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5"/>
  </p:notesMasterIdLst>
  <p:sldIdLst>
    <p:sldId id="270" r:id="rId2"/>
    <p:sldId id="256" r:id="rId3"/>
    <p:sldId id="269" r:id="rId4"/>
    <p:sldId id="263" r:id="rId5"/>
    <p:sldId id="257" r:id="rId6"/>
    <p:sldId id="258" r:id="rId7"/>
    <p:sldId id="268" r:id="rId8"/>
    <p:sldId id="264" r:id="rId9"/>
    <p:sldId id="259" r:id="rId10"/>
    <p:sldId id="260" r:id="rId11"/>
    <p:sldId id="265" r:id="rId12"/>
    <p:sldId id="266" r:id="rId13"/>
    <p:sldId id="267" r:id="rId14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CC33"/>
    <a:srgbClr val="346A4E"/>
    <a:srgbClr val="000066"/>
    <a:srgbClr val="8C817A"/>
    <a:srgbClr val="FF3300"/>
    <a:srgbClr val="FFCC00"/>
    <a:srgbClr val="FF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69" d="100"/>
          <a:sy n="69" d="100"/>
        </p:scale>
        <p:origin x="-1416" y="-9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D1676D8-F632-4C66-B3A8-57C65896CFBD}" type="datetimeFigureOut">
              <a:rPr lang="en-US" smtClean="0"/>
              <a:pPr/>
              <a:t>3/4/2022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BAF911B-575E-4682-AC30-C71B007397D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381870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AF911B-575E-4682-AC30-C71B007397D5}" type="slidenum">
              <a:rPr lang="en-US" smtClean="0"/>
              <a:pPr/>
              <a:t>4</a:t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advTm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advTm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advTm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advTm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advTm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3/4/2022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advTm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3/4/2022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advTm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3/4/2022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advTm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3/4/2022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advTm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3/4/2022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advTm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3/4/2022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advTm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3/4/2022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advTm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gif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jpe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png"/><Relationship Id="rId4" Type="http://schemas.openxmlformats.org/officeDocument/2006/relationships/image" Target="../media/image8.jpe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445740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Tm="0"/>
    </mc:Choice>
    <mc:Fallback>
      <p:transition advTm="0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blipFill>
            <a:blip r:embed="rId2"/>
            <a:tile tx="0" ty="0" sx="100000" sy="100000" flip="none" algn="tl"/>
          </a:blip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/>
          <a:lstStyle/>
          <a:p>
            <a:r>
              <a:rPr lang="en-US" dirty="0" err="1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দলগত</a:t>
            </a:r>
            <a:r>
              <a:rPr lang="en-US" dirty="0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dirty="0" err="1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কাজ</a:t>
            </a:r>
            <a:endParaRPr lang="en-US" dirty="0">
              <a:solidFill>
                <a:srgbClr val="346A4E"/>
              </a:solidFill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/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/>
          <a:lstStyle/>
          <a:p>
            <a:pPr algn="ctr">
              <a:buNone/>
            </a:pPr>
            <a:r>
              <a:rPr lang="en-US" dirty="0" err="1" smtClean="0">
                <a:latin typeface="NikoshBAN" pitchFamily="2" charset="0"/>
                <a:cs typeface="NikoshBAN" pitchFamily="2" charset="0"/>
              </a:rPr>
              <a:t>দল</a:t>
            </a:r>
            <a:r>
              <a:rPr lang="en-US" dirty="0" smtClean="0">
                <a:latin typeface="NikoshBAN" pitchFamily="2" charset="0"/>
                <a:cs typeface="NikoshBAN" pitchFamily="2" charset="0"/>
              </a:rPr>
              <a:t> ‘ </a:t>
            </a:r>
            <a:r>
              <a:rPr lang="en-US" dirty="0" err="1" smtClean="0">
                <a:latin typeface="NikoshBAN" pitchFamily="2" charset="0"/>
                <a:cs typeface="NikoshBAN" pitchFamily="2" charset="0"/>
              </a:rPr>
              <a:t>পলাশ</a:t>
            </a:r>
            <a:r>
              <a:rPr lang="en-US" dirty="0" smtClean="0">
                <a:latin typeface="NikoshBAN" pitchFamily="2" charset="0"/>
                <a:cs typeface="NikoshBAN" pitchFamily="2" charset="0"/>
              </a:rPr>
              <a:t>’ </a:t>
            </a:r>
          </a:p>
          <a:p>
            <a:pPr>
              <a:buNone/>
            </a:pPr>
            <a:r>
              <a:rPr lang="en-US" dirty="0" err="1" smtClean="0">
                <a:latin typeface="NikoshBAN" pitchFamily="2" charset="0"/>
                <a:cs typeface="NikoshBAN" pitchFamily="2" charset="0"/>
              </a:rPr>
              <a:t>২১শে</a:t>
            </a:r>
            <a:r>
              <a:rPr lang="en-US" dirty="0" smtClean="0">
                <a:latin typeface="NikoshBAN" pitchFamily="2" charset="0"/>
                <a:cs typeface="NikoshBAN" pitchFamily="2" charset="0"/>
              </a:rPr>
              <a:t> </a:t>
            </a:r>
            <a:r>
              <a:rPr lang="en-US" dirty="0" err="1" smtClean="0">
                <a:latin typeface="NikoshBAN" pitchFamily="2" charset="0"/>
                <a:cs typeface="NikoshBAN" pitchFamily="2" charset="0"/>
              </a:rPr>
              <a:t>মার্চ</a:t>
            </a:r>
            <a:r>
              <a:rPr lang="en-US" dirty="0" smtClean="0">
                <a:latin typeface="NikoshBAN" pitchFamily="2" charset="0"/>
                <a:cs typeface="NikoshBAN" pitchFamily="2" charset="0"/>
              </a:rPr>
              <a:t> </a:t>
            </a:r>
            <a:r>
              <a:rPr lang="en-US" dirty="0" err="1" smtClean="0">
                <a:latin typeface="NikoshBAN" pitchFamily="2" charset="0"/>
                <a:cs typeface="NikoshBAN" pitchFamily="2" charset="0"/>
              </a:rPr>
              <a:t>তারিখে</a:t>
            </a:r>
            <a:r>
              <a:rPr lang="en-US" dirty="0" smtClean="0">
                <a:latin typeface="NikoshBAN" pitchFamily="2" charset="0"/>
                <a:cs typeface="NikoshBAN" pitchFamily="2" charset="0"/>
              </a:rPr>
              <a:t> </a:t>
            </a:r>
            <a:r>
              <a:rPr lang="en-US" dirty="0" err="1" smtClean="0">
                <a:latin typeface="NikoshBAN" pitchFamily="2" charset="0"/>
                <a:cs typeface="NikoshBAN" pitchFamily="2" charset="0"/>
              </a:rPr>
              <a:t>পৃথিবী</a:t>
            </a:r>
            <a:r>
              <a:rPr lang="en-US" dirty="0" smtClean="0">
                <a:latin typeface="NikoshBAN" pitchFamily="2" charset="0"/>
                <a:cs typeface="NikoshBAN" pitchFamily="2" charset="0"/>
              </a:rPr>
              <a:t> ও </a:t>
            </a:r>
            <a:r>
              <a:rPr lang="en-US" dirty="0" err="1" smtClean="0">
                <a:latin typeface="NikoshBAN" pitchFamily="2" charset="0"/>
                <a:cs typeface="NikoshBAN" pitchFamily="2" charset="0"/>
              </a:rPr>
              <a:t>সূর্যের</a:t>
            </a:r>
            <a:endParaRPr lang="en-US" dirty="0" smtClean="0">
              <a:latin typeface="NikoshBAN" pitchFamily="2" charset="0"/>
              <a:cs typeface="NikoshBAN" pitchFamily="2" charset="0"/>
            </a:endParaRPr>
          </a:p>
          <a:p>
            <a:pPr>
              <a:buNone/>
            </a:pPr>
            <a:r>
              <a:rPr lang="en-US" dirty="0" err="1" smtClean="0">
                <a:latin typeface="NikoshBAN" pitchFamily="2" charset="0"/>
                <a:cs typeface="NikoshBAN" pitchFamily="2" charset="0"/>
              </a:rPr>
              <a:t>অবস্থান</a:t>
            </a:r>
            <a:r>
              <a:rPr lang="en-US" dirty="0" smtClean="0">
                <a:latin typeface="NikoshBAN" pitchFamily="2" charset="0"/>
                <a:cs typeface="NikoshBAN" pitchFamily="2" charset="0"/>
              </a:rPr>
              <a:t> </a:t>
            </a:r>
            <a:r>
              <a:rPr lang="en-US" dirty="0" err="1" smtClean="0">
                <a:latin typeface="NikoshBAN" pitchFamily="2" charset="0"/>
                <a:cs typeface="NikoshBAN" pitchFamily="2" charset="0"/>
              </a:rPr>
              <a:t>ব্যাখ্যা</a:t>
            </a:r>
            <a:r>
              <a:rPr lang="en-US" dirty="0" smtClean="0">
                <a:latin typeface="NikoshBAN" pitchFamily="2" charset="0"/>
                <a:cs typeface="NikoshBAN" pitchFamily="2" charset="0"/>
              </a:rPr>
              <a:t> </a:t>
            </a:r>
            <a:r>
              <a:rPr lang="en-US" dirty="0" err="1" smtClean="0">
                <a:latin typeface="NikoshBAN" pitchFamily="2" charset="0"/>
                <a:cs typeface="NikoshBAN" pitchFamily="2" charset="0"/>
              </a:rPr>
              <a:t>কর</a:t>
            </a:r>
            <a:r>
              <a:rPr lang="en-US" dirty="0" smtClean="0">
                <a:latin typeface="NikoshBAN" pitchFamily="2" charset="0"/>
                <a:cs typeface="NikoshBAN" pitchFamily="2" charset="0"/>
              </a:rPr>
              <a:t>।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/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/>
          <a:lstStyle/>
          <a:p>
            <a:pPr algn="ctr">
              <a:buNone/>
            </a:pPr>
            <a:r>
              <a:rPr lang="en-US" dirty="0" err="1" smtClean="0">
                <a:latin typeface="NikoshBAN" pitchFamily="2" charset="0"/>
                <a:cs typeface="NikoshBAN" pitchFamily="2" charset="0"/>
              </a:rPr>
              <a:t>দল</a:t>
            </a:r>
            <a:r>
              <a:rPr lang="en-US" dirty="0" smtClean="0">
                <a:latin typeface="NikoshBAN" pitchFamily="2" charset="0"/>
                <a:cs typeface="NikoshBAN" pitchFamily="2" charset="0"/>
              </a:rPr>
              <a:t> ‘</a:t>
            </a:r>
            <a:r>
              <a:rPr lang="en-US" dirty="0" err="1" smtClean="0">
                <a:latin typeface="NikoshBAN" pitchFamily="2" charset="0"/>
                <a:cs typeface="NikoshBAN" pitchFamily="2" charset="0"/>
              </a:rPr>
              <a:t>ডালিয়া</a:t>
            </a:r>
            <a:r>
              <a:rPr lang="en-US" dirty="0" smtClean="0">
                <a:latin typeface="NikoshBAN" pitchFamily="2" charset="0"/>
                <a:cs typeface="NikoshBAN" pitchFamily="2" charset="0"/>
              </a:rPr>
              <a:t>’</a:t>
            </a:r>
          </a:p>
          <a:p>
            <a:pPr>
              <a:buNone/>
            </a:pPr>
            <a:r>
              <a:rPr lang="en-US" dirty="0" err="1" smtClean="0">
                <a:latin typeface="NikoshBAN" pitchFamily="2" charset="0"/>
                <a:cs typeface="NikoshBAN" pitchFamily="2" charset="0"/>
              </a:rPr>
              <a:t>দীর্ঘতম</a:t>
            </a:r>
            <a:r>
              <a:rPr lang="en-US" dirty="0" smtClean="0">
                <a:latin typeface="NikoshBAN" pitchFamily="2" charset="0"/>
                <a:cs typeface="NikoshBAN" pitchFamily="2" charset="0"/>
              </a:rPr>
              <a:t> </a:t>
            </a:r>
            <a:r>
              <a:rPr lang="en-US" dirty="0" err="1" smtClean="0">
                <a:latin typeface="NikoshBAN" pitchFamily="2" charset="0"/>
                <a:cs typeface="NikoshBAN" pitchFamily="2" charset="0"/>
              </a:rPr>
              <a:t>রাত্রি</a:t>
            </a:r>
            <a:r>
              <a:rPr lang="en-US" dirty="0" smtClean="0">
                <a:latin typeface="NikoshBAN" pitchFamily="2" charset="0"/>
                <a:cs typeface="NikoshBAN" pitchFamily="2" charset="0"/>
              </a:rPr>
              <a:t> ও </a:t>
            </a:r>
            <a:r>
              <a:rPr lang="en-US" dirty="0" err="1" smtClean="0">
                <a:latin typeface="NikoshBAN" pitchFamily="2" charset="0"/>
                <a:cs typeface="NikoshBAN" pitchFamily="2" charset="0"/>
              </a:rPr>
              <a:t>ক্ষুদ্রতম</a:t>
            </a:r>
            <a:r>
              <a:rPr lang="en-US" dirty="0" smtClean="0">
                <a:latin typeface="NikoshBAN" pitchFamily="2" charset="0"/>
                <a:cs typeface="NikoshBAN" pitchFamily="2" charset="0"/>
              </a:rPr>
              <a:t> </a:t>
            </a:r>
            <a:r>
              <a:rPr lang="en-US" dirty="0" err="1" smtClean="0">
                <a:latin typeface="NikoshBAN" pitchFamily="2" charset="0"/>
                <a:cs typeface="NikoshBAN" pitchFamily="2" charset="0"/>
              </a:rPr>
              <a:t>দিনের</a:t>
            </a:r>
            <a:endParaRPr lang="en-US" dirty="0" smtClean="0">
              <a:latin typeface="NikoshBAN" pitchFamily="2" charset="0"/>
              <a:cs typeface="NikoshBAN" pitchFamily="2" charset="0"/>
            </a:endParaRPr>
          </a:p>
          <a:p>
            <a:pPr>
              <a:buNone/>
            </a:pPr>
            <a:r>
              <a:rPr lang="en-US" dirty="0" err="1" smtClean="0">
                <a:latin typeface="NikoshBAN" pitchFamily="2" charset="0"/>
                <a:cs typeface="NikoshBAN" pitchFamily="2" charset="0"/>
              </a:rPr>
              <a:t>সাথে</a:t>
            </a:r>
            <a:r>
              <a:rPr lang="en-US" dirty="0" smtClean="0">
                <a:latin typeface="NikoshBAN" pitchFamily="2" charset="0"/>
                <a:cs typeface="NikoshBAN" pitchFamily="2" charset="0"/>
              </a:rPr>
              <a:t> </a:t>
            </a:r>
            <a:r>
              <a:rPr lang="en-US" dirty="0" err="1" smtClean="0">
                <a:latin typeface="NikoshBAN" pitchFamily="2" charset="0"/>
                <a:cs typeface="NikoshBAN" pitchFamily="2" charset="0"/>
              </a:rPr>
              <a:t>ঋতু</a:t>
            </a:r>
            <a:r>
              <a:rPr lang="en-US" dirty="0" smtClean="0">
                <a:latin typeface="NikoshBAN" pitchFamily="2" charset="0"/>
                <a:cs typeface="NikoshBAN" pitchFamily="2" charset="0"/>
              </a:rPr>
              <a:t> </a:t>
            </a:r>
            <a:r>
              <a:rPr lang="en-US" dirty="0" err="1" smtClean="0">
                <a:latin typeface="NikoshBAN" pitchFamily="2" charset="0"/>
                <a:cs typeface="NikoshBAN" pitchFamily="2" charset="0"/>
              </a:rPr>
              <a:t>পরির্বতনে</a:t>
            </a:r>
            <a:r>
              <a:rPr lang="en-US" dirty="0" smtClean="0">
                <a:latin typeface="NikoshBAN" pitchFamily="2" charset="0"/>
                <a:cs typeface="NikoshBAN" pitchFamily="2" charset="0"/>
              </a:rPr>
              <a:t> </a:t>
            </a:r>
            <a:r>
              <a:rPr lang="en-US" dirty="0" err="1" smtClean="0">
                <a:latin typeface="NikoshBAN" pitchFamily="2" charset="0"/>
                <a:cs typeface="NikoshBAN" pitchFamily="2" charset="0"/>
              </a:rPr>
              <a:t>প্রভাব</a:t>
            </a:r>
            <a:r>
              <a:rPr lang="en-US" dirty="0" smtClean="0">
                <a:latin typeface="NikoshBAN" pitchFamily="2" charset="0"/>
                <a:cs typeface="NikoshBAN" pitchFamily="2" charset="0"/>
              </a:rPr>
              <a:t> </a:t>
            </a:r>
            <a:r>
              <a:rPr lang="en-US" dirty="0" err="1" smtClean="0">
                <a:latin typeface="NikoshBAN" pitchFamily="2" charset="0"/>
                <a:cs typeface="NikoshBAN" pitchFamily="2" charset="0"/>
              </a:rPr>
              <a:t>ব্যাখ্যা</a:t>
            </a:r>
            <a:endParaRPr lang="en-US" dirty="0" smtClean="0">
              <a:latin typeface="NikoshBAN" pitchFamily="2" charset="0"/>
              <a:cs typeface="NikoshBAN" pitchFamily="2" charset="0"/>
            </a:endParaRPr>
          </a:p>
          <a:p>
            <a:pPr>
              <a:buNone/>
            </a:pPr>
            <a:r>
              <a:rPr lang="en-US" dirty="0" err="1" smtClean="0">
                <a:latin typeface="NikoshBAN" pitchFamily="2" charset="0"/>
                <a:cs typeface="NikoshBAN" pitchFamily="2" charset="0"/>
              </a:rPr>
              <a:t>কর</a:t>
            </a:r>
            <a:r>
              <a:rPr lang="en-US" dirty="0" smtClean="0">
                <a:latin typeface="NikoshBAN" pitchFamily="2" charset="0"/>
                <a:cs typeface="NikoshBAN" pitchFamily="2" charset="0"/>
              </a:rPr>
              <a:t>।</a:t>
            </a:r>
            <a:endParaRPr lang="en-US" dirty="0">
              <a:latin typeface="NikoshBAN" pitchFamily="2" charset="0"/>
              <a:cs typeface="NikoshBAN" pitchFamily="2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build="p" animBg="1"/>
      <p:bldP spid="4" grpId="0" build="p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blipFill>
            <a:blip r:embed="rId2"/>
            <a:tile tx="0" ty="0" sx="100000" sy="100000" flip="none" algn="tl"/>
          </a:blipFill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/>
          <a:lstStyle/>
          <a:p>
            <a:r>
              <a:rPr lang="en-US" dirty="0" err="1" smtClean="0">
                <a:latin typeface="NikoshBAN" pitchFamily="2" charset="0"/>
                <a:cs typeface="NikoshBAN" pitchFamily="2" charset="0"/>
              </a:rPr>
              <a:t>মূল্যায়ন</a:t>
            </a:r>
            <a:endParaRPr lang="en-US" dirty="0"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09600" y="1524000"/>
            <a:ext cx="5257800" cy="45720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762000" y="1905000"/>
            <a:ext cx="2643902" cy="4616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en-US" sz="2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 </a:t>
            </a:r>
            <a:r>
              <a:rPr lang="en-US" sz="24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১.২২শে</a:t>
            </a:r>
            <a:r>
              <a:rPr lang="en-US" sz="2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4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ডিসেম্বর</a:t>
            </a:r>
            <a:r>
              <a:rPr lang="en-US" sz="2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endParaRPr lang="en-US" sz="24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772677" y="2819400"/>
            <a:ext cx="3951723" cy="58477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en-US" sz="32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২. </a:t>
            </a:r>
            <a:r>
              <a:rPr lang="en-US" sz="24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কর্কটক্রান্তি</a:t>
            </a:r>
            <a:r>
              <a:rPr lang="en-US" sz="2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4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উপর</a:t>
            </a:r>
            <a:r>
              <a:rPr lang="en-US" sz="2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4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লম্বভাবে</a:t>
            </a:r>
            <a:r>
              <a:rPr lang="en-US" sz="2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4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কিরণ</a:t>
            </a:r>
            <a:r>
              <a:rPr lang="en-US" sz="2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4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দেয়</a:t>
            </a:r>
            <a:endParaRPr lang="en-US" sz="24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762000" y="3962400"/>
            <a:ext cx="3810000" cy="4616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>
              <a:buNone/>
            </a:pPr>
            <a:r>
              <a:rPr lang="en-US" sz="2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৩. </a:t>
            </a:r>
            <a:r>
              <a:rPr lang="en-US" sz="24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উত্তর</a:t>
            </a:r>
            <a:r>
              <a:rPr lang="en-US" sz="2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4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গোলার্ধে</a:t>
            </a:r>
            <a:r>
              <a:rPr lang="en-US" sz="2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4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শীতকাল</a:t>
            </a:r>
            <a:r>
              <a:rPr lang="en-US" sz="2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endParaRPr lang="en-US" sz="24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773477" y="4876800"/>
            <a:ext cx="3036523" cy="4616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en-US" sz="2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৪. </a:t>
            </a:r>
            <a:r>
              <a:rPr lang="en-US" sz="24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২১শে</a:t>
            </a:r>
            <a:r>
              <a:rPr lang="en-US" sz="2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4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মার্চকে</a:t>
            </a:r>
            <a:r>
              <a:rPr lang="en-US" sz="2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4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বলে</a:t>
            </a:r>
            <a:r>
              <a:rPr lang="en-US" sz="2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endParaRPr lang="en-US" sz="24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6019800" y="1524000"/>
            <a:ext cx="2590800" cy="4572000"/>
          </a:xfrm>
          <a:prstGeom prst="round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Content Placeholder 2"/>
          <p:cNvSpPr>
            <a:spLocks noGrp="1"/>
          </p:cNvSpPr>
          <p:nvPr>
            <p:ph sz="half" idx="1"/>
          </p:nvPr>
        </p:nvSpPr>
        <p:spPr>
          <a:xfrm>
            <a:off x="6248400" y="1752600"/>
            <a:ext cx="1828800" cy="762000"/>
          </a:xfr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no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>
              <a:buNone/>
            </a:pPr>
            <a:r>
              <a:rPr lang="en-US" sz="20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মকরক্রান্তির</a:t>
            </a:r>
            <a:r>
              <a:rPr lang="en-US" sz="20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0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উপরলম্ব</a:t>
            </a:r>
            <a:endParaRPr lang="en-US" sz="2000" b="1" dirty="0" smtClean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NikoshBAN" pitchFamily="2" charset="0"/>
              <a:cs typeface="NikoshBAN" pitchFamily="2" charset="0"/>
            </a:endParaRPr>
          </a:p>
          <a:p>
            <a:pPr>
              <a:buNone/>
            </a:pPr>
            <a:r>
              <a:rPr lang="en-US" sz="20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ভাবে</a:t>
            </a:r>
            <a:r>
              <a:rPr lang="en-US" sz="20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0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কিরণ</a:t>
            </a:r>
            <a:r>
              <a:rPr lang="en-US" sz="20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0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দেয়</a:t>
            </a:r>
            <a:r>
              <a:rPr lang="en-US" sz="20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। </a:t>
            </a:r>
            <a:endParaRPr lang="en-US" sz="20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21" name="Content Placeholder 2"/>
          <p:cNvSpPr txBox="1">
            <a:spLocks/>
          </p:cNvSpPr>
          <p:nvPr/>
        </p:nvSpPr>
        <p:spPr>
          <a:xfrm>
            <a:off x="6400800" y="2819400"/>
            <a:ext cx="1600200" cy="5334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vert="horz" lIns="91440" tIns="45720" rIns="91440" bIns="45720" rtlCol="0">
            <a:no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2000" b="1" i="0" u="none" strike="noStrike" kern="1200" normalizeH="0" baseline="0" noProof="0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NikoshBAN" pitchFamily="2" charset="0"/>
                <a:ea typeface="+mn-ea"/>
                <a:cs typeface="NikoshBAN" pitchFamily="2" charset="0"/>
              </a:rPr>
              <a:t>২১শে</a:t>
            </a:r>
            <a:r>
              <a:rPr kumimoji="0" lang="en-US" sz="2000" b="1" i="0" u="none" strike="noStrike" kern="1200" normalizeH="0" noProof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NikoshBAN" pitchFamily="2" charset="0"/>
                <a:ea typeface="+mn-ea"/>
                <a:cs typeface="NikoshBAN" pitchFamily="2" charset="0"/>
              </a:rPr>
              <a:t> </a:t>
            </a:r>
            <a:r>
              <a:rPr kumimoji="0" lang="en-US" sz="2000" b="1" i="0" u="none" strike="noStrike" kern="1200" normalizeH="0" noProof="0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NikoshBAN" pitchFamily="2" charset="0"/>
                <a:ea typeface="+mn-ea"/>
                <a:cs typeface="NikoshBAN" pitchFamily="2" charset="0"/>
              </a:rPr>
              <a:t>জুন</a:t>
            </a:r>
            <a:r>
              <a:rPr kumimoji="0" lang="en-US" sz="2000" b="1" i="0" u="none" strike="noStrike" kern="1200" normalizeH="0" baseline="0" noProof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NikoshBAN" pitchFamily="2" charset="0"/>
                <a:ea typeface="+mn-ea"/>
                <a:cs typeface="NikoshBAN" pitchFamily="2" charset="0"/>
              </a:rPr>
              <a:t> </a:t>
            </a:r>
            <a:endParaRPr kumimoji="0" lang="en-US" sz="2000" b="1" i="0" u="none" strike="noStrike" kern="1200" normalizeH="0" baseline="0" noProof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uLnTx/>
              <a:uFillTx/>
              <a:latin typeface="NikoshBAN" pitchFamily="2" charset="0"/>
              <a:ea typeface="+mn-ea"/>
              <a:cs typeface="NikoshBAN" pitchFamily="2" charset="0"/>
            </a:endParaRPr>
          </a:p>
        </p:txBody>
      </p:sp>
      <p:sp>
        <p:nvSpPr>
          <p:cNvPr id="22" name="Content Placeholder 2"/>
          <p:cNvSpPr txBox="1">
            <a:spLocks/>
          </p:cNvSpPr>
          <p:nvPr/>
        </p:nvSpPr>
        <p:spPr>
          <a:xfrm>
            <a:off x="6400800" y="3810000"/>
            <a:ext cx="1371600" cy="6096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vert="horz" lIns="91440" tIns="45720" rIns="91440" bIns="45720" rtlCol="0">
            <a:no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sz="20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দক্ষিণ</a:t>
            </a:r>
            <a:r>
              <a:rPr lang="en-US" sz="20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0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গোলার্ধে</a:t>
            </a:r>
            <a:r>
              <a:rPr lang="en-US" sz="20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0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গ্রীষ্মকাল</a:t>
            </a:r>
            <a:r>
              <a:rPr kumimoji="0" lang="en-US" sz="2000" b="1" i="0" u="none" strike="noStrike" kern="1200" normalizeH="0" baseline="0" noProof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NikoshBAN" pitchFamily="2" charset="0"/>
                <a:ea typeface="+mn-ea"/>
                <a:cs typeface="NikoshBAN" pitchFamily="2" charset="0"/>
              </a:rPr>
              <a:t> </a:t>
            </a:r>
            <a:endParaRPr kumimoji="0" lang="en-US" sz="2000" b="1" i="0" u="none" strike="noStrike" kern="1200" normalizeH="0" baseline="0" noProof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uLnTx/>
              <a:uFillTx/>
              <a:latin typeface="NikoshBAN" pitchFamily="2" charset="0"/>
              <a:ea typeface="+mn-ea"/>
              <a:cs typeface="NikoshBAN" pitchFamily="2" charset="0"/>
            </a:endParaRPr>
          </a:p>
        </p:txBody>
      </p:sp>
      <p:sp>
        <p:nvSpPr>
          <p:cNvPr id="23" name="Content Placeholder 2"/>
          <p:cNvSpPr txBox="1">
            <a:spLocks/>
          </p:cNvSpPr>
          <p:nvPr/>
        </p:nvSpPr>
        <p:spPr>
          <a:xfrm>
            <a:off x="6400800" y="4876800"/>
            <a:ext cx="1143000" cy="5334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vert="horz" lIns="91440" tIns="45720" rIns="91440" bIns="45720" rtlCol="0">
            <a:no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2000" b="1" i="0" u="none" strike="noStrike" kern="1200" normalizeH="0" baseline="0" noProof="0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NikoshBAN" pitchFamily="2" charset="0"/>
                <a:ea typeface="+mn-ea"/>
                <a:cs typeface="NikoshBAN" pitchFamily="2" charset="0"/>
              </a:rPr>
              <a:t>বাসন্ত</a:t>
            </a:r>
            <a:r>
              <a:rPr kumimoji="0" lang="en-US" sz="2000" b="1" i="0" u="none" strike="noStrike" kern="1200" normalizeH="0" noProof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NikoshBAN" pitchFamily="2" charset="0"/>
                <a:ea typeface="+mn-ea"/>
                <a:cs typeface="NikoshBAN" pitchFamily="2" charset="0"/>
              </a:rPr>
              <a:t> </a:t>
            </a:r>
            <a:r>
              <a:rPr kumimoji="0" lang="en-US" sz="2000" b="1" i="0" u="none" strike="noStrike" kern="1200" normalizeH="0" noProof="0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NikoshBAN" pitchFamily="2" charset="0"/>
                <a:ea typeface="+mn-ea"/>
                <a:cs typeface="NikoshBAN" pitchFamily="2" charset="0"/>
              </a:rPr>
              <a:t>বিষুব</a:t>
            </a:r>
            <a:r>
              <a:rPr kumimoji="0" lang="en-US" sz="2000" b="1" i="0" u="none" strike="noStrike" kern="1200" normalizeH="0" noProof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NikoshBAN" pitchFamily="2" charset="0"/>
                <a:ea typeface="+mn-ea"/>
                <a:cs typeface="NikoshBAN" pitchFamily="2" charset="0"/>
              </a:rPr>
              <a:t> </a:t>
            </a:r>
            <a:endParaRPr kumimoji="0" lang="en-US" sz="2000" b="1" i="0" u="none" strike="noStrike" kern="1200" normalizeH="0" baseline="0" noProof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uLnTx/>
              <a:uFillTx/>
              <a:latin typeface="NikoshBAN" pitchFamily="2" charset="0"/>
              <a:ea typeface="+mn-ea"/>
              <a:cs typeface="NikoshBAN" pitchFamily="2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1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6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1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6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1" dur="20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6" dur="2000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41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46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51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4" grpId="0"/>
      <p:bldP spid="15" grpId="0"/>
      <p:bldP spid="17" grpId="0"/>
      <p:bldP spid="18" grpId="0"/>
      <p:bldP spid="20" grpId="0" build="p"/>
      <p:bldP spid="21" grpId="0"/>
      <p:bldP spid="22" grpId="0"/>
      <p:bldP spid="2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457200"/>
            <a:ext cx="7772400" cy="1470025"/>
          </a:xfrm>
          <a:blipFill>
            <a:blip r:embed="rId2"/>
            <a:tile tx="0" ty="0" sx="100000" sy="100000" flip="none" algn="tl"/>
          </a:blipFill>
        </p:spPr>
        <p:txBody>
          <a:bodyPr/>
          <a:lstStyle/>
          <a:p>
            <a:r>
              <a:rPr lang="en-US" dirty="0" err="1" smtClean="0">
                <a:solidFill>
                  <a:srgbClr val="00B050"/>
                </a:solidFill>
                <a:latin typeface="NikoshBAN" pitchFamily="2" charset="0"/>
                <a:cs typeface="NikoshBAN" pitchFamily="2" charset="0"/>
              </a:rPr>
              <a:t>বাড়ির</a:t>
            </a:r>
            <a:r>
              <a:rPr lang="en-US" dirty="0" smtClean="0">
                <a:solidFill>
                  <a:srgbClr val="00B05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dirty="0" err="1" smtClean="0">
                <a:solidFill>
                  <a:srgbClr val="00B050"/>
                </a:solidFill>
                <a:latin typeface="NikoshBAN" pitchFamily="2" charset="0"/>
                <a:cs typeface="NikoshBAN" pitchFamily="2" charset="0"/>
              </a:rPr>
              <a:t>কাজ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438400"/>
            <a:ext cx="6400800" cy="1752600"/>
          </a:xfrm>
          <a:blipFill>
            <a:blip r:embed="rId3"/>
            <a:tile tx="0" ty="0" sx="100000" sy="100000" flip="none" algn="tl"/>
          </a:blipFill>
        </p:spPr>
        <p:txBody>
          <a:bodyPr/>
          <a:lstStyle/>
          <a:p>
            <a:r>
              <a:rPr lang="en-US" dirty="0" err="1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ঋতু</a:t>
            </a:r>
            <a:r>
              <a:rPr lang="en-US" dirty="0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dirty="0" err="1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পরির্বতনের</a:t>
            </a:r>
            <a:r>
              <a:rPr lang="en-US" dirty="0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dirty="0" err="1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কারণ</a:t>
            </a:r>
            <a:r>
              <a:rPr lang="en-US" dirty="0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dirty="0" err="1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ব্যাখ্যা</a:t>
            </a:r>
            <a:r>
              <a:rPr lang="en-US" dirty="0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dirty="0" err="1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পূর্বক</a:t>
            </a:r>
            <a:r>
              <a:rPr lang="en-US" dirty="0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dirty="0" err="1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একটি</a:t>
            </a:r>
            <a:r>
              <a:rPr lang="en-US" dirty="0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dirty="0" err="1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চিত্র</a:t>
            </a:r>
            <a:r>
              <a:rPr lang="en-US" dirty="0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dirty="0" err="1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এঁকে</a:t>
            </a:r>
            <a:r>
              <a:rPr lang="en-US" dirty="0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dirty="0" err="1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নিয়ে</a:t>
            </a:r>
            <a:r>
              <a:rPr lang="en-US" dirty="0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dirty="0" err="1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আসবে</a:t>
            </a:r>
            <a:r>
              <a:rPr lang="en-US" dirty="0" smtClean="0">
                <a:solidFill>
                  <a:srgbClr val="346A4E"/>
                </a:solidFill>
                <a:latin typeface="NikoshBAN" pitchFamily="2" charset="0"/>
                <a:cs typeface="NikoshBAN" pitchFamily="2" charset="0"/>
              </a:rPr>
              <a:t>। </a:t>
            </a:r>
            <a:endParaRPr lang="en-US" dirty="0">
              <a:solidFill>
                <a:srgbClr val="346A4E"/>
              </a:solidFill>
              <a:latin typeface="NikoshBAN" pitchFamily="2" charset="0"/>
              <a:cs typeface="NikoshBAN" pitchFamily="2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2" dur="500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build="p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81000" y="228600"/>
            <a:ext cx="8382000" cy="6400800"/>
          </a:xfrm>
          <a:prstGeom prst="rect">
            <a:avLst/>
          </a:prstGeom>
          <a:gradFill flip="none" rotWithShape="1">
            <a:gsLst>
              <a:gs pos="0">
                <a:srgbClr val="FF0000">
                  <a:alpha val="26000"/>
                </a:srgbClr>
              </a:gs>
              <a:gs pos="50000">
                <a:srgbClr val="9CB86E"/>
              </a:gs>
              <a:gs pos="100000">
                <a:srgbClr val="156B13"/>
              </a:gs>
            </a:gsLst>
            <a:lin ang="54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latin typeface="NikoshBAN" pitchFamily="2" charset="0"/>
                <a:cs typeface="NikoshBAN" pitchFamily="2" charset="0"/>
              </a:rPr>
              <a:t>  </a:t>
            </a:r>
            <a:endParaRPr lang="en-US" dirty="0"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057400" y="304800"/>
            <a:ext cx="49530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err="1" smtClean="0">
                <a:gradFill>
                  <a:gsLst>
                    <a:gs pos="0">
                      <a:srgbClr val="000000">
                        <a:alpha val="54000"/>
                      </a:srgbClr>
                    </a:gs>
                    <a:gs pos="39999">
                      <a:srgbClr val="0A128C"/>
                    </a:gs>
                    <a:gs pos="70000">
                      <a:srgbClr val="181CC7"/>
                    </a:gs>
                    <a:gs pos="88000">
                      <a:srgbClr val="7005D4"/>
                    </a:gs>
                    <a:gs pos="100000">
                      <a:srgbClr val="8C3D91"/>
                    </a:gs>
                  </a:gsLst>
                  <a:lin ang="0" scaled="0"/>
                </a:gradFill>
                <a:latin typeface="NikoshBAN" pitchFamily="2" charset="0"/>
                <a:cs typeface="NikoshBAN" pitchFamily="2" charset="0"/>
              </a:rPr>
              <a:t>ধন্যবাদ</a:t>
            </a:r>
            <a:r>
              <a:rPr lang="en-US" sz="6600" dirty="0" smtClean="0">
                <a:gradFill>
                  <a:gsLst>
                    <a:gs pos="0">
                      <a:srgbClr val="000000">
                        <a:alpha val="54000"/>
                      </a:srgbClr>
                    </a:gs>
                    <a:gs pos="39999">
                      <a:srgbClr val="0A128C"/>
                    </a:gs>
                    <a:gs pos="70000">
                      <a:srgbClr val="181CC7"/>
                    </a:gs>
                    <a:gs pos="88000">
                      <a:srgbClr val="7005D4"/>
                    </a:gs>
                    <a:gs pos="100000">
                      <a:srgbClr val="8C3D91"/>
                    </a:gs>
                  </a:gsLst>
                  <a:lin ang="0" scaled="0"/>
                </a:gra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6600" dirty="0" err="1" smtClean="0">
                <a:gradFill>
                  <a:gsLst>
                    <a:gs pos="0">
                      <a:srgbClr val="000000">
                        <a:alpha val="54000"/>
                      </a:srgbClr>
                    </a:gs>
                    <a:gs pos="39999">
                      <a:srgbClr val="0A128C"/>
                    </a:gs>
                    <a:gs pos="70000">
                      <a:srgbClr val="181CC7"/>
                    </a:gs>
                    <a:gs pos="88000">
                      <a:srgbClr val="7005D4"/>
                    </a:gs>
                    <a:gs pos="100000">
                      <a:srgbClr val="8C3D91"/>
                    </a:gs>
                  </a:gsLst>
                  <a:lin ang="0" scaled="0"/>
                </a:gradFill>
                <a:latin typeface="NikoshBAN" pitchFamily="2" charset="0"/>
                <a:cs typeface="NikoshBAN" pitchFamily="2" charset="0"/>
              </a:rPr>
              <a:t>সবাইকে</a:t>
            </a:r>
            <a:endParaRPr lang="en-US" sz="6600" dirty="0">
              <a:gradFill>
                <a:gsLst>
                  <a:gs pos="0">
                    <a:srgbClr val="000000">
                      <a:alpha val="54000"/>
                    </a:srgbClr>
                  </a:gs>
                  <a:gs pos="39999">
                    <a:srgbClr val="0A128C"/>
                  </a:gs>
                  <a:gs pos="70000">
                    <a:srgbClr val="181CC7"/>
                  </a:gs>
                  <a:gs pos="88000">
                    <a:srgbClr val="7005D4"/>
                  </a:gs>
                  <a:gs pos="100000">
                    <a:srgbClr val="8C3D91"/>
                  </a:gs>
                </a:gsLst>
                <a:lin ang="0" scaled="0"/>
              </a:gradFill>
              <a:latin typeface="NikoshBAN" pitchFamily="2" charset="0"/>
              <a:cs typeface="NikoshBAN" pitchFamily="2" charset="0"/>
            </a:endParaRPr>
          </a:p>
        </p:txBody>
      </p:sp>
      <p:grpSp>
        <p:nvGrpSpPr>
          <p:cNvPr id="64" name="Group 63"/>
          <p:cNvGrpSpPr/>
          <p:nvPr/>
        </p:nvGrpSpPr>
        <p:grpSpPr>
          <a:xfrm>
            <a:off x="5562600" y="4114800"/>
            <a:ext cx="1447800" cy="1431852"/>
            <a:chOff x="2096607" y="1569403"/>
            <a:chExt cx="2234708" cy="2651052"/>
          </a:xfrm>
        </p:grpSpPr>
        <p:grpSp>
          <p:nvGrpSpPr>
            <p:cNvPr id="45" name="Group 44"/>
            <p:cNvGrpSpPr/>
            <p:nvPr/>
          </p:nvGrpSpPr>
          <p:grpSpPr>
            <a:xfrm rot="12175297">
              <a:off x="2096607" y="2183154"/>
              <a:ext cx="1450109" cy="2037301"/>
              <a:chOff x="3125337" y="3041289"/>
              <a:chExt cx="2142699" cy="2417815"/>
            </a:xfrm>
          </p:grpSpPr>
          <p:sp>
            <p:nvSpPr>
              <p:cNvPr id="46" name="Freeform 45"/>
              <p:cNvSpPr/>
              <p:nvPr/>
            </p:nvSpPr>
            <p:spPr>
              <a:xfrm>
                <a:off x="3684896" y="3041289"/>
                <a:ext cx="655092" cy="1667189"/>
              </a:xfrm>
              <a:custGeom>
                <a:avLst/>
                <a:gdLst>
                  <a:gd name="connsiteX0" fmla="*/ 0 w 655092"/>
                  <a:gd name="connsiteY0" fmla="*/ 275117 h 1667189"/>
                  <a:gd name="connsiteX1" fmla="*/ 27295 w 655092"/>
                  <a:gd name="connsiteY1" fmla="*/ 138639 h 1667189"/>
                  <a:gd name="connsiteX2" fmla="*/ 68238 w 655092"/>
                  <a:gd name="connsiteY2" fmla="*/ 97696 h 1667189"/>
                  <a:gd name="connsiteX3" fmla="*/ 204716 w 655092"/>
                  <a:gd name="connsiteY3" fmla="*/ 15810 h 1667189"/>
                  <a:gd name="connsiteX4" fmla="*/ 245659 w 655092"/>
                  <a:gd name="connsiteY4" fmla="*/ 2162 h 1667189"/>
                  <a:gd name="connsiteX5" fmla="*/ 464023 w 655092"/>
                  <a:gd name="connsiteY5" fmla="*/ 29457 h 1667189"/>
                  <a:gd name="connsiteX6" fmla="*/ 504967 w 655092"/>
                  <a:gd name="connsiteY6" fmla="*/ 56753 h 1667189"/>
                  <a:gd name="connsiteX7" fmla="*/ 586853 w 655092"/>
                  <a:gd name="connsiteY7" fmla="*/ 138639 h 1667189"/>
                  <a:gd name="connsiteX8" fmla="*/ 600501 w 655092"/>
                  <a:gd name="connsiteY8" fmla="*/ 179583 h 1667189"/>
                  <a:gd name="connsiteX9" fmla="*/ 627797 w 655092"/>
                  <a:gd name="connsiteY9" fmla="*/ 234174 h 1667189"/>
                  <a:gd name="connsiteX10" fmla="*/ 655092 w 655092"/>
                  <a:gd name="connsiteY10" fmla="*/ 384299 h 1667189"/>
                  <a:gd name="connsiteX11" fmla="*/ 641444 w 655092"/>
                  <a:gd name="connsiteY11" fmla="*/ 629959 h 1667189"/>
                  <a:gd name="connsiteX12" fmla="*/ 627797 w 655092"/>
                  <a:gd name="connsiteY12" fmla="*/ 739141 h 1667189"/>
                  <a:gd name="connsiteX13" fmla="*/ 600501 w 655092"/>
                  <a:gd name="connsiteY13" fmla="*/ 821027 h 1667189"/>
                  <a:gd name="connsiteX14" fmla="*/ 573205 w 655092"/>
                  <a:gd name="connsiteY14" fmla="*/ 902914 h 1667189"/>
                  <a:gd name="connsiteX15" fmla="*/ 559558 w 655092"/>
                  <a:gd name="connsiteY15" fmla="*/ 943857 h 1667189"/>
                  <a:gd name="connsiteX16" fmla="*/ 532262 w 655092"/>
                  <a:gd name="connsiteY16" fmla="*/ 984801 h 1667189"/>
                  <a:gd name="connsiteX17" fmla="*/ 518614 w 655092"/>
                  <a:gd name="connsiteY17" fmla="*/ 1025744 h 1667189"/>
                  <a:gd name="connsiteX18" fmla="*/ 477671 w 655092"/>
                  <a:gd name="connsiteY18" fmla="*/ 1053039 h 1667189"/>
                  <a:gd name="connsiteX19" fmla="*/ 450376 w 655092"/>
                  <a:gd name="connsiteY19" fmla="*/ 1134926 h 1667189"/>
                  <a:gd name="connsiteX20" fmla="*/ 423080 w 655092"/>
                  <a:gd name="connsiteY20" fmla="*/ 1175869 h 1667189"/>
                  <a:gd name="connsiteX21" fmla="*/ 395785 w 655092"/>
                  <a:gd name="connsiteY21" fmla="*/ 1257756 h 1667189"/>
                  <a:gd name="connsiteX22" fmla="*/ 382137 w 655092"/>
                  <a:gd name="connsiteY22" fmla="*/ 1298699 h 1667189"/>
                  <a:gd name="connsiteX23" fmla="*/ 368489 w 655092"/>
                  <a:gd name="connsiteY23" fmla="*/ 1339642 h 1667189"/>
                  <a:gd name="connsiteX24" fmla="*/ 327546 w 655092"/>
                  <a:gd name="connsiteY24" fmla="*/ 1421529 h 1667189"/>
                  <a:gd name="connsiteX25" fmla="*/ 300250 w 655092"/>
                  <a:gd name="connsiteY25" fmla="*/ 1462472 h 1667189"/>
                  <a:gd name="connsiteX26" fmla="*/ 272955 w 655092"/>
                  <a:gd name="connsiteY26" fmla="*/ 1544359 h 1667189"/>
                  <a:gd name="connsiteX27" fmla="*/ 245659 w 655092"/>
                  <a:gd name="connsiteY27" fmla="*/ 1585302 h 1667189"/>
                  <a:gd name="connsiteX28" fmla="*/ 218364 w 655092"/>
                  <a:gd name="connsiteY28" fmla="*/ 1667189 h 1667189"/>
                  <a:gd name="connsiteX29" fmla="*/ 204716 w 655092"/>
                  <a:gd name="connsiteY29" fmla="*/ 1435177 h 1667189"/>
                  <a:gd name="connsiteX30" fmla="*/ 191068 w 655092"/>
                  <a:gd name="connsiteY30" fmla="*/ 1394233 h 1667189"/>
                  <a:gd name="connsiteX31" fmla="*/ 163773 w 655092"/>
                  <a:gd name="connsiteY31" fmla="*/ 1230460 h 1667189"/>
                  <a:gd name="connsiteX32" fmla="*/ 109182 w 655092"/>
                  <a:gd name="connsiteY32" fmla="*/ 1066687 h 1667189"/>
                  <a:gd name="connsiteX33" fmla="*/ 95534 w 655092"/>
                  <a:gd name="connsiteY33" fmla="*/ 1025744 h 1667189"/>
                  <a:gd name="connsiteX34" fmla="*/ 81886 w 655092"/>
                  <a:gd name="connsiteY34" fmla="*/ 984801 h 1667189"/>
                  <a:gd name="connsiteX35" fmla="*/ 54591 w 655092"/>
                  <a:gd name="connsiteY35" fmla="*/ 793732 h 1667189"/>
                  <a:gd name="connsiteX36" fmla="*/ 40943 w 655092"/>
                  <a:gd name="connsiteY36" fmla="*/ 670902 h 1667189"/>
                  <a:gd name="connsiteX37" fmla="*/ 13647 w 655092"/>
                  <a:gd name="connsiteY37" fmla="*/ 589015 h 1667189"/>
                  <a:gd name="connsiteX38" fmla="*/ 0 w 655092"/>
                  <a:gd name="connsiteY38" fmla="*/ 548072 h 1667189"/>
                  <a:gd name="connsiteX39" fmla="*/ 0 w 655092"/>
                  <a:gd name="connsiteY39" fmla="*/ 275117 h 166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55092" h="1667189">
                    <a:moveTo>
                      <a:pt x="0" y="275117"/>
                    </a:moveTo>
                    <a:cubicBezTo>
                      <a:pt x="1156" y="267023"/>
                      <a:pt x="9971" y="164626"/>
                      <a:pt x="27295" y="138639"/>
                    </a:cubicBezTo>
                    <a:cubicBezTo>
                      <a:pt x="38001" y="122580"/>
                      <a:pt x="53003" y="109545"/>
                      <a:pt x="68238" y="97696"/>
                    </a:cubicBezTo>
                    <a:cubicBezTo>
                      <a:pt x="107931" y="66824"/>
                      <a:pt x="157448" y="36067"/>
                      <a:pt x="204716" y="15810"/>
                    </a:cubicBezTo>
                    <a:cubicBezTo>
                      <a:pt x="217939" y="10143"/>
                      <a:pt x="232011" y="6711"/>
                      <a:pt x="245659" y="2162"/>
                    </a:cubicBezTo>
                    <a:cubicBezTo>
                      <a:pt x="279508" y="4766"/>
                      <a:pt x="405108" y="0"/>
                      <a:pt x="464023" y="29457"/>
                    </a:cubicBezTo>
                    <a:cubicBezTo>
                      <a:pt x="478694" y="36793"/>
                      <a:pt x="492707" y="45856"/>
                      <a:pt x="504967" y="56753"/>
                    </a:cubicBezTo>
                    <a:cubicBezTo>
                      <a:pt x="533818" y="82398"/>
                      <a:pt x="586853" y="138639"/>
                      <a:pt x="586853" y="138639"/>
                    </a:cubicBezTo>
                    <a:cubicBezTo>
                      <a:pt x="591402" y="152287"/>
                      <a:pt x="594834" y="166360"/>
                      <a:pt x="600501" y="179583"/>
                    </a:cubicBezTo>
                    <a:cubicBezTo>
                      <a:pt x="608515" y="198283"/>
                      <a:pt x="620653" y="215124"/>
                      <a:pt x="627797" y="234174"/>
                    </a:cubicBezTo>
                    <a:cubicBezTo>
                      <a:pt x="642645" y="273768"/>
                      <a:pt x="650112" y="349437"/>
                      <a:pt x="655092" y="384299"/>
                    </a:cubicBezTo>
                    <a:cubicBezTo>
                      <a:pt x="650543" y="466186"/>
                      <a:pt x="647734" y="548188"/>
                      <a:pt x="641444" y="629959"/>
                    </a:cubicBezTo>
                    <a:cubicBezTo>
                      <a:pt x="638631" y="666528"/>
                      <a:pt x="635482" y="703278"/>
                      <a:pt x="627797" y="739141"/>
                    </a:cubicBezTo>
                    <a:cubicBezTo>
                      <a:pt x="621768" y="767274"/>
                      <a:pt x="609600" y="793732"/>
                      <a:pt x="600501" y="821027"/>
                    </a:cubicBezTo>
                    <a:lnTo>
                      <a:pt x="573205" y="902914"/>
                    </a:lnTo>
                    <a:cubicBezTo>
                      <a:pt x="568656" y="916562"/>
                      <a:pt x="567538" y="931887"/>
                      <a:pt x="559558" y="943857"/>
                    </a:cubicBezTo>
                    <a:cubicBezTo>
                      <a:pt x="550459" y="957505"/>
                      <a:pt x="539598" y="970130"/>
                      <a:pt x="532262" y="984801"/>
                    </a:cubicBezTo>
                    <a:cubicBezTo>
                      <a:pt x="525828" y="997668"/>
                      <a:pt x="527601" y="1014511"/>
                      <a:pt x="518614" y="1025744"/>
                    </a:cubicBezTo>
                    <a:cubicBezTo>
                      <a:pt x="508367" y="1038552"/>
                      <a:pt x="491319" y="1043941"/>
                      <a:pt x="477671" y="1053039"/>
                    </a:cubicBezTo>
                    <a:cubicBezTo>
                      <a:pt x="468573" y="1080335"/>
                      <a:pt x="466336" y="1110986"/>
                      <a:pt x="450376" y="1134926"/>
                    </a:cubicBezTo>
                    <a:cubicBezTo>
                      <a:pt x="441277" y="1148574"/>
                      <a:pt x="429742" y="1160880"/>
                      <a:pt x="423080" y="1175869"/>
                    </a:cubicBezTo>
                    <a:cubicBezTo>
                      <a:pt x="411395" y="1202161"/>
                      <a:pt x="404883" y="1230460"/>
                      <a:pt x="395785" y="1257756"/>
                    </a:cubicBezTo>
                    <a:lnTo>
                      <a:pt x="382137" y="1298699"/>
                    </a:lnTo>
                    <a:cubicBezTo>
                      <a:pt x="377588" y="1312347"/>
                      <a:pt x="376469" y="1327672"/>
                      <a:pt x="368489" y="1339642"/>
                    </a:cubicBezTo>
                    <a:cubicBezTo>
                      <a:pt x="290255" y="1456997"/>
                      <a:pt x="384058" y="1308507"/>
                      <a:pt x="327546" y="1421529"/>
                    </a:cubicBezTo>
                    <a:cubicBezTo>
                      <a:pt x="320210" y="1436200"/>
                      <a:pt x="309349" y="1448824"/>
                      <a:pt x="300250" y="1462472"/>
                    </a:cubicBezTo>
                    <a:cubicBezTo>
                      <a:pt x="291152" y="1489768"/>
                      <a:pt x="288915" y="1520419"/>
                      <a:pt x="272955" y="1544359"/>
                    </a:cubicBezTo>
                    <a:cubicBezTo>
                      <a:pt x="263856" y="1558007"/>
                      <a:pt x="252321" y="1570313"/>
                      <a:pt x="245659" y="1585302"/>
                    </a:cubicBezTo>
                    <a:cubicBezTo>
                      <a:pt x="233974" y="1611594"/>
                      <a:pt x="218364" y="1667189"/>
                      <a:pt x="218364" y="1667189"/>
                    </a:cubicBezTo>
                    <a:cubicBezTo>
                      <a:pt x="213815" y="1589852"/>
                      <a:pt x="212425" y="1512264"/>
                      <a:pt x="204716" y="1435177"/>
                    </a:cubicBezTo>
                    <a:cubicBezTo>
                      <a:pt x="203284" y="1420862"/>
                      <a:pt x="193889" y="1408340"/>
                      <a:pt x="191068" y="1394233"/>
                    </a:cubicBezTo>
                    <a:cubicBezTo>
                      <a:pt x="180214" y="1339964"/>
                      <a:pt x="181275" y="1282964"/>
                      <a:pt x="163773" y="1230460"/>
                    </a:cubicBezTo>
                    <a:lnTo>
                      <a:pt x="109182" y="1066687"/>
                    </a:lnTo>
                    <a:lnTo>
                      <a:pt x="95534" y="1025744"/>
                    </a:lnTo>
                    <a:lnTo>
                      <a:pt x="81886" y="984801"/>
                    </a:lnTo>
                    <a:cubicBezTo>
                      <a:pt x="72788" y="921111"/>
                      <a:pt x="62912" y="857528"/>
                      <a:pt x="54591" y="793732"/>
                    </a:cubicBezTo>
                    <a:cubicBezTo>
                      <a:pt x="49263" y="752883"/>
                      <a:pt x="49022" y="711297"/>
                      <a:pt x="40943" y="670902"/>
                    </a:cubicBezTo>
                    <a:cubicBezTo>
                      <a:pt x="35300" y="642689"/>
                      <a:pt x="22745" y="616311"/>
                      <a:pt x="13647" y="589015"/>
                    </a:cubicBezTo>
                    <a:cubicBezTo>
                      <a:pt x="9098" y="575367"/>
                      <a:pt x="0" y="562458"/>
                      <a:pt x="0" y="548072"/>
                    </a:cubicBezTo>
                    <a:lnTo>
                      <a:pt x="0" y="275117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Freeform 46"/>
              <p:cNvSpPr/>
              <p:nvPr/>
            </p:nvSpPr>
            <p:spPr>
              <a:xfrm>
                <a:off x="3907809" y="3889612"/>
                <a:ext cx="1360227" cy="900752"/>
              </a:xfrm>
              <a:custGeom>
                <a:avLst/>
                <a:gdLst>
                  <a:gd name="connsiteX0" fmla="*/ 22746 w 1360227"/>
                  <a:gd name="connsiteY0" fmla="*/ 791570 h 900752"/>
                  <a:gd name="connsiteX1" fmla="*/ 9098 w 1360227"/>
                  <a:gd name="connsiteY1" fmla="*/ 750627 h 900752"/>
                  <a:gd name="connsiteX2" fmla="*/ 90985 w 1360227"/>
                  <a:gd name="connsiteY2" fmla="*/ 668740 h 900752"/>
                  <a:gd name="connsiteX3" fmla="*/ 131928 w 1360227"/>
                  <a:gd name="connsiteY3" fmla="*/ 586854 h 900752"/>
                  <a:gd name="connsiteX4" fmla="*/ 172872 w 1360227"/>
                  <a:gd name="connsiteY4" fmla="*/ 504967 h 900752"/>
                  <a:gd name="connsiteX5" fmla="*/ 186519 w 1360227"/>
                  <a:gd name="connsiteY5" fmla="*/ 450376 h 900752"/>
                  <a:gd name="connsiteX6" fmla="*/ 241110 w 1360227"/>
                  <a:gd name="connsiteY6" fmla="*/ 423081 h 900752"/>
                  <a:gd name="connsiteX7" fmla="*/ 350292 w 1360227"/>
                  <a:gd name="connsiteY7" fmla="*/ 354842 h 900752"/>
                  <a:gd name="connsiteX8" fmla="*/ 404884 w 1360227"/>
                  <a:gd name="connsiteY8" fmla="*/ 272955 h 900752"/>
                  <a:gd name="connsiteX9" fmla="*/ 486770 w 1360227"/>
                  <a:gd name="connsiteY9" fmla="*/ 232012 h 900752"/>
                  <a:gd name="connsiteX10" fmla="*/ 527713 w 1360227"/>
                  <a:gd name="connsiteY10" fmla="*/ 218364 h 900752"/>
                  <a:gd name="connsiteX11" fmla="*/ 568657 w 1360227"/>
                  <a:gd name="connsiteY11" fmla="*/ 191069 h 900752"/>
                  <a:gd name="connsiteX12" fmla="*/ 609600 w 1360227"/>
                  <a:gd name="connsiteY12" fmla="*/ 177421 h 900752"/>
                  <a:gd name="connsiteX13" fmla="*/ 650543 w 1360227"/>
                  <a:gd name="connsiteY13" fmla="*/ 150125 h 900752"/>
                  <a:gd name="connsiteX14" fmla="*/ 746078 w 1360227"/>
                  <a:gd name="connsiteY14" fmla="*/ 122830 h 900752"/>
                  <a:gd name="connsiteX15" fmla="*/ 827964 w 1360227"/>
                  <a:gd name="connsiteY15" fmla="*/ 95534 h 900752"/>
                  <a:gd name="connsiteX16" fmla="*/ 923498 w 1360227"/>
                  <a:gd name="connsiteY16" fmla="*/ 54591 h 900752"/>
                  <a:gd name="connsiteX17" fmla="*/ 964442 w 1360227"/>
                  <a:gd name="connsiteY17" fmla="*/ 27295 h 900752"/>
                  <a:gd name="connsiteX18" fmla="*/ 1073624 w 1360227"/>
                  <a:gd name="connsiteY18" fmla="*/ 0 h 900752"/>
                  <a:gd name="connsiteX19" fmla="*/ 1196454 w 1360227"/>
                  <a:gd name="connsiteY19" fmla="*/ 13648 h 900752"/>
                  <a:gd name="connsiteX20" fmla="*/ 1291988 w 1360227"/>
                  <a:gd name="connsiteY20" fmla="*/ 122830 h 900752"/>
                  <a:gd name="connsiteX21" fmla="*/ 1346579 w 1360227"/>
                  <a:gd name="connsiteY21" fmla="*/ 204716 h 900752"/>
                  <a:gd name="connsiteX22" fmla="*/ 1360227 w 1360227"/>
                  <a:gd name="connsiteY22" fmla="*/ 245660 h 900752"/>
                  <a:gd name="connsiteX23" fmla="*/ 1346579 w 1360227"/>
                  <a:gd name="connsiteY23" fmla="*/ 532263 h 900752"/>
                  <a:gd name="connsiteX24" fmla="*/ 1332931 w 1360227"/>
                  <a:gd name="connsiteY24" fmla="*/ 586854 h 900752"/>
                  <a:gd name="connsiteX25" fmla="*/ 1264692 w 1360227"/>
                  <a:gd name="connsiteY25" fmla="*/ 655092 h 900752"/>
                  <a:gd name="connsiteX26" fmla="*/ 1182806 w 1360227"/>
                  <a:gd name="connsiteY26" fmla="*/ 736979 h 900752"/>
                  <a:gd name="connsiteX27" fmla="*/ 1141863 w 1360227"/>
                  <a:gd name="connsiteY27" fmla="*/ 777922 h 900752"/>
                  <a:gd name="connsiteX28" fmla="*/ 1046328 w 1360227"/>
                  <a:gd name="connsiteY28" fmla="*/ 832513 h 900752"/>
                  <a:gd name="connsiteX29" fmla="*/ 1005385 w 1360227"/>
                  <a:gd name="connsiteY29" fmla="*/ 859809 h 900752"/>
                  <a:gd name="connsiteX30" fmla="*/ 937146 w 1360227"/>
                  <a:gd name="connsiteY30" fmla="*/ 873457 h 900752"/>
                  <a:gd name="connsiteX31" fmla="*/ 896203 w 1360227"/>
                  <a:gd name="connsiteY31" fmla="*/ 900752 h 900752"/>
                  <a:gd name="connsiteX32" fmla="*/ 350292 w 1360227"/>
                  <a:gd name="connsiteY32" fmla="*/ 887104 h 900752"/>
                  <a:gd name="connsiteX33" fmla="*/ 200167 w 1360227"/>
                  <a:gd name="connsiteY33" fmla="*/ 846161 h 900752"/>
                  <a:gd name="connsiteX34" fmla="*/ 145576 w 1360227"/>
                  <a:gd name="connsiteY34" fmla="*/ 818866 h 900752"/>
                  <a:gd name="connsiteX35" fmla="*/ 22746 w 1360227"/>
                  <a:gd name="connsiteY35" fmla="*/ 791570 h 900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60227" h="900752">
                    <a:moveTo>
                      <a:pt x="22746" y="791570"/>
                    </a:moveTo>
                    <a:cubicBezTo>
                      <a:pt x="0" y="780197"/>
                      <a:pt x="2112" y="763203"/>
                      <a:pt x="9098" y="750627"/>
                    </a:cubicBezTo>
                    <a:cubicBezTo>
                      <a:pt x="27845" y="716883"/>
                      <a:pt x="90985" y="668740"/>
                      <a:pt x="90985" y="668740"/>
                    </a:cubicBezTo>
                    <a:cubicBezTo>
                      <a:pt x="125291" y="565825"/>
                      <a:pt x="79014" y="692684"/>
                      <a:pt x="131928" y="586854"/>
                    </a:cubicBezTo>
                    <a:cubicBezTo>
                      <a:pt x="188427" y="473854"/>
                      <a:pt x="94653" y="622293"/>
                      <a:pt x="172872" y="504967"/>
                    </a:cubicBezTo>
                    <a:cubicBezTo>
                      <a:pt x="177421" y="486770"/>
                      <a:pt x="174511" y="464786"/>
                      <a:pt x="186519" y="450376"/>
                    </a:cubicBezTo>
                    <a:cubicBezTo>
                      <a:pt x="199543" y="434747"/>
                      <a:pt x="223325" y="432961"/>
                      <a:pt x="241110" y="423081"/>
                    </a:cubicBezTo>
                    <a:cubicBezTo>
                      <a:pt x="290484" y="395651"/>
                      <a:pt x="307639" y="383277"/>
                      <a:pt x="350292" y="354842"/>
                    </a:cubicBezTo>
                    <a:cubicBezTo>
                      <a:pt x="368489" y="327546"/>
                      <a:pt x="373762" y="283329"/>
                      <a:pt x="404884" y="272955"/>
                    </a:cubicBezTo>
                    <a:cubicBezTo>
                      <a:pt x="507796" y="238650"/>
                      <a:pt x="380944" y="284925"/>
                      <a:pt x="486770" y="232012"/>
                    </a:cubicBezTo>
                    <a:cubicBezTo>
                      <a:pt x="499637" y="225578"/>
                      <a:pt x="514846" y="224798"/>
                      <a:pt x="527713" y="218364"/>
                    </a:cubicBezTo>
                    <a:cubicBezTo>
                      <a:pt x="542384" y="211029"/>
                      <a:pt x="553986" y="198404"/>
                      <a:pt x="568657" y="191069"/>
                    </a:cubicBezTo>
                    <a:cubicBezTo>
                      <a:pt x="581524" y="184635"/>
                      <a:pt x="596733" y="183855"/>
                      <a:pt x="609600" y="177421"/>
                    </a:cubicBezTo>
                    <a:cubicBezTo>
                      <a:pt x="624271" y="170085"/>
                      <a:pt x="635872" y="157460"/>
                      <a:pt x="650543" y="150125"/>
                    </a:cubicBezTo>
                    <a:cubicBezTo>
                      <a:pt x="673469" y="138662"/>
                      <a:pt x="724224" y="129386"/>
                      <a:pt x="746078" y="122830"/>
                    </a:cubicBezTo>
                    <a:cubicBezTo>
                      <a:pt x="773636" y="114562"/>
                      <a:pt x="804024" y="111494"/>
                      <a:pt x="827964" y="95534"/>
                    </a:cubicBezTo>
                    <a:cubicBezTo>
                      <a:pt x="884514" y="57835"/>
                      <a:pt x="852994" y="72217"/>
                      <a:pt x="923498" y="54591"/>
                    </a:cubicBezTo>
                    <a:cubicBezTo>
                      <a:pt x="937146" y="45492"/>
                      <a:pt x="949771" y="34631"/>
                      <a:pt x="964442" y="27295"/>
                    </a:cubicBezTo>
                    <a:cubicBezTo>
                      <a:pt x="992416" y="13308"/>
                      <a:pt x="1047675" y="5190"/>
                      <a:pt x="1073624" y="0"/>
                    </a:cubicBezTo>
                    <a:cubicBezTo>
                      <a:pt x="1114567" y="4549"/>
                      <a:pt x="1156489" y="3657"/>
                      <a:pt x="1196454" y="13648"/>
                    </a:cubicBezTo>
                    <a:cubicBezTo>
                      <a:pt x="1241947" y="25021"/>
                      <a:pt x="1273790" y="95534"/>
                      <a:pt x="1291988" y="122830"/>
                    </a:cubicBezTo>
                    <a:lnTo>
                      <a:pt x="1346579" y="204716"/>
                    </a:lnTo>
                    <a:lnTo>
                      <a:pt x="1360227" y="245660"/>
                    </a:lnTo>
                    <a:cubicBezTo>
                      <a:pt x="1355678" y="341194"/>
                      <a:pt x="1354206" y="436925"/>
                      <a:pt x="1346579" y="532263"/>
                    </a:cubicBezTo>
                    <a:cubicBezTo>
                      <a:pt x="1345083" y="550960"/>
                      <a:pt x="1340320" y="569614"/>
                      <a:pt x="1332931" y="586854"/>
                    </a:cubicBezTo>
                    <a:cubicBezTo>
                      <a:pt x="1309134" y="642381"/>
                      <a:pt x="1306687" y="617763"/>
                      <a:pt x="1264692" y="655092"/>
                    </a:cubicBezTo>
                    <a:cubicBezTo>
                      <a:pt x="1235841" y="680738"/>
                      <a:pt x="1210101" y="709683"/>
                      <a:pt x="1182806" y="736979"/>
                    </a:cubicBezTo>
                    <a:cubicBezTo>
                      <a:pt x="1169158" y="750627"/>
                      <a:pt x="1157922" y="767216"/>
                      <a:pt x="1141863" y="777922"/>
                    </a:cubicBezTo>
                    <a:cubicBezTo>
                      <a:pt x="1042103" y="844429"/>
                      <a:pt x="1167545" y="763246"/>
                      <a:pt x="1046328" y="832513"/>
                    </a:cubicBezTo>
                    <a:cubicBezTo>
                      <a:pt x="1032087" y="840651"/>
                      <a:pt x="1020743" y="854050"/>
                      <a:pt x="1005385" y="859809"/>
                    </a:cubicBezTo>
                    <a:cubicBezTo>
                      <a:pt x="983665" y="867954"/>
                      <a:pt x="959892" y="868908"/>
                      <a:pt x="937146" y="873457"/>
                    </a:cubicBezTo>
                    <a:cubicBezTo>
                      <a:pt x="923498" y="882555"/>
                      <a:pt x="912601" y="900371"/>
                      <a:pt x="896203" y="900752"/>
                    </a:cubicBezTo>
                    <a:lnTo>
                      <a:pt x="350292" y="887104"/>
                    </a:lnTo>
                    <a:cubicBezTo>
                      <a:pt x="317416" y="885643"/>
                      <a:pt x="225203" y="858679"/>
                      <a:pt x="200167" y="846161"/>
                    </a:cubicBezTo>
                    <a:cubicBezTo>
                      <a:pt x="181970" y="837063"/>
                      <a:pt x="164877" y="825300"/>
                      <a:pt x="145576" y="818866"/>
                    </a:cubicBezTo>
                    <a:cubicBezTo>
                      <a:pt x="85895" y="798973"/>
                      <a:pt x="45492" y="802943"/>
                      <a:pt x="22746" y="791570"/>
                    </a:cubicBez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Freeform 47"/>
              <p:cNvSpPr/>
              <p:nvPr/>
            </p:nvSpPr>
            <p:spPr>
              <a:xfrm>
                <a:off x="4148919" y="3110809"/>
                <a:ext cx="939226" cy="1106349"/>
              </a:xfrm>
              <a:custGeom>
                <a:avLst/>
                <a:gdLst>
                  <a:gd name="connsiteX0" fmla="*/ 0 w 939226"/>
                  <a:gd name="connsiteY0" fmla="*/ 1106349 h 1106349"/>
                  <a:gd name="connsiteX1" fmla="*/ 40944 w 939226"/>
                  <a:gd name="connsiteY1" fmla="*/ 1079054 h 1106349"/>
                  <a:gd name="connsiteX2" fmla="*/ 54591 w 939226"/>
                  <a:gd name="connsiteY2" fmla="*/ 1024463 h 1106349"/>
                  <a:gd name="connsiteX3" fmla="*/ 81887 w 939226"/>
                  <a:gd name="connsiteY3" fmla="*/ 942576 h 1106349"/>
                  <a:gd name="connsiteX4" fmla="*/ 81887 w 939226"/>
                  <a:gd name="connsiteY4" fmla="*/ 942576 h 1106349"/>
                  <a:gd name="connsiteX5" fmla="*/ 122830 w 939226"/>
                  <a:gd name="connsiteY5" fmla="*/ 887985 h 1106349"/>
                  <a:gd name="connsiteX6" fmla="*/ 150126 w 939226"/>
                  <a:gd name="connsiteY6" fmla="*/ 806098 h 1106349"/>
                  <a:gd name="connsiteX7" fmla="*/ 191069 w 939226"/>
                  <a:gd name="connsiteY7" fmla="*/ 724212 h 1106349"/>
                  <a:gd name="connsiteX8" fmla="*/ 204717 w 939226"/>
                  <a:gd name="connsiteY8" fmla="*/ 615030 h 1106349"/>
                  <a:gd name="connsiteX9" fmla="*/ 218365 w 939226"/>
                  <a:gd name="connsiteY9" fmla="*/ 574087 h 1106349"/>
                  <a:gd name="connsiteX10" fmla="*/ 232012 w 939226"/>
                  <a:gd name="connsiteY10" fmla="*/ 314779 h 1106349"/>
                  <a:gd name="connsiteX11" fmla="*/ 245660 w 939226"/>
                  <a:gd name="connsiteY11" fmla="*/ 205597 h 1106349"/>
                  <a:gd name="connsiteX12" fmla="*/ 300251 w 939226"/>
                  <a:gd name="connsiteY12" fmla="*/ 82767 h 1106349"/>
                  <a:gd name="connsiteX13" fmla="*/ 341194 w 939226"/>
                  <a:gd name="connsiteY13" fmla="*/ 41824 h 1106349"/>
                  <a:gd name="connsiteX14" fmla="*/ 423081 w 939226"/>
                  <a:gd name="connsiteY14" fmla="*/ 881 h 1106349"/>
                  <a:gd name="connsiteX15" fmla="*/ 627797 w 939226"/>
                  <a:gd name="connsiteY15" fmla="*/ 14528 h 1106349"/>
                  <a:gd name="connsiteX16" fmla="*/ 736980 w 939226"/>
                  <a:gd name="connsiteY16" fmla="*/ 69119 h 1106349"/>
                  <a:gd name="connsiteX17" fmla="*/ 777923 w 939226"/>
                  <a:gd name="connsiteY17" fmla="*/ 110063 h 1106349"/>
                  <a:gd name="connsiteX18" fmla="*/ 791571 w 939226"/>
                  <a:gd name="connsiteY18" fmla="*/ 151006 h 1106349"/>
                  <a:gd name="connsiteX19" fmla="*/ 832514 w 939226"/>
                  <a:gd name="connsiteY19" fmla="*/ 178301 h 1106349"/>
                  <a:gd name="connsiteX20" fmla="*/ 873457 w 939226"/>
                  <a:gd name="connsiteY20" fmla="*/ 260188 h 1106349"/>
                  <a:gd name="connsiteX21" fmla="*/ 900753 w 939226"/>
                  <a:gd name="connsiteY21" fmla="*/ 301131 h 1106349"/>
                  <a:gd name="connsiteX22" fmla="*/ 900753 w 939226"/>
                  <a:gd name="connsiteY22" fmla="*/ 601382 h 1106349"/>
                  <a:gd name="connsiteX23" fmla="*/ 873457 w 939226"/>
                  <a:gd name="connsiteY23" fmla="*/ 655973 h 1106349"/>
                  <a:gd name="connsiteX24" fmla="*/ 818866 w 939226"/>
                  <a:gd name="connsiteY24" fmla="*/ 669621 h 1106349"/>
                  <a:gd name="connsiteX25" fmla="*/ 777923 w 939226"/>
                  <a:gd name="connsiteY25" fmla="*/ 696916 h 1106349"/>
                  <a:gd name="connsiteX26" fmla="*/ 736980 w 939226"/>
                  <a:gd name="connsiteY26" fmla="*/ 737860 h 1106349"/>
                  <a:gd name="connsiteX27" fmla="*/ 682388 w 939226"/>
                  <a:gd name="connsiteY27" fmla="*/ 765155 h 1106349"/>
                  <a:gd name="connsiteX28" fmla="*/ 559559 w 939226"/>
                  <a:gd name="connsiteY28" fmla="*/ 847042 h 1106349"/>
                  <a:gd name="connsiteX29" fmla="*/ 518615 w 939226"/>
                  <a:gd name="connsiteY29" fmla="*/ 860690 h 1106349"/>
                  <a:gd name="connsiteX30" fmla="*/ 477672 w 939226"/>
                  <a:gd name="connsiteY30" fmla="*/ 874337 h 1106349"/>
                  <a:gd name="connsiteX31" fmla="*/ 395785 w 939226"/>
                  <a:gd name="connsiteY31" fmla="*/ 942576 h 1106349"/>
                  <a:gd name="connsiteX32" fmla="*/ 354842 w 939226"/>
                  <a:gd name="connsiteY32" fmla="*/ 956224 h 1106349"/>
                  <a:gd name="connsiteX33" fmla="*/ 313899 w 939226"/>
                  <a:gd name="connsiteY33" fmla="*/ 983519 h 1106349"/>
                  <a:gd name="connsiteX34" fmla="*/ 272956 w 939226"/>
                  <a:gd name="connsiteY34" fmla="*/ 997167 h 1106349"/>
                  <a:gd name="connsiteX35" fmla="*/ 232012 w 939226"/>
                  <a:gd name="connsiteY35" fmla="*/ 1024463 h 1106349"/>
                  <a:gd name="connsiteX36" fmla="*/ 136478 w 939226"/>
                  <a:gd name="connsiteY36" fmla="*/ 1051758 h 1106349"/>
                  <a:gd name="connsiteX37" fmla="*/ 13648 w 939226"/>
                  <a:gd name="connsiteY37" fmla="*/ 1106349 h 1106349"/>
                  <a:gd name="connsiteX38" fmla="*/ 0 w 939226"/>
                  <a:gd name="connsiteY38" fmla="*/ 1106349 h 1106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9226" h="1106349">
                    <a:moveTo>
                      <a:pt x="0" y="1106349"/>
                    </a:moveTo>
                    <a:cubicBezTo>
                      <a:pt x="13648" y="1097251"/>
                      <a:pt x="31845" y="1092702"/>
                      <a:pt x="40944" y="1079054"/>
                    </a:cubicBezTo>
                    <a:cubicBezTo>
                      <a:pt x="51349" y="1063447"/>
                      <a:pt x="49201" y="1042429"/>
                      <a:pt x="54591" y="1024463"/>
                    </a:cubicBezTo>
                    <a:cubicBezTo>
                      <a:pt x="62859" y="996904"/>
                      <a:pt x="72788" y="969872"/>
                      <a:pt x="81887" y="942576"/>
                    </a:cubicBezTo>
                    <a:lnTo>
                      <a:pt x="81887" y="942576"/>
                    </a:lnTo>
                    <a:lnTo>
                      <a:pt x="122830" y="887985"/>
                    </a:lnTo>
                    <a:cubicBezTo>
                      <a:pt x="131929" y="860689"/>
                      <a:pt x="134166" y="830038"/>
                      <a:pt x="150126" y="806098"/>
                    </a:cubicBezTo>
                    <a:cubicBezTo>
                      <a:pt x="185401" y="753185"/>
                      <a:pt x="172234" y="780716"/>
                      <a:pt x="191069" y="724212"/>
                    </a:cubicBezTo>
                    <a:cubicBezTo>
                      <a:pt x="195618" y="687818"/>
                      <a:pt x="198156" y="651116"/>
                      <a:pt x="204717" y="615030"/>
                    </a:cubicBezTo>
                    <a:cubicBezTo>
                      <a:pt x="207290" y="600876"/>
                      <a:pt x="217063" y="588414"/>
                      <a:pt x="218365" y="574087"/>
                    </a:cubicBezTo>
                    <a:cubicBezTo>
                      <a:pt x="226201" y="487887"/>
                      <a:pt x="225618" y="401098"/>
                      <a:pt x="232012" y="314779"/>
                    </a:cubicBezTo>
                    <a:cubicBezTo>
                      <a:pt x="234721" y="278202"/>
                      <a:pt x="237975" y="241460"/>
                      <a:pt x="245660" y="205597"/>
                    </a:cubicBezTo>
                    <a:cubicBezTo>
                      <a:pt x="255960" y="157533"/>
                      <a:pt x="269642" y="119497"/>
                      <a:pt x="300251" y="82767"/>
                    </a:cubicBezTo>
                    <a:cubicBezTo>
                      <a:pt x="312607" y="67940"/>
                      <a:pt x="326367" y="54180"/>
                      <a:pt x="341194" y="41824"/>
                    </a:cubicBezTo>
                    <a:cubicBezTo>
                      <a:pt x="376471" y="12427"/>
                      <a:pt x="382045" y="14559"/>
                      <a:pt x="423081" y="881"/>
                    </a:cubicBezTo>
                    <a:cubicBezTo>
                      <a:pt x="491320" y="5430"/>
                      <a:pt x="560968" y="0"/>
                      <a:pt x="627797" y="14528"/>
                    </a:cubicBezTo>
                    <a:cubicBezTo>
                      <a:pt x="667558" y="23172"/>
                      <a:pt x="736980" y="69119"/>
                      <a:pt x="736980" y="69119"/>
                    </a:cubicBezTo>
                    <a:cubicBezTo>
                      <a:pt x="750628" y="82767"/>
                      <a:pt x="767217" y="94004"/>
                      <a:pt x="777923" y="110063"/>
                    </a:cubicBezTo>
                    <a:cubicBezTo>
                      <a:pt x="785903" y="122033"/>
                      <a:pt x="782584" y="139773"/>
                      <a:pt x="791571" y="151006"/>
                    </a:cubicBezTo>
                    <a:cubicBezTo>
                      <a:pt x="801818" y="163814"/>
                      <a:pt x="818866" y="169203"/>
                      <a:pt x="832514" y="178301"/>
                    </a:cubicBezTo>
                    <a:cubicBezTo>
                      <a:pt x="910748" y="295656"/>
                      <a:pt x="816945" y="147166"/>
                      <a:pt x="873457" y="260188"/>
                    </a:cubicBezTo>
                    <a:cubicBezTo>
                      <a:pt x="880793" y="274859"/>
                      <a:pt x="891654" y="287483"/>
                      <a:pt x="900753" y="301131"/>
                    </a:cubicBezTo>
                    <a:cubicBezTo>
                      <a:pt x="939226" y="416558"/>
                      <a:pt x="930460" y="373625"/>
                      <a:pt x="900753" y="601382"/>
                    </a:cubicBezTo>
                    <a:cubicBezTo>
                      <a:pt x="898122" y="621556"/>
                      <a:pt x="889086" y="642949"/>
                      <a:pt x="873457" y="655973"/>
                    </a:cubicBezTo>
                    <a:cubicBezTo>
                      <a:pt x="859047" y="667981"/>
                      <a:pt x="837063" y="665072"/>
                      <a:pt x="818866" y="669621"/>
                    </a:cubicBezTo>
                    <a:cubicBezTo>
                      <a:pt x="805218" y="678719"/>
                      <a:pt x="790524" y="686415"/>
                      <a:pt x="777923" y="696916"/>
                    </a:cubicBezTo>
                    <a:cubicBezTo>
                      <a:pt x="763096" y="709272"/>
                      <a:pt x="752686" y="726642"/>
                      <a:pt x="736980" y="737860"/>
                    </a:cubicBezTo>
                    <a:cubicBezTo>
                      <a:pt x="720424" y="749685"/>
                      <a:pt x="700585" y="756057"/>
                      <a:pt x="682388" y="765155"/>
                    </a:cubicBezTo>
                    <a:cubicBezTo>
                      <a:pt x="624182" y="842763"/>
                      <a:pt x="663024" y="812553"/>
                      <a:pt x="559559" y="847042"/>
                    </a:cubicBezTo>
                    <a:lnTo>
                      <a:pt x="518615" y="860690"/>
                    </a:lnTo>
                    <a:lnTo>
                      <a:pt x="477672" y="874337"/>
                    </a:lnTo>
                    <a:cubicBezTo>
                      <a:pt x="447485" y="904524"/>
                      <a:pt x="433791" y="923573"/>
                      <a:pt x="395785" y="942576"/>
                    </a:cubicBezTo>
                    <a:cubicBezTo>
                      <a:pt x="382918" y="949010"/>
                      <a:pt x="367709" y="949790"/>
                      <a:pt x="354842" y="956224"/>
                    </a:cubicBezTo>
                    <a:cubicBezTo>
                      <a:pt x="340171" y="963559"/>
                      <a:pt x="328570" y="976184"/>
                      <a:pt x="313899" y="983519"/>
                    </a:cubicBezTo>
                    <a:cubicBezTo>
                      <a:pt x="301032" y="989953"/>
                      <a:pt x="285823" y="990733"/>
                      <a:pt x="272956" y="997167"/>
                    </a:cubicBezTo>
                    <a:cubicBezTo>
                      <a:pt x="258285" y="1004503"/>
                      <a:pt x="246683" y="1017127"/>
                      <a:pt x="232012" y="1024463"/>
                    </a:cubicBezTo>
                    <a:cubicBezTo>
                      <a:pt x="209084" y="1035927"/>
                      <a:pt x="158335" y="1045201"/>
                      <a:pt x="136478" y="1051758"/>
                    </a:cubicBezTo>
                    <a:cubicBezTo>
                      <a:pt x="97870" y="1063341"/>
                      <a:pt x="44988" y="1075009"/>
                      <a:pt x="13648" y="1106349"/>
                    </a:cubicBezTo>
                    <a:lnTo>
                      <a:pt x="0" y="1106349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Freeform 48"/>
              <p:cNvSpPr/>
              <p:nvPr/>
            </p:nvSpPr>
            <p:spPr>
              <a:xfrm>
                <a:off x="3125337" y="3405845"/>
                <a:ext cx="789296" cy="1339504"/>
              </a:xfrm>
              <a:custGeom>
                <a:avLst/>
                <a:gdLst>
                  <a:gd name="connsiteX0" fmla="*/ 777923 w 789296"/>
                  <a:gd name="connsiteY0" fmla="*/ 1288985 h 1339504"/>
                  <a:gd name="connsiteX1" fmla="*/ 750627 w 789296"/>
                  <a:gd name="connsiteY1" fmla="*/ 1125212 h 1339504"/>
                  <a:gd name="connsiteX2" fmla="*/ 736979 w 789296"/>
                  <a:gd name="connsiteY2" fmla="*/ 1070621 h 1339504"/>
                  <a:gd name="connsiteX3" fmla="*/ 668741 w 789296"/>
                  <a:gd name="connsiteY3" fmla="*/ 975086 h 1339504"/>
                  <a:gd name="connsiteX4" fmla="*/ 641445 w 789296"/>
                  <a:gd name="connsiteY4" fmla="*/ 893200 h 1339504"/>
                  <a:gd name="connsiteX5" fmla="*/ 614150 w 789296"/>
                  <a:gd name="connsiteY5" fmla="*/ 811313 h 1339504"/>
                  <a:gd name="connsiteX6" fmla="*/ 586854 w 789296"/>
                  <a:gd name="connsiteY6" fmla="*/ 702131 h 1339504"/>
                  <a:gd name="connsiteX7" fmla="*/ 573206 w 789296"/>
                  <a:gd name="connsiteY7" fmla="*/ 661188 h 1339504"/>
                  <a:gd name="connsiteX8" fmla="*/ 559559 w 789296"/>
                  <a:gd name="connsiteY8" fmla="*/ 592949 h 1339504"/>
                  <a:gd name="connsiteX9" fmla="*/ 532263 w 789296"/>
                  <a:gd name="connsiteY9" fmla="*/ 511062 h 1339504"/>
                  <a:gd name="connsiteX10" fmla="*/ 491320 w 789296"/>
                  <a:gd name="connsiteY10" fmla="*/ 279051 h 1339504"/>
                  <a:gd name="connsiteX11" fmla="*/ 464024 w 789296"/>
                  <a:gd name="connsiteY11" fmla="*/ 169868 h 1339504"/>
                  <a:gd name="connsiteX12" fmla="*/ 450376 w 789296"/>
                  <a:gd name="connsiteY12" fmla="*/ 128925 h 1339504"/>
                  <a:gd name="connsiteX13" fmla="*/ 423081 w 789296"/>
                  <a:gd name="connsiteY13" fmla="*/ 87982 h 1339504"/>
                  <a:gd name="connsiteX14" fmla="*/ 382138 w 789296"/>
                  <a:gd name="connsiteY14" fmla="*/ 47039 h 1339504"/>
                  <a:gd name="connsiteX15" fmla="*/ 341194 w 789296"/>
                  <a:gd name="connsiteY15" fmla="*/ 33391 h 1339504"/>
                  <a:gd name="connsiteX16" fmla="*/ 300251 w 789296"/>
                  <a:gd name="connsiteY16" fmla="*/ 6095 h 1339504"/>
                  <a:gd name="connsiteX17" fmla="*/ 136478 w 789296"/>
                  <a:gd name="connsiteY17" fmla="*/ 33391 h 1339504"/>
                  <a:gd name="connsiteX18" fmla="*/ 81887 w 789296"/>
                  <a:gd name="connsiteY18" fmla="*/ 128925 h 1339504"/>
                  <a:gd name="connsiteX19" fmla="*/ 54591 w 789296"/>
                  <a:gd name="connsiteY19" fmla="*/ 169868 h 1339504"/>
                  <a:gd name="connsiteX20" fmla="*/ 13648 w 789296"/>
                  <a:gd name="connsiteY20" fmla="*/ 292698 h 1339504"/>
                  <a:gd name="connsiteX21" fmla="*/ 0 w 789296"/>
                  <a:gd name="connsiteY21" fmla="*/ 333642 h 1339504"/>
                  <a:gd name="connsiteX22" fmla="*/ 13648 w 789296"/>
                  <a:gd name="connsiteY22" fmla="*/ 606597 h 1339504"/>
                  <a:gd name="connsiteX23" fmla="*/ 27296 w 789296"/>
                  <a:gd name="connsiteY23" fmla="*/ 674836 h 1339504"/>
                  <a:gd name="connsiteX24" fmla="*/ 54591 w 789296"/>
                  <a:gd name="connsiteY24" fmla="*/ 715779 h 1339504"/>
                  <a:gd name="connsiteX25" fmla="*/ 95535 w 789296"/>
                  <a:gd name="connsiteY25" fmla="*/ 743074 h 1339504"/>
                  <a:gd name="connsiteX26" fmla="*/ 109182 w 789296"/>
                  <a:gd name="connsiteY26" fmla="*/ 784018 h 1339504"/>
                  <a:gd name="connsiteX27" fmla="*/ 232012 w 789296"/>
                  <a:gd name="connsiteY27" fmla="*/ 852256 h 1339504"/>
                  <a:gd name="connsiteX28" fmla="*/ 327547 w 789296"/>
                  <a:gd name="connsiteY28" fmla="*/ 906848 h 1339504"/>
                  <a:gd name="connsiteX29" fmla="*/ 504967 w 789296"/>
                  <a:gd name="connsiteY29" fmla="*/ 1056973 h 1339504"/>
                  <a:gd name="connsiteX30" fmla="*/ 559559 w 789296"/>
                  <a:gd name="connsiteY30" fmla="*/ 1138859 h 1339504"/>
                  <a:gd name="connsiteX31" fmla="*/ 586854 w 789296"/>
                  <a:gd name="connsiteY31" fmla="*/ 1179803 h 1339504"/>
                  <a:gd name="connsiteX32" fmla="*/ 641445 w 789296"/>
                  <a:gd name="connsiteY32" fmla="*/ 1288985 h 1339504"/>
                  <a:gd name="connsiteX33" fmla="*/ 682388 w 789296"/>
                  <a:gd name="connsiteY33" fmla="*/ 1329928 h 1339504"/>
                  <a:gd name="connsiteX34" fmla="*/ 777923 w 789296"/>
                  <a:gd name="connsiteY34" fmla="*/ 1288985 h 1339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89296" h="1339504">
                    <a:moveTo>
                      <a:pt x="777923" y="1288985"/>
                    </a:moveTo>
                    <a:cubicBezTo>
                      <a:pt x="789296" y="1254866"/>
                      <a:pt x="766592" y="1197055"/>
                      <a:pt x="750627" y="1125212"/>
                    </a:cubicBezTo>
                    <a:cubicBezTo>
                      <a:pt x="746558" y="1106902"/>
                      <a:pt x="745367" y="1087398"/>
                      <a:pt x="736979" y="1070621"/>
                    </a:cubicBezTo>
                    <a:cubicBezTo>
                      <a:pt x="716801" y="1030266"/>
                      <a:pt x="686582" y="1015228"/>
                      <a:pt x="668741" y="975086"/>
                    </a:cubicBezTo>
                    <a:cubicBezTo>
                      <a:pt x="657056" y="948794"/>
                      <a:pt x="650544" y="920495"/>
                      <a:pt x="641445" y="893200"/>
                    </a:cubicBezTo>
                    <a:cubicBezTo>
                      <a:pt x="641442" y="893190"/>
                      <a:pt x="614153" y="811324"/>
                      <a:pt x="614150" y="811313"/>
                    </a:cubicBezTo>
                    <a:cubicBezTo>
                      <a:pt x="605051" y="774919"/>
                      <a:pt x="598717" y="737720"/>
                      <a:pt x="586854" y="702131"/>
                    </a:cubicBezTo>
                    <a:cubicBezTo>
                      <a:pt x="582305" y="688483"/>
                      <a:pt x="576695" y="675144"/>
                      <a:pt x="573206" y="661188"/>
                    </a:cubicBezTo>
                    <a:cubicBezTo>
                      <a:pt x="567580" y="638684"/>
                      <a:pt x="565662" y="615328"/>
                      <a:pt x="559559" y="592949"/>
                    </a:cubicBezTo>
                    <a:cubicBezTo>
                      <a:pt x="551989" y="565191"/>
                      <a:pt x="532263" y="511062"/>
                      <a:pt x="532263" y="511062"/>
                    </a:cubicBezTo>
                    <a:cubicBezTo>
                      <a:pt x="505236" y="213775"/>
                      <a:pt x="540674" y="476464"/>
                      <a:pt x="491320" y="279051"/>
                    </a:cubicBezTo>
                    <a:cubicBezTo>
                      <a:pt x="482221" y="242657"/>
                      <a:pt x="475887" y="205457"/>
                      <a:pt x="464024" y="169868"/>
                    </a:cubicBezTo>
                    <a:cubicBezTo>
                      <a:pt x="459475" y="156220"/>
                      <a:pt x="456810" y="141792"/>
                      <a:pt x="450376" y="128925"/>
                    </a:cubicBezTo>
                    <a:cubicBezTo>
                      <a:pt x="443041" y="114254"/>
                      <a:pt x="433582" y="100583"/>
                      <a:pt x="423081" y="87982"/>
                    </a:cubicBezTo>
                    <a:cubicBezTo>
                      <a:pt x="410725" y="73155"/>
                      <a:pt x="398197" y="57745"/>
                      <a:pt x="382138" y="47039"/>
                    </a:cubicBezTo>
                    <a:cubicBezTo>
                      <a:pt x="370168" y="39059"/>
                      <a:pt x="354842" y="37940"/>
                      <a:pt x="341194" y="33391"/>
                    </a:cubicBezTo>
                    <a:cubicBezTo>
                      <a:pt x="327546" y="24292"/>
                      <a:pt x="316597" y="7457"/>
                      <a:pt x="300251" y="6095"/>
                    </a:cubicBezTo>
                    <a:cubicBezTo>
                      <a:pt x="227116" y="0"/>
                      <a:pt x="194155" y="14165"/>
                      <a:pt x="136478" y="33391"/>
                    </a:cubicBezTo>
                    <a:cubicBezTo>
                      <a:pt x="69976" y="133142"/>
                      <a:pt x="151149" y="7717"/>
                      <a:pt x="81887" y="128925"/>
                    </a:cubicBezTo>
                    <a:cubicBezTo>
                      <a:pt x="73749" y="143166"/>
                      <a:pt x="63690" y="156220"/>
                      <a:pt x="54591" y="169868"/>
                    </a:cubicBezTo>
                    <a:lnTo>
                      <a:pt x="13648" y="292698"/>
                    </a:lnTo>
                    <a:lnTo>
                      <a:pt x="0" y="333642"/>
                    </a:lnTo>
                    <a:cubicBezTo>
                      <a:pt x="4549" y="424627"/>
                      <a:pt x="6383" y="515788"/>
                      <a:pt x="13648" y="606597"/>
                    </a:cubicBezTo>
                    <a:cubicBezTo>
                      <a:pt x="15498" y="629720"/>
                      <a:pt x="19151" y="653116"/>
                      <a:pt x="27296" y="674836"/>
                    </a:cubicBezTo>
                    <a:cubicBezTo>
                      <a:pt x="33055" y="690194"/>
                      <a:pt x="42993" y="704181"/>
                      <a:pt x="54591" y="715779"/>
                    </a:cubicBezTo>
                    <a:cubicBezTo>
                      <a:pt x="66190" y="727377"/>
                      <a:pt x="81887" y="733976"/>
                      <a:pt x="95535" y="743074"/>
                    </a:cubicBezTo>
                    <a:cubicBezTo>
                      <a:pt x="100084" y="756722"/>
                      <a:pt x="99010" y="773845"/>
                      <a:pt x="109182" y="784018"/>
                    </a:cubicBezTo>
                    <a:cubicBezTo>
                      <a:pt x="156110" y="830947"/>
                      <a:pt x="180526" y="835095"/>
                      <a:pt x="232012" y="852256"/>
                    </a:cubicBezTo>
                    <a:cubicBezTo>
                      <a:pt x="373651" y="946682"/>
                      <a:pt x="154386" y="802950"/>
                      <a:pt x="327547" y="906848"/>
                    </a:cubicBezTo>
                    <a:cubicBezTo>
                      <a:pt x="390016" y="944330"/>
                      <a:pt x="464334" y="996025"/>
                      <a:pt x="504967" y="1056973"/>
                    </a:cubicBezTo>
                    <a:lnTo>
                      <a:pt x="559559" y="1138859"/>
                    </a:lnTo>
                    <a:lnTo>
                      <a:pt x="586854" y="1179803"/>
                    </a:lnTo>
                    <a:cubicBezTo>
                      <a:pt x="603487" y="1246333"/>
                      <a:pt x="592318" y="1231670"/>
                      <a:pt x="641445" y="1288985"/>
                    </a:cubicBezTo>
                    <a:cubicBezTo>
                      <a:pt x="654006" y="1303639"/>
                      <a:pt x="663767" y="1324850"/>
                      <a:pt x="682388" y="1329928"/>
                    </a:cubicBezTo>
                    <a:cubicBezTo>
                      <a:pt x="717500" y="1339504"/>
                      <a:pt x="766550" y="1323104"/>
                      <a:pt x="777923" y="1288985"/>
                    </a:cubicBez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Freeform 49"/>
              <p:cNvSpPr/>
              <p:nvPr/>
            </p:nvSpPr>
            <p:spPr>
              <a:xfrm>
                <a:off x="3889612" y="4735773"/>
                <a:ext cx="1228298" cy="723331"/>
              </a:xfrm>
              <a:custGeom>
                <a:avLst/>
                <a:gdLst>
                  <a:gd name="connsiteX0" fmla="*/ 13648 w 1228298"/>
                  <a:gd name="connsiteY0" fmla="*/ 0 h 723331"/>
                  <a:gd name="connsiteX1" fmla="*/ 150125 w 1228298"/>
                  <a:gd name="connsiteY1" fmla="*/ 81887 h 723331"/>
                  <a:gd name="connsiteX2" fmla="*/ 232012 w 1228298"/>
                  <a:gd name="connsiteY2" fmla="*/ 109182 h 723331"/>
                  <a:gd name="connsiteX3" fmla="*/ 272955 w 1228298"/>
                  <a:gd name="connsiteY3" fmla="*/ 122830 h 723331"/>
                  <a:gd name="connsiteX4" fmla="*/ 545910 w 1228298"/>
                  <a:gd name="connsiteY4" fmla="*/ 136478 h 723331"/>
                  <a:gd name="connsiteX5" fmla="*/ 600501 w 1228298"/>
                  <a:gd name="connsiteY5" fmla="*/ 150126 h 723331"/>
                  <a:gd name="connsiteX6" fmla="*/ 859809 w 1228298"/>
                  <a:gd name="connsiteY6" fmla="*/ 122830 h 723331"/>
                  <a:gd name="connsiteX7" fmla="*/ 941695 w 1228298"/>
                  <a:gd name="connsiteY7" fmla="*/ 95534 h 723331"/>
                  <a:gd name="connsiteX8" fmla="*/ 1023582 w 1228298"/>
                  <a:gd name="connsiteY8" fmla="*/ 54591 h 723331"/>
                  <a:gd name="connsiteX9" fmla="*/ 1119116 w 1228298"/>
                  <a:gd name="connsiteY9" fmla="*/ 68239 h 723331"/>
                  <a:gd name="connsiteX10" fmla="*/ 1160060 w 1228298"/>
                  <a:gd name="connsiteY10" fmla="*/ 81887 h 723331"/>
                  <a:gd name="connsiteX11" fmla="*/ 1187355 w 1228298"/>
                  <a:gd name="connsiteY11" fmla="*/ 163773 h 723331"/>
                  <a:gd name="connsiteX12" fmla="*/ 1201003 w 1228298"/>
                  <a:gd name="connsiteY12" fmla="*/ 204717 h 723331"/>
                  <a:gd name="connsiteX13" fmla="*/ 1214651 w 1228298"/>
                  <a:gd name="connsiteY13" fmla="*/ 245660 h 723331"/>
                  <a:gd name="connsiteX14" fmla="*/ 1228298 w 1228298"/>
                  <a:gd name="connsiteY14" fmla="*/ 286603 h 723331"/>
                  <a:gd name="connsiteX15" fmla="*/ 1173707 w 1228298"/>
                  <a:gd name="connsiteY15" fmla="*/ 436728 h 723331"/>
                  <a:gd name="connsiteX16" fmla="*/ 1091821 w 1228298"/>
                  <a:gd name="connsiteY16" fmla="*/ 518615 h 723331"/>
                  <a:gd name="connsiteX17" fmla="*/ 1078173 w 1228298"/>
                  <a:gd name="connsiteY17" fmla="*/ 559558 h 723331"/>
                  <a:gd name="connsiteX18" fmla="*/ 982639 w 1228298"/>
                  <a:gd name="connsiteY18" fmla="*/ 641445 h 723331"/>
                  <a:gd name="connsiteX19" fmla="*/ 941695 w 1228298"/>
                  <a:gd name="connsiteY19" fmla="*/ 682388 h 723331"/>
                  <a:gd name="connsiteX20" fmla="*/ 873457 w 1228298"/>
                  <a:gd name="connsiteY20" fmla="*/ 696036 h 723331"/>
                  <a:gd name="connsiteX21" fmla="*/ 682388 w 1228298"/>
                  <a:gd name="connsiteY21" fmla="*/ 723331 h 723331"/>
                  <a:gd name="connsiteX22" fmla="*/ 545910 w 1228298"/>
                  <a:gd name="connsiteY22" fmla="*/ 709684 h 723331"/>
                  <a:gd name="connsiteX23" fmla="*/ 477672 w 1228298"/>
                  <a:gd name="connsiteY23" fmla="*/ 696036 h 723331"/>
                  <a:gd name="connsiteX24" fmla="*/ 313898 w 1228298"/>
                  <a:gd name="connsiteY24" fmla="*/ 559558 h 723331"/>
                  <a:gd name="connsiteX25" fmla="*/ 272955 w 1228298"/>
                  <a:gd name="connsiteY25" fmla="*/ 518615 h 723331"/>
                  <a:gd name="connsiteX26" fmla="*/ 232012 w 1228298"/>
                  <a:gd name="connsiteY26" fmla="*/ 477672 h 723331"/>
                  <a:gd name="connsiteX27" fmla="*/ 191069 w 1228298"/>
                  <a:gd name="connsiteY27" fmla="*/ 450376 h 723331"/>
                  <a:gd name="connsiteX28" fmla="*/ 109182 w 1228298"/>
                  <a:gd name="connsiteY28" fmla="*/ 327546 h 723331"/>
                  <a:gd name="connsiteX29" fmla="*/ 81887 w 1228298"/>
                  <a:gd name="connsiteY29" fmla="*/ 286603 h 723331"/>
                  <a:gd name="connsiteX30" fmla="*/ 54591 w 1228298"/>
                  <a:gd name="connsiteY30" fmla="*/ 218364 h 723331"/>
                  <a:gd name="connsiteX31" fmla="*/ 40943 w 1228298"/>
                  <a:gd name="connsiteY31" fmla="*/ 136478 h 723331"/>
                  <a:gd name="connsiteX32" fmla="*/ 13648 w 1228298"/>
                  <a:gd name="connsiteY32" fmla="*/ 54591 h 723331"/>
                  <a:gd name="connsiteX33" fmla="*/ 0 w 1228298"/>
                  <a:gd name="connsiteY33" fmla="*/ 13648 h 723331"/>
                  <a:gd name="connsiteX34" fmla="*/ 13648 w 1228298"/>
                  <a:gd name="connsiteY34" fmla="*/ 0 h 723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8298" h="723331">
                    <a:moveTo>
                      <a:pt x="13648" y="0"/>
                    </a:moveTo>
                    <a:cubicBezTo>
                      <a:pt x="61707" y="32039"/>
                      <a:pt x="97670" y="60905"/>
                      <a:pt x="150125" y="81887"/>
                    </a:cubicBezTo>
                    <a:cubicBezTo>
                      <a:pt x="176839" y="92573"/>
                      <a:pt x="204716" y="100084"/>
                      <a:pt x="232012" y="109182"/>
                    </a:cubicBezTo>
                    <a:cubicBezTo>
                      <a:pt x="245660" y="113731"/>
                      <a:pt x="258587" y="122112"/>
                      <a:pt x="272955" y="122830"/>
                    </a:cubicBezTo>
                    <a:lnTo>
                      <a:pt x="545910" y="136478"/>
                    </a:lnTo>
                    <a:cubicBezTo>
                      <a:pt x="564107" y="141027"/>
                      <a:pt x="581744" y="150126"/>
                      <a:pt x="600501" y="150126"/>
                    </a:cubicBezTo>
                    <a:cubicBezTo>
                      <a:pt x="618248" y="150126"/>
                      <a:pt x="835455" y="125536"/>
                      <a:pt x="859809" y="122830"/>
                    </a:cubicBezTo>
                    <a:cubicBezTo>
                      <a:pt x="887104" y="113731"/>
                      <a:pt x="917755" y="111493"/>
                      <a:pt x="941695" y="95534"/>
                    </a:cubicBezTo>
                    <a:cubicBezTo>
                      <a:pt x="994609" y="60259"/>
                      <a:pt x="967078" y="73426"/>
                      <a:pt x="1023582" y="54591"/>
                    </a:cubicBezTo>
                    <a:cubicBezTo>
                      <a:pt x="1055427" y="59140"/>
                      <a:pt x="1087573" y="61930"/>
                      <a:pt x="1119116" y="68239"/>
                    </a:cubicBezTo>
                    <a:cubicBezTo>
                      <a:pt x="1133223" y="71060"/>
                      <a:pt x="1151698" y="70180"/>
                      <a:pt x="1160060" y="81887"/>
                    </a:cubicBezTo>
                    <a:cubicBezTo>
                      <a:pt x="1176783" y="105300"/>
                      <a:pt x="1178257" y="136478"/>
                      <a:pt x="1187355" y="163773"/>
                    </a:cubicBezTo>
                    <a:lnTo>
                      <a:pt x="1201003" y="204717"/>
                    </a:lnTo>
                    <a:lnTo>
                      <a:pt x="1214651" y="245660"/>
                    </a:lnTo>
                    <a:lnTo>
                      <a:pt x="1228298" y="286603"/>
                    </a:lnTo>
                    <a:cubicBezTo>
                      <a:pt x="1211374" y="354302"/>
                      <a:pt x="1215539" y="389667"/>
                      <a:pt x="1173707" y="436728"/>
                    </a:cubicBezTo>
                    <a:cubicBezTo>
                      <a:pt x="1148061" y="465579"/>
                      <a:pt x="1091821" y="518615"/>
                      <a:pt x="1091821" y="518615"/>
                    </a:cubicBezTo>
                    <a:cubicBezTo>
                      <a:pt x="1087272" y="532263"/>
                      <a:pt x="1086153" y="547588"/>
                      <a:pt x="1078173" y="559558"/>
                    </a:cubicBezTo>
                    <a:cubicBezTo>
                      <a:pt x="1055595" y="593426"/>
                      <a:pt x="1012073" y="616216"/>
                      <a:pt x="982639" y="641445"/>
                    </a:cubicBezTo>
                    <a:cubicBezTo>
                      <a:pt x="967985" y="654006"/>
                      <a:pt x="958958" y="673756"/>
                      <a:pt x="941695" y="682388"/>
                    </a:cubicBezTo>
                    <a:cubicBezTo>
                      <a:pt x="920947" y="692762"/>
                      <a:pt x="896101" y="691004"/>
                      <a:pt x="873457" y="696036"/>
                    </a:cubicBezTo>
                    <a:cubicBezTo>
                      <a:pt x="752027" y="723021"/>
                      <a:pt x="892336" y="702337"/>
                      <a:pt x="682388" y="723331"/>
                    </a:cubicBezTo>
                    <a:cubicBezTo>
                      <a:pt x="636895" y="718782"/>
                      <a:pt x="591228" y="715726"/>
                      <a:pt x="545910" y="709684"/>
                    </a:cubicBezTo>
                    <a:cubicBezTo>
                      <a:pt x="522917" y="706618"/>
                      <a:pt x="498789" y="705635"/>
                      <a:pt x="477672" y="696036"/>
                    </a:cubicBezTo>
                    <a:cubicBezTo>
                      <a:pt x="408001" y="664367"/>
                      <a:pt x="366814" y="612474"/>
                      <a:pt x="313898" y="559558"/>
                    </a:cubicBezTo>
                    <a:lnTo>
                      <a:pt x="272955" y="518615"/>
                    </a:lnTo>
                    <a:cubicBezTo>
                      <a:pt x="259307" y="504967"/>
                      <a:pt x="248071" y="488378"/>
                      <a:pt x="232012" y="477672"/>
                    </a:cubicBezTo>
                    <a:lnTo>
                      <a:pt x="191069" y="450376"/>
                    </a:lnTo>
                    <a:lnTo>
                      <a:pt x="109182" y="327546"/>
                    </a:lnTo>
                    <a:cubicBezTo>
                      <a:pt x="100084" y="313898"/>
                      <a:pt x="87979" y="301832"/>
                      <a:pt x="81887" y="286603"/>
                    </a:cubicBezTo>
                    <a:lnTo>
                      <a:pt x="54591" y="218364"/>
                    </a:lnTo>
                    <a:cubicBezTo>
                      <a:pt x="50042" y="191069"/>
                      <a:pt x="47654" y="163324"/>
                      <a:pt x="40943" y="136478"/>
                    </a:cubicBezTo>
                    <a:cubicBezTo>
                      <a:pt x="33965" y="108565"/>
                      <a:pt x="22746" y="81887"/>
                      <a:pt x="13648" y="54591"/>
                    </a:cubicBezTo>
                    <a:cubicBezTo>
                      <a:pt x="9099" y="40943"/>
                      <a:pt x="0" y="28034"/>
                      <a:pt x="0" y="13648"/>
                    </a:cubicBezTo>
                    <a:lnTo>
                      <a:pt x="136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" name="Group 57"/>
            <p:cNvGrpSpPr/>
            <p:nvPr/>
          </p:nvGrpSpPr>
          <p:grpSpPr>
            <a:xfrm rot="1192463">
              <a:off x="2881206" y="1569403"/>
              <a:ext cx="1450109" cy="2037301"/>
              <a:chOff x="3125337" y="3041289"/>
              <a:chExt cx="2142699" cy="2417815"/>
            </a:xfrm>
          </p:grpSpPr>
          <p:sp>
            <p:nvSpPr>
              <p:cNvPr id="59" name="Freeform 58"/>
              <p:cNvSpPr/>
              <p:nvPr/>
            </p:nvSpPr>
            <p:spPr>
              <a:xfrm>
                <a:off x="3684896" y="3041289"/>
                <a:ext cx="655092" cy="1667189"/>
              </a:xfrm>
              <a:custGeom>
                <a:avLst/>
                <a:gdLst>
                  <a:gd name="connsiteX0" fmla="*/ 0 w 655092"/>
                  <a:gd name="connsiteY0" fmla="*/ 275117 h 1667189"/>
                  <a:gd name="connsiteX1" fmla="*/ 27295 w 655092"/>
                  <a:gd name="connsiteY1" fmla="*/ 138639 h 1667189"/>
                  <a:gd name="connsiteX2" fmla="*/ 68238 w 655092"/>
                  <a:gd name="connsiteY2" fmla="*/ 97696 h 1667189"/>
                  <a:gd name="connsiteX3" fmla="*/ 204716 w 655092"/>
                  <a:gd name="connsiteY3" fmla="*/ 15810 h 1667189"/>
                  <a:gd name="connsiteX4" fmla="*/ 245659 w 655092"/>
                  <a:gd name="connsiteY4" fmla="*/ 2162 h 1667189"/>
                  <a:gd name="connsiteX5" fmla="*/ 464023 w 655092"/>
                  <a:gd name="connsiteY5" fmla="*/ 29457 h 1667189"/>
                  <a:gd name="connsiteX6" fmla="*/ 504967 w 655092"/>
                  <a:gd name="connsiteY6" fmla="*/ 56753 h 1667189"/>
                  <a:gd name="connsiteX7" fmla="*/ 586853 w 655092"/>
                  <a:gd name="connsiteY7" fmla="*/ 138639 h 1667189"/>
                  <a:gd name="connsiteX8" fmla="*/ 600501 w 655092"/>
                  <a:gd name="connsiteY8" fmla="*/ 179583 h 1667189"/>
                  <a:gd name="connsiteX9" fmla="*/ 627797 w 655092"/>
                  <a:gd name="connsiteY9" fmla="*/ 234174 h 1667189"/>
                  <a:gd name="connsiteX10" fmla="*/ 655092 w 655092"/>
                  <a:gd name="connsiteY10" fmla="*/ 384299 h 1667189"/>
                  <a:gd name="connsiteX11" fmla="*/ 641444 w 655092"/>
                  <a:gd name="connsiteY11" fmla="*/ 629959 h 1667189"/>
                  <a:gd name="connsiteX12" fmla="*/ 627797 w 655092"/>
                  <a:gd name="connsiteY12" fmla="*/ 739141 h 1667189"/>
                  <a:gd name="connsiteX13" fmla="*/ 600501 w 655092"/>
                  <a:gd name="connsiteY13" fmla="*/ 821027 h 1667189"/>
                  <a:gd name="connsiteX14" fmla="*/ 573205 w 655092"/>
                  <a:gd name="connsiteY14" fmla="*/ 902914 h 1667189"/>
                  <a:gd name="connsiteX15" fmla="*/ 559558 w 655092"/>
                  <a:gd name="connsiteY15" fmla="*/ 943857 h 1667189"/>
                  <a:gd name="connsiteX16" fmla="*/ 532262 w 655092"/>
                  <a:gd name="connsiteY16" fmla="*/ 984801 h 1667189"/>
                  <a:gd name="connsiteX17" fmla="*/ 518614 w 655092"/>
                  <a:gd name="connsiteY17" fmla="*/ 1025744 h 1667189"/>
                  <a:gd name="connsiteX18" fmla="*/ 477671 w 655092"/>
                  <a:gd name="connsiteY18" fmla="*/ 1053039 h 1667189"/>
                  <a:gd name="connsiteX19" fmla="*/ 450376 w 655092"/>
                  <a:gd name="connsiteY19" fmla="*/ 1134926 h 1667189"/>
                  <a:gd name="connsiteX20" fmla="*/ 423080 w 655092"/>
                  <a:gd name="connsiteY20" fmla="*/ 1175869 h 1667189"/>
                  <a:gd name="connsiteX21" fmla="*/ 395785 w 655092"/>
                  <a:gd name="connsiteY21" fmla="*/ 1257756 h 1667189"/>
                  <a:gd name="connsiteX22" fmla="*/ 382137 w 655092"/>
                  <a:gd name="connsiteY22" fmla="*/ 1298699 h 1667189"/>
                  <a:gd name="connsiteX23" fmla="*/ 368489 w 655092"/>
                  <a:gd name="connsiteY23" fmla="*/ 1339642 h 1667189"/>
                  <a:gd name="connsiteX24" fmla="*/ 327546 w 655092"/>
                  <a:gd name="connsiteY24" fmla="*/ 1421529 h 1667189"/>
                  <a:gd name="connsiteX25" fmla="*/ 300250 w 655092"/>
                  <a:gd name="connsiteY25" fmla="*/ 1462472 h 1667189"/>
                  <a:gd name="connsiteX26" fmla="*/ 272955 w 655092"/>
                  <a:gd name="connsiteY26" fmla="*/ 1544359 h 1667189"/>
                  <a:gd name="connsiteX27" fmla="*/ 245659 w 655092"/>
                  <a:gd name="connsiteY27" fmla="*/ 1585302 h 1667189"/>
                  <a:gd name="connsiteX28" fmla="*/ 218364 w 655092"/>
                  <a:gd name="connsiteY28" fmla="*/ 1667189 h 1667189"/>
                  <a:gd name="connsiteX29" fmla="*/ 204716 w 655092"/>
                  <a:gd name="connsiteY29" fmla="*/ 1435177 h 1667189"/>
                  <a:gd name="connsiteX30" fmla="*/ 191068 w 655092"/>
                  <a:gd name="connsiteY30" fmla="*/ 1394233 h 1667189"/>
                  <a:gd name="connsiteX31" fmla="*/ 163773 w 655092"/>
                  <a:gd name="connsiteY31" fmla="*/ 1230460 h 1667189"/>
                  <a:gd name="connsiteX32" fmla="*/ 109182 w 655092"/>
                  <a:gd name="connsiteY32" fmla="*/ 1066687 h 1667189"/>
                  <a:gd name="connsiteX33" fmla="*/ 95534 w 655092"/>
                  <a:gd name="connsiteY33" fmla="*/ 1025744 h 1667189"/>
                  <a:gd name="connsiteX34" fmla="*/ 81886 w 655092"/>
                  <a:gd name="connsiteY34" fmla="*/ 984801 h 1667189"/>
                  <a:gd name="connsiteX35" fmla="*/ 54591 w 655092"/>
                  <a:gd name="connsiteY35" fmla="*/ 793732 h 1667189"/>
                  <a:gd name="connsiteX36" fmla="*/ 40943 w 655092"/>
                  <a:gd name="connsiteY36" fmla="*/ 670902 h 1667189"/>
                  <a:gd name="connsiteX37" fmla="*/ 13647 w 655092"/>
                  <a:gd name="connsiteY37" fmla="*/ 589015 h 1667189"/>
                  <a:gd name="connsiteX38" fmla="*/ 0 w 655092"/>
                  <a:gd name="connsiteY38" fmla="*/ 548072 h 1667189"/>
                  <a:gd name="connsiteX39" fmla="*/ 0 w 655092"/>
                  <a:gd name="connsiteY39" fmla="*/ 275117 h 166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55092" h="1667189">
                    <a:moveTo>
                      <a:pt x="0" y="275117"/>
                    </a:moveTo>
                    <a:cubicBezTo>
                      <a:pt x="1156" y="267023"/>
                      <a:pt x="9971" y="164626"/>
                      <a:pt x="27295" y="138639"/>
                    </a:cubicBezTo>
                    <a:cubicBezTo>
                      <a:pt x="38001" y="122580"/>
                      <a:pt x="53003" y="109545"/>
                      <a:pt x="68238" y="97696"/>
                    </a:cubicBezTo>
                    <a:cubicBezTo>
                      <a:pt x="107931" y="66824"/>
                      <a:pt x="157448" y="36067"/>
                      <a:pt x="204716" y="15810"/>
                    </a:cubicBezTo>
                    <a:cubicBezTo>
                      <a:pt x="217939" y="10143"/>
                      <a:pt x="232011" y="6711"/>
                      <a:pt x="245659" y="2162"/>
                    </a:cubicBezTo>
                    <a:cubicBezTo>
                      <a:pt x="279508" y="4766"/>
                      <a:pt x="405108" y="0"/>
                      <a:pt x="464023" y="29457"/>
                    </a:cubicBezTo>
                    <a:cubicBezTo>
                      <a:pt x="478694" y="36793"/>
                      <a:pt x="492707" y="45856"/>
                      <a:pt x="504967" y="56753"/>
                    </a:cubicBezTo>
                    <a:cubicBezTo>
                      <a:pt x="533818" y="82398"/>
                      <a:pt x="586853" y="138639"/>
                      <a:pt x="586853" y="138639"/>
                    </a:cubicBezTo>
                    <a:cubicBezTo>
                      <a:pt x="591402" y="152287"/>
                      <a:pt x="594834" y="166360"/>
                      <a:pt x="600501" y="179583"/>
                    </a:cubicBezTo>
                    <a:cubicBezTo>
                      <a:pt x="608515" y="198283"/>
                      <a:pt x="620653" y="215124"/>
                      <a:pt x="627797" y="234174"/>
                    </a:cubicBezTo>
                    <a:cubicBezTo>
                      <a:pt x="642645" y="273768"/>
                      <a:pt x="650112" y="349437"/>
                      <a:pt x="655092" y="384299"/>
                    </a:cubicBezTo>
                    <a:cubicBezTo>
                      <a:pt x="650543" y="466186"/>
                      <a:pt x="647734" y="548188"/>
                      <a:pt x="641444" y="629959"/>
                    </a:cubicBezTo>
                    <a:cubicBezTo>
                      <a:pt x="638631" y="666528"/>
                      <a:pt x="635482" y="703278"/>
                      <a:pt x="627797" y="739141"/>
                    </a:cubicBezTo>
                    <a:cubicBezTo>
                      <a:pt x="621768" y="767274"/>
                      <a:pt x="609600" y="793732"/>
                      <a:pt x="600501" y="821027"/>
                    </a:cubicBezTo>
                    <a:lnTo>
                      <a:pt x="573205" y="902914"/>
                    </a:lnTo>
                    <a:cubicBezTo>
                      <a:pt x="568656" y="916562"/>
                      <a:pt x="567538" y="931887"/>
                      <a:pt x="559558" y="943857"/>
                    </a:cubicBezTo>
                    <a:cubicBezTo>
                      <a:pt x="550459" y="957505"/>
                      <a:pt x="539598" y="970130"/>
                      <a:pt x="532262" y="984801"/>
                    </a:cubicBezTo>
                    <a:cubicBezTo>
                      <a:pt x="525828" y="997668"/>
                      <a:pt x="527601" y="1014511"/>
                      <a:pt x="518614" y="1025744"/>
                    </a:cubicBezTo>
                    <a:cubicBezTo>
                      <a:pt x="508367" y="1038552"/>
                      <a:pt x="491319" y="1043941"/>
                      <a:pt x="477671" y="1053039"/>
                    </a:cubicBezTo>
                    <a:cubicBezTo>
                      <a:pt x="468573" y="1080335"/>
                      <a:pt x="466336" y="1110986"/>
                      <a:pt x="450376" y="1134926"/>
                    </a:cubicBezTo>
                    <a:cubicBezTo>
                      <a:pt x="441277" y="1148574"/>
                      <a:pt x="429742" y="1160880"/>
                      <a:pt x="423080" y="1175869"/>
                    </a:cubicBezTo>
                    <a:cubicBezTo>
                      <a:pt x="411395" y="1202161"/>
                      <a:pt x="404883" y="1230460"/>
                      <a:pt x="395785" y="1257756"/>
                    </a:cubicBezTo>
                    <a:lnTo>
                      <a:pt x="382137" y="1298699"/>
                    </a:lnTo>
                    <a:cubicBezTo>
                      <a:pt x="377588" y="1312347"/>
                      <a:pt x="376469" y="1327672"/>
                      <a:pt x="368489" y="1339642"/>
                    </a:cubicBezTo>
                    <a:cubicBezTo>
                      <a:pt x="290255" y="1456997"/>
                      <a:pt x="384058" y="1308507"/>
                      <a:pt x="327546" y="1421529"/>
                    </a:cubicBezTo>
                    <a:cubicBezTo>
                      <a:pt x="320210" y="1436200"/>
                      <a:pt x="309349" y="1448824"/>
                      <a:pt x="300250" y="1462472"/>
                    </a:cubicBezTo>
                    <a:cubicBezTo>
                      <a:pt x="291152" y="1489768"/>
                      <a:pt x="288915" y="1520419"/>
                      <a:pt x="272955" y="1544359"/>
                    </a:cubicBezTo>
                    <a:cubicBezTo>
                      <a:pt x="263856" y="1558007"/>
                      <a:pt x="252321" y="1570313"/>
                      <a:pt x="245659" y="1585302"/>
                    </a:cubicBezTo>
                    <a:cubicBezTo>
                      <a:pt x="233974" y="1611594"/>
                      <a:pt x="218364" y="1667189"/>
                      <a:pt x="218364" y="1667189"/>
                    </a:cubicBezTo>
                    <a:cubicBezTo>
                      <a:pt x="213815" y="1589852"/>
                      <a:pt x="212425" y="1512264"/>
                      <a:pt x="204716" y="1435177"/>
                    </a:cubicBezTo>
                    <a:cubicBezTo>
                      <a:pt x="203284" y="1420862"/>
                      <a:pt x="193889" y="1408340"/>
                      <a:pt x="191068" y="1394233"/>
                    </a:cubicBezTo>
                    <a:cubicBezTo>
                      <a:pt x="180214" y="1339964"/>
                      <a:pt x="181275" y="1282964"/>
                      <a:pt x="163773" y="1230460"/>
                    </a:cubicBezTo>
                    <a:lnTo>
                      <a:pt x="109182" y="1066687"/>
                    </a:lnTo>
                    <a:lnTo>
                      <a:pt x="95534" y="1025744"/>
                    </a:lnTo>
                    <a:lnTo>
                      <a:pt x="81886" y="984801"/>
                    </a:lnTo>
                    <a:cubicBezTo>
                      <a:pt x="72788" y="921111"/>
                      <a:pt x="62912" y="857528"/>
                      <a:pt x="54591" y="793732"/>
                    </a:cubicBezTo>
                    <a:cubicBezTo>
                      <a:pt x="49263" y="752883"/>
                      <a:pt x="49022" y="711297"/>
                      <a:pt x="40943" y="670902"/>
                    </a:cubicBezTo>
                    <a:cubicBezTo>
                      <a:pt x="35300" y="642689"/>
                      <a:pt x="22745" y="616311"/>
                      <a:pt x="13647" y="589015"/>
                    </a:cubicBezTo>
                    <a:cubicBezTo>
                      <a:pt x="9098" y="575367"/>
                      <a:pt x="0" y="562458"/>
                      <a:pt x="0" y="548072"/>
                    </a:cubicBezTo>
                    <a:lnTo>
                      <a:pt x="0" y="275117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reeform 59"/>
              <p:cNvSpPr/>
              <p:nvPr/>
            </p:nvSpPr>
            <p:spPr>
              <a:xfrm>
                <a:off x="3907809" y="3889612"/>
                <a:ext cx="1360227" cy="900752"/>
              </a:xfrm>
              <a:custGeom>
                <a:avLst/>
                <a:gdLst>
                  <a:gd name="connsiteX0" fmla="*/ 22746 w 1360227"/>
                  <a:gd name="connsiteY0" fmla="*/ 791570 h 900752"/>
                  <a:gd name="connsiteX1" fmla="*/ 9098 w 1360227"/>
                  <a:gd name="connsiteY1" fmla="*/ 750627 h 900752"/>
                  <a:gd name="connsiteX2" fmla="*/ 90985 w 1360227"/>
                  <a:gd name="connsiteY2" fmla="*/ 668740 h 900752"/>
                  <a:gd name="connsiteX3" fmla="*/ 131928 w 1360227"/>
                  <a:gd name="connsiteY3" fmla="*/ 586854 h 900752"/>
                  <a:gd name="connsiteX4" fmla="*/ 172872 w 1360227"/>
                  <a:gd name="connsiteY4" fmla="*/ 504967 h 900752"/>
                  <a:gd name="connsiteX5" fmla="*/ 186519 w 1360227"/>
                  <a:gd name="connsiteY5" fmla="*/ 450376 h 900752"/>
                  <a:gd name="connsiteX6" fmla="*/ 241110 w 1360227"/>
                  <a:gd name="connsiteY6" fmla="*/ 423081 h 900752"/>
                  <a:gd name="connsiteX7" fmla="*/ 350292 w 1360227"/>
                  <a:gd name="connsiteY7" fmla="*/ 354842 h 900752"/>
                  <a:gd name="connsiteX8" fmla="*/ 404884 w 1360227"/>
                  <a:gd name="connsiteY8" fmla="*/ 272955 h 900752"/>
                  <a:gd name="connsiteX9" fmla="*/ 486770 w 1360227"/>
                  <a:gd name="connsiteY9" fmla="*/ 232012 h 900752"/>
                  <a:gd name="connsiteX10" fmla="*/ 527713 w 1360227"/>
                  <a:gd name="connsiteY10" fmla="*/ 218364 h 900752"/>
                  <a:gd name="connsiteX11" fmla="*/ 568657 w 1360227"/>
                  <a:gd name="connsiteY11" fmla="*/ 191069 h 900752"/>
                  <a:gd name="connsiteX12" fmla="*/ 609600 w 1360227"/>
                  <a:gd name="connsiteY12" fmla="*/ 177421 h 900752"/>
                  <a:gd name="connsiteX13" fmla="*/ 650543 w 1360227"/>
                  <a:gd name="connsiteY13" fmla="*/ 150125 h 900752"/>
                  <a:gd name="connsiteX14" fmla="*/ 746078 w 1360227"/>
                  <a:gd name="connsiteY14" fmla="*/ 122830 h 900752"/>
                  <a:gd name="connsiteX15" fmla="*/ 827964 w 1360227"/>
                  <a:gd name="connsiteY15" fmla="*/ 95534 h 900752"/>
                  <a:gd name="connsiteX16" fmla="*/ 923498 w 1360227"/>
                  <a:gd name="connsiteY16" fmla="*/ 54591 h 900752"/>
                  <a:gd name="connsiteX17" fmla="*/ 964442 w 1360227"/>
                  <a:gd name="connsiteY17" fmla="*/ 27295 h 900752"/>
                  <a:gd name="connsiteX18" fmla="*/ 1073624 w 1360227"/>
                  <a:gd name="connsiteY18" fmla="*/ 0 h 900752"/>
                  <a:gd name="connsiteX19" fmla="*/ 1196454 w 1360227"/>
                  <a:gd name="connsiteY19" fmla="*/ 13648 h 900752"/>
                  <a:gd name="connsiteX20" fmla="*/ 1291988 w 1360227"/>
                  <a:gd name="connsiteY20" fmla="*/ 122830 h 900752"/>
                  <a:gd name="connsiteX21" fmla="*/ 1346579 w 1360227"/>
                  <a:gd name="connsiteY21" fmla="*/ 204716 h 900752"/>
                  <a:gd name="connsiteX22" fmla="*/ 1360227 w 1360227"/>
                  <a:gd name="connsiteY22" fmla="*/ 245660 h 900752"/>
                  <a:gd name="connsiteX23" fmla="*/ 1346579 w 1360227"/>
                  <a:gd name="connsiteY23" fmla="*/ 532263 h 900752"/>
                  <a:gd name="connsiteX24" fmla="*/ 1332931 w 1360227"/>
                  <a:gd name="connsiteY24" fmla="*/ 586854 h 900752"/>
                  <a:gd name="connsiteX25" fmla="*/ 1264692 w 1360227"/>
                  <a:gd name="connsiteY25" fmla="*/ 655092 h 900752"/>
                  <a:gd name="connsiteX26" fmla="*/ 1182806 w 1360227"/>
                  <a:gd name="connsiteY26" fmla="*/ 736979 h 900752"/>
                  <a:gd name="connsiteX27" fmla="*/ 1141863 w 1360227"/>
                  <a:gd name="connsiteY27" fmla="*/ 777922 h 900752"/>
                  <a:gd name="connsiteX28" fmla="*/ 1046328 w 1360227"/>
                  <a:gd name="connsiteY28" fmla="*/ 832513 h 900752"/>
                  <a:gd name="connsiteX29" fmla="*/ 1005385 w 1360227"/>
                  <a:gd name="connsiteY29" fmla="*/ 859809 h 900752"/>
                  <a:gd name="connsiteX30" fmla="*/ 937146 w 1360227"/>
                  <a:gd name="connsiteY30" fmla="*/ 873457 h 900752"/>
                  <a:gd name="connsiteX31" fmla="*/ 896203 w 1360227"/>
                  <a:gd name="connsiteY31" fmla="*/ 900752 h 900752"/>
                  <a:gd name="connsiteX32" fmla="*/ 350292 w 1360227"/>
                  <a:gd name="connsiteY32" fmla="*/ 887104 h 900752"/>
                  <a:gd name="connsiteX33" fmla="*/ 200167 w 1360227"/>
                  <a:gd name="connsiteY33" fmla="*/ 846161 h 900752"/>
                  <a:gd name="connsiteX34" fmla="*/ 145576 w 1360227"/>
                  <a:gd name="connsiteY34" fmla="*/ 818866 h 900752"/>
                  <a:gd name="connsiteX35" fmla="*/ 22746 w 1360227"/>
                  <a:gd name="connsiteY35" fmla="*/ 791570 h 900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60227" h="900752">
                    <a:moveTo>
                      <a:pt x="22746" y="791570"/>
                    </a:moveTo>
                    <a:cubicBezTo>
                      <a:pt x="0" y="780197"/>
                      <a:pt x="2112" y="763203"/>
                      <a:pt x="9098" y="750627"/>
                    </a:cubicBezTo>
                    <a:cubicBezTo>
                      <a:pt x="27845" y="716883"/>
                      <a:pt x="90985" y="668740"/>
                      <a:pt x="90985" y="668740"/>
                    </a:cubicBezTo>
                    <a:cubicBezTo>
                      <a:pt x="125291" y="565825"/>
                      <a:pt x="79014" y="692684"/>
                      <a:pt x="131928" y="586854"/>
                    </a:cubicBezTo>
                    <a:cubicBezTo>
                      <a:pt x="188427" y="473854"/>
                      <a:pt x="94653" y="622293"/>
                      <a:pt x="172872" y="504967"/>
                    </a:cubicBezTo>
                    <a:cubicBezTo>
                      <a:pt x="177421" y="486770"/>
                      <a:pt x="174511" y="464786"/>
                      <a:pt x="186519" y="450376"/>
                    </a:cubicBezTo>
                    <a:cubicBezTo>
                      <a:pt x="199543" y="434747"/>
                      <a:pt x="223325" y="432961"/>
                      <a:pt x="241110" y="423081"/>
                    </a:cubicBezTo>
                    <a:cubicBezTo>
                      <a:pt x="290484" y="395651"/>
                      <a:pt x="307639" y="383277"/>
                      <a:pt x="350292" y="354842"/>
                    </a:cubicBezTo>
                    <a:cubicBezTo>
                      <a:pt x="368489" y="327546"/>
                      <a:pt x="373762" y="283329"/>
                      <a:pt x="404884" y="272955"/>
                    </a:cubicBezTo>
                    <a:cubicBezTo>
                      <a:pt x="507796" y="238650"/>
                      <a:pt x="380944" y="284925"/>
                      <a:pt x="486770" y="232012"/>
                    </a:cubicBezTo>
                    <a:cubicBezTo>
                      <a:pt x="499637" y="225578"/>
                      <a:pt x="514846" y="224798"/>
                      <a:pt x="527713" y="218364"/>
                    </a:cubicBezTo>
                    <a:cubicBezTo>
                      <a:pt x="542384" y="211029"/>
                      <a:pt x="553986" y="198404"/>
                      <a:pt x="568657" y="191069"/>
                    </a:cubicBezTo>
                    <a:cubicBezTo>
                      <a:pt x="581524" y="184635"/>
                      <a:pt x="596733" y="183855"/>
                      <a:pt x="609600" y="177421"/>
                    </a:cubicBezTo>
                    <a:cubicBezTo>
                      <a:pt x="624271" y="170085"/>
                      <a:pt x="635872" y="157460"/>
                      <a:pt x="650543" y="150125"/>
                    </a:cubicBezTo>
                    <a:cubicBezTo>
                      <a:pt x="673469" y="138662"/>
                      <a:pt x="724224" y="129386"/>
                      <a:pt x="746078" y="122830"/>
                    </a:cubicBezTo>
                    <a:cubicBezTo>
                      <a:pt x="773636" y="114562"/>
                      <a:pt x="804024" y="111494"/>
                      <a:pt x="827964" y="95534"/>
                    </a:cubicBezTo>
                    <a:cubicBezTo>
                      <a:pt x="884514" y="57835"/>
                      <a:pt x="852994" y="72217"/>
                      <a:pt x="923498" y="54591"/>
                    </a:cubicBezTo>
                    <a:cubicBezTo>
                      <a:pt x="937146" y="45492"/>
                      <a:pt x="949771" y="34631"/>
                      <a:pt x="964442" y="27295"/>
                    </a:cubicBezTo>
                    <a:cubicBezTo>
                      <a:pt x="992416" y="13308"/>
                      <a:pt x="1047675" y="5190"/>
                      <a:pt x="1073624" y="0"/>
                    </a:cubicBezTo>
                    <a:cubicBezTo>
                      <a:pt x="1114567" y="4549"/>
                      <a:pt x="1156489" y="3657"/>
                      <a:pt x="1196454" y="13648"/>
                    </a:cubicBezTo>
                    <a:cubicBezTo>
                      <a:pt x="1241947" y="25021"/>
                      <a:pt x="1273790" y="95534"/>
                      <a:pt x="1291988" y="122830"/>
                    </a:cubicBezTo>
                    <a:lnTo>
                      <a:pt x="1346579" y="204716"/>
                    </a:lnTo>
                    <a:lnTo>
                      <a:pt x="1360227" y="245660"/>
                    </a:lnTo>
                    <a:cubicBezTo>
                      <a:pt x="1355678" y="341194"/>
                      <a:pt x="1354206" y="436925"/>
                      <a:pt x="1346579" y="532263"/>
                    </a:cubicBezTo>
                    <a:cubicBezTo>
                      <a:pt x="1345083" y="550960"/>
                      <a:pt x="1340320" y="569614"/>
                      <a:pt x="1332931" y="586854"/>
                    </a:cubicBezTo>
                    <a:cubicBezTo>
                      <a:pt x="1309134" y="642381"/>
                      <a:pt x="1306687" y="617763"/>
                      <a:pt x="1264692" y="655092"/>
                    </a:cubicBezTo>
                    <a:cubicBezTo>
                      <a:pt x="1235841" y="680738"/>
                      <a:pt x="1210101" y="709683"/>
                      <a:pt x="1182806" y="736979"/>
                    </a:cubicBezTo>
                    <a:cubicBezTo>
                      <a:pt x="1169158" y="750627"/>
                      <a:pt x="1157922" y="767216"/>
                      <a:pt x="1141863" y="777922"/>
                    </a:cubicBezTo>
                    <a:cubicBezTo>
                      <a:pt x="1042103" y="844429"/>
                      <a:pt x="1167545" y="763246"/>
                      <a:pt x="1046328" y="832513"/>
                    </a:cubicBezTo>
                    <a:cubicBezTo>
                      <a:pt x="1032087" y="840651"/>
                      <a:pt x="1020743" y="854050"/>
                      <a:pt x="1005385" y="859809"/>
                    </a:cubicBezTo>
                    <a:cubicBezTo>
                      <a:pt x="983665" y="867954"/>
                      <a:pt x="959892" y="868908"/>
                      <a:pt x="937146" y="873457"/>
                    </a:cubicBezTo>
                    <a:cubicBezTo>
                      <a:pt x="923498" y="882555"/>
                      <a:pt x="912601" y="900371"/>
                      <a:pt x="896203" y="900752"/>
                    </a:cubicBezTo>
                    <a:lnTo>
                      <a:pt x="350292" y="887104"/>
                    </a:lnTo>
                    <a:cubicBezTo>
                      <a:pt x="317416" y="885643"/>
                      <a:pt x="225203" y="858679"/>
                      <a:pt x="200167" y="846161"/>
                    </a:cubicBezTo>
                    <a:cubicBezTo>
                      <a:pt x="181970" y="837063"/>
                      <a:pt x="164877" y="825300"/>
                      <a:pt x="145576" y="818866"/>
                    </a:cubicBezTo>
                    <a:cubicBezTo>
                      <a:pt x="85895" y="798973"/>
                      <a:pt x="45492" y="802943"/>
                      <a:pt x="22746" y="791570"/>
                    </a:cubicBez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reeform 60"/>
              <p:cNvSpPr/>
              <p:nvPr/>
            </p:nvSpPr>
            <p:spPr>
              <a:xfrm>
                <a:off x="4148919" y="3110809"/>
                <a:ext cx="939226" cy="1106349"/>
              </a:xfrm>
              <a:custGeom>
                <a:avLst/>
                <a:gdLst>
                  <a:gd name="connsiteX0" fmla="*/ 0 w 939226"/>
                  <a:gd name="connsiteY0" fmla="*/ 1106349 h 1106349"/>
                  <a:gd name="connsiteX1" fmla="*/ 40944 w 939226"/>
                  <a:gd name="connsiteY1" fmla="*/ 1079054 h 1106349"/>
                  <a:gd name="connsiteX2" fmla="*/ 54591 w 939226"/>
                  <a:gd name="connsiteY2" fmla="*/ 1024463 h 1106349"/>
                  <a:gd name="connsiteX3" fmla="*/ 81887 w 939226"/>
                  <a:gd name="connsiteY3" fmla="*/ 942576 h 1106349"/>
                  <a:gd name="connsiteX4" fmla="*/ 81887 w 939226"/>
                  <a:gd name="connsiteY4" fmla="*/ 942576 h 1106349"/>
                  <a:gd name="connsiteX5" fmla="*/ 122830 w 939226"/>
                  <a:gd name="connsiteY5" fmla="*/ 887985 h 1106349"/>
                  <a:gd name="connsiteX6" fmla="*/ 150126 w 939226"/>
                  <a:gd name="connsiteY6" fmla="*/ 806098 h 1106349"/>
                  <a:gd name="connsiteX7" fmla="*/ 191069 w 939226"/>
                  <a:gd name="connsiteY7" fmla="*/ 724212 h 1106349"/>
                  <a:gd name="connsiteX8" fmla="*/ 204717 w 939226"/>
                  <a:gd name="connsiteY8" fmla="*/ 615030 h 1106349"/>
                  <a:gd name="connsiteX9" fmla="*/ 218365 w 939226"/>
                  <a:gd name="connsiteY9" fmla="*/ 574087 h 1106349"/>
                  <a:gd name="connsiteX10" fmla="*/ 232012 w 939226"/>
                  <a:gd name="connsiteY10" fmla="*/ 314779 h 1106349"/>
                  <a:gd name="connsiteX11" fmla="*/ 245660 w 939226"/>
                  <a:gd name="connsiteY11" fmla="*/ 205597 h 1106349"/>
                  <a:gd name="connsiteX12" fmla="*/ 300251 w 939226"/>
                  <a:gd name="connsiteY12" fmla="*/ 82767 h 1106349"/>
                  <a:gd name="connsiteX13" fmla="*/ 341194 w 939226"/>
                  <a:gd name="connsiteY13" fmla="*/ 41824 h 1106349"/>
                  <a:gd name="connsiteX14" fmla="*/ 423081 w 939226"/>
                  <a:gd name="connsiteY14" fmla="*/ 881 h 1106349"/>
                  <a:gd name="connsiteX15" fmla="*/ 627797 w 939226"/>
                  <a:gd name="connsiteY15" fmla="*/ 14528 h 1106349"/>
                  <a:gd name="connsiteX16" fmla="*/ 736980 w 939226"/>
                  <a:gd name="connsiteY16" fmla="*/ 69119 h 1106349"/>
                  <a:gd name="connsiteX17" fmla="*/ 777923 w 939226"/>
                  <a:gd name="connsiteY17" fmla="*/ 110063 h 1106349"/>
                  <a:gd name="connsiteX18" fmla="*/ 791571 w 939226"/>
                  <a:gd name="connsiteY18" fmla="*/ 151006 h 1106349"/>
                  <a:gd name="connsiteX19" fmla="*/ 832514 w 939226"/>
                  <a:gd name="connsiteY19" fmla="*/ 178301 h 1106349"/>
                  <a:gd name="connsiteX20" fmla="*/ 873457 w 939226"/>
                  <a:gd name="connsiteY20" fmla="*/ 260188 h 1106349"/>
                  <a:gd name="connsiteX21" fmla="*/ 900753 w 939226"/>
                  <a:gd name="connsiteY21" fmla="*/ 301131 h 1106349"/>
                  <a:gd name="connsiteX22" fmla="*/ 900753 w 939226"/>
                  <a:gd name="connsiteY22" fmla="*/ 601382 h 1106349"/>
                  <a:gd name="connsiteX23" fmla="*/ 873457 w 939226"/>
                  <a:gd name="connsiteY23" fmla="*/ 655973 h 1106349"/>
                  <a:gd name="connsiteX24" fmla="*/ 818866 w 939226"/>
                  <a:gd name="connsiteY24" fmla="*/ 669621 h 1106349"/>
                  <a:gd name="connsiteX25" fmla="*/ 777923 w 939226"/>
                  <a:gd name="connsiteY25" fmla="*/ 696916 h 1106349"/>
                  <a:gd name="connsiteX26" fmla="*/ 736980 w 939226"/>
                  <a:gd name="connsiteY26" fmla="*/ 737860 h 1106349"/>
                  <a:gd name="connsiteX27" fmla="*/ 682388 w 939226"/>
                  <a:gd name="connsiteY27" fmla="*/ 765155 h 1106349"/>
                  <a:gd name="connsiteX28" fmla="*/ 559559 w 939226"/>
                  <a:gd name="connsiteY28" fmla="*/ 847042 h 1106349"/>
                  <a:gd name="connsiteX29" fmla="*/ 518615 w 939226"/>
                  <a:gd name="connsiteY29" fmla="*/ 860690 h 1106349"/>
                  <a:gd name="connsiteX30" fmla="*/ 477672 w 939226"/>
                  <a:gd name="connsiteY30" fmla="*/ 874337 h 1106349"/>
                  <a:gd name="connsiteX31" fmla="*/ 395785 w 939226"/>
                  <a:gd name="connsiteY31" fmla="*/ 942576 h 1106349"/>
                  <a:gd name="connsiteX32" fmla="*/ 354842 w 939226"/>
                  <a:gd name="connsiteY32" fmla="*/ 956224 h 1106349"/>
                  <a:gd name="connsiteX33" fmla="*/ 313899 w 939226"/>
                  <a:gd name="connsiteY33" fmla="*/ 983519 h 1106349"/>
                  <a:gd name="connsiteX34" fmla="*/ 272956 w 939226"/>
                  <a:gd name="connsiteY34" fmla="*/ 997167 h 1106349"/>
                  <a:gd name="connsiteX35" fmla="*/ 232012 w 939226"/>
                  <a:gd name="connsiteY35" fmla="*/ 1024463 h 1106349"/>
                  <a:gd name="connsiteX36" fmla="*/ 136478 w 939226"/>
                  <a:gd name="connsiteY36" fmla="*/ 1051758 h 1106349"/>
                  <a:gd name="connsiteX37" fmla="*/ 13648 w 939226"/>
                  <a:gd name="connsiteY37" fmla="*/ 1106349 h 1106349"/>
                  <a:gd name="connsiteX38" fmla="*/ 0 w 939226"/>
                  <a:gd name="connsiteY38" fmla="*/ 1106349 h 1106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9226" h="1106349">
                    <a:moveTo>
                      <a:pt x="0" y="1106349"/>
                    </a:moveTo>
                    <a:cubicBezTo>
                      <a:pt x="13648" y="1097251"/>
                      <a:pt x="31845" y="1092702"/>
                      <a:pt x="40944" y="1079054"/>
                    </a:cubicBezTo>
                    <a:cubicBezTo>
                      <a:pt x="51349" y="1063447"/>
                      <a:pt x="49201" y="1042429"/>
                      <a:pt x="54591" y="1024463"/>
                    </a:cubicBezTo>
                    <a:cubicBezTo>
                      <a:pt x="62859" y="996904"/>
                      <a:pt x="72788" y="969872"/>
                      <a:pt x="81887" y="942576"/>
                    </a:cubicBezTo>
                    <a:lnTo>
                      <a:pt x="81887" y="942576"/>
                    </a:lnTo>
                    <a:lnTo>
                      <a:pt x="122830" y="887985"/>
                    </a:lnTo>
                    <a:cubicBezTo>
                      <a:pt x="131929" y="860689"/>
                      <a:pt x="134166" y="830038"/>
                      <a:pt x="150126" y="806098"/>
                    </a:cubicBezTo>
                    <a:cubicBezTo>
                      <a:pt x="185401" y="753185"/>
                      <a:pt x="172234" y="780716"/>
                      <a:pt x="191069" y="724212"/>
                    </a:cubicBezTo>
                    <a:cubicBezTo>
                      <a:pt x="195618" y="687818"/>
                      <a:pt x="198156" y="651116"/>
                      <a:pt x="204717" y="615030"/>
                    </a:cubicBezTo>
                    <a:cubicBezTo>
                      <a:pt x="207290" y="600876"/>
                      <a:pt x="217063" y="588414"/>
                      <a:pt x="218365" y="574087"/>
                    </a:cubicBezTo>
                    <a:cubicBezTo>
                      <a:pt x="226201" y="487887"/>
                      <a:pt x="225618" y="401098"/>
                      <a:pt x="232012" y="314779"/>
                    </a:cubicBezTo>
                    <a:cubicBezTo>
                      <a:pt x="234721" y="278202"/>
                      <a:pt x="237975" y="241460"/>
                      <a:pt x="245660" y="205597"/>
                    </a:cubicBezTo>
                    <a:cubicBezTo>
                      <a:pt x="255960" y="157533"/>
                      <a:pt x="269642" y="119497"/>
                      <a:pt x="300251" y="82767"/>
                    </a:cubicBezTo>
                    <a:cubicBezTo>
                      <a:pt x="312607" y="67940"/>
                      <a:pt x="326367" y="54180"/>
                      <a:pt x="341194" y="41824"/>
                    </a:cubicBezTo>
                    <a:cubicBezTo>
                      <a:pt x="376471" y="12427"/>
                      <a:pt x="382045" y="14559"/>
                      <a:pt x="423081" y="881"/>
                    </a:cubicBezTo>
                    <a:cubicBezTo>
                      <a:pt x="491320" y="5430"/>
                      <a:pt x="560968" y="0"/>
                      <a:pt x="627797" y="14528"/>
                    </a:cubicBezTo>
                    <a:cubicBezTo>
                      <a:pt x="667558" y="23172"/>
                      <a:pt x="736980" y="69119"/>
                      <a:pt x="736980" y="69119"/>
                    </a:cubicBezTo>
                    <a:cubicBezTo>
                      <a:pt x="750628" y="82767"/>
                      <a:pt x="767217" y="94004"/>
                      <a:pt x="777923" y="110063"/>
                    </a:cubicBezTo>
                    <a:cubicBezTo>
                      <a:pt x="785903" y="122033"/>
                      <a:pt x="782584" y="139773"/>
                      <a:pt x="791571" y="151006"/>
                    </a:cubicBezTo>
                    <a:cubicBezTo>
                      <a:pt x="801818" y="163814"/>
                      <a:pt x="818866" y="169203"/>
                      <a:pt x="832514" y="178301"/>
                    </a:cubicBezTo>
                    <a:cubicBezTo>
                      <a:pt x="910748" y="295656"/>
                      <a:pt x="816945" y="147166"/>
                      <a:pt x="873457" y="260188"/>
                    </a:cubicBezTo>
                    <a:cubicBezTo>
                      <a:pt x="880793" y="274859"/>
                      <a:pt x="891654" y="287483"/>
                      <a:pt x="900753" y="301131"/>
                    </a:cubicBezTo>
                    <a:cubicBezTo>
                      <a:pt x="939226" y="416558"/>
                      <a:pt x="930460" y="373625"/>
                      <a:pt x="900753" y="601382"/>
                    </a:cubicBezTo>
                    <a:cubicBezTo>
                      <a:pt x="898122" y="621556"/>
                      <a:pt x="889086" y="642949"/>
                      <a:pt x="873457" y="655973"/>
                    </a:cubicBezTo>
                    <a:cubicBezTo>
                      <a:pt x="859047" y="667981"/>
                      <a:pt x="837063" y="665072"/>
                      <a:pt x="818866" y="669621"/>
                    </a:cubicBezTo>
                    <a:cubicBezTo>
                      <a:pt x="805218" y="678719"/>
                      <a:pt x="790524" y="686415"/>
                      <a:pt x="777923" y="696916"/>
                    </a:cubicBezTo>
                    <a:cubicBezTo>
                      <a:pt x="763096" y="709272"/>
                      <a:pt x="752686" y="726642"/>
                      <a:pt x="736980" y="737860"/>
                    </a:cubicBezTo>
                    <a:cubicBezTo>
                      <a:pt x="720424" y="749685"/>
                      <a:pt x="700585" y="756057"/>
                      <a:pt x="682388" y="765155"/>
                    </a:cubicBezTo>
                    <a:cubicBezTo>
                      <a:pt x="624182" y="842763"/>
                      <a:pt x="663024" y="812553"/>
                      <a:pt x="559559" y="847042"/>
                    </a:cubicBezTo>
                    <a:lnTo>
                      <a:pt x="518615" y="860690"/>
                    </a:lnTo>
                    <a:lnTo>
                      <a:pt x="477672" y="874337"/>
                    </a:lnTo>
                    <a:cubicBezTo>
                      <a:pt x="447485" y="904524"/>
                      <a:pt x="433791" y="923573"/>
                      <a:pt x="395785" y="942576"/>
                    </a:cubicBezTo>
                    <a:cubicBezTo>
                      <a:pt x="382918" y="949010"/>
                      <a:pt x="367709" y="949790"/>
                      <a:pt x="354842" y="956224"/>
                    </a:cubicBezTo>
                    <a:cubicBezTo>
                      <a:pt x="340171" y="963559"/>
                      <a:pt x="328570" y="976184"/>
                      <a:pt x="313899" y="983519"/>
                    </a:cubicBezTo>
                    <a:cubicBezTo>
                      <a:pt x="301032" y="989953"/>
                      <a:pt x="285823" y="990733"/>
                      <a:pt x="272956" y="997167"/>
                    </a:cubicBezTo>
                    <a:cubicBezTo>
                      <a:pt x="258285" y="1004503"/>
                      <a:pt x="246683" y="1017127"/>
                      <a:pt x="232012" y="1024463"/>
                    </a:cubicBezTo>
                    <a:cubicBezTo>
                      <a:pt x="209084" y="1035927"/>
                      <a:pt x="158335" y="1045201"/>
                      <a:pt x="136478" y="1051758"/>
                    </a:cubicBezTo>
                    <a:cubicBezTo>
                      <a:pt x="97870" y="1063341"/>
                      <a:pt x="44988" y="1075009"/>
                      <a:pt x="13648" y="1106349"/>
                    </a:cubicBezTo>
                    <a:lnTo>
                      <a:pt x="0" y="1106349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Freeform 61"/>
              <p:cNvSpPr/>
              <p:nvPr/>
            </p:nvSpPr>
            <p:spPr>
              <a:xfrm>
                <a:off x="3125337" y="3405845"/>
                <a:ext cx="789296" cy="1339504"/>
              </a:xfrm>
              <a:custGeom>
                <a:avLst/>
                <a:gdLst>
                  <a:gd name="connsiteX0" fmla="*/ 777923 w 789296"/>
                  <a:gd name="connsiteY0" fmla="*/ 1288985 h 1339504"/>
                  <a:gd name="connsiteX1" fmla="*/ 750627 w 789296"/>
                  <a:gd name="connsiteY1" fmla="*/ 1125212 h 1339504"/>
                  <a:gd name="connsiteX2" fmla="*/ 736979 w 789296"/>
                  <a:gd name="connsiteY2" fmla="*/ 1070621 h 1339504"/>
                  <a:gd name="connsiteX3" fmla="*/ 668741 w 789296"/>
                  <a:gd name="connsiteY3" fmla="*/ 975086 h 1339504"/>
                  <a:gd name="connsiteX4" fmla="*/ 641445 w 789296"/>
                  <a:gd name="connsiteY4" fmla="*/ 893200 h 1339504"/>
                  <a:gd name="connsiteX5" fmla="*/ 614150 w 789296"/>
                  <a:gd name="connsiteY5" fmla="*/ 811313 h 1339504"/>
                  <a:gd name="connsiteX6" fmla="*/ 586854 w 789296"/>
                  <a:gd name="connsiteY6" fmla="*/ 702131 h 1339504"/>
                  <a:gd name="connsiteX7" fmla="*/ 573206 w 789296"/>
                  <a:gd name="connsiteY7" fmla="*/ 661188 h 1339504"/>
                  <a:gd name="connsiteX8" fmla="*/ 559559 w 789296"/>
                  <a:gd name="connsiteY8" fmla="*/ 592949 h 1339504"/>
                  <a:gd name="connsiteX9" fmla="*/ 532263 w 789296"/>
                  <a:gd name="connsiteY9" fmla="*/ 511062 h 1339504"/>
                  <a:gd name="connsiteX10" fmla="*/ 491320 w 789296"/>
                  <a:gd name="connsiteY10" fmla="*/ 279051 h 1339504"/>
                  <a:gd name="connsiteX11" fmla="*/ 464024 w 789296"/>
                  <a:gd name="connsiteY11" fmla="*/ 169868 h 1339504"/>
                  <a:gd name="connsiteX12" fmla="*/ 450376 w 789296"/>
                  <a:gd name="connsiteY12" fmla="*/ 128925 h 1339504"/>
                  <a:gd name="connsiteX13" fmla="*/ 423081 w 789296"/>
                  <a:gd name="connsiteY13" fmla="*/ 87982 h 1339504"/>
                  <a:gd name="connsiteX14" fmla="*/ 382138 w 789296"/>
                  <a:gd name="connsiteY14" fmla="*/ 47039 h 1339504"/>
                  <a:gd name="connsiteX15" fmla="*/ 341194 w 789296"/>
                  <a:gd name="connsiteY15" fmla="*/ 33391 h 1339504"/>
                  <a:gd name="connsiteX16" fmla="*/ 300251 w 789296"/>
                  <a:gd name="connsiteY16" fmla="*/ 6095 h 1339504"/>
                  <a:gd name="connsiteX17" fmla="*/ 136478 w 789296"/>
                  <a:gd name="connsiteY17" fmla="*/ 33391 h 1339504"/>
                  <a:gd name="connsiteX18" fmla="*/ 81887 w 789296"/>
                  <a:gd name="connsiteY18" fmla="*/ 128925 h 1339504"/>
                  <a:gd name="connsiteX19" fmla="*/ 54591 w 789296"/>
                  <a:gd name="connsiteY19" fmla="*/ 169868 h 1339504"/>
                  <a:gd name="connsiteX20" fmla="*/ 13648 w 789296"/>
                  <a:gd name="connsiteY20" fmla="*/ 292698 h 1339504"/>
                  <a:gd name="connsiteX21" fmla="*/ 0 w 789296"/>
                  <a:gd name="connsiteY21" fmla="*/ 333642 h 1339504"/>
                  <a:gd name="connsiteX22" fmla="*/ 13648 w 789296"/>
                  <a:gd name="connsiteY22" fmla="*/ 606597 h 1339504"/>
                  <a:gd name="connsiteX23" fmla="*/ 27296 w 789296"/>
                  <a:gd name="connsiteY23" fmla="*/ 674836 h 1339504"/>
                  <a:gd name="connsiteX24" fmla="*/ 54591 w 789296"/>
                  <a:gd name="connsiteY24" fmla="*/ 715779 h 1339504"/>
                  <a:gd name="connsiteX25" fmla="*/ 95535 w 789296"/>
                  <a:gd name="connsiteY25" fmla="*/ 743074 h 1339504"/>
                  <a:gd name="connsiteX26" fmla="*/ 109182 w 789296"/>
                  <a:gd name="connsiteY26" fmla="*/ 784018 h 1339504"/>
                  <a:gd name="connsiteX27" fmla="*/ 232012 w 789296"/>
                  <a:gd name="connsiteY27" fmla="*/ 852256 h 1339504"/>
                  <a:gd name="connsiteX28" fmla="*/ 327547 w 789296"/>
                  <a:gd name="connsiteY28" fmla="*/ 906848 h 1339504"/>
                  <a:gd name="connsiteX29" fmla="*/ 504967 w 789296"/>
                  <a:gd name="connsiteY29" fmla="*/ 1056973 h 1339504"/>
                  <a:gd name="connsiteX30" fmla="*/ 559559 w 789296"/>
                  <a:gd name="connsiteY30" fmla="*/ 1138859 h 1339504"/>
                  <a:gd name="connsiteX31" fmla="*/ 586854 w 789296"/>
                  <a:gd name="connsiteY31" fmla="*/ 1179803 h 1339504"/>
                  <a:gd name="connsiteX32" fmla="*/ 641445 w 789296"/>
                  <a:gd name="connsiteY32" fmla="*/ 1288985 h 1339504"/>
                  <a:gd name="connsiteX33" fmla="*/ 682388 w 789296"/>
                  <a:gd name="connsiteY33" fmla="*/ 1329928 h 1339504"/>
                  <a:gd name="connsiteX34" fmla="*/ 777923 w 789296"/>
                  <a:gd name="connsiteY34" fmla="*/ 1288985 h 1339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89296" h="1339504">
                    <a:moveTo>
                      <a:pt x="777923" y="1288985"/>
                    </a:moveTo>
                    <a:cubicBezTo>
                      <a:pt x="789296" y="1254866"/>
                      <a:pt x="766592" y="1197055"/>
                      <a:pt x="750627" y="1125212"/>
                    </a:cubicBezTo>
                    <a:cubicBezTo>
                      <a:pt x="746558" y="1106902"/>
                      <a:pt x="745367" y="1087398"/>
                      <a:pt x="736979" y="1070621"/>
                    </a:cubicBezTo>
                    <a:cubicBezTo>
                      <a:pt x="716801" y="1030266"/>
                      <a:pt x="686582" y="1015228"/>
                      <a:pt x="668741" y="975086"/>
                    </a:cubicBezTo>
                    <a:cubicBezTo>
                      <a:pt x="657056" y="948794"/>
                      <a:pt x="650544" y="920495"/>
                      <a:pt x="641445" y="893200"/>
                    </a:cubicBezTo>
                    <a:cubicBezTo>
                      <a:pt x="641442" y="893190"/>
                      <a:pt x="614153" y="811324"/>
                      <a:pt x="614150" y="811313"/>
                    </a:cubicBezTo>
                    <a:cubicBezTo>
                      <a:pt x="605051" y="774919"/>
                      <a:pt x="598717" y="737720"/>
                      <a:pt x="586854" y="702131"/>
                    </a:cubicBezTo>
                    <a:cubicBezTo>
                      <a:pt x="582305" y="688483"/>
                      <a:pt x="576695" y="675144"/>
                      <a:pt x="573206" y="661188"/>
                    </a:cubicBezTo>
                    <a:cubicBezTo>
                      <a:pt x="567580" y="638684"/>
                      <a:pt x="565662" y="615328"/>
                      <a:pt x="559559" y="592949"/>
                    </a:cubicBezTo>
                    <a:cubicBezTo>
                      <a:pt x="551989" y="565191"/>
                      <a:pt x="532263" y="511062"/>
                      <a:pt x="532263" y="511062"/>
                    </a:cubicBezTo>
                    <a:cubicBezTo>
                      <a:pt x="505236" y="213775"/>
                      <a:pt x="540674" y="476464"/>
                      <a:pt x="491320" y="279051"/>
                    </a:cubicBezTo>
                    <a:cubicBezTo>
                      <a:pt x="482221" y="242657"/>
                      <a:pt x="475887" y="205457"/>
                      <a:pt x="464024" y="169868"/>
                    </a:cubicBezTo>
                    <a:cubicBezTo>
                      <a:pt x="459475" y="156220"/>
                      <a:pt x="456810" y="141792"/>
                      <a:pt x="450376" y="128925"/>
                    </a:cubicBezTo>
                    <a:cubicBezTo>
                      <a:pt x="443041" y="114254"/>
                      <a:pt x="433582" y="100583"/>
                      <a:pt x="423081" y="87982"/>
                    </a:cubicBezTo>
                    <a:cubicBezTo>
                      <a:pt x="410725" y="73155"/>
                      <a:pt x="398197" y="57745"/>
                      <a:pt x="382138" y="47039"/>
                    </a:cubicBezTo>
                    <a:cubicBezTo>
                      <a:pt x="370168" y="39059"/>
                      <a:pt x="354842" y="37940"/>
                      <a:pt x="341194" y="33391"/>
                    </a:cubicBezTo>
                    <a:cubicBezTo>
                      <a:pt x="327546" y="24292"/>
                      <a:pt x="316597" y="7457"/>
                      <a:pt x="300251" y="6095"/>
                    </a:cubicBezTo>
                    <a:cubicBezTo>
                      <a:pt x="227116" y="0"/>
                      <a:pt x="194155" y="14165"/>
                      <a:pt x="136478" y="33391"/>
                    </a:cubicBezTo>
                    <a:cubicBezTo>
                      <a:pt x="69976" y="133142"/>
                      <a:pt x="151149" y="7717"/>
                      <a:pt x="81887" y="128925"/>
                    </a:cubicBezTo>
                    <a:cubicBezTo>
                      <a:pt x="73749" y="143166"/>
                      <a:pt x="63690" y="156220"/>
                      <a:pt x="54591" y="169868"/>
                    </a:cubicBezTo>
                    <a:lnTo>
                      <a:pt x="13648" y="292698"/>
                    </a:lnTo>
                    <a:lnTo>
                      <a:pt x="0" y="333642"/>
                    </a:lnTo>
                    <a:cubicBezTo>
                      <a:pt x="4549" y="424627"/>
                      <a:pt x="6383" y="515788"/>
                      <a:pt x="13648" y="606597"/>
                    </a:cubicBezTo>
                    <a:cubicBezTo>
                      <a:pt x="15498" y="629720"/>
                      <a:pt x="19151" y="653116"/>
                      <a:pt x="27296" y="674836"/>
                    </a:cubicBezTo>
                    <a:cubicBezTo>
                      <a:pt x="33055" y="690194"/>
                      <a:pt x="42993" y="704181"/>
                      <a:pt x="54591" y="715779"/>
                    </a:cubicBezTo>
                    <a:cubicBezTo>
                      <a:pt x="66190" y="727377"/>
                      <a:pt x="81887" y="733976"/>
                      <a:pt x="95535" y="743074"/>
                    </a:cubicBezTo>
                    <a:cubicBezTo>
                      <a:pt x="100084" y="756722"/>
                      <a:pt x="99010" y="773845"/>
                      <a:pt x="109182" y="784018"/>
                    </a:cubicBezTo>
                    <a:cubicBezTo>
                      <a:pt x="156110" y="830947"/>
                      <a:pt x="180526" y="835095"/>
                      <a:pt x="232012" y="852256"/>
                    </a:cubicBezTo>
                    <a:cubicBezTo>
                      <a:pt x="373651" y="946682"/>
                      <a:pt x="154386" y="802950"/>
                      <a:pt x="327547" y="906848"/>
                    </a:cubicBezTo>
                    <a:cubicBezTo>
                      <a:pt x="390016" y="944330"/>
                      <a:pt x="464334" y="996025"/>
                      <a:pt x="504967" y="1056973"/>
                    </a:cubicBezTo>
                    <a:lnTo>
                      <a:pt x="559559" y="1138859"/>
                    </a:lnTo>
                    <a:lnTo>
                      <a:pt x="586854" y="1179803"/>
                    </a:lnTo>
                    <a:cubicBezTo>
                      <a:pt x="603487" y="1246333"/>
                      <a:pt x="592318" y="1231670"/>
                      <a:pt x="641445" y="1288985"/>
                    </a:cubicBezTo>
                    <a:cubicBezTo>
                      <a:pt x="654006" y="1303639"/>
                      <a:pt x="663767" y="1324850"/>
                      <a:pt x="682388" y="1329928"/>
                    </a:cubicBezTo>
                    <a:cubicBezTo>
                      <a:pt x="717500" y="1339504"/>
                      <a:pt x="766550" y="1323104"/>
                      <a:pt x="777923" y="1288985"/>
                    </a:cubicBez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Freeform 62"/>
              <p:cNvSpPr/>
              <p:nvPr/>
            </p:nvSpPr>
            <p:spPr>
              <a:xfrm>
                <a:off x="3889612" y="4735773"/>
                <a:ext cx="1228298" cy="723331"/>
              </a:xfrm>
              <a:custGeom>
                <a:avLst/>
                <a:gdLst>
                  <a:gd name="connsiteX0" fmla="*/ 13648 w 1228298"/>
                  <a:gd name="connsiteY0" fmla="*/ 0 h 723331"/>
                  <a:gd name="connsiteX1" fmla="*/ 150125 w 1228298"/>
                  <a:gd name="connsiteY1" fmla="*/ 81887 h 723331"/>
                  <a:gd name="connsiteX2" fmla="*/ 232012 w 1228298"/>
                  <a:gd name="connsiteY2" fmla="*/ 109182 h 723331"/>
                  <a:gd name="connsiteX3" fmla="*/ 272955 w 1228298"/>
                  <a:gd name="connsiteY3" fmla="*/ 122830 h 723331"/>
                  <a:gd name="connsiteX4" fmla="*/ 545910 w 1228298"/>
                  <a:gd name="connsiteY4" fmla="*/ 136478 h 723331"/>
                  <a:gd name="connsiteX5" fmla="*/ 600501 w 1228298"/>
                  <a:gd name="connsiteY5" fmla="*/ 150126 h 723331"/>
                  <a:gd name="connsiteX6" fmla="*/ 859809 w 1228298"/>
                  <a:gd name="connsiteY6" fmla="*/ 122830 h 723331"/>
                  <a:gd name="connsiteX7" fmla="*/ 941695 w 1228298"/>
                  <a:gd name="connsiteY7" fmla="*/ 95534 h 723331"/>
                  <a:gd name="connsiteX8" fmla="*/ 1023582 w 1228298"/>
                  <a:gd name="connsiteY8" fmla="*/ 54591 h 723331"/>
                  <a:gd name="connsiteX9" fmla="*/ 1119116 w 1228298"/>
                  <a:gd name="connsiteY9" fmla="*/ 68239 h 723331"/>
                  <a:gd name="connsiteX10" fmla="*/ 1160060 w 1228298"/>
                  <a:gd name="connsiteY10" fmla="*/ 81887 h 723331"/>
                  <a:gd name="connsiteX11" fmla="*/ 1187355 w 1228298"/>
                  <a:gd name="connsiteY11" fmla="*/ 163773 h 723331"/>
                  <a:gd name="connsiteX12" fmla="*/ 1201003 w 1228298"/>
                  <a:gd name="connsiteY12" fmla="*/ 204717 h 723331"/>
                  <a:gd name="connsiteX13" fmla="*/ 1214651 w 1228298"/>
                  <a:gd name="connsiteY13" fmla="*/ 245660 h 723331"/>
                  <a:gd name="connsiteX14" fmla="*/ 1228298 w 1228298"/>
                  <a:gd name="connsiteY14" fmla="*/ 286603 h 723331"/>
                  <a:gd name="connsiteX15" fmla="*/ 1173707 w 1228298"/>
                  <a:gd name="connsiteY15" fmla="*/ 436728 h 723331"/>
                  <a:gd name="connsiteX16" fmla="*/ 1091821 w 1228298"/>
                  <a:gd name="connsiteY16" fmla="*/ 518615 h 723331"/>
                  <a:gd name="connsiteX17" fmla="*/ 1078173 w 1228298"/>
                  <a:gd name="connsiteY17" fmla="*/ 559558 h 723331"/>
                  <a:gd name="connsiteX18" fmla="*/ 982639 w 1228298"/>
                  <a:gd name="connsiteY18" fmla="*/ 641445 h 723331"/>
                  <a:gd name="connsiteX19" fmla="*/ 941695 w 1228298"/>
                  <a:gd name="connsiteY19" fmla="*/ 682388 h 723331"/>
                  <a:gd name="connsiteX20" fmla="*/ 873457 w 1228298"/>
                  <a:gd name="connsiteY20" fmla="*/ 696036 h 723331"/>
                  <a:gd name="connsiteX21" fmla="*/ 682388 w 1228298"/>
                  <a:gd name="connsiteY21" fmla="*/ 723331 h 723331"/>
                  <a:gd name="connsiteX22" fmla="*/ 545910 w 1228298"/>
                  <a:gd name="connsiteY22" fmla="*/ 709684 h 723331"/>
                  <a:gd name="connsiteX23" fmla="*/ 477672 w 1228298"/>
                  <a:gd name="connsiteY23" fmla="*/ 696036 h 723331"/>
                  <a:gd name="connsiteX24" fmla="*/ 313898 w 1228298"/>
                  <a:gd name="connsiteY24" fmla="*/ 559558 h 723331"/>
                  <a:gd name="connsiteX25" fmla="*/ 272955 w 1228298"/>
                  <a:gd name="connsiteY25" fmla="*/ 518615 h 723331"/>
                  <a:gd name="connsiteX26" fmla="*/ 232012 w 1228298"/>
                  <a:gd name="connsiteY26" fmla="*/ 477672 h 723331"/>
                  <a:gd name="connsiteX27" fmla="*/ 191069 w 1228298"/>
                  <a:gd name="connsiteY27" fmla="*/ 450376 h 723331"/>
                  <a:gd name="connsiteX28" fmla="*/ 109182 w 1228298"/>
                  <a:gd name="connsiteY28" fmla="*/ 327546 h 723331"/>
                  <a:gd name="connsiteX29" fmla="*/ 81887 w 1228298"/>
                  <a:gd name="connsiteY29" fmla="*/ 286603 h 723331"/>
                  <a:gd name="connsiteX30" fmla="*/ 54591 w 1228298"/>
                  <a:gd name="connsiteY30" fmla="*/ 218364 h 723331"/>
                  <a:gd name="connsiteX31" fmla="*/ 40943 w 1228298"/>
                  <a:gd name="connsiteY31" fmla="*/ 136478 h 723331"/>
                  <a:gd name="connsiteX32" fmla="*/ 13648 w 1228298"/>
                  <a:gd name="connsiteY32" fmla="*/ 54591 h 723331"/>
                  <a:gd name="connsiteX33" fmla="*/ 0 w 1228298"/>
                  <a:gd name="connsiteY33" fmla="*/ 13648 h 723331"/>
                  <a:gd name="connsiteX34" fmla="*/ 13648 w 1228298"/>
                  <a:gd name="connsiteY34" fmla="*/ 0 h 723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8298" h="723331">
                    <a:moveTo>
                      <a:pt x="13648" y="0"/>
                    </a:moveTo>
                    <a:cubicBezTo>
                      <a:pt x="61707" y="32039"/>
                      <a:pt x="97670" y="60905"/>
                      <a:pt x="150125" y="81887"/>
                    </a:cubicBezTo>
                    <a:cubicBezTo>
                      <a:pt x="176839" y="92573"/>
                      <a:pt x="204716" y="100084"/>
                      <a:pt x="232012" y="109182"/>
                    </a:cubicBezTo>
                    <a:cubicBezTo>
                      <a:pt x="245660" y="113731"/>
                      <a:pt x="258587" y="122112"/>
                      <a:pt x="272955" y="122830"/>
                    </a:cubicBezTo>
                    <a:lnTo>
                      <a:pt x="545910" y="136478"/>
                    </a:lnTo>
                    <a:cubicBezTo>
                      <a:pt x="564107" y="141027"/>
                      <a:pt x="581744" y="150126"/>
                      <a:pt x="600501" y="150126"/>
                    </a:cubicBezTo>
                    <a:cubicBezTo>
                      <a:pt x="618248" y="150126"/>
                      <a:pt x="835455" y="125536"/>
                      <a:pt x="859809" y="122830"/>
                    </a:cubicBezTo>
                    <a:cubicBezTo>
                      <a:pt x="887104" y="113731"/>
                      <a:pt x="917755" y="111493"/>
                      <a:pt x="941695" y="95534"/>
                    </a:cubicBezTo>
                    <a:cubicBezTo>
                      <a:pt x="994609" y="60259"/>
                      <a:pt x="967078" y="73426"/>
                      <a:pt x="1023582" y="54591"/>
                    </a:cubicBezTo>
                    <a:cubicBezTo>
                      <a:pt x="1055427" y="59140"/>
                      <a:pt x="1087573" y="61930"/>
                      <a:pt x="1119116" y="68239"/>
                    </a:cubicBezTo>
                    <a:cubicBezTo>
                      <a:pt x="1133223" y="71060"/>
                      <a:pt x="1151698" y="70180"/>
                      <a:pt x="1160060" y="81887"/>
                    </a:cubicBezTo>
                    <a:cubicBezTo>
                      <a:pt x="1176783" y="105300"/>
                      <a:pt x="1178257" y="136478"/>
                      <a:pt x="1187355" y="163773"/>
                    </a:cubicBezTo>
                    <a:lnTo>
                      <a:pt x="1201003" y="204717"/>
                    </a:lnTo>
                    <a:lnTo>
                      <a:pt x="1214651" y="245660"/>
                    </a:lnTo>
                    <a:lnTo>
                      <a:pt x="1228298" y="286603"/>
                    </a:lnTo>
                    <a:cubicBezTo>
                      <a:pt x="1211374" y="354302"/>
                      <a:pt x="1215539" y="389667"/>
                      <a:pt x="1173707" y="436728"/>
                    </a:cubicBezTo>
                    <a:cubicBezTo>
                      <a:pt x="1148061" y="465579"/>
                      <a:pt x="1091821" y="518615"/>
                      <a:pt x="1091821" y="518615"/>
                    </a:cubicBezTo>
                    <a:cubicBezTo>
                      <a:pt x="1087272" y="532263"/>
                      <a:pt x="1086153" y="547588"/>
                      <a:pt x="1078173" y="559558"/>
                    </a:cubicBezTo>
                    <a:cubicBezTo>
                      <a:pt x="1055595" y="593426"/>
                      <a:pt x="1012073" y="616216"/>
                      <a:pt x="982639" y="641445"/>
                    </a:cubicBezTo>
                    <a:cubicBezTo>
                      <a:pt x="967985" y="654006"/>
                      <a:pt x="958958" y="673756"/>
                      <a:pt x="941695" y="682388"/>
                    </a:cubicBezTo>
                    <a:cubicBezTo>
                      <a:pt x="920947" y="692762"/>
                      <a:pt x="896101" y="691004"/>
                      <a:pt x="873457" y="696036"/>
                    </a:cubicBezTo>
                    <a:cubicBezTo>
                      <a:pt x="752027" y="723021"/>
                      <a:pt x="892336" y="702337"/>
                      <a:pt x="682388" y="723331"/>
                    </a:cubicBezTo>
                    <a:cubicBezTo>
                      <a:pt x="636895" y="718782"/>
                      <a:pt x="591228" y="715726"/>
                      <a:pt x="545910" y="709684"/>
                    </a:cubicBezTo>
                    <a:cubicBezTo>
                      <a:pt x="522917" y="706618"/>
                      <a:pt x="498789" y="705635"/>
                      <a:pt x="477672" y="696036"/>
                    </a:cubicBezTo>
                    <a:cubicBezTo>
                      <a:pt x="408001" y="664367"/>
                      <a:pt x="366814" y="612474"/>
                      <a:pt x="313898" y="559558"/>
                    </a:cubicBezTo>
                    <a:lnTo>
                      <a:pt x="272955" y="518615"/>
                    </a:lnTo>
                    <a:cubicBezTo>
                      <a:pt x="259307" y="504967"/>
                      <a:pt x="248071" y="488378"/>
                      <a:pt x="232012" y="477672"/>
                    </a:cubicBezTo>
                    <a:lnTo>
                      <a:pt x="191069" y="450376"/>
                    </a:lnTo>
                    <a:lnTo>
                      <a:pt x="109182" y="327546"/>
                    </a:lnTo>
                    <a:cubicBezTo>
                      <a:pt x="100084" y="313898"/>
                      <a:pt x="87979" y="301832"/>
                      <a:pt x="81887" y="286603"/>
                    </a:cubicBezTo>
                    <a:lnTo>
                      <a:pt x="54591" y="218364"/>
                    </a:lnTo>
                    <a:cubicBezTo>
                      <a:pt x="50042" y="191069"/>
                      <a:pt x="47654" y="163324"/>
                      <a:pt x="40943" y="136478"/>
                    </a:cubicBezTo>
                    <a:cubicBezTo>
                      <a:pt x="33965" y="108565"/>
                      <a:pt x="22746" y="81887"/>
                      <a:pt x="13648" y="54591"/>
                    </a:cubicBezTo>
                    <a:cubicBezTo>
                      <a:pt x="9099" y="40943"/>
                      <a:pt x="0" y="28034"/>
                      <a:pt x="0" y="13648"/>
                    </a:cubicBezTo>
                    <a:lnTo>
                      <a:pt x="136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5" name="Group 64"/>
          <p:cNvGrpSpPr/>
          <p:nvPr/>
        </p:nvGrpSpPr>
        <p:grpSpPr>
          <a:xfrm>
            <a:off x="4038600" y="4038600"/>
            <a:ext cx="1447800" cy="1584252"/>
            <a:chOff x="2096607" y="1569403"/>
            <a:chExt cx="2234708" cy="2651052"/>
          </a:xfrm>
        </p:grpSpPr>
        <p:grpSp>
          <p:nvGrpSpPr>
            <p:cNvPr id="66" name="Group 65"/>
            <p:cNvGrpSpPr/>
            <p:nvPr/>
          </p:nvGrpSpPr>
          <p:grpSpPr>
            <a:xfrm rot="12175297">
              <a:off x="2096607" y="2183153"/>
              <a:ext cx="1450109" cy="2037301"/>
              <a:chOff x="3125337" y="3041289"/>
              <a:chExt cx="2142699" cy="2417815"/>
            </a:xfrm>
          </p:grpSpPr>
          <p:sp>
            <p:nvSpPr>
              <p:cNvPr id="73" name="Freeform 72"/>
              <p:cNvSpPr/>
              <p:nvPr/>
            </p:nvSpPr>
            <p:spPr>
              <a:xfrm>
                <a:off x="3684896" y="3041289"/>
                <a:ext cx="655092" cy="1667189"/>
              </a:xfrm>
              <a:custGeom>
                <a:avLst/>
                <a:gdLst>
                  <a:gd name="connsiteX0" fmla="*/ 0 w 655092"/>
                  <a:gd name="connsiteY0" fmla="*/ 275117 h 1667189"/>
                  <a:gd name="connsiteX1" fmla="*/ 27295 w 655092"/>
                  <a:gd name="connsiteY1" fmla="*/ 138639 h 1667189"/>
                  <a:gd name="connsiteX2" fmla="*/ 68238 w 655092"/>
                  <a:gd name="connsiteY2" fmla="*/ 97696 h 1667189"/>
                  <a:gd name="connsiteX3" fmla="*/ 204716 w 655092"/>
                  <a:gd name="connsiteY3" fmla="*/ 15810 h 1667189"/>
                  <a:gd name="connsiteX4" fmla="*/ 245659 w 655092"/>
                  <a:gd name="connsiteY4" fmla="*/ 2162 h 1667189"/>
                  <a:gd name="connsiteX5" fmla="*/ 464023 w 655092"/>
                  <a:gd name="connsiteY5" fmla="*/ 29457 h 1667189"/>
                  <a:gd name="connsiteX6" fmla="*/ 504967 w 655092"/>
                  <a:gd name="connsiteY6" fmla="*/ 56753 h 1667189"/>
                  <a:gd name="connsiteX7" fmla="*/ 586853 w 655092"/>
                  <a:gd name="connsiteY7" fmla="*/ 138639 h 1667189"/>
                  <a:gd name="connsiteX8" fmla="*/ 600501 w 655092"/>
                  <a:gd name="connsiteY8" fmla="*/ 179583 h 1667189"/>
                  <a:gd name="connsiteX9" fmla="*/ 627797 w 655092"/>
                  <a:gd name="connsiteY9" fmla="*/ 234174 h 1667189"/>
                  <a:gd name="connsiteX10" fmla="*/ 655092 w 655092"/>
                  <a:gd name="connsiteY10" fmla="*/ 384299 h 1667189"/>
                  <a:gd name="connsiteX11" fmla="*/ 641444 w 655092"/>
                  <a:gd name="connsiteY11" fmla="*/ 629959 h 1667189"/>
                  <a:gd name="connsiteX12" fmla="*/ 627797 w 655092"/>
                  <a:gd name="connsiteY12" fmla="*/ 739141 h 1667189"/>
                  <a:gd name="connsiteX13" fmla="*/ 600501 w 655092"/>
                  <a:gd name="connsiteY13" fmla="*/ 821027 h 1667189"/>
                  <a:gd name="connsiteX14" fmla="*/ 573205 w 655092"/>
                  <a:gd name="connsiteY14" fmla="*/ 902914 h 1667189"/>
                  <a:gd name="connsiteX15" fmla="*/ 559558 w 655092"/>
                  <a:gd name="connsiteY15" fmla="*/ 943857 h 1667189"/>
                  <a:gd name="connsiteX16" fmla="*/ 532262 w 655092"/>
                  <a:gd name="connsiteY16" fmla="*/ 984801 h 1667189"/>
                  <a:gd name="connsiteX17" fmla="*/ 518614 w 655092"/>
                  <a:gd name="connsiteY17" fmla="*/ 1025744 h 1667189"/>
                  <a:gd name="connsiteX18" fmla="*/ 477671 w 655092"/>
                  <a:gd name="connsiteY18" fmla="*/ 1053039 h 1667189"/>
                  <a:gd name="connsiteX19" fmla="*/ 450376 w 655092"/>
                  <a:gd name="connsiteY19" fmla="*/ 1134926 h 1667189"/>
                  <a:gd name="connsiteX20" fmla="*/ 423080 w 655092"/>
                  <a:gd name="connsiteY20" fmla="*/ 1175869 h 1667189"/>
                  <a:gd name="connsiteX21" fmla="*/ 395785 w 655092"/>
                  <a:gd name="connsiteY21" fmla="*/ 1257756 h 1667189"/>
                  <a:gd name="connsiteX22" fmla="*/ 382137 w 655092"/>
                  <a:gd name="connsiteY22" fmla="*/ 1298699 h 1667189"/>
                  <a:gd name="connsiteX23" fmla="*/ 368489 w 655092"/>
                  <a:gd name="connsiteY23" fmla="*/ 1339642 h 1667189"/>
                  <a:gd name="connsiteX24" fmla="*/ 327546 w 655092"/>
                  <a:gd name="connsiteY24" fmla="*/ 1421529 h 1667189"/>
                  <a:gd name="connsiteX25" fmla="*/ 300250 w 655092"/>
                  <a:gd name="connsiteY25" fmla="*/ 1462472 h 1667189"/>
                  <a:gd name="connsiteX26" fmla="*/ 272955 w 655092"/>
                  <a:gd name="connsiteY26" fmla="*/ 1544359 h 1667189"/>
                  <a:gd name="connsiteX27" fmla="*/ 245659 w 655092"/>
                  <a:gd name="connsiteY27" fmla="*/ 1585302 h 1667189"/>
                  <a:gd name="connsiteX28" fmla="*/ 218364 w 655092"/>
                  <a:gd name="connsiteY28" fmla="*/ 1667189 h 1667189"/>
                  <a:gd name="connsiteX29" fmla="*/ 204716 w 655092"/>
                  <a:gd name="connsiteY29" fmla="*/ 1435177 h 1667189"/>
                  <a:gd name="connsiteX30" fmla="*/ 191068 w 655092"/>
                  <a:gd name="connsiteY30" fmla="*/ 1394233 h 1667189"/>
                  <a:gd name="connsiteX31" fmla="*/ 163773 w 655092"/>
                  <a:gd name="connsiteY31" fmla="*/ 1230460 h 1667189"/>
                  <a:gd name="connsiteX32" fmla="*/ 109182 w 655092"/>
                  <a:gd name="connsiteY32" fmla="*/ 1066687 h 1667189"/>
                  <a:gd name="connsiteX33" fmla="*/ 95534 w 655092"/>
                  <a:gd name="connsiteY33" fmla="*/ 1025744 h 1667189"/>
                  <a:gd name="connsiteX34" fmla="*/ 81886 w 655092"/>
                  <a:gd name="connsiteY34" fmla="*/ 984801 h 1667189"/>
                  <a:gd name="connsiteX35" fmla="*/ 54591 w 655092"/>
                  <a:gd name="connsiteY35" fmla="*/ 793732 h 1667189"/>
                  <a:gd name="connsiteX36" fmla="*/ 40943 w 655092"/>
                  <a:gd name="connsiteY36" fmla="*/ 670902 h 1667189"/>
                  <a:gd name="connsiteX37" fmla="*/ 13647 w 655092"/>
                  <a:gd name="connsiteY37" fmla="*/ 589015 h 1667189"/>
                  <a:gd name="connsiteX38" fmla="*/ 0 w 655092"/>
                  <a:gd name="connsiteY38" fmla="*/ 548072 h 1667189"/>
                  <a:gd name="connsiteX39" fmla="*/ 0 w 655092"/>
                  <a:gd name="connsiteY39" fmla="*/ 275117 h 166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55092" h="1667189">
                    <a:moveTo>
                      <a:pt x="0" y="275117"/>
                    </a:moveTo>
                    <a:cubicBezTo>
                      <a:pt x="1156" y="267023"/>
                      <a:pt x="9971" y="164626"/>
                      <a:pt x="27295" y="138639"/>
                    </a:cubicBezTo>
                    <a:cubicBezTo>
                      <a:pt x="38001" y="122580"/>
                      <a:pt x="53003" y="109545"/>
                      <a:pt x="68238" y="97696"/>
                    </a:cubicBezTo>
                    <a:cubicBezTo>
                      <a:pt x="107931" y="66824"/>
                      <a:pt x="157448" y="36067"/>
                      <a:pt x="204716" y="15810"/>
                    </a:cubicBezTo>
                    <a:cubicBezTo>
                      <a:pt x="217939" y="10143"/>
                      <a:pt x="232011" y="6711"/>
                      <a:pt x="245659" y="2162"/>
                    </a:cubicBezTo>
                    <a:cubicBezTo>
                      <a:pt x="279508" y="4766"/>
                      <a:pt x="405108" y="0"/>
                      <a:pt x="464023" y="29457"/>
                    </a:cubicBezTo>
                    <a:cubicBezTo>
                      <a:pt x="478694" y="36793"/>
                      <a:pt x="492707" y="45856"/>
                      <a:pt x="504967" y="56753"/>
                    </a:cubicBezTo>
                    <a:cubicBezTo>
                      <a:pt x="533818" y="82398"/>
                      <a:pt x="586853" y="138639"/>
                      <a:pt x="586853" y="138639"/>
                    </a:cubicBezTo>
                    <a:cubicBezTo>
                      <a:pt x="591402" y="152287"/>
                      <a:pt x="594834" y="166360"/>
                      <a:pt x="600501" y="179583"/>
                    </a:cubicBezTo>
                    <a:cubicBezTo>
                      <a:pt x="608515" y="198283"/>
                      <a:pt x="620653" y="215124"/>
                      <a:pt x="627797" y="234174"/>
                    </a:cubicBezTo>
                    <a:cubicBezTo>
                      <a:pt x="642645" y="273768"/>
                      <a:pt x="650112" y="349437"/>
                      <a:pt x="655092" y="384299"/>
                    </a:cubicBezTo>
                    <a:cubicBezTo>
                      <a:pt x="650543" y="466186"/>
                      <a:pt x="647734" y="548188"/>
                      <a:pt x="641444" y="629959"/>
                    </a:cubicBezTo>
                    <a:cubicBezTo>
                      <a:pt x="638631" y="666528"/>
                      <a:pt x="635482" y="703278"/>
                      <a:pt x="627797" y="739141"/>
                    </a:cubicBezTo>
                    <a:cubicBezTo>
                      <a:pt x="621768" y="767274"/>
                      <a:pt x="609600" y="793732"/>
                      <a:pt x="600501" y="821027"/>
                    </a:cubicBezTo>
                    <a:lnTo>
                      <a:pt x="573205" y="902914"/>
                    </a:lnTo>
                    <a:cubicBezTo>
                      <a:pt x="568656" y="916562"/>
                      <a:pt x="567538" y="931887"/>
                      <a:pt x="559558" y="943857"/>
                    </a:cubicBezTo>
                    <a:cubicBezTo>
                      <a:pt x="550459" y="957505"/>
                      <a:pt x="539598" y="970130"/>
                      <a:pt x="532262" y="984801"/>
                    </a:cubicBezTo>
                    <a:cubicBezTo>
                      <a:pt x="525828" y="997668"/>
                      <a:pt x="527601" y="1014511"/>
                      <a:pt x="518614" y="1025744"/>
                    </a:cubicBezTo>
                    <a:cubicBezTo>
                      <a:pt x="508367" y="1038552"/>
                      <a:pt x="491319" y="1043941"/>
                      <a:pt x="477671" y="1053039"/>
                    </a:cubicBezTo>
                    <a:cubicBezTo>
                      <a:pt x="468573" y="1080335"/>
                      <a:pt x="466336" y="1110986"/>
                      <a:pt x="450376" y="1134926"/>
                    </a:cubicBezTo>
                    <a:cubicBezTo>
                      <a:pt x="441277" y="1148574"/>
                      <a:pt x="429742" y="1160880"/>
                      <a:pt x="423080" y="1175869"/>
                    </a:cubicBezTo>
                    <a:cubicBezTo>
                      <a:pt x="411395" y="1202161"/>
                      <a:pt x="404883" y="1230460"/>
                      <a:pt x="395785" y="1257756"/>
                    </a:cubicBezTo>
                    <a:lnTo>
                      <a:pt x="382137" y="1298699"/>
                    </a:lnTo>
                    <a:cubicBezTo>
                      <a:pt x="377588" y="1312347"/>
                      <a:pt x="376469" y="1327672"/>
                      <a:pt x="368489" y="1339642"/>
                    </a:cubicBezTo>
                    <a:cubicBezTo>
                      <a:pt x="290255" y="1456997"/>
                      <a:pt x="384058" y="1308507"/>
                      <a:pt x="327546" y="1421529"/>
                    </a:cubicBezTo>
                    <a:cubicBezTo>
                      <a:pt x="320210" y="1436200"/>
                      <a:pt x="309349" y="1448824"/>
                      <a:pt x="300250" y="1462472"/>
                    </a:cubicBezTo>
                    <a:cubicBezTo>
                      <a:pt x="291152" y="1489768"/>
                      <a:pt x="288915" y="1520419"/>
                      <a:pt x="272955" y="1544359"/>
                    </a:cubicBezTo>
                    <a:cubicBezTo>
                      <a:pt x="263856" y="1558007"/>
                      <a:pt x="252321" y="1570313"/>
                      <a:pt x="245659" y="1585302"/>
                    </a:cubicBezTo>
                    <a:cubicBezTo>
                      <a:pt x="233974" y="1611594"/>
                      <a:pt x="218364" y="1667189"/>
                      <a:pt x="218364" y="1667189"/>
                    </a:cubicBezTo>
                    <a:cubicBezTo>
                      <a:pt x="213815" y="1589852"/>
                      <a:pt x="212425" y="1512264"/>
                      <a:pt x="204716" y="1435177"/>
                    </a:cubicBezTo>
                    <a:cubicBezTo>
                      <a:pt x="203284" y="1420862"/>
                      <a:pt x="193889" y="1408340"/>
                      <a:pt x="191068" y="1394233"/>
                    </a:cubicBezTo>
                    <a:cubicBezTo>
                      <a:pt x="180214" y="1339964"/>
                      <a:pt x="181275" y="1282964"/>
                      <a:pt x="163773" y="1230460"/>
                    </a:cubicBezTo>
                    <a:lnTo>
                      <a:pt x="109182" y="1066687"/>
                    </a:lnTo>
                    <a:lnTo>
                      <a:pt x="95534" y="1025744"/>
                    </a:lnTo>
                    <a:lnTo>
                      <a:pt x="81886" y="984801"/>
                    </a:lnTo>
                    <a:cubicBezTo>
                      <a:pt x="72788" y="921111"/>
                      <a:pt x="62912" y="857528"/>
                      <a:pt x="54591" y="793732"/>
                    </a:cubicBezTo>
                    <a:cubicBezTo>
                      <a:pt x="49263" y="752883"/>
                      <a:pt x="49022" y="711297"/>
                      <a:pt x="40943" y="670902"/>
                    </a:cubicBezTo>
                    <a:cubicBezTo>
                      <a:pt x="35300" y="642689"/>
                      <a:pt x="22745" y="616311"/>
                      <a:pt x="13647" y="589015"/>
                    </a:cubicBezTo>
                    <a:cubicBezTo>
                      <a:pt x="9098" y="575367"/>
                      <a:pt x="0" y="562458"/>
                      <a:pt x="0" y="548072"/>
                    </a:cubicBezTo>
                    <a:lnTo>
                      <a:pt x="0" y="275117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Freeform 73"/>
              <p:cNvSpPr/>
              <p:nvPr/>
            </p:nvSpPr>
            <p:spPr>
              <a:xfrm>
                <a:off x="3907809" y="3889612"/>
                <a:ext cx="1360227" cy="900752"/>
              </a:xfrm>
              <a:custGeom>
                <a:avLst/>
                <a:gdLst>
                  <a:gd name="connsiteX0" fmla="*/ 22746 w 1360227"/>
                  <a:gd name="connsiteY0" fmla="*/ 791570 h 900752"/>
                  <a:gd name="connsiteX1" fmla="*/ 9098 w 1360227"/>
                  <a:gd name="connsiteY1" fmla="*/ 750627 h 900752"/>
                  <a:gd name="connsiteX2" fmla="*/ 90985 w 1360227"/>
                  <a:gd name="connsiteY2" fmla="*/ 668740 h 900752"/>
                  <a:gd name="connsiteX3" fmla="*/ 131928 w 1360227"/>
                  <a:gd name="connsiteY3" fmla="*/ 586854 h 900752"/>
                  <a:gd name="connsiteX4" fmla="*/ 172872 w 1360227"/>
                  <a:gd name="connsiteY4" fmla="*/ 504967 h 900752"/>
                  <a:gd name="connsiteX5" fmla="*/ 186519 w 1360227"/>
                  <a:gd name="connsiteY5" fmla="*/ 450376 h 900752"/>
                  <a:gd name="connsiteX6" fmla="*/ 241110 w 1360227"/>
                  <a:gd name="connsiteY6" fmla="*/ 423081 h 900752"/>
                  <a:gd name="connsiteX7" fmla="*/ 350292 w 1360227"/>
                  <a:gd name="connsiteY7" fmla="*/ 354842 h 900752"/>
                  <a:gd name="connsiteX8" fmla="*/ 404884 w 1360227"/>
                  <a:gd name="connsiteY8" fmla="*/ 272955 h 900752"/>
                  <a:gd name="connsiteX9" fmla="*/ 486770 w 1360227"/>
                  <a:gd name="connsiteY9" fmla="*/ 232012 h 900752"/>
                  <a:gd name="connsiteX10" fmla="*/ 527713 w 1360227"/>
                  <a:gd name="connsiteY10" fmla="*/ 218364 h 900752"/>
                  <a:gd name="connsiteX11" fmla="*/ 568657 w 1360227"/>
                  <a:gd name="connsiteY11" fmla="*/ 191069 h 900752"/>
                  <a:gd name="connsiteX12" fmla="*/ 609600 w 1360227"/>
                  <a:gd name="connsiteY12" fmla="*/ 177421 h 900752"/>
                  <a:gd name="connsiteX13" fmla="*/ 650543 w 1360227"/>
                  <a:gd name="connsiteY13" fmla="*/ 150125 h 900752"/>
                  <a:gd name="connsiteX14" fmla="*/ 746078 w 1360227"/>
                  <a:gd name="connsiteY14" fmla="*/ 122830 h 900752"/>
                  <a:gd name="connsiteX15" fmla="*/ 827964 w 1360227"/>
                  <a:gd name="connsiteY15" fmla="*/ 95534 h 900752"/>
                  <a:gd name="connsiteX16" fmla="*/ 923498 w 1360227"/>
                  <a:gd name="connsiteY16" fmla="*/ 54591 h 900752"/>
                  <a:gd name="connsiteX17" fmla="*/ 964442 w 1360227"/>
                  <a:gd name="connsiteY17" fmla="*/ 27295 h 900752"/>
                  <a:gd name="connsiteX18" fmla="*/ 1073624 w 1360227"/>
                  <a:gd name="connsiteY18" fmla="*/ 0 h 900752"/>
                  <a:gd name="connsiteX19" fmla="*/ 1196454 w 1360227"/>
                  <a:gd name="connsiteY19" fmla="*/ 13648 h 900752"/>
                  <a:gd name="connsiteX20" fmla="*/ 1291988 w 1360227"/>
                  <a:gd name="connsiteY20" fmla="*/ 122830 h 900752"/>
                  <a:gd name="connsiteX21" fmla="*/ 1346579 w 1360227"/>
                  <a:gd name="connsiteY21" fmla="*/ 204716 h 900752"/>
                  <a:gd name="connsiteX22" fmla="*/ 1360227 w 1360227"/>
                  <a:gd name="connsiteY22" fmla="*/ 245660 h 900752"/>
                  <a:gd name="connsiteX23" fmla="*/ 1346579 w 1360227"/>
                  <a:gd name="connsiteY23" fmla="*/ 532263 h 900752"/>
                  <a:gd name="connsiteX24" fmla="*/ 1332931 w 1360227"/>
                  <a:gd name="connsiteY24" fmla="*/ 586854 h 900752"/>
                  <a:gd name="connsiteX25" fmla="*/ 1264692 w 1360227"/>
                  <a:gd name="connsiteY25" fmla="*/ 655092 h 900752"/>
                  <a:gd name="connsiteX26" fmla="*/ 1182806 w 1360227"/>
                  <a:gd name="connsiteY26" fmla="*/ 736979 h 900752"/>
                  <a:gd name="connsiteX27" fmla="*/ 1141863 w 1360227"/>
                  <a:gd name="connsiteY27" fmla="*/ 777922 h 900752"/>
                  <a:gd name="connsiteX28" fmla="*/ 1046328 w 1360227"/>
                  <a:gd name="connsiteY28" fmla="*/ 832513 h 900752"/>
                  <a:gd name="connsiteX29" fmla="*/ 1005385 w 1360227"/>
                  <a:gd name="connsiteY29" fmla="*/ 859809 h 900752"/>
                  <a:gd name="connsiteX30" fmla="*/ 937146 w 1360227"/>
                  <a:gd name="connsiteY30" fmla="*/ 873457 h 900752"/>
                  <a:gd name="connsiteX31" fmla="*/ 896203 w 1360227"/>
                  <a:gd name="connsiteY31" fmla="*/ 900752 h 900752"/>
                  <a:gd name="connsiteX32" fmla="*/ 350292 w 1360227"/>
                  <a:gd name="connsiteY32" fmla="*/ 887104 h 900752"/>
                  <a:gd name="connsiteX33" fmla="*/ 200167 w 1360227"/>
                  <a:gd name="connsiteY33" fmla="*/ 846161 h 900752"/>
                  <a:gd name="connsiteX34" fmla="*/ 145576 w 1360227"/>
                  <a:gd name="connsiteY34" fmla="*/ 818866 h 900752"/>
                  <a:gd name="connsiteX35" fmla="*/ 22746 w 1360227"/>
                  <a:gd name="connsiteY35" fmla="*/ 791570 h 900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60227" h="900752">
                    <a:moveTo>
                      <a:pt x="22746" y="791570"/>
                    </a:moveTo>
                    <a:cubicBezTo>
                      <a:pt x="0" y="780197"/>
                      <a:pt x="2112" y="763203"/>
                      <a:pt x="9098" y="750627"/>
                    </a:cubicBezTo>
                    <a:cubicBezTo>
                      <a:pt x="27845" y="716883"/>
                      <a:pt x="90985" y="668740"/>
                      <a:pt x="90985" y="668740"/>
                    </a:cubicBezTo>
                    <a:cubicBezTo>
                      <a:pt x="125291" y="565825"/>
                      <a:pt x="79014" y="692684"/>
                      <a:pt x="131928" y="586854"/>
                    </a:cubicBezTo>
                    <a:cubicBezTo>
                      <a:pt x="188427" y="473854"/>
                      <a:pt x="94653" y="622293"/>
                      <a:pt x="172872" y="504967"/>
                    </a:cubicBezTo>
                    <a:cubicBezTo>
                      <a:pt x="177421" y="486770"/>
                      <a:pt x="174511" y="464786"/>
                      <a:pt x="186519" y="450376"/>
                    </a:cubicBezTo>
                    <a:cubicBezTo>
                      <a:pt x="199543" y="434747"/>
                      <a:pt x="223325" y="432961"/>
                      <a:pt x="241110" y="423081"/>
                    </a:cubicBezTo>
                    <a:cubicBezTo>
                      <a:pt x="290484" y="395651"/>
                      <a:pt x="307639" y="383277"/>
                      <a:pt x="350292" y="354842"/>
                    </a:cubicBezTo>
                    <a:cubicBezTo>
                      <a:pt x="368489" y="327546"/>
                      <a:pt x="373762" y="283329"/>
                      <a:pt x="404884" y="272955"/>
                    </a:cubicBezTo>
                    <a:cubicBezTo>
                      <a:pt x="507796" y="238650"/>
                      <a:pt x="380944" y="284925"/>
                      <a:pt x="486770" y="232012"/>
                    </a:cubicBezTo>
                    <a:cubicBezTo>
                      <a:pt x="499637" y="225578"/>
                      <a:pt x="514846" y="224798"/>
                      <a:pt x="527713" y="218364"/>
                    </a:cubicBezTo>
                    <a:cubicBezTo>
                      <a:pt x="542384" y="211029"/>
                      <a:pt x="553986" y="198404"/>
                      <a:pt x="568657" y="191069"/>
                    </a:cubicBezTo>
                    <a:cubicBezTo>
                      <a:pt x="581524" y="184635"/>
                      <a:pt x="596733" y="183855"/>
                      <a:pt x="609600" y="177421"/>
                    </a:cubicBezTo>
                    <a:cubicBezTo>
                      <a:pt x="624271" y="170085"/>
                      <a:pt x="635872" y="157460"/>
                      <a:pt x="650543" y="150125"/>
                    </a:cubicBezTo>
                    <a:cubicBezTo>
                      <a:pt x="673469" y="138662"/>
                      <a:pt x="724224" y="129386"/>
                      <a:pt x="746078" y="122830"/>
                    </a:cubicBezTo>
                    <a:cubicBezTo>
                      <a:pt x="773636" y="114562"/>
                      <a:pt x="804024" y="111494"/>
                      <a:pt x="827964" y="95534"/>
                    </a:cubicBezTo>
                    <a:cubicBezTo>
                      <a:pt x="884514" y="57835"/>
                      <a:pt x="852994" y="72217"/>
                      <a:pt x="923498" y="54591"/>
                    </a:cubicBezTo>
                    <a:cubicBezTo>
                      <a:pt x="937146" y="45492"/>
                      <a:pt x="949771" y="34631"/>
                      <a:pt x="964442" y="27295"/>
                    </a:cubicBezTo>
                    <a:cubicBezTo>
                      <a:pt x="992416" y="13308"/>
                      <a:pt x="1047675" y="5190"/>
                      <a:pt x="1073624" y="0"/>
                    </a:cubicBezTo>
                    <a:cubicBezTo>
                      <a:pt x="1114567" y="4549"/>
                      <a:pt x="1156489" y="3657"/>
                      <a:pt x="1196454" y="13648"/>
                    </a:cubicBezTo>
                    <a:cubicBezTo>
                      <a:pt x="1241947" y="25021"/>
                      <a:pt x="1273790" y="95534"/>
                      <a:pt x="1291988" y="122830"/>
                    </a:cubicBezTo>
                    <a:lnTo>
                      <a:pt x="1346579" y="204716"/>
                    </a:lnTo>
                    <a:lnTo>
                      <a:pt x="1360227" y="245660"/>
                    </a:lnTo>
                    <a:cubicBezTo>
                      <a:pt x="1355678" y="341194"/>
                      <a:pt x="1354206" y="436925"/>
                      <a:pt x="1346579" y="532263"/>
                    </a:cubicBezTo>
                    <a:cubicBezTo>
                      <a:pt x="1345083" y="550960"/>
                      <a:pt x="1340320" y="569614"/>
                      <a:pt x="1332931" y="586854"/>
                    </a:cubicBezTo>
                    <a:cubicBezTo>
                      <a:pt x="1309134" y="642381"/>
                      <a:pt x="1306687" y="617763"/>
                      <a:pt x="1264692" y="655092"/>
                    </a:cubicBezTo>
                    <a:cubicBezTo>
                      <a:pt x="1235841" y="680738"/>
                      <a:pt x="1210101" y="709683"/>
                      <a:pt x="1182806" y="736979"/>
                    </a:cubicBezTo>
                    <a:cubicBezTo>
                      <a:pt x="1169158" y="750627"/>
                      <a:pt x="1157922" y="767216"/>
                      <a:pt x="1141863" y="777922"/>
                    </a:cubicBezTo>
                    <a:cubicBezTo>
                      <a:pt x="1042103" y="844429"/>
                      <a:pt x="1167545" y="763246"/>
                      <a:pt x="1046328" y="832513"/>
                    </a:cubicBezTo>
                    <a:cubicBezTo>
                      <a:pt x="1032087" y="840651"/>
                      <a:pt x="1020743" y="854050"/>
                      <a:pt x="1005385" y="859809"/>
                    </a:cubicBezTo>
                    <a:cubicBezTo>
                      <a:pt x="983665" y="867954"/>
                      <a:pt x="959892" y="868908"/>
                      <a:pt x="937146" y="873457"/>
                    </a:cubicBezTo>
                    <a:cubicBezTo>
                      <a:pt x="923498" y="882555"/>
                      <a:pt x="912601" y="900371"/>
                      <a:pt x="896203" y="900752"/>
                    </a:cubicBezTo>
                    <a:lnTo>
                      <a:pt x="350292" y="887104"/>
                    </a:lnTo>
                    <a:cubicBezTo>
                      <a:pt x="317416" y="885643"/>
                      <a:pt x="225203" y="858679"/>
                      <a:pt x="200167" y="846161"/>
                    </a:cubicBezTo>
                    <a:cubicBezTo>
                      <a:pt x="181970" y="837063"/>
                      <a:pt x="164877" y="825300"/>
                      <a:pt x="145576" y="818866"/>
                    </a:cubicBezTo>
                    <a:cubicBezTo>
                      <a:pt x="85895" y="798973"/>
                      <a:pt x="45492" y="802943"/>
                      <a:pt x="22746" y="791570"/>
                    </a:cubicBez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Freeform 74"/>
              <p:cNvSpPr/>
              <p:nvPr/>
            </p:nvSpPr>
            <p:spPr>
              <a:xfrm>
                <a:off x="4148919" y="3110809"/>
                <a:ext cx="939226" cy="1106349"/>
              </a:xfrm>
              <a:custGeom>
                <a:avLst/>
                <a:gdLst>
                  <a:gd name="connsiteX0" fmla="*/ 0 w 939226"/>
                  <a:gd name="connsiteY0" fmla="*/ 1106349 h 1106349"/>
                  <a:gd name="connsiteX1" fmla="*/ 40944 w 939226"/>
                  <a:gd name="connsiteY1" fmla="*/ 1079054 h 1106349"/>
                  <a:gd name="connsiteX2" fmla="*/ 54591 w 939226"/>
                  <a:gd name="connsiteY2" fmla="*/ 1024463 h 1106349"/>
                  <a:gd name="connsiteX3" fmla="*/ 81887 w 939226"/>
                  <a:gd name="connsiteY3" fmla="*/ 942576 h 1106349"/>
                  <a:gd name="connsiteX4" fmla="*/ 81887 w 939226"/>
                  <a:gd name="connsiteY4" fmla="*/ 942576 h 1106349"/>
                  <a:gd name="connsiteX5" fmla="*/ 122830 w 939226"/>
                  <a:gd name="connsiteY5" fmla="*/ 887985 h 1106349"/>
                  <a:gd name="connsiteX6" fmla="*/ 150126 w 939226"/>
                  <a:gd name="connsiteY6" fmla="*/ 806098 h 1106349"/>
                  <a:gd name="connsiteX7" fmla="*/ 191069 w 939226"/>
                  <a:gd name="connsiteY7" fmla="*/ 724212 h 1106349"/>
                  <a:gd name="connsiteX8" fmla="*/ 204717 w 939226"/>
                  <a:gd name="connsiteY8" fmla="*/ 615030 h 1106349"/>
                  <a:gd name="connsiteX9" fmla="*/ 218365 w 939226"/>
                  <a:gd name="connsiteY9" fmla="*/ 574087 h 1106349"/>
                  <a:gd name="connsiteX10" fmla="*/ 232012 w 939226"/>
                  <a:gd name="connsiteY10" fmla="*/ 314779 h 1106349"/>
                  <a:gd name="connsiteX11" fmla="*/ 245660 w 939226"/>
                  <a:gd name="connsiteY11" fmla="*/ 205597 h 1106349"/>
                  <a:gd name="connsiteX12" fmla="*/ 300251 w 939226"/>
                  <a:gd name="connsiteY12" fmla="*/ 82767 h 1106349"/>
                  <a:gd name="connsiteX13" fmla="*/ 341194 w 939226"/>
                  <a:gd name="connsiteY13" fmla="*/ 41824 h 1106349"/>
                  <a:gd name="connsiteX14" fmla="*/ 423081 w 939226"/>
                  <a:gd name="connsiteY14" fmla="*/ 881 h 1106349"/>
                  <a:gd name="connsiteX15" fmla="*/ 627797 w 939226"/>
                  <a:gd name="connsiteY15" fmla="*/ 14528 h 1106349"/>
                  <a:gd name="connsiteX16" fmla="*/ 736980 w 939226"/>
                  <a:gd name="connsiteY16" fmla="*/ 69119 h 1106349"/>
                  <a:gd name="connsiteX17" fmla="*/ 777923 w 939226"/>
                  <a:gd name="connsiteY17" fmla="*/ 110063 h 1106349"/>
                  <a:gd name="connsiteX18" fmla="*/ 791571 w 939226"/>
                  <a:gd name="connsiteY18" fmla="*/ 151006 h 1106349"/>
                  <a:gd name="connsiteX19" fmla="*/ 832514 w 939226"/>
                  <a:gd name="connsiteY19" fmla="*/ 178301 h 1106349"/>
                  <a:gd name="connsiteX20" fmla="*/ 873457 w 939226"/>
                  <a:gd name="connsiteY20" fmla="*/ 260188 h 1106349"/>
                  <a:gd name="connsiteX21" fmla="*/ 900753 w 939226"/>
                  <a:gd name="connsiteY21" fmla="*/ 301131 h 1106349"/>
                  <a:gd name="connsiteX22" fmla="*/ 900753 w 939226"/>
                  <a:gd name="connsiteY22" fmla="*/ 601382 h 1106349"/>
                  <a:gd name="connsiteX23" fmla="*/ 873457 w 939226"/>
                  <a:gd name="connsiteY23" fmla="*/ 655973 h 1106349"/>
                  <a:gd name="connsiteX24" fmla="*/ 818866 w 939226"/>
                  <a:gd name="connsiteY24" fmla="*/ 669621 h 1106349"/>
                  <a:gd name="connsiteX25" fmla="*/ 777923 w 939226"/>
                  <a:gd name="connsiteY25" fmla="*/ 696916 h 1106349"/>
                  <a:gd name="connsiteX26" fmla="*/ 736980 w 939226"/>
                  <a:gd name="connsiteY26" fmla="*/ 737860 h 1106349"/>
                  <a:gd name="connsiteX27" fmla="*/ 682388 w 939226"/>
                  <a:gd name="connsiteY27" fmla="*/ 765155 h 1106349"/>
                  <a:gd name="connsiteX28" fmla="*/ 559559 w 939226"/>
                  <a:gd name="connsiteY28" fmla="*/ 847042 h 1106349"/>
                  <a:gd name="connsiteX29" fmla="*/ 518615 w 939226"/>
                  <a:gd name="connsiteY29" fmla="*/ 860690 h 1106349"/>
                  <a:gd name="connsiteX30" fmla="*/ 477672 w 939226"/>
                  <a:gd name="connsiteY30" fmla="*/ 874337 h 1106349"/>
                  <a:gd name="connsiteX31" fmla="*/ 395785 w 939226"/>
                  <a:gd name="connsiteY31" fmla="*/ 942576 h 1106349"/>
                  <a:gd name="connsiteX32" fmla="*/ 354842 w 939226"/>
                  <a:gd name="connsiteY32" fmla="*/ 956224 h 1106349"/>
                  <a:gd name="connsiteX33" fmla="*/ 313899 w 939226"/>
                  <a:gd name="connsiteY33" fmla="*/ 983519 h 1106349"/>
                  <a:gd name="connsiteX34" fmla="*/ 272956 w 939226"/>
                  <a:gd name="connsiteY34" fmla="*/ 997167 h 1106349"/>
                  <a:gd name="connsiteX35" fmla="*/ 232012 w 939226"/>
                  <a:gd name="connsiteY35" fmla="*/ 1024463 h 1106349"/>
                  <a:gd name="connsiteX36" fmla="*/ 136478 w 939226"/>
                  <a:gd name="connsiteY36" fmla="*/ 1051758 h 1106349"/>
                  <a:gd name="connsiteX37" fmla="*/ 13648 w 939226"/>
                  <a:gd name="connsiteY37" fmla="*/ 1106349 h 1106349"/>
                  <a:gd name="connsiteX38" fmla="*/ 0 w 939226"/>
                  <a:gd name="connsiteY38" fmla="*/ 1106349 h 1106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9226" h="1106349">
                    <a:moveTo>
                      <a:pt x="0" y="1106349"/>
                    </a:moveTo>
                    <a:cubicBezTo>
                      <a:pt x="13648" y="1097251"/>
                      <a:pt x="31845" y="1092702"/>
                      <a:pt x="40944" y="1079054"/>
                    </a:cubicBezTo>
                    <a:cubicBezTo>
                      <a:pt x="51349" y="1063447"/>
                      <a:pt x="49201" y="1042429"/>
                      <a:pt x="54591" y="1024463"/>
                    </a:cubicBezTo>
                    <a:cubicBezTo>
                      <a:pt x="62859" y="996904"/>
                      <a:pt x="72788" y="969872"/>
                      <a:pt x="81887" y="942576"/>
                    </a:cubicBezTo>
                    <a:lnTo>
                      <a:pt x="81887" y="942576"/>
                    </a:lnTo>
                    <a:lnTo>
                      <a:pt x="122830" y="887985"/>
                    </a:lnTo>
                    <a:cubicBezTo>
                      <a:pt x="131929" y="860689"/>
                      <a:pt x="134166" y="830038"/>
                      <a:pt x="150126" y="806098"/>
                    </a:cubicBezTo>
                    <a:cubicBezTo>
                      <a:pt x="185401" y="753185"/>
                      <a:pt x="172234" y="780716"/>
                      <a:pt x="191069" y="724212"/>
                    </a:cubicBezTo>
                    <a:cubicBezTo>
                      <a:pt x="195618" y="687818"/>
                      <a:pt x="198156" y="651116"/>
                      <a:pt x="204717" y="615030"/>
                    </a:cubicBezTo>
                    <a:cubicBezTo>
                      <a:pt x="207290" y="600876"/>
                      <a:pt x="217063" y="588414"/>
                      <a:pt x="218365" y="574087"/>
                    </a:cubicBezTo>
                    <a:cubicBezTo>
                      <a:pt x="226201" y="487887"/>
                      <a:pt x="225618" y="401098"/>
                      <a:pt x="232012" y="314779"/>
                    </a:cubicBezTo>
                    <a:cubicBezTo>
                      <a:pt x="234721" y="278202"/>
                      <a:pt x="237975" y="241460"/>
                      <a:pt x="245660" y="205597"/>
                    </a:cubicBezTo>
                    <a:cubicBezTo>
                      <a:pt x="255960" y="157533"/>
                      <a:pt x="269642" y="119497"/>
                      <a:pt x="300251" y="82767"/>
                    </a:cubicBezTo>
                    <a:cubicBezTo>
                      <a:pt x="312607" y="67940"/>
                      <a:pt x="326367" y="54180"/>
                      <a:pt x="341194" y="41824"/>
                    </a:cubicBezTo>
                    <a:cubicBezTo>
                      <a:pt x="376471" y="12427"/>
                      <a:pt x="382045" y="14559"/>
                      <a:pt x="423081" y="881"/>
                    </a:cubicBezTo>
                    <a:cubicBezTo>
                      <a:pt x="491320" y="5430"/>
                      <a:pt x="560968" y="0"/>
                      <a:pt x="627797" y="14528"/>
                    </a:cubicBezTo>
                    <a:cubicBezTo>
                      <a:pt x="667558" y="23172"/>
                      <a:pt x="736980" y="69119"/>
                      <a:pt x="736980" y="69119"/>
                    </a:cubicBezTo>
                    <a:cubicBezTo>
                      <a:pt x="750628" y="82767"/>
                      <a:pt x="767217" y="94004"/>
                      <a:pt x="777923" y="110063"/>
                    </a:cubicBezTo>
                    <a:cubicBezTo>
                      <a:pt x="785903" y="122033"/>
                      <a:pt x="782584" y="139773"/>
                      <a:pt x="791571" y="151006"/>
                    </a:cubicBezTo>
                    <a:cubicBezTo>
                      <a:pt x="801818" y="163814"/>
                      <a:pt x="818866" y="169203"/>
                      <a:pt x="832514" y="178301"/>
                    </a:cubicBezTo>
                    <a:cubicBezTo>
                      <a:pt x="910748" y="295656"/>
                      <a:pt x="816945" y="147166"/>
                      <a:pt x="873457" y="260188"/>
                    </a:cubicBezTo>
                    <a:cubicBezTo>
                      <a:pt x="880793" y="274859"/>
                      <a:pt x="891654" y="287483"/>
                      <a:pt x="900753" y="301131"/>
                    </a:cubicBezTo>
                    <a:cubicBezTo>
                      <a:pt x="939226" y="416558"/>
                      <a:pt x="930460" y="373625"/>
                      <a:pt x="900753" y="601382"/>
                    </a:cubicBezTo>
                    <a:cubicBezTo>
                      <a:pt x="898122" y="621556"/>
                      <a:pt x="889086" y="642949"/>
                      <a:pt x="873457" y="655973"/>
                    </a:cubicBezTo>
                    <a:cubicBezTo>
                      <a:pt x="859047" y="667981"/>
                      <a:pt x="837063" y="665072"/>
                      <a:pt x="818866" y="669621"/>
                    </a:cubicBezTo>
                    <a:cubicBezTo>
                      <a:pt x="805218" y="678719"/>
                      <a:pt x="790524" y="686415"/>
                      <a:pt x="777923" y="696916"/>
                    </a:cubicBezTo>
                    <a:cubicBezTo>
                      <a:pt x="763096" y="709272"/>
                      <a:pt x="752686" y="726642"/>
                      <a:pt x="736980" y="737860"/>
                    </a:cubicBezTo>
                    <a:cubicBezTo>
                      <a:pt x="720424" y="749685"/>
                      <a:pt x="700585" y="756057"/>
                      <a:pt x="682388" y="765155"/>
                    </a:cubicBezTo>
                    <a:cubicBezTo>
                      <a:pt x="624182" y="842763"/>
                      <a:pt x="663024" y="812553"/>
                      <a:pt x="559559" y="847042"/>
                    </a:cubicBezTo>
                    <a:lnTo>
                      <a:pt x="518615" y="860690"/>
                    </a:lnTo>
                    <a:lnTo>
                      <a:pt x="477672" y="874337"/>
                    </a:lnTo>
                    <a:cubicBezTo>
                      <a:pt x="447485" y="904524"/>
                      <a:pt x="433791" y="923573"/>
                      <a:pt x="395785" y="942576"/>
                    </a:cubicBezTo>
                    <a:cubicBezTo>
                      <a:pt x="382918" y="949010"/>
                      <a:pt x="367709" y="949790"/>
                      <a:pt x="354842" y="956224"/>
                    </a:cubicBezTo>
                    <a:cubicBezTo>
                      <a:pt x="340171" y="963559"/>
                      <a:pt x="328570" y="976184"/>
                      <a:pt x="313899" y="983519"/>
                    </a:cubicBezTo>
                    <a:cubicBezTo>
                      <a:pt x="301032" y="989953"/>
                      <a:pt x="285823" y="990733"/>
                      <a:pt x="272956" y="997167"/>
                    </a:cubicBezTo>
                    <a:cubicBezTo>
                      <a:pt x="258285" y="1004503"/>
                      <a:pt x="246683" y="1017127"/>
                      <a:pt x="232012" y="1024463"/>
                    </a:cubicBezTo>
                    <a:cubicBezTo>
                      <a:pt x="209084" y="1035927"/>
                      <a:pt x="158335" y="1045201"/>
                      <a:pt x="136478" y="1051758"/>
                    </a:cubicBezTo>
                    <a:cubicBezTo>
                      <a:pt x="97870" y="1063341"/>
                      <a:pt x="44988" y="1075009"/>
                      <a:pt x="13648" y="1106349"/>
                    </a:cubicBezTo>
                    <a:lnTo>
                      <a:pt x="0" y="1106349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Freeform 75"/>
              <p:cNvSpPr/>
              <p:nvPr/>
            </p:nvSpPr>
            <p:spPr>
              <a:xfrm>
                <a:off x="3125337" y="3405845"/>
                <a:ext cx="789296" cy="1339504"/>
              </a:xfrm>
              <a:custGeom>
                <a:avLst/>
                <a:gdLst>
                  <a:gd name="connsiteX0" fmla="*/ 777923 w 789296"/>
                  <a:gd name="connsiteY0" fmla="*/ 1288985 h 1339504"/>
                  <a:gd name="connsiteX1" fmla="*/ 750627 w 789296"/>
                  <a:gd name="connsiteY1" fmla="*/ 1125212 h 1339504"/>
                  <a:gd name="connsiteX2" fmla="*/ 736979 w 789296"/>
                  <a:gd name="connsiteY2" fmla="*/ 1070621 h 1339504"/>
                  <a:gd name="connsiteX3" fmla="*/ 668741 w 789296"/>
                  <a:gd name="connsiteY3" fmla="*/ 975086 h 1339504"/>
                  <a:gd name="connsiteX4" fmla="*/ 641445 w 789296"/>
                  <a:gd name="connsiteY4" fmla="*/ 893200 h 1339504"/>
                  <a:gd name="connsiteX5" fmla="*/ 614150 w 789296"/>
                  <a:gd name="connsiteY5" fmla="*/ 811313 h 1339504"/>
                  <a:gd name="connsiteX6" fmla="*/ 586854 w 789296"/>
                  <a:gd name="connsiteY6" fmla="*/ 702131 h 1339504"/>
                  <a:gd name="connsiteX7" fmla="*/ 573206 w 789296"/>
                  <a:gd name="connsiteY7" fmla="*/ 661188 h 1339504"/>
                  <a:gd name="connsiteX8" fmla="*/ 559559 w 789296"/>
                  <a:gd name="connsiteY8" fmla="*/ 592949 h 1339504"/>
                  <a:gd name="connsiteX9" fmla="*/ 532263 w 789296"/>
                  <a:gd name="connsiteY9" fmla="*/ 511062 h 1339504"/>
                  <a:gd name="connsiteX10" fmla="*/ 491320 w 789296"/>
                  <a:gd name="connsiteY10" fmla="*/ 279051 h 1339504"/>
                  <a:gd name="connsiteX11" fmla="*/ 464024 w 789296"/>
                  <a:gd name="connsiteY11" fmla="*/ 169868 h 1339504"/>
                  <a:gd name="connsiteX12" fmla="*/ 450376 w 789296"/>
                  <a:gd name="connsiteY12" fmla="*/ 128925 h 1339504"/>
                  <a:gd name="connsiteX13" fmla="*/ 423081 w 789296"/>
                  <a:gd name="connsiteY13" fmla="*/ 87982 h 1339504"/>
                  <a:gd name="connsiteX14" fmla="*/ 382138 w 789296"/>
                  <a:gd name="connsiteY14" fmla="*/ 47039 h 1339504"/>
                  <a:gd name="connsiteX15" fmla="*/ 341194 w 789296"/>
                  <a:gd name="connsiteY15" fmla="*/ 33391 h 1339504"/>
                  <a:gd name="connsiteX16" fmla="*/ 300251 w 789296"/>
                  <a:gd name="connsiteY16" fmla="*/ 6095 h 1339504"/>
                  <a:gd name="connsiteX17" fmla="*/ 136478 w 789296"/>
                  <a:gd name="connsiteY17" fmla="*/ 33391 h 1339504"/>
                  <a:gd name="connsiteX18" fmla="*/ 81887 w 789296"/>
                  <a:gd name="connsiteY18" fmla="*/ 128925 h 1339504"/>
                  <a:gd name="connsiteX19" fmla="*/ 54591 w 789296"/>
                  <a:gd name="connsiteY19" fmla="*/ 169868 h 1339504"/>
                  <a:gd name="connsiteX20" fmla="*/ 13648 w 789296"/>
                  <a:gd name="connsiteY20" fmla="*/ 292698 h 1339504"/>
                  <a:gd name="connsiteX21" fmla="*/ 0 w 789296"/>
                  <a:gd name="connsiteY21" fmla="*/ 333642 h 1339504"/>
                  <a:gd name="connsiteX22" fmla="*/ 13648 w 789296"/>
                  <a:gd name="connsiteY22" fmla="*/ 606597 h 1339504"/>
                  <a:gd name="connsiteX23" fmla="*/ 27296 w 789296"/>
                  <a:gd name="connsiteY23" fmla="*/ 674836 h 1339504"/>
                  <a:gd name="connsiteX24" fmla="*/ 54591 w 789296"/>
                  <a:gd name="connsiteY24" fmla="*/ 715779 h 1339504"/>
                  <a:gd name="connsiteX25" fmla="*/ 95535 w 789296"/>
                  <a:gd name="connsiteY25" fmla="*/ 743074 h 1339504"/>
                  <a:gd name="connsiteX26" fmla="*/ 109182 w 789296"/>
                  <a:gd name="connsiteY26" fmla="*/ 784018 h 1339504"/>
                  <a:gd name="connsiteX27" fmla="*/ 232012 w 789296"/>
                  <a:gd name="connsiteY27" fmla="*/ 852256 h 1339504"/>
                  <a:gd name="connsiteX28" fmla="*/ 327547 w 789296"/>
                  <a:gd name="connsiteY28" fmla="*/ 906848 h 1339504"/>
                  <a:gd name="connsiteX29" fmla="*/ 504967 w 789296"/>
                  <a:gd name="connsiteY29" fmla="*/ 1056973 h 1339504"/>
                  <a:gd name="connsiteX30" fmla="*/ 559559 w 789296"/>
                  <a:gd name="connsiteY30" fmla="*/ 1138859 h 1339504"/>
                  <a:gd name="connsiteX31" fmla="*/ 586854 w 789296"/>
                  <a:gd name="connsiteY31" fmla="*/ 1179803 h 1339504"/>
                  <a:gd name="connsiteX32" fmla="*/ 641445 w 789296"/>
                  <a:gd name="connsiteY32" fmla="*/ 1288985 h 1339504"/>
                  <a:gd name="connsiteX33" fmla="*/ 682388 w 789296"/>
                  <a:gd name="connsiteY33" fmla="*/ 1329928 h 1339504"/>
                  <a:gd name="connsiteX34" fmla="*/ 777923 w 789296"/>
                  <a:gd name="connsiteY34" fmla="*/ 1288985 h 1339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89296" h="1339504">
                    <a:moveTo>
                      <a:pt x="777923" y="1288985"/>
                    </a:moveTo>
                    <a:cubicBezTo>
                      <a:pt x="789296" y="1254866"/>
                      <a:pt x="766592" y="1197055"/>
                      <a:pt x="750627" y="1125212"/>
                    </a:cubicBezTo>
                    <a:cubicBezTo>
                      <a:pt x="746558" y="1106902"/>
                      <a:pt x="745367" y="1087398"/>
                      <a:pt x="736979" y="1070621"/>
                    </a:cubicBezTo>
                    <a:cubicBezTo>
                      <a:pt x="716801" y="1030266"/>
                      <a:pt x="686582" y="1015228"/>
                      <a:pt x="668741" y="975086"/>
                    </a:cubicBezTo>
                    <a:cubicBezTo>
                      <a:pt x="657056" y="948794"/>
                      <a:pt x="650544" y="920495"/>
                      <a:pt x="641445" y="893200"/>
                    </a:cubicBezTo>
                    <a:cubicBezTo>
                      <a:pt x="641442" y="893190"/>
                      <a:pt x="614153" y="811324"/>
                      <a:pt x="614150" y="811313"/>
                    </a:cubicBezTo>
                    <a:cubicBezTo>
                      <a:pt x="605051" y="774919"/>
                      <a:pt x="598717" y="737720"/>
                      <a:pt x="586854" y="702131"/>
                    </a:cubicBezTo>
                    <a:cubicBezTo>
                      <a:pt x="582305" y="688483"/>
                      <a:pt x="576695" y="675144"/>
                      <a:pt x="573206" y="661188"/>
                    </a:cubicBezTo>
                    <a:cubicBezTo>
                      <a:pt x="567580" y="638684"/>
                      <a:pt x="565662" y="615328"/>
                      <a:pt x="559559" y="592949"/>
                    </a:cubicBezTo>
                    <a:cubicBezTo>
                      <a:pt x="551989" y="565191"/>
                      <a:pt x="532263" y="511062"/>
                      <a:pt x="532263" y="511062"/>
                    </a:cubicBezTo>
                    <a:cubicBezTo>
                      <a:pt x="505236" y="213775"/>
                      <a:pt x="540674" y="476464"/>
                      <a:pt x="491320" y="279051"/>
                    </a:cubicBezTo>
                    <a:cubicBezTo>
                      <a:pt x="482221" y="242657"/>
                      <a:pt x="475887" y="205457"/>
                      <a:pt x="464024" y="169868"/>
                    </a:cubicBezTo>
                    <a:cubicBezTo>
                      <a:pt x="459475" y="156220"/>
                      <a:pt x="456810" y="141792"/>
                      <a:pt x="450376" y="128925"/>
                    </a:cubicBezTo>
                    <a:cubicBezTo>
                      <a:pt x="443041" y="114254"/>
                      <a:pt x="433582" y="100583"/>
                      <a:pt x="423081" y="87982"/>
                    </a:cubicBezTo>
                    <a:cubicBezTo>
                      <a:pt x="410725" y="73155"/>
                      <a:pt x="398197" y="57745"/>
                      <a:pt x="382138" y="47039"/>
                    </a:cubicBezTo>
                    <a:cubicBezTo>
                      <a:pt x="370168" y="39059"/>
                      <a:pt x="354842" y="37940"/>
                      <a:pt x="341194" y="33391"/>
                    </a:cubicBezTo>
                    <a:cubicBezTo>
                      <a:pt x="327546" y="24292"/>
                      <a:pt x="316597" y="7457"/>
                      <a:pt x="300251" y="6095"/>
                    </a:cubicBezTo>
                    <a:cubicBezTo>
                      <a:pt x="227116" y="0"/>
                      <a:pt x="194155" y="14165"/>
                      <a:pt x="136478" y="33391"/>
                    </a:cubicBezTo>
                    <a:cubicBezTo>
                      <a:pt x="69976" y="133142"/>
                      <a:pt x="151149" y="7717"/>
                      <a:pt x="81887" y="128925"/>
                    </a:cubicBezTo>
                    <a:cubicBezTo>
                      <a:pt x="73749" y="143166"/>
                      <a:pt x="63690" y="156220"/>
                      <a:pt x="54591" y="169868"/>
                    </a:cubicBezTo>
                    <a:lnTo>
                      <a:pt x="13648" y="292698"/>
                    </a:lnTo>
                    <a:lnTo>
                      <a:pt x="0" y="333642"/>
                    </a:lnTo>
                    <a:cubicBezTo>
                      <a:pt x="4549" y="424627"/>
                      <a:pt x="6383" y="515788"/>
                      <a:pt x="13648" y="606597"/>
                    </a:cubicBezTo>
                    <a:cubicBezTo>
                      <a:pt x="15498" y="629720"/>
                      <a:pt x="19151" y="653116"/>
                      <a:pt x="27296" y="674836"/>
                    </a:cubicBezTo>
                    <a:cubicBezTo>
                      <a:pt x="33055" y="690194"/>
                      <a:pt x="42993" y="704181"/>
                      <a:pt x="54591" y="715779"/>
                    </a:cubicBezTo>
                    <a:cubicBezTo>
                      <a:pt x="66190" y="727377"/>
                      <a:pt x="81887" y="733976"/>
                      <a:pt x="95535" y="743074"/>
                    </a:cubicBezTo>
                    <a:cubicBezTo>
                      <a:pt x="100084" y="756722"/>
                      <a:pt x="99010" y="773845"/>
                      <a:pt x="109182" y="784018"/>
                    </a:cubicBezTo>
                    <a:cubicBezTo>
                      <a:pt x="156110" y="830947"/>
                      <a:pt x="180526" y="835095"/>
                      <a:pt x="232012" y="852256"/>
                    </a:cubicBezTo>
                    <a:cubicBezTo>
                      <a:pt x="373651" y="946682"/>
                      <a:pt x="154386" y="802950"/>
                      <a:pt x="327547" y="906848"/>
                    </a:cubicBezTo>
                    <a:cubicBezTo>
                      <a:pt x="390016" y="944330"/>
                      <a:pt x="464334" y="996025"/>
                      <a:pt x="504967" y="1056973"/>
                    </a:cubicBezTo>
                    <a:lnTo>
                      <a:pt x="559559" y="1138859"/>
                    </a:lnTo>
                    <a:lnTo>
                      <a:pt x="586854" y="1179803"/>
                    </a:lnTo>
                    <a:cubicBezTo>
                      <a:pt x="603487" y="1246333"/>
                      <a:pt x="592318" y="1231670"/>
                      <a:pt x="641445" y="1288985"/>
                    </a:cubicBezTo>
                    <a:cubicBezTo>
                      <a:pt x="654006" y="1303639"/>
                      <a:pt x="663767" y="1324850"/>
                      <a:pt x="682388" y="1329928"/>
                    </a:cubicBezTo>
                    <a:cubicBezTo>
                      <a:pt x="717500" y="1339504"/>
                      <a:pt x="766550" y="1323104"/>
                      <a:pt x="777923" y="1288985"/>
                    </a:cubicBez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Freeform 76"/>
              <p:cNvSpPr/>
              <p:nvPr/>
            </p:nvSpPr>
            <p:spPr>
              <a:xfrm>
                <a:off x="3889612" y="4735773"/>
                <a:ext cx="1228298" cy="723331"/>
              </a:xfrm>
              <a:custGeom>
                <a:avLst/>
                <a:gdLst>
                  <a:gd name="connsiteX0" fmla="*/ 13648 w 1228298"/>
                  <a:gd name="connsiteY0" fmla="*/ 0 h 723331"/>
                  <a:gd name="connsiteX1" fmla="*/ 150125 w 1228298"/>
                  <a:gd name="connsiteY1" fmla="*/ 81887 h 723331"/>
                  <a:gd name="connsiteX2" fmla="*/ 232012 w 1228298"/>
                  <a:gd name="connsiteY2" fmla="*/ 109182 h 723331"/>
                  <a:gd name="connsiteX3" fmla="*/ 272955 w 1228298"/>
                  <a:gd name="connsiteY3" fmla="*/ 122830 h 723331"/>
                  <a:gd name="connsiteX4" fmla="*/ 545910 w 1228298"/>
                  <a:gd name="connsiteY4" fmla="*/ 136478 h 723331"/>
                  <a:gd name="connsiteX5" fmla="*/ 600501 w 1228298"/>
                  <a:gd name="connsiteY5" fmla="*/ 150126 h 723331"/>
                  <a:gd name="connsiteX6" fmla="*/ 859809 w 1228298"/>
                  <a:gd name="connsiteY6" fmla="*/ 122830 h 723331"/>
                  <a:gd name="connsiteX7" fmla="*/ 941695 w 1228298"/>
                  <a:gd name="connsiteY7" fmla="*/ 95534 h 723331"/>
                  <a:gd name="connsiteX8" fmla="*/ 1023582 w 1228298"/>
                  <a:gd name="connsiteY8" fmla="*/ 54591 h 723331"/>
                  <a:gd name="connsiteX9" fmla="*/ 1119116 w 1228298"/>
                  <a:gd name="connsiteY9" fmla="*/ 68239 h 723331"/>
                  <a:gd name="connsiteX10" fmla="*/ 1160060 w 1228298"/>
                  <a:gd name="connsiteY10" fmla="*/ 81887 h 723331"/>
                  <a:gd name="connsiteX11" fmla="*/ 1187355 w 1228298"/>
                  <a:gd name="connsiteY11" fmla="*/ 163773 h 723331"/>
                  <a:gd name="connsiteX12" fmla="*/ 1201003 w 1228298"/>
                  <a:gd name="connsiteY12" fmla="*/ 204717 h 723331"/>
                  <a:gd name="connsiteX13" fmla="*/ 1214651 w 1228298"/>
                  <a:gd name="connsiteY13" fmla="*/ 245660 h 723331"/>
                  <a:gd name="connsiteX14" fmla="*/ 1228298 w 1228298"/>
                  <a:gd name="connsiteY14" fmla="*/ 286603 h 723331"/>
                  <a:gd name="connsiteX15" fmla="*/ 1173707 w 1228298"/>
                  <a:gd name="connsiteY15" fmla="*/ 436728 h 723331"/>
                  <a:gd name="connsiteX16" fmla="*/ 1091821 w 1228298"/>
                  <a:gd name="connsiteY16" fmla="*/ 518615 h 723331"/>
                  <a:gd name="connsiteX17" fmla="*/ 1078173 w 1228298"/>
                  <a:gd name="connsiteY17" fmla="*/ 559558 h 723331"/>
                  <a:gd name="connsiteX18" fmla="*/ 982639 w 1228298"/>
                  <a:gd name="connsiteY18" fmla="*/ 641445 h 723331"/>
                  <a:gd name="connsiteX19" fmla="*/ 941695 w 1228298"/>
                  <a:gd name="connsiteY19" fmla="*/ 682388 h 723331"/>
                  <a:gd name="connsiteX20" fmla="*/ 873457 w 1228298"/>
                  <a:gd name="connsiteY20" fmla="*/ 696036 h 723331"/>
                  <a:gd name="connsiteX21" fmla="*/ 682388 w 1228298"/>
                  <a:gd name="connsiteY21" fmla="*/ 723331 h 723331"/>
                  <a:gd name="connsiteX22" fmla="*/ 545910 w 1228298"/>
                  <a:gd name="connsiteY22" fmla="*/ 709684 h 723331"/>
                  <a:gd name="connsiteX23" fmla="*/ 477672 w 1228298"/>
                  <a:gd name="connsiteY23" fmla="*/ 696036 h 723331"/>
                  <a:gd name="connsiteX24" fmla="*/ 313898 w 1228298"/>
                  <a:gd name="connsiteY24" fmla="*/ 559558 h 723331"/>
                  <a:gd name="connsiteX25" fmla="*/ 272955 w 1228298"/>
                  <a:gd name="connsiteY25" fmla="*/ 518615 h 723331"/>
                  <a:gd name="connsiteX26" fmla="*/ 232012 w 1228298"/>
                  <a:gd name="connsiteY26" fmla="*/ 477672 h 723331"/>
                  <a:gd name="connsiteX27" fmla="*/ 191069 w 1228298"/>
                  <a:gd name="connsiteY27" fmla="*/ 450376 h 723331"/>
                  <a:gd name="connsiteX28" fmla="*/ 109182 w 1228298"/>
                  <a:gd name="connsiteY28" fmla="*/ 327546 h 723331"/>
                  <a:gd name="connsiteX29" fmla="*/ 81887 w 1228298"/>
                  <a:gd name="connsiteY29" fmla="*/ 286603 h 723331"/>
                  <a:gd name="connsiteX30" fmla="*/ 54591 w 1228298"/>
                  <a:gd name="connsiteY30" fmla="*/ 218364 h 723331"/>
                  <a:gd name="connsiteX31" fmla="*/ 40943 w 1228298"/>
                  <a:gd name="connsiteY31" fmla="*/ 136478 h 723331"/>
                  <a:gd name="connsiteX32" fmla="*/ 13648 w 1228298"/>
                  <a:gd name="connsiteY32" fmla="*/ 54591 h 723331"/>
                  <a:gd name="connsiteX33" fmla="*/ 0 w 1228298"/>
                  <a:gd name="connsiteY33" fmla="*/ 13648 h 723331"/>
                  <a:gd name="connsiteX34" fmla="*/ 13648 w 1228298"/>
                  <a:gd name="connsiteY34" fmla="*/ 0 h 723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8298" h="723331">
                    <a:moveTo>
                      <a:pt x="13648" y="0"/>
                    </a:moveTo>
                    <a:cubicBezTo>
                      <a:pt x="61707" y="32039"/>
                      <a:pt x="97670" y="60905"/>
                      <a:pt x="150125" y="81887"/>
                    </a:cubicBezTo>
                    <a:cubicBezTo>
                      <a:pt x="176839" y="92573"/>
                      <a:pt x="204716" y="100084"/>
                      <a:pt x="232012" y="109182"/>
                    </a:cubicBezTo>
                    <a:cubicBezTo>
                      <a:pt x="245660" y="113731"/>
                      <a:pt x="258587" y="122112"/>
                      <a:pt x="272955" y="122830"/>
                    </a:cubicBezTo>
                    <a:lnTo>
                      <a:pt x="545910" y="136478"/>
                    </a:lnTo>
                    <a:cubicBezTo>
                      <a:pt x="564107" y="141027"/>
                      <a:pt x="581744" y="150126"/>
                      <a:pt x="600501" y="150126"/>
                    </a:cubicBezTo>
                    <a:cubicBezTo>
                      <a:pt x="618248" y="150126"/>
                      <a:pt x="835455" y="125536"/>
                      <a:pt x="859809" y="122830"/>
                    </a:cubicBezTo>
                    <a:cubicBezTo>
                      <a:pt x="887104" y="113731"/>
                      <a:pt x="917755" y="111493"/>
                      <a:pt x="941695" y="95534"/>
                    </a:cubicBezTo>
                    <a:cubicBezTo>
                      <a:pt x="994609" y="60259"/>
                      <a:pt x="967078" y="73426"/>
                      <a:pt x="1023582" y="54591"/>
                    </a:cubicBezTo>
                    <a:cubicBezTo>
                      <a:pt x="1055427" y="59140"/>
                      <a:pt x="1087573" y="61930"/>
                      <a:pt x="1119116" y="68239"/>
                    </a:cubicBezTo>
                    <a:cubicBezTo>
                      <a:pt x="1133223" y="71060"/>
                      <a:pt x="1151698" y="70180"/>
                      <a:pt x="1160060" y="81887"/>
                    </a:cubicBezTo>
                    <a:cubicBezTo>
                      <a:pt x="1176783" y="105300"/>
                      <a:pt x="1178257" y="136478"/>
                      <a:pt x="1187355" y="163773"/>
                    </a:cubicBezTo>
                    <a:lnTo>
                      <a:pt x="1201003" y="204717"/>
                    </a:lnTo>
                    <a:lnTo>
                      <a:pt x="1214651" y="245660"/>
                    </a:lnTo>
                    <a:lnTo>
                      <a:pt x="1228298" y="286603"/>
                    </a:lnTo>
                    <a:cubicBezTo>
                      <a:pt x="1211374" y="354302"/>
                      <a:pt x="1215539" y="389667"/>
                      <a:pt x="1173707" y="436728"/>
                    </a:cubicBezTo>
                    <a:cubicBezTo>
                      <a:pt x="1148061" y="465579"/>
                      <a:pt x="1091821" y="518615"/>
                      <a:pt x="1091821" y="518615"/>
                    </a:cubicBezTo>
                    <a:cubicBezTo>
                      <a:pt x="1087272" y="532263"/>
                      <a:pt x="1086153" y="547588"/>
                      <a:pt x="1078173" y="559558"/>
                    </a:cubicBezTo>
                    <a:cubicBezTo>
                      <a:pt x="1055595" y="593426"/>
                      <a:pt x="1012073" y="616216"/>
                      <a:pt x="982639" y="641445"/>
                    </a:cubicBezTo>
                    <a:cubicBezTo>
                      <a:pt x="967985" y="654006"/>
                      <a:pt x="958958" y="673756"/>
                      <a:pt x="941695" y="682388"/>
                    </a:cubicBezTo>
                    <a:cubicBezTo>
                      <a:pt x="920947" y="692762"/>
                      <a:pt x="896101" y="691004"/>
                      <a:pt x="873457" y="696036"/>
                    </a:cubicBezTo>
                    <a:cubicBezTo>
                      <a:pt x="752027" y="723021"/>
                      <a:pt x="892336" y="702337"/>
                      <a:pt x="682388" y="723331"/>
                    </a:cubicBezTo>
                    <a:cubicBezTo>
                      <a:pt x="636895" y="718782"/>
                      <a:pt x="591228" y="715726"/>
                      <a:pt x="545910" y="709684"/>
                    </a:cubicBezTo>
                    <a:cubicBezTo>
                      <a:pt x="522917" y="706618"/>
                      <a:pt x="498789" y="705635"/>
                      <a:pt x="477672" y="696036"/>
                    </a:cubicBezTo>
                    <a:cubicBezTo>
                      <a:pt x="408001" y="664367"/>
                      <a:pt x="366814" y="612474"/>
                      <a:pt x="313898" y="559558"/>
                    </a:cubicBezTo>
                    <a:lnTo>
                      <a:pt x="272955" y="518615"/>
                    </a:lnTo>
                    <a:cubicBezTo>
                      <a:pt x="259307" y="504967"/>
                      <a:pt x="248071" y="488378"/>
                      <a:pt x="232012" y="477672"/>
                    </a:cubicBezTo>
                    <a:lnTo>
                      <a:pt x="191069" y="450376"/>
                    </a:lnTo>
                    <a:lnTo>
                      <a:pt x="109182" y="327546"/>
                    </a:lnTo>
                    <a:cubicBezTo>
                      <a:pt x="100084" y="313898"/>
                      <a:pt x="87979" y="301832"/>
                      <a:pt x="81887" y="286603"/>
                    </a:cubicBezTo>
                    <a:lnTo>
                      <a:pt x="54591" y="218364"/>
                    </a:lnTo>
                    <a:cubicBezTo>
                      <a:pt x="50042" y="191069"/>
                      <a:pt x="47654" y="163324"/>
                      <a:pt x="40943" y="136478"/>
                    </a:cubicBezTo>
                    <a:cubicBezTo>
                      <a:pt x="33965" y="108565"/>
                      <a:pt x="22746" y="81887"/>
                      <a:pt x="13648" y="54591"/>
                    </a:cubicBezTo>
                    <a:cubicBezTo>
                      <a:pt x="9099" y="40943"/>
                      <a:pt x="0" y="28034"/>
                      <a:pt x="0" y="13648"/>
                    </a:cubicBezTo>
                    <a:lnTo>
                      <a:pt x="136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7" name="Group 66"/>
            <p:cNvGrpSpPr/>
            <p:nvPr/>
          </p:nvGrpSpPr>
          <p:grpSpPr>
            <a:xfrm rot="1192463">
              <a:off x="2881206" y="1569403"/>
              <a:ext cx="1450109" cy="2037301"/>
              <a:chOff x="3125337" y="3041289"/>
              <a:chExt cx="2142699" cy="2417815"/>
            </a:xfrm>
          </p:grpSpPr>
          <p:sp>
            <p:nvSpPr>
              <p:cNvPr id="68" name="Freeform 67"/>
              <p:cNvSpPr/>
              <p:nvPr/>
            </p:nvSpPr>
            <p:spPr>
              <a:xfrm>
                <a:off x="3684896" y="3041289"/>
                <a:ext cx="655092" cy="1667189"/>
              </a:xfrm>
              <a:custGeom>
                <a:avLst/>
                <a:gdLst>
                  <a:gd name="connsiteX0" fmla="*/ 0 w 655092"/>
                  <a:gd name="connsiteY0" fmla="*/ 275117 h 1667189"/>
                  <a:gd name="connsiteX1" fmla="*/ 27295 w 655092"/>
                  <a:gd name="connsiteY1" fmla="*/ 138639 h 1667189"/>
                  <a:gd name="connsiteX2" fmla="*/ 68238 w 655092"/>
                  <a:gd name="connsiteY2" fmla="*/ 97696 h 1667189"/>
                  <a:gd name="connsiteX3" fmla="*/ 204716 w 655092"/>
                  <a:gd name="connsiteY3" fmla="*/ 15810 h 1667189"/>
                  <a:gd name="connsiteX4" fmla="*/ 245659 w 655092"/>
                  <a:gd name="connsiteY4" fmla="*/ 2162 h 1667189"/>
                  <a:gd name="connsiteX5" fmla="*/ 464023 w 655092"/>
                  <a:gd name="connsiteY5" fmla="*/ 29457 h 1667189"/>
                  <a:gd name="connsiteX6" fmla="*/ 504967 w 655092"/>
                  <a:gd name="connsiteY6" fmla="*/ 56753 h 1667189"/>
                  <a:gd name="connsiteX7" fmla="*/ 586853 w 655092"/>
                  <a:gd name="connsiteY7" fmla="*/ 138639 h 1667189"/>
                  <a:gd name="connsiteX8" fmla="*/ 600501 w 655092"/>
                  <a:gd name="connsiteY8" fmla="*/ 179583 h 1667189"/>
                  <a:gd name="connsiteX9" fmla="*/ 627797 w 655092"/>
                  <a:gd name="connsiteY9" fmla="*/ 234174 h 1667189"/>
                  <a:gd name="connsiteX10" fmla="*/ 655092 w 655092"/>
                  <a:gd name="connsiteY10" fmla="*/ 384299 h 1667189"/>
                  <a:gd name="connsiteX11" fmla="*/ 641444 w 655092"/>
                  <a:gd name="connsiteY11" fmla="*/ 629959 h 1667189"/>
                  <a:gd name="connsiteX12" fmla="*/ 627797 w 655092"/>
                  <a:gd name="connsiteY12" fmla="*/ 739141 h 1667189"/>
                  <a:gd name="connsiteX13" fmla="*/ 600501 w 655092"/>
                  <a:gd name="connsiteY13" fmla="*/ 821027 h 1667189"/>
                  <a:gd name="connsiteX14" fmla="*/ 573205 w 655092"/>
                  <a:gd name="connsiteY14" fmla="*/ 902914 h 1667189"/>
                  <a:gd name="connsiteX15" fmla="*/ 559558 w 655092"/>
                  <a:gd name="connsiteY15" fmla="*/ 943857 h 1667189"/>
                  <a:gd name="connsiteX16" fmla="*/ 532262 w 655092"/>
                  <a:gd name="connsiteY16" fmla="*/ 984801 h 1667189"/>
                  <a:gd name="connsiteX17" fmla="*/ 518614 w 655092"/>
                  <a:gd name="connsiteY17" fmla="*/ 1025744 h 1667189"/>
                  <a:gd name="connsiteX18" fmla="*/ 477671 w 655092"/>
                  <a:gd name="connsiteY18" fmla="*/ 1053039 h 1667189"/>
                  <a:gd name="connsiteX19" fmla="*/ 450376 w 655092"/>
                  <a:gd name="connsiteY19" fmla="*/ 1134926 h 1667189"/>
                  <a:gd name="connsiteX20" fmla="*/ 423080 w 655092"/>
                  <a:gd name="connsiteY20" fmla="*/ 1175869 h 1667189"/>
                  <a:gd name="connsiteX21" fmla="*/ 395785 w 655092"/>
                  <a:gd name="connsiteY21" fmla="*/ 1257756 h 1667189"/>
                  <a:gd name="connsiteX22" fmla="*/ 382137 w 655092"/>
                  <a:gd name="connsiteY22" fmla="*/ 1298699 h 1667189"/>
                  <a:gd name="connsiteX23" fmla="*/ 368489 w 655092"/>
                  <a:gd name="connsiteY23" fmla="*/ 1339642 h 1667189"/>
                  <a:gd name="connsiteX24" fmla="*/ 327546 w 655092"/>
                  <a:gd name="connsiteY24" fmla="*/ 1421529 h 1667189"/>
                  <a:gd name="connsiteX25" fmla="*/ 300250 w 655092"/>
                  <a:gd name="connsiteY25" fmla="*/ 1462472 h 1667189"/>
                  <a:gd name="connsiteX26" fmla="*/ 272955 w 655092"/>
                  <a:gd name="connsiteY26" fmla="*/ 1544359 h 1667189"/>
                  <a:gd name="connsiteX27" fmla="*/ 245659 w 655092"/>
                  <a:gd name="connsiteY27" fmla="*/ 1585302 h 1667189"/>
                  <a:gd name="connsiteX28" fmla="*/ 218364 w 655092"/>
                  <a:gd name="connsiteY28" fmla="*/ 1667189 h 1667189"/>
                  <a:gd name="connsiteX29" fmla="*/ 204716 w 655092"/>
                  <a:gd name="connsiteY29" fmla="*/ 1435177 h 1667189"/>
                  <a:gd name="connsiteX30" fmla="*/ 191068 w 655092"/>
                  <a:gd name="connsiteY30" fmla="*/ 1394233 h 1667189"/>
                  <a:gd name="connsiteX31" fmla="*/ 163773 w 655092"/>
                  <a:gd name="connsiteY31" fmla="*/ 1230460 h 1667189"/>
                  <a:gd name="connsiteX32" fmla="*/ 109182 w 655092"/>
                  <a:gd name="connsiteY32" fmla="*/ 1066687 h 1667189"/>
                  <a:gd name="connsiteX33" fmla="*/ 95534 w 655092"/>
                  <a:gd name="connsiteY33" fmla="*/ 1025744 h 1667189"/>
                  <a:gd name="connsiteX34" fmla="*/ 81886 w 655092"/>
                  <a:gd name="connsiteY34" fmla="*/ 984801 h 1667189"/>
                  <a:gd name="connsiteX35" fmla="*/ 54591 w 655092"/>
                  <a:gd name="connsiteY35" fmla="*/ 793732 h 1667189"/>
                  <a:gd name="connsiteX36" fmla="*/ 40943 w 655092"/>
                  <a:gd name="connsiteY36" fmla="*/ 670902 h 1667189"/>
                  <a:gd name="connsiteX37" fmla="*/ 13647 w 655092"/>
                  <a:gd name="connsiteY37" fmla="*/ 589015 h 1667189"/>
                  <a:gd name="connsiteX38" fmla="*/ 0 w 655092"/>
                  <a:gd name="connsiteY38" fmla="*/ 548072 h 1667189"/>
                  <a:gd name="connsiteX39" fmla="*/ 0 w 655092"/>
                  <a:gd name="connsiteY39" fmla="*/ 275117 h 166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55092" h="1667189">
                    <a:moveTo>
                      <a:pt x="0" y="275117"/>
                    </a:moveTo>
                    <a:cubicBezTo>
                      <a:pt x="1156" y="267023"/>
                      <a:pt x="9971" y="164626"/>
                      <a:pt x="27295" y="138639"/>
                    </a:cubicBezTo>
                    <a:cubicBezTo>
                      <a:pt x="38001" y="122580"/>
                      <a:pt x="53003" y="109545"/>
                      <a:pt x="68238" y="97696"/>
                    </a:cubicBezTo>
                    <a:cubicBezTo>
                      <a:pt x="107931" y="66824"/>
                      <a:pt x="157448" y="36067"/>
                      <a:pt x="204716" y="15810"/>
                    </a:cubicBezTo>
                    <a:cubicBezTo>
                      <a:pt x="217939" y="10143"/>
                      <a:pt x="232011" y="6711"/>
                      <a:pt x="245659" y="2162"/>
                    </a:cubicBezTo>
                    <a:cubicBezTo>
                      <a:pt x="279508" y="4766"/>
                      <a:pt x="405108" y="0"/>
                      <a:pt x="464023" y="29457"/>
                    </a:cubicBezTo>
                    <a:cubicBezTo>
                      <a:pt x="478694" y="36793"/>
                      <a:pt x="492707" y="45856"/>
                      <a:pt x="504967" y="56753"/>
                    </a:cubicBezTo>
                    <a:cubicBezTo>
                      <a:pt x="533818" y="82398"/>
                      <a:pt x="586853" y="138639"/>
                      <a:pt x="586853" y="138639"/>
                    </a:cubicBezTo>
                    <a:cubicBezTo>
                      <a:pt x="591402" y="152287"/>
                      <a:pt x="594834" y="166360"/>
                      <a:pt x="600501" y="179583"/>
                    </a:cubicBezTo>
                    <a:cubicBezTo>
                      <a:pt x="608515" y="198283"/>
                      <a:pt x="620653" y="215124"/>
                      <a:pt x="627797" y="234174"/>
                    </a:cubicBezTo>
                    <a:cubicBezTo>
                      <a:pt x="642645" y="273768"/>
                      <a:pt x="650112" y="349437"/>
                      <a:pt x="655092" y="384299"/>
                    </a:cubicBezTo>
                    <a:cubicBezTo>
                      <a:pt x="650543" y="466186"/>
                      <a:pt x="647734" y="548188"/>
                      <a:pt x="641444" y="629959"/>
                    </a:cubicBezTo>
                    <a:cubicBezTo>
                      <a:pt x="638631" y="666528"/>
                      <a:pt x="635482" y="703278"/>
                      <a:pt x="627797" y="739141"/>
                    </a:cubicBezTo>
                    <a:cubicBezTo>
                      <a:pt x="621768" y="767274"/>
                      <a:pt x="609600" y="793732"/>
                      <a:pt x="600501" y="821027"/>
                    </a:cubicBezTo>
                    <a:lnTo>
                      <a:pt x="573205" y="902914"/>
                    </a:lnTo>
                    <a:cubicBezTo>
                      <a:pt x="568656" y="916562"/>
                      <a:pt x="567538" y="931887"/>
                      <a:pt x="559558" y="943857"/>
                    </a:cubicBezTo>
                    <a:cubicBezTo>
                      <a:pt x="550459" y="957505"/>
                      <a:pt x="539598" y="970130"/>
                      <a:pt x="532262" y="984801"/>
                    </a:cubicBezTo>
                    <a:cubicBezTo>
                      <a:pt x="525828" y="997668"/>
                      <a:pt x="527601" y="1014511"/>
                      <a:pt x="518614" y="1025744"/>
                    </a:cubicBezTo>
                    <a:cubicBezTo>
                      <a:pt x="508367" y="1038552"/>
                      <a:pt x="491319" y="1043941"/>
                      <a:pt x="477671" y="1053039"/>
                    </a:cubicBezTo>
                    <a:cubicBezTo>
                      <a:pt x="468573" y="1080335"/>
                      <a:pt x="466336" y="1110986"/>
                      <a:pt x="450376" y="1134926"/>
                    </a:cubicBezTo>
                    <a:cubicBezTo>
                      <a:pt x="441277" y="1148574"/>
                      <a:pt x="429742" y="1160880"/>
                      <a:pt x="423080" y="1175869"/>
                    </a:cubicBezTo>
                    <a:cubicBezTo>
                      <a:pt x="411395" y="1202161"/>
                      <a:pt x="404883" y="1230460"/>
                      <a:pt x="395785" y="1257756"/>
                    </a:cubicBezTo>
                    <a:lnTo>
                      <a:pt x="382137" y="1298699"/>
                    </a:lnTo>
                    <a:cubicBezTo>
                      <a:pt x="377588" y="1312347"/>
                      <a:pt x="376469" y="1327672"/>
                      <a:pt x="368489" y="1339642"/>
                    </a:cubicBezTo>
                    <a:cubicBezTo>
                      <a:pt x="290255" y="1456997"/>
                      <a:pt x="384058" y="1308507"/>
                      <a:pt x="327546" y="1421529"/>
                    </a:cubicBezTo>
                    <a:cubicBezTo>
                      <a:pt x="320210" y="1436200"/>
                      <a:pt x="309349" y="1448824"/>
                      <a:pt x="300250" y="1462472"/>
                    </a:cubicBezTo>
                    <a:cubicBezTo>
                      <a:pt x="291152" y="1489768"/>
                      <a:pt x="288915" y="1520419"/>
                      <a:pt x="272955" y="1544359"/>
                    </a:cubicBezTo>
                    <a:cubicBezTo>
                      <a:pt x="263856" y="1558007"/>
                      <a:pt x="252321" y="1570313"/>
                      <a:pt x="245659" y="1585302"/>
                    </a:cubicBezTo>
                    <a:cubicBezTo>
                      <a:pt x="233974" y="1611594"/>
                      <a:pt x="218364" y="1667189"/>
                      <a:pt x="218364" y="1667189"/>
                    </a:cubicBezTo>
                    <a:cubicBezTo>
                      <a:pt x="213815" y="1589852"/>
                      <a:pt x="212425" y="1512264"/>
                      <a:pt x="204716" y="1435177"/>
                    </a:cubicBezTo>
                    <a:cubicBezTo>
                      <a:pt x="203284" y="1420862"/>
                      <a:pt x="193889" y="1408340"/>
                      <a:pt x="191068" y="1394233"/>
                    </a:cubicBezTo>
                    <a:cubicBezTo>
                      <a:pt x="180214" y="1339964"/>
                      <a:pt x="181275" y="1282964"/>
                      <a:pt x="163773" y="1230460"/>
                    </a:cubicBezTo>
                    <a:lnTo>
                      <a:pt x="109182" y="1066687"/>
                    </a:lnTo>
                    <a:lnTo>
                      <a:pt x="95534" y="1025744"/>
                    </a:lnTo>
                    <a:lnTo>
                      <a:pt x="81886" y="984801"/>
                    </a:lnTo>
                    <a:cubicBezTo>
                      <a:pt x="72788" y="921111"/>
                      <a:pt x="62912" y="857528"/>
                      <a:pt x="54591" y="793732"/>
                    </a:cubicBezTo>
                    <a:cubicBezTo>
                      <a:pt x="49263" y="752883"/>
                      <a:pt x="49022" y="711297"/>
                      <a:pt x="40943" y="670902"/>
                    </a:cubicBezTo>
                    <a:cubicBezTo>
                      <a:pt x="35300" y="642689"/>
                      <a:pt x="22745" y="616311"/>
                      <a:pt x="13647" y="589015"/>
                    </a:cubicBezTo>
                    <a:cubicBezTo>
                      <a:pt x="9098" y="575367"/>
                      <a:pt x="0" y="562458"/>
                      <a:pt x="0" y="548072"/>
                    </a:cubicBezTo>
                    <a:lnTo>
                      <a:pt x="0" y="275117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Freeform 68"/>
              <p:cNvSpPr/>
              <p:nvPr/>
            </p:nvSpPr>
            <p:spPr>
              <a:xfrm>
                <a:off x="3907809" y="3889612"/>
                <a:ext cx="1360227" cy="900752"/>
              </a:xfrm>
              <a:custGeom>
                <a:avLst/>
                <a:gdLst>
                  <a:gd name="connsiteX0" fmla="*/ 22746 w 1360227"/>
                  <a:gd name="connsiteY0" fmla="*/ 791570 h 900752"/>
                  <a:gd name="connsiteX1" fmla="*/ 9098 w 1360227"/>
                  <a:gd name="connsiteY1" fmla="*/ 750627 h 900752"/>
                  <a:gd name="connsiteX2" fmla="*/ 90985 w 1360227"/>
                  <a:gd name="connsiteY2" fmla="*/ 668740 h 900752"/>
                  <a:gd name="connsiteX3" fmla="*/ 131928 w 1360227"/>
                  <a:gd name="connsiteY3" fmla="*/ 586854 h 900752"/>
                  <a:gd name="connsiteX4" fmla="*/ 172872 w 1360227"/>
                  <a:gd name="connsiteY4" fmla="*/ 504967 h 900752"/>
                  <a:gd name="connsiteX5" fmla="*/ 186519 w 1360227"/>
                  <a:gd name="connsiteY5" fmla="*/ 450376 h 900752"/>
                  <a:gd name="connsiteX6" fmla="*/ 241110 w 1360227"/>
                  <a:gd name="connsiteY6" fmla="*/ 423081 h 900752"/>
                  <a:gd name="connsiteX7" fmla="*/ 350292 w 1360227"/>
                  <a:gd name="connsiteY7" fmla="*/ 354842 h 900752"/>
                  <a:gd name="connsiteX8" fmla="*/ 404884 w 1360227"/>
                  <a:gd name="connsiteY8" fmla="*/ 272955 h 900752"/>
                  <a:gd name="connsiteX9" fmla="*/ 486770 w 1360227"/>
                  <a:gd name="connsiteY9" fmla="*/ 232012 h 900752"/>
                  <a:gd name="connsiteX10" fmla="*/ 527713 w 1360227"/>
                  <a:gd name="connsiteY10" fmla="*/ 218364 h 900752"/>
                  <a:gd name="connsiteX11" fmla="*/ 568657 w 1360227"/>
                  <a:gd name="connsiteY11" fmla="*/ 191069 h 900752"/>
                  <a:gd name="connsiteX12" fmla="*/ 609600 w 1360227"/>
                  <a:gd name="connsiteY12" fmla="*/ 177421 h 900752"/>
                  <a:gd name="connsiteX13" fmla="*/ 650543 w 1360227"/>
                  <a:gd name="connsiteY13" fmla="*/ 150125 h 900752"/>
                  <a:gd name="connsiteX14" fmla="*/ 746078 w 1360227"/>
                  <a:gd name="connsiteY14" fmla="*/ 122830 h 900752"/>
                  <a:gd name="connsiteX15" fmla="*/ 827964 w 1360227"/>
                  <a:gd name="connsiteY15" fmla="*/ 95534 h 900752"/>
                  <a:gd name="connsiteX16" fmla="*/ 923498 w 1360227"/>
                  <a:gd name="connsiteY16" fmla="*/ 54591 h 900752"/>
                  <a:gd name="connsiteX17" fmla="*/ 964442 w 1360227"/>
                  <a:gd name="connsiteY17" fmla="*/ 27295 h 900752"/>
                  <a:gd name="connsiteX18" fmla="*/ 1073624 w 1360227"/>
                  <a:gd name="connsiteY18" fmla="*/ 0 h 900752"/>
                  <a:gd name="connsiteX19" fmla="*/ 1196454 w 1360227"/>
                  <a:gd name="connsiteY19" fmla="*/ 13648 h 900752"/>
                  <a:gd name="connsiteX20" fmla="*/ 1291988 w 1360227"/>
                  <a:gd name="connsiteY20" fmla="*/ 122830 h 900752"/>
                  <a:gd name="connsiteX21" fmla="*/ 1346579 w 1360227"/>
                  <a:gd name="connsiteY21" fmla="*/ 204716 h 900752"/>
                  <a:gd name="connsiteX22" fmla="*/ 1360227 w 1360227"/>
                  <a:gd name="connsiteY22" fmla="*/ 245660 h 900752"/>
                  <a:gd name="connsiteX23" fmla="*/ 1346579 w 1360227"/>
                  <a:gd name="connsiteY23" fmla="*/ 532263 h 900752"/>
                  <a:gd name="connsiteX24" fmla="*/ 1332931 w 1360227"/>
                  <a:gd name="connsiteY24" fmla="*/ 586854 h 900752"/>
                  <a:gd name="connsiteX25" fmla="*/ 1264692 w 1360227"/>
                  <a:gd name="connsiteY25" fmla="*/ 655092 h 900752"/>
                  <a:gd name="connsiteX26" fmla="*/ 1182806 w 1360227"/>
                  <a:gd name="connsiteY26" fmla="*/ 736979 h 900752"/>
                  <a:gd name="connsiteX27" fmla="*/ 1141863 w 1360227"/>
                  <a:gd name="connsiteY27" fmla="*/ 777922 h 900752"/>
                  <a:gd name="connsiteX28" fmla="*/ 1046328 w 1360227"/>
                  <a:gd name="connsiteY28" fmla="*/ 832513 h 900752"/>
                  <a:gd name="connsiteX29" fmla="*/ 1005385 w 1360227"/>
                  <a:gd name="connsiteY29" fmla="*/ 859809 h 900752"/>
                  <a:gd name="connsiteX30" fmla="*/ 937146 w 1360227"/>
                  <a:gd name="connsiteY30" fmla="*/ 873457 h 900752"/>
                  <a:gd name="connsiteX31" fmla="*/ 896203 w 1360227"/>
                  <a:gd name="connsiteY31" fmla="*/ 900752 h 900752"/>
                  <a:gd name="connsiteX32" fmla="*/ 350292 w 1360227"/>
                  <a:gd name="connsiteY32" fmla="*/ 887104 h 900752"/>
                  <a:gd name="connsiteX33" fmla="*/ 200167 w 1360227"/>
                  <a:gd name="connsiteY33" fmla="*/ 846161 h 900752"/>
                  <a:gd name="connsiteX34" fmla="*/ 145576 w 1360227"/>
                  <a:gd name="connsiteY34" fmla="*/ 818866 h 900752"/>
                  <a:gd name="connsiteX35" fmla="*/ 22746 w 1360227"/>
                  <a:gd name="connsiteY35" fmla="*/ 791570 h 900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60227" h="900752">
                    <a:moveTo>
                      <a:pt x="22746" y="791570"/>
                    </a:moveTo>
                    <a:cubicBezTo>
                      <a:pt x="0" y="780197"/>
                      <a:pt x="2112" y="763203"/>
                      <a:pt x="9098" y="750627"/>
                    </a:cubicBezTo>
                    <a:cubicBezTo>
                      <a:pt x="27845" y="716883"/>
                      <a:pt x="90985" y="668740"/>
                      <a:pt x="90985" y="668740"/>
                    </a:cubicBezTo>
                    <a:cubicBezTo>
                      <a:pt x="125291" y="565825"/>
                      <a:pt x="79014" y="692684"/>
                      <a:pt x="131928" y="586854"/>
                    </a:cubicBezTo>
                    <a:cubicBezTo>
                      <a:pt x="188427" y="473854"/>
                      <a:pt x="94653" y="622293"/>
                      <a:pt x="172872" y="504967"/>
                    </a:cubicBezTo>
                    <a:cubicBezTo>
                      <a:pt x="177421" y="486770"/>
                      <a:pt x="174511" y="464786"/>
                      <a:pt x="186519" y="450376"/>
                    </a:cubicBezTo>
                    <a:cubicBezTo>
                      <a:pt x="199543" y="434747"/>
                      <a:pt x="223325" y="432961"/>
                      <a:pt x="241110" y="423081"/>
                    </a:cubicBezTo>
                    <a:cubicBezTo>
                      <a:pt x="290484" y="395651"/>
                      <a:pt x="307639" y="383277"/>
                      <a:pt x="350292" y="354842"/>
                    </a:cubicBezTo>
                    <a:cubicBezTo>
                      <a:pt x="368489" y="327546"/>
                      <a:pt x="373762" y="283329"/>
                      <a:pt x="404884" y="272955"/>
                    </a:cubicBezTo>
                    <a:cubicBezTo>
                      <a:pt x="507796" y="238650"/>
                      <a:pt x="380944" y="284925"/>
                      <a:pt x="486770" y="232012"/>
                    </a:cubicBezTo>
                    <a:cubicBezTo>
                      <a:pt x="499637" y="225578"/>
                      <a:pt x="514846" y="224798"/>
                      <a:pt x="527713" y="218364"/>
                    </a:cubicBezTo>
                    <a:cubicBezTo>
                      <a:pt x="542384" y="211029"/>
                      <a:pt x="553986" y="198404"/>
                      <a:pt x="568657" y="191069"/>
                    </a:cubicBezTo>
                    <a:cubicBezTo>
                      <a:pt x="581524" y="184635"/>
                      <a:pt x="596733" y="183855"/>
                      <a:pt x="609600" y="177421"/>
                    </a:cubicBezTo>
                    <a:cubicBezTo>
                      <a:pt x="624271" y="170085"/>
                      <a:pt x="635872" y="157460"/>
                      <a:pt x="650543" y="150125"/>
                    </a:cubicBezTo>
                    <a:cubicBezTo>
                      <a:pt x="673469" y="138662"/>
                      <a:pt x="724224" y="129386"/>
                      <a:pt x="746078" y="122830"/>
                    </a:cubicBezTo>
                    <a:cubicBezTo>
                      <a:pt x="773636" y="114562"/>
                      <a:pt x="804024" y="111494"/>
                      <a:pt x="827964" y="95534"/>
                    </a:cubicBezTo>
                    <a:cubicBezTo>
                      <a:pt x="884514" y="57835"/>
                      <a:pt x="852994" y="72217"/>
                      <a:pt x="923498" y="54591"/>
                    </a:cubicBezTo>
                    <a:cubicBezTo>
                      <a:pt x="937146" y="45492"/>
                      <a:pt x="949771" y="34631"/>
                      <a:pt x="964442" y="27295"/>
                    </a:cubicBezTo>
                    <a:cubicBezTo>
                      <a:pt x="992416" y="13308"/>
                      <a:pt x="1047675" y="5190"/>
                      <a:pt x="1073624" y="0"/>
                    </a:cubicBezTo>
                    <a:cubicBezTo>
                      <a:pt x="1114567" y="4549"/>
                      <a:pt x="1156489" y="3657"/>
                      <a:pt x="1196454" y="13648"/>
                    </a:cubicBezTo>
                    <a:cubicBezTo>
                      <a:pt x="1241947" y="25021"/>
                      <a:pt x="1273790" y="95534"/>
                      <a:pt x="1291988" y="122830"/>
                    </a:cubicBezTo>
                    <a:lnTo>
                      <a:pt x="1346579" y="204716"/>
                    </a:lnTo>
                    <a:lnTo>
                      <a:pt x="1360227" y="245660"/>
                    </a:lnTo>
                    <a:cubicBezTo>
                      <a:pt x="1355678" y="341194"/>
                      <a:pt x="1354206" y="436925"/>
                      <a:pt x="1346579" y="532263"/>
                    </a:cubicBezTo>
                    <a:cubicBezTo>
                      <a:pt x="1345083" y="550960"/>
                      <a:pt x="1340320" y="569614"/>
                      <a:pt x="1332931" y="586854"/>
                    </a:cubicBezTo>
                    <a:cubicBezTo>
                      <a:pt x="1309134" y="642381"/>
                      <a:pt x="1306687" y="617763"/>
                      <a:pt x="1264692" y="655092"/>
                    </a:cubicBezTo>
                    <a:cubicBezTo>
                      <a:pt x="1235841" y="680738"/>
                      <a:pt x="1210101" y="709683"/>
                      <a:pt x="1182806" y="736979"/>
                    </a:cubicBezTo>
                    <a:cubicBezTo>
                      <a:pt x="1169158" y="750627"/>
                      <a:pt x="1157922" y="767216"/>
                      <a:pt x="1141863" y="777922"/>
                    </a:cubicBezTo>
                    <a:cubicBezTo>
                      <a:pt x="1042103" y="844429"/>
                      <a:pt x="1167545" y="763246"/>
                      <a:pt x="1046328" y="832513"/>
                    </a:cubicBezTo>
                    <a:cubicBezTo>
                      <a:pt x="1032087" y="840651"/>
                      <a:pt x="1020743" y="854050"/>
                      <a:pt x="1005385" y="859809"/>
                    </a:cubicBezTo>
                    <a:cubicBezTo>
                      <a:pt x="983665" y="867954"/>
                      <a:pt x="959892" y="868908"/>
                      <a:pt x="937146" y="873457"/>
                    </a:cubicBezTo>
                    <a:cubicBezTo>
                      <a:pt x="923498" y="882555"/>
                      <a:pt x="912601" y="900371"/>
                      <a:pt x="896203" y="900752"/>
                    </a:cubicBezTo>
                    <a:lnTo>
                      <a:pt x="350292" y="887104"/>
                    </a:lnTo>
                    <a:cubicBezTo>
                      <a:pt x="317416" y="885643"/>
                      <a:pt x="225203" y="858679"/>
                      <a:pt x="200167" y="846161"/>
                    </a:cubicBezTo>
                    <a:cubicBezTo>
                      <a:pt x="181970" y="837063"/>
                      <a:pt x="164877" y="825300"/>
                      <a:pt x="145576" y="818866"/>
                    </a:cubicBezTo>
                    <a:cubicBezTo>
                      <a:pt x="85895" y="798973"/>
                      <a:pt x="45492" y="802943"/>
                      <a:pt x="22746" y="791570"/>
                    </a:cubicBez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Freeform 69"/>
              <p:cNvSpPr/>
              <p:nvPr/>
            </p:nvSpPr>
            <p:spPr>
              <a:xfrm>
                <a:off x="4148919" y="3110809"/>
                <a:ext cx="939226" cy="1106349"/>
              </a:xfrm>
              <a:custGeom>
                <a:avLst/>
                <a:gdLst>
                  <a:gd name="connsiteX0" fmla="*/ 0 w 939226"/>
                  <a:gd name="connsiteY0" fmla="*/ 1106349 h 1106349"/>
                  <a:gd name="connsiteX1" fmla="*/ 40944 w 939226"/>
                  <a:gd name="connsiteY1" fmla="*/ 1079054 h 1106349"/>
                  <a:gd name="connsiteX2" fmla="*/ 54591 w 939226"/>
                  <a:gd name="connsiteY2" fmla="*/ 1024463 h 1106349"/>
                  <a:gd name="connsiteX3" fmla="*/ 81887 w 939226"/>
                  <a:gd name="connsiteY3" fmla="*/ 942576 h 1106349"/>
                  <a:gd name="connsiteX4" fmla="*/ 81887 w 939226"/>
                  <a:gd name="connsiteY4" fmla="*/ 942576 h 1106349"/>
                  <a:gd name="connsiteX5" fmla="*/ 122830 w 939226"/>
                  <a:gd name="connsiteY5" fmla="*/ 887985 h 1106349"/>
                  <a:gd name="connsiteX6" fmla="*/ 150126 w 939226"/>
                  <a:gd name="connsiteY6" fmla="*/ 806098 h 1106349"/>
                  <a:gd name="connsiteX7" fmla="*/ 191069 w 939226"/>
                  <a:gd name="connsiteY7" fmla="*/ 724212 h 1106349"/>
                  <a:gd name="connsiteX8" fmla="*/ 204717 w 939226"/>
                  <a:gd name="connsiteY8" fmla="*/ 615030 h 1106349"/>
                  <a:gd name="connsiteX9" fmla="*/ 218365 w 939226"/>
                  <a:gd name="connsiteY9" fmla="*/ 574087 h 1106349"/>
                  <a:gd name="connsiteX10" fmla="*/ 232012 w 939226"/>
                  <a:gd name="connsiteY10" fmla="*/ 314779 h 1106349"/>
                  <a:gd name="connsiteX11" fmla="*/ 245660 w 939226"/>
                  <a:gd name="connsiteY11" fmla="*/ 205597 h 1106349"/>
                  <a:gd name="connsiteX12" fmla="*/ 300251 w 939226"/>
                  <a:gd name="connsiteY12" fmla="*/ 82767 h 1106349"/>
                  <a:gd name="connsiteX13" fmla="*/ 341194 w 939226"/>
                  <a:gd name="connsiteY13" fmla="*/ 41824 h 1106349"/>
                  <a:gd name="connsiteX14" fmla="*/ 423081 w 939226"/>
                  <a:gd name="connsiteY14" fmla="*/ 881 h 1106349"/>
                  <a:gd name="connsiteX15" fmla="*/ 627797 w 939226"/>
                  <a:gd name="connsiteY15" fmla="*/ 14528 h 1106349"/>
                  <a:gd name="connsiteX16" fmla="*/ 736980 w 939226"/>
                  <a:gd name="connsiteY16" fmla="*/ 69119 h 1106349"/>
                  <a:gd name="connsiteX17" fmla="*/ 777923 w 939226"/>
                  <a:gd name="connsiteY17" fmla="*/ 110063 h 1106349"/>
                  <a:gd name="connsiteX18" fmla="*/ 791571 w 939226"/>
                  <a:gd name="connsiteY18" fmla="*/ 151006 h 1106349"/>
                  <a:gd name="connsiteX19" fmla="*/ 832514 w 939226"/>
                  <a:gd name="connsiteY19" fmla="*/ 178301 h 1106349"/>
                  <a:gd name="connsiteX20" fmla="*/ 873457 w 939226"/>
                  <a:gd name="connsiteY20" fmla="*/ 260188 h 1106349"/>
                  <a:gd name="connsiteX21" fmla="*/ 900753 w 939226"/>
                  <a:gd name="connsiteY21" fmla="*/ 301131 h 1106349"/>
                  <a:gd name="connsiteX22" fmla="*/ 900753 w 939226"/>
                  <a:gd name="connsiteY22" fmla="*/ 601382 h 1106349"/>
                  <a:gd name="connsiteX23" fmla="*/ 873457 w 939226"/>
                  <a:gd name="connsiteY23" fmla="*/ 655973 h 1106349"/>
                  <a:gd name="connsiteX24" fmla="*/ 818866 w 939226"/>
                  <a:gd name="connsiteY24" fmla="*/ 669621 h 1106349"/>
                  <a:gd name="connsiteX25" fmla="*/ 777923 w 939226"/>
                  <a:gd name="connsiteY25" fmla="*/ 696916 h 1106349"/>
                  <a:gd name="connsiteX26" fmla="*/ 736980 w 939226"/>
                  <a:gd name="connsiteY26" fmla="*/ 737860 h 1106349"/>
                  <a:gd name="connsiteX27" fmla="*/ 682388 w 939226"/>
                  <a:gd name="connsiteY27" fmla="*/ 765155 h 1106349"/>
                  <a:gd name="connsiteX28" fmla="*/ 559559 w 939226"/>
                  <a:gd name="connsiteY28" fmla="*/ 847042 h 1106349"/>
                  <a:gd name="connsiteX29" fmla="*/ 518615 w 939226"/>
                  <a:gd name="connsiteY29" fmla="*/ 860690 h 1106349"/>
                  <a:gd name="connsiteX30" fmla="*/ 477672 w 939226"/>
                  <a:gd name="connsiteY30" fmla="*/ 874337 h 1106349"/>
                  <a:gd name="connsiteX31" fmla="*/ 395785 w 939226"/>
                  <a:gd name="connsiteY31" fmla="*/ 942576 h 1106349"/>
                  <a:gd name="connsiteX32" fmla="*/ 354842 w 939226"/>
                  <a:gd name="connsiteY32" fmla="*/ 956224 h 1106349"/>
                  <a:gd name="connsiteX33" fmla="*/ 313899 w 939226"/>
                  <a:gd name="connsiteY33" fmla="*/ 983519 h 1106349"/>
                  <a:gd name="connsiteX34" fmla="*/ 272956 w 939226"/>
                  <a:gd name="connsiteY34" fmla="*/ 997167 h 1106349"/>
                  <a:gd name="connsiteX35" fmla="*/ 232012 w 939226"/>
                  <a:gd name="connsiteY35" fmla="*/ 1024463 h 1106349"/>
                  <a:gd name="connsiteX36" fmla="*/ 136478 w 939226"/>
                  <a:gd name="connsiteY36" fmla="*/ 1051758 h 1106349"/>
                  <a:gd name="connsiteX37" fmla="*/ 13648 w 939226"/>
                  <a:gd name="connsiteY37" fmla="*/ 1106349 h 1106349"/>
                  <a:gd name="connsiteX38" fmla="*/ 0 w 939226"/>
                  <a:gd name="connsiteY38" fmla="*/ 1106349 h 1106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9226" h="1106349">
                    <a:moveTo>
                      <a:pt x="0" y="1106349"/>
                    </a:moveTo>
                    <a:cubicBezTo>
                      <a:pt x="13648" y="1097251"/>
                      <a:pt x="31845" y="1092702"/>
                      <a:pt x="40944" y="1079054"/>
                    </a:cubicBezTo>
                    <a:cubicBezTo>
                      <a:pt x="51349" y="1063447"/>
                      <a:pt x="49201" y="1042429"/>
                      <a:pt x="54591" y="1024463"/>
                    </a:cubicBezTo>
                    <a:cubicBezTo>
                      <a:pt x="62859" y="996904"/>
                      <a:pt x="72788" y="969872"/>
                      <a:pt x="81887" y="942576"/>
                    </a:cubicBezTo>
                    <a:lnTo>
                      <a:pt x="81887" y="942576"/>
                    </a:lnTo>
                    <a:lnTo>
                      <a:pt x="122830" y="887985"/>
                    </a:lnTo>
                    <a:cubicBezTo>
                      <a:pt x="131929" y="860689"/>
                      <a:pt x="134166" y="830038"/>
                      <a:pt x="150126" y="806098"/>
                    </a:cubicBezTo>
                    <a:cubicBezTo>
                      <a:pt x="185401" y="753185"/>
                      <a:pt x="172234" y="780716"/>
                      <a:pt x="191069" y="724212"/>
                    </a:cubicBezTo>
                    <a:cubicBezTo>
                      <a:pt x="195618" y="687818"/>
                      <a:pt x="198156" y="651116"/>
                      <a:pt x="204717" y="615030"/>
                    </a:cubicBezTo>
                    <a:cubicBezTo>
                      <a:pt x="207290" y="600876"/>
                      <a:pt x="217063" y="588414"/>
                      <a:pt x="218365" y="574087"/>
                    </a:cubicBezTo>
                    <a:cubicBezTo>
                      <a:pt x="226201" y="487887"/>
                      <a:pt x="225618" y="401098"/>
                      <a:pt x="232012" y="314779"/>
                    </a:cubicBezTo>
                    <a:cubicBezTo>
                      <a:pt x="234721" y="278202"/>
                      <a:pt x="237975" y="241460"/>
                      <a:pt x="245660" y="205597"/>
                    </a:cubicBezTo>
                    <a:cubicBezTo>
                      <a:pt x="255960" y="157533"/>
                      <a:pt x="269642" y="119497"/>
                      <a:pt x="300251" y="82767"/>
                    </a:cubicBezTo>
                    <a:cubicBezTo>
                      <a:pt x="312607" y="67940"/>
                      <a:pt x="326367" y="54180"/>
                      <a:pt x="341194" y="41824"/>
                    </a:cubicBezTo>
                    <a:cubicBezTo>
                      <a:pt x="376471" y="12427"/>
                      <a:pt x="382045" y="14559"/>
                      <a:pt x="423081" y="881"/>
                    </a:cubicBezTo>
                    <a:cubicBezTo>
                      <a:pt x="491320" y="5430"/>
                      <a:pt x="560968" y="0"/>
                      <a:pt x="627797" y="14528"/>
                    </a:cubicBezTo>
                    <a:cubicBezTo>
                      <a:pt x="667558" y="23172"/>
                      <a:pt x="736980" y="69119"/>
                      <a:pt x="736980" y="69119"/>
                    </a:cubicBezTo>
                    <a:cubicBezTo>
                      <a:pt x="750628" y="82767"/>
                      <a:pt x="767217" y="94004"/>
                      <a:pt x="777923" y="110063"/>
                    </a:cubicBezTo>
                    <a:cubicBezTo>
                      <a:pt x="785903" y="122033"/>
                      <a:pt x="782584" y="139773"/>
                      <a:pt x="791571" y="151006"/>
                    </a:cubicBezTo>
                    <a:cubicBezTo>
                      <a:pt x="801818" y="163814"/>
                      <a:pt x="818866" y="169203"/>
                      <a:pt x="832514" y="178301"/>
                    </a:cubicBezTo>
                    <a:cubicBezTo>
                      <a:pt x="910748" y="295656"/>
                      <a:pt x="816945" y="147166"/>
                      <a:pt x="873457" y="260188"/>
                    </a:cubicBezTo>
                    <a:cubicBezTo>
                      <a:pt x="880793" y="274859"/>
                      <a:pt x="891654" y="287483"/>
                      <a:pt x="900753" y="301131"/>
                    </a:cubicBezTo>
                    <a:cubicBezTo>
                      <a:pt x="939226" y="416558"/>
                      <a:pt x="930460" y="373625"/>
                      <a:pt x="900753" y="601382"/>
                    </a:cubicBezTo>
                    <a:cubicBezTo>
                      <a:pt x="898122" y="621556"/>
                      <a:pt x="889086" y="642949"/>
                      <a:pt x="873457" y="655973"/>
                    </a:cubicBezTo>
                    <a:cubicBezTo>
                      <a:pt x="859047" y="667981"/>
                      <a:pt x="837063" y="665072"/>
                      <a:pt x="818866" y="669621"/>
                    </a:cubicBezTo>
                    <a:cubicBezTo>
                      <a:pt x="805218" y="678719"/>
                      <a:pt x="790524" y="686415"/>
                      <a:pt x="777923" y="696916"/>
                    </a:cubicBezTo>
                    <a:cubicBezTo>
                      <a:pt x="763096" y="709272"/>
                      <a:pt x="752686" y="726642"/>
                      <a:pt x="736980" y="737860"/>
                    </a:cubicBezTo>
                    <a:cubicBezTo>
                      <a:pt x="720424" y="749685"/>
                      <a:pt x="700585" y="756057"/>
                      <a:pt x="682388" y="765155"/>
                    </a:cubicBezTo>
                    <a:cubicBezTo>
                      <a:pt x="624182" y="842763"/>
                      <a:pt x="663024" y="812553"/>
                      <a:pt x="559559" y="847042"/>
                    </a:cubicBezTo>
                    <a:lnTo>
                      <a:pt x="518615" y="860690"/>
                    </a:lnTo>
                    <a:lnTo>
                      <a:pt x="477672" y="874337"/>
                    </a:lnTo>
                    <a:cubicBezTo>
                      <a:pt x="447485" y="904524"/>
                      <a:pt x="433791" y="923573"/>
                      <a:pt x="395785" y="942576"/>
                    </a:cubicBezTo>
                    <a:cubicBezTo>
                      <a:pt x="382918" y="949010"/>
                      <a:pt x="367709" y="949790"/>
                      <a:pt x="354842" y="956224"/>
                    </a:cubicBezTo>
                    <a:cubicBezTo>
                      <a:pt x="340171" y="963559"/>
                      <a:pt x="328570" y="976184"/>
                      <a:pt x="313899" y="983519"/>
                    </a:cubicBezTo>
                    <a:cubicBezTo>
                      <a:pt x="301032" y="989953"/>
                      <a:pt x="285823" y="990733"/>
                      <a:pt x="272956" y="997167"/>
                    </a:cubicBezTo>
                    <a:cubicBezTo>
                      <a:pt x="258285" y="1004503"/>
                      <a:pt x="246683" y="1017127"/>
                      <a:pt x="232012" y="1024463"/>
                    </a:cubicBezTo>
                    <a:cubicBezTo>
                      <a:pt x="209084" y="1035927"/>
                      <a:pt x="158335" y="1045201"/>
                      <a:pt x="136478" y="1051758"/>
                    </a:cubicBezTo>
                    <a:cubicBezTo>
                      <a:pt x="97870" y="1063341"/>
                      <a:pt x="44988" y="1075009"/>
                      <a:pt x="13648" y="1106349"/>
                    </a:cubicBezTo>
                    <a:lnTo>
                      <a:pt x="0" y="1106349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Freeform 70"/>
              <p:cNvSpPr/>
              <p:nvPr/>
            </p:nvSpPr>
            <p:spPr>
              <a:xfrm>
                <a:off x="3125337" y="3405845"/>
                <a:ext cx="789296" cy="1339504"/>
              </a:xfrm>
              <a:custGeom>
                <a:avLst/>
                <a:gdLst>
                  <a:gd name="connsiteX0" fmla="*/ 777923 w 789296"/>
                  <a:gd name="connsiteY0" fmla="*/ 1288985 h 1339504"/>
                  <a:gd name="connsiteX1" fmla="*/ 750627 w 789296"/>
                  <a:gd name="connsiteY1" fmla="*/ 1125212 h 1339504"/>
                  <a:gd name="connsiteX2" fmla="*/ 736979 w 789296"/>
                  <a:gd name="connsiteY2" fmla="*/ 1070621 h 1339504"/>
                  <a:gd name="connsiteX3" fmla="*/ 668741 w 789296"/>
                  <a:gd name="connsiteY3" fmla="*/ 975086 h 1339504"/>
                  <a:gd name="connsiteX4" fmla="*/ 641445 w 789296"/>
                  <a:gd name="connsiteY4" fmla="*/ 893200 h 1339504"/>
                  <a:gd name="connsiteX5" fmla="*/ 614150 w 789296"/>
                  <a:gd name="connsiteY5" fmla="*/ 811313 h 1339504"/>
                  <a:gd name="connsiteX6" fmla="*/ 586854 w 789296"/>
                  <a:gd name="connsiteY6" fmla="*/ 702131 h 1339504"/>
                  <a:gd name="connsiteX7" fmla="*/ 573206 w 789296"/>
                  <a:gd name="connsiteY7" fmla="*/ 661188 h 1339504"/>
                  <a:gd name="connsiteX8" fmla="*/ 559559 w 789296"/>
                  <a:gd name="connsiteY8" fmla="*/ 592949 h 1339504"/>
                  <a:gd name="connsiteX9" fmla="*/ 532263 w 789296"/>
                  <a:gd name="connsiteY9" fmla="*/ 511062 h 1339504"/>
                  <a:gd name="connsiteX10" fmla="*/ 491320 w 789296"/>
                  <a:gd name="connsiteY10" fmla="*/ 279051 h 1339504"/>
                  <a:gd name="connsiteX11" fmla="*/ 464024 w 789296"/>
                  <a:gd name="connsiteY11" fmla="*/ 169868 h 1339504"/>
                  <a:gd name="connsiteX12" fmla="*/ 450376 w 789296"/>
                  <a:gd name="connsiteY12" fmla="*/ 128925 h 1339504"/>
                  <a:gd name="connsiteX13" fmla="*/ 423081 w 789296"/>
                  <a:gd name="connsiteY13" fmla="*/ 87982 h 1339504"/>
                  <a:gd name="connsiteX14" fmla="*/ 382138 w 789296"/>
                  <a:gd name="connsiteY14" fmla="*/ 47039 h 1339504"/>
                  <a:gd name="connsiteX15" fmla="*/ 341194 w 789296"/>
                  <a:gd name="connsiteY15" fmla="*/ 33391 h 1339504"/>
                  <a:gd name="connsiteX16" fmla="*/ 300251 w 789296"/>
                  <a:gd name="connsiteY16" fmla="*/ 6095 h 1339504"/>
                  <a:gd name="connsiteX17" fmla="*/ 136478 w 789296"/>
                  <a:gd name="connsiteY17" fmla="*/ 33391 h 1339504"/>
                  <a:gd name="connsiteX18" fmla="*/ 81887 w 789296"/>
                  <a:gd name="connsiteY18" fmla="*/ 128925 h 1339504"/>
                  <a:gd name="connsiteX19" fmla="*/ 54591 w 789296"/>
                  <a:gd name="connsiteY19" fmla="*/ 169868 h 1339504"/>
                  <a:gd name="connsiteX20" fmla="*/ 13648 w 789296"/>
                  <a:gd name="connsiteY20" fmla="*/ 292698 h 1339504"/>
                  <a:gd name="connsiteX21" fmla="*/ 0 w 789296"/>
                  <a:gd name="connsiteY21" fmla="*/ 333642 h 1339504"/>
                  <a:gd name="connsiteX22" fmla="*/ 13648 w 789296"/>
                  <a:gd name="connsiteY22" fmla="*/ 606597 h 1339504"/>
                  <a:gd name="connsiteX23" fmla="*/ 27296 w 789296"/>
                  <a:gd name="connsiteY23" fmla="*/ 674836 h 1339504"/>
                  <a:gd name="connsiteX24" fmla="*/ 54591 w 789296"/>
                  <a:gd name="connsiteY24" fmla="*/ 715779 h 1339504"/>
                  <a:gd name="connsiteX25" fmla="*/ 95535 w 789296"/>
                  <a:gd name="connsiteY25" fmla="*/ 743074 h 1339504"/>
                  <a:gd name="connsiteX26" fmla="*/ 109182 w 789296"/>
                  <a:gd name="connsiteY26" fmla="*/ 784018 h 1339504"/>
                  <a:gd name="connsiteX27" fmla="*/ 232012 w 789296"/>
                  <a:gd name="connsiteY27" fmla="*/ 852256 h 1339504"/>
                  <a:gd name="connsiteX28" fmla="*/ 327547 w 789296"/>
                  <a:gd name="connsiteY28" fmla="*/ 906848 h 1339504"/>
                  <a:gd name="connsiteX29" fmla="*/ 504967 w 789296"/>
                  <a:gd name="connsiteY29" fmla="*/ 1056973 h 1339504"/>
                  <a:gd name="connsiteX30" fmla="*/ 559559 w 789296"/>
                  <a:gd name="connsiteY30" fmla="*/ 1138859 h 1339504"/>
                  <a:gd name="connsiteX31" fmla="*/ 586854 w 789296"/>
                  <a:gd name="connsiteY31" fmla="*/ 1179803 h 1339504"/>
                  <a:gd name="connsiteX32" fmla="*/ 641445 w 789296"/>
                  <a:gd name="connsiteY32" fmla="*/ 1288985 h 1339504"/>
                  <a:gd name="connsiteX33" fmla="*/ 682388 w 789296"/>
                  <a:gd name="connsiteY33" fmla="*/ 1329928 h 1339504"/>
                  <a:gd name="connsiteX34" fmla="*/ 777923 w 789296"/>
                  <a:gd name="connsiteY34" fmla="*/ 1288985 h 1339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89296" h="1339504">
                    <a:moveTo>
                      <a:pt x="777923" y="1288985"/>
                    </a:moveTo>
                    <a:cubicBezTo>
                      <a:pt x="789296" y="1254866"/>
                      <a:pt x="766592" y="1197055"/>
                      <a:pt x="750627" y="1125212"/>
                    </a:cubicBezTo>
                    <a:cubicBezTo>
                      <a:pt x="746558" y="1106902"/>
                      <a:pt x="745367" y="1087398"/>
                      <a:pt x="736979" y="1070621"/>
                    </a:cubicBezTo>
                    <a:cubicBezTo>
                      <a:pt x="716801" y="1030266"/>
                      <a:pt x="686582" y="1015228"/>
                      <a:pt x="668741" y="975086"/>
                    </a:cubicBezTo>
                    <a:cubicBezTo>
                      <a:pt x="657056" y="948794"/>
                      <a:pt x="650544" y="920495"/>
                      <a:pt x="641445" y="893200"/>
                    </a:cubicBezTo>
                    <a:cubicBezTo>
                      <a:pt x="641442" y="893190"/>
                      <a:pt x="614153" y="811324"/>
                      <a:pt x="614150" y="811313"/>
                    </a:cubicBezTo>
                    <a:cubicBezTo>
                      <a:pt x="605051" y="774919"/>
                      <a:pt x="598717" y="737720"/>
                      <a:pt x="586854" y="702131"/>
                    </a:cubicBezTo>
                    <a:cubicBezTo>
                      <a:pt x="582305" y="688483"/>
                      <a:pt x="576695" y="675144"/>
                      <a:pt x="573206" y="661188"/>
                    </a:cubicBezTo>
                    <a:cubicBezTo>
                      <a:pt x="567580" y="638684"/>
                      <a:pt x="565662" y="615328"/>
                      <a:pt x="559559" y="592949"/>
                    </a:cubicBezTo>
                    <a:cubicBezTo>
                      <a:pt x="551989" y="565191"/>
                      <a:pt x="532263" y="511062"/>
                      <a:pt x="532263" y="511062"/>
                    </a:cubicBezTo>
                    <a:cubicBezTo>
                      <a:pt x="505236" y="213775"/>
                      <a:pt x="540674" y="476464"/>
                      <a:pt x="491320" y="279051"/>
                    </a:cubicBezTo>
                    <a:cubicBezTo>
                      <a:pt x="482221" y="242657"/>
                      <a:pt x="475887" y="205457"/>
                      <a:pt x="464024" y="169868"/>
                    </a:cubicBezTo>
                    <a:cubicBezTo>
                      <a:pt x="459475" y="156220"/>
                      <a:pt x="456810" y="141792"/>
                      <a:pt x="450376" y="128925"/>
                    </a:cubicBezTo>
                    <a:cubicBezTo>
                      <a:pt x="443041" y="114254"/>
                      <a:pt x="433582" y="100583"/>
                      <a:pt x="423081" y="87982"/>
                    </a:cubicBezTo>
                    <a:cubicBezTo>
                      <a:pt x="410725" y="73155"/>
                      <a:pt x="398197" y="57745"/>
                      <a:pt x="382138" y="47039"/>
                    </a:cubicBezTo>
                    <a:cubicBezTo>
                      <a:pt x="370168" y="39059"/>
                      <a:pt x="354842" y="37940"/>
                      <a:pt x="341194" y="33391"/>
                    </a:cubicBezTo>
                    <a:cubicBezTo>
                      <a:pt x="327546" y="24292"/>
                      <a:pt x="316597" y="7457"/>
                      <a:pt x="300251" y="6095"/>
                    </a:cubicBezTo>
                    <a:cubicBezTo>
                      <a:pt x="227116" y="0"/>
                      <a:pt x="194155" y="14165"/>
                      <a:pt x="136478" y="33391"/>
                    </a:cubicBezTo>
                    <a:cubicBezTo>
                      <a:pt x="69976" y="133142"/>
                      <a:pt x="151149" y="7717"/>
                      <a:pt x="81887" y="128925"/>
                    </a:cubicBezTo>
                    <a:cubicBezTo>
                      <a:pt x="73749" y="143166"/>
                      <a:pt x="63690" y="156220"/>
                      <a:pt x="54591" y="169868"/>
                    </a:cubicBezTo>
                    <a:lnTo>
                      <a:pt x="13648" y="292698"/>
                    </a:lnTo>
                    <a:lnTo>
                      <a:pt x="0" y="333642"/>
                    </a:lnTo>
                    <a:cubicBezTo>
                      <a:pt x="4549" y="424627"/>
                      <a:pt x="6383" y="515788"/>
                      <a:pt x="13648" y="606597"/>
                    </a:cubicBezTo>
                    <a:cubicBezTo>
                      <a:pt x="15498" y="629720"/>
                      <a:pt x="19151" y="653116"/>
                      <a:pt x="27296" y="674836"/>
                    </a:cubicBezTo>
                    <a:cubicBezTo>
                      <a:pt x="33055" y="690194"/>
                      <a:pt x="42993" y="704181"/>
                      <a:pt x="54591" y="715779"/>
                    </a:cubicBezTo>
                    <a:cubicBezTo>
                      <a:pt x="66190" y="727377"/>
                      <a:pt x="81887" y="733976"/>
                      <a:pt x="95535" y="743074"/>
                    </a:cubicBezTo>
                    <a:cubicBezTo>
                      <a:pt x="100084" y="756722"/>
                      <a:pt x="99010" y="773845"/>
                      <a:pt x="109182" y="784018"/>
                    </a:cubicBezTo>
                    <a:cubicBezTo>
                      <a:pt x="156110" y="830947"/>
                      <a:pt x="180526" y="835095"/>
                      <a:pt x="232012" y="852256"/>
                    </a:cubicBezTo>
                    <a:cubicBezTo>
                      <a:pt x="373651" y="946682"/>
                      <a:pt x="154386" y="802950"/>
                      <a:pt x="327547" y="906848"/>
                    </a:cubicBezTo>
                    <a:cubicBezTo>
                      <a:pt x="390016" y="944330"/>
                      <a:pt x="464334" y="996025"/>
                      <a:pt x="504967" y="1056973"/>
                    </a:cubicBezTo>
                    <a:lnTo>
                      <a:pt x="559559" y="1138859"/>
                    </a:lnTo>
                    <a:lnTo>
                      <a:pt x="586854" y="1179803"/>
                    </a:lnTo>
                    <a:cubicBezTo>
                      <a:pt x="603487" y="1246333"/>
                      <a:pt x="592318" y="1231670"/>
                      <a:pt x="641445" y="1288985"/>
                    </a:cubicBezTo>
                    <a:cubicBezTo>
                      <a:pt x="654006" y="1303639"/>
                      <a:pt x="663767" y="1324850"/>
                      <a:pt x="682388" y="1329928"/>
                    </a:cubicBezTo>
                    <a:cubicBezTo>
                      <a:pt x="717500" y="1339504"/>
                      <a:pt x="766550" y="1323104"/>
                      <a:pt x="777923" y="1288985"/>
                    </a:cubicBez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Freeform 71"/>
              <p:cNvSpPr/>
              <p:nvPr/>
            </p:nvSpPr>
            <p:spPr>
              <a:xfrm>
                <a:off x="3889612" y="4735773"/>
                <a:ext cx="1228298" cy="723331"/>
              </a:xfrm>
              <a:custGeom>
                <a:avLst/>
                <a:gdLst>
                  <a:gd name="connsiteX0" fmla="*/ 13648 w 1228298"/>
                  <a:gd name="connsiteY0" fmla="*/ 0 h 723331"/>
                  <a:gd name="connsiteX1" fmla="*/ 150125 w 1228298"/>
                  <a:gd name="connsiteY1" fmla="*/ 81887 h 723331"/>
                  <a:gd name="connsiteX2" fmla="*/ 232012 w 1228298"/>
                  <a:gd name="connsiteY2" fmla="*/ 109182 h 723331"/>
                  <a:gd name="connsiteX3" fmla="*/ 272955 w 1228298"/>
                  <a:gd name="connsiteY3" fmla="*/ 122830 h 723331"/>
                  <a:gd name="connsiteX4" fmla="*/ 545910 w 1228298"/>
                  <a:gd name="connsiteY4" fmla="*/ 136478 h 723331"/>
                  <a:gd name="connsiteX5" fmla="*/ 600501 w 1228298"/>
                  <a:gd name="connsiteY5" fmla="*/ 150126 h 723331"/>
                  <a:gd name="connsiteX6" fmla="*/ 859809 w 1228298"/>
                  <a:gd name="connsiteY6" fmla="*/ 122830 h 723331"/>
                  <a:gd name="connsiteX7" fmla="*/ 941695 w 1228298"/>
                  <a:gd name="connsiteY7" fmla="*/ 95534 h 723331"/>
                  <a:gd name="connsiteX8" fmla="*/ 1023582 w 1228298"/>
                  <a:gd name="connsiteY8" fmla="*/ 54591 h 723331"/>
                  <a:gd name="connsiteX9" fmla="*/ 1119116 w 1228298"/>
                  <a:gd name="connsiteY9" fmla="*/ 68239 h 723331"/>
                  <a:gd name="connsiteX10" fmla="*/ 1160060 w 1228298"/>
                  <a:gd name="connsiteY10" fmla="*/ 81887 h 723331"/>
                  <a:gd name="connsiteX11" fmla="*/ 1187355 w 1228298"/>
                  <a:gd name="connsiteY11" fmla="*/ 163773 h 723331"/>
                  <a:gd name="connsiteX12" fmla="*/ 1201003 w 1228298"/>
                  <a:gd name="connsiteY12" fmla="*/ 204717 h 723331"/>
                  <a:gd name="connsiteX13" fmla="*/ 1214651 w 1228298"/>
                  <a:gd name="connsiteY13" fmla="*/ 245660 h 723331"/>
                  <a:gd name="connsiteX14" fmla="*/ 1228298 w 1228298"/>
                  <a:gd name="connsiteY14" fmla="*/ 286603 h 723331"/>
                  <a:gd name="connsiteX15" fmla="*/ 1173707 w 1228298"/>
                  <a:gd name="connsiteY15" fmla="*/ 436728 h 723331"/>
                  <a:gd name="connsiteX16" fmla="*/ 1091821 w 1228298"/>
                  <a:gd name="connsiteY16" fmla="*/ 518615 h 723331"/>
                  <a:gd name="connsiteX17" fmla="*/ 1078173 w 1228298"/>
                  <a:gd name="connsiteY17" fmla="*/ 559558 h 723331"/>
                  <a:gd name="connsiteX18" fmla="*/ 982639 w 1228298"/>
                  <a:gd name="connsiteY18" fmla="*/ 641445 h 723331"/>
                  <a:gd name="connsiteX19" fmla="*/ 941695 w 1228298"/>
                  <a:gd name="connsiteY19" fmla="*/ 682388 h 723331"/>
                  <a:gd name="connsiteX20" fmla="*/ 873457 w 1228298"/>
                  <a:gd name="connsiteY20" fmla="*/ 696036 h 723331"/>
                  <a:gd name="connsiteX21" fmla="*/ 682388 w 1228298"/>
                  <a:gd name="connsiteY21" fmla="*/ 723331 h 723331"/>
                  <a:gd name="connsiteX22" fmla="*/ 545910 w 1228298"/>
                  <a:gd name="connsiteY22" fmla="*/ 709684 h 723331"/>
                  <a:gd name="connsiteX23" fmla="*/ 477672 w 1228298"/>
                  <a:gd name="connsiteY23" fmla="*/ 696036 h 723331"/>
                  <a:gd name="connsiteX24" fmla="*/ 313898 w 1228298"/>
                  <a:gd name="connsiteY24" fmla="*/ 559558 h 723331"/>
                  <a:gd name="connsiteX25" fmla="*/ 272955 w 1228298"/>
                  <a:gd name="connsiteY25" fmla="*/ 518615 h 723331"/>
                  <a:gd name="connsiteX26" fmla="*/ 232012 w 1228298"/>
                  <a:gd name="connsiteY26" fmla="*/ 477672 h 723331"/>
                  <a:gd name="connsiteX27" fmla="*/ 191069 w 1228298"/>
                  <a:gd name="connsiteY27" fmla="*/ 450376 h 723331"/>
                  <a:gd name="connsiteX28" fmla="*/ 109182 w 1228298"/>
                  <a:gd name="connsiteY28" fmla="*/ 327546 h 723331"/>
                  <a:gd name="connsiteX29" fmla="*/ 81887 w 1228298"/>
                  <a:gd name="connsiteY29" fmla="*/ 286603 h 723331"/>
                  <a:gd name="connsiteX30" fmla="*/ 54591 w 1228298"/>
                  <a:gd name="connsiteY30" fmla="*/ 218364 h 723331"/>
                  <a:gd name="connsiteX31" fmla="*/ 40943 w 1228298"/>
                  <a:gd name="connsiteY31" fmla="*/ 136478 h 723331"/>
                  <a:gd name="connsiteX32" fmla="*/ 13648 w 1228298"/>
                  <a:gd name="connsiteY32" fmla="*/ 54591 h 723331"/>
                  <a:gd name="connsiteX33" fmla="*/ 0 w 1228298"/>
                  <a:gd name="connsiteY33" fmla="*/ 13648 h 723331"/>
                  <a:gd name="connsiteX34" fmla="*/ 13648 w 1228298"/>
                  <a:gd name="connsiteY34" fmla="*/ 0 h 723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8298" h="723331">
                    <a:moveTo>
                      <a:pt x="13648" y="0"/>
                    </a:moveTo>
                    <a:cubicBezTo>
                      <a:pt x="61707" y="32039"/>
                      <a:pt x="97670" y="60905"/>
                      <a:pt x="150125" y="81887"/>
                    </a:cubicBezTo>
                    <a:cubicBezTo>
                      <a:pt x="176839" y="92573"/>
                      <a:pt x="204716" y="100084"/>
                      <a:pt x="232012" y="109182"/>
                    </a:cubicBezTo>
                    <a:cubicBezTo>
                      <a:pt x="245660" y="113731"/>
                      <a:pt x="258587" y="122112"/>
                      <a:pt x="272955" y="122830"/>
                    </a:cubicBezTo>
                    <a:lnTo>
                      <a:pt x="545910" y="136478"/>
                    </a:lnTo>
                    <a:cubicBezTo>
                      <a:pt x="564107" y="141027"/>
                      <a:pt x="581744" y="150126"/>
                      <a:pt x="600501" y="150126"/>
                    </a:cubicBezTo>
                    <a:cubicBezTo>
                      <a:pt x="618248" y="150126"/>
                      <a:pt x="835455" y="125536"/>
                      <a:pt x="859809" y="122830"/>
                    </a:cubicBezTo>
                    <a:cubicBezTo>
                      <a:pt x="887104" y="113731"/>
                      <a:pt x="917755" y="111493"/>
                      <a:pt x="941695" y="95534"/>
                    </a:cubicBezTo>
                    <a:cubicBezTo>
                      <a:pt x="994609" y="60259"/>
                      <a:pt x="967078" y="73426"/>
                      <a:pt x="1023582" y="54591"/>
                    </a:cubicBezTo>
                    <a:cubicBezTo>
                      <a:pt x="1055427" y="59140"/>
                      <a:pt x="1087573" y="61930"/>
                      <a:pt x="1119116" y="68239"/>
                    </a:cubicBezTo>
                    <a:cubicBezTo>
                      <a:pt x="1133223" y="71060"/>
                      <a:pt x="1151698" y="70180"/>
                      <a:pt x="1160060" y="81887"/>
                    </a:cubicBezTo>
                    <a:cubicBezTo>
                      <a:pt x="1176783" y="105300"/>
                      <a:pt x="1178257" y="136478"/>
                      <a:pt x="1187355" y="163773"/>
                    </a:cubicBezTo>
                    <a:lnTo>
                      <a:pt x="1201003" y="204717"/>
                    </a:lnTo>
                    <a:lnTo>
                      <a:pt x="1214651" y="245660"/>
                    </a:lnTo>
                    <a:lnTo>
                      <a:pt x="1228298" y="286603"/>
                    </a:lnTo>
                    <a:cubicBezTo>
                      <a:pt x="1211374" y="354302"/>
                      <a:pt x="1215539" y="389667"/>
                      <a:pt x="1173707" y="436728"/>
                    </a:cubicBezTo>
                    <a:cubicBezTo>
                      <a:pt x="1148061" y="465579"/>
                      <a:pt x="1091821" y="518615"/>
                      <a:pt x="1091821" y="518615"/>
                    </a:cubicBezTo>
                    <a:cubicBezTo>
                      <a:pt x="1087272" y="532263"/>
                      <a:pt x="1086153" y="547588"/>
                      <a:pt x="1078173" y="559558"/>
                    </a:cubicBezTo>
                    <a:cubicBezTo>
                      <a:pt x="1055595" y="593426"/>
                      <a:pt x="1012073" y="616216"/>
                      <a:pt x="982639" y="641445"/>
                    </a:cubicBezTo>
                    <a:cubicBezTo>
                      <a:pt x="967985" y="654006"/>
                      <a:pt x="958958" y="673756"/>
                      <a:pt x="941695" y="682388"/>
                    </a:cubicBezTo>
                    <a:cubicBezTo>
                      <a:pt x="920947" y="692762"/>
                      <a:pt x="896101" y="691004"/>
                      <a:pt x="873457" y="696036"/>
                    </a:cubicBezTo>
                    <a:cubicBezTo>
                      <a:pt x="752027" y="723021"/>
                      <a:pt x="892336" y="702337"/>
                      <a:pt x="682388" y="723331"/>
                    </a:cubicBezTo>
                    <a:cubicBezTo>
                      <a:pt x="636895" y="718782"/>
                      <a:pt x="591228" y="715726"/>
                      <a:pt x="545910" y="709684"/>
                    </a:cubicBezTo>
                    <a:cubicBezTo>
                      <a:pt x="522917" y="706618"/>
                      <a:pt x="498789" y="705635"/>
                      <a:pt x="477672" y="696036"/>
                    </a:cubicBezTo>
                    <a:cubicBezTo>
                      <a:pt x="408001" y="664367"/>
                      <a:pt x="366814" y="612474"/>
                      <a:pt x="313898" y="559558"/>
                    </a:cubicBezTo>
                    <a:lnTo>
                      <a:pt x="272955" y="518615"/>
                    </a:lnTo>
                    <a:cubicBezTo>
                      <a:pt x="259307" y="504967"/>
                      <a:pt x="248071" y="488378"/>
                      <a:pt x="232012" y="477672"/>
                    </a:cubicBezTo>
                    <a:lnTo>
                      <a:pt x="191069" y="450376"/>
                    </a:lnTo>
                    <a:lnTo>
                      <a:pt x="109182" y="327546"/>
                    </a:lnTo>
                    <a:cubicBezTo>
                      <a:pt x="100084" y="313898"/>
                      <a:pt x="87979" y="301832"/>
                      <a:pt x="81887" y="286603"/>
                    </a:cubicBezTo>
                    <a:lnTo>
                      <a:pt x="54591" y="218364"/>
                    </a:lnTo>
                    <a:cubicBezTo>
                      <a:pt x="50042" y="191069"/>
                      <a:pt x="47654" y="163324"/>
                      <a:pt x="40943" y="136478"/>
                    </a:cubicBezTo>
                    <a:cubicBezTo>
                      <a:pt x="33965" y="108565"/>
                      <a:pt x="22746" y="81887"/>
                      <a:pt x="13648" y="54591"/>
                    </a:cubicBezTo>
                    <a:cubicBezTo>
                      <a:pt x="9099" y="40943"/>
                      <a:pt x="0" y="28034"/>
                      <a:pt x="0" y="13648"/>
                    </a:cubicBezTo>
                    <a:lnTo>
                      <a:pt x="136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8" name="Group 77"/>
          <p:cNvGrpSpPr/>
          <p:nvPr/>
        </p:nvGrpSpPr>
        <p:grpSpPr>
          <a:xfrm>
            <a:off x="2438400" y="4114800"/>
            <a:ext cx="1447800" cy="1584252"/>
            <a:chOff x="2096607" y="1569403"/>
            <a:chExt cx="2234708" cy="2651052"/>
          </a:xfrm>
        </p:grpSpPr>
        <p:grpSp>
          <p:nvGrpSpPr>
            <p:cNvPr id="79" name="Group 78"/>
            <p:cNvGrpSpPr/>
            <p:nvPr/>
          </p:nvGrpSpPr>
          <p:grpSpPr>
            <a:xfrm rot="12175297">
              <a:off x="2096607" y="2183152"/>
              <a:ext cx="1450109" cy="2037301"/>
              <a:chOff x="3125337" y="3041289"/>
              <a:chExt cx="2142699" cy="2417815"/>
            </a:xfrm>
          </p:grpSpPr>
          <p:sp>
            <p:nvSpPr>
              <p:cNvPr id="86" name="Freeform 85"/>
              <p:cNvSpPr/>
              <p:nvPr/>
            </p:nvSpPr>
            <p:spPr>
              <a:xfrm>
                <a:off x="3684896" y="3041289"/>
                <a:ext cx="655092" cy="1667189"/>
              </a:xfrm>
              <a:custGeom>
                <a:avLst/>
                <a:gdLst>
                  <a:gd name="connsiteX0" fmla="*/ 0 w 655092"/>
                  <a:gd name="connsiteY0" fmla="*/ 275117 h 1667189"/>
                  <a:gd name="connsiteX1" fmla="*/ 27295 w 655092"/>
                  <a:gd name="connsiteY1" fmla="*/ 138639 h 1667189"/>
                  <a:gd name="connsiteX2" fmla="*/ 68238 w 655092"/>
                  <a:gd name="connsiteY2" fmla="*/ 97696 h 1667189"/>
                  <a:gd name="connsiteX3" fmla="*/ 204716 w 655092"/>
                  <a:gd name="connsiteY3" fmla="*/ 15810 h 1667189"/>
                  <a:gd name="connsiteX4" fmla="*/ 245659 w 655092"/>
                  <a:gd name="connsiteY4" fmla="*/ 2162 h 1667189"/>
                  <a:gd name="connsiteX5" fmla="*/ 464023 w 655092"/>
                  <a:gd name="connsiteY5" fmla="*/ 29457 h 1667189"/>
                  <a:gd name="connsiteX6" fmla="*/ 504967 w 655092"/>
                  <a:gd name="connsiteY6" fmla="*/ 56753 h 1667189"/>
                  <a:gd name="connsiteX7" fmla="*/ 586853 w 655092"/>
                  <a:gd name="connsiteY7" fmla="*/ 138639 h 1667189"/>
                  <a:gd name="connsiteX8" fmla="*/ 600501 w 655092"/>
                  <a:gd name="connsiteY8" fmla="*/ 179583 h 1667189"/>
                  <a:gd name="connsiteX9" fmla="*/ 627797 w 655092"/>
                  <a:gd name="connsiteY9" fmla="*/ 234174 h 1667189"/>
                  <a:gd name="connsiteX10" fmla="*/ 655092 w 655092"/>
                  <a:gd name="connsiteY10" fmla="*/ 384299 h 1667189"/>
                  <a:gd name="connsiteX11" fmla="*/ 641444 w 655092"/>
                  <a:gd name="connsiteY11" fmla="*/ 629959 h 1667189"/>
                  <a:gd name="connsiteX12" fmla="*/ 627797 w 655092"/>
                  <a:gd name="connsiteY12" fmla="*/ 739141 h 1667189"/>
                  <a:gd name="connsiteX13" fmla="*/ 600501 w 655092"/>
                  <a:gd name="connsiteY13" fmla="*/ 821027 h 1667189"/>
                  <a:gd name="connsiteX14" fmla="*/ 573205 w 655092"/>
                  <a:gd name="connsiteY14" fmla="*/ 902914 h 1667189"/>
                  <a:gd name="connsiteX15" fmla="*/ 559558 w 655092"/>
                  <a:gd name="connsiteY15" fmla="*/ 943857 h 1667189"/>
                  <a:gd name="connsiteX16" fmla="*/ 532262 w 655092"/>
                  <a:gd name="connsiteY16" fmla="*/ 984801 h 1667189"/>
                  <a:gd name="connsiteX17" fmla="*/ 518614 w 655092"/>
                  <a:gd name="connsiteY17" fmla="*/ 1025744 h 1667189"/>
                  <a:gd name="connsiteX18" fmla="*/ 477671 w 655092"/>
                  <a:gd name="connsiteY18" fmla="*/ 1053039 h 1667189"/>
                  <a:gd name="connsiteX19" fmla="*/ 450376 w 655092"/>
                  <a:gd name="connsiteY19" fmla="*/ 1134926 h 1667189"/>
                  <a:gd name="connsiteX20" fmla="*/ 423080 w 655092"/>
                  <a:gd name="connsiteY20" fmla="*/ 1175869 h 1667189"/>
                  <a:gd name="connsiteX21" fmla="*/ 395785 w 655092"/>
                  <a:gd name="connsiteY21" fmla="*/ 1257756 h 1667189"/>
                  <a:gd name="connsiteX22" fmla="*/ 382137 w 655092"/>
                  <a:gd name="connsiteY22" fmla="*/ 1298699 h 1667189"/>
                  <a:gd name="connsiteX23" fmla="*/ 368489 w 655092"/>
                  <a:gd name="connsiteY23" fmla="*/ 1339642 h 1667189"/>
                  <a:gd name="connsiteX24" fmla="*/ 327546 w 655092"/>
                  <a:gd name="connsiteY24" fmla="*/ 1421529 h 1667189"/>
                  <a:gd name="connsiteX25" fmla="*/ 300250 w 655092"/>
                  <a:gd name="connsiteY25" fmla="*/ 1462472 h 1667189"/>
                  <a:gd name="connsiteX26" fmla="*/ 272955 w 655092"/>
                  <a:gd name="connsiteY26" fmla="*/ 1544359 h 1667189"/>
                  <a:gd name="connsiteX27" fmla="*/ 245659 w 655092"/>
                  <a:gd name="connsiteY27" fmla="*/ 1585302 h 1667189"/>
                  <a:gd name="connsiteX28" fmla="*/ 218364 w 655092"/>
                  <a:gd name="connsiteY28" fmla="*/ 1667189 h 1667189"/>
                  <a:gd name="connsiteX29" fmla="*/ 204716 w 655092"/>
                  <a:gd name="connsiteY29" fmla="*/ 1435177 h 1667189"/>
                  <a:gd name="connsiteX30" fmla="*/ 191068 w 655092"/>
                  <a:gd name="connsiteY30" fmla="*/ 1394233 h 1667189"/>
                  <a:gd name="connsiteX31" fmla="*/ 163773 w 655092"/>
                  <a:gd name="connsiteY31" fmla="*/ 1230460 h 1667189"/>
                  <a:gd name="connsiteX32" fmla="*/ 109182 w 655092"/>
                  <a:gd name="connsiteY32" fmla="*/ 1066687 h 1667189"/>
                  <a:gd name="connsiteX33" fmla="*/ 95534 w 655092"/>
                  <a:gd name="connsiteY33" fmla="*/ 1025744 h 1667189"/>
                  <a:gd name="connsiteX34" fmla="*/ 81886 w 655092"/>
                  <a:gd name="connsiteY34" fmla="*/ 984801 h 1667189"/>
                  <a:gd name="connsiteX35" fmla="*/ 54591 w 655092"/>
                  <a:gd name="connsiteY35" fmla="*/ 793732 h 1667189"/>
                  <a:gd name="connsiteX36" fmla="*/ 40943 w 655092"/>
                  <a:gd name="connsiteY36" fmla="*/ 670902 h 1667189"/>
                  <a:gd name="connsiteX37" fmla="*/ 13647 w 655092"/>
                  <a:gd name="connsiteY37" fmla="*/ 589015 h 1667189"/>
                  <a:gd name="connsiteX38" fmla="*/ 0 w 655092"/>
                  <a:gd name="connsiteY38" fmla="*/ 548072 h 1667189"/>
                  <a:gd name="connsiteX39" fmla="*/ 0 w 655092"/>
                  <a:gd name="connsiteY39" fmla="*/ 275117 h 166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55092" h="1667189">
                    <a:moveTo>
                      <a:pt x="0" y="275117"/>
                    </a:moveTo>
                    <a:cubicBezTo>
                      <a:pt x="1156" y="267023"/>
                      <a:pt x="9971" y="164626"/>
                      <a:pt x="27295" y="138639"/>
                    </a:cubicBezTo>
                    <a:cubicBezTo>
                      <a:pt x="38001" y="122580"/>
                      <a:pt x="53003" y="109545"/>
                      <a:pt x="68238" y="97696"/>
                    </a:cubicBezTo>
                    <a:cubicBezTo>
                      <a:pt x="107931" y="66824"/>
                      <a:pt x="157448" y="36067"/>
                      <a:pt x="204716" y="15810"/>
                    </a:cubicBezTo>
                    <a:cubicBezTo>
                      <a:pt x="217939" y="10143"/>
                      <a:pt x="232011" y="6711"/>
                      <a:pt x="245659" y="2162"/>
                    </a:cubicBezTo>
                    <a:cubicBezTo>
                      <a:pt x="279508" y="4766"/>
                      <a:pt x="405108" y="0"/>
                      <a:pt x="464023" y="29457"/>
                    </a:cubicBezTo>
                    <a:cubicBezTo>
                      <a:pt x="478694" y="36793"/>
                      <a:pt x="492707" y="45856"/>
                      <a:pt x="504967" y="56753"/>
                    </a:cubicBezTo>
                    <a:cubicBezTo>
                      <a:pt x="533818" y="82398"/>
                      <a:pt x="586853" y="138639"/>
                      <a:pt x="586853" y="138639"/>
                    </a:cubicBezTo>
                    <a:cubicBezTo>
                      <a:pt x="591402" y="152287"/>
                      <a:pt x="594834" y="166360"/>
                      <a:pt x="600501" y="179583"/>
                    </a:cubicBezTo>
                    <a:cubicBezTo>
                      <a:pt x="608515" y="198283"/>
                      <a:pt x="620653" y="215124"/>
                      <a:pt x="627797" y="234174"/>
                    </a:cubicBezTo>
                    <a:cubicBezTo>
                      <a:pt x="642645" y="273768"/>
                      <a:pt x="650112" y="349437"/>
                      <a:pt x="655092" y="384299"/>
                    </a:cubicBezTo>
                    <a:cubicBezTo>
                      <a:pt x="650543" y="466186"/>
                      <a:pt x="647734" y="548188"/>
                      <a:pt x="641444" y="629959"/>
                    </a:cubicBezTo>
                    <a:cubicBezTo>
                      <a:pt x="638631" y="666528"/>
                      <a:pt x="635482" y="703278"/>
                      <a:pt x="627797" y="739141"/>
                    </a:cubicBezTo>
                    <a:cubicBezTo>
                      <a:pt x="621768" y="767274"/>
                      <a:pt x="609600" y="793732"/>
                      <a:pt x="600501" y="821027"/>
                    </a:cubicBezTo>
                    <a:lnTo>
                      <a:pt x="573205" y="902914"/>
                    </a:lnTo>
                    <a:cubicBezTo>
                      <a:pt x="568656" y="916562"/>
                      <a:pt x="567538" y="931887"/>
                      <a:pt x="559558" y="943857"/>
                    </a:cubicBezTo>
                    <a:cubicBezTo>
                      <a:pt x="550459" y="957505"/>
                      <a:pt x="539598" y="970130"/>
                      <a:pt x="532262" y="984801"/>
                    </a:cubicBezTo>
                    <a:cubicBezTo>
                      <a:pt x="525828" y="997668"/>
                      <a:pt x="527601" y="1014511"/>
                      <a:pt x="518614" y="1025744"/>
                    </a:cubicBezTo>
                    <a:cubicBezTo>
                      <a:pt x="508367" y="1038552"/>
                      <a:pt x="491319" y="1043941"/>
                      <a:pt x="477671" y="1053039"/>
                    </a:cubicBezTo>
                    <a:cubicBezTo>
                      <a:pt x="468573" y="1080335"/>
                      <a:pt x="466336" y="1110986"/>
                      <a:pt x="450376" y="1134926"/>
                    </a:cubicBezTo>
                    <a:cubicBezTo>
                      <a:pt x="441277" y="1148574"/>
                      <a:pt x="429742" y="1160880"/>
                      <a:pt x="423080" y="1175869"/>
                    </a:cubicBezTo>
                    <a:cubicBezTo>
                      <a:pt x="411395" y="1202161"/>
                      <a:pt x="404883" y="1230460"/>
                      <a:pt x="395785" y="1257756"/>
                    </a:cubicBezTo>
                    <a:lnTo>
                      <a:pt x="382137" y="1298699"/>
                    </a:lnTo>
                    <a:cubicBezTo>
                      <a:pt x="377588" y="1312347"/>
                      <a:pt x="376469" y="1327672"/>
                      <a:pt x="368489" y="1339642"/>
                    </a:cubicBezTo>
                    <a:cubicBezTo>
                      <a:pt x="290255" y="1456997"/>
                      <a:pt x="384058" y="1308507"/>
                      <a:pt x="327546" y="1421529"/>
                    </a:cubicBezTo>
                    <a:cubicBezTo>
                      <a:pt x="320210" y="1436200"/>
                      <a:pt x="309349" y="1448824"/>
                      <a:pt x="300250" y="1462472"/>
                    </a:cubicBezTo>
                    <a:cubicBezTo>
                      <a:pt x="291152" y="1489768"/>
                      <a:pt x="288915" y="1520419"/>
                      <a:pt x="272955" y="1544359"/>
                    </a:cubicBezTo>
                    <a:cubicBezTo>
                      <a:pt x="263856" y="1558007"/>
                      <a:pt x="252321" y="1570313"/>
                      <a:pt x="245659" y="1585302"/>
                    </a:cubicBezTo>
                    <a:cubicBezTo>
                      <a:pt x="233974" y="1611594"/>
                      <a:pt x="218364" y="1667189"/>
                      <a:pt x="218364" y="1667189"/>
                    </a:cubicBezTo>
                    <a:cubicBezTo>
                      <a:pt x="213815" y="1589852"/>
                      <a:pt x="212425" y="1512264"/>
                      <a:pt x="204716" y="1435177"/>
                    </a:cubicBezTo>
                    <a:cubicBezTo>
                      <a:pt x="203284" y="1420862"/>
                      <a:pt x="193889" y="1408340"/>
                      <a:pt x="191068" y="1394233"/>
                    </a:cubicBezTo>
                    <a:cubicBezTo>
                      <a:pt x="180214" y="1339964"/>
                      <a:pt x="181275" y="1282964"/>
                      <a:pt x="163773" y="1230460"/>
                    </a:cubicBezTo>
                    <a:lnTo>
                      <a:pt x="109182" y="1066687"/>
                    </a:lnTo>
                    <a:lnTo>
                      <a:pt x="95534" y="1025744"/>
                    </a:lnTo>
                    <a:lnTo>
                      <a:pt x="81886" y="984801"/>
                    </a:lnTo>
                    <a:cubicBezTo>
                      <a:pt x="72788" y="921111"/>
                      <a:pt x="62912" y="857528"/>
                      <a:pt x="54591" y="793732"/>
                    </a:cubicBezTo>
                    <a:cubicBezTo>
                      <a:pt x="49263" y="752883"/>
                      <a:pt x="49022" y="711297"/>
                      <a:pt x="40943" y="670902"/>
                    </a:cubicBezTo>
                    <a:cubicBezTo>
                      <a:pt x="35300" y="642689"/>
                      <a:pt x="22745" y="616311"/>
                      <a:pt x="13647" y="589015"/>
                    </a:cubicBezTo>
                    <a:cubicBezTo>
                      <a:pt x="9098" y="575367"/>
                      <a:pt x="0" y="562458"/>
                      <a:pt x="0" y="548072"/>
                    </a:cubicBezTo>
                    <a:lnTo>
                      <a:pt x="0" y="275117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Freeform 86"/>
              <p:cNvSpPr/>
              <p:nvPr/>
            </p:nvSpPr>
            <p:spPr>
              <a:xfrm>
                <a:off x="3907809" y="3889612"/>
                <a:ext cx="1360227" cy="900752"/>
              </a:xfrm>
              <a:custGeom>
                <a:avLst/>
                <a:gdLst>
                  <a:gd name="connsiteX0" fmla="*/ 22746 w 1360227"/>
                  <a:gd name="connsiteY0" fmla="*/ 791570 h 900752"/>
                  <a:gd name="connsiteX1" fmla="*/ 9098 w 1360227"/>
                  <a:gd name="connsiteY1" fmla="*/ 750627 h 900752"/>
                  <a:gd name="connsiteX2" fmla="*/ 90985 w 1360227"/>
                  <a:gd name="connsiteY2" fmla="*/ 668740 h 900752"/>
                  <a:gd name="connsiteX3" fmla="*/ 131928 w 1360227"/>
                  <a:gd name="connsiteY3" fmla="*/ 586854 h 900752"/>
                  <a:gd name="connsiteX4" fmla="*/ 172872 w 1360227"/>
                  <a:gd name="connsiteY4" fmla="*/ 504967 h 900752"/>
                  <a:gd name="connsiteX5" fmla="*/ 186519 w 1360227"/>
                  <a:gd name="connsiteY5" fmla="*/ 450376 h 900752"/>
                  <a:gd name="connsiteX6" fmla="*/ 241110 w 1360227"/>
                  <a:gd name="connsiteY6" fmla="*/ 423081 h 900752"/>
                  <a:gd name="connsiteX7" fmla="*/ 350292 w 1360227"/>
                  <a:gd name="connsiteY7" fmla="*/ 354842 h 900752"/>
                  <a:gd name="connsiteX8" fmla="*/ 404884 w 1360227"/>
                  <a:gd name="connsiteY8" fmla="*/ 272955 h 900752"/>
                  <a:gd name="connsiteX9" fmla="*/ 486770 w 1360227"/>
                  <a:gd name="connsiteY9" fmla="*/ 232012 h 900752"/>
                  <a:gd name="connsiteX10" fmla="*/ 527713 w 1360227"/>
                  <a:gd name="connsiteY10" fmla="*/ 218364 h 900752"/>
                  <a:gd name="connsiteX11" fmla="*/ 568657 w 1360227"/>
                  <a:gd name="connsiteY11" fmla="*/ 191069 h 900752"/>
                  <a:gd name="connsiteX12" fmla="*/ 609600 w 1360227"/>
                  <a:gd name="connsiteY12" fmla="*/ 177421 h 900752"/>
                  <a:gd name="connsiteX13" fmla="*/ 650543 w 1360227"/>
                  <a:gd name="connsiteY13" fmla="*/ 150125 h 900752"/>
                  <a:gd name="connsiteX14" fmla="*/ 746078 w 1360227"/>
                  <a:gd name="connsiteY14" fmla="*/ 122830 h 900752"/>
                  <a:gd name="connsiteX15" fmla="*/ 827964 w 1360227"/>
                  <a:gd name="connsiteY15" fmla="*/ 95534 h 900752"/>
                  <a:gd name="connsiteX16" fmla="*/ 923498 w 1360227"/>
                  <a:gd name="connsiteY16" fmla="*/ 54591 h 900752"/>
                  <a:gd name="connsiteX17" fmla="*/ 964442 w 1360227"/>
                  <a:gd name="connsiteY17" fmla="*/ 27295 h 900752"/>
                  <a:gd name="connsiteX18" fmla="*/ 1073624 w 1360227"/>
                  <a:gd name="connsiteY18" fmla="*/ 0 h 900752"/>
                  <a:gd name="connsiteX19" fmla="*/ 1196454 w 1360227"/>
                  <a:gd name="connsiteY19" fmla="*/ 13648 h 900752"/>
                  <a:gd name="connsiteX20" fmla="*/ 1291988 w 1360227"/>
                  <a:gd name="connsiteY20" fmla="*/ 122830 h 900752"/>
                  <a:gd name="connsiteX21" fmla="*/ 1346579 w 1360227"/>
                  <a:gd name="connsiteY21" fmla="*/ 204716 h 900752"/>
                  <a:gd name="connsiteX22" fmla="*/ 1360227 w 1360227"/>
                  <a:gd name="connsiteY22" fmla="*/ 245660 h 900752"/>
                  <a:gd name="connsiteX23" fmla="*/ 1346579 w 1360227"/>
                  <a:gd name="connsiteY23" fmla="*/ 532263 h 900752"/>
                  <a:gd name="connsiteX24" fmla="*/ 1332931 w 1360227"/>
                  <a:gd name="connsiteY24" fmla="*/ 586854 h 900752"/>
                  <a:gd name="connsiteX25" fmla="*/ 1264692 w 1360227"/>
                  <a:gd name="connsiteY25" fmla="*/ 655092 h 900752"/>
                  <a:gd name="connsiteX26" fmla="*/ 1182806 w 1360227"/>
                  <a:gd name="connsiteY26" fmla="*/ 736979 h 900752"/>
                  <a:gd name="connsiteX27" fmla="*/ 1141863 w 1360227"/>
                  <a:gd name="connsiteY27" fmla="*/ 777922 h 900752"/>
                  <a:gd name="connsiteX28" fmla="*/ 1046328 w 1360227"/>
                  <a:gd name="connsiteY28" fmla="*/ 832513 h 900752"/>
                  <a:gd name="connsiteX29" fmla="*/ 1005385 w 1360227"/>
                  <a:gd name="connsiteY29" fmla="*/ 859809 h 900752"/>
                  <a:gd name="connsiteX30" fmla="*/ 937146 w 1360227"/>
                  <a:gd name="connsiteY30" fmla="*/ 873457 h 900752"/>
                  <a:gd name="connsiteX31" fmla="*/ 896203 w 1360227"/>
                  <a:gd name="connsiteY31" fmla="*/ 900752 h 900752"/>
                  <a:gd name="connsiteX32" fmla="*/ 350292 w 1360227"/>
                  <a:gd name="connsiteY32" fmla="*/ 887104 h 900752"/>
                  <a:gd name="connsiteX33" fmla="*/ 200167 w 1360227"/>
                  <a:gd name="connsiteY33" fmla="*/ 846161 h 900752"/>
                  <a:gd name="connsiteX34" fmla="*/ 145576 w 1360227"/>
                  <a:gd name="connsiteY34" fmla="*/ 818866 h 900752"/>
                  <a:gd name="connsiteX35" fmla="*/ 22746 w 1360227"/>
                  <a:gd name="connsiteY35" fmla="*/ 791570 h 900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60227" h="900752">
                    <a:moveTo>
                      <a:pt x="22746" y="791570"/>
                    </a:moveTo>
                    <a:cubicBezTo>
                      <a:pt x="0" y="780197"/>
                      <a:pt x="2112" y="763203"/>
                      <a:pt x="9098" y="750627"/>
                    </a:cubicBezTo>
                    <a:cubicBezTo>
                      <a:pt x="27845" y="716883"/>
                      <a:pt x="90985" y="668740"/>
                      <a:pt x="90985" y="668740"/>
                    </a:cubicBezTo>
                    <a:cubicBezTo>
                      <a:pt x="125291" y="565825"/>
                      <a:pt x="79014" y="692684"/>
                      <a:pt x="131928" y="586854"/>
                    </a:cubicBezTo>
                    <a:cubicBezTo>
                      <a:pt x="188427" y="473854"/>
                      <a:pt x="94653" y="622293"/>
                      <a:pt x="172872" y="504967"/>
                    </a:cubicBezTo>
                    <a:cubicBezTo>
                      <a:pt x="177421" y="486770"/>
                      <a:pt x="174511" y="464786"/>
                      <a:pt x="186519" y="450376"/>
                    </a:cubicBezTo>
                    <a:cubicBezTo>
                      <a:pt x="199543" y="434747"/>
                      <a:pt x="223325" y="432961"/>
                      <a:pt x="241110" y="423081"/>
                    </a:cubicBezTo>
                    <a:cubicBezTo>
                      <a:pt x="290484" y="395651"/>
                      <a:pt x="307639" y="383277"/>
                      <a:pt x="350292" y="354842"/>
                    </a:cubicBezTo>
                    <a:cubicBezTo>
                      <a:pt x="368489" y="327546"/>
                      <a:pt x="373762" y="283329"/>
                      <a:pt x="404884" y="272955"/>
                    </a:cubicBezTo>
                    <a:cubicBezTo>
                      <a:pt x="507796" y="238650"/>
                      <a:pt x="380944" y="284925"/>
                      <a:pt x="486770" y="232012"/>
                    </a:cubicBezTo>
                    <a:cubicBezTo>
                      <a:pt x="499637" y="225578"/>
                      <a:pt x="514846" y="224798"/>
                      <a:pt x="527713" y="218364"/>
                    </a:cubicBezTo>
                    <a:cubicBezTo>
                      <a:pt x="542384" y="211029"/>
                      <a:pt x="553986" y="198404"/>
                      <a:pt x="568657" y="191069"/>
                    </a:cubicBezTo>
                    <a:cubicBezTo>
                      <a:pt x="581524" y="184635"/>
                      <a:pt x="596733" y="183855"/>
                      <a:pt x="609600" y="177421"/>
                    </a:cubicBezTo>
                    <a:cubicBezTo>
                      <a:pt x="624271" y="170085"/>
                      <a:pt x="635872" y="157460"/>
                      <a:pt x="650543" y="150125"/>
                    </a:cubicBezTo>
                    <a:cubicBezTo>
                      <a:pt x="673469" y="138662"/>
                      <a:pt x="724224" y="129386"/>
                      <a:pt x="746078" y="122830"/>
                    </a:cubicBezTo>
                    <a:cubicBezTo>
                      <a:pt x="773636" y="114562"/>
                      <a:pt x="804024" y="111494"/>
                      <a:pt x="827964" y="95534"/>
                    </a:cubicBezTo>
                    <a:cubicBezTo>
                      <a:pt x="884514" y="57835"/>
                      <a:pt x="852994" y="72217"/>
                      <a:pt x="923498" y="54591"/>
                    </a:cubicBezTo>
                    <a:cubicBezTo>
                      <a:pt x="937146" y="45492"/>
                      <a:pt x="949771" y="34631"/>
                      <a:pt x="964442" y="27295"/>
                    </a:cubicBezTo>
                    <a:cubicBezTo>
                      <a:pt x="992416" y="13308"/>
                      <a:pt x="1047675" y="5190"/>
                      <a:pt x="1073624" y="0"/>
                    </a:cubicBezTo>
                    <a:cubicBezTo>
                      <a:pt x="1114567" y="4549"/>
                      <a:pt x="1156489" y="3657"/>
                      <a:pt x="1196454" y="13648"/>
                    </a:cubicBezTo>
                    <a:cubicBezTo>
                      <a:pt x="1241947" y="25021"/>
                      <a:pt x="1273790" y="95534"/>
                      <a:pt x="1291988" y="122830"/>
                    </a:cubicBezTo>
                    <a:lnTo>
                      <a:pt x="1346579" y="204716"/>
                    </a:lnTo>
                    <a:lnTo>
                      <a:pt x="1360227" y="245660"/>
                    </a:lnTo>
                    <a:cubicBezTo>
                      <a:pt x="1355678" y="341194"/>
                      <a:pt x="1354206" y="436925"/>
                      <a:pt x="1346579" y="532263"/>
                    </a:cubicBezTo>
                    <a:cubicBezTo>
                      <a:pt x="1345083" y="550960"/>
                      <a:pt x="1340320" y="569614"/>
                      <a:pt x="1332931" y="586854"/>
                    </a:cubicBezTo>
                    <a:cubicBezTo>
                      <a:pt x="1309134" y="642381"/>
                      <a:pt x="1306687" y="617763"/>
                      <a:pt x="1264692" y="655092"/>
                    </a:cubicBezTo>
                    <a:cubicBezTo>
                      <a:pt x="1235841" y="680738"/>
                      <a:pt x="1210101" y="709683"/>
                      <a:pt x="1182806" y="736979"/>
                    </a:cubicBezTo>
                    <a:cubicBezTo>
                      <a:pt x="1169158" y="750627"/>
                      <a:pt x="1157922" y="767216"/>
                      <a:pt x="1141863" y="777922"/>
                    </a:cubicBezTo>
                    <a:cubicBezTo>
                      <a:pt x="1042103" y="844429"/>
                      <a:pt x="1167545" y="763246"/>
                      <a:pt x="1046328" y="832513"/>
                    </a:cubicBezTo>
                    <a:cubicBezTo>
                      <a:pt x="1032087" y="840651"/>
                      <a:pt x="1020743" y="854050"/>
                      <a:pt x="1005385" y="859809"/>
                    </a:cubicBezTo>
                    <a:cubicBezTo>
                      <a:pt x="983665" y="867954"/>
                      <a:pt x="959892" y="868908"/>
                      <a:pt x="937146" y="873457"/>
                    </a:cubicBezTo>
                    <a:cubicBezTo>
                      <a:pt x="923498" y="882555"/>
                      <a:pt x="912601" y="900371"/>
                      <a:pt x="896203" y="900752"/>
                    </a:cubicBezTo>
                    <a:lnTo>
                      <a:pt x="350292" y="887104"/>
                    </a:lnTo>
                    <a:cubicBezTo>
                      <a:pt x="317416" y="885643"/>
                      <a:pt x="225203" y="858679"/>
                      <a:pt x="200167" y="846161"/>
                    </a:cubicBezTo>
                    <a:cubicBezTo>
                      <a:pt x="181970" y="837063"/>
                      <a:pt x="164877" y="825300"/>
                      <a:pt x="145576" y="818866"/>
                    </a:cubicBezTo>
                    <a:cubicBezTo>
                      <a:pt x="85895" y="798973"/>
                      <a:pt x="45492" y="802943"/>
                      <a:pt x="22746" y="791570"/>
                    </a:cubicBez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Freeform 87"/>
              <p:cNvSpPr/>
              <p:nvPr/>
            </p:nvSpPr>
            <p:spPr>
              <a:xfrm>
                <a:off x="4148919" y="3110809"/>
                <a:ext cx="939226" cy="1106349"/>
              </a:xfrm>
              <a:custGeom>
                <a:avLst/>
                <a:gdLst>
                  <a:gd name="connsiteX0" fmla="*/ 0 w 939226"/>
                  <a:gd name="connsiteY0" fmla="*/ 1106349 h 1106349"/>
                  <a:gd name="connsiteX1" fmla="*/ 40944 w 939226"/>
                  <a:gd name="connsiteY1" fmla="*/ 1079054 h 1106349"/>
                  <a:gd name="connsiteX2" fmla="*/ 54591 w 939226"/>
                  <a:gd name="connsiteY2" fmla="*/ 1024463 h 1106349"/>
                  <a:gd name="connsiteX3" fmla="*/ 81887 w 939226"/>
                  <a:gd name="connsiteY3" fmla="*/ 942576 h 1106349"/>
                  <a:gd name="connsiteX4" fmla="*/ 81887 w 939226"/>
                  <a:gd name="connsiteY4" fmla="*/ 942576 h 1106349"/>
                  <a:gd name="connsiteX5" fmla="*/ 122830 w 939226"/>
                  <a:gd name="connsiteY5" fmla="*/ 887985 h 1106349"/>
                  <a:gd name="connsiteX6" fmla="*/ 150126 w 939226"/>
                  <a:gd name="connsiteY6" fmla="*/ 806098 h 1106349"/>
                  <a:gd name="connsiteX7" fmla="*/ 191069 w 939226"/>
                  <a:gd name="connsiteY7" fmla="*/ 724212 h 1106349"/>
                  <a:gd name="connsiteX8" fmla="*/ 204717 w 939226"/>
                  <a:gd name="connsiteY8" fmla="*/ 615030 h 1106349"/>
                  <a:gd name="connsiteX9" fmla="*/ 218365 w 939226"/>
                  <a:gd name="connsiteY9" fmla="*/ 574087 h 1106349"/>
                  <a:gd name="connsiteX10" fmla="*/ 232012 w 939226"/>
                  <a:gd name="connsiteY10" fmla="*/ 314779 h 1106349"/>
                  <a:gd name="connsiteX11" fmla="*/ 245660 w 939226"/>
                  <a:gd name="connsiteY11" fmla="*/ 205597 h 1106349"/>
                  <a:gd name="connsiteX12" fmla="*/ 300251 w 939226"/>
                  <a:gd name="connsiteY12" fmla="*/ 82767 h 1106349"/>
                  <a:gd name="connsiteX13" fmla="*/ 341194 w 939226"/>
                  <a:gd name="connsiteY13" fmla="*/ 41824 h 1106349"/>
                  <a:gd name="connsiteX14" fmla="*/ 423081 w 939226"/>
                  <a:gd name="connsiteY14" fmla="*/ 881 h 1106349"/>
                  <a:gd name="connsiteX15" fmla="*/ 627797 w 939226"/>
                  <a:gd name="connsiteY15" fmla="*/ 14528 h 1106349"/>
                  <a:gd name="connsiteX16" fmla="*/ 736980 w 939226"/>
                  <a:gd name="connsiteY16" fmla="*/ 69119 h 1106349"/>
                  <a:gd name="connsiteX17" fmla="*/ 777923 w 939226"/>
                  <a:gd name="connsiteY17" fmla="*/ 110063 h 1106349"/>
                  <a:gd name="connsiteX18" fmla="*/ 791571 w 939226"/>
                  <a:gd name="connsiteY18" fmla="*/ 151006 h 1106349"/>
                  <a:gd name="connsiteX19" fmla="*/ 832514 w 939226"/>
                  <a:gd name="connsiteY19" fmla="*/ 178301 h 1106349"/>
                  <a:gd name="connsiteX20" fmla="*/ 873457 w 939226"/>
                  <a:gd name="connsiteY20" fmla="*/ 260188 h 1106349"/>
                  <a:gd name="connsiteX21" fmla="*/ 900753 w 939226"/>
                  <a:gd name="connsiteY21" fmla="*/ 301131 h 1106349"/>
                  <a:gd name="connsiteX22" fmla="*/ 900753 w 939226"/>
                  <a:gd name="connsiteY22" fmla="*/ 601382 h 1106349"/>
                  <a:gd name="connsiteX23" fmla="*/ 873457 w 939226"/>
                  <a:gd name="connsiteY23" fmla="*/ 655973 h 1106349"/>
                  <a:gd name="connsiteX24" fmla="*/ 818866 w 939226"/>
                  <a:gd name="connsiteY24" fmla="*/ 669621 h 1106349"/>
                  <a:gd name="connsiteX25" fmla="*/ 777923 w 939226"/>
                  <a:gd name="connsiteY25" fmla="*/ 696916 h 1106349"/>
                  <a:gd name="connsiteX26" fmla="*/ 736980 w 939226"/>
                  <a:gd name="connsiteY26" fmla="*/ 737860 h 1106349"/>
                  <a:gd name="connsiteX27" fmla="*/ 682388 w 939226"/>
                  <a:gd name="connsiteY27" fmla="*/ 765155 h 1106349"/>
                  <a:gd name="connsiteX28" fmla="*/ 559559 w 939226"/>
                  <a:gd name="connsiteY28" fmla="*/ 847042 h 1106349"/>
                  <a:gd name="connsiteX29" fmla="*/ 518615 w 939226"/>
                  <a:gd name="connsiteY29" fmla="*/ 860690 h 1106349"/>
                  <a:gd name="connsiteX30" fmla="*/ 477672 w 939226"/>
                  <a:gd name="connsiteY30" fmla="*/ 874337 h 1106349"/>
                  <a:gd name="connsiteX31" fmla="*/ 395785 w 939226"/>
                  <a:gd name="connsiteY31" fmla="*/ 942576 h 1106349"/>
                  <a:gd name="connsiteX32" fmla="*/ 354842 w 939226"/>
                  <a:gd name="connsiteY32" fmla="*/ 956224 h 1106349"/>
                  <a:gd name="connsiteX33" fmla="*/ 313899 w 939226"/>
                  <a:gd name="connsiteY33" fmla="*/ 983519 h 1106349"/>
                  <a:gd name="connsiteX34" fmla="*/ 272956 w 939226"/>
                  <a:gd name="connsiteY34" fmla="*/ 997167 h 1106349"/>
                  <a:gd name="connsiteX35" fmla="*/ 232012 w 939226"/>
                  <a:gd name="connsiteY35" fmla="*/ 1024463 h 1106349"/>
                  <a:gd name="connsiteX36" fmla="*/ 136478 w 939226"/>
                  <a:gd name="connsiteY36" fmla="*/ 1051758 h 1106349"/>
                  <a:gd name="connsiteX37" fmla="*/ 13648 w 939226"/>
                  <a:gd name="connsiteY37" fmla="*/ 1106349 h 1106349"/>
                  <a:gd name="connsiteX38" fmla="*/ 0 w 939226"/>
                  <a:gd name="connsiteY38" fmla="*/ 1106349 h 1106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9226" h="1106349">
                    <a:moveTo>
                      <a:pt x="0" y="1106349"/>
                    </a:moveTo>
                    <a:cubicBezTo>
                      <a:pt x="13648" y="1097251"/>
                      <a:pt x="31845" y="1092702"/>
                      <a:pt x="40944" y="1079054"/>
                    </a:cubicBezTo>
                    <a:cubicBezTo>
                      <a:pt x="51349" y="1063447"/>
                      <a:pt x="49201" y="1042429"/>
                      <a:pt x="54591" y="1024463"/>
                    </a:cubicBezTo>
                    <a:cubicBezTo>
                      <a:pt x="62859" y="996904"/>
                      <a:pt x="72788" y="969872"/>
                      <a:pt x="81887" y="942576"/>
                    </a:cubicBezTo>
                    <a:lnTo>
                      <a:pt x="81887" y="942576"/>
                    </a:lnTo>
                    <a:lnTo>
                      <a:pt x="122830" y="887985"/>
                    </a:lnTo>
                    <a:cubicBezTo>
                      <a:pt x="131929" y="860689"/>
                      <a:pt x="134166" y="830038"/>
                      <a:pt x="150126" y="806098"/>
                    </a:cubicBezTo>
                    <a:cubicBezTo>
                      <a:pt x="185401" y="753185"/>
                      <a:pt x="172234" y="780716"/>
                      <a:pt x="191069" y="724212"/>
                    </a:cubicBezTo>
                    <a:cubicBezTo>
                      <a:pt x="195618" y="687818"/>
                      <a:pt x="198156" y="651116"/>
                      <a:pt x="204717" y="615030"/>
                    </a:cubicBezTo>
                    <a:cubicBezTo>
                      <a:pt x="207290" y="600876"/>
                      <a:pt x="217063" y="588414"/>
                      <a:pt x="218365" y="574087"/>
                    </a:cubicBezTo>
                    <a:cubicBezTo>
                      <a:pt x="226201" y="487887"/>
                      <a:pt x="225618" y="401098"/>
                      <a:pt x="232012" y="314779"/>
                    </a:cubicBezTo>
                    <a:cubicBezTo>
                      <a:pt x="234721" y="278202"/>
                      <a:pt x="237975" y="241460"/>
                      <a:pt x="245660" y="205597"/>
                    </a:cubicBezTo>
                    <a:cubicBezTo>
                      <a:pt x="255960" y="157533"/>
                      <a:pt x="269642" y="119497"/>
                      <a:pt x="300251" y="82767"/>
                    </a:cubicBezTo>
                    <a:cubicBezTo>
                      <a:pt x="312607" y="67940"/>
                      <a:pt x="326367" y="54180"/>
                      <a:pt x="341194" y="41824"/>
                    </a:cubicBezTo>
                    <a:cubicBezTo>
                      <a:pt x="376471" y="12427"/>
                      <a:pt x="382045" y="14559"/>
                      <a:pt x="423081" y="881"/>
                    </a:cubicBezTo>
                    <a:cubicBezTo>
                      <a:pt x="491320" y="5430"/>
                      <a:pt x="560968" y="0"/>
                      <a:pt x="627797" y="14528"/>
                    </a:cubicBezTo>
                    <a:cubicBezTo>
                      <a:pt x="667558" y="23172"/>
                      <a:pt x="736980" y="69119"/>
                      <a:pt x="736980" y="69119"/>
                    </a:cubicBezTo>
                    <a:cubicBezTo>
                      <a:pt x="750628" y="82767"/>
                      <a:pt x="767217" y="94004"/>
                      <a:pt x="777923" y="110063"/>
                    </a:cubicBezTo>
                    <a:cubicBezTo>
                      <a:pt x="785903" y="122033"/>
                      <a:pt x="782584" y="139773"/>
                      <a:pt x="791571" y="151006"/>
                    </a:cubicBezTo>
                    <a:cubicBezTo>
                      <a:pt x="801818" y="163814"/>
                      <a:pt x="818866" y="169203"/>
                      <a:pt x="832514" y="178301"/>
                    </a:cubicBezTo>
                    <a:cubicBezTo>
                      <a:pt x="910748" y="295656"/>
                      <a:pt x="816945" y="147166"/>
                      <a:pt x="873457" y="260188"/>
                    </a:cubicBezTo>
                    <a:cubicBezTo>
                      <a:pt x="880793" y="274859"/>
                      <a:pt x="891654" y="287483"/>
                      <a:pt x="900753" y="301131"/>
                    </a:cubicBezTo>
                    <a:cubicBezTo>
                      <a:pt x="939226" y="416558"/>
                      <a:pt x="930460" y="373625"/>
                      <a:pt x="900753" y="601382"/>
                    </a:cubicBezTo>
                    <a:cubicBezTo>
                      <a:pt x="898122" y="621556"/>
                      <a:pt x="889086" y="642949"/>
                      <a:pt x="873457" y="655973"/>
                    </a:cubicBezTo>
                    <a:cubicBezTo>
                      <a:pt x="859047" y="667981"/>
                      <a:pt x="837063" y="665072"/>
                      <a:pt x="818866" y="669621"/>
                    </a:cubicBezTo>
                    <a:cubicBezTo>
                      <a:pt x="805218" y="678719"/>
                      <a:pt x="790524" y="686415"/>
                      <a:pt x="777923" y="696916"/>
                    </a:cubicBezTo>
                    <a:cubicBezTo>
                      <a:pt x="763096" y="709272"/>
                      <a:pt x="752686" y="726642"/>
                      <a:pt x="736980" y="737860"/>
                    </a:cubicBezTo>
                    <a:cubicBezTo>
                      <a:pt x="720424" y="749685"/>
                      <a:pt x="700585" y="756057"/>
                      <a:pt x="682388" y="765155"/>
                    </a:cubicBezTo>
                    <a:cubicBezTo>
                      <a:pt x="624182" y="842763"/>
                      <a:pt x="663024" y="812553"/>
                      <a:pt x="559559" y="847042"/>
                    </a:cubicBezTo>
                    <a:lnTo>
                      <a:pt x="518615" y="860690"/>
                    </a:lnTo>
                    <a:lnTo>
                      <a:pt x="477672" y="874337"/>
                    </a:lnTo>
                    <a:cubicBezTo>
                      <a:pt x="447485" y="904524"/>
                      <a:pt x="433791" y="923573"/>
                      <a:pt x="395785" y="942576"/>
                    </a:cubicBezTo>
                    <a:cubicBezTo>
                      <a:pt x="382918" y="949010"/>
                      <a:pt x="367709" y="949790"/>
                      <a:pt x="354842" y="956224"/>
                    </a:cubicBezTo>
                    <a:cubicBezTo>
                      <a:pt x="340171" y="963559"/>
                      <a:pt x="328570" y="976184"/>
                      <a:pt x="313899" y="983519"/>
                    </a:cubicBezTo>
                    <a:cubicBezTo>
                      <a:pt x="301032" y="989953"/>
                      <a:pt x="285823" y="990733"/>
                      <a:pt x="272956" y="997167"/>
                    </a:cubicBezTo>
                    <a:cubicBezTo>
                      <a:pt x="258285" y="1004503"/>
                      <a:pt x="246683" y="1017127"/>
                      <a:pt x="232012" y="1024463"/>
                    </a:cubicBezTo>
                    <a:cubicBezTo>
                      <a:pt x="209084" y="1035927"/>
                      <a:pt x="158335" y="1045201"/>
                      <a:pt x="136478" y="1051758"/>
                    </a:cubicBezTo>
                    <a:cubicBezTo>
                      <a:pt x="97870" y="1063341"/>
                      <a:pt x="44988" y="1075009"/>
                      <a:pt x="13648" y="1106349"/>
                    </a:cubicBezTo>
                    <a:lnTo>
                      <a:pt x="0" y="1106349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Freeform 88"/>
              <p:cNvSpPr/>
              <p:nvPr/>
            </p:nvSpPr>
            <p:spPr>
              <a:xfrm>
                <a:off x="3125337" y="3405845"/>
                <a:ext cx="789296" cy="1339504"/>
              </a:xfrm>
              <a:custGeom>
                <a:avLst/>
                <a:gdLst>
                  <a:gd name="connsiteX0" fmla="*/ 777923 w 789296"/>
                  <a:gd name="connsiteY0" fmla="*/ 1288985 h 1339504"/>
                  <a:gd name="connsiteX1" fmla="*/ 750627 w 789296"/>
                  <a:gd name="connsiteY1" fmla="*/ 1125212 h 1339504"/>
                  <a:gd name="connsiteX2" fmla="*/ 736979 w 789296"/>
                  <a:gd name="connsiteY2" fmla="*/ 1070621 h 1339504"/>
                  <a:gd name="connsiteX3" fmla="*/ 668741 w 789296"/>
                  <a:gd name="connsiteY3" fmla="*/ 975086 h 1339504"/>
                  <a:gd name="connsiteX4" fmla="*/ 641445 w 789296"/>
                  <a:gd name="connsiteY4" fmla="*/ 893200 h 1339504"/>
                  <a:gd name="connsiteX5" fmla="*/ 614150 w 789296"/>
                  <a:gd name="connsiteY5" fmla="*/ 811313 h 1339504"/>
                  <a:gd name="connsiteX6" fmla="*/ 586854 w 789296"/>
                  <a:gd name="connsiteY6" fmla="*/ 702131 h 1339504"/>
                  <a:gd name="connsiteX7" fmla="*/ 573206 w 789296"/>
                  <a:gd name="connsiteY7" fmla="*/ 661188 h 1339504"/>
                  <a:gd name="connsiteX8" fmla="*/ 559559 w 789296"/>
                  <a:gd name="connsiteY8" fmla="*/ 592949 h 1339504"/>
                  <a:gd name="connsiteX9" fmla="*/ 532263 w 789296"/>
                  <a:gd name="connsiteY9" fmla="*/ 511062 h 1339504"/>
                  <a:gd name="connsiteX10" fmla="*/ 491320 w 789296"/>
                  <a:gd name="connsiteY10" fmla="*/ 279051 h 1339504"/>
                  <a:gd name="connsiteX11" fmla="*/ 464024 w 789296"/>
                  <a:gd name="connsiteY11" fmla="*/ 169868 h 1339504"/>
                  <a:gd name="connsiteX12" fmla="*/ 450376 w 789296"/>
                  <a:gd name="connsiteY12" fmla="*/ 128925 h 1339504"/>
                  <a:gd name="connsiteX13" fmla="*/ 423081 w 789296"/>
                  <a:gd name="connsiteY13" fmla="*/ 87982 h 1339504"/>
                  <a:gd name="connsiteX14" fmla="*/ 382138 w 789296"/>
                  <a:gd name="connsiteY14" fmla="*/ 47039 h 1339504"/>
                  <a:gd name="connsiteX15" fmla="*/ 341194 w 789296"/>
                  <a:gd name="connsiteY15" fmla="*/ 33391 h 1339504"/>
                  <a:gd name="connsiteX16" fmla="*/ 300251 w 789296"/>
                  <a:gd name="connsiteY16" fmla="*/ 6095 h 1339504"/>
                  <a:gd name="connsiteX17" fmla="*/ 136478 w 789296"/>
                  <a:gd name="connsiteY17" fmla="*/ 33391 h 1339504"/>
                  <a:gd name="connsiteX18" fmla="*/ 81887 w 789296"/>
                  <a:gd name="connsiteY18" fmla="*/ 128925 h 1339504"/>
                  <a:gd name="connsiteX19" fmla="*/ 54591 w 789296"/>
                  <a:gd name="connsiteY19" fmla="*/ 169868 h 1339504"/>
                  <a:gd name="connsiteX20" fmla="*/ 13648 w 789296"/>
                  <a:gd name="connsiteY20" fmla="*/ 292698 h 1339504"/>
                  <a:gd name="connsiteX21" fmla="*/ 0 w 789296"/>
                  <a:gd name="connsiteY21" fmla="*/ 333642 h 1339504"/>
                  <a:gd name="connsiteX22" fmla="*/ 13648 w 789296"/>
                  <a:gd name="connsiteY22" fmla="*/ 606597 h 1339504"/>
                  <a:gd name="connsiteX23" fmla="*/ 27296 w 789296"/>
                  <a:gd name="connsiteY23" fmla="*/ 674836 h 1339504"/>
                  <a:gd name="connsiteX24" fmla="*/ 54591 w 789296"/>
                  <a:gd name="connsiteY24" fmla="*/ 715779 h 1339504"/>
                  <a:gd name="connsiteX25" fmla="*/ 95535 w 789296"/>
                  <a:gd name="connsiteY25" fmla="*/ 743074 h 1339504"/>
                  <a:gd name="connsiteX26" fmla="*/ 109182 w 789296"/>
                  <a:gd name="connsiteY26" fmla="*/ 784018 h 1339504"/>
                  <a:gd name="connsiteX27" fmla="*/ 232012 w 789296"/>
                  <a:gd name="connsiteY27" fmla="*/ 852256 h 1339504"/>
                  <a:gd name="connsiteX28" fmla="*/ 327547 w 789296"/>
                  <a:gd name="connsiteY28" fmla="*/ 906848 h 1339504"/>
                  <a:gd name="connsiteX29" fmla="*/ 504967 w 789296"/>
                  <a:gd name="connsiteY29" fmla="*/ 1056973 h 1339504"/>
                  <a:gd name="connsiteX30" fmla="*/ 559559 w 789296"/>
                  <a:gd name="connsiteY30" fmla="*/ 1138859 h 1339504"/>
                  <a:gd name="connsiteX31" fmla="*/ 586854 w 789296"/>
                  <a:gd name="connsiteY31" fmla="*/ 1179803 h 1339504"/>
                  <a:gd name="connsiteX32" fmla="*/ 641445 w 789296"/>
                  <a:gd name="connsiteY32" fmla="*/ 1288985 h 1339504"/>
                  <a:gd name="connsiteX33" fmla="*/ 682388 w 789296"/>
                  <a:gd name="connsiteY33" fmla="*/ 1329928 h 1339504"/>
                  <a:gd name="connsiteX34" fmla="*/ 777923 w 789296"/>
                  <a:gd name="connsiteY34" fmla="*/ 1288985 h 1339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89296" h="1339504">
                    <a:moveTo>
                      <a:pt x="777923" y="1288985"/>
                    </a:moveTo>
                    <a:cubicBezTo>
                      <a:pt x="789296" y="1254866"/>
                      <a:pt x="766592" y="1197055"/>
                      <a:pt x="750627" y="1125212"/>
                    </a:cubicBezTo>
                    <a:cubicBezTo>
                      <a:pt x="746558" y="1106902"/>
                      <a:pt x="745367" y="1087398"/>
                      <a:pt x="736979" y="1070621"/>
                    </a:cubicBezTo>
                    <a:cubicBezTo>
                      <a:pt x="716801" y="1030266"/>
                      <a:pt x="686582" y="1015228"/>
                      <a:pt x="668741" y="975086"/>
                    </a:cubicBezTo>
                    <a:cubicBezTo>
                      <a:pt x="657056" y="948794"/>
                      <a:pt x="650544" y="920495"/>
                      <a:pt x="641445" y="893200"/>
                    </a:cubicBezTo>
                    <a:cubicBezTo>
                      <a:pt x="641442" y="893190"/>
                      <a:pt x="614153" y="811324"/>
                      <a:pt x="614150" y="811313"/>
                    </a:cubicBezTo>
                    <a:cubicBezTo>
                      <a:pt x="605051" y="774919"/>
                      <a:pt x="598717" y="737720"/>
                      <a:pt x="586854" y="702131"/>
                    </a:cubicBezTo>
                    <a:cubicBezTo>
                      <a:pt x="582305" y="688483"/>
                      <a:pt x="576695" y="675144"/>
                      <a:pt x="573206" y="661188"/>
                    </a:cubicBezTo>
                    <a:cubicBezTo>
                      <a:pt x="567580" y="638684"/>
                      <a:pt x="565662" y="615328"/>
                      <a:pt x="559559" y="592949"/>
                    </a:cubicBezTo>
                    <a:cubicBezTo>
                      <a:pt x="551989" y="565191"/>
                      <a:pt x="532263" y="511062"/>
                      <a:pt x="532263" y="511062"/>
                    </a:cubicBezTo>
                    <a:cubicBezTo>
                      <a:pt x="505236" y="213775"/>
                      <a:pt x="540674" y="476464"/>
                      <a:pt x="491320" y="279051"/>
                    </a:cubicBezTo>
                    <a:cubicBezTo>
                      <a:pt x="482221" y="242657"/>
                      <a:pt x="475887" y="205457"/>
                      <a:pt x="464024" y="169868"/>
                    </a:cubicBezTo>
                    <a:cubicBezTo>
                      <a:pt x="459475" y="156220"/>
                      <a:pt x="456810" y="141792"/>
                      <a:pt x="450376" y="128925"/>
                    </a:cubicBezTo>
                    <a:cubicBezTo>
                      <a:pt x="443041" y="114254"/>
                      <a:pt x="433582" y="100583"/>
                      <a:pt x="423081" y="87982"/>
                    </a:cubicBezTo>
                    <a:cubicBezTo>
                      <a:pt x="410725" y="73155"/>
                      <a:pt x="398197" y="57745"/>
                      <a:pt x="382138" y="47039"/>
                    </a:cubicBezTo>
                    <a:cubicBezTo>
                      <a:pt x="370168" y="39059"/>
                      <a:pt x="354842" y="37940"/>
                      <a:pt x="341194" y="33391"/>
                    </a:cubicBezTo>
                    <a:cubicBezTo>
                      <a:pt x="327546" y="24292"/>
                      <a:pt x="316597" y="7457"/>
                      <a:pt x="300251" y="6095"/>
                    </a:cubicBezTo>
                    <a:cubicBezTo>
                      <a:pt x="227116" y="0"/>
                      <a:pt x="194155" y="14165"/>
                      <a:pt x="136478" y="33391"/>
                    </a:cubicBezTo>
                    <a:cubicBezTo>
                      <a:pt x="69976" y="133142"/>
                      <a:pt x="151149" y="7717"/>
                      <a:pt x="81887" y="128925"/>
                    </a:cubicBezTo>
                    <a:cubicBezTo>
                      <a:pt x="73749" y="143166"/>
                      <a:pt x="63690" y="156220"/>
                      <a:pt x="54591" y="169868"/>
                    </a:cubicBezTo>
                    <a:lnTo>
                      <a:pt x="13648" y="292698"/>
                    </a:lnTo>
                    <a:lnTo>
                      <a:pt x="0" y="333642"/>
                    </a:lnTo>
                    <a:cubicBezTo>
                      <a:pt x="4549" y="424627"/>
                      <a:pt x="6383" y="515788"/>
                      <a:pt x="13648" y="606597"/>
                    </a:cubicBezTo>
                    <a:cubicBezTo>
                      <a:pt x="15498" y="629720"/>
                      <a:pt x="19151" y="653116"/>
                      <a:pt x="27296" y="674836"/>
                    </a:cubicBezTo>
                    <a:cubicBezTo>
                      <a:pt x="33055" y="690194"/>
                      <a:pt x="42993" y="704181"/>
                      <a:pt x="54591" y="715779"/>
                    </a:cubicBezTo>
                    <a:cubicBezTo>
                      <a:pt x="66190" y="727377"/>
                      <a:pt x="81887" y="733976"/>
                      <a:pt x="95535" y="743074"/>
                    </a:cubicBezTo>
                    <a:cubicBezTo>
                      <a:pt x="100084" y="756722"/>
                      <a:pt x="99010" y="773845"/>
                      <a:pt x="109182" y="784018"/>
                    </a:cubicBezTo>
                    <a:cubicBezTo>
                      <a:pt x="156110" y="830947"/>
                      <a:pt x="180526" y="835095"/>
                      <a:pt x="232012" y="852256"/>
                    </a:cubicBezTo>
                    <a:cubicBezTo>
                      <a:pt x="373651" y="946682"/>
                      <a:pt x="154386" y="802950"/>
                      <a:pt x="327547" y="906848"/>
                    </a:cubicBezTo>
                    <a:cubicBezTo>
                      <a:pt x="390016" y="944330"/>
                      <a:pt x="464334" y="996025"/>
                      <a:pt x="504967" y="1056973"/>
                    </a:cubicBezTo>
                    <a:lnTo>
                      <a:pt x="559559" y="1138859"/>
                    </a:lnTo>
                    <a:lnTo>
                      <a:pt x="586854" y="1179803"/>
                    </a:lnTo>
                    <a:cubicBezTo>
                      <a:pt x="603487" y="1246333"/>
                      <a:pt x="592318" y="1231670"/>
                      <a:pt x="641445" y="1288985"/>
                    </a:cubicBezTo>
                    <a:cubicBezTo>
                      <a:pt x="654006" y="1303639"/>
                      <a:pt x="663767" y="1324850"/>
                      <a:pt x="682388" y="1329928"/>
                    </a:cubicBezTo>
                    <a:cubicBezTo>
                      <a:pt x="717500" y="1339504"/>
                      <a:pt x="766550" y="1323104"/>
                      <a:pt x="777923" y="1288985"/>
                    </a:cubicBez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Freeform 89"/>
              <p:cNvSpPr/>
              <p:nvPr/>
            </p:nvSpPr>
            <p:spPr>
              <a:xfrm>
                <a:off x="3889612" y="4735773"/>
                <a:ext cx="1228298" cy="723331"/>
              </a:xfrm>
              <a:custGeom>
                <a:avLst/>
                <a:gdLst>
                  <a:gd name="connsiteX0" fmla="*/ 13648 w 1228298"/>
                  <a:gd name="connsiteY0" fmla="*/ 0 h 723331"/>
                  <a:gd name="connsiteX1" fmla="*/ 150125 w 1228298"/>
                  <a:gd name="connsiteY1" fmla="*/ 81887 h 723331"/>
                  <a:gd name="connsiteX2" fmla="*/ 232012 w 1228298"/>
                  <a:gd name="connsiteY2" fmla="*/ 109182 h 723331"/>
                  <a:gd name="connsiteX3" fmla="*/ 272955 w 1228298"/>
                  <a:gd name="connsiteY3" fmla="*/ 122830 h 723331"/>
                  <a:gd name="connsiteX4" fmla="*/ 545910 w 1228298"/>
                  <a:gd name="connsiteY4" fmla="*/ 136478 h 723331"/>
                  <a:gd name="connsiteX5" fmla="*/ 600501 w 1228298"/>
                  <a:gd name="connsiteY5" fmla="*/ 150126 h 723331"/>
                  <a:gd name="connsiteX6" fmla="*/ 859809 w 1228298"/>
                  <a:gd name="connsiteY6" fmla="*/ 122830 h 723331"/>
                  <a:gd name="connsiteX7" fmla="*/ 941695 w 1228298"/>
                  <a:gd name="connsiteY7" fmla="*/ 95534 h 723331"/>
                  <a:gd name="connsiteX8" fmla="*/ 1023582 w 1228298"/>
                  <a:gd name="connsiteY8" fmla="*/ 54591 h 723331"/>
                  <a:gd name="connsiteX9" fmla="*/ 1119116 w 1228298"/>
                  <a:gd name="connsiteY9" fmla="*/ 68239 h 723331"/>
                  <a:gd name="connsiteX10" fmla="*/ 1160060 w 1228298"/>
                  <a:gd name="connsiteY10" fmla="*/ 81887 h 723331"/>
                  <a:gd name="connsiteX11" fmla="*/ 1187355 w 1228298"/>
                  <a:gd name="connsiteY11" fmla="*/ 163773 h 723331"/>
                  <a:gd name="connsiteX12" fmla="*/ 1201003 w 1228298"/>
                  <a:gd name="connsiteY12" fmla="*/ 204717 h 723331"/>
                  <a:gd name="connsiteX13" fmla="*/ 1214651 w 1228298"/>
                  <a:gd name="connsiteY13" fmla="*/ 245660 h 723331"/>
                  <a:gd name="connsiteX14" fmla="*/ 1228298 w 1228298"/>
                  <a:gd name="connsiteY14" fmla="*/ 286603 h 723331"/>
                  <a:gd name="connsiteX15" fmla="*/ 1173707 w 1228298"/>
                  <a:gd name="connsiteY15" fmla="*/ 436728 h 723331"/>
                  <a:gd name="connsiteX16" fmla="*/ 1091821 w 1228298"/>
                  <a:gd name="connsiteY16" fmla="*/ 518615 h 723331"/>
                  <a:gd name="connsiteX17" fmla="*/ 1078173 w 1228298"/>
                  <a:gd name="connsiteY17" fmla="*/ 559558 h 723331"/>
                  <a:gd name="connsiteX18" fmla="*/ 982639 w 1228298"/>
                  <a:gd name="connsiteY18" fmla="*/ 641445 h 723331"/>
                  <a:gd name="connsiteX19" fmla="*/ 941695 w 1228298"/>
                  <a:gd name="connsiteY19" fmla="*/ 682388 h 723331"/>
                  <a:gd name="connsiteX20" fmla="*/ 873457 w 1228298"/>
                  <a:gd name="connsiteY20" fmla="*/ 696036 h 723331"/>
                  <a:gd name="connsiteX21" fmla="*/ 682388 w 1228298"/>
                  <a:gd name="connsiteY21" fmla="*/ 723331 h 723331"/>
                  <a:gd name="connsiteX22" fmla="*/ 545910 w 1228298"/>
                  <a:gd name="connsiteY22" fmla="*/ 709684 h 723331"/>
                  <a:gd name="connsiteX23" fmla="*/ 477672 w 1228298"/>
                  <a:gd name="connsiteY23" fmla="*/ 696036 h 723331"/>
                  <a:gd name="connsiteX24" fmla="*/ 313898 w 1228298"/>
                  <a:gd name="connsiteY24" fmla="*/ 559558 h 723331"/>
                  <a:gd name="connsiteX25" fmla="*/ 272955 w 1228298"/>
                  <a:gd name="connsiteY25" fmla="*/ 518615 h 723331"/>
                  <a:gd name="connsiteX26" fmla="*/ 232012 w 1228298"/>
                  <a:gd name="connsiteY26" fmla="*/ 477672 h 723331"/>
                  <a:gd name="connsiteX27" fmla="*/ 191069 w 1228298"/>
                  <a:gd name="connsiteY27" fmla="*/ 450376 h 723331"/>
                  <a:gd name="connsiteX28" fmla="*/ 109182 w 1228298"/>
                  <a:gd name="connsiteY28" fmla="*/ 327546 h 723331"/>
                  <a:gd name="connsiteX29" fmla="*/ 81887 w 1228298"/>
                  <a:gd name="connsiteY29" fmla="*/ 286603 h 723331"/>
                  <a:gd name="connsiteX30" fmla="*/ 54591 w 1228298"/>
                  <a:gd name="connsiteY30" fmla="*/ 218364 h 723331"/>
                  <a:gd name="connsiteX31" fmla="*/ 40943 w 1228298"/>
                  <a:gd name="connsiteY31" fmla="*/ 136478 h 723331"/>
                  <a:gd name="connsiteX32" fmla="*/ 13648 w 1228298"/>
                  <a:gd name="connsiteY32" fmla="*/ 54591 h 723331"/>
                  <a:gd name="connsiteX33" fmla="*/ 0 w 1228298"/>
                  <a:gd name="connsiteY33" fmla="*/ 13648 h 723331"/>
                  <a:gd name="connsiteX34" fmla="*/ 13648 w 1228298"/>
                  <a:gd name="connsiteY34" fmla="*/ 0 h 723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8298" h="723331">
                    <a:moveTo>
                      <a:pt x="13648" y="0"/>
                    </a:moveTo>
                    <a:cubicBezTo>
                      <a:pt x="61707" y="32039"/>
                      <a:pt x="97670" y="60905"/>
                      <a:pt x="150125" y="81887"/>
                    </a:cubicBezTo>
                    <a:cubicBezTo>
                      <a:pt x="176839" y="92573"/>
                      <a:pt x="204716" y="100084"/>
                      <a:pt x="232012" y="109182"/>
                    </a:cubicBezTo>
                    <a:cubicBezTo>
                      <a:pt x="245660" y="113731"/>
                      <a:pt x="258587" y="122112"/>
                      <a:pt x="272955" y="122830"/>
                    </a:cubicBezTo>
                    <a:lnTo>
                      <a:pt x="545910" y="136478"/>
                    </a:lnTo>
                    <a:cubicBezTo>
                      <a:pt x="564107" y="141027"/>
                      <a:pt x="581744" y="150126"/>
                      <a:pt x="600501" y="150126"/>
                    </a:cubicBezTo>
                    <a:cubicBezTo>
                      <a:pt x="618248" y="150126"/>
                      <a:pt x="835455" y="125536"/>
                      <a:pt x="859809" y="122830"/>
                    </a:cubicBezTo>
                    <a:cubicBezTo>
                      <a:pt x="887104" y="113731"/>
                      <a:pt x="917755" y="111493"/>
                      <a:pt x="941695" y="95534"/>
                    </a:cubicBezTo>
                    <a:cubicBezTo>
                      <a:pt x="994609" y="60259"/>
                      <a:pt x="967078" y="73426"/>
                      <a:pt x="1023582" y="54591"/>
                    </a:cubicBezTo>
                    <a:cubicBezTo>
                      <a:pt x="1055427" y="59140"/>
                      <a:pt x="1087573" y="61930"/>
                      <a:pt x="1119116" y="68239"/>
                    </a:cubicBezTo>
                    <a:cubicBezTo>
                      <a:pt x="1133223" y="71060"/>
                      <a:pt x="1151698" y="70180"/>
                      <a:pt x="1160060" y="81887"/>
                    </a:cubicBezTo>
                    <a:cubicBezTo>
                      <a:pt x="1176783" y="105300"/>
                      <a:pt x="1178257" y="136478"/>
                      <a:pt x="1187355" y="163773"/>
                    </a:cubicBezTo>
                    <a:lnTo>
                      <a:pt x="1201003" y="204717"/>
                    </a:lnTo>
                    <a:lnTo>
                      <a:pt x="1214651" y="245660"/>
                    </a:lnTo>
                    <a:lnTo>
                      <a:pt x="1228298" y="286603"/>
                    </a:lnTo>
                    <a:cubicBezTo>
                      <a:pt x="1211374" y="354302"/>
                      <a:pt x="1215539" y="389667"/>
                      <a:pt x="1173707" y="436728"/>
                    </a:cubicBezTo>
                    <a:cubicBezTo>
                      <a:pt x="1148061" y="465579"/>
                      <a:pt x="1091821" y="518615"/>
                      <a:pt x="1091821" y="518615"/>
                    </a:cubicBezTo>
                    <a:cubicBezTo>
                      <a:pt x="1087272" y="532263"/>
                      <a:pt x="1086153" y="547588"/>
                      <a:pt x="1078173" y="559558"/>
                    </a:cubicBezTo>
                    <a:cubicBezTo>
                      <a:pt x="1055595" y="593426"/>
                      <a:pt x="1012073" y="616216"/>
                      <a:pt x="982639" y="641445"/>
                    </a:cubicBezTo>
                    <a:cubicBezTo>
                      <a:pt x="967985" y="654006"/>
                      <a:pt x="958958" y="673756"/>
                      <a:pt x="941695" y="682388"/>
                    </a:cubicBezTo>
                    <a:cubicBezTo>
                      <a:pt x="920947" y="692762"/>
                      <a:pt x="896101" y="691004"/>
                      <a:pt x="873457" y="696036"/>
                    </a:cubicBezTo>
                    <a:cubicBezTo>
                      <a:pt x="752027" y="723021"/>
                      <a:pt x="892336" y="702337"/>
                      <a:pt x="682388" y="723331"/>
                    </a:cubicBezTo>
                    <a:cubicBezTo>
                      <a:pt x="636895" y="718782"/>
                      <a:pt x="591228" y="715726"/>
                      <a:pt x="545910" y="709684"/>
                    </a:cubicBezTo>
                    <a:cubicBezTo>
                      <a:pt x="522917" y="706618"/>
                      <a:pt x="498789" y="705635"/>
                      <a:pt x="477672" y="696036"/>
                    </a:cubicBezTo>
                    <a:cubicBezTo>
                      <a:pt x="408001" y="664367"/>
                      <a:pt x="366814" y="612474"/>
                      <a:pt x="313898" y="559558"/>
                    </a:cubicBezTo>
                    <a:lnTo>
                      <a:pt x="272955" y="518615"/>
                    </a:lnTo>
                    <a:cubicBezTo>
                      <a:pt x="259307" y="504967"/>
                      <a:pt x="248071" y="488378"/>
                      <a:pt x="232012" y="477672"/>
                    </a:cubicBezTo>
                    <a:lnTo>
                      <a:pt x="191069" y="450376"/>
                    </a:lnTo>
                    <a:lnTo>
                      <a:pt x="109182" y="327546"/>
                    </a:lnTo>
                    <a:cubicBezTo>
                      <a:pt x="100084" y="313898"/>
                      <a:pt x="87979" y="301832"/>
                      <a:pt x="81887" y="286603"/>
                    </a:cubicBezTo>
                    <a:lnTo>
                      <a:pt x="54591" y="218364"/>
                    </a:lnTo>
                    <a:cubicBezTo>
                      <a:pt x="50042" y="191069"/>
                      <a:pt x="47654" y="163324"/>
                      <a:pt x="40943" y="136478"/>
                    </a:cubicBezTo>
                    <a:cubicBezTo>
                      <a:pt x="33965" y="108565"/>
                      <a:pt x="22746" y="81887"/>
                      <a:pt x="13648" y="54591"/>
                    </a:cubicBezTo>
                    <a:cubicBezTo>
                      <a:pt x="9099" y="40943"/>
                      <a:pt x="0" y="28034"/>
                      <a:pt x="0" y="13648"/>
                    </a:cubicBezTo>
                    <a:lnTo>
                      <a:pt x="136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0" name="Group 79"/>
            <p:cNvGrpSpPr/>
            <p:nvPr/>
          </p:nvGrpSpPr>
          <p:grpSpPr>
            <a:xfrm rot="1192463">
              <a:off x="2881206" y="1569403"/>
              <a:ext cx="1450109" cy="2037301"/>
              <a:chOff x="3125337" y="3041289"/>
              <a:chExt cx="2142699" cy="2417815"/>
            </a:xfrm>
          </p:grpSpPr>
          <p:sp>
            <p:nvSpPr>
              <p:cNvPr id="81" name="Freeform 80"/>
              <p:cNvSpPr/>
              <p:nvPr/>
            </p:nvSpPr>
            <p:spPr>
              <a:xfrm>
                <a:off x="3684896" y="3041289"/>
                <a:ext cx="655092" cy="1667189"/>
              </a:xfrm>
              <a:custGeom>
                <a:avLst/>
                <a:gdLst>
                  <a:gd name="connsiteX0" fmla="*/ 0 w 655092"/>
                  <a:gd name="connsiteY0" fmla="*/ 275117 h 1667189"/>
                  <a:gd name="connsiteX1" fmla="*/ 27295 w 655092"/>
                  <a:gd name="connsiteY1" fmla="*/ 138639 h 1667189"/>
                  <a:gd name="connsiteX2" fmla="*/ 68238 w 655092"/>
                  <a:gd name="connsiteY2" fmla="*/ 97696 h 1667189"/>
                  <a:gd name="connsiteX3" fmla="*/ 204716 w 655092"/>
                  <a:gd name="connsiteY3" fmla="*/ 15810 h 1667189"/>
                  <a:gd name="connsiteX4" fmla="*/ 245659 w 655092"/>
                  <a:gd name="connsiteY4" fmla="*/ 2162 h 1667189"/>
                  <a:gd name="connsiteX5" fmla="*/ 464023 w 655092"/>
                  <a:gd name="connsiteY5" fmla="*/ 29457 h 1667189"/>
                  <a:gd name="connsiteX6" fmla="*/ 504967 w 655092"/>
                  <a:gd name="connsiteY6" fmla="*/ 56753 h 1667189"/>
                  <a:gd name="connsiteX7" fmla="*/ 586853 w 655092"/>
                  <a:gd name="connsiteY7" fmla="*/ 138639 h 1667189"/>
                  <a:gd name="connsiteX8" fmla="*/ 600501 w 655092"/>
                  <a:gd name="connsiteY8" fmla="*/ 179583 h 1667189"/>
                  <a:gd name="connsiteX9" fmla="*/ 627797 w 655092"/>
                  <a:gd name="connsiteY9" fmla="*/ 234174 h 1667189"/>
                  <a:gd name="connsiteX10" fmla="*/ 655092 w 655092"/>
                  <a:gd name="connsiteY10" fmla="*/ 384299 h 1667189"/>
                  <a:gd name="connsiteX11" fmla="*/ 641444 w 655092"/>
                  <a:gd name="connsiteY11" fmla="*/ 629959 h 1667189"/>
                  <a:gd name="connsiteX12" fmla="*/ 627797 w 655092"/>
                  <a:gd name="connsiteY12" fmla="*/ 739141 h 1667189"/>
                  <a:gd name="connsiteX13" fmla="*/ 600501 w 655092"/>
                  <a:gd name="connsiteY13" fmla="*/ 821027 h 1667189"/>
                  <a:gd name="connsiteX14" fmla="*/ 573205 w 655092"/>
                  <a:gd name="connsiteY14" fmla="*/ 902914 h 1667189"/>
                  <a:gd name="connsiteX15" fmla="*/ 559558 w 655092"/>
                  <a:gd name="connsiteY15" fmla="*/ 943857 h 1667189"/>
                  <a:gd name="connsiteX16" fmla="*/ 532262 w 655092"/>
                  <a:gd name="connsiteY16" fmla="*/ 984801 h 1667189"/>
                  <a:gd name="connsiteX17" fmla="*/ 518614 w 655092"/>
                  <a:gd name="connsiteY17" fmla="*/ 1025744 h 1667189"/>
                  <a:gd name="connsiteX18" fmla="*/ 477671 w 655092"/>
                  <a:gd name="connsiteY18" fmla="*/ 1053039 h 1667189"/>
                  <a:gd name="connsiteX19" fmla="*/ 450376 w 655092"/>
                  <a:gd name="connsiteY19" fmla="*/ 1134926 h 1667189"/>
                  <a:gd name="connsiteX20" fmla="*/ 423080 w 655092"/>
                  <a:gd name="connsiteY20" fmla="*/ 1175869 h 1667189"/>
                  <a:gd name="connsiteX21" fmla="*/ 395785 w 655092"/>
                  <a:gd name="connsiteY21" fmla="*/ 1257756 h 1667189"/>
                  <a:gd name="connsiteX22" fmla="*/ 382137 w 655092"/>
                  <a:gd name="connsiteY22" fmla="*/ 1298699 h 1667189"/>
                  <a:gd name="connsiteX23" fmla="*/ 368489 w 655092"/>
                  <a:gd name="connsiteY23" fmla="*/ 1339642 h 1667189"/>
                  <a:gd name="connsiteX24" fmla="*/ 327546 w 655092"/>
                  <a:gd name="connsiteY24" fmla="*/ 1421529 h 1667189"/>
                  <a:gd name="connsiteX25" fmla="*/ 300250 w 655092"/>
                  <a:gd name="connsiteY25" fmla="*/ 1462472 h 1667189"/>
                  <a:gd name="connsiteX26" fmla="*/ 272955 w 655092"/>
                  <a:gd name="connsiteY26" fmla="*/ 1544359 h 1667189"/>
                  <a:gd name="connsiteX27" fmla="*/ 245659 w 655092"/>
                  <a:gd name="connsiteY27" fmla="*/ 1585302 h 1667189"/>
                  <a:gd name="connsiteX28" fmla="*/ 218364 w 655092"/>
                  <a:gd name="connsiteY28" fmla="*/ 1667189 h 1667189"/>
                  <a:gd name="connsiteX29" fmla="*/ 204716 w 655092"/>
                  <a:gd name="connsiteY29" fmla="*/ 1435177 h 1667189"/>
                  <a:gd name="connsiteX30" fmla="*/ 191068 w 655092"/>
                  <a:gd name="connsiteY30" fmla="*/ 1394233 h 1667189"/>
                  <a:gd name="connsiteX31" fmla="*/ 163773 w 655092"/>
                  <a:gd name="connsiteY31" fmla="*/ 1230460 h 1667189"/>
                  <a:gd name="connsiteX32" fmla="*/ 109182 w 655092"/>
                  <a:gd name="connsiteY32" fmla="*/ 1066687 h 1667189"/>
                  <a:gd name="connsiteX33" fmla="*/ 95534 w 655092"/>
                  <a:gd name="connsiteY33" fmla="*/ 1025744 h 1667189"/>
                  <a:gd name="connsiteX34" fmla="*/ 81886 w 655092"/>
                  <a:gd name="connsiteY34" fmla="*/ 984801 h 1667189"/>
                  <a:gd name="connsiteX35" fmla="*/ 54591 w 655092"/>
                  <a:gd name="connsiteY35" fmla="*/ 793732 h 1667189"/>
                  <a:gd name="connsiteX36" fmla="*/ 40943 w 655092"/>
                  <a:gd name="connsiteY36" fmla="*/ 670902 h 1667189"/>
                  <a:gd name="connsiteX37" fmla="*/ 13647 w 655092"/>
                  <a:gd name="connsiteY37" fmla="*/ 589015 h 1667189"/>
                  <a:gd name="connsiteX38" fmla="*/ 0 w 655092"/>
                  <a:gd name="connsiteY38" fmla="*/ 548072 h 1667189"/>
                  <a:gd name="connsiteX39" fmla="*/ 0 w 655092"/>
                  <a:gd name="connsiteY39" fmla="*/ 275117 h 166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55092" h="1667189">
                    <a:moveTo>
                      <a:pt x="0" y="275117"/>
                    </a:moveTo>
                    <a:cubicBezTo>
                      <a:pt x="1156" y="267023"/>
                      <a:pt x="9971" y="164626"/>
                      <a:pt x="27295" y="138639"/>
                    </a:cubicBezTo>
                    <a:cubicBezTo>
                      <a:pt x="38001" y="122580"/>
                      <a:pt x="53003" y="109545"/>
                      <a:pt x="68238" y="97696"/>
                    </a:cubicBezTo>
                    <a:cubicBezTo>
                      <a:pt x="107931" y="66824"/>
                      <a:pt x="157448" y="36067"/>
                      <a:pt x="204716" y="15810"/>
                    </a:cubicBezTo>
                    <a:cubicBezTo>
                      <a:pt x="217939" y="10143"/>
                      <a:pt x="232011" y="6711"/>
                      <a:pt x="245659" y="2162"/>
                    </a:cubicBezTo>
                    <a:cubicBezTo>
                      <a:pt x="279508" y="4766"/>
                      <a:pt x="405108" y="0"/>
                      <a:pt x="464023" y="29457"/>
                    </a:cubicBezTo>
                    <a:cubicBezTo>
                      <a:pt x="478694" y="36793"/>
                      <a:pt x="492707" y="45856"/>
                      <a:pt x="504967" y="56753"/>
                    </a:cubicBezTo>
                    <a:cubicBezTo>
                      <a:pt x="533818" y="82398"/>
                      <a:pt x="586853" y="138639"/>
                      <a:pt x="586853" y="138639"/>
                    </a:cubicBezTo>
                    <a:cubicBezTo>
                      <a:pt x="591402" y="152287"/>
                      <a:pt x="594834" y="166360"/>
                      <a:pt x="600501" y="179583"/>
                    </a:cubicBezTo>
                    <a:cubicBezTo>
                      <a:pt x="608515" y="198283"/>
                      <a:pt x="620653" y="215124"/>
                      <a:pt x="627797" y="234174"/>
                    </a:cubicBezTo>
                    <a:cubicBezTo>
                      <a:pt x="642645" y="273768"/>
                      <a:pt x="650112" y="349437"/>
                      <a:pt x="655092" y="384299"/>
                    </a:cubicBezTo>
                    <a:cubicBezTo>
                      <a:pt x="650543" y="466186"/>
                      <a:pt x="647734" y="548188"/>
                      <a:pt x="641444" y="629959"/>
                    </a:cubicBezTo>
                    <a:cubicBezTo>
                      <a:pt x="638631" y="666528"/>
                      <a:pt x="635482" y="703278"/>
                      <a:pt x="627797" y="739141"/>
                    </a:cubicBezTo>
                    <a:cubicBezTo>
                      <a:pt x="621768" y="767274"/>
                      <a:pt x="609600" y="793732"/>
                      <a:pt x="600501" y="821027"/>
                    </a:cubicBezTo>
                    <a:lnTo>
                      <a:pt x="573205" y="902914"/>
                    </a:lnTo>
                    <a:cubicBezTo>
                      <a:pt x="568656" y="916562"/>
                      <a:pt x="567538" y="931887"/>
                      <a:pt x="559558" y="943857"/>
                    </a:cubicBezTo>
                    <a:cubicBezTo>
                      <a:pt x="550459" y="957505"/>
                      <a:pt x="539598" y="970130"/>
                      <a:pt x="532262" y="984801"/>
                    </a:cubicBezTo>
                    <a:cubicBezTo>
                      <a:pt x="525828" y="997668"/>
                      <a:pt x="527601" y="1014511"/>
                      <a:pt x="518614" y="1025744"/>
                    </a:cubicBezTo>
                    <a:cubicBezTo>
                      <a:pt x="508367" y="1038552"/>
                      <a:pt x="491319" y="1043941"/>
                      <a:pt x="477671" y="1053039"/>
                    </a:cubicBezTo>
                    <a:cubicBezTo>
                      <a:pt x="468573" y="1080335"/>
                      <a:pt x="466336" y="1110986"/>
                      <a:pt x="450376" y="1134926"/>
                    </a:cubicBezTo>
                    <a:cubicBezTo>
                      <a:pt x="441277" y="1148574"/>
                      <a:pt x="429742" y="1160880"/>
                      <a:pt x="423080" y="1175869"/>
                    </a:cubicBezTo>
                    <a:cubicBezTo>
                      <a:pt x="411395" y="1202161"/>
                      <a:pt x="404883" y="1230460"/>
                      <a:pt x="395785" y="1257756"/>
                    </a:cubicBezTo>
                    <a:lnTo>
                      <a:pt x="382137" y="1298699"/>
                    </a:lnTo>
                    <a:cubicBezTo>
                      <a:pt x="377588" y="1312347"/>
                      <a:pt x="376469" y="1327672"/>
                      <a:pt x="368489" y="1339642"/>
                    </a:cubicBezTo>
                    <a:cubicBezTo>
                      <a:pt x="290255" y="1456997"/>
                      <a:pt x="384058" y="1308507"/>
                      <a:pt x="327546" y="1421529"/>
                    </a:cubicBezTo>
                    <a:cubicBezTo>
                      <a:pt x="320210" y="1436200"/>
                      <a:pt x="309349" y="1448824"/>
                      <a:pt x="300250" y="1462472"/>
                    </a:cubicBezTo>
                    <a:cubicBezTo>
                      <a:pt x="291152" y="1489768"/>
                      <a:pt x="288915" y="1520419"/>
                      <a:pt x="272955" y="1544359"/>
                    </a:cubicBezTo>
                    <a:cubicBezTo>
                      <a:pt x="263856" y="1558007"/>
                      <a:pt x="252321" y="1570313"/>
                      <a:pt x="245659" y="1585302"/>
                    </a:cubicBezTo>
                    <a:cubicBezTo>
                      <a:pt x="233974" y="1611594"/>
                      <a:pt x="218364" y="1667189"/>
                      <a:pt x="218364" y="1667189"/>
                    </a:cubicBezTo>
                    <a:cubicBezTo>
                      <a:pt x="213815" y="1589852"/>
                      <a:pt x="212425" y="1512264"/>
                      <a:pt x="204716" y="1435177"/>
                    </a:cubicBezTo>
                    <a:cubicBezTo>
                      <a:pt x="203284" y="1420862"/>
                      <a:pt x="193889" y="1408340"/>
                      <a:pt x="191068" y="1394233"/>
                    </a:cubicBezTo>
                    <a:cubicBezTo>
                      <a:pt x="180214" y="1339964"/>
                      <a:pt x="181275" y="1282964"/>
                      <a:pt x="163773" y="1230460"/>
                    </a:cubicBezTo>
                    <a:lnTo>
                      <a:pt x="109182" y="1066687"/>
                    </a:lnTo>
                    <a:lnTo>
                      <a:pt x="95534" y="1025744"/>
                    </a:lnTo>
                    <a:lnTo>
                      <a:pt x="81886" y="984801"/>
                    </a:lnTo>
                    <a:cubicBezTo>
                      <a:pt x="72788" y="921111"/>
                      <a:pt x="62912" y="857528"/>
                      <a:pt x="54591" y="793732"/>
                    </a:cubicBezTo>
                    <a:cubicBezTo>
                      <a:pt x="49263" y="752883"/>
                      <a:pt x="49022" y="711297"/>
                      <a:pt x="40943" y="670902"/>
                    </a:cubicBezTo>
                    <a:cubicBezTo>
                      <a:pt x="35300" y="642689"/>
                      <a:pt x="22745" y="616311"/>
                      <a:pt x="13647" y="589015"/>
                    </a:cubicBezTo>
                    <a:cubicBezTo>
                      <a:pt x="9098" y="575367"/>
                      <a:pt x="0" y="562458"/>
                      <a:pt x="0" y="548072"/>
                    </a:cubicBezTo>
                    <a:lnTo>
                      <a:pt x="0" y="275117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Freeform 81"/>
              <p:cNvSpPr/>
              <p:nvPr/>
            </p:nvSpPr>
            <p:spPr>
              <a:xfrm>
                <a:off x="3907809" y="3889612"/>
                <a:ext cx="1360227" cy="900752"/>
              </a:xfrm>
              <a:custGeom>
                <a:avLst/>
                <a:gdLst>
                  <a:gd name="connsiteX0" fmla="*/ 22746 w 1360227"/>
                  <a:gd name="connsiteY0" fmla="*/ 791570 h 900752"/>
                  <a:gd name="connsiteX1" fmla="*/ 9098 w 1360227"/>
                  <a:gd name="connsiteY1" fmla="*/ 750627 h 900752"/>
                  <a:gd name="connsiteX2" fmla="*/ 90985 w 1360227"/>
                  <a:gd name="connsiteY2" fmla="*/ 668740 h 900752"/>
                  <a:gd name="connsiteX3" fmla="*/ 131928 w 1360227"/>
                  <a:gd name="connsiteY3" fmla="*/ 586854 h 900752"/>
                  <a:gd name="connsiteX4" fmla="*/ 172872 w 1360227"/>
                  <a:gd name="connsiteY4" fmla="*/ 504967 h 900752"/>
                  <a:gd name="connsiteX5" fmla="*/ 186519 w 1360227"/>
                  <a:gd name="connsiteY5" fmla="*/ 450376 h 900752"/>
                  <a:gd name="connsiteX6" fmla="*/ 241110 w 1360227"/>
                  <a:gd name="connsiteY6" fmla="*/ 423081 h 900752"/>
                  <a:gd name="connsiteX7" fmla="*/ 350292 w 1360227"/>
                  <a:gd name="connsiteY7" fmla="*/ 354842 h 900752"/>
                  <a:gd name="connsiteX8" fmla="*/ 404884 w 1360227"/>
                  <a:gd name="connsiteY8" fmla="*/ 272955 h 900752"/>
                  <a:gd name="connsiteX9" fmla="*/ 486770 w 1360227"/>
                  <a:gd name="connsiteY9" fmla="*/ 232012 h 900752"/>
                  <a:gd name="connsiteX10" fmla="*/ 527713 w 1360227"/>
                  <a:gd name="connsiteY10" fmla="*/ 218364 h 900752"/>
                  <a:gd name="connsiteX11" fmla="*/ 568657 w 1360227"/>
                  <a:gd name="connsiteY11" fmla="*/ 191069 h 900752"/>
                  <a:gd name="connsiteX12" fmla="*/ 609600 w 1360227"/>
                  <a:gd name="connsiteY12" fmla="*/ 177421 h 900752"/>
                  <a:gd name="connsiteX13" fmla="*/ 650543 w 1360227"/>
                  <a:gd name="connsiteY13" fmla="*/ 150125 h 900752"/>
                  <a:gd name="connsiteX14" fmla="*/ 746078 w 1360227"/>
                  <a:gd name="connsiteY14" fmla="*/ 122830 h 900752"/>
                  <a:gd name="connsiteX15" fmla="*/ 827964 w 1360227"/>
                  <a:gd name="connsiteY15" fmla="*/ 95534 h 900752"/>
                  <a:gd name="connsiteX16" fmla="*/ 923498 w 1360227"/>
                  <a:gd name="connsiteY16" fmla="*/ 54591 h 900752"/>
                  <a:gd name="connsiteX17" fmla="*/ 964442 w 1360227"/>
                  <a:gd name="connsiteY17" fmla="*/ 27295 h 900752"/>
                  <a:gd name="connsiteX18" fmla="*/ 1073624 w 1360227"/>
                  <a:gd name="connsiteY18" fmla="*/ 0 h 900752"/>
                  <a:gd name="connsiteX19" fmla="*/ 1196454 w 1360227"/>
                  <a:gd name="connsiteY19" fmla="*/ 13648 h 900752"/>
                  <a:gd name="connsiteX20" fmla="*/ 1291988 w 1360227"/>
                  <a:gd name="connsiteY20" fmla="*/ 122830 h 900752"/>
                  <a:gd name="connsiteX21" fmla="*/ 1346579 w 1360227"/>
                  <a:gd name="connsiteY21" fmla="*/ 204716 h 900752"/>
                  <a:gd name="connsiteX22" fmla="*/ 1360227 w 1360227"/>
                  <a:gd name="connsiteY22" fmla="*/ 245660 h 900752"/>
                  <a:gd name="connsiteX23" fmla="*/ 1346579 w 1360227"/>
                  <a:gd name="connsiteY23" fmla="*/ 532263 h 900752"/>
                  <a:gd name="connsiteX24" fmla="*/ 1332931 w 1360227"/>
                  <a:gd name="connsiteY24" fmla="*/ 586854 h 900752"/>
                  <a:gd name="connsiteX25" fmla="*/ 1264692 w 1360227"/>
                  <a:gd name="connsiteY25" fmla="*/ 655092 h 900752"/>
                  <a:gd name="connsiteX26" fmla="*/ 1182806 w 1360227"/>
                  <a:gd name="connsiteY26" fmla="*/ 736979 h 900752"/>
                  <a:gd name="connsiteX27" fmla="*/ 1141863 w 1360227"/>
                  <a:gd name="connsiteY27" fmla="*/ 777922 h 900752"/>
                  <a:gd name="connsiteX28" fmla="*/ 1046328 w 1360227"/>
                  <a:gd name="connsiteY28" fmla="*/ 832513 h 900752"/>
                  <a:gd name="connsiteX29" fmla="*/ 1005385 w 1360227"/>
                  <a:gd name="connsiteY29" fmla="*/ 859809 h 900752"/>
                  <a:gd name="connsiteX30" fmla="*/ 937146 w 1360227"/>
                  <a:gd name="connsiteY30" fmla="*/ 873457 h 900752"/>
                  <a:gd name="connsiteX31" fmla="*/ 896203 w 1360227"/>
                  <a:gd name="connsiteY31" fmla="*/ 900752 h 900752"/>
                  <a:gd name="connsiteX32" fmla="*/ 350292 w 1360227"/>
                  <a:gd name="connsiteY32" fmla="*/ 887104 h 900752"/>
                  <a:gd name="connsiteX33" fmla="*/ 200167 w 1360227"/>
                  <a:gd name="connsiteY33" fmla="*/ 846161 h 900752"/>
                  <a:gd name="connsiteX34" fmla="*/ 145576 w 1360227"/>
                  <a:gd name="connsiteY34" fmla="*/ 818866 h 900752"/>
                  <a:gd name="connsiteX35" fmla="*/ 22746 w 1360227"/>
                  <a:gd name="connsiteY35" fmla="*/ 791570 h 900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60227" h="900752">
                    <a:moveTo>
                      <a:pt x="22746" y="791570"/>
                    </a:moveTo>
                    <a:cubicBezTo>
                      <a:pt x="0" y="780197"/>
                      <a:pt x="2112" y="763203"/>
                      <a:pt x="9098" y="750627"/>
                    </a:cubicBezTo>
                    <a:cubicBezTo>
                      <a:pt x="27845" y="716883"/>
                      <a:pt x="90985" y="668740"/>
                      <a:pt x="90985" y="668740"/>
                    </a:cubicBezTo>
                    <a:cubicBezTo>
                      <a:pt x="125291" y="565825"/>
                      <a:pt x="79014" y="692684"/>
                      <a:pt x="131928" y="586854"/>
                    </a:cubicBezTo>
                    <a:cubicBezTo>
                      <a:pt x="188427" y="473854"/>
                      <a:pt x="94653" y="622293"/>
                      <a:pt x="172872" y="504967"/>
                    </a:cubicBezTo>
                    <a:cubicBezTo>
                      <a:pt x="177421" y="486770"/>
                      <a:pt x="174511" y="464786"/>
                      <a:pt x="186519" y="450376"/>
                    </a:cubicBezTo>
                    <a:cubicBezTo>
                      <a:pt x="199543" y="434747"/>
                      <a:pt x="223325" y="432961"/>
                      <a:pt x="241110" y="423081"/>
                    </a:cubicBezTo>
                    <a:cubicBezTo>
                      <a:pt x="290484" y="395651"/>
                      <a:pt x="307639" y="383277"/>
                      <a:pt x="350292" y="354842"/>
                    </a:cubicBezTo>
                    <a:cubicBezTo>
                      <a:pt x="368489" y="327546"/>
                      <a:pt x="373762" y="283329"/>
                      <a:pt x="404884" y="272955"/>
                    </a:cubicBezTo>
                    <a:cubicBezTo>
                      <a:pt x="507796" y="238650"/>
                      <a:pt x="380944" y="284925"/>
                      <a:pt x="486770" y="232012"/>
                    </a:cubicBezTo>
                    <a:cubicBezTo>
                      <a:pt x="499637" y="225578"/>
                      <a:pt x="514846" y="224798"/>
                      <a:pt x="527713" y="218364"/>
                    </a:cubicBezTo>
                    <a:cubicBezTo>
                      <a:pt x="542384" y="211029"/>
                      <a:pt x="553986" y="198404"/>
                      <a:pt x="568657" y="191069"/>
                    </a:cubicBezTo>
                    <a:cubicBezTo>
                      <a:pt x="581524" y="184635"/>
                      <a:pt x="596733" y="183855"/>
                      <a:pt x="609600" y="177421"/>
                    </a:cubicBezTo>
                    <a:cubicBezTo>
                      <a:pt x="624271" y="170085"/>
                      <a:pt x="635872" y="157460"/>
                      <a:pt x="650543" y="150125"/>
                    </a:cubicBezTo>
                    <a:cubicBezTo>
                      <a:pt x="673469" y="138662"/>
                      <a:pt x="724224" y="129386"/>
                      <a:pt x="746078" y="122830"/>
                    </a:cubicBezTo>
                    <a:cubicBezTo>
                      <a:pt x="773636" y="114562"/>
                      <a:pt x="804024" y="111494"/>
                      <a:pt x="827964" y="95534"/>
                    </a:cubicBezTo>
                    <a:cubicBezTo>
                      <a:pt x="884514" y="57835"/>
                      <a:pt x="852994" y="72217"/>
                      <a:pt x="923498" y="54591"/>
                    </a:cubicBezTo>
                    <a:cubicBezTo>
                      <a:pt x="937146" y="45492"/>
                      <a:pt x="949771" y="34631"/>
                      <a:pt x="964442" y="27295"/>
                    </a:cubicBezTo>
                    <a:cubicBezTo>
                      <a:pt x="992416" y="13308"/>
                      <a:pt x="1047675" y="5190"/>
                      <a:pt x="1073624" y="0"/>
                    </a:cubicBezTo>
                    <a:cubicBezTo>
                      <a:pt x="1114567" y="4549"/>
                      <a:pt x="1156489" y="3657"/>
                      <a:pt x="1196454" y="13648"/>
                    </a:cubicBezTo>
                    <a:cubicBezTo>
                      <a:pt x="1241947" y="25021"/>
                      <a:pt x="1273790" y="95534"/>
                      <a:pt x="1291988" y="122830"/>
                    </a:cubicBezTo>
                    <a:lnTo>
                      <a:pt x="1346579" y="204716"/>
                    </a:lnTo>
                    <a:lnTo>
                      <a:pt x="1360227" y="245660"/>
                    </a:lnTo>
                    <a:cubicBezTo>
                      <a:pt x="1355678" y="341194"/>
                      <a:pt x="1354206" y="436925"/>
                      <a:pt x="1346579" y="532263"/>
                    </a:cubicBezTo>
                    <a:cubicBezTo>
                      <a:pt x="1345083" y="550960"/>
                      <a:pt x="1340320" y="569614"/>
                      <a:pt x="1332931" y="586854"/>
                    </a:cubicBezTo>
                    <a:cubicBezTo>
                      <a:pt x="1309134" y="642381"/>
                      <a:pt x="1306687" y="617763"/>
                      <a:pt x="1264692" y="655092"/>
                    </a:cubicBezTo>
                    <a:cubicBezTo>
                      <a:pt x="1235841" y="680738"/>
                      <a:pt x="1210101" y="709683"/>
                      <a:pt x="1182806" y="736979"/>
                    </a:cubicBezTo>
                    <a:cubicBezTo>
                      <a:pt x="1169158" y="750627"/>
                      <a:pt x="1157922" y="767216"/>
                      <a:pt x="1141863" y="777922"/>
                    </a:cubicBezTo>
                    <a:cubicBezTo>
                      <a:pt x="1042103" y="844429"/>
                      <a:pt x="1167545" y="763246"/>
                      <a:pt x="1046328" y="832513"/>
                    </a:cubicBezTo>
                    <a:cubicBezTo>
                      <a:pt x="1032087" y="840651"/>
                      <a:pt x="1020743" y="854050"/>
                      <a:pt x="1005385" y="859809"/>
                    </a:cubicBezTo>
                    <a:cubicBezTo>
                      <a:pt x="983665" y="867954"/>
                      <a:pt x="959892" y="868908"/>
                      <a:pt x="937146" y="873457"/>
                    </a:cubicBezTo>
                    <a:cubicBezTo>
                      <a:pt x="923498" y="882555"/>
                      <a:pt x="912601" y="900371"/>
                      <a:pt x="896203" y="900752"/>
                    </a:cubicBezTo>
                    <a:lnTo>
                      <a:pt x="350292" y="887104"/>
                    </a:lnTo>
                    <a:cubicBezTo>
                      <a:pt x="317416" y="885643"/>
                      <a:pt x="225203" y="858679"/>
                      <a:pt x="200167" y="846161"/>
                    </a:cubicBezTo>
                    <a:cubicBezTo>
                      <a:pt x="181970" y="837063"/>
                      <a:pt x="164877" y="825300"/>
                      <a:pt x="145576" y="818866"/>
                    </a:cubicBezTo>
                    <a:cubicBezTo>
                      <a:pt x="85895" y="798973"/>
                      <a:pt x="45492" y="802943"/>
                      <a:pt x="22746" y="791570"/>
                    </a:cubicBez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Freeform 82"/>
              <p:cNvSpPr/>
              <p:nvPr/>
            </p:nvSpPr>
            <p:spPr>
              <a:xfrm>
                <a:off x="4148919" y="3110809"/>
                <a:ext cx="939226" cy="1106349"/>
              </a:xfrm>
              <a:custGeom>
                <a:avLst/>
                <a:gdLst>
                  <a:gd name="connsiteX0" fmla="*/ 0 w 939226"/>
                  <a:gd name="connsiteY0" fmla="*/ 1106349 h 1106349"/>
                  <a:gd name="connsiteX1" fmla="*/ 40944 w 939226"/>
                  <a:gd name="connsiteY1" fmla="*/ 1079054 h 1106349"/>
                  <a:gd name="connsiteX2" fmla="*/ 54591 w 939226"/>
                  <a:gd name="connsiteY2" fmla="*/ 1024463 h 1106349"/>
                  <a:gd name="connsiteX3" fmla="*/ 81887 w 939226"/>
                  <a:gd name="connsiteY3" fmla="*/ 942576 h 1106349"/>
                  <a:gd name="connsiteX4" fmla="*/ 81887 w 939226"/>
                  <a:gd name="connsiteY4" fmla="*/ 942576 h 1106349"/>
                  <a:gd name="connsiteX5" fmla="*/ 122830 w 939226"/>
                  <a:gd name="connsiteY5" fmla="*/ 887985 h 1106349"/>
                  <a:gd name="connsiteX6" fmla="*/ 150126 w 939226"/>
                  <a:gd name="connsiteY6" fmla="*/ 806098 h 1106349"/>
                  <a:gd name="connsiteX7" fmla="*/ 191069 w 939226"/>
                  <a:gd name="connsiteY7" fmla="*/ 724212 h 1106349"/>
                  <a:gd name="connsiteX8" fmla="*/ 204717 w 939226"/>
                  <a:gd name="connsiteY8" fmla="*/ 615030 h 1106349"/>
                  <a:gd name="connsiteX9" fmla="*/ 218365 w 939226"/>
                  <a:gd name="connsiteY9" fmla="*/ 574087 h 1106349"/>
                  <a:gd name="connsiteX10" fmla="*/ 232012 w 939226"/>
                  <a:gd name="connsiteY10" fmla="*/ 314779 h 1106349"/>
                  <a:gd name="connsiteX11" fmla="*/ 245660 w 939226"/>
                  <a:gd name="connsiteY11" fmla="*/ 205597 h 1106349"/>
                  <a:gd name="connsiteX12" fmla="*/ 300251 w 939226"/>
                  <a:gd name="connsiteY12" fmla="*/ 82767 h 1106349"/>
                  <a:gd name="connsiteX13" fmla="*/ 341194 w 939226"/>
                  <a:gd name="connsiteY13" fmla="*/ 41824 h 1106349"/>
                  <a:gd name="connsiteX14" fmla="*/ 423081 w 939226"/>
                  <a:gd name="connsiteY14" fmla="*/ 881 h 1106349"/>
                  <a:gd name="connsiteX15" fmla="*/ 627797 w 939226"/>
                  <a:gd name="connsiteY15" fmla="*/ 14528 h 1106349"/>
                  <a:gd name="connsiteX16" fmla="*/ 736980 w 939226"/>
                  <a:gd name="connsiteY16" fmla="*/ 69119 h 1106349"/>
                  <a:gd name="connsiteX17" fmla="*/ 777923 w 939226"/>
                  <a:gd name="connsiteY17" fmla="*/ 110063 h 1106349"/>
                  <a:gd name="connsiteX18" fmla="*/ 791571 w 939226"/>
                  <a:gd name="connsiteY18" fmla="*/ 151006 h 1106349"/>
                  <a:gd name="connsiteX19" fmla="*/ 832514 w 939226"/>
                  <a:gd name="connsiteY19" fmla="*/ 178301 h 1106349"/>
                  <a:gd name="connsiteX20" fmla="*/ 873457 w 939226"/>
                  <a:gd name="connsiteY20" fmla="*/ 260188 h 1106349"/>
                  <a:gd name="connsiteX21" fmla="*/ 900753 w 939226"/>
                  <a:gd name="connsiteY21" fmla="*/ 301131 h 1106349"/>
                  <a:gd name="connsiteX22" fmla="*/ 900753 w 939226"/>
                  <a:gd name="connsiteY22" fmla="*/ 601382 h 1106349"/>
                  <a:gd name="connsiteX23" fmla="*/ 873457 w 939226"/>
                  <a:gd name="connsiteY23" fmla="*/ 655973 h 1106349"/>
                  <a:gd name="connsiteX24" fmla="*/ 818866 w 939226"/>
                  <a:gd name="connsiteY24" fmla="*/ 669621 h 1106349"/>
                  <a:gd name="connsiteX25" fmla="*/ 777923 w 939226"/>
                  <a:gd name="connsiteY25" fmla="*/ 696916 h 1106349"/>
                  <a:gd name="connsiteX26" fmla="*/ 736980 w 939226"/>
                  <a:gd name="connsiteY26" fmla="*/ 737860 h 1106349"/>
                  <a:gd name="connsiteX27" fmla="*/ 682388 w 939226"/>
                  <a:gd name="connsiteY27" fmla="*/ 765155 h 1106349"/>
                  <a:gd name="connsiteX28" fmla="*/ 559559 w 939226"/>
                  <a:gd name="connsiteY28" fmla="*/ 847042 h 1106349"/>
                  <a:gd name="connsiteX29" fmla="*/ 518615 w 939226"/>
                  <a:gd name="connsiteY29" fmla="*/ 860690 h 1106349"/>
                  <a:gd name="connsiteX30" fmla="*/ 477672 w 939226"/>
                  <a:gd name="connsiteY30" fmla="*/ 874337 h 1106349"/>
                  <a:gd name="connsiteX31" fmla="*/ 395785 w 939226"/>
                  <a:gd name="connsiteY31" fmla="*/ 942576 h 1106349"/>
                  <a:gd name="connsiteX32" fmla="*/ 354842 w 939226"/>
                  <a:gd name="connsiteY32" fmla="*/ 956224 h 1106349"/>
                  <a:gd name="connsiteX33" fmla="*/ 313899 w 939226"/>
                  <a:gd name="connsiteY33" fmla="*/ 983519 h 1106349"/>
                  <a:gd name="connsiteX34" fmla="*/ 272956 w 939226"/>
                  <a:gd name="connsiteY34" fmla="*/ 997167 h 1106349"/>
                  <a:gd name="connsiteX35" fmla="*/ 232012 w 939226"/>
                  <a:gd name="connsiteY35" fmla="*/ 1024463 h 1106349"/>
                  <a:gd name="connsiteX36" fmla="*/ 136478 w 939226"/>
                  <a:gd name="connsiteY36" fmla="*/ 1051758 h 1106349"/>
                  <a:gd name="connsiteX37" fmla="*/ 13648 w 939226"/>
                  <a:gd name="connsiteY37" fmla="*/ 1106349 h 1106349"/>
                  <a:gd name="connsiteX38" fmla="*/ 0 w 939226"/>
                  <a:gd name="connsiteY38" fmla="*/ 1106349 h 1106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9226" h="1106349">
                    <a:moveTo>
                      <a:pt x="0" y="1106349"/>
                    </a:moveTo>
                    <a:cubicBezTo>
                      <a:pt x="13648" y="1097251"/>
                      <a:pt x="31845" y="1092702"/>
                      <a:pt x="40944" y="1079054"/>
                    </a:cubicBezTo>
                    <a:cubicBezTo>
                      <a:pt x="51349" y="1063447"/>
                      <a:pt x="49201" y="1042429"/>
                      <a:pt x="54591" y="1024463"/>
                    </a:cubicBezTo>
                    <a:cubicBezTo>
                      <a:pt x="62859" y="996904"/>
                      <a:pt x="72788" y="969872"/>
                      <a:pt x="81887" y="942576"/>
                    </a:cubicBezTo>
                    <a:lnTo>
                      <a:pt x="81887" y="942576"/>
                    </a:lnTo>
                    <a:lnTo>
                      <a:pt x="122830" y="887985"/>
                    </a:lnTo>
                    <a:cubicBezTo>
                      <a:pt x="131929" y="860689"/>
                      <a:pt x="134166" y="830038"/>
                      <a:pt x="150126" y="806098"/>
                    </a:cubicBezTo>
                    <a:cubicBezTo>
                      <a:pt x="185401" y="753185"/>
                      <a:pt x="172234" y="780716"/>
                      <a:pt x="191069" y="724212"/>
                    </a:cubicBezTo>
                    <a:cubicBezTo>
                      <a:pt x="195618" y="687818"/>
                      <a:pt x="198156" y="651116"/>
                      <a:pt x="204717" y="615030"/>
                    </a:cubicBezTo>
                    <a:cubicBezTo>
                      <a:pt x="207290" y="600876"/>
                      <a:pt x="217063" y="588414"/>
                      <a:pt x="218365" y="574087"/>
                    </a:cubicBezTo>
                    <a:cubicBezTo>
                      <a:pt x="226201" y="487887"/>
                      <a:pt x="225618" y="401098"/>
                      <a:pt x="232012" y="314779"/>
                    </a:cubicBezTo>
                    <a:cubicBezTo>
                      <a:pt x="234721" y="278202"/>
                      <a:pt x="237975" y="241460"/>
                      <a:pt x="245660" y="205597"/>
                    </a:cubicBezTo>
                    <a:cubicBezTo>
                      <a:pt x="255960" y="157533"/>
                      <a:pt x="269642" y="119497"/>
                      <a:pt x="300251" y="82767"/>
                    </a:cubicBezTo>
                    <a:cubicBezTo>
                      <a:pt x="312607" y="67940"/>
                      <a:pt x="326367" y="54180"/>
                      <a:pt x="341194" y="41824"/>
                    </a:cubicBezTo>
                    <a:cubicBezTo>
                      <a:pt x="376471" y="12427"/>
                      <a:pt x="382045" y="14559"/>
                      <a:pt x="423081" y="881"/>
                    </a:cubicBezTo>
                    <a:cubicBezTo>
                      <a:pt x="491320" y="5430"/>
                      <a:pt x="560968" y="0"/>
                      <a:pt x="627797" y="14528"/>
                    </a:cubicBezTo>
                    <a:cubicBezTo>
                      <a:pt x="667558" y="23172"/>
                      <a:pt x="736980" y="69119"/>
                      <a:pt x="736980" y="69119"/>
                    </a:cubicBezTo>
                    <a:cubicBezTo>
                      <a:pt x="750628" y="82767"/>
                      <a:pt x="767217" y="94004"/>
                      <a:pt x="777923" y="110063"/>
                    </a:cubicBezTo>
                    <a:cubicBezTo>
                      <a:pt x="785903" y="122033"/>
                      <a:pt x="782584" y="139773"/>
                      <a:pt x="791571" y="151006"/>
                    </a:cubicBezTo>
                    <a:cubicBezTo>
                      <a:pt x="801818" y="163814"/>
                      <a:pt x="818866" y="169203"/>
                      <a:pt x="832514" y="178301"/>
                    </a:cubicBezTo>
                    <a:cubicBezTo>
                      <a:pt x="910748" y="295656"/>
                      <a:pt x="816945" y="147166"/>
                      <a:pt x="873457" y="260188"/>
                    </a:cubicBezTo>
                    <a:cubicBezTo>
                      <a:pt x="880793" y="274859"/>
                      <a:pt x="891654" y="287483"/>
                      <a:pt x="900753" y="301131"/>
                    </a:cubicBezTo>
                    <a:cubicBezTo>
                      <a:pt x="939226" y="416558"/>
                      <a:pt x="930460" y="373625"/>
                      <a:pt x="900753" y="601382"/>
                    </a:cubicBezTo>
                    <a:cubicBezTo>
                      <a:pt x="898122" y="621556"/>
                      <a:pt x="889086" y="642949"/>
                      <a:pt x="873457" y="655973"/>
                    </a:cubicBezTo>
                    <a:cubicBezTo>
                      <a:pt x="859047" y="667981"/>
                      <a:pt x="837063" y="665072"/>
                      <a:pt x="818866" y="669621"/>
                    </a:cubicBezTo>
                    <a:cubicBezTo>
                      <a:pt x="805218" y="678719"/>
                      <a:pt x="790524" y="686415"/>
                      <a:pt x="777923" y="696916"/>
                    </a:cubicBezTo>
                    <a:cubicBezTo>
                      <a:pt x="763096" y="709272"/>
                      <a:pt x="752686" y="726642"/>
                      <a:pt x="736980" y="737860"/>
                    </a:cubicBezTo>
                    <a:cubicBezTo>
                      <a:pt x="720424" y="749685"/>
                      <a:pt x="700585" y="756057"/>
                      <a:pt x="682388" y="765155"/>
                    </a:cubicBezTo>
                    <a:cubicBezTo>
                      <a:pt x="624182" y="842763"/>
                      <a:pt x="663024" y="812553"/>
                      <a:pt x="559559" y="847042"/>
                    </a:cubicBezTo>
                    <a:lnTo>
                      <a:pt x="518615" y="860690"/>
                    </a:lnTo>
                    <a:lnTo>
                      <a:pt x="477672" y="874337"/>
                    </a:lnTo>
                    <a:cubicBezTo>
                      <a:pt x="447485" y="904524"/>
                      <a:pt x="433791" y="923573"/>
                      <a:pt x="395785" y="942576"/>
                    </a:cubicBezTo>
                    <a:cubicBezTo>
                      <a:pt x="382918" y="949010"/>
                      <a:pt x="367709" y="949790"/>
                      <a:pt x="354842" y="956224"/>
                    </a:cubicBezTo>
                    <a:cubicBezTo>
                      <a:pt x="340171" y="963559"/>
                      <a:pt x="328570" y="976184"/>
                      <a:pt x="313899" y="983519"/>
                    </a:cubicBezTo>
                    <a:cubicBezTo>
                      <a:pt x="301032" y="989953"/>
                      <a:pt x="285823" y="990733"/>
                      <a:pt x="272956" y="997167"/>
                    </a:cubicBezTo>
                    <a:cubicBezTo>
                      <a:pt x="258285" y="1004503"/>
                      <a:pt x="246683" y="1017127"/>
                      <a:pt x="232012" y="1024463"/>
                    </a:cubicBezTo>
                    <a:cubicBezTo>
                      <a:pt x="209084" y="1035927"/>
                      <a:pt x="158335" y="1045201"/>
                      <a:pt x="136478" y="1051758"/>
                    </a:cubicBezTo>
                    <a:cubicBezTo>
                      <a:pt x="97870" y="1063341"/>
                      <a:pt x="44988" y="1075009"/>
                      <a:pt x="13648" y="1106349"/>
                    </a:cubicBezTo>
                    <a:lnTo>
                      <a:pt x="0" y="1106349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Freeform 83"/>
              <p:cNvSpPr/>
              <p:nvPr/>
            </p:nvSpPr>
            <p:spPr>
              <a:xfrm>
                <a:off x="3125337" y="3405845"/>
                <a:ext cx="789296" cy="1339504"/>
              </a:xfrm>
              <a:custGeom>
                <a:avLst/>
                <a:gdLst>
                  <a:gd name="connsiteX0" fmla="*/ 777923 w 789296"/>
                  <a:gd name="connsiteY0" fmla="*/ 1288985 h 1339504"/>
                  <a:gd name="connsiteX1" fmla="*/ 750627 w 789296"/>
                  <a:gd name="connsiteY1" fmla="*/ 1125212 h 1339504"/>
                  <a:gd name="connsiteX2" fmla="*/ 736979 w 789296"/>
                  <a:gd name="connsiteY2" fmla="*/ 1070621 h 1339504"/>
                  <a:gd name="connsiteX3" fmla="*/ 668741 w 789296"/>
                  <a:gd name="connsiteY3" fmla="*/ 975086 h 1339504"/>
                  <a:gd name="connsiteX4" fmla="*/ 641445 w 789296"/>
                  <a:gd name="connsiteY4" fmla="*/ 893200 h 1339504"/>
                  <a:gd name="connsiteX5" fmla="*/ 614150 w 789296"/>
                  <a:gd name="connsiteY5" fmla="*/ 811313 h 1339504"/>
                  <a:gd name="connsiteX6" fmla="*/ 586854 w 789296"/>
                  <a:gd name="connsiteY6" fmla="*/ 702131 h 1339504"/>
                  <a:gd name="connsiteX7" fmla="*/ 573206 w 789296"/>
                  <a:gd name="connsiteY7" fmla="*/ 661188 h 1339504"/>
                  <a:gd name="connsiteX8" fmla="*/ 559559 w 789296"/>
                  <a:gd name="connsiteY8" fmla="*/ 592949 h 1339504"/>
                  <a:gd name="connsiteX9" fmla="*/ 532263 w 789296"/>
                  <a:gd name="connsiteY9" fmla="*/ 511062 h 1339504"/>
                  <a:gd name="connsiteX10" fmla="*/ 491320 w 789296"/>
                  <a:gd name="connsiteY10" fmla="*/ 279051 h 1339504"/>
                  <a:gd name="connsiteX11" fmla="*/ 464024 w 789296"/>
                  <a:gd name="connsiteY11" fmla="*/ 169868 h 1339504"/>
                  <a:gd name="connsiteX12" fmla="*/ 450376 w 789296"/>
                  <a:gd name="connsiteY12" fmla="*/ 128925 h 1339504"/>
                  <a:gd name="connsiteX13" fmla="*/ 423081 w 789296"/>
                  <a:gd name="connsiteY13" fmla="*/ 87982 h 1339504"/>
                  <a:gd name="connsiteX14" fmla="*/ 382138 w 789296"/>
                  <a:gd name="connsiteY14" fmla="*/ 47039 h 1339504"/>
                  <a:gd name="connsiteX15" fmla="*/ 341194 w 789296"/>
                  <a:gd name="connsiteY15" fmla="*/ 33391 h 1339504"/>
                  <a:gd name="connsiteX16" fmla="*/ 300251 w 789296"/>
                  <a:gd name="connsiteY16" fmla="*/ 6095 h 1339504"/>
                  <a:gd name="connsiteX17" fmla="*/ 136478 w 789296"/>
                  <a:gd name="connsiteY17" fmla="*/ 33391 h 1339504"/>
                  <a:gd name="connsiteX18" fmla="*/ 81887 w 789296"/>
                  <a:gd name="connsiteY18" fmla="*/ 128925 h 1339504"/>
                  <a:gd name="connsiteX19" fmla="*/ 54591 w 789296"/>
                  <a:gd name="connsiteY19" fmla="*/ 169868 h 1339504"/>
                  <a:gd name="connsiteX20" fmla="*/ 13648 w 789296"/>
                  <a:gd name="connsiteY20" fmla="*/ 292698 h 1339504"/>
                  <a:gd name="connsiteX21" fmla="*/ 0 w 789296"/>
                  <a:gd name="connsiteY21" fmla="*/ 333642 h 1339504"/>
                  <a:gd name="connsiteX22" fmla="*/ 13648 w 789296"/>
                  <a:gd name="connsiteY22" fmla="*/ 606597 h 1339504"/>
                  <a:gd name="connsiteX23" fmla="*/ 27296 w 789296"/>
                  <a:gd name="connsiteY23" fmla="*/ 674836 h 1339504"/>
                  <a:gd name="connsiteX24" fmla="*/ 54591 w 789296"/>
                  <a:gd name="connsiteY24" fmla="*/ 715779 h 1339504"/>
                  <a:gd name="connsiteX25" fmla="*/ 95535 w 789296"/>
                  <a:gd name="connsiteY25" fmla="*/ 743074 h 1339504"/>
                  <a:gd name="connsiteX26" fmla="*/ 109182 w 789296"/>
                  <a:gd name="connsiteY26" fmla="*/ 784018 h 1339504"/>
                  <a:gd name="connsiteX27" fmla="*/ 232012 w 789296"/>
                  <a:gd name="connsiteY27" fmla="*/ 852256 h 1339504"/>
                  <a:gd name="connsiteX28" fmla="*/ 327547 w 789296"/>
                  <a:gd name="connsiteY28" fmla="*/ 906848 h 1339504"/>
                  <a:gd name="connsiteX29" fmla="*/ 504967 w 789296"/>
                  <a:gd name="connsiteY29" fmla="*/ 1056973 h 1339504"/>
                  <a:gd name="connsiteX30" fmla="*/ 559559 w 789296"/>
                  <a:gd name="connsiteY30" fmla="*/ 1138859 h 1339504"/>
                  <a:gd name="connsiteX31" fmla="*/ 586854 w 789296"/>
                  <a:gd name="connsiteY31" fmla="*/ 1179803 h 1339504"/>
                  <a:gd name="connsiteX32" fmla="*/ 641445 w 789296"/>
                  <a:gd name="connsiteY32" fmla="*/ 1288985 h 1339504"/>
                  <a:gd name="connsiteX33" fmla="*/ 682388 w 789296"/>
                  <a:gd name="connsiteY33" fmla="*/ 1329928 h 1339504"/>
                  <a:gd name="connsiteX34" fmla="*/ 777923 w 789296"/>
                  <a:gd name="connsiteY34" fmla="*/ 1288985 h 1339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89296" h="1339504">
                    <a:moveTo>
                      <a:pt x="777923" y="1288985"/>
                    </a:moveTo>
                    <a:cubicBezTo>
                      <a:pt x="789296" y="1254866"/>
                      <a:pt x="766592" y="1197055"/>
                      <a:pt x="750627" y="1125212"/>
                    </a:cubicBezTo>
                    <a:cubicBezTo>
                      <a:pt x="746558" y="1106902"/>
                      <a:pt x="745367" y="1087398"/>
                      <a:pt x="736979" y="1070621"/>
                    </a:cubicBezTo>
                    <a:cubicBezTo>
                      <a:pt x="716801" y="1030266"/>
                      <a:pt x="686582" y="1015228"/>
                      <a:pt x="668741" y="975086"/>
                    </a:cubicBezTo>
                    <a:cubicBezTo>
                      <a:pt x="657056" y="948794"/>
                      <a:pt x="650544" y="920495"/>
                      <a:pt x="641445" y="893200"/>
                    </a:cubicBezTo>
                    <a:cubicBezTo>
                      <a:pt x="641442" y="893190"/>
                      <a:pt x="614153" y="811324"/>
                      <a:pt x="614150" y="811313"/>
                    </a:cubicBezTo>
                    <a:cubicBezTo>
                      <a:pt x="605051" y="774919"/>
                      <a:pt x="598717" y="737720"/>
                      <a:pt x="586854" y="702131"/>
                    </a:cubicBezTo>
                    <a:cubicBezTo>
                      <a:pt x="582305" y="688483"/>
                      <a:pt x="576695" y="675144"/>
                      <a:pt x="573206" y="661188"/>
                    </a:cubicBezTo>
                    <a:cubicBezTo>
                      <a:pt x="567580" y="638684"/>
                      <a:pt x="565662" y="615328"/>
                      <a:pt x="559559" y="592949"/>
                    </a:cubicBezTo>
                    <a:cubicBezTo>
                      <a:pt x="551989" y="565191"/>
                      <a:pt x="532263" y="511062"/>
                      <a:pt x="532263" y="511062"/>
                    </a:cubicBezTo>
                    <a:cubicBezTo>
                      <a:pt x="505236" y="213775"/>
                      <a:pt x="540674" y="476464"/>
                      <a:pt x="491320" y="279051"/>
                    </a:cubicBezTo>
                    <a:cubicBezTo>
                      <a:pt x="482221" y="242657"/>
                      <a:pt x="475887" y="205457"/>
                      <a:pt x="464024" y="169868"/>
                    </a:cubicBezTo>
                    <a:cubicBezTo>
                      <a:pt x="459475" y="156220"/>
                      <a:pt x="456810" y="141792"/>
                      <a:pt x="450376" y="128925"/>
                    </a:cubicBezTo>
                    <a:cubicBezTo>
                      <a:pt x="443041" y="114254"/>
                      <a:pt x="433582" y="100583"/>
                      <a:pt x="423081" y="87982"/>
                    </a:cubicBezTo>
                    <a:cubicBezTo>
                      <a:pt x="410725" y="73155"/>
                      <a:pt x="398197" y="57745"/>
                      <a:pt x="382138" y="47039"/>
                    </a:cubicBezTo>
                    <a:cubicBezTo>
                      <a:pt x="370168" y="39059"/>
                      <a:pt x="354842" y="37940"/>
                      <a:pt x="341194" y="33391"/>
                    </a:cubicBezTo>
                    <a:cubicBezTo>
                      <a:pt x="327546" y="24292"/>
                      <a:pt x="316597" y="7457"/>
                      <a:pt x="300251" y="6095"/>
                    </a:cubicBezTo>
                    <a:cubicBezTo>
                      <a:pt x="227116" y="0"/>
                      <a:pt x="194155" y="14165"/>
                      <a:pt x="136478" y="33391"/>
                    </a:cubicBezTo>
                    <a:cubicBezTo>
                      <a:pt x="69976" y="133142"/>
                      <a:pt x="151149" y="7717"/>
                      <a:pt x="81887" y="128925"/>
                    </a:cubicBezTo>
                    <a:cubicBezTo>
                      <a:pt x="73749" y="143166"/>
                      <a:pt x="63690" y="156220"/>
                      <a:pt x="54591" y="169868"/>
                    </a:cubicBezTo>
                    <a:lnTo>
                      <a:pt x="13648" y="292698"/>
                    </a:lnTo>
                    <a:lnTo>
                      <a:pt x="0" y="333642"/>
                    </a:lnTo>
                    <a:cubicBezTo>
                      <a:pt x="4549" y="424627"/>
                      <a:pt x="6383" y="515788"/>
                      <a:pt x="13648" y="606597"/>
                    </a:cubicBezTo>
                    <a:cubicBezTo>
                      <a:pt x="15498" y="629720"/>
                      <a:pt x="19151" y="653116"/>
                      <a:pt x="27296" y="674836"/>
                    </a:cubicBezTo>
                    <a:cubicBezTo>
                      <a:pt x="33055" y="690194"/>
                      <a:pt x="42993" y="704181"/>
                      <a:pt x="54591" y="715779"/>
                    </a:cubicBezTo>
                    <a:cubicBezTo>
                      <a:pt x="66190" y="727377"/>
                      <a:pt x="81887" y="733976"/>
                      <a:pt x="95535" y="743074"/>
                    </a:cubicBezTo>
                    <a:cubicBezTo>
                      <a:pt x="100084" y="756722"/>
                      <a:pt x="99010" y="773845"/>
                      <a:pt x="109182" y="784018"/>
                    </a:cubicBezTo>
                    <a:cubicBezTo>
                      <a:pt x="156110" y="830947"/>
                      <a:pt x="180526" y="835095"/>
                      <a:pt x="232012" y="852256"/>
                    </a:cubicBezTo>
                    <a:cubicBezTo>
                      <a:pt x="373651" y="946682"/>
                      <a:pt x="154386" y="802950"/>
                      <a:pt x="327547" y="906848"/>
                    </a:cubicBezTo>
                    <a:cubicBezTo>
                      <a:pt x="390016" y="944330"/>
                      <a:pt x="464334" y="996025"/>
                      <a:pt x="504967" y="1056973"/>
                    </a:cubicBezTo>
                    <a:lnTo>
                      <a:pt x="559559" y="1138859"/>
                    </a:lnTo>
                    <a:lnTo>
                      <a:pt x="586854" y="1179803"/>
                    </a:lnTo>
                    <a:cubicBezTo>
                      <a:pt x="603487" y="1246333"/>
                      <a:pt x="592318" y="1231670"/>
                      <a:pt x="641445" y="1288985"/>
                    </a:cubicBezTo>
                    <a:cubicBezTo>
                      <a:pt x="654006" y="1303639"/>
                      <a:pt x="663767" y="1324850"/>
                      <a:pt x="682388" y="1329928"/>
                    </a:cubicBezTo>
                    <a:cubicBezTo>
                      <a:pt x="717500" y="1339504"/>
                      <a:pt x="766550" y="1323104"/>
                      <a:pt x="777923" y="1288985"/>
                    </a:cubicBez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Freeform 84"/>
              <p:cNvSpPr/>
              <p:nvPr/>
            </p:nvSpPr>
            <p:spPr>
              <a:xfrm>
                <a:off x="3889612" y="4735773"/>
                <a:ext cx="1228298" cy="723331"/>
              </a:xfrm>
              <a:custGeom>
                <a:avLst/>
                <a:gdLst>
                  <a:gd name="connsiteX0" fmla="*/ 13648 w 1228298"/>
                  <a:gd name="connsiteY0" fmla="*/ 0 h 723331"/>
                  <a:gd name="connsiteX1" fmla="*/ 150125 w 1228298"/>
                  <a:gd name="connsiteY1" fmla="*/ 81887 h 723331"/>
                  <a:gd name="connsiteX2" fmla="*/ 232012 w 1228298"/>
                  <a:gd name="connsiteY2" fmla="*/ 109182 h 723331"/>
                  <a:gd name="connsiteX3" fmla="*/ 272955 w 1228298"/>
                  <a:gd name="connsiteY3" fmla="*/ 122830 h 723331"/>
                  <a:gd name="connsiteX4" fmla="*/ 545910 w 1228298"/>
                  <a:gd name="connsiteY4" fmla="*/ 136478 h 723331"/>
                  <a:gd name="connsiteX5" fmla="*/ 600501 w 1228298"/>
                  <a:gd name="connsiteY5" fmla="*/ 150126 h 723331"/>
                  <a:gd name="connsiteX6" fmla="*/ 859809 w 1228298"/>
                  <a:gd name="connsiteY6" fmla="*/ 122830 h 723331"/>
                  <a:gd name="connsiteX7" fmla="*/ 941695 w 1228298"/>
                  <a:gd name="connsiteY7" fmla="*/ 95534 h 723331"/>
                  <a:gd name="connsiteX8" fmla="*/ 1023582 w 1228298"/>
                  <a:gd name="connsiteY8" fmla="*/ 54591 h 723331"/>
                  <a:gd name="connsiteX9" fmla="*/ 1119116 w 1228298"/>
                  <a:gd name="connsiteY9" fmla="*/ 68239 h 723331"/>
                  <a:gd name="connsiteX10" fmla="*/ 1160060 w 1228298"/>
                  <a:gd name="connsiteY10" fmla="*/ 81887 h 723331"/>
                  <a:gd name="connsiteX11" fmla="*/ 1187355 w 1228298"/>
                  <a:gd name="connsiteY11" fmla="*/ 163773 h 723331"/>
                  <a:gd name="connsiteX12" fmla="*/ 1201003 w 1228298"/>
                  <a:gd name="connsiteY12" fmla="*/ 204717 h 723331"/>
                  <a:gd name="connsiteX13" fmla="*/ 1214651 w 1228298"/>
                  <a:gd name="connsiteY13" fmla="*/ 245660 h 723331"/>
                  <a:gd name="connsiteX14" fmla="*/ 1228298 w 1228298"/>
                  <a:gd name="connsiteY14" fmla="*/ 286603 h 723331"/>
                  <a:gd name="connsiteX15" fmla="*/ 1173707 w 1228298"/>
                  <a:gd name="connsiteY15" fmla="*/ 436728 h 723331"/>
                  <a:gd name="connsiteX16" fmla="*/ 1091821 w 1228298"/>
                  <a:gd name="connsiteY16" fmla="*/ 518615 h 723331"/>
                  <a:gd name="connsiteX17" fmla="*/ 1078173 w 1228298"/>
                  <a:gd name="connsiteY17" fmla="*/ 559558 h 723331"/>
                  <a:gd name="connsiteX18" fmla="*/ 982639 w 1228298"/>
                  <a:gd name="connsiteY18" fmla="*/ 641445 h 723331"/>
                  <a:gd name="connsiteX19" fmla="*/ 941695 w 1228298"/>
                  <a:gd name="connsiteY19" fmla="*/ 682388 h 723331"/>
                  <a:gd name="connsiteX20" fmla="*/ 873457 w 1228298"/>
                  <a:gd name="connsiteY20" fmla="*/ 696036 h 723331"/>
                  <a:gd name="connsiteX21" fmla="*/ 682388 w 1228298"/>
                  <a:gd name="connsiteY21" fmla="*/ 723331 h 723331"/>
                  <a:gd name="connsiteX22" fmla="*/ 545910 w 1228298"/>
                  <a:gd name="connsiteY22" fmla="*/ 709684 h 723331"/>
                  <a:gd name="connsiteX23" fmla="*/ 477672 w 1228298"/>
                  <a:gd name="connsiteY23" fmla="*/ 696036 h 723331"/>
                  <a:gd name="connsiteX24" fmla="*/ 313898 w 1228298"/>
                  <a:gd name="connsiteY24" fmla="*/ 559558 h 723331"/>
                  <a:gd name="connsiteX25" fmla="*/ 272955 w 1228298"/>
                  <a:gd name="connsiteY25" fmla="*/ 518615 h 723331"/>
                  <a:gd name="connsiteX26" fmla="*/ 232012 w 1228298"/>
                  <a:gd name="connsiteY26" fmla="*/ 477672 h 723331"/>
                  <a:gd name="connsiteX27" fmla="*/ 191069 w 1228298"/>
                  <a:gd name="connsiteY27" fmla="*/ 450376 h 723331"/>
                  <a:gd name="connsiteX28" fmla="*/ 109182 w 1228298"/>
                  <a:gd name="connsiteY28" fmla="*/ 327546 h 723331"/>
                  <a:gd name="connsiteX29" fmla="*/ 81887 w 1228298"/>
                  <a:gd name="connsiteY29" fmla="*/ 286603 h 723331"/>
                  <a:gd name="connsiteX30" fmla="*/ 54591 w 1228298"/>
                  <a:gd name="connsiteY30" fmla="*/ 218364 h 723331"/>
                  <a:gd name="connsiteX31" fmla="*/ 40943 w 1228298"/>
                  <a:gd name="connsiteY31" fmla="*/ 136478 h 723331"/>
                  <a:gd name="connsiteX32" fmla="*/ 13648 w 1228298"/>
                  <a:gd name="connsiteY32" fmla="*/ 54591 h 723331"/>
                  <a:gd name="connsiteX33" fmla="*/ 0 w 1228298"/>
                  <a:gd name="connsiteY33" fmla="*/ 13648 h 723331"/>
                  <a:gd name="connsiteX34" fmla="*/ 13648 w 1228298"/>
                  <a:gd name="connsiteY34" fmla="*/ 0 h 723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8298" h="723331">
                    <a:moveTo>
                      <a:pt x="13648" y="0"/>
                    </a:moveTo>
                    <a:cubicBezTo>
                      <a:pt x="61707" y="32039"/>
                      <a:pt x="97670" y="60905"/>
                      <a:pt x="150125" y="81887"/>
                    </a:cubicBezTo>
                    <a:cubicBezTo>
                      <a:pt x="176839" y="92573"/>
                      <a:pt x="204716" y="100084"/>
                      <a:pt x="232012" y="109182"/>
                    </a:cubicBezTo>
                    <a:cubicBezTo>
                      <a:pt x="245660" y="113731"/>
                      <a:pt x="258587" y="122112"/>
                      <a:pt x="272955" y="122830"/>
                    </a:cubicBezTo>
                    <a:lnTo>
                      <a:pt x="545910" y="136478"/>
                    </a:lnTo>
                    <a:cubicBezTo>
                      <a:pt x="564107" y="141027"/>
                      <a:pt x="581744" y="150126"/>
                      <a:pt x="600501" y="150126"/>
                    </a:cubicBezTo>
                    <a:cubicBezTo>
                      <a:pt x="618248" y="150126"/>
                      <a:pt x="835455" y="125536"/>
                      <a:pt x="859809" y="122830"/>
                    </a:cubicBezTo>
                    <a:cubicBezTo>
                      <a:pt x="887104" y="113731"/>
                      <a:pt x="917755" y="111493"/>
                      <a:pt x="941695" y="95534"/>
                    </a:cubicBezTo>
                    <a:cubicBezTo>
                      <a:pt x="994609" y="60259"/>
                      <a:pt x="967078" y="73426"/>
                      <a:pt x="1023582" y="54591"/>
                    </a:cubicBezTo>
                    <a:cubicBezTo>
                      <a:pt x="1055427" y="59140"/>
                      <a:pt x="1087573" y="61930"/>
                      <a:pt x="1119116" y="68239"/>
                    </a:cubicBezTo>
                    <a:cubicBezTo>
                      <a:pt x="1133223" y="71060"/>
                      <a:pt x="1151698" y="70180"/>
                      <a:pt x="1160060" y="81887"/>
                    </a:cubicBezTo>
                    <a:cubicBezTo>
                      <a:pt x="1176783" y="105300"/>
                      <a:pt x="1178257" y="136478"/>
                      <a:pt x="1187355" y="163773"/>
                    </a:cubicBezTo>
                    <a:lnTo>
                      <a:pt x="1201003" y="204717"/>
                    </a:lnTo>
                    <a:lnTo>
                      <a:pt x="1214651" y="245660"/>
                    </a:lnTo>
                    <a:lnTo>
                      <a:pt x="1228298" y="286603"/>
                    </a:lnTo>
                    <a:cubicBezTo>
                      <a:pt x="1211374" y="354302"/>
                      <a:pt x="1215539" y="389667"/>
                      <a:pt x="1173707" y="436728"/>
                    </a:cubicBezTo>
                    <a:cubicBezTo>
                      <a:pt x="1148061" y="465579"/>
                      <a:pt x="1091821" y="518615"/>
                      <a:pt x="1091821" y="518615"/>
                    </a:cubicBezTo>
                    <a:cubicBezTo>
                      <a:pt x="1087272" y="532263"/>
                      <a:pt x="1086153" y="547588"/>
                      <a:pt x="1078173" y="559558"/>
                    </a:cubicBezTo>
                    <a:cubicBezTo>
                      <a:pt x="1055595" y="593426"/>
                      <a:pt x="1012073" y="616216"/>
                      <a:pt x="982639" y="641445"/>
                    </a:cubicBezTo>
                    <a:cubicBezTo>
                      <a:pt x="967985" y="654006"/>
                      <a:pt x="958958" y="673756"/>
                      <a:pt x="941695" y="682388"/>
                    </a:cubicBezTo>
                    <a:cubicBezTo>
                      <a:pt x="920947" y="692762"/>
                      <a:pt x="896101" y="691004"/>
                      <a:pt x="873457" y="696036"/>
                    </a:cubicBezTo>
                    <a:cubicBezTo>
                      <a:pt x="752027" y="723021"/>
                      <a:pt x="892336" y="702337"/>
                      <a:pt x="682388" y="723331"/>
                    </a:cubicBezTo>
                    <a:cubicBezTo>
                      <a:pt x="636895" y="718782"/>
                      <a:pt x="591228" y="715726"/>
                      <a:pt x="545910" y="709684"/>
                    </a:cubicBezTo>
                    <a:cubicBezTo>
                      <a:pt x="522917" y="706618"/>
                      <a:pt x="498789" y="705635"/>
                      <a:pt x="477672" y="696036"/>
                    </a:cubicBezTo>
                    <a:cubicBezTo>
                      <a:pt x="408001" y="664367"/>
                      <a:pt x="366814" y="612474"/>
                      <a:pt x="313898" y="559558"/>
                    </a:cubicBezTo>
                    <a:lnTo>
                      <a:pt x="272955" y="518615"/>
                    </a:lnTo>
                    <a:cubicBezTo>
                      <a:pt x="259307" y="504967"/>
                      <a:pt x="248071" y="488378"/>
                      <a:pt x="232012" y="477672"/>
                    </a:cubicBezTo>
                    <a:lnTo>
                      <a:pt x="191069" y="450376"/>
                    </a:lnTo>
                    <a:lnTo>
                      <a:pt x="109182" y="327546"/>
                    </a:lnTo>
                    <a:cubicBezTo>
                      <a:pt x="100084" y="313898"/>
                      <a:pt x="87979" y="301832"/>
                      <a:pt x="81887" y="286603"/>
                    </a:cubicBezTo>
                    <a:lnTo>
                      <a:pt x="54591" y="218364"/>
                    </a:lnTo>
                    <a:cubicBezTo>
                      <a:pt x="50042" y="191069"/>
                      <a:pt x="47654" y="163324"/>
                      <a:pt x="40943" y="136478"/>
                    </a:cubicBezTo>
                    <a:cubicBezTo>
                      <a:pt x="33965" y="108565"/>
                      <a:pt x="22746" y="81887"/>
                      <a:pt x="13648" y="54591"/>
                    </a:cubicBezTo>
                    <a:cubicBezTo>
                      <a:pt x="9099" y="40943"/>
                      <a:pt x="0" y="28034"/>
                      <a:pt x="0" y="13648"/>
                    </a:cubicBezTo>
                    <a:lnTo>
                      <a:pt x="136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1" name="Group 90"/>
          <p:cNvGrpSpPr/>
          <p:nvPr/>
        </p:nvGrpSpPr>
        <p:grpSpPr>
          <a:xfrm>
            <a:off x="914400" y="4114800"/>
            <a:ext cx="1295400" cy="1508052"/>
            <a:chOff x="2096607" y="1569403"/>
            <a:chExt cx="2234708" cy="2651052"/>
          </a:xfrm>
        </p:grpSpPr>
        <p:grpSp>
          <p:nvGrpSpPr>
            <p:cNvPr id="92" name="Group 91"/>
            <p:cNvGrpSpPr/>
            <p:nvPr/>
          </p:nvGrpSpPr>
          <p:grpSpPr>
            <a:xfrm rot="12175297">
              <a:off x="2096607" y="2183151"/>
              <a:ext cx="1450109" cy="2037301"/>
              <a:chOff x="3125337" y="3041289"/>
              <a:chExt cx="2142699" cy="2417815"/>
            </a:xfrm>
          </p:grpSpPr>
          <p:sp>
            <p:nvSpPr>
              <p:cNvPr id="99" name="Freeform 98"/>
              <p:cNvSpPr/>
              <p:nvPr/>
            </p:nvSpPr>
            <p:spPr>
              <a:xfrm>
                <a:off x="3684896" y="3041289"/>
                <a:ext cx="655092" cy="1667189"/>
              </a:xfrm>
              <a:custGeom>
                <a:avLst/>
                <a:gdLst>
                  <a:gd name="connsiteX0" fmla="*/ 0 w 655092"/>
                  <a:gd name="connsiteY0" fmla="*/ 275117 h 1667189"/>
                  <a:gd name="connsiteX1" fmla="*/ 27295 w 655092"/>
                  <a:gd name="connsiteY1" fmla="*/ 138639 h 1667189"/>
                  <a:gd name="connsiteX2" fmla="*/ 68238 w 655092"/>
                  <a:gd name="connsiteY2" fmla="*/ 97696 h 1667189"/>
                  <a:gd name="connsiteX3" fmla="*/ 204716 w 655092"/>
                  <a:gd name="connsiteY3" fmla="*/ 15810 h 1667189"/>
                  <a:gd name="connsiteX4" fmla="*/ 245659 w 655092"/>
                  <a:gd name="connsiteY4" fmla="*/ 2162 h 1667189"/>
                  <a:gd name="connsiteX5" fmla="*/ 464023 w 655092"/>
                  <a:gd name="connsiteY5" fmla="*/ 29457 h 1667189"/>
                  <a:gd name="connsiteX6" fmla="*/ 504967 w 655092"/>
                  <a:gd name="connsiteY6" fmla="*/ 56753 h 1667189"/>
                  <a:gd name="connsiteX7" fmla="*/ 586853 w 655092"/>
                  <a:gd name="connsiteY7" fmla="*/ 138639 h 1667189"/>
                  <a:gd name="connsiteX8" fmla="*/ 600501 w 655092"/>
                  <a:gd name="connsiteY8" fmla="*/ 179583 h 1667189"/>
                  <a:gd name="connsiteX9" fmla="*/ 627797 w 655092"/>
                  <a:gd name="connsiteY9" fmla="*/ 234174 h 1667189"/>
                  <a:gd name="connsiteX10" fmla="*/ 655092 w 655092"/>
                  <a:gd name="connsiteY10" fmla="*/ 384299 h 1667189"/>
                  <a:gd name="connsiteX11" fmla="*/ 641444 w 655092"/>
                  <a:gd name="connsiteY11" fmla="*/ 629959 h 1667189"/>
                  <a:gd name="connsiteX12" fmla="*/ 627797 w 655092"/>
                  <a:gd name="connsiteY12" fmla="*/ 739141 h 1667189"/>
                  <a:gd name="connsiteX13" fmla="*/ 600501 w 655092"/>
                  <a:gd name="connsiteY13" fmla="*/ 821027 h 1667189"/>
                  <a:gd name="connsiteX14" fmla="*/ 573205 w 655092"/>
                  <a:gd name="connsiteY14" fmla="*/ 902914 h 1667189"/>
                  <a:gd name="connsiteX15" fmla="*/ 559558 w 655092"/>
                  <a:gd name="connsiteY15" fmla="*/ 943857 h 1667189"/>
                  <a:gd name="connsiteX16" fmla="*/ 532262 w 655092"/>
                  <a:gd name="connsiteY16" fmla="*/ 984801 h 1667189"/>
                  <a:gd name="connsiteX17" fmla="*/ 518614 w 655092"/>
                  <a:gd name="connsiteY17" fmla="*/ 1025744 h 1667189"/>
                  <a:gd name="connsiteX18" fmla="*/ 477671 w 655092"/>
                  <a:gd name="connsiteY18" fmla="*/ 1053039 h 1667189"/>
                  <a:gd name="connsiteX19" fmla="*/ 450376 w 655092"/>
                  <a:gd name="connsiteY19" fmla="*/ 1134926 h 1667189"/>
                  <a:gd name="connsiteX20" fmla="*/ 423080 w 655092"/>
                  <a:gd name="connsiteY20" fmla="*/ 1175869 h 1667189"/>
                  <a:gd name="connsiteX21" fmla="*/ 395785 w 655092"/>
                  <a:gd name="connsiteY21" fmla="*/ 1257756 h 1667189"/>
                  <a:gd name="connsiteX22" fmla="*/ 382137 w 655092"/>
                  <a:gd name="connsiteY22" fmla="*/ 1298699 h 1667189"/>
                  <a:gd name="connsiteX23" fmla="*/ 368489 w 655092"/>
                  <a:gd name="connsiteY23" fmla="*/ 1339642 h 1667189"/>
                  <a:gd name="connsiteX24" fmla="*/ 327546 w 655092"/>
                  <a:gd name="connsiteY24" fmla="*/ 1421529 h 1667189"/>
                  <a:gd name="connsiteX25" fmla="*/ 300250 w 655092"/>
                  <a:gd name="connsiteY25" fmla="*/ 1462472 h 1667189"/>
                  <a:gd name="connsiteX26" fmla="*/ 272955 w 655092"/>
                  <a:gd name="connsiteY26" fmla="*/ 1544359 h 1667189"/>
                  <a:gd name="connsiteX27" fmla="*/ 245659 w 655092"/>
                  <a:gd name="connsiteY27" fmla="*/ 1585302 h 1667189"/>
                  <a:gd name="connsiteX28" fmla="*/ 218364 w 655092"/>
                  <a:gd name="connsiteY28" fmla="*/ 1667189 h 1667189"/>
                  <a:gd name="connsiteX29" fmla="*/ 204716 w 655092"/>
                  <a:gd name="connsiteY29" fmla="*/ 1435177 h 1667189"/>
                  <a:gd name="connsiteX30" fmla="*/ 191068 w 655092"/>
                  <a:gd name="connsiteY30" fmla="*/ 1394233 h 1667189"/>
                  <a:gd name="connsiteX31" fmla="*/ 163773 w 655092"/>
                  <a:gd name="connsiteY31" fmla="*/ 1230460 h 1667189"/>
                  <a:gd name="connsiteX32" fmla="*/ 109182 w 655092"/>
                  <a:gd name="connsiteY32" fmla="*/ 1066687 h 1667189"/>
                  <a:gd name="connsiteX33" fmla="*/ 95534 w 655092"/>
                  <a:gd name="connsiteY33" fmla="*/ 1025744 h 1667189"/>
                  <a:gd name="connsiteX34" fmla="*/ 81886 w 655092"/>
                  <a:gd name="connsiteY34" fmla="*/ 984801 h 1667189"/>
                  <a:gd name="connsiteX35" fmla="*/ 54591 w 655092"/>
                  <a:gd name="connsiteY35" fmla="*/ 793732 h 1667189"/>
                  <a:gd name="connsiteX36" fmla="*/ 40943 w 655092"/>
                  <a:gd name="connsiteY36" fmla="*/ 670902 h 1667189"/>
                  <a:gd name="connsiteX37" fmla="*/ 13647 w 655092"/>
                  <a:gd name="connsiteY37" fmla="*/ 589015 h 1667189"/>
                  <a:gd name="connsiteX38" fmla="*/ 0 w 655092"/>
                  <a:gd name="connsiteY38" fmla="*/ 548072 h 1667189"/>
                  <a:gd name="connsiteX39" fmla="*/ 0 w 655092"/>
                  <a:gd name="connsiteY39" fmla="*/ 275117 h 166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55092" h="1667189">
                    <a:moveTo>
                      <a:pt x="0" y="275117"/>
                    </a:moveTo>
                    <a:cubicBezTo>
                      <a:pt x="1156" y="267023"/>
                      <a:pt x="9971" y="164626"/>
                      <a:pt x="27295" y="138639"/>
                    </a:cubicBezTo>
                    <a:cubicBezTo>
                      <a:pt x="38001" y="122580"/>
                      <a:pt x="53003" y="109545"/>
                      <a:pt x="68238" y="97696"/>
                    </a:cubicBezTo>
                    <a:cubicBezTo>
                      <a:pt x="107931" y="66824"/>
                      <a:pt x="157448" y="36067"/>
                      <a:pt x="204716" y="15810"/>
                    </a:cubicBezTo>
                    <a:cubicBezTo>
                      <a:pt x="217939" y="10143"/>
                      <a:pt x="232011" y="6711"/>
                      <a:pt x="245659" y="2162"/>
                    </a:cubicBezTo>
                    <a:cubicBezTo>
                      <a:pt x="279508" y="4766"/>
                      <a:pt x="405108" y="0"/>
                      <a:pt x="464023" y="29457"/>
                    </a:cubicBezTo>
                    <a:cubicBezTo>
                      <a:pt x="478694" y="36793"/>
                      <a:pt x="492707" y="45856"/>
                      <a:pt x="504967" y="56753"/>
                    </a:cubicBezTo>
                    <a:cubicBezTo>
                      <a:pt x="533818" y="82398"/>
                      <a:pt x="586853" y="138639"/>
                      <a:pt x="586853" y="138639"/>
                    </a:cubicBezTo>
                    <a:cubicBezTo>
                      <a:pt x="591402" y="152287"/>
                      <a:pt x="594834" y="166360"/>
                      <a:pt x="600501" y="179583"/>
                    </a:cubicBezTo>
                    <a:cubicBezTo>
                      <a:pt x="608515" y="198283"/>
                      <a:pt x="620653" y="215124"/>
                      <a:pt x="627797" y="234174"/>
                    </a:cubicBezTo>
                    <a:cubicBezTo>
                      <a:pt x="642645" y="273768"/>
                      <a:pt x="650112" y="349437"/>
                      <a:pt x="655092" y="384299"/>
                    </a:cubicBezTo>
                    <a:cubicBezTo>
                      <a:pt x="650543" y="466186"/>
                      <a:pt x="647734" y="548188"/>
                      <a:pt x="641444" y="629959"/>
                    </a:cubicBezTo>
                    <a:cubicBezTo>
                      <a:pt x="638631" y="666528"/>
                      <a:pt x="635482" y="703278"/>
                      <a:pt x="627797" y="739141"/>
                    </a:cubicBezTo>
                    <a:cubicBezTo>
                      <a:pt x="621768" y="767274"/>
                      <a:pt x="609600" y="793732"/>
                      <a:pt x="600501" y="821027"/>
                    </a:cubicBezTo>
                    <a:lnTo>
                      <a:pt x="573205" y="902914"/>
                    </a:lnTo>
                    <a:cubicBezTo>
                      <a:pt x="568656" y="916562"/>
                      <a:pt x="567538" y="931887"/>
                      <a:pt x="559558" y="943857"/>
                    </a:cubicBezTo>
                    <a:cubicBezTo>
                      <a:pt x="550459" y="957505"/>
                      <a:pt x="539598" y="970130"/>
                      <a:pt x="532262" y="984801"/>
                    </a:cubicBezTo>
                    <a:cubicBezTo>
                      <a:pt x="525828" y="997668"/>
                      <a:pt x="527601" y="1014511"/>
                      <a:pt x="518614" y="1025744"/>
                    </a:cubicBezTo>
                    <a:cubicBezTo>
                      <a:pt x="508367" y="1038552"/>
                      <a:pt x="491319" y="1043941"/>
                      <a:pt x="477671" y="1053039"/>
                    </a:cubicBezTo>
                    <a:cubicBezTo>
                      <a:pt x="468573" y="1080335"/>
                      <a:pt x="466336" y="1110986"/>
                      <a:pt x="450376" y="1134926"/>
                    </a:cubicBezTo>
                    <a:cubicBezTo>
                      <a:pt x="441277" y="1148574"/>
                      <a:pt x="429742" y="1160880"/>
                      <a:pt x="423080" y="1175869"/>
                    </a:cubicBezTo>
                    <a:cubicBezTo>
                      <a:pt x="411395" y="1202161"/>
                      <a:pt x="404883" y="1230460"/>
                      <a:pt x="395785" y="1257756"/>
                    </a:cubicBezTo>
                    <a:lnTo>
                      <a:pt x="382137" y="1298699"/>
                    </a:lnTo>
                    <a:cubicBezTo>
                      <a:pt x="377588" y="1312347"/>
                      <a:pt x="376469" y="1327672"/>
                      <a:pt x="368489" y="1339642"/>
                    </a:cubicBezTo>
                    <a:cubicBezTo>
                      <a:pt x="290255" y="1456997"/>
                      <a:pt x="384058" y="1308507"/>
                      <a:pt x="327546" y="1421529"/>
                    </a:cubicBezTo>
                    <a:cubicBezTo>
                      <a:pt x="320210" y="1436200"/>
                      <a:pt x="309349" y="1448824"/>
                      <a:pt x="300250" y="1462472"/>
                    </a:cubicBezTo>
                    <a:cubicBezTo>
                      <a:pt x="291152" y="1489768"/>
                      <a:pt x="288915" y="1520419"/>
                      <a:pt x="272955" y="1544359"/>
                    </a:cubicBezTo>
                    <a:cubicBezTo>
                      <a:pt x="263856" y="1558007"/>
                      <a:pt x="252321" y="1570313"/>
                      <a:pt x="245659" y="1585302"/>
                    </a:cubicBezTo>
                    <a:cubicBezTo>
                      <a:pt x="233974" y="1611594"/>
                      <a:pt x="218364" y="1667189"/>
                      <a:pt x="218364" y="1667189"/>
                    </a:cubicBezTo>
                    <a:cubicBezTo>
                      <a:pt x="213815" y="1589852"/>
                      <a:pt x="212425" y="1512264"/>
                      <a:pt x="204716" y="1435177"/>
                    </a:cubicBezTo>
                    <a:cubicBezTo>
                      <a:pt x="203284" y="1420862"/>
                      <a:pt x="193889" y="1408340"/>
                      <a:pt x="191068" y="1394233"/>
                    </a:cubicBezTo>
                    <a:cubicBezTo>
                      <a:pt x="180214" y="1339964"/>
                      <a:pt x="181275" y="1282964"/>
                      <a:pt x="163773" y="1230460"/>
                    </a:cubicBezTo>
                    <a:lnTo>
                      <a:pt x="109182" y="1066687"/>
                    </a:lnTo>
                    <a:lnTo>
                      <a:pt x="95534" y="1025744"/>
                    </a:lnTo>
                    <a:lnTo>
                      <a:pt x="81886" y="984801"/>
                    </a:lnTo>
                    <a:cubicBezTo>
                      <a:pt x="72788" y="921111"/>
                      <a:pt x="62912" y="857528"/>
                      <a:pt x="54591" y="793732"/>
                    </a:cubicBezTo>
                    <a:cubicBezTo>
                      <a:pt x="49263" y="752883"/>
                      <a:pt x="49022" y="711297"/>
                      <a:pt x="40943" y="670902"/>
                    </a:cubicBezTo>
                    <a:cubicBezTo>
                      <a:pt x="35300" y="642689"/>
                      <a:pt x="22745" y="616311"/>
                      <a:pt x="13647" y="589015"/>
                    </a:cubicBezTo>
                    <a:cubicBezTo>
                      <a:pt x="9098" y="575367"/>
                      <a:pt x="0" y="562458"/>
                      <a:pt x="0" y="548072"/>
                    </a:cubicBezTo>
                    <a:lnTo>
                      <a:pt x="0" y="275117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Freeform 99"/>
              <p:cNvSpPr/>
              <p:nvPr/>
            </p:nvSpPr>
            <p:spPr>
              <a:xfrm>
                <a:off x="3907809" y="3889612"/>
                <a:ext cx="1360227" cy="900752"/>
              </a:xfrm>
              <a:custGeom>
                <a:avLst/>
                <a:gdLst>
                  <a:gd name="connsiteX0" fmla="*/ 22746 w 1360227"/>
                  <a:gd name="connsiteY0" fmla="*/ 791570 h 900752"/>
                  <a:gd name="connsiteX1" fmla="*/ 9098 w 1360227"/>
                  <a:gd name="connsiteY1" fmla="*/ 750627 h 900752"/>
                  <a:gd name="connsiteX2" fmla="*/ 90985 w 1360227"/>
                  <a:gd name="connsiteY2" fmla="*/ 668740 h 900752"/>
                  <a:gd name="connsiteX3" fmla="*/ 131928 w 1360227"/>
                  <a:gd name="connsiteY3" fmla="*/ 586854 h 900752"/>
                  <a:gd name="connsiteX4" fmla="*/ 172872 w 1360227"/>
                  <a:gd name="connsiteY4" fmla="*/ 504967 h 900752"/>
                  <a:gd name="connsiteX5" fmla="*/ 186519 w 1360227"/>
                  <a:gd name="connsiteY5" fmla="*/ 450376 h 900752"/>
                  <a:gd name="connsiteX6" fmla="*/ 241110 w 1360227"/>
                  <a:gd name="connsiteY6" fmla="*/ 423081 h 900752"/>
                  <a:gd name="connsiteX7" fmla="*/ 350292 w 1360227"/>
                  <a:gd name="connsiteY7" fmla="*/ 354842 h 900752"/>
                  <a:gd name="connsiteX8" fmla="*/ 404884 w 1360227"/>
                  <a:gd name="connsiteY8" fmla="*/ 272955 h 900752"/>
                  <a:gd name="connsiteX9" fmla="*/ 486770 w 1360227"/>
                  <a:gd name="connsiteY9" fmla="*/ 232012 h 900752"/>
                  <a:gd name="connsiteX10" fmla="*/ 527713 w 1360227"/>
                  <a:gd name="connsiteY10" fmla="*/ 218364 h 900752"/>
                  <a:gd name="connsiteX11" fmla="*/ 568657 w 1360227"/>
                  <a:gd name="connsiteY11" fmla="*/ 191069 h 900752"/>
                  <a:gd name="connsiteX12" fmla="*/ 609600 w 1360227"/>
                  <a:gd name="connsiteY12" fmla="*/ 177421 h 900752"/>
                  <a:gd name="connsiteX13" fmla="*/ 650543 w 1360227"/>
                  <a:gd name="connsiteY13" fmla="*/ 150125 h 900752"/>
                  <a:gd name="connsiteX14" fmla="*/ 746078 w 1360227"/>
                  <a:gd name="connsiteY14" fmla="*/ 122830 h 900752"/>
                  <a:gd name="connsiteX15" fmla="*/ 827964 w 1360227"/>
                  <a:gd name="connsiteY15" fmla="*/ 95534 h 900752"/>
                  <a:gd name="connsiteX16" fmla="*/ 923498 w 1360227"/>
                  <a:gd name="connsiteY16" fmla="*/ 54591 h 900752"/>
                  <a:gd name="connsiteX17" fmla="*/ 964442 w 1360227"/>
                  <a:gd name="connsiteY17" fmla="*/ 27295 h 900752"/>
                  <a:gd name="connsiteX18" fmla="*/ 1073624 w 1360227"/>
                  <a:gd name="connsiteY18" fmla="*/ 0 h 900752"/>
                  <a:gd name="connsiteX19" fmla="*/ 1196454 w 1360227"/>
                  <a:gd name="connsiteY19" fmla="*/ 13648 h 900752"/>
                  <a:gd name="connsiteX20" fmla="*/ 1291988 w 1360227"/>
                  <a:gd name="connsiteY20" fmla="*/ 122830 h 900752"/>
                  <a:gd name="connsiteX21" fmla="*/ 1346579 w 1360227"/>
                  <a:gd name="connsiteY21" fmla="*/ 204716 h 900752"/>
                  <a:gd name="connsiteX22" fmla="*/ 1360227 w 1360227"/>
                  <a:gd name="connsiteY22" fmla="*/ 245660 h 900752"/>
                  <a:gd name="connsiteX23" fmla="*/ 1346579 w 1360227"/>
                  <a:gd name="connsiteY23" fmla="*/ 532263 h 900752"/>
                  <a:gd name="connsiteX24" fmla="*/ 1332931 w 1360227"/>
                  <a:gd name="connsiteY24" fmla="*/ 586854 h 900752"/>
                  <a:gd name="connsiteX25" fmla="*/ 1264692 w 1360227"/>
                  <a:gd name="connsiteY25" fmla="*/ 655092 h 900752"/>
                  <a:gd name="connsiteX26" fmla="*/ 1182806 w 1360227"/>
                  <a:gd name="connsiteY26" fmla="*/ 736979 h 900752"/>
                  <a:gd name="connsiteX27" fmla="*/ 1141863 w 1360227"/>
                  <a:gd name="connsiteY27" fmla="*/ 777922 h 900752"/>
                  <a:gd name="connsiteX28" fmla="*/ 1046328 w 1360227"/>
                  <a:gd name="connsiteY28" fmla="*/ 832513 h 900752"/>
                  <a:gd name="connsiteX29" fmla="*/ 1005385 w 1360227"/>
                  <a:gd name="connsiteY29" fmla="*/ 859809 h 900752"/>
                  <a:gd name="connsiteX30" fmla="*/ 937146 w 1360227"/>
                  <a:gd name="connsiteY30" fmla="*/ 873457 h 900752"/>
                  <a:gd name="connsiteX31" fmla="*/ 896203 w 1360227"/>
                  <a:gd name="connsiteY31" fmla="*/ 900752 h 900752"/>
                  <a:gd name="connsiteX32" fmla="*/ 350292 w 1360227"/>
                  <a:gd name="connsiteY32" fmla="*/ 887104 h 900752"/>
                  <a:gd name="connsiteX33" fmla="*/ 200167 w 1360227"/>
                  <a:gd name="connsiteY33" fmla="*/ 846161 h 900752"/>
                  <a:gd name="connsiteX34" fmla="*/ 145576 w 1360227"/>
                  <a:gd name="connsiteY34" fmla="*/ 818866 h 900752"/>
                  <a:gd name="connsiteX35" fmla="*/ 22746 w 1360227"/>
                  <a:gd name="connsiteY35" fmla="*/ 791570 h 900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60227" h="900752">
                    <a:moveTo>
                      <a:pt x="22746" y="791570"/>
                    </a:moveTo>
                    <a:cubicBezTo>
                      <a:pt x="0" y="780197"/>
                      <a:pt x="2112" y="763203"/>
                      <a:pt x="9098" y="750627"/>
                    </a:cubicBezTo>
                    <a:cubicBezTo>
                      <a:pt x="27845" y="716883"/>
                      <a:pt x="90985" y="668740"/>
                      <a:pt x="90985" y="668740"/>
                    </a:cubicBezTo>
                    <a:cubicBezTo>
                      <a:pt x="125291" y="565825"/>
                      <a:pt x="79014" y="692684"/>
                      <a:pt x="131928" y="586854"/>
                    </a:cubicBezTo>
                    <a:cubicBezTo>
                      <a:pt x="188427" y="473854"/>
                      <a:pt x="94653" y="622293"/>
                      <a:pt x="172872" y="504967"/>
                    </a:cubicBezTo>
                    <a:cubicBezTo>
                      <a:pt x="177421" y="486770"/>
                      <a:pt x="174511" y="464786"/>
                      <a:pt x="186519" y="450376"/>
                    </a:cubicBezTo>
                    <a:cubicBezTo>
                      <a:pt x="199543" y="434747"/>
                      <a:pt x="223325" y="432961"/>
                      <a:pt x="241110" y="423081"/>
                    </a:cubicBezTo>
                    <a:cubicBezTo>
                      <a:pt x="290484" y="395651"/>
                      <a:pt x="307639" y="383277"/>
                      <a:pt x="350292" y="354842"/>
                    </a:cubicBezTo>
                    <a:cubicBezTo>
                      <a:pt x="368489" y="327546"/>
                      <a:pt x="373762" y="283329"/>
                      <a:pt x="404884" y="272955"/>
                    </a:cubicBezTo>
                    <a:cubicBezTo>
                      <a:pt x="507796" y="238650"/>
                      <a:pt x="380944" y="284925"/>
                      <a:pt x="486770" y="232012"/>
                    </a:cubicBezTo>
                    <a:cubicBezTo>
                      <a:pt x="499637" y="225578"/>
                      <a:pt x="514846" y="224798"/>
                      <a:pt x="527713" y="218364"/>
                    </a:cubicBezTo>
                    <a:cubicBezTo>
                      <a:pt x="542384" y="211029"/>
                      <a:pt x="553986" y="198404"/>
                      <a:pt x="568657" y="191069"/>
                    </a:cubicBezTo>
                    <a:cubicBezTo>
                      <a:pt x="581524" y="184635"/>
                      <a:pt x="596733" y="183855"/>
                      <a:pt x="609600" y="177421"/>
                    </a:cubicBezTo>
                    <a:cubicBezTo>
                      <a:pt x="624271" y="170085"/>
                      <a:pt x="635872" y="157460"/>
                      <a:pt x="650543" y="150125"/>
                    </a:cubicBezTo>
                    <a:cubicBezTo>
                      <a:pt x="673469" y="138662"/>
                      <a:pt x="724224" y="129386"/>
                      <a:pt x="746078" y="122830"/>
                    </a:cubicBezTo>
                    <a:cubicBezTo>
                      <a:pt x="773636" y="114562"/>
                      <a:pt x="804024" y="111494"/>
                      <a:pt x="827964" y="95534"/>
                    </a:cubicBezTo>
                    <a:cubicBezTo>
                      <a:pt x="884514" y="57835"/>
                      <a:pt x="852994" y="72217"/>
                      <a:pt x="923498" y="54591"/>
                    </a:cubicBezTo>
                    <a:cubicBezTo>
                      <a:pt x="937146" y="45492"/>
                      <a:pt x="949771" y="34631"/>
                      <a:pt x="964442" y="27295"/>
                    </a:cubicBezTo>
                    <a:cubicBezTo>
                      <a:pt x="992416" y="13308"/>
                      <a:pt x="1047675" y="5190"/>
                      <a:pt x="1073624" y="0"/>
                    </a:cubicBezTo>
                    <a:cubicBezTo>
                      <a:pt x="1114567" y="4549"/>
                      <a:pt x="1156489" y="3657"/>
                      <a:pt x="1196454" y="13648"/>
                    </a:cubicBezTo>
                    <a:cubicBezTo>
                      <a:pt x="1241947" y="25021"/>
                      <a:pt x="1273790" y="95534"/>
                      <a:pt x="1291988" y="122830"/>
                    </a:cubicBezTo>
                    <a:lnTo>
                      <a:pt x="1346579" y="204716"/>
                    </a:lnTo>
                    <a:lnTo>
                      <a:pt x="1360227" y="245660"/>
                    </a:lnTo>
                    <a:cubicBezTo>
                      <a:pt x="1355678" y="341194"/>
                      <a:pt x="1354206" y="436925"/>
                      <a:pt x="1346579" y="532263"/>
                    </a:cubicBezTo>
                    <a:cubicBezTo>
                      <a:pt x="1345083" y="550960"/>
                      <a:pt x="1340320" y="569614"/>
                      <a:pt x="1332931" y="586854"/>
                    </a:cubicBezTo>
                    <a:cubicBezTo>
                      <a:pt x="1309134" y="642381"/>
                      <a:pt x="1306687" y="617763"/>
                      <a:pt x="1264692" y="655092"/>
                    </a:cubicBezTo>
                    <a:cubicBezTo>
                      <a:pt x="1235841" y="680738"/>
                      <a:pt x="1210101" y="709683"/>
                      <a:pt x="1182806" y="736979"/>
                    </a:cubicBezTo>
                    <a:cubicBezTo>
                      <a:pt x="1169158" y="750627"/>
                      <a:pt x="1157922" y="767216"/>
                      <a:pt x="1141863" y="777922"/>
                    </a:cubicBezTo>
                    <a:cubicBezTo>
                      <a:pt x="1042103" y="844429"/>
                      <a:pt x="1167545" y="763246"/>
                      <a:pt x="1046328" y="832513"/>
                    </a:cubicBezTo>
                    <a:cubicBezTo>
                      <a:pt x="1032087" y="840651"/>
                      <a:pt x="1020743" y="854050"/>
                      <a:pt x="1005385" y="859809"/>
                    </a:cubicBezTo>
                    <a:cubicBezTo>
                      <a:pt x="983665" y="867954"/>
                      <a:pt x="959892" y="868908"/>
                      <a:pt x="937146" y="873457"/>
                    </a:cubicBezTo>
                    <a:cubicBezTo>
                      <a:pt x="923498" y="882555"/>
                      <a:pt x="912601" y="900371"/>
                      <a:pt x="896203" y="900752"/>
                    </a:cubicBezTo>
                    <a:lnTo>
                      <a:pt x="350292" y="887104"/>
                    </a:lnTo>
                    <a:cubicBezTo>
                      <a:pt x="317416" y="885643"/>
                      <a:pt x="225203" y="858679"/>
                      <a:pt x="200167" y="846161"/>
                    </a:cubicBezTo>
                    <a:cubicBezTo>
                      <a:pt x="181970" y="837063"/>
                      <a:pt x="164877" y="825300"/>
                      <a:pt x="145576" y="818866"/>
                    </a:cubicBezTo>
                    <a:cubicBezTo>
                      <a:pt x="85895" y="798973"/>
                      <a:pt x="45492" y="802943"/>
                      <a:pt x="22746" y="791570"/>
                    </a:cubicBez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Freeform 100"/>
              <p:cNvSpPr/>
              <p:nvPr/>
            </p:nvSpPr>
            <p:spPr>
              <a:xfrm>
                <a:off x="4148919" y="3110809"/>
                <a:ext cx="939226" cy="1106349"/>
              </a:xfrm>
              <a:custGeom>
                <a:avLst/>
                <a:gdLst>
                  <a:gd name="connsiteX0" fmla="*/ 0 w 939226"/>
                  <a:gd name="connsiteY0" fmla="*/ 1106349 h 1106349"/>
                  <a:gd name="connsiteX1" fmla="*/ 40944 w 939226"/>
                  <a:gd name="connsiteY1" fmla="*/ 1079054 h 1106349"/>
                  <a:gd name="connsiteX2" fmla="*/ 54591 w 939226"/>
                  <a:gd name="connsiteY2" fmla="*/ 1024463 h 1106349"/>
                  <a:gd name="connsiteX3" fmla="*/ 81887 w 939226"/>
                  <a:gd name="connsiteY3" fmla="*/ 942576 h 1106349"/>
                  <a:gd name="connsiteX4" fmla="*/ 81887 w 939226"/>
                  <a:gd name="connsiteY4" fmla="*/ 942576 h 1106349"/>
                  <a:gd name="connsiteX5" fmla="*/ 122830 w 939226"/>
                  <a:gd name="connsiteY5" fmla="*/ 887985 h 1106349"/>
                  <a:gd name="connsiteX6" fmla="*/ 150126 w 939226"/>
                  <a:gd name="connsiteY6" fmla="*/ 806098 h 1106349"/>
                  <a:gd name="connsiteX7" fmla="*/ 191069 w 939226"/>
                  <a:gd name="connsiteY7" fmla="*/ 724212 h 1106349"/>
                  <a:gd name="connsiteX8" fmla="*/ 204717 w 939226"/>
                  <a:gd name="connsiteY8" fmla="*/ 615030 h 1106349"/>
                  <a:gd name="connsiteX9" fmla="*/ 218365 w 939226"/>
                  <a:gd name="connsiteY9" fmla="*/ 574087 h 1106349"/>
                  <a:gd name="connsiteX10" fmla="*/ 232012 w 939226"/>
                  <a:gd name="connsiteY10" fmla="*/ 314779 h 1106349"/>
                  <a:gd name="connsiteX11" fmla="*/ 245660 w 939226"/>
                  <a:gd name="connsiteY11" fmla="*/ 205597 h 1106349"/>
                  <a:gd name="connsiteX12" fmla="*/ 300251 w 939226"/>
                  <a:gd name="connsiteY12" fmla="*/ 82767 h 1106349"/>
                  <a:gd name="connsiteX13" fmla="*/ 341194 w 939226"/>
                  <a:gd name="connsiteY13" fmla="*/ 41824 h 1106349"/>
                  <a:gd name="connsiteX14" fmla="*/ 423081 w 939226"/>
                  <a:gd name="connsiteY14" fmla="*/ 881 h 1106349"/>
                  <a:gd name="connsiteX15" fmla="*/ 627797 w 939226"/>
                  <a:gd name="connsiteY15" fmla="*/ 14528 h 1106349"/>
                  <a:gd name="connsiteX16" fmla="*/ 736980 w 939226"/>
                  <a:gd name="connsiteY16" fmla="*/ 69119 h 1106349"/>
                  <a:gd name="connsiteX17" fmla="*/ 777923 w 939226"/>
                  <a:gd name="connsiteY17" fmla="*/ 110063 h 1106349"/>
                  <a:gd name="connsiteX18" fmla="*/ 791571 w 939226"/>
                  <a:gd name="connsiteY18" fmla="*/ 151006 h 1106349"/>
                  <a:gd name="connsiteX19" fmla="*/ 832514 w 939226"/>
                  <a:gd name="connsiteY19" fmla="*/ 178301 h 1106349"/>
                  <a:gd name="connsiteX20" fmla="*/ 873457 w 939226"/>
                  <a:gd name="connsiteY20" fmla="*/ 260188 h 1106349"/>
                  <a:gd name="connsiteX21" fmla="*/ 900753 w 939226"/>
                  <a:gd name="connsiteY21" fmla="*/ 301131 h 1106349"/>
                  <a:gd name="connsiteX22" fmla="*/ 900753 w 939226"/>
                  <a:gd name="connsiteY22" fmla="*/ 601382 h 1106349"/>
                  <a:gd name="connsiteX23" fmla="*/ 873457 w 939226"/>
                  <a:gd name="connsiteY23" fmla="*/ 655973 h 1106349"/>
                  <a:gd name="connsiteX24" fmla="*/ 818866 w 939226"/>
                  <a:gd name="connsiteY24" fmla="*/ 669621 h 1106349"/>
                  <a:gd name="connsiteX25" fmla="*/ 777923 w 939226"/>
                  <a:gd name="connsiteY25" fmla="*/ 696916 h 1106349"/>
                  <a:gd name="connsiteX26" fmla="*/ 736980 w 939226"/>
                  <a:gd name="connsiteY26" fmla="*/ 737860 h 1106349"/>
                  <a:gd name="connsiteX27" fmla="*/ 682388 w 939226"/>
                  <a:gd name="connsiteY27" fmla="*/ 765155 h 1106349"/>
                  <a:gd name="connsiteX28" fmla="*/ 559559 w 939226"/>
                  <a:gd name="connsiteY28" fmla="*/ 847042 h 1106349"/>
                  <a:gd name="connsiteX29" fmla="*/ 518615 w 939226"/>
                  <a:gd name="connsiteY29" fmla="*/ 860690 h 1106349"/>
                  <a:gd name="connsiteX30" fmla="*/ 477672 w 939226"/>
                  <a:gd name="connsiteY30" fmla="*/ 874337 h 1106349"/>
                  <a:gd name="connsiteX31" fmla="*/ 395785 w 939226"/>
                  <a:gd name="connsiteY31" fmla="*/ 942576 h 1106349"/>
                  <a:gd name="connsiteX32" fmla="*/ 354842 w 939226"/>
                  <a:gd name="connsiteY32" fmla="*/ 956224 h 1106349"/>
                  <a:gd name="connsiteX33" fmla="*/ 313899 w 939226"/>
                  <a:gd name="connsiteY33" fmla="*/ 983519 h 1106349"/>
                  <a:gd name="connsiteX34" fmla="*/ 272956 w 939226"/>
                  <a:gd name="connsiteY34" fmla="*/ 997167 h 1106349"/>
                  <a:gd name="connsiteX35" fmla="*/ 232012 w 939226"/>
                  <a:gd name="connsiteY35" fmla="*/ 1024463 h 1106349"/>
                  <a:gd name="connsiteX36" fmla="*/ 136478 w 939226"/>
                  <a:gd name="connsiteY36" fmla="*/ 1051758 h 1106349"/>
                  <a:gd name="connsiteX37" fmla="*/ 13648 w 939226"/>
                  <a:gd name="connsiteY37" fmla="*/ 1106349 h 1106349"/>
                  <a:gd name="connsiteX38" fmla="*/ 0 w 939226"/>
                  <a:gd name="connsiteY38" fmla="*/ 1106349 h 1106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9226" h="1106349">
                    <a:moveTo>
                      <a:pt x="0" y="1106349"/>
                    </a:moveTo>
                    <a:cubicBezTo>
                      <a:pt x="13648" y="1097251"/>
                      <a:pt x="31845" y="1092702"/>
                      <a:pt x="40944" y="1079054"/>
                    </a:cubicBezTo>
                    <a:cubicBezTo>
                      <a:pt x="51349" y="1063447"/>
                      <a:pt x="49201" y="1042429"/>
                      <a:pt x="54591" y="1024463"/>
                    </a:cubicBezTo>
                    <a:cubicBezTo>
                      <a:pt x="62859" y="996904"/>
                      <a:pt x="72788" y="969872"/>
                      <a:pt x="81887" y="942576"/>
                    </a:cubicBezTo>
                    <a:lnTo>
                      <a:pt x="81887" y="942576"/>
                    </a:lnTo>
                    <a:lnTo>
                      <a:pt x="122830" y="887985"/>
                    </a:lnTo>
                    <a:cubicBezTo>
                      <a:pt x="131929" y="860689"/>
                      <a:pt x="134166" y="830038"/>
                      <a:pt x="150126" y="806098"/>
                    </a:cubicBezTo>
                    <a:cubicBezTo>
                      <a:pt x="185401" y="753185"/>
                      <a:pt x="172234" y="780716"/>
                      <a:pt x="191069" y="724212"/>
                    </a:cubicBezTo>
                    <a:cubicBezTo>
                      <a:pt x="195618" y="687818"/>
                      <a:pt x="198156" y="651116"/>
                      <a:pt x="204717" y="615030"/>
                    </a:cubicBezTo>
                    <a:cubicBezTo>
                      <a:pt x="207290" y="600876"/>
                      <a:pt x="217063" y="588414"/>
                      <a:pt x="218365" y="574087"/>
                    </a:cubicBezTo>
                    <a:cubicBezTo>
                      <a:pt x="226201" y="487887"/>
                      <a:pt x="225618" y="401098"/>
                      <a:pt x="232012" y="314779"/>
                    </a:cubicBezTo>
                    <a:cubicBezTo>
                      <a:pt x="234721" y="278202"/>
                      <a:pt x="237975" y="241460"/>
                      <a:pt x="245660" y="205597"/>
                    </a:cubicBezTo>
                    <a:cubicBezTo>
                      <a:pt x="255960" y="157533"/>
                      <a:pt x="269642" y="119497"/>
                      <a:pt x="300251" y="82767"/>
                    </a:cubicBezTo>
                    <a:cubicBezTo>
                      <a:pt x="312607" y="67940"/>
                      <a:pt x="326367" y="54180"/>
                      <a:pt x="341194" y="41824"/>
                    </a:cubicBezTo>
                    <a:cubicBezTo>
                      <a:pt x="376471" y="12427"/>
                      <a:pt x="382045" y="14559"/>
                      <a:pt x="423081" y="881"/>
                    </a:cubicBezTo>
                    <a:cubicBezTo>
                      <a:pt x="491320" y="5430"/>
                      <a:pt x="560968" y="0"/>
                      <a:pt x="627797" y="14528"/>
                    </a:cubicBezTo>
                    <a:cubicBezTo>
                      <a:pt x="667558" y="23172"/>
                      <a:pt x="736980" y="69119"/>
                      <a:pt x="736980" y="69119"/>
                    </a:cubicBezTo>
                    <a:cubicBezTo>
                      <a:pt x="750628" y="82767"/>
                      <a:pt x="767217" y="94004"/>
                      <a:pt x="777923" y="110063"/>
                    </a:cubicBezTo>
                    <a:cubicBezTo>
                      <a:pt x="785903" y="122033"/>
                      <a:pt x="782584" y="139773"/>
                      <a:pt x="791571" y="151006"/>
                    </a:cubicBezTo>
                    <a:cubicBezTo>
                      <a:pt x="801818" y="163814"/>
                      <a:pt x="818866" y="169203"/>
                      <a:pt x="832514" y="178301"/>
                    </a:cubicBezTo>
                    <a:cubicBezTo>
                      <a:pt x="910748" y="295656"/>
                      <a:pt x="816945" y="147166"/>
                      <a:pt x="873457" y="260188"/>
                    </a:cubicBezTo>
                    <a:cubicBezTo>
                      <a:pt x="880793" y="274859"/>
                      <a:pt x="891654" y="287483"/>
                      <a:pt x="900753" y="301131"/>
                    </a:cubicBezTo>
                    <a:cubicBezTo>
                      <a:pt x="939226" y="416558"/>
                      <a:pt x="930460" y="373625"/>
                      <a:pt x="900753" y="601382"/>
                    </a:cubicBezTo>
                    <a:cubicBezTo>
                      <a:pt x="898122" y="621556"/>
                      <a:pt x="889086" y="642949"/>
                      <a:pt x="873457" y="655973"/>
                    </a:cubicBezTo>
                    <a:cubicBezTo>
                      <a:pt x="859047" y="667981"/>
                      <a:pt x="837063" y="665072"/>
                      <a:pt x="818866" y="669621"/>
                    </a:cubicBezTo>
                    <a:cubicBezTo>
                      <a:pt x="805218" y="678719"/>
                      <a:pt x="790524" y="686415"/>
                      <a:pt x="777923" y="696916"/>
                    </a:cubicBezTo>
                    <a:cubicBezTo>
                      <a:pt x="763096" y="709272"/>
                      <a:pt x="752686" y="726642"/>
                      <a:pt x="736980" y="737860"/>
                    </a:cubicBezTo>
                    <a:cubicBezTo>
                      <a:pt x="720424" y="749685"/>
                      <a:pt x="700585" y="756057"/>
                      <a:pt x="682388" y="765155"/>
                    </a:cubicBezTo>
                    <a:cubicBezTo>
                      <a:pt x="624182" y="842763"/>
                      <a:pt x="663024" y="812553"/>
                      <a:pt x="559559" y="847042"/>
                    </a:cubicBezTo>
                    <a:lnTo>
                      <a:pt x="518615" y="860690"/>
                    </a:lnTo>
                    <a:lnTo>
                      <a:pt x="477672" y="874337"/>
                    </a:lnTo>
                    <a:cubicBezTo>
                      <a:pt x="447485" y="904524"/>
                      <a:pt x="433791" y="923573"/>
                      <a:pt x="395785" y="942576"/>
                    </a:cubicBezTo>
                    <a:cubicBezTo>
                      <a:pt x="382918" y="949010"/>
                      <a:pt x="367709" y="949790"/>
                      <a:pt x="354842" y="956224"/>
                    </a:cubicBezTo>
                    <a:cubicBezTo>
                      <a:pt x="340171" y="963559"/>
                      <a:pt x="328570" y="976184"/>
                      <a:pt x="313899" y="983519"/>
                    </a:cubicBezTo>
                    <a:cubicBezTo>
                      <a:pt x="301032" y="989953"/>
                      <a:pt x="285823" y="990733"/>
                      <a:pt x="272956" y="997167"/>
                    </a:cubicBezTo>
                    <a:cubicBezTo>
                      <a:pt x="258285" y="1004503"/>
                      <a:pt x="246683" y="1017127"/>
                      <a:pt x="232012" y="1024463"/>
                    </a:cubicBezTo>
                    <a:cubicBezTo>
                      <a:pt x="209084" y="1035927"/>
                      <a:pt x="158335" y="1045201"/>
                      <a:pt x="136478" y="1051758"/>
                    </a:cubicBezTo>
                    <a:cubicBezTo>
                      <a:pt x="97870" y="1063341"/>
                      <a:pt x="44988" y="1075009"/>
                      <a:pt x="13648" y="1106349"/>
                    </a:cubicBezTo>
                    <a:lnTo>
                      <a:pt x="0" y="1106349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Freeform 101"/>
              <p:cNvSpPr/>
              <p:nvPr/>
            </p:nvSpPr>
            <p:spPr>
              <a:xfrm>
                <a:off x="3125337" y="3405845"/>
                <a:ext cx="789296" cy="1339504"/>
              </a:xfrm>
              <a:custGeom>
                <a:avLst/>
                <a:gdLst>
                  <a:gd name="connsiteX0" fmla="*/ 777923 w 789296"/>
                  <a:gd name="connsiteY0" fmla="*/ 1288985 h 1339504"/>
                  <a:gd name="connsiteX1" fmla="*/ 750627 w 789296"/>
                  <a:gd name="connsiteY1" fmla="*/ 1125212 h 1339504"/>
                  <a:gd name="connsiteX2" fmla="*/ 736979 w 789296"/>
                  <a:gd name="connsiteY2" fmla="*/ 1070621 h 1339504"/>
                  <a:gd name="connsiteX3" fmla="*/ 668741 w 789296"/>
                  <a:gd name="connsiteY3" fmla="*/ 975086 h 1339504"/>
                  <a:gd name="connsiteX4" fmla="*/ 641445 w 789296"/>
                  <a:gd name="connsiteY4" fmla="*/ 893200 h 1339504"/>
                  <a:gd name="connsiteX5" fmla="*/ 614150 w 789296"/>
                  <a:gd name="connsiteY5" fmla="*/ 811313 h 1339504"/>
                  <a:gd name="connsiteX6" fmla="*/ 586854 w 789296"/>
                  <a:gd name="connsiteY6" fmla="*/ 702131 h 1339504"/>
                  <a:gd name="connsiteX7" fmla="*/ 573206 w 789296"/>
                  <a:gd name="connsiteY7" fmla="*/ 661188 h 1339504"/>
                  <a:gd name="connsiteX8" fmla="*/ 559559 w 789296"/>
                  <a:gd name="connsiteY8" fmla="*/ 592949 h 1339504"/>
                  <a:gd name="connsiteX9" fmla="*/ 532263 w 789296"/>
                  <a:gd name="connsiteY9" fmla="*/ 511062 h 1339504"/>
                  <a:gd name="connsiteX10" fmla="*/ 491320 w 789296"/>
                  <a:gd name="connsiteY10" fmla="*/ 279051 h 1339504"/>
                  <a:gd name="connsiteX11" fmla="*/ 464024 w 789296"/>
                  <a:gd name="connsiteY11" fmla="*/ 169868 h 1339504"/>
                  <a:gd name="connsiteX12" fmla="*/ 450376 w 789296"/>
                  <a:gd name="connsiteY12" fmla="*/ 128925 h 1339504"/>
                  <a:gd name="connsiteX13" fmla="*/ 423081 w 789296"/>
                  <a:gd name="connsiteY13" fmla="*/ 87982 h 1339504"/>
                  <a:gd name="connsiteX14" fmla="*/ 382138 w 789296"/>
                  <a:gd name="connsiteY14" fmla="*/ 47039 h 1339504"/>
                  <a:gd name="connsiteX15" fmla="*/ 341194 w 789296"/>
                  <a:gd name="connsiteY15" fmla="*/ 33391 h 1339504"/>
                  <a:gd name="connsiteX16" fmla="*/ 300251 w 789296"/>
                  <a:gd name="connsiteY16" fmla="*/ 6095 h 1339504"/>
                  <a:gd name="connsiteX17" fmla="*/ 136478 w 789296"/>
                  <a:gd name="connsiteY17" fmla="*/ 33391 h 1339504"/>
                  <a:gd name="connsiteX18" fmla="*/ 81887 w 789296"/>
                  <a:gd name="connsiteY18" fmla="*/ 128925 h 1339504"/>
                  <a:gd name="connsiteX19" fmla="*/ 54591 w 789296"/>
                  <a:gd name="connsiteY19" fmla="*/ 169868 h 1339504"/>
                  <a:gd name="connsiteX20" fmla="*/ 13648 w 789296"/>
                  <a:gd name="connsiteY20" fmla="*/ 292698 h 1339504"/>
                  <a:gd name="connsiteX21" fmla="*/ 0 w 789296"/>
                  <a:gd name="connsiteY21" fmla="*/ 333642 h 1339504"/>
                  <a:gd name="connsiteX22" fmla="*/ 13648 w 789296"/>
                  <a:gd name="connsiteY22" fmla="*/ 606597 h 1339504"/>
                  <a:gd name="connsiteX23" fmla="*/ 27296 w 789296"/>
                  <a:gd name="connsiteY23" fmla="*/ 674836 h 1339504"/>
                  <a:gd name="connsiteX24" fmla="*/ 54591 w 789296"/>
                  <a:gd name="connsiteY24" fmla="*/ 715779 h 1339504"/>
                  <a:gd name="connsiteX25" fmla="*/ 95535 w 789296"/>
                  <a:gd name="connsiteY25" fmla="*/ 743074 h 1339504"/>
                  <a:gd name="connsiteX26" fmla="*/ 109182 w 789296"/>
                  <a:gd name="connsiteY26" fmla="*/ 784018 h 1339504"/>
                  <a:gd name="connsiteX27" fmla="*/ 232012 w 789296"/>
                  <a:gd name="connsiteY27" fmla="*/ 852256 h 1339504"/>
                  <a:gd name="connsiteX28" fmla="*/ 327547 w 789296"/>
                  <a:gd name="connsiteY28" fmla="*/ 906848 h 1339504"/>
                  <a:gd name="connsiteX29" fmla="*/ 504967 w 789296"/>
                  <a:gd name="connsiteY29" fmla="*/ 1056973 h 1339504"/>
                  <a:gd name="connsiteX30" fmla="*/ 559559 w 789296"/>
                  <a:gd name="connsiteY30" fmla="*/ 1138859 h 1339504"/>
                  <a:gd name="connsiteX31" fmla="*/ 586854 w 789296"/>
                  <a:gd name="connsiteY31" fmla="*/ 1179803 h 1339504"/>
                  <a:gd name="connsiteX32" fmla="*/ 641445 w 789296"/>
                  <a:gd name="connsiteY32" fmla="*/ 1288985 h 1339504"/>
                  <a:gd name="connsiteX33" fmla="*/ 682388 w 789296"/>
                  <a:gd name="connsiteY33" fmla="*/ 1329928 h 1339504"/>
                  <a:gd name="connsiteX34" fmla="*/ 777923 w 789296"/>
                  <a:gd name="connsiteY34" fmla="*/ 1288985 h 1339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89296" h="1339504">
                    <a:moveTo>
                      <a:pt x="777923" y="1288985"/>
                    </a:moveTo>
                    <a:cubicBezTo>
                      <a:pt x="789296" y="1254866"/>
                      <a:pt x="766592" y="1197055"/>
                      <a:pt x="750627" y="1125212"/>
                    </a:cubicBezTo>
                    <a:cubicBezTo>
                      <a:pt x="746558" y="1106902"/>
                      <a:pt x="745367" y="1087398"/>
                      <a:pt x="736979" y="1070621"/>
                    </a:cubicBezTo>
                    <a:cubicBezTo>
                      <a:pt x="716801" y="1030266"/>
                      <a:pt x="686582" y="1015228"/>
                      <a:pt x="668741" y="975086"/>
                    </a:cubicBezTo>
                    <a:cubicBezTo>
                      <a:pt x="657056" y="948794"/>
                      <a:pt x="650544" y="920495"/>
                      <a:pt x="641445" y="893200"/>
                    </a:cubicBezTo>
                    <a:cubicBezTo>
                      <a:pt x="641442" y="893190"/>
                      <a:pt x="614153" y="811324"/>
                      <a:pt x="614150" y="811313"/>
                    </a:cubicBezTo>
                    <a:cubicBezTo>
                      <a:pt x="605051" y="774919"/>
                      <a:pt x="598717" y="737720"/>
                      <a:pt x="586854" y="702131"/>
                    </a:cubicBezTo>
                    <a:cubicBezTo>
                      <a:pt x="582305" y="688483"/>
                      <a:pt x="576695" y="675144"/>
                      <a:pt x="573206" y="661188"/>
                    </a:cubicBezTo>
                    <a:cubicBezTo>
                      <a:pt x="567580" y="638684"/>
                      <a:pt x="565662" y="615328"/>
                      <a:pt x="559559" y="592949"/>
                    </a:cubicBezTo>
                    <a:cubicBezTo>
                      <a:pt x="551989" y="565191"/>
                      <a:pt x="532263" y="511062"/>
                      <a:pt x="532263" y="511062"/>
                    </a:cubicBezTo>
                    <a:cubicBezTo>
                      <a:pt x="505236" y="213775"/>
                      <a:pt x="540674" y="476464"/>
                      <a:pt x="491320" y="279051"/>
                    </a:cubicBezTo>
                    <a:cubicBezTo>
                      <a:pt x="482221" y="242657"/>
                      <a:pt x="475887" y="205457"/>
                      <a:pt x="464024" y="169868"/>
                    </a:cubicBezTo>
                    <a:cubicBezTo>
                      <a:pt x="459475" y="156220"/>
                      <a:pt x="456810" y="141792"/>
                      <a:pt x="450376" y="128925"/>
                    </a:cubicBezTo>
                    <a:cubicBezTo>
                      <a:pt x="443041" y="114254"/>
                      <a:pt x="433582" y="100583"/>
                      <a:pt x="423081" y="87982"/>
                    </a:cubicBezTo>
                    <a:cubicBezTo>
                      <a:pt x="410725" y="73155"/>
                      <a:pt x="398197" y="57745"/>
                      <a:pt x="382138" y="47039"/>
                    </a:cubicBezTo>
                    <a:cubicBezTo>
                      <a:pt x="370168" y="39059"/>
                      <a:pt x="354842" y="37940"/>
                      <a:pt x="341194" y="33391"/>
                    </a:cubicBezTo>
                    <a:cubicBezTo>
                      <a:pt x="327546" y="24292"/>
                      <a:pt x="316597" y="7457"/>
                      <a:pt x="300251" y="6095"/>
                    </a:cubicBezTo>
                    <a:cubicBezTo>
                      <a:pt x="227116" y="0"/>
                      <a:pt x="194155" y="14165"/>
                      <a:pt x="136478" y="33391"/>
                    </a:cubicBezTo>
                    <a:cubicBezTo>
                      <a:pt x="69976" y="133142"/>
                      <a:pt x="151149" y="7717"/>
                      <a:pt x="81887" y="128925"/>
                    </a:cubicBezTo>
                    <a:cubicBezTo>
                      <a:pt x="73749" y="143166"/>
                      <a:pt x="63690" y="156220"/>
                      <a:pt x="54591" y="169868"/>
                    </a:cubicBezTo>
                    <a:lnTo>
                      <a:pt x="13648" y="292698"/>
                    </a:lnTo>
                    <a:lnTo>
                      <a:pt x="0" y="333642"/>
                    </a:lnTo>
                    <a:cubicBezTo>
                      <a:pt x="4549" y="424627"/>
                      <a:pt x="6383" y="515788"/>
                      <a:pt x="13648" y="606597"/>
                    </a:cubicBezTo>
                    <a:cubicBezTo>
                      <a:pt x="15498" y="629720"/>
                      <a:pt x="19151" y="653116"/>
                      <a:pt x="27296" y="674836"/>
                    </a:cubicBezTo>
                    <a:cubicBezTo>
                      <a:pt x="33055" y="690194"/>
                      <a:pt x="42993" y="704181"/>
                      <a:pt x="54591" y="715779"/>
                    </a:cubicBezTo>
                    <a:cubicBezTo>
                      <a:pt x="66190" y="727377"/>
                      <a:pt x="81887" y="733976"/>
                      <a:pt x="95535" y="743074"/>
                    </a:cubicBezTo>
                    <a:cubicBezTo>
                      <a:pt x="100084" y="756722"/>
                      <a:pt x="99010" y="773845"/>
                      <a:pt x="109182" y="784018"/>
                    </a:cubicBezTo>
                    <a:cubicBezTo>
                      <a:pt x="156110" y="830947"/>
                      <a:pt x="180526" y="835095"/>
                      <a:pt x="232012" y="852256"/>
                    </a:cubicBezTo>
                    <a:cubicBezTo>
                      <a:pt x="373651" y="946682"/>
                      <a:pt x="154386" y="802950"/>
                      <a:pt x="327547" y="906848"/>
                    </a:cubicBezTo>
                    <a:cubicBezTo>
                      <a:pt x="390016" y="944330"/>
                      <a:pt x="464334" y="996025"/>
                      <a:pt x="504967" y="1056973"/>
                    </a:cubicBezTo>
                    <a:lnTo>
                      <a:pt x="559559" y="1138859"/>
                    </a:lnTo>
                    <a:lnTo>
                      <a:pt x="586854" y="1179803"/>
                    </a:lnTo>
                    <a:cubicBezTo>
                      <a:pt x="603487" y="1246333"/>
                      <a:pt x="592318" y="1231670"/>
                      <a:pt x="641445" y="1288985"/>
                    </a:cubicBezTo>
                    <a:cubicBezTo>
                      <a:pt x="654006" y="1303639"/>
                      <a:pt x="663767" y="1324850"/>
                      <a:pt x="682388" y="1329928"/>
                    </a:cubicBezTo>
                    <a:cubicBezTo>
                      <a:pt x="717500" y="1339504"/>
                      <a:pt x="766550" y="1323104"/>
                      <a:pt x="777923" y="1288985"/>
                    </a:cubicBez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Freeform 102"/>
              <p:cNvSpPr/>
              <p:nvPr/>
            </p:nvSpPr>
            <p:spPr>
              <a:xfrm>
                <a:off x="3889612" y="4735773"/>
                <a:ext cx="1228298" cy="723331"/>
              </a:xfrm>
              <a:custGeom>
                <a:avLst/>
                <a:gdLst>
                  <a:gd name="connsiteX0" fmla="*/ 13648 w 1228298"/>
                  <a:gd name="connsiteY0" fmla="*/ 0 h 723331"/>
                  <a:gd name="connsiteX1" fmla="*/ 150125 w 1228298"/>
                  <a:gd name="connsiteY1" fmla="*/ 81887 h 723331"/>
                  <a:gd name="connsiteX2" fmla="*/ 232012 w 1228298"/>
                  <a:gd name="connsiteY2" fmla="*/ 109182 h 723331"/>
                  <a:gd name="connsiteX3" fmla="*/ 272955 w 1228298"/>
                  <a:gd name="connsiteY3" fmla="*/ 122830 h 723331"/>
                  <a:gd name="connsiteX4" fmla="*/ 545910 w 1228298"/>
                  <a:gd name="connsiteY4" fmla="*/ 136478 h 723331"/>
                  <a:gd name="connsiteX5" fmla="*/ 600501 w 1228298"/>
                  <a:gd name="connsiteY5" fmla="*/ 150126 h 723331"/>
                  <a:gd name="connsiteX6" fmla="*/ 859809 w 1228298"/>
                  <a:gd name="connsiteY6" fmla="*/ 122830 h 723331"/>
                  <a:gd name="connsiteX7" fmla="*/ 941695 w 1228298"/>
                  <a:gd name="connsiteY7" fmla="*/ 95534 h 723331"/>
                  <a:gd name="connsiteX8" fmla="*/ 1023582 w 1228298"/>
                  <a:gd name="connsiteY8" fmla="*/ 54591 h 723331"/>
                  <a:gd name="connsiteX9" fmla="*/ 1119116 w 1228298"/>
                  <a:gd name="connsiteY9" fmla="*/ 68239 h 723331"/>
                  <a:gd name="connsiteX10" fmla="*/ 1160060 w 1228298"/>
                  <a:gd name="connsiteY10" fmla="*/ 81887 h 723331"/>
                  <a:gd name="connsiteX11" fmla="*/ 1187355 w 1228298"/>
                  <a:gd name="connsiteY11" fmla="*/ 163773 h 723331"/>
                  <a:gd name="connsiteX12" fmla="*/ 1201003 w 1228298"/>
                  <a:gd name="connsiteY12" fmla="*/ 204717 h 723331"/>
                  <a:gd name="connsiteX13" fmla="*/ 1214651 w 1228298"/>
                  <a:gd name="connsiteY13" fmla="*/ 245660 h 723331"/>
                  <a:gd name="connsiteX14" fmla="*/ 1228298 w 1228298"/>
                  <a:gd name="connsiteY14" fmla="*/ 286603 h 723331"/>
                  <a:gd name="connsiteX15" fmla="*/ 1173707 w 1228298"/>
                  <a:gd name="connsiteY15" fmla="*/ 436728 h 723331"/>
                  <a:gd name="connsiteX16" fmla="*/ 1091821 w 1228298"/>
                  <a:gd name="connsiteY16" fmla="*/ 518615 h 723331"/>
                  <a:gd name="connsiteX17" fmla="*/ 1078173 w 1228298"/>
                  <a:gd name="connsiteY17" fmla="*/ 559558 h 723331"/>
                  <a:gd name="connsiteX18" fmla="*/ 982639 w 1228298"/>
                  <a:gd name="connsiteY18" fmla="*/ 641445 h 723331"/>
                  <a:gd name="connsiteX19" fmla="*/ 941695 w 1228298"/>
                  <a:gd name="connsiteY19" fmla="*/ 682388 h 723331"/>
                  <a:gd name="connsiteX20" fmla="*/ 873457 w 1228298"/>
                  <a:gd name="connsiteY20" fmla="*/ 696036 h 723331"/>
                  <a:gd name="connsiteX21" fmla="*/ 682388 w 1228298"/>
                  <a:gd name="connsiteY21" fmla="*/ 723331 h 723331"/>
                  <a:gd name="connsiteX22" fmla="*/ 545910 w 1228298"/>
                  <a:gd name="connsiteY22" fmla="*/ 709684 h 723331"/>
                  <a:gd name="connsiteX23" fmla="*/ 477672 w 1228298"/>
                  <a:gd name="connsiteY23" fmla="*/ 696036 h 723331"/>
                  <a:gd name="connsiteX24" fmla="*/ 313898 w 1228298"/>
                  <a:gd name="connsiteY24" fmla="*/ 559558 h 723331"/>
                  <a:gd name="connsiteX25" fmla="*/ 272955 w 1228298"/>
                  <a:gd name="connsiteY25" fmla="*/ 518615 h 723331"/>
                  <a:gd name="connsiteX26" fmla="*/ 232012 w 1228298"/>
                  <a:gd name="connsiteY26" fmla="*/ 477672 h 723331"/>
                  <a:gd name="connsiteX27" fmla="*/ 191069 w 1228298"/>
                  <a:gd name="connsiteY27" fmla="*/ 450376 h 723331"/>
                  <a:gd name="connsiteX28" fmla="*/ 109182 w 1228298"/>
                  <a:gd name="connsiteY28" fmla="*/ 327546 h 723331"/>
                  <a:gd name="connsiteX29" fmla="*/ 81887 w 1228298"/>
                  <a:gd name="connsiteY29" fmla="*/ 286603 h 723331"/>
                  <a:gd name="connsiteX30" fmla="*/ 54591 w 1228298"/>
                  <a:gd name="connsiteY30" fmla="*/ 218364 h 723331"/>
                  <a:gd name="connsiteX31" fmla="*/ 40943 w 1228298"/>
                  <a:gd name="connsiteY31" fmla="*/ 136478 h 723331"/>
                  <a:gd name="connsiteX32" fmla="*/ 13648 w 1228298"/>
                  <a:gd name="connsiteY32" fmla="*/ 54591 h 723331"/>
                  <a:gd name="connsiteX33" fmla="*/ 0 w 1228298"/>
                  <a:gd name="connsiteY33" fmla="*/ 13648 h 723331"/>
                  <a:gd name="connsiteX34" fmla="*/ 13648 w 1228298"/>
                  <a:gd name="connsiteY34" fmla="*/ 0 h 723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8298" h="723331">
                    <a:moveTo>
                      <a:pt x="13648" y="0"/>
                    </a:moveTo>
                    <a:cubicBezTo>
                      <a:pt x="61707" y="32039"/>
                      <a:pt x="97670" y="60905"/>
                      <a:pt x="150125" y="81887"/>
                    </a:cubicBezTo>
                    <a:cubicBezTo>
                      <a:pt x="176839" y="92573"/>
                      <a:pt x="204716" y="100084"/>
                      <a:pt x="232012" y="109182"/>
                    </a:cubicBezTo>
                    <a:cubicBezTo>
                      <a:pt x="245660" y="113731"/>
                      <a:pt x="258587" y="122112"/>
                      <a:pt x="272955" y="122830"/>
                    </a:cubicBezTo>
                    <a:lnTo>
                      <a:pt x="545910" y="136478"/>
                    </a:lnTo>
                    <a:cubicBezTo>
                      <a:pt x="564107" y="141027"/>
                      <a:pt x="581744" y="150126"/>
                      <a:pt x="600501" y="150126"/>
                    </a:cubicBezTo>
                    <a:cubicBezTo>
                      <a:pt x="618248" y="150126"/>
                      <a:pt x="835455" y="125536"/>
                      <a:pt x="859809" y="122830"/>
                    </a:cubicBezTo>
                    <a:cubicBezTo>
                      <a:pt x="887104" y="113731"/>
                      <a:pt x="917755" y="111493"/>
                      <a:pt x="941695" y="95534"/>
                    </a:cubicBezTo>
                    <a:cubicBezTo>
                      <a:pt x="994609" y="60259"/>
                      <a:pt x="967078" y="73426"/>
                      <a:pt x="1023582" y="54591"/>
                    </a:cubicBezTo>
                    <a:cubicBezTo>
                      <a:pt x="1055427" y="59140"/>
                      <a:pt x="1087573" y="61930"/>
                      <a:pt x="1119116" y="68239"/>
                    </a:cubicBezTo>
                    <a:cubicBezTo>
                      <a:pt x="1133223" y="71060"/>
                      <a:pt x="1151698" y="70180"/>
                      <a:pt x="1160060" y="81887"/>
                    </a:cubicBezTo>
                    <a:cubicBezTo>
                      <a:pt x="1176783" y="105300"/>
                      <a:pt x="1178257" y="136478"/>
                      <a:pt x="1187355" y="163773"/>
                    </a:cubicBezTo>
                    <a:lnTo>
                      <a:pt x="1201003" y="204717"/>
                    </a:lnTo>
                    <a:lnTo>
                      <a:pt x="1214651" y="245660"/>
                    </a:lnTo>
                    <a:lnTo>
                      <a:pt x="1228298" y="286603"/>
                    </a:lnTo>
                    <a:cubicBezTo>
                      <a:pt x="1211374" y="354302"/>
                      <a:pt x="1215539" y="389667"/>
                      <a:pt x="1173707" y="436728"/>
                    </a:cubicBezTo>
                    <a:cubicBezTo>
                      <a:pt x="1148061" y="465579"/>
                      <a:pt x="1091821" y="518615"/>
                      <a:pt x="1091821" y="518615"/>
                    </a:cubicBezTo>
                    <a:cubicBezTo>
                      <a:pt x="1087272" y="532263"/>
                      <a:pt x="1086153" y="547588"/>
                      <a:pt x="1078173" y="559558"/>
                    </a:cubicBezTo>
                    <a:cubicBezTo>
                      <a:pt x="1055595" y="593426"/>
                      <a:pt x="1012073" y="616216"/>
                      <a:pt x="982639" y="641445"/>
                    </a:cubicBezTo>
                    <a:cubicBezTo>
                      <a:pt x="967985" y="654006"/>
                      <a:pt x="958958" y="673756"/>
                      <a:pt x="941695" y="682388"/>
                    </a:cubicBezTo>
                    <a:cubicBezTo>
                      <a:pt x="920947" y="692762"/>
                      <a:pt x="896101" y="691004"/>
                      <a:pt x="873457" y="696036"/>
                    </a:cubicBezTo>
                    <a:cubicBezTo>
                      <a:pt x="752027" y="723021"/>
                      <a:pt x="892336" y="702337"/>
                      <a:pt x="682388" y="723331"/>
                    </a:cubicBezTo>
                    <a:cubicBezTo>
                      <a:pt x="636895" y="718782"/>
                      <a:pt x="591228" y="715726"/>
                      <a:pt x="545910" y="709684"/>
                    </a:cubicBezTo>
                    <a:cubicBezTo>
                      <a:pt x="522917" y="706618"/>
                      <a:pt x="498789" y="705635"/>
                      <a:pt x="477672" y="696036"/>
                    </a:cubicBezTo>
                    <a:cubicBezTo>
                      <a:pt x="408001" y="664367"/>
                      <a:pt x="366814" y="612474"/>
                      <a:pt x="313898" y="559558"/>
                    </a:cubicBezTo>
                    <a:lnTo>
                      <a:pt x="272955" y="518615"/>
                    </a:lnTo>
                    <a:cubicBezTo>
                      <a:pt x="259307" y="504967"/>
                      <a:pt x="248071" y="488378"/>
                      <a:pt x="232012" y="477672"/>
                    </a:cubicBezTo>
                    <a:lnTo>
                      <a:pt x="191069" y="450376"/>
                    </a:lnTo>
                    <a:lnTo>
                      <a:pt x="109182" y="327546"/>
                    </a:lnTo>
                    <a:cubicBezTo>
                      <a:pt x="100084" y="313898"/>
                      <a:pt x="87979" y="301832"/>
                      <a:pt x="81887" y="286603"/>
                    </a:cubicBezTo>
                    <a:lnTo>
                      <a:pt x="54591" y="218364"/>
                    </a:lnTo>
                    <a:cubicBezTo>
                      <a:pt x="50042" y="191069"/>
                      <a:pt x="47654" y="163324"/>
                      <a:pt x="40943" y="136478"/>
                    </a:cubicBezTo>
                    <a:cubicBezTo>
                      <a:pt x="33965" y="108565"/>
                      <a:pt x="22746" y="81887"/>
                      <a:pt x="13648" y="54591"/>
                    </a:cubicBezTo>
                    <a:cubicBezTo>
                      <a:pt x="9099" y="40943"/>
                      <a:pt x="0" y="28034"/>
                      <a:pt x="0" y="13648"/>
                    </a:cubicBezTo>
                    <a:lnTo>
                      <a:pt x="136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3" name="Group 92"/>
            <p:cNvGrpSpPr/>
            <p:nvPr/>
          </p:nvGrpSpPr>
          <p:grpSpPr>
            <a:xfrm rot="1192463">
              <a:off x="2881206" y="1569403"/>
              <a:ext cx="1450109" cy="2037301"/>
              <a:chOff x="3125337" y="3041289"/>
              <a:chExt cx="2142699" cy="2417815"/>
            </a:xfrm>
          </p:grpSpPr>
          <p:sp>
            <p:nvSpPr>
              <p:cNvPr id="94" name="Freeform 93"/>
              <p:cNvSpPr/>
              <p:nvPr/>
            </p:nvSpPr>
            <p:spPr>
              <a:xfrm>
                <a:off x="3684896" y="3041289"/>
                <a:ext cx="655092" cy="1667189"/>
              </a:xfrm>
              <a:custGeom>
                <a:avLst/>
                <a:gdLst>
                  <a:gd name="connsiteX0" fmla="*/ 0 w 655092"/>
                  <a:gd name="connsiteY0" fmla="*/ 275117 h 1667189"/>
                  <a:gd name="connsiteX1" fmla="*/ 27295 w 655092"/>
                  <a:gd name="connsiteY1" fmla="*/ 138639 h 1667189"/>
                  <a:gd name="connsiteX2" fmla="*/ 68238 w 655092"/>
                  <a:gd name="connsiteY2" fmla="*/ 97696 h 1667189"/>
                  <a:gd name="connsiteX3" fmla="*/ 204716 w 655092"/>
                  <a:gd name="connsiteY3" fmla="*/ 15810 h 1667189"/>
                  <a:gd name="connsiteX4" fmla="*/ 245659 w 655092"/>
                  <a:gd name="connsiteY4" fmla="*/ 2162 h 1667189"/>
                  <a:gd name="connsiteX5" fmla="*/ 464023 w 655092"/>
                  <a:gd name="connsiteY5" fmla="*/ 29457 h 1667189"/>
                  <a:gd name="connsiteX6" fmla="*/ 504967 w 655092"/>
                  <a:gd name="connsiteY6" fmla="*/ 56753 h 1667189"/>
                  <a:gd name="connsiteX7" fmla="*/ 586853 w 655092"/>
                  <a:gd name="connsiteY7" fmla="*/ 138639 h 1667189"/>
                  <a:gd name="connsiteX8" fmla="*/ 600501 w 655092"/>
                  <a:gd name="connsiteY8" fmla="*/ 179583 h 1667189"/>
                  <a:gd name="connsiteX9" fmla="*/ 627797 w 655092"/>
                  <a:gd name="connsiteY9" fmla="*/ 234174 h 1667189"/>
                  <a:gd name="connsiteX10" fmla="*/ 655092 w 655092"/>
                  <a:gd name="connsiteY10" fmla="*/ 384299 h 1667189"/>
                  <a:gd name="connsiteX11" fmla="*/ 641444 w 655092"/>
                  <a:gd name="connsiteY11" fmla="*/ 629959 h 1667189"/>
                  <a:gd name="connsiteX12" fmla="*/ 627797 w 655092"/>
                  <a:gd name="connsiteY12" fmla="*/ 739141 h 1667189"/>
                  <a:gd name="connsiteX13" fmla="*/ 600501 w 655092"/>
                  <a:gd name="connsiteY13" fmla="*/ 821027 h 1667189"/>
                  <a:gd name="connsiteX14" fmla="*/ 573205 w 655092"/>
                  <a:gd name="connsiteY14" fmla="*/ 902914 h 1667189"/>
                  <a:gd name="connsiteX15" fmla="*/ 559558 w 655092"/>
                  <a:gd name="connsiteY15" fmla="*/ 943857 h 1667189"/>
                  <a:gd name="connsiteX16" fmla="*/ 532262 w 655092"/>
                  <a:gd name="connsiteY16" fmla="*/ 984801 h 1667189"/>
                  <a:gd name="connsiteX17" fmla="*/ 518614 w 655092"/>
                  <a:gd name="connsiteY17" fmla="*/ 1025744 h 1667189"/>
                  <a:gd name="connsiteX18" fmla="*/ 477671 w 655092"/>
                  <a:gd name="connsiteY18" fmla="*/ 1053039 h 1667189"/>
                  <a:gd name="connsiteX19" fmla="*/ 450376 w 655092"/>
                  <a:gd name="connsiteY19" fmla="*/ 1134926 h 1667189"/>
                  <a:gd name="connsiteX20" fmla="*/ 423080 w 655092"/>
                  <a:gd name="connsiteY20" fmla="*/ 1175869 h 1667189"/>
                  <a:gd name="connsiteX21" fmla="*/ 395785 w 655092"/>
                  <a:gd name="connsiteY21" fmla="*/ 1257756 h 1667189"/>
                  <a:gd name="connsiteX22" fmla="*/ 382137 w 655092"/>
                  <a:gd name="connsiteY22" fmla="*/ 1298699 h 1667189"/>
                  <a:gd name="connsiteX23" fmla="*/ 368489 w 655092"/>
                  <a:gd name="connsiteY23" fmla="*/ 1339642 h 1667189"/>
                  <a:gd name="connsiteX24" fmla="*/ 327546 w 655092"/>
                  <a:gd name="connsiteY24" fmla="*/ 1421529 h 1667189"/>
                  <a:gd name="connsiteX25" fmla="*/ 300250 w 655092"/>
                  <a:gd name="connsiteY25" fmla="*/ 1462472 h 1667189"/>
                  <a:gd name="connsiteX26" fmla="*/ 272955 w 655092"/>
                  <a:gd name="connsiteY26" fmla="*/ 1544359 h 1667189"/>
                  <a:gd name="connsiteX27" fmla="*/ 245659 w 655092"/>
                  <a:gd name="connsiteY27" fmla="*/ 1585302 h 1667189"/>
                  <a:gd name="connsiteX28" fmla="*/ 218364 w 655092"/>
                  <a:gd name="connsiteY28" fmla="*/ 1667189 h 1667189"/>
                  <a:gd name="connsiteX29" fmla="*/ 204716 w 655092"/>
                  <a:gd name="connsiteY29" fmla="*/ 1435177 h 1667189"/>
                  <a:gd name="connsiteX30" fmla="*/ 191068 w 655092"/>
                  <a:gd name="connsiteY30" fmla="*/ 1394233 h 1667189"/>
                  <a:gd name="connsiteX31" fmla="*/ 163773 w 655092"/>
                  <a:gd name="connsiteY31" fmla="*/ 1230460 h 1667189"/>
                  <a:gd name="connsiteX32" fmla="*/ 109182 w 655092"/>
                  <a:gd name="connsiteY32" fmla="*/ 1066687 h 1667189"/>
                  <a:gd name="connsiteX33" fmla="*/ 95534 w 655092"/>
                  <a:gd name="connsiteY33" fmla="*/ 1025744 h 1667189"/>
                  <a:gd name="connsiteX34" fmla="*/ 81886 w 655092"/>
                  <a:gd name="connsiteY34" fmla="*/ 984801 h 1667189"/>
                  <a:gd name="connsiteX35" fmla="*/ 54591 w 655092"/>
                  <a:gd name="connsiteY35" fmla="*/ 793732 h 1667189"/>
                  <a:gd name="connsiteX36" fmla="*/ 40943 w 655092"/>
                  <a:gd name="connsiteY36" fmla="*/ 670902 h 1667189"/>
                  <a:gd name="connsiteX37" fmla="*/ 13647 w 655092"/>
                  <a:gd name="connsiteY37" fmla="*/ 589015 h 1667189"/>
                  <a:gd name="connsiteX38" fmla="*/ 0 w 655092"/>
                  <a:gd name="connsiteY38" fmla="*/ 548072 h 1667189"/>
                  <a:gd name="connsiteX39" fmla="*/ 0 w 655092"/>
                  <a:gd name="connsiteY39" fmla="*/ 275117 h 166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55092" h="1667189">
                    <a:moveTo>
                      <a:pt x="0" y="275117"/>
                    </a:moveTo>
                    <a:cubicBezTo>
                      <a:pt x="1156" y="267023"/>
                      <a:pt x="9971" y="164626"/>
                      <a:pt x="27295" y="138639"/>
                    </a:cubicBezTo>
                    <a:cubicBezTo>
                      <a:pt x="38001" y="122580"/>
                      <a:pt x="53003" y="109545"/>
                      <a:pt x="68238" y="97696"/>
                    </a:cubicBezTo>
                    <a:cubicBezTo>
                      <a:pt x="107931" y="66824"/>
                      <a:pt x="157448" y="36067"/>
                      <a:pt x="204716" y="15810"/>
                    </a:cubicBezTo>
                    <a:cubicBezTo>
                      <a:pt x="217939" y="10143"/>
                      <a:pt x="232011" y="6711"/>
                      <a:pt x="245659" y="2162"/>
                    </a:cubicBezTo>
                    <a:cubicBezTo>
                      <a:pt x="279508" y="4766"/>
                      <a:pt x="405108" y="0"/>
                      <a:pt x="464023" y="29457"/>
                    </a:cubicBezTo>
                    <a:cubicBezTo>
                      <a:pt x="478694" y="36793"/>
                      <a:pt x="492707" y="45856"/>
                      <a:pt x="504967" y="56753"/>
                    </a:cubicBezTo>
                    <a:cubicBezTo>
                      <a:pt x="533818" y="82398"/>
                      <a:pt x="586853" y="138639"/>
                      <a:pt x="586853" y="138639"/>
                    </a:cubicBezTo>
                    <a:cubicBezTo>
                      <a:pt x="591402" y="152287"/>
                      <a:pt x="594834" y="166360"/>
                      <a:pt x="600501" y="179583"/>
                    </a:cubicBezTo>
                    <a:cubicBezTo>
                      <a:pt x="608515" y="198283"/>
                      <a:pt x="620653" y="215124"/>
                      <a:pt x="627797" y="234174"/>
                    </a:cubicBezTo>
                    <a:cubicBezTo>
                      <a:pt x="642645" y="273768"/>
                      <a:pt x="650112" y="349437"/>
                      <a:pt x="655092" y="384299"/>
                    </a:cubicBezTo>
                    <a:cubicBezTo>
                      <a:pt x="650543" y="466186"/>
                      <a:pt x="647734" y="548188"/>
                      <a:pt x="641444" y="629959"/>
                    </a:cubicBezTo>
                    <a:cubicBezTo>
                      <a:pt x="638631" y="666528"/>
                      <a:pt x="635482" y="703278"/>
                      <a:pt x="627797" y="739141"/>
                    </a:cubicBezTo>
                    <a:cubicBezTo>
                      <a:pt x="621768" y="767274"/>
                      <a:pt x="609600" y="793732"/>
                      <a:pt x="600501" y="821027"/>
                    </a:cubicBezTo>
                    <a:lnTo>
                      <a:pt x="573205" y="902914"/>
                    </a:lnTo>
                    <a:cubicBezTo>
                      <a:pt x="568656" y="916562"/>
                      <a:pt x="567538" y="931887"/>
                      <a:pt x="559558" y="943857"/>
                    </a:cubicBezTo>
                    <a:cubicBezTo>
                      <a:pt x="550459" y="957505"/>
                      <a:pt x="539598" y="970130"/>
                      <a:pt x="532262" y="984801"/>
                    </a:cubicBezTo>
                    <a:cubicBezTo>
                      <a:pt x="525828" y="997668"/>
                      <a:pt x="527601" y="1014511"/>
                      <a:pt x="518614" y="1025744"/>
                    </a:cubicBezTo>
                    <a:cubicBezTo>
                      <a:pt x="508367" y="1038552"/>
                      <a:pt x="491319" y="1043941"/>
                      <a:pt x="477671" y="1053039"/>
                    </a:cubicBezTo>
                    <a:cubicBezTo>
                      <a:pt x="468573" y="1080335"/>
                      <a:pt x="466336" y="1110986"/>
                      <a:pt x="450376" y="1134926"/>
                    </a:cubicBezTo>
                    <a:cubicBezTo>
                      <a:pt x="441277" y="1148574"/>
                      <a:pt x="429742" y="1160880"/>
                      <a:pt x="423080" y="1175869"/>
                    </a:cubicBezTo>
                    <a:cubicBezTo>
                      <a:pt x="411395" y="1202161"/>
                      <a:pt x="404883" y="1230460"/>
                      <a:pt x="395785" y="1257756"/>
                    </a:cubicBezTo>
                    <a:lnTo>
                      <a:pt x="382137" y="1298699"/>
                    </a:lnTo>
                    <a:cubicBezTo>
                      <a:pt x="377588" y="1312347"/>
                      <a:pt x="376469" y="1327672"/>
                      <a:pt x="368489" y="1339642"/>
                    </a:cubicBezTo>
                    <a:cubicBezTo>
                      <a:pt x="290255" y="1456997"/>
                      <a:pt x="384058" y="1308507"/>
                      <a:pt x="327546" y="1421529"/>
                    </a:cubicBezTo>
                    <a:cubicBezTo>
                      <a:pt x="320210" y="1436200"/>
                      <a:pt x="309349" y="1448824"/>
                      <a:pt x="300250" y="1462472"/>
                    </a:cubicBezTo>
                    <a:cubicBezTo>
                      <a:pt x="291152" y="1489768"/>
                      <a:pt x="288915" y="1520419"/>
                      <a:pt x="272955" y="1544359"/>
                    </a:cubicBezTo>
                    <a:cubicBezTo>
                      <a:pt x="263856" y="1558007"/>
                      <a:pt x="252321" y="1570313"/>
                      <a:pt x="245659" y="1585302"/>
                    </a:cubicBezTo>
                    <a:cubicBezTo>
                      <a:pt x="233974" y="1611594"/>
                      <a:pt x="218364" y="1667189"/>
                      <a:pt x="218364" y="1667189"/>
                    </a:cubicBezTo>
                    <a:cubicBezTo>
                      <a:pt x="213815" y="1589852"/>
                      <a:pt x="212425" y="1512264"/>
                      <a:pt x="204716" y="1435177"/>
                    </a:cubicBezTo>
                    <a:cubicBezTo>
                      <a:pt x="203284" y="1420862"/>
                      <a:pt x="193889" y="1408340"/>
                      <a:pt x="191068" y="1394233"/>
                    </a:cubicBezTo>
                    <a:cubicBezTo>
                      <a:pt x="180214" y="1339964"/>
                      <a:pt x="181275" y="1282964"/>
                      <a:pt x="163773" y="1230460"/>
                    </a:cubicBezTo>
                    <a:lnTo>
                      <a:pt x="109182" y="1066687"/>
                    </a:lnTo>
                    <a:lnTo>
                      <a:pt x="95534" y="1025744"/>
                    </a:lnTo>
                    <a:lnTo>
                      <a:pt x="81886" y="984801"/>
                    </a:lnTo>
                    <a:cubicBezTo>
                      <a:pt x="72788" y="921111"/>
                      <a:pt x="62912" y="857528"/>
                      <a:pt x="54591" y="793732"/>
                    </a:cubicBezTo>
                    <a:cubicBezTo>
                      <a:pt x="49263" y="752883"/>
                      <a:pt x="49022" y="711297"/>
                      <a:pt x="40943" y="670902"/>
                    </a:cubicBezTo>
                    <a:cubicBezTo>
                      <a:pt x="35300" y="642689"/>
                      <a:pt x="22745" y="616311"/>
                      <a:pt x="13647" y="589015"/>
                    </a:cubicBezTo>
                    <a:cubicBezTo>
                      <a:pt x="9098" y="575367"/>
                      <a:pt x="0" y="562458"/>
                      <a:pt x="0" y="548072"/>
                    </a:cubicBezTo>
                    <a:lnTo>
                      <a:pt x="0" y="275117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Freeform 94"/>
              <p:cNvSpPr/>
              <p:nvPr/>
            </p:nvSpPr>
            <p:spPr>
              <a:xfrm>
                <a:off x="3907809" y="3889612"/>
                <a:ext cx="1360227" cy="900752"/>
              </a:xfrm>
              <a:custGeom>
                <a:avLst/>
                <a:gdLst>
                  <a:gd name="connsiteX0" fmla="*/ 22746 w 1360227"/>
                  <a:gd name="connsiteY0" fmla="*/ 791570 h 900752"/>
                  <a:gd name="connsiteX1" fmla="*/ 9098 w 1360227"/>
                  <a:gd name="connsiteY1" fmla="*/ 750627 h 900752"/>
                  <a:gd name="connsiteX2" fmla="*/ 90985 w 1360227"/>
                  <a:gd name="connsiteY2" fmla="*/ 668740 h 900752"/>
                  <a:gd name="connsiteX3" fmla="*/ 131928 w 1360227"/>
                  <a:gd name="connsiteY3" fmla="*/ 586854 h 900752"/>
                  <a:gd name="connsiteX4" fmla="*/ 172872 w 1360227"/>
                  <a:gd name="connsiteY4" fmla="*/ 504967 h 900752"/>
                  <a:gd name="connsiteX5" fmla="*/ 186519 w 1360227"/>
                  <a:gd name="connsiteY5" fmla="*/ 450376 h 900752"/>
                  <a:gd name="connsiteX6" fmla="*/ 241110 w 1360227"/>
                  <a:gd name="connsiteY6" fmla="*/ 423081 h 900752"/>
                  <a:gd name="connsiteX7" fmla="*/ 350292 w 1360227"/>
                  <a:gd name="connsiteY7" fmla="*/ 354842 h 900752"/>
                  <a:gd name="connsiteX8" fmla="*/ 404884 w 1360227"/>
                  <a:gd name="connsiteY8" fmla="*/ 272955 h 900752"/>
                  <a:gd name="connsiteX9" fmla="*/ 486770 w 1360227"/>
                  <a:gd name="connsiteY9" fmla="*/ 232012 h 900752"/>
                  <a:gd name="connsiteX10" fmla="*/ 527713 w 1360227"/>
                  <a:gd name="connsiteY10" fmla="*/ 218364 h 900752"/>
                  <a:gd name="connsiteX11" fmla="*/ 568657 w 1360227"/>
                  <a:gd name="connsiteY11" fmla="*/ 191069 h 900752"/>
                  <a:gd name="connsiteX12" fmla="*/ 609600 w 1360227"/>
                  <a:gd name="connsiteY12" fmla="*/ 177421 h 900752"/>
                  <a:gd name="connsiteX13" fmla="*/ 650543 w 1360227"/>
                  <a:gd name="connsiteY13" fmla="*/ 150125 h 900752"/>
                  <a:gd name="connsiteX14" fmla="*/ 746078 w 1360227"/>
                  <a:gd name="connsiteY14" fmla="*/ 122830 h 900752"/>
                  <a:gd name="connsiteX15" fmla="*/ 827964 w 1360227"/>
                  <a:gd name="connsiteY15" fmla="*/ 95534 h 900752"/>
                  <a:gd name="connsiteX16" fmla="*/ 923498 w 1360227"/>
                  <a:gd name="connsiteY16" fmla="*/ 54591 h 900752"/>
                  <a:gd name="connsiteX17" fmla="*/ 964442 w 1360227"/>
                  <a:gd name="connsiteY17" fmla="*/ 27295 h 900752"/>
                  <a:gd name="connsiteX18" fmla="*/ 1073624 w 1360227"/>
                  <a:gd name="connsiteY18" fmla="*/ 0 h 900752"/>
                  <a:gd name="connsiteX19" fmla="*/ 1196454 w 1360227"/>
                  <a:gd name="connsiteY19" fmla="*/ 13648 h 900752"/>
                  <a:gd name="connsiteX20" fmla="*/ 1291988 w 1360227"/>
                  <a:gd name="connsiteY20" fmla="*/ 122830 h 900752"/>
                  <a:gd name="connsiteX21" fmla="*/ 1346579 w 1360227"/>
                  <a:gd name="connsiteY21" fmla="*/ 204716 h 900752"/>
                  <a:gd name="connsiteX22" fmla="*/ 1360227 w 1360227"/>
                  <a:gd name="connsiteY22" fmla="*/ 245660 h 900752"/>
                  <a:gd name="connsiteX23" fmla="*/ 1346579 w 1360227"/>
                  <a:gd name="connsiteY23" fmla="*/ 532263 h 900752"/>
                  <a:gd name="connsiteX24" fmla="*/ 1332931 w 1360227"/>
                  <a:gd name="connsiteY24" fmla="*/ 586854 h 900752"/>
                  <a:gd name="connsiteX25" fmla="*/ 1264692 w 1360227"/>
                  <a:gd name="connsiteY25" fmla="*/ 655092 h 900752"/>
                  <a:gd name="connsiteX26" fmla="*/ 1182806 w 1360227"/>
                  <a:gd name="connsiteY26" fmla="*/ 736979 h 900752"/>
                  <a:gd name="connsiteX27" fmla="*/ 1141863 w 1360227"/>
                  <a:gd name="connsiteY27" fmla="*/ 777922 h 900752"/>
                  <a:gd name="connsiteX28" fmla="*/ 1046328 w 1360227"/>
                  <a:gd name="connsiteY28" fmla="*/ 832513 h 900752"/>
                  <a:gd name="connsiteX29" fmla="*/ 1005385 w 1360227"/>
                  <a:gd name="connsiteY29" fmla="*/ 859809 h 900752"/>
                  <a:gd name="connsiteX30" fmla="*/ 937146 w 1360227"/>
                  <a:gd name="connsiteY30" fmla="*/ 873457 h 900752"/>
                  <a:gd name="connsiteX31" fmla="*/ 896203 w 1360227"/>
                  <a:gd name="connsiteY31" fmla="*/ 900752 h 900752"/>
                  <a:gd name="connsiteX32" fmla="*/ 350292 w 1360227"/>
                  <a:gd name="connsiteY32" fmla="*/ 887104 h 900752"/>
                  <a:gd name="connsiteX33" fmla="*/ 200167 w 1360227"/>
                  <a:gd name="connsiteY33" fmla="*/ 846161 h 900752"/>
                  <a:gd name="connsiteX34" fmla="*/ 145576 w 1360227"/>
                  <a:gd name="connsiteY34" fmla="*/ 818866 h 900752"/>
                  <a:gd name="connsiteX35" fmla="*/ 22746 w 1360227"/>
                  <a:gd name="connsiteY35" fmla="*/ 791570 h 900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60227" h="900752">
                    <a:moveTo>
                      <a:pt x="22746" y="791570"/>
                    </a:moveTo>
                    <a:cubicBezTo>
                      <a:pt x="0" y="780197"/>
                      <a:pt x="2112" y="763203"/>
                      <a:pt x="9098" y="750627"/>
                    </a:cubicBezTo>
                    <a:cubicBezTo>
                      <a:pt x="27845" y="716883"/>
                      <a:pt x="90985" y="668740"/>
                      <a:pt x="90985" y="668740"/>
                    </a:cubicBezTo>
                    <a:cubicBezTo>
                      <a:pt x="125291" y="565825"/>
                      <a:pt x="79014" y="692684"/>
                      <a:pt x="131928" y="586854"/>
                    </a:cubicBezTo>
                    <a:cubicBezTo>
                      <a:pt x="188427" y="473854"/>
                      <a:pt x="94653" y="622293"/>
                      <a:pt x="172872" y="504967"/>
                    </a:cubicBezTo>
                    <a:cubicBezTo>
                      <a:pt x="177421" y="486770"/>
                      <a:pt x="174511" y="464786"/>
                      <a:pt x="186519" y="450376"/>
                    </a:cubicBezTo>
                    <a:cubicBezTo>
                      <a:pt x="199543" y="434747"/>
                      <a:pt x="223325" y="432961"/>
                      <a:pt x="241110" y="423081"/>
                    </a:cubicBezTo>
                    <a:cubicBezTo>
                      <a:pt x="290484" y="395651"/>
                      <a:pt x="307639" y="383277"/>
                      <a:pt x="350292" y="354842"/>
                    </a:cubicBezTo>
                    <a:cubicBezTo>
                      <a:pt x="368489" y="327546"/>
                      <a:pt x="373762" y="283329"/>
                      <a:pt x="404884" y="272955"/>
                    </a:cubicBezTo>
                    <a:cubicBezTo>
                      <a:pt x="507796" y="238650"/>
                      <a:pt x="380944" y="284925"/>
                      <a:pt x="486770" y="232012"/>
                    </a:cubicBezTo>
                    <a:cubicBezTo>
                      <a:pt x="499637" y="225578"/>
                      <a:pt x="514846" y="224798"/>
                      <a:pt x="527713" y="218364"/>
                    </a:cubicBezTo>
                    <a:cubicBezTo>
                      <a:pt x="542384" y="211029"/>
                      <a:pt x="553986" y="198404"/>
                      <a:pt x="568657" y="191069"/>
                    </a:cubicBezTo>
                    <a:cubicBezTo>
                      <a:pt x="581524" y="184635"/>
                      <a:pt x="596733" y="183855"/>
                      <a:pt x="609600" y="177421"/>
                    </a:cubicBezTo>
                    <a:cubicBezTo>
                      <a:pt x="624271" y="170085"/>
                      <a:pt x="635872" y="157460"/>
                      <a:pt x="650543" y="150125"/>
                    </a:cubicBezTo>
                    <a:cubicBezTo>
                      <a:pt x="673469" y="138662"/>
                      <a:pt x="724224" y="129386"/>
                      <a:pt x="746078" y="122830"/>
                    </a:cubicBezTo>
                    <a:cubicBezTo>
                      <a:pt x="773636" y="114562"/>
                      <a:pt x="804024" y="111494"/>
                      <a:pt x="827964" y="95534"/>
                    </a:cubicBezTo>
                    <a:cubicBezTo>
                      <a:pt x="884514" y="57835"/>
                      <a:pt x="852994" y="72217"/>
                      <a:pt x="923498" y="54591"/>
                    </a:cubicBezTo>
                    <a:cubicBezTo>
                      <a:pt x="937146" y="45492"/>
                      <a:pt x="949771" y="34631"/>
                      <a:pt x="964442" y="27295"/>
                    </a:cubicBezTo>
                    <a:cubicBezTo>
                      <a:pt x="992416" y="13308"/>
                      <a:pt x="1047675" y="5190"/>
                      <a:pt x="1073624" y="0"/>
                    </a:cubicBezTo>
                    <a:cubicBezTo>
                      <a:pt x="1114567" y="4549"/>
                      <a:pt x="1156489" y="3657"/>
                      <a:pt x="1196454" y="13648"/>
                    </a:cubicBezTo>
                    <a:cubicBezTo>
                      <a:pt x="1241947" y="25021"/>
                      <a:pt x="1273790" y="95534"/>
                      <a:pt x="1291988" y="122830"/>
                    </a:cubicBezTo>
                    <a:lnTo>
                      <a:pt x="1346579" y="204716"/>
                    </a:lnTo>
                    <a:lnTo>
                      <a:pt x="1360227" y="245660"/>
                    </a:lnTo>
                    <a:cubicBezTo>
                      <a:pt x="1355678" y="341194"/>
                      <a:pt x="1354206" y="436925"/>
                      <a:pt x="1346579" y="532263"/>
                    </a:cubicBezTo>
                    <a:cubicBezTo>
                      <a:pt x="1345083" y="550960"/>
                      <a:pt x="1340320" y="569614"/>
                      <a:pt x="1332931" y="586854"/>
                    </a:cubicBezTo>
                    <a:cubicBezTo>
                      <a:pt x="1309134" y="642381"/>
                      <a:pt x="1306687" y="617763"/>
                      <a:pt x="1264692" y="655092"/>
                    </a:cubicBezTo>
                    <a:cubicBezTo>
                      <a:pt x="1235841" y="680738"/>
                      <a:pt x="1210101" y="709683"/>
                      <a:pt x="1182806" y="736979"/>
                    </a:cubicBezTo>
                    <a:cubicBezTo>
                      <a:pt x="1169158" y="750627"/>
                      <a:pt x="1157922" y="767216"/>
                      <a:pt x="1141863" y="777922"/>
                    </a:cubicBezTo>
                    <a:cubicBezTo>
                      <a:pt x="1042103" y="844429"/>
                      <a:pt x="1167545" y="763246"/>
                      <a:pt x="1046328" y="832513"/>
                    </a:cubicBezTo>
                    <a:cubicBezTo>
                      <a:pt x="1032087" y="840651"/>
                      <a:pt x="1020743" y="854050"/>
                      <a:pt x="1005385" y="859809"/>
                    </a:cubicBezTo>
                    <a:cubicBezTo>
                      <a:pt x="983665" y="867954"/>
                      <a:pt x="959892" y="868908"/>
                      <a:pt x="937146" y="873457"/>
                    </a:cubicBezTo>
                    <a:cubicBezTo>
                      <a:pt x="923498" y="882555"/>
                      <a:pt x="912601" y="900371"/>
                      <a:pt x="896203" y="900752"/>
                    </a:cubicBezTo>
                    <a:lnTo>
                      <a:pt x="350292" y="887104"/>
                    </a:lnTo>
                    <a:cubicBezTo>
                      <a:pt x="317416" y="885643"/>
                      <a:pt x="225203" y="858679"/>
                      <a:pt x="200167" y="846161"/>
                    </a:cubicBezTo>
                    <a:cubicBezTo>
                      <a:pt x="181970" y="837063"/>
                      <a:pt x="164877" y="825300"/>
                      <a:pt x="145576" y="818866"/>
                    </a:cubicBezTo>
                    <a:cubicBezTo>
                      <a:pt x="85895" y="798973"/>
                      <a:pt x="45492" y="802943"/>
                      <a:pt x="22746" y="791570"/>
                    </a:cubicBez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Freeform 95"/>
              <p:cNvSpPr/>
              <p:nvPr/>
            </p:nvSpPr>
            <p:spPr>
              <a:xfrm>
                <a:off x="4148919" y="3110809"/>
                <a:ext cx="939226" cy="1106349"/>
              </a:xfrm>
              <a:custGeom>
                <a:avLst/>
                <a:gdLst>
                  <a:gd name="connsiteX0" fmla="*/ 0 w 939226"/>
                  <a:gd name="connsiteY0" fmla="*/ 1106349 h 1106349"/>
                  <a:gd name="connsiteX1" fmla="*/ 40944 w 939226"/>
                  <a:gd name="connsiteY1" fmla="*/ 1079054 h 1106349"/>
                  <a:gd name="connsiteX2" fmla="*/ 54591 w 939226"/>
                  <a:gd name="connsiteY2" fmla="*/ 1024463 h 1106349"/>
                  <a:gd name="connsiteX3" fmla="*/ 81887 w 939226"/>
                  <a:gd name="connsiteY3" fmla="*/ 942576 h 1106349"/>
                  <a:gd name="connsiteX4" fmla="*/ 81887 w 939226"/>
                  <a:gd name="connsiteY4" fmla="*/ 942576 h 1106349"/>
                  <a:gd name="connsiteX5" fmla="*/ 122830 w 939226"/>
                  <a:gd name="connsiteY5" fmla="*/ 887985 h 1106349"/>
                  <a:gd name="connsiteX6" fmla="*/ 150126 w 939226"/>
                  <a:gd name="connsiteY6" fmla="*/ 806098 h 1106349"/>
                  <a:gd name="connsiteX7" fmla="*/ 191069 w 939226"/>
                  <a:gd name="connsiteY7" fmla="*/ 724212 h 1106349"/>
                  <a:gd name="connsiteX8" fmla="*/ 204717 w 939226"/>
                  <a:gd name="connsiteY8" fmla="*/ 615030 h 1106349"/>
                  <a:gd name="connsiteX9" fmla="*/ 218365 w 939226"/>
                  <a:gd name="connsiteY9" fmla="*/ 574087 h 1106349"/>
                  <a:gd name="connsiteX10" fmla="*/ 232012 w 939226"/>
                  <a:gd name="connsiteY10" fmla="*/ 314779 h 1106349"/>
                  <a:gd name="connsiteX11" fmla="*/ 245660 w 939226"/>
                  <a:gd name="connsiteY11" fmla="*/ 205597 h 1106349"/>
                  <a:gd name="connsiteX12" fmla="*/ 300251 w 939226"/>
                  <a:gd name="connsiteY12" fmla="*/ 82767 h 1106349"/>
                  <a:gd name="connsiteX13" fmla="*/ 341194 w 939226"/>
                  <a:gd name="connsiteY13" fmla="*/ 41824 h 1106349"/>
                  <a:gd name="connsiteX14" fmla="*/ 423081 w 939226"/>
                  <a:gd name="connsiteY14" fmla="*/ 881 h 1106349"/>
                  <a:gd name="connsiteX15" fmla="*/ 627797 w 939226"/>
                  <a:gd name="connsiteY15" fmla="*/ 14528 h 1106349"/>
                  <a:gd name="connsiteX16" fmla="*/ 736980 w 939226"/>
                  <a:gd name="connsiteY16" fmla="*/ 69119 h 1106349"/>
                  <a:gd name="connsiteX17" fmla="*/ 777923 w 939226"/>
                  <a:gd name="connsiteY17" fmla="*/ 110063 h 1106349"/>
                  <a:gd name="connsiteX18" fmla="*/ 791571 w 939226"/>
                  <a:gd name="connsiteY18" fmla="*/ 151006 h 1106349"/>
                  <a:gd name="connsiteX19" fmla="*/ 832514 w 939226"/>
                  <a:gd name="connsiteY19" fmla="*/ 178301 h 1106349"/>
                  <a:gd name="connsiteX20" fmla="*/ 873457 w 939226"/>
                  <a:gd name="connsiteY20" fmla="*/ 260188 h 1106349"/>
                  <a:gd name="connsiteX21" fmla="*/ 900753 w 939226"/>
                  <a:gd name="connsiteY21" fmla="*/ 301131 h 1106349"/>
                  <a:gd name="connsiteX22" fmla="*/ 900753 w 939226"/>
                  <a:gd name="connsiteY22" fmla="*/ 601382 h 1106349"/>
                  <a:gd name="connsiteX23" fmla="*/ 873457 w 939226"/>
                  <a:gd name="connsiteY23" fmla="*/ 655973 h 1106349"/>
                  <a:gd name="connsiteX24" fmla="*/ 818866 w 939226"/>
                  <a:gd name="connsiteY24" fmla="*/ 669621 h 1106349"/>
                  <a:gd name="connsiteX25" fmla="*/ 777923 w 939226"/>
                  <a:gd name="connsiteY25" fmla="*/ 696916 h 1106349"/>
                  <a:gd name="connsiteX26" fmla="*/ 736980 w 939226"/>
                  <a:gd name="connsiteY26" fmla="*/ 737860 h 1106349"/>
                  <a:gd name="connsiteX27" fmla="*/ 682388 w 939226"/>
                  <a:gd name="connsiteY27" fmla="*/ 765155 h 1106349"/>
                  <a:gd name="connsiteX28" fmla="*/ 559559 w 939226"/>
                  <a:gd name="connsiteY28" fmla="*/ 847042 h 1106349"/>
                  <a:gd name="connsiteX29" fmla="*/ 518615 w 939226"/>
                  <a:gd name="connsiteY29" fmla="*/ 860690 h 1106349"/>
                  <a:gd name="connsiteX30" fmla="*/ 477672 w 939226"/>
                  <a:gd name="connsiteY30" fmla="*/ 874337 h 1106349"/>
                  <a:gd name="connsiteX31" fmla="*/ 395785 w 939226"/>
                  <a:gd name="connsiteY31" fmla="*/ 942576 h 1106349"/>
                  <a:gd name="connsiteX32" fmla="*/ 354842 w 939226"/>
                  <a:gd name="connsiteY32" fmla="*/ 956224 h 1106349"/>
                  <a:gd name="connsiteX33" fmla="*/ 313899 w 939226"/>
                  <a:gd name="connsiteY33" fmla="*/ 983519 h 1106349"/>
                  <a:gd name="connsiteX34" fmla="*/ 272956 w 939226"/>
                  <a:gd name="connsiteY34" fmla="*/ 997167 h 1106349"/>
                  <a:gd name="connsiteX35" fmla="*/ 232012 w 939226"/>
                  <a:gd name="connsiteY35" fmla="*/ 1024463 h 1106349"/>
                  <a:gd name="connsiteX36" fmla="*/ 136478 w 939226"/>
                  <a:gd name="connsiteY36" fmla="*/ 1051758 h 1106349"/>
                  <a:gd name="connsiteX37" fmla="*/ 13648 w 939226"/>
                  <a:gd name="connsiteY37" fmla="*/ 1106349 h 1106349"/>
                  <a:gd name="connsiteX38" fmla="*/ 0 w 939226"/>
                  <a:gd name="connsiteY38" fmla="*/ 1106349 h 1106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9226" h="1106349">
                    <a:moveTo>
                      <a:pt x="0" y="1106349"/>
                    </a:moveTo>
                    <a:cubicBezTo>
                      <a:pt x="13648" y="1097251"/>
                      <a:pt x="31845" y="1092702"/>
                      <a:pt x="40944" y="1079054"/>
                    </a:cubicBezTo>
                    <a:cubicBezTo>
                      <a:pt x="51349" y="1063447"/>
                      <a:pt x="49201" y="1042429"/>
                      <a:pt x="54591" y="1024463"/>
                    </a:cubicBezTo>
                    <a:cubicBezTo>
                      <a:pt x="62859" y="996904"/>
                      <a:pt x="72788" y="969872"/>
                      <a:pt x="81887" y="942576"/>
                    </a:cubicBezTo>
                    <a:lnTo>
                      <a:pt x="81887" y="942576"/>
                    </a:lnTo>
                    <a:lnTo>
                      <a:pt x="122830" y="887985"/>
                    </a:lnTo>
                    <a:cubicBezTo>
                      <a:pt x="131929" y="860689"/>
                      <a:pt x="134166" y="830038"/>
                      <a:pt x="150126" y="806098"/>
                    </a:cubicBezTo>
                    <a:cubicBezTo>
                      <a:pt x="185401" y="753185"/>
                      <a:pt x="172234" y="780716"/>
                      <a:pt x="191069" y="724212"/>
                    </a:cubicBezTo>
                    <a:cubicBezTo>
                      <a:pt x="195618" y="687818"/>
                      <a:pt x="198156" y="651116"/>
                      <a:pt x="204717" y="615030"/>
                    </a:cubicBezTo>
                    <a:cubicBezTo>
                      <a:pt x="207290" y="600876"/>
                      <a:pt x="217063" y="588414"/>
                      <a:pt x="218365" y="574087"/>
                    </a:cubicBezTo>
                    <a:cubicBezTo>
                      <a:pt x="226201" y="487887"/>
                      <a:pt x="225618" y="401098"/>
                      <a:pt x="232012" y="314779"/>
                    </a:cubicBezTo>
                    <a:cubicBezTo>
                      <a:pt x="234721" y="278202"/>
                      <a:pt x="237975" y="241460"/>
                      <a:pt x="245660" y="205597"/>
                    </a:cubicBezTo>
                    <a:cubicBezTo>
                      <a:pt x="255960" y="157533"/>
                      <a:pt x="269642" y="119497"/>
                      <a:pt x="300251" y="82767"/>
                    </a:cubicBezTo>
                    <a:cubicBezTo>
                      <a:pt x="312607" y="67940"/>
                      <a:pt x="326367" y="54180"/>
                      <a:pt x="341194" y="41824"/>
                    </a:cubicBezTo>
                    <a:cubicBezTo>
                      <a:pt x="376471" y="12427"/>
                      <a:pt x="382045" y="14559"/>
                      <a:pt x="423081" y="881"/>
                    </a:cubicBezTo>
                    <a:cubicBezTo>
                      <a:pt x="491320" y="5430"/>
                      <a:pt x="560968" y="0"/>
                      <a:pt x="627797" y="14528"/>
                    </a:cubicBezTo>
                    <a:cubicBezTo>
                      <a:pt x="667558" y="23172"/>
                      <a:pt x="736980" y="69119"/>
                      <a:pt x="736980" y="69119"/>
                    </a:cubicBezTo>
                    <a:cubicBezTo>
                      <a:pt x="750628" y="82767"/>
                      <a:pt x="767217" y="94004"/>
                      <a:pt x="777923" y="110063"/>
                    </a:cubicBezTo>
                    <a:cubicBezTo>
                      <a:pt x="785903" y="122033"/>
                      <a:pt x="782584" y="139773"/>
                      <a:pt x="791571" y="151006"/>
                    </a:cubicBezTo>
                    <a:cubicBezTo>
                      <a:pt x="801818" y="163814"/>
                      <a:pt x="818866" y="169203"/>
                      <a:pt x="832514" y="178301"/>
                    </a:cubicBezTo>
                    <a:cubicBezTo>
                      <a:pt x="910748" y="295656"/>
                      <a:pt x="816945" y="147166"/>
                      <a:pt x="873457" y="260188"/>
                    </a:cubicBezTo>
                    <a:cubicBezTo>
                      <a:pt x="880793" y="274859"/>
                      <a:pt x="891654" y="287483"/>
                      <a:pt x="900753" y="301131"/>
                    </a:cubicBezTo>
                    <a:cubicBezTo>
                      <a:pt x="939226" y="416558"/>
                      <a:pt x="930460" y="373625"/>
                      <a:pt x="900753" y="601382"/>
                    </a:cubicBezTo>
                    <a:cubicBezTo>
                      <a:pt x="898122" y="621556"/>
                      <a:pt x="889086" y="642949"/>
                      <a:pt x="873457" y="655973"/>
                    </a:cubicBezTo>
                    <a:cubicBezTo>
                      <a:pt x="859047" y="667981"/>
                      <a:pt x="837063" y="665072"/>
                      <a:pt x="818866" y="669621"/>
                    </a:cubicBezTo>
                    <a:cubicBezTo>
                      <a:pt x="805218" y="678719"/>
                      <a:pt x="790524" y="686415"/>
                      <a:pt x="777923" y="696916"/>
                    </a:cubicBezTo>
                    <a:cubicBezTo>
                      <a:pt x="763096" y="709272"/>
                      <a:pt x="752686" y="726642"/>
                      <a:pt x="736980" y="737860"/>
                    </a:cubicBezTo>
                    <a:cubicBezTo>
                      <a:pt x="720424" y="749685"/>
                      <a:pt x="700585" y="756057"/>
                      <a:pt x="682388" y="765155"/>
                    </a:cubicBezTo>
                    <a:cubicBezTo>
                      <a:pt x="624182" y="842763"/>
                      <a:pt x="663024" y="812553"/>
                      <a:pt x="559559" y="847042"/>
                    </a:cubicBezTo>
                    <a:lnTo>
                      <a:pt x="518615" y="860690"/>
                    </a:lnTo>
                    <a:lnTo>
                      <a:pt x="477672" y="874337"/>
                    </a:lnTo>
                    <a:cubicBezTo>
                      <a:pt x="447485" y="904524"/>
                      <a:pt x="433791" y="923573"/>
                      <a:pt x="395785" y="942576"/>
                    </a:cubicBezTo>
                    <a:cubicBezTo>
                      <a:pt x="382918" y="949010"/>
                      <a:pt x="367709" y="949790"/>
                      <a:pt x="354842" y="956224"/>
                    </a:cubicBezTo>
                    <a:cubicBezTo>
                      <a:pt x="340171" y="963559"/>
                      <a:pt x="328570" y="976184"/>
                      <a:pt x="313899" y="983519"/>
                    </a:cubicBezTo>
                    <a:cubicBezTo>
                      <a:pt x="301032" y="989953"/>
                      <a:pt x="285823" y="990733"/>
                      <a:pt x="272956" y="997167"/>
                    </a:cubicBezTo>
                    <a:cubicBezTo>
                      <a:pt x="258285" y="1004503"/>
                      <a:pt x="246683" y="1017127"/>
                      <a:pt x="232012" y="1024463"/>
                    </a:cubicBezTo>
                    <a:cubicBezTo>
                      <a:pt x="209084" y="1035927"/>
                      <a:pt x="158335" y="1045201"/>
                      <a:pt x="136478" y="1051758"/>
                    </a:cubicBezTo>
                    <a:cubicBezTo>
                      <a:pt x="97870" y="1063341"/>
                      <a:pt x="44988" y="1075009"/>
                      <a:pt x="13648" y="1106349"/>
                    </a:cubicBezTo>
                    <a:lnTo>
                      <a:pt x="0" y="1106349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Freeform 96"/>
              <p:cNvSpPr/>
              <p:nvPr/>
            </p:nvSpPr>
            <p:spPr>
              <a:xfrm>
                <a:off x="3125337" y="3405845"/>
                <a:ext cx="789296" cy="1339504"/>
              </a:xfrm>
              <a:custGeom>
                <a:avLst/>
                <a:gdLst>
                  <a:gd name="connsiteX0" fmla="*/ 777923 w 789296"/>
                  <a:gd name="connsiteY0" fmla="*/ 1288985 h 1339504"/>
                  <a:gd name="connsiteX1" fmla="*/ 750627 w 789296"/>
                  <a:gd name="connsiteY1" fmla="*/ 1125212 h 1339504"/>
                  <a:gd name="connsiteX2" fmla="*/ 736979 w 789296"/>
                  <a:gd name="connsiteY2" fmla="*/ 1070621 h 1339504"/>
                  <a:gd name="connsiteX3" fmla="*/ 668741 w 789296"/>
                  <a:gd name="connsiteY3" fmla="*/ 975086 h 1339504"/>
                  <a:gd name="connsiteX4" fmla="*/ 641445 w 789296"/>
                  <a:gd name="connsiteY4" fmla="*/ 893200 h 1339504"/>
                  <a:gd name="connsiteX5" fmla="*/ 614150 w 789296"/>
                  <a:gd name="connsiteY5" fmla="*/ 811313 h 1339504"/>
                  <a:gd name="connsiteX6" fmla="*/ 586854 w 789296"/>
                  <a:gd name="connsiteY6" fmla="*/ 702131 h 1339504"/>
                  <a:gd name="connsiteX7" fmla="*/ 573206 w 789296"/>
                  <a:gd name="connsiteY7" fmla="*/ 661188 h 1339504"/>
                  <a:gd name="connsiteX8" fmla="*/ 559559 w 789296"/>
                  <a:gd name="connsiteY8" fmla="*/ 592949 h 1339504"/>
                  <a:gd name="connsiteX9" fmla="*/ 532263 w 789296"/>
                  <a:gd name="connsiteY9" fmla="*/ 511062 h 1339504"/>
                  <a:gd name="connsiteX10" fmla="*/ 491320 w 789296"/>
                  <a:gd name="connsiteY10" fmla="*/ 279051 h 1339504"/>
                  <a:gd name="connsiteX11" fmla="*/ 464024 w 789296"/>
                  <a:gd name="connsiteY11" fmla="*/ 169868 h 1339504"/>
                  <a:gd name="connsiteX12" fmla="*/ 450376 w 789296"/>
                  <a:gd name="connsiteY12" fmla="*/ 128925 h 1339504"/>
                  <a:gd name="connsiteX13" fmla="*/ 423081 w 789296"/>
                  <a:gd name="connsiteY13" fmla="*/ 87982 h 1339504"/>
                  <a:gd name="connsiteX14" fmla="*/ 382138 w 789296"/>
                  <a:gd name="connsiteY14" fmla="*/ 47039 h 1339504"/>
                  <a:gd name="connsiteX15" fmla="*/ 341194 w 789296"/>
                  <a:gd name="connsiteY15" fmla="*/ 33391 h 1339504"/>
                  <a:gd name="connsiteX16" fmla="*/ 300251 w 789296"/>
                  <a:gd name="connsiteY16" fmla="*/ 6095 h 1339504"/>
                  <a:gd name="connsiteX17" fmla="*/ 136478 w 789296"/>
                  <a:gd name="connsiteY17" fmla="*/ 33391 h 1339504"/>
                  <a:gd name="connsiteX18" fmla="*/ 81887 w 789296"/>
                  <a:gd name="connsiteY18" fmla="*/ 128925 h 1339504"/>
                  <a:gd name="connsiteX19" fmla="*/ 54591 w 789296"/>
                  <a:gd name="connsiteY19" fmla="*/ 169868 h 1339504"/>
                  <a:gd name="connsiteX20" fmla="*/ 13648 w 789296"/>
                  <a:gd name="connsiteY20" fmla="*/ 292698 h 1339504"/>
                  <a:gd name="connsiteX21" fmla="*/ 0 w 789296"/>
                  <a:gd name="connsiteY21" fmla="*/ 333642 h 1339504"/>
                  <a:gd name="connsiteX22" fmla="*/ 13648 w 789296"/>
                  <a:gd name="connsiteY22" fmla="*/ 606597 h 1339504"/>
                  <a:gd name="connsiteX23" fmla="*/ 27296 w 789296"/>
                  <a:gd name="connsiteY23" fmla="*/ 674836 h 1339504"/>
                  <a:gd name="connsiteX24" fmla="*/ 54591 w 789296"/>
                  <a:gd name="connsiteY24" fmla="*/ 715779 h 1339504"/>
                  <a:gd name="connsiteX25" fmla="*/ 95535 w 789296"/>
                  <a:gd name="connsiteY25" fmla="*/ 743074 h 1339504"/>
                  <a:gd name="connsiteX26" fmla="*/ 109182 w 789296"/>
                  <a:gd name="connsiteY26" fmla="*/ 784018 h 1339504"/>
                  <a:gd name="connsiteX27" fmla="*/ 232012 w 789296"/>
                  <a:gd name="connsiteY27" fmla="*/ 852256 h 1339504"/>
                  <a:gd name="connsiteX28" fmla="*/ 327547 w 789296"/>
                  <a:gd name="connsiteY28" fmla="*/ 906848 h 1339504"/>
                  <a:gd name="connsiteX29" fmla="*/ 504967 w 789296"/>
                  <a:gd name="connsiteY29" fmla="*/ 1056973 h 1339504"/>
                  <a:gd name="connsiteX30" fmla="*/ 559559 w 789296"/>
                  <a:gd name="connsiteY30" fmla="*/ 1138859 h 1339504"/>
                  <a:gd name="connsiteX31" fmla="*/ 586854 w 789296"/>
                  <a:gd name="connsiteY31" fmla="*/ 1179803 h 1339504"/>
                  <a:gd name="connsiteX32" fmla="*/ 641445 w 789296"/>
                  <a:gd name="connsiteY32" fmla="*/ 1288985 h 1339504"/>
                  <a:gd name="connsiteX33" fmla="*/ 682388 w 789296"/>
                  <a:gd name="connsiteY33" fmla="*/ 1329928 h 1339504"/>
                  <a:gd name="connsiteX34" fmla="*/ 777923 w 789296"/>
                  <a:gd name="connsiteY34" fmla="*/ 1288985 h 1339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89296" h="1339504">
                    <a:moveTo>
                      <a:pt x="777923" y="1288985"/>
                    </a:moveTo>
                    <a:cubicBezTo>
                      <a:pt x="789296" y="1254866"/>
                      <a:pt x="766592" y="1197055"/>
                      <a:pt x="750627" y="1125212"/>
                    </a:cubicBezTo>
                    <a:cubicBezTo>
                      <a:pt x="746558" y="1106902"/>
                      <a:pt x="745367" y="1087398"/>
                      <a:pt x="736979" y="1070621"/>
                    </a:cubicBezTo>
                    <a:cubicBezTo>
                      <a:pt x="716801" y="1030266"/>
                      <a:pt x="686582" y="1015228"/>
                      <a:pt x="668741" y="975086"/>
                    </a:cubicBezTo>
                    <a:cubicBezTo>
                      <a:pt x="657056" y="948794"/>
                      <a:pt x="650544" y="920495"/>
                      <a:pt x="641445" y="893200"/>
                    </a:cubicBezTo>
                    <a:cubicBezTo>
                      <a:pt x="641442" y="893190"/>
                      <a:pt x="614153" y="811324"/>
                      <a:pt x="614150" y="811313"/>
                    </a:cubicBezTo>
                    <a:cubicBezTo>
                      <a:pt x="605051" y="774919"/>
                      <a:pt x="598717" y="737720"/>
                      <a:pt x="586854" y="702131"/>
                    </a:cubicBezTo>
                    <a:cubicBezTo>
                      <a:pt x="582305" y="688483"/>
                      <a:pt x="576695" y="675144"/>
                      <a:pt x="573206" y="661188"/>
                    </a:cubicBezTo>
                    <a:cubicBezTo>
                      <a:pt x="567580" y="638684"/>
                      <a:pt x="565662" y="615328"/>
                      <a:pt x="559559" y="592949"/>
                    </a:cubicBezTo>
                    <a:cubicBezTo>
                      <a:pt x="551989" y="565191"/>
                      <a:pt x="532263" y="511062"/>
                      <a:pt x="532263" y="511062"/>
                    </a:cubicBezTo>
                    <a:cubicBezTo>
                      <a:pt x="505236" y="213775"/>
                      <a:pt x="540674" y="476464"/>
                      <a:pt x="491320" y="279051"/>
                    </a:cubicBezTo>
                    <a:cubicBezTo>
                      <a:pt x="482221" y="242657"/>
                      <a:pt x="475887" y="205457"/>
                      <a:pt x="464024" y="169868"/>
                    </a:cubicBezTo>
                    <a:cubicBezTo>
                      <a:pt x="459475" y="156220"/>
                      <a:pt x="456810" y="141792"/>
                      <a:pt x="450376" y="128925"/>
                    </a:cubicBezTo>
                    <a:cubicBezTo>
                      <a:pt x="443041" y="114254"/>
                      <a:pt x="433582" y="100583"/>
                      <a:pt x="423081" y="87982"/>
                    </a:cubicBezTo>
                    <a:cubicBezTo>
                      <a:pt x="410725" y="73155"/>
                      <a:pt x="398197" y="57745"/>
                      <a:pt x="382138" y="47039"/>
                    </a:cubicBezTo>
                    <a:cubicBezTo>
                      <a:pt x="370168" y="39059"/>
                      <a:pt x="354842" y="37940"/>
                      <a:pt x="341194" y="33391"/>
                    </a:cubicBezTo>
                    <a:cubicBezTo>
                      <a:pt x="327546" y="24292"/>
                      <a:pt x="316597" y="7457"/>
                      <a:pt x="300251" y="6095"/>
                    </a:cubicBezTo>
                    <a:cubicBezTo>
                      <a:pt x="227116" y="0"/>
                      <a:pt x="194155" y="14165"/>
                      <a:pt x="136478" y="33391"/>
                    </a:cubicBezTo>
                    <a:cubicBezTo>
                      <a:pt x="69976" y="133142"/>
                      <a:pt x="151149" y="7717"/>
                      <a:pt x="81887" y="128925"/>
                    </a:cubicBezTo>
                    <a:cubicBezTo>
                      <a:pt x="73749" y="143166"/>
                      <a:pt x="63690" y="156220"/>
                      <a:pt x="54591" y="169868"/>
                    </a:cubicBezTo>
                    <a:lnTo>
                      <a:pt x="13648" y="292698"/>
                    </a:lnTo>
                    <a:lnTo>
                      <a:pt x="0" y="333642"/>
                    </a:lnTo>
                    <a:cubicBezTo>
                      <a:pt x="4549" y="424627"/>
                      <a:pt x="6383" y="515788"/>
                      <a:pt x="13648" y="606597"/>
                    </a:cubicBezTo>
                    <a:cubicBezTo>
                      <a:pt x="15498" y="629720"/>
                      <a:pt x="19151" y="653116"/>
                      <a:pt x="27296" y="674836"/>
                    </a:cubicBezTo>
                    <a:cubicBezTo>
                      <a:pt x="33055" y="690194"/>
                      <a:pt x="42993" y="704181"/>
                      <a:pt x="54591" y="715779"/>
                    </a:cubicBezTo>
                    <a:cubicBezTo>
                      <a:pt x="66190" y="727377"/>
                      <a:pt x="81887" y="733976"/>
                      <a:pt x="95535" y="743074"/>
                    </a:cubicBezTo>
                    <a:cubicBezTo>
                      <a:pt x="100084" y="756722"/>
                      <a:pt x="99010" y="773845"/>
                      <a:pt x="109182" y="784018"/>
                    </a:cubicBezTo>
                    <a:cubicBezTo>
                      <a:pt x="156110" y="830947"/>
                      <a:pt x="180526" y="835095"/>
                      <a:pt x="232012" y="852256"/>
                    </a:cubicBezTo>
                    <a:cubicBezTo>
                      <a:pt x="373651" y="946682"/>
                      <a:pt x="154386" y="802950"/>
                      <a:pt x="327547" y="906848"/>
                    </a:cubicBezTo>
                    <a:cubicBezTo>
                      <a:pt x="390016" y="944330"/>
                      <a:pt x="464334" y="996025"/>
                      <a:pt x="504967" y="1056973"/>
                    </a:cubicBezTo>
                    <a:lnTo>
                      <a:pt x="559559" y="1138859"/>
                    </a:lnTo>
                    <a:lnTo>
                      <a:pt x="586854" y="1179803"/>
                    </a:lnTo>
                    <a:cubicBezTo>
                      <a:pt x="603487" y="1246333"/>
                      <a:pt x="592318" y="1231670"/>
                      <a:pt x="641445" y="1288985"/>
                    </a:cubicBezTo>
                    <a:cubicBezTo>
                      <a:pt x="654006" y="1303639"/>
                      <a:pt x="663767" y="1324850"/>
                      <a:pt x="682388" y="1329928"/>
                    </a:cubicBezTo>
                    <a:cubicBezTo>
                      <a:pt x="717500" y="1339504"/>
                      <a:pt x="766550" y="1323104"/>
                      <a:pt x="777923" y="1288985"/>
                    </a:cubicBez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Freeform 97"/>
              <p:cNvSpPr/>
              <p:nvPr/>
            </p:nvSpPr>
            <p:spPr>
              <a:xfrm>
                <a:off x="3889612" y="4735773"/>
                <a:ext cx="1228298" cy="723331"/>
              </a:xfrm>
              <a:custGeom>
                <a:avLst/>
                <a:gdLst>
                  <a:gd name="connsiteX0" fmla="*/ 13648 w 1228298"/>
                  <a:gd name="connsiteY0" fmla="*/ 0 h 723331"/>
                  <a:gd name="connsiteX1" fmla="*/ 150125 w 1228298"/>
                  <a:gd name="connsiteY1" fmla="*/ 81887 h 723331"/>
                  <a:gd name="connsiteX2" fmla="*/ 232012 w 1228298"/>
                  <a:gd name="connsiteY2" fmla="*/ 109182 h 723331"/>
                  <a:gd name="connsiteX3" fmla="*/ 272955 w 1228298"/>
                  <a:gd name="connsiteY3" fmla="*/ 122830 h 723331"/>
                  <a:gd name="connsiteX4" fmla="*/ 545910 w 1228298"/>
                  <a:gd name="connsiteY4" fmla="*/ 136478 h 723331"/>
                  <a:gd name="connsiteX5" fmla="*/ 600501 w 1228298"/>
                  <a:gd name="connsiteY5" fmla="*/ 150126 h 723331"/>
                  <a:gd name="connsiteX6" fmla="*/ 859809 w 1228298"/>
                  <a:gd name="connsiteY6" fmla="*/ 122830 h 723331"/>
                  <a:gd name="connsiteX7" fmla="*/ 941695 w 1228298"/>
                  <a:gd name="connsiteY7" fmla="*/ 95534 h 723331"/>
                  <a:gd name="connsiteX8" fmla="*/ 1023582 w 1228298"/>
                  <a:gd name="connsiteY8" fmla="*/ 54591 h 723331"/>
                  <a:gd name="connsiteX9" fmla="*/ 1119116 w 1228298"/>
                  <a:gd name="connsiteY9" fmla="*/ 68239 h 723331"/>
                  <a:gd name="connsiteX10" fmla="*/ 1160060 w 1228298"/>
                  <a:gd name="connsiteY10" fmla="*/ 81887 h 723331"/>
                  <a:gd name="connsiteX11" fmla="*/ 1187355 w 1228298"/>
                  <a:gd name="connsiteY11" fmla="*/ 163773 h 723331"/>
                  <a:gd name="connsiteX12" fmla="*/ 1201003 w 1228298"/>
                  <a:gd name="connsiteY12" fmla="*/ 204717 h 723331"/>
                  <a:gd name="connsiteX13" fmla="*/ 1214651 w 1228298"/>
                  <a:gd name="connsiteY13" fmla="*/ 245660 h 723331"/>
                  <a:gd name="connsiteX14" fmla="*/ 1228298 w 1228298"/>
                  <a:gd name="connsiteY14" fmla="*/ 286603 h 723331"/>
                  <a:gd name="connsiteX15" fmla="*/ 1173707 w 1228298"/>
                  <a:gd name="connsiteY15" fmla="*/ 436728 h 723331"/>
                  <a:gd name="connsiteX16" fmla="*/ 1091821 w 1228298"/>
                  <a:gd name="connsiteY16" fmla="*/ 518615 h 723331"/>
                  <a:gd name="connsiteX17" fmla="*/ 1078173 w 1228298"/>
                  <a:gd name="connsiteY17" fmla="*/ 559558 h 723331"/>
                  <a:gd name="connsiteX18" fmla="*/ 982639 w 1228298"/>
                  <a:gd name="connsiteY18" fmla="*/ 641445 h 723331"/>
                  <a:gd name="connsiteX19" fmla="*/ 941695 w 1228298"/>
                  <a:gd name="connsiteY19" fmla="*/ 682388 h 723331"/>
                  <a:gd name="connsiteX20" fmla="*/ 873457 w 1228298"/>
                  <a:gd name="connsiteY20" fmla="*/ 696036 h 723331"/>
                  <a:gd name="connsiteX21" fmla="*/ 682388 w 1228298"/>
                  <a:gd name="connsiteY21" fmla="*/ 723331 h 723331"/>
                  <a:gd name="connsiteX22" fmla="*/ 545910 w 1228298"/>
                  <a:gd name="connsiteY22" fmla="*/ 709684 h 723331"/>
                  <a:gd name="connsiteX23" fmla="*/ 477672 w 1228298"/>
                  <a:gd name="connsiteY23" fmla="*/ 696036 h 723331"/>
                  <a:gd name="connsiteX24" fmla="*/ 313898 w 1228298"/>
                  <a:gd name="connsiteY24" fmla="*/ 559558 h 723331"/>
                  <a:gd name="connsiteX25" fmla="*/ 272955 w 1228298"/>
                  <a:gd name="connsiteY25" fmla="*/ 518615 h 723331"/>
                  <a:gd name="connsiteX26" fmla="*/ 232012 w 1228298"/>
                  <a:gd name="connsiteY26" fmla="*/ 477672 h 723331"/>
                  <a:gd name="connsiteX27" fmla="*/ 191069 w 1228298"/>
                  <a:gd name="connsiteY27" fmla="*/ 450376 h 723331"/>
                  <a:gd name="connsiteX28" fmla="*/ 109182 w 1228298"/>
                  <a:gd name="connsiteY28" fmla="*/ 327546 h 723331"/>
                  <a:gd name="connsiteX29" fmla="*/ 81887 w 1228298"/>
                  <a:gd name="connsiteY29" fmla="*/ 286603 h 723331"/>
                  <a:gd name="connsiteX30" fmla="*/ 54591 w 1228298"/>
                  <a:gd name="connsiteY30" fmla="*/ 218364 h 723331"/>
                  <a:gd name="connsiteX31" fmla="*/ 40943 w 1228298"/>
                  <a:gd name="connsiteY31" fmla="*/ 136478 h 723331"/>
                  <a:gd name="connsiteX32" fmla="*/ 13648 w 1228298"/>
                  <a:gd name="connsiteY32" fmla="*/ 54591 h 723331"/>
                  <a:gd name="connsiteX33" fmla="*/ 0 w 1228298"/>
                  <a:gd name="connsiteY33" fmla="*/ 13648 h 723331"/>
                  <a:gd name="connsiteX34" fmla="*/ 13648 w 1228298"/>
                  <a:gd name="connsiteY34" fmla="*/ 0 h 723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8298" h="723331">
                    <a:moveTo>
                      <a:pt x="13648" y="0"/>
                    </a:moveTo>
                    <a:cubicBezTo>
                      <a:pt x="61707" y="32039"/>
                      <a:pt x="97670" y="60905"/>
                      <a:pt x="150125" y="81887"/>
                    </a:cubicBezTo>
                    <a:cubicBezTo>
                      <a:pt x="176839" y="92573"/>
                      <a:pt x="204716" y="100084"/>
                      <a:pt x="232012" y="109182"/>
                    </a:cubicBezTo>
                    <a:cubicBezTo>
                      <a:pt x="245660" y="113731"/>
                      <a:pt x="258587" y="122112"/>
                      <a:pt x="272955" y="122830"/>
                    </a:cubicBezTo>
                    <a:lnTo>
                      <a:pt x="545910" y="136478"/>
                    </a:lnTo>
                    <a:cubicBezTo>
                      <a:pt x="564107" y="141027"/>
                      <a:pt x="581744" y="150126"/>
                      <a:pt x="600501" y="150126"/>
                    </a:cubicBezTo>
                    <a:cubicBezTo>
                      <a:pt x="618248" y="150126"/>
                      <a:pt x="835455" y="125536"/>
                      <a:pt x="859809" y="122830"/>
                    </a:cubicBezTo>
                    <a:cubicBezTo>
                      <a:pt x="887104" y="113731"/>
                      <a:pt x="917755" y="111493"/>
                      <a:pt x="941695" y="95534"/>
                    </a:cubicBezTo>
                    <a:cubicBezTo>
                      <a:pt x="994609" y="60259"/>
                      <a:pt x="967078" y="73426"/>
                      <a:pt x="1023582" y="54591"/>
                    </a:cubicBezTo>
                    <a:cubicBezTo>
                      <a:pt x="1055427" y="59140"/>
                      <a:pt x="1087573" y="61930"/>
                      <a:pt x="1119116" y="68239"/>
                    </a:cubicBezTo>
                    <a:cubicBezTo>
                      <a:pt x="1133223" y="71060"/>
                      <a:pt x="1151698" y="70180"/>
                      <a:pt x="1160060" y="81887"/>
                    </a:cubicBezTo>
                    <a:cubicBezTo>
                      <a:pt x="1176783" y="105300"/>
                      <a:pt x="1178257" y="136478"/>
                      <a:pt x="1187355" y="163773"/>
                    </a:cubicBezTo>
                    <a:lnTo>
                      <a:pt x="1201003" y="204717"/>
                    </a:lnTo>
                    <a:lnTo>
                      <a:pt x="1214651" y="245660"/>
                    </a:lnTo>
                    <a:lnTo>
                      <a:pt x="1228298" y="286603"/>
                    </a:lnTo>
                    <a:cubicBezTo>
                      <a:pt x="1211374" y="354302"/>
                      <a:pt x="1215539" y="389667"/>
                      <a:pt x="1173707" y="436728"/>
                    </a:cubicBezTo>
                    <a:cubicBezTo>
                      <a:pt x="1148061" y="465579"/>
                      <a:pt x="1091821" y="518615"/>
                      <a:pt x="1091821" y="518615"/>
                    </a:cubicBezTo>
                    <a:cubicBezTo>
                      <a:pt x="1087272" y="532263"/>
                      <a:pt x="1086153" y="547588"/>
                      <a:pt x="1078173" y="559558"/>
                    </a:cubicBezTo>
                    <a:cubicBezTo>
                      <a:pt x="1055595" y="593426"/>
                      <a:pt x="1012073" y="616216"/>
                      <a:pt x="982639" y="641445"/>
                    </a:cubicBezTo>
                    <a:cubicBezTo>
                      <a:pt x="967985" y="654006"/>
                      <a:pt x="958958" y="673756"/>
                      <a:pt x="941695" y="682388"/>
                    </a:cubicBezTo>
                    <a:cubicBezTo>
                      <a:pt x="920947" y="692762"/>
                      <a:pt x="896101" y="691004"/>
                      <a:pt x="873457" y="696036"/>
                    </a:cubicBezTo>
                    <a:cubicBezTo>
                      <a:pt x="752027" y="723021"/>
                      <a:pt x="892336" y="702337"/>
                      <a:pt x="682388" y="723331"/>
                    </a:cubicBezTo>
                    <a:cubicBezTo>
                      <a:pt x="636895" y="718782"/>
                      <a:pt x="591228" y="715726"/>
                      <a:pt x="545910" y="709684"/>
                    </a:cubicBezTo>
                    <a:cubicBezTo>
                      <a:pt x="522917" y="706618"/>
                      <a:pt x="498789" y="705635"/>
                      <a:pt x="477672" y="696036"/>
                    </a:cubicBezTo>
                    <a:cubicBezTo>
                      <a:pt x="408001" y="664367"/>
                      <a:pt x="366814" y="612474"/>
                      <a:pt x="313898" y="559558"/>
                    </a:cubicBezTo>
                    <a:lnTo>
                      <a:pt x="272955" y="518615"/>
                    </a:lnTo>
                    <a:cubicBezTo>
                      <a:pt x="259307" y="504967"/>
                      <a:pt x="248071" y="488378"/>
                      <a:pt x="232012" y="477672"/>
                    </a:cubicBezTo>
                    <a:lnTo>
                      <a:pt x="191069" y="450376"/>
                    </a:lnTo>
                    <a:lnTo>
                      <a:pt x="109182" y="327546"/>
                    </a:lnTo>
                    <a:cubicBezTo>
                      <a:pt x="100084" y="313898"/>
                      <a:pt x="87979" y="301832"/>
                      <a:pt x="81887" y="286603"/>
                    </a:cubicBezTo>
                    <a:lnTo>
                      <a:pt x="54591" y="218364"/>
                    </a:lnTo>
                    <a:cubicBezTo>
                      <a:pt x="50042" y="191069"/>
                      <a:pt x="47654" y="163324"/>
                      <a:pt x="40943" y="136478"/>
                    </a:cubicBezTo>
                    <a:cubicBezTo>
                      <a:pt x="33965" y="108565"/>
                      <a:pt x="22746" y="81887"/>
                      <a:pt x="13648" y="54591"/>
                    </a:cubicBezTo>
                    <a:cubicBezTo>
                      <a:pt x="9099" y="40943"/>
                      <a:pt x="0" y="28034"/>
                      <a:pt x="0" y="13648"/>
                    </a:cubicBezTo>
                    <a:lnTo>
                      <a:pt x="136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4" name="Group 103"/>
          <p:cNvGrpSpPr/>
          <p:nvPr/>
        </p:nvGrpSpPr>
        <p:grpSpPr>
          <a:xfrm>
            <a:off x="7162800" y="4191000"/>
            <a:ext cx="1447800" cy="1279452"/>
            <a:chOff x="2096607" y="1569403"/>
            <a:chExt cx="2234708" cy="2651052"/>
          </a:xfrm>
        </p:grpSpPr>
        <p:grpSp>
          <p:nvGrpSpPr>
            <p:cNvPr id="105" name="Group 104"/>
            <p:cNvGrpSpPr/>
            <p:nvPr/>
          </p:nvGrpSpPr>
          <p:grpSpPr>
            <a:xfrm rot="12175297">
              <a:off x="2096607" y="2183150"/>
              <a:ext cx="1450109" cy="2037301"/>
              <a:chOff x="3125337" y="3041289"/>
              <a:chExt cx="2142699" cy="2417815"/>
            </a:xfrm>
          </p:grpSpPr>
          <p:sp>
            <p:nvSpPr>
              <p:cNvPr id="112" name="Freeform 111"/>
              <p:cNvSpPr/>
              <p:nvPr/>
            </p:nvSpPr>
            <p:spPr>
              <a:xfrm>
                <a:off x="3684896" y="3041289"/>
                <a:ext cx="655092" cy="1667189"/>
              </a:xfrm>
              <a:custGeom>
                <a:avLst/>
                <a:gdLst>
                  <a:gd name="connsiteX0" fmla="*/ 0 w 655092"/>
                  <a:gd name="connsiteY0" fmla="*/ 275117 h 1667189"/>
                  <a:gd name="connsiteX1" fmla="*/ 27295 w 655092"/>
                  <a:gd name="connsiteY1" fmla="*/ 138639 h 1667189"/>
                  <a:gd name="connsiteX2" fmla="*/ 68238 w 655092"/>
                  <a:gd name="connsiteY2" fmla="*/ 97696 h 1667189"/>
                  <a:gd name="connsiteX3" fmla="*/ 204716 w 655092"/>
                  <a:gd name="connsiteY3" fmla="*/ 15810 h 1667189"/>
                  <a:gd name="connsiteX4" fmla="*/ 245659 w 655092"/>
                  <a:gd name="connsiteY4" fmla="*/ 2162 h 1667189"/>
                  <a:gd name="connsiteX5" fmla="*/ 464023 w 655092"/>
                  <a:gd name="connsiteY5" fmla="*/ 29457 h 1667189"/>
                  <a:gd name="connsiteX6" fmla="*/ 504967 w 655092"/>
                  <a:gd name="connsiteY6" fmla="*/ 56753 h 1667189"/>
                  <a:gd name="connsiteX7" fmla="*/ 586853 w 655092"/>
                  <a:gd name="connsiteY7" fmla="*/ 138639 h 1667189"/>
                  <a:gd name="connsiteX8" fmla="*/ 600501 w 655092"/>
                  <a:gd name="connsiteY8" fmla="*/ 179583 h 1667189"/>
                  <a:gd name="connsiteX9" fmla="*/ 627797 w 655092"/>
                  <a:gd name="connsiteY9" fmla="*/ 234174 h 1667189"/>
                  <a:gd name="connsiteX10" fmla="*/ 655092 w 655092"/>
                  <a:gd name="connsiteY10" fmla="*/ 384299 h 1667189"/>
                  <a:gd name="connsiteX11" fmla="*/ 641444 w 655092"/>
                  <a:gd name="connsiteY11" fmla="*/ 629959 h 1667189"/>
                  <a:gd name="connsiteX12" fmla="*/ 627797 w 655092"/>
                  <a:gd name="connsiteY12" fmla="*/ 739141 h 1667189"/>
                  <a:gd name="connsiteX13" fmla="*/ 600501 w 655092"/>
                  <a:gd name="connsiteY13" fmla="*/ 821027 h 1667189"/>
                  <a:gd name="connsiteX14" fmla="*/ 573205 w 655092"/>
                  <a:gd name="connsiteY14" fmla="*/ 902914 h 1667189"/>
                  <a:gd name="connsiteX15" fmla="*/ 559558 w 655092"/>
                  <a:gd name="connsiteY15" fmla="*/ 943857 h 1667189"/>
                  <a:gd name="connsiteX16" fmla="*/ 532262 w 655092"/>
                  <a:gd name="connsiteY16" fmla="*/ 984801 h 1667189"/>
                  <a:gd name="connsiteX17" fmla="*/ 518614 w 655092"/>
                  <a:gd name="connsiteY17" fmla="*/ 1025744 h 1667189"/>
                  <a:gd name="connsiteX18" fmla="*/ 477671 w 655092"/>
                  <a:gd name="connsiteY18" fmla="*/ 1053039 h 1667189"/>
                  <a:gd name="connsiteX19" fmla="*/ 450376 w 655092"/>
                  <a:gd name="connsiteY19" fmla="*/ 1134926 h 1667189"/>
                  <a:gd name="connsiteX20" fmla="*/ 423080 w 655092"/>
                  <a:gd name="connsiteY20" fmla="*/ 1175869 h 1667189"/>
                  <a:gd name="connsiteX21" fmla="*/ 395785 w 655092"/>
                  <a:gd name="connsiteY21" fmla="*/ 1257756 h 1667189"/>
                  <a:gd name="connsiteX22" fmla="*/ 382137 w 655092"/>
                  <a:gd name="connsiteY22" fmla="*/ 1298699 h 1667189"/>
                  <a:gd name="connsiteX23" fmla="*/ 368489 w 655092"/>
                  <a:gd name="connsiteY23" fmla="*/ 1339642 h 1667189"/>
                  <a:gd name="connsiteX24" fmla="*/ 327546 w 655092"/>
                  <a:gd name="connsiteY24" fmla="*/ 1421529 h 1667189"/>
                  <a:gd name="connsiteX25" fmla="*/ 300250 w 655092"/>
                  <a:gd name="connsiteY25" fmla="*/ 1462472 h 1667189"/>
                  <a:gd name="connsiteX26" fmla="*/ 272955 w 655092"/>
                  <a:gd name="connsiteY26" fmla="*/ 1544359 h 1667189"/>
                  <a:gd name="connsiteX27" fmla="*/ 245659 w 655092"/>
                  <a:gd name="connsiteY27" fmla="*/ 1585302 h 1667189"/>
                  <a:gd name="connsiteX28" fmla="*/ 218364 w 655092"/>
                  <a:gd name="connsiteY28" fmla="*/ 1667189 h 1667189"/>
                  <a:gd name="connsiteX29" fmla="*/ 204716 w 655092"/>
                  <a:gd name="connsiteY29" fmla="*/ 1435177 h 1667189"/>
                  <a:gd name="connsiteX30" fmla="*/ 191068 w 655092"/>
                  <a:gd name="connsiteY30" fmla="*/ 1394233 h 1667189"/>
                  <a:gd name="connsiteX31" fmla="*/ 163773 w 655092"/>
                  <a:gd name="connsiteY31" fmla="*/ 1230460 h 1667189"/>
                  <a:gd name="connsiteX32" fmla="*/ 109182 w 655092"/>
                  <a:gd name="connsiteY32" fmla="*/ 1066687 h 1667189"/>
                  <a:gd name="connsiteX33" fmla="*/ 95534 w 655092"/>
                  <a:gd name="connsiteY33" fmla="*/ 1025744 h 1667189"/>
                  <a:gd name="connsiteX34" fmla="*/ 81886 w 655092"/>
                  <a:gd name="connsiteY34" fmla="*/ 984801 h 1667189"/>
                  <a:gd name="connsiteX35" fmla="*/ 54591 w 655092"/>
                  <a:gd name="connsiteY35" fmla="*/ 793732 h 1667189"/>
                  <a:gd name="connsiteX36" fmla="*/ 40943 w 655092"/>
                  <a:gd name="connsiteY36" fmla="*/ 670902 h 1667189"/>
                  <a:gd name="connsiteX37" fmla="*/ 13647 w 655092"/>
                  <a:gd name="connsiteY37" fmla="*/ 589015 h 1667189"/>
                  <a:gd name="connsiteX38" fmla="*/ 0 w 655092"/>
                  <a:gd name="connsiteY38" fmla="*/ 548072 h 1667189"/>
                  <a:gd name="connsiteX39" fmla="*/ 0 w 655092"/>
                  <a:gd name="connsiteY39" fmla="*/ 275117 h 166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55092" h="1667189">
                    <a:moveTo>
                      <a:pt x="0" y="275117"/>
                    </a:moveTo>
                    <a:cubicBezTo>
                      <a:pt x="1156" y="267023"/>
                      <a:pt x="9971" y="164626"/>
                      <a:pt x="27295" y="138639"/>
                    </a:cubicBezTo>
                    <a:cubicBezTo>
                      <a:pt x="38001" y="122580"/>
                      <a:pt x="53003" y="109545"/>
                      <a:pt x="68238" y="97696"/>
                    </a:cubicBezTo>
                    <a:cubicBezTo>
                      <a:pt x="107931" y="66824"/>
                      <a:pt x="157448" y="36067"/>
                      <a:pt x="204716" y="15810"/>
                    </a:cubicBezTo>
                    <a:cubicBezTo>
                      <a:pt x="217939" y="10143"/>
                      <a:pt x="232011" y="6711"/>
                      <a:pt x="245659" y="2162"/>
                    </a:cubicBezTo>
                    <a:cubicBezTo>
                      <a:pt x="279508" y="4766"/>
                      <a:pt x="405108" y="0"/>
                      <a:pt x="464023" y="29457"/>
                    </a:cubicBezTo>
                    <a:cubicBezTo>
                      <a:pt x="478694" y="36793"/>
                      <a:pt x="492707" y="45856"/>
                      <a:pt x="504967" y="56753"/>
                    </a:cubicBezTo>
                    <a:cubicBezTo>
                      <a:pt x="533818" y="82398"/>
                      <a:pt x="586853" y="138639"/>
                      <a:pt x="586853" y="138639"/>
                    </a:cubicBezTo>
                    <a:cubicBezTo>
                      <a:pt x="591402" y="152287"/>
                      <a:pt x="594834" y="166360"/>
                      <a:pt x="600501" y="179583"/>
                    </a:cubicBezTo>
                    <a:cubicBezTo>
                      <a:pt x="608515" y="198283"/>
                      <a:pt x="620653" y="215124"/>
                      <a:pt x="627797" y="234174"/>
                    </a:cubicBezTo>
                    <a:cubicBezTo>
                      <a:pt x="642645" y="273768"/>
                      <a:pt x="650112" y="349437"/>
                      <a:pt x="655092" y="384299"/>
                    </a:cubicBezTo>
                    <a:cubicBezTo>
                      <a:pt x="650543" y="466186"/>
                      <a:pt x="647734" y="548188"/>
                      <a:pt x="641444" y="629959"/>
                    </a:cubicBezTo>
                    <a:cubicBezTo>
                      <a:pt x="638631" y="666528"/>
                      <a:pt x="635482" y="703278"/>
                      <a:pt x="627797" y="739141"/>
                    </a:cubicBezTo>
                    <a:cubicBezTo>
                      <a:pt x="621768" y="767274"/>
                      <a:pt x="609600" y="793732"/>
                      <a:pt x="600501" y="821027"/>
                    </a:cubicBezTo>
                    <a:lnTo>
                      <a:pt x="573205" y="902914"/>
                    </a:lnTo>
                    <a:cubicBezTo>
                      <a:pt x="568656" y="916562"/>
                      <a:pt x="567538" y="931887"/>
                      <a:pt x="559558" y="943857"/>
                    </a:cubicBezTo>
                    <a:cubicBezTo>
                      <a:pt x="550459" y="957505"/>
                      <a:pt x="539598" y="970130"/>
                      <a:pt x="532262" y="984801"/>
                    </a:cubicBezTo>
                    <a:cubicBezTo>
                      <a:pt x="525828" y="997668"/>
                      <a:pt x="527601" y="1014511"/>
                      <a:pt x="518614" y="1025744"/>
                    </a:cubicBezTo>
                    <a:cubicBezTo>
                      <a:pt x="508367" y="1038552"/>
                      <a:pt x="491319" y="1043941"/>
                      <a:pt x="477671" y="1053039"/>
                    </a:cubicBezTo>
                    <a:cubicBezTo>
                      <a:pt x="468573" y="1080335"/>
                      <a:pt x="466336" y="1110986"/>
                      <a:pt x="450376" y="1134926"/>
                    </a:cubicBezTo>
                    <a:cubicBezTo>
                      <a:pt x="441277" y="1148574"/>
                      <a:pt x="429742" y="1160880"/>
                      <a:pt x="423080" y="1175869"/>
                    </a:cubicBezTo>
                    <a:cubicBezTo>
                      <a:pt x="411395" y="1202161"/>
                      <a:pt x="404883" y="1230460"/>
                      <a:pt x="395785" y="1257756"/>
                    </a:cubicBezTo>
                    <a:lnTo>
                      <a:pt x="382137" y="1298699"/>
                    </a:lnTo>
                    <a:cubicBezTo>
                      <a:pt x="377588" y="1312347"/>
                      <a:pt x="376469" y="1327672"/>
                      <a:pt x="368489" y="1339642"/>
                    </a:cubicBezTo>
                    <a:cubicBezTo>
                      <a:pt x="290255" y="1456997"/>
                      <a:pt x="384058" y="1308507"/>
                      <a:pt x="327546" y="1421529"/>
                    </a:cubicBezTo>
                    <a:cubicBezTo>
                      <a:pt x="320210" y="1436200"/>
                      <a:pt x="309349" y="1448824"/>
                      <a:pt x="300250" y="1462472"/>
                    </a:cubicBezTo>
                    <a:cubicBezTo>
                      <a:pt x="291152" y="1489768"/>
                      <a:pt x="288915" y="1520419"/>
                      <a:pt x="272955" y="1544359"/>
                    </a:cubicBezTo>
                    <a:cubicBezTo>
                      <a:pt x="263856" y="1558007"/>
                      <a:pt x="252321" y="1570313"/>
                      <a:pt x="245659" y="1585302"/>
                    </a:cubicBezTo>
                    <a:cubicBezTo>
                      <a:pt x="233974" y="1611594"/>
                      <a:pt x="218364" y="1667189"/>
                      <a:pt x="218364" y="1667189"/>
                    </a:cubicBezTo>
                    <a:cubicBezTo>
                      <a:pt x="213815" y="1589852"/>
                      <a:pt x="212425" y="1512264"/>
                      <a:pt x="204716" y="1435177"/>
                    </a:cubicBezTo>
                    <a:cubicBezTo>
                      <a:pt x="203284" y="1420862"/>
                      <a:pt x="193889" y="1408340"/>
                      <a:pt x="191068" y="1394233"/>
                    </a:cubicBezTo>
                    <a:cubicBezTo>
                      <a:pt x="180214" y="1339964"/>
                      <a:pt x="181275" y="1282964"/>
                      <a:pt x="163773" y="1230460"/>
                    </a:cubicBezTo>
                    <a:lnTo>
                      <a:pt x="109182" y="1066687"/>
                    </a:lnTo>
                    <a:lnTo>
                      <a:pt x="95534" y="1025744"/>
                    </a:lnTo>
                    <a:lnTo>
                      <a:pt x="81886" y="984801"/>
                    </a:lnTo>
                    <a:cubicBezTo>
                      <a:pt x="72788" y="921111"/>
                      <a:pt x="62912" y="857528"/>
                      <a:pt x="54591" y="793732"/>
                    </a:cubicBezTo>
                    <a:cubicBezTo>
                      <a:pt x="49263" y="752883"/>
                      <a:pt x="49022" y="711297"/>
                      <a:pt x="40943" y="670902"/>
                    </a:cubicBezTo>
                    <a:cubicBezTo>
                      <a:pt x="35300" y="642689"/>
                      <a:pt x="22745" y="616311"/>
                      <a:pt x="13647" y="589015"/>
                    </a:cubicBezTo>
                    <a:cubicBezTo>
                      <a:pt x="9098" y="575367"/>
                      <a:pt x="0" y="562458"/>
                      <a:pt x="0" y="548072"/>
                    </a:cubicBezTo>
                    <a:lnTo>
                      <a:pt x="0" y="275117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Freeform 112"/>
              <p:cNvSpPr/>
              <p:nvPr/>
            </p:nvSpPr>
            <p:spPr>
              <a:xfrm>
                <a:off x="3907809" y="3889612"/>
                <a:ext cx="1360227" cy="900752"/>
              </a:xfrm>
              <a:custGeom>
                <a:avLst/>
                <a:gdLst>
                  <a:gd name="connsiteX0" fmla="*/ 22746 w 1360227"/>
                  <a:gd name="connsiteY0" fmla="*/ 791570 h 900752"/>
                  <a:gd name="connsiteX1" fmla="*/ 9098 w 1360227"/>
                  <a:gd name="connsiteY1" fmla="*/ 750627 h 900752"/>
                  <a:gd name="connsiteX2" fmla="*/ 90985 w 1360227"/>
                  <a:gd name="connsiteY2" fmla="*/ 668740 h 900752"/>
                  <a:gd name="connsiteX3" fmla="*/ 131928 w 1360227"/>
                  <a:gd name="connsiteY3" fmla="*/ 586854 h 900752"/>
                  <a:gd name="connsiteX4" fmla="*/ 172872 w 1360227"/>
                  <a:gd name="connsiteY4" fmla="*/ 504967 h 900752"/>
                  <a:gd name="connsiteX5" fmla="*/ 186519 w 1360227"/>
                  <a:gd name="connsiteY5" fmla="*/ 450376 h 900752"/>
                  <a:gd name="connsiteX6" fmla="*/ 241110 w 1360227"/>
                  <a:gd name="connsiteY6" fmla="*/ 423081 h 900752"/>
                  <a:gd name="connsiteX7" fmla="*/ 350292 w 1360227"/>
                  <a:gd name="connsiteY7" fmla="*/ 354842 h 900752"/>
                  <a:gd name="connsiteX8" fmla="*/ 404884 w 1360227"/>
                  <a:gd name="connsiteY8" fmla="*/ 272955 h 900752"/>
                  <a:gd name="connsiteX9" fmla="*/ 486770 w 1360227"/>
                  <a:gd name="connsiteY9" fmla="*/ 232012 h 900752"/>
                  <a:gd name="connsiteX10" fmla="*/ 527713 w 1360227"/>
                  <a:gd name="connsiteY10" fmla="*/ 218364 h 900752"/>
                  <a:gd name="connsiteX11" fmla="*/ 568657 w 1360227"/>
                  <a:gd name="connsiteY11" fmla="*/ 191069 h 900752"/>
                  <a:gd name="connsiteX12" fmla="*/ 609600 w 1360227"/>
                  <a:gd name="connsiteY12" fmla="*/ 177421 h 900752"/>
                  <a:gd name="connsiteX13" fmla="*/ 650543 w 1360227"/>
                  <a:gd name="connsiteY13" fmla="*/ 150125 h 900752"/>
                  <a:gd name="connsiteX14" fmla="*/ 746078 w 1360227"/>
                  <a:gd name="connsiteY14" fmla="*/ 122830 h 900752"/>
                  <a:gd name="connsiteX15" fmla="*/ 827964 w 1360227"/>
                  <a:gd name="connsiteY15" fmla="*/ 95534 h 900752"/>
                  <a:gd name="connsiteX16" fmla="*/ 923498 w 1360227"/>
                  <a:gd name="connsiteY16" fmla="*/ 54591 h 900752"/>
                  <a:gd name="connsiteX17" fmla="*/ 964442 w 1360227"/>
                  <a:gd name="connsiteY17" fmla="*/ 27295 h 900752"/>
                  <a:gd name="connsiteX18" fmla="*/ 1073624 w 1360227"/>
                  <a:gd name="connsiteY18" fmla="*/ 0 h 900752"/>
                  <a:gd name="connsiteX19" fmla="*/ 1196454 w 1360227"/>
                  <a:gd name="connsiteY19" fmla="*/ 13648 h 900752"/>
                  <a:gd name="connsiteX20" fmla="*/ 1291988 w 1360227"/>
                  <a:gd name="connsiteY20" fmla="*/ 122830 h 900752"/>
                  <a:gd name="connsiteX21" fmla="*/ 1346579 w 1360227"/>
                  <a:gd name="connsiteY21" fmla="*/ 204716 h 900752"/>
                  <a:gd name="connsiteX22" fmla="*/ 1360227 w 1360227"/>
                  <a:gd name="connsiteY22" fmla="*/ 245660 h 900752"/>
                  <a:gd name="connsiteX23" fmla="*/ 1346579 w 1360227"/>
                  <a:gd name="connsiteY23" fmla="*/ 532263 h 900752"/>
                  <a:gd name="connsiteX24" fmla="*/ 1332931 w 1360227"/>
                  <a:gd name="connsiteY24" fmla="*/ 586854 h 900752"/>
                  <a:gd name="connsiteX25" fmla="*/ 1264692 w 1360227"/>
                  <a:gd name="connsiteY25" fmla="*/ 655092 h 900752"/>
                  <a:gd name="connsiteX26" fmla="*/ 1182806 w 1360227"/>
                  <a:gd name="connsiteY26" fmla="*/ 736979 h 900752"/>
                  <a:gd name="connsiteX27" fmla="*/ 1141863 w 1360227"/>
                  <a:gd name="connsiteY27" fmla="*/ 777922 h 900752"/>
                  <a:gd name="connsiteX28" fmla="*/ 1046328 w 1360227"/>
                  <a:gd name="connsiteY28" fmla="*/ 832513 h 900752"/>
                  <a:gd name="connsiteX29" fmla="*/ 1005385 w 1360227"/>
                  <a:gd name="connsiteY29" fmla="*/ 859809 h 900752"/>
                  <a:gd name="connsiteX30" fmla="*/ 937146 w 1360227"/>
                  <a:gd name="connsiteY30" fmla="*/ 873457 h 900752"/>
                  <a:gd name="connsiteX31" fmla="*/ 896203 w 1360227"/>
                  <a:gd name="connsiteY31" fmla="*/ 900752 h 900752"/>
                  <a:gd name="connsiteX32" fmla="*/ 350292 w 1360227"/>
                  <a:gd name="connsiteY32" fmla="*/ 887104 h 900752"/>
                  <a:gd name="connsiteX33" fmla="*/ 200167 w 1360227"/>
                  <a:gd name="connsiteY33" fmla="*/ 846161 h 900752"/>
                  <a:gd name="connsiteX34" fmla="*/ 145576 w 1360227"/>
                  <a:gd name="connsiteY34" fmla="*/ 818866 h 900752"/>
                  <a:gd name="connsiteX35" fmla="*/ 22746 w 1360227"/>
                  <a:gd name="connsiteY35" fmla="*/ 791570 h 900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60227" h="900752">
                    <a:moveTo>
                      <a:pt x="22746" y="791570"/>
                    </a:moveTo>
                    <a:cubicBezTo>
                      <a:pt x="0" y="780197"/>
                      <a:pt x="2112" y="763203"/>
                      <a:pt x="9098" y="750627"/>
                    </a:cubicBezTo>
                    <a:cubicBezTo>
                      <a:pt x="27845" y="716883"/>
                      <a:pt x="90985" y="668740"/>
                      <a:pt x="90985" y="668740"/>
                    </a:cubicBezTo>
                    <a:cubicBezTo>
                      <a:pt x="125291" y="565825"/>
                      <a:pt x="79014" y="692684"/>
                      <a:pt x="131928" y="586854"/>
                    </a:cubicBezTo>
                    <a:cubicBezTo>
                      <a:pt x="188427" y="473854"/>
                      <a:pt x="94653" y="622293"/>
                      <a:pt x="172872" y="504967"/>
                    </a:cubicBezTo>
                    <a:cubicBezTo>
                      <a:pt x="177421" y="486770"/>
                      <a:pt x="174511" y="464786"/>
                      <a:pt x="186519" y="450376"/>
                    </a:cubicBezTo>
                    <a:cubicBezTo>
                      <a:pt x="199543" y="434747"/>
                      <a:pt x="223325" y="432961"/>
                      <a:pt x="241110" y="423081"/>
                    </a:cubicBezTo>
                    <a:cubicBezTo>
                      <a:pt x="290484" y="395651"/>
                      <a:pt x="307639" y="383277"/>
                      <a:pt x="350292" y="354842"/>
                    </a:cubicBezTo>
                    <a:cubicBezTo>
                      <a:pt x="368489" y="327546"/>
                      <a:pt x="373762" y="283329"/>
                      <a:pt x="404884" y="272955"/>
                    </a:cubicBezTo>
                    <a:cubicBezTo>
                      <a:pt x="507796" y="238650"/>
                      <a:pt x="380944" y="284925"/>
                      <a:pt x="486770" y="232012"/>
                    </a:cubicBezTo>
                    <a:cubicBezTo>
                      <a:pt x="499637" y="225578"/>
                      <a:pt x="514846" y="224798"/>
                      <a:pt x="527713" y="218364"/>
                    </a:cubicBezTo>
                    <a:cubicBezTo>
                      <a:pt x="542384" y="211029"/>
                      <a:pt x="553986" y="198404"/>
                      <a:pt x="568657" y="191069"/>
                    </a:cubicBezTo>
                    <a:cubicBezTo>
                      <a:pt x="581524" y="184635"/>
                      <a:pt x="596733" y="183855"/>
                      <a:pt x="609600" y="177421"/>
                    </a:cubicBezTo>
                    <a:cubicBezTo>
                      <a:pt x="624271" y="170085"/>
                      <a:pt x="635872" y="157460"/>
                      <a:pt x="650543" y="150125"/>
                    </a:cubicBezTo>
                    <a:cubicBezTo>
                      <a:pt x="673469" y="138662"/>
                      <a:pt x="724224" y="129386"/>
                      <a:pt x="746078" y="122830"/>
                    </a:cubicBezTo>
                    <a:cubicBezTo>
                      <a:pt x="773636" y="114562"/>
                      <a:pt x="804024" y="111494"/>
                      <a:pt x="827964" y="95534"/>
                    </a:cubicBezTo>
                    <a:cubicBezTo>
                      <a:pt x="884514" y="57835"/>
                      <a:pt x="852994" y="72217"/>
                      <a:pt x="923498" y="54591"/>
                    </a:cubicBezTo>
                    <a:cubicBezTo>
                      <a:pt x="937146" y="45492"/>
                      <a:pt x="949771" y="34631"/>
                      <a:pt x="964442" y="27295"/>
                    </a:cubicBezTo>
                    <a:cubicBezTo>
                      <a:pt x="992416" y="13308"/>
                      <a:pt x="1047675" y="5190"/>
                      <a:pt x="1073624" y="0"/>
                    </a:cubicBezTo>
                    <a:cubicBezTo>
                      <a:pt x="1114567" y="4549"/>
                      <a:pt x="1156489" y="3657"/>
                      <a:pt x="1196454" y="13648"/>
                    </a:cubicBezTo>
                    <a:cubicBezTo>
                      <a:pt x="1241947" y="25021"/>
                      <a:pt x="1273790" y="95534"/>
                      <a:pt x="1291988" y="122830"/>
                    </a:cubicBezTo>
                    <a:lnTo>
                      <a:pt x="1346579" y="204716"/>
                    </a:lnTo>
                    <a:lnTo>
                      <a:pt x="1360227" y="245660"/>
                    </a:lnTo>
                    <a:cubicBezTo>
                      <a:pt x="1355678" y="341194"/>
                      <a:pt x="1354206" y="436925"/>
                      <a:pt x="1346579" y="532263"/>
                    </a:cubicBezTo>
                    <a:cubicBezTo>
                      <a:pt x="1345083" y="550960"/>
                      <a:pt x="1340320" y="569614"/>
                      <a:pt x="1332931" y="586854"/>
                    </a:cubicBezTo>
                    <a:cubicBezTo>
                      <a:pt x="1309134" y="642381"/>
                      <a:pt x="1306687" y="617763"/>
                      <a:pt x="1264692" y="655092"/>
                    </a:cubicBezTo>
                    <a:cubicBezTo>
                      <a:pt x="1235841" y="680738"/>
                      <a:pt x="1210101" y="709683"/>
                      <a:pt x="1182806" y="736979"/>
                    </a:cubicBezTo>
                    <a:cubicBezTo>
                      <a:pt x="1169158" y="750627"/>
                      <a:pt x="1157922" y="767216"/>
                      <a:pt x="1141863" y="777922"/>
                    </a:cubicBezTo>
                    <a:cubicBezTo>
                      <a:pt x="1042103" y="844429"/>
                      <a:pt x="1167545" y="763246"/>
                      <a:pt x="1046328" y="832513"/>
                    </a:cubicBezTo>
                    <a:cubicBezTo>
                      <a:pt x="1032087" y="840651"/>
                      <a:pt x="1020743" y="854050"/>
                      <a:pt x="1005385" y="859809"/>
                    </a:cubicBezTo>
                    <a:cubicBezTo>
                      <a:pt x="983665" y="867954"/>
                      <a:pt x="959892" y="868908"/>
                      <a:pt x="937146" y="873457"/>
                    </a:cubicBezTo>
                    <a:cubicBezTo>
                      <a:pt x="923498" y="882555"/>
                      <a:pt x="912601" y="900371"/>
                      <a:pt x="896203" y="900752"/>
                    </a:cubicBezTo>
                    <a:lnTo>
                      <a:pt x="350292" y="887104"/>
                    </a:lnTo>
                    <a:cubicBezTo>
                      <a:pt x="317416" y="885643"/>
                      <a:pt x="225203" y="858679"/>
                      <a:pt x="200167" y="846161"/>
                    </a:cubicBezTo>
                    <a:cubicBezTo>
                      <a:pt x="181970" y="837063"/>
                      <a:pt x="164877" y="825300"/>
                      <a:pt x="145576" y="818866"/>
                    </a:cubicBezTo>
                    <a:cubicBezTo>
                      <a:pt x="85895" y="798973"/>
                      <a:pt x="45492" y="802943"/>
                      <a:pt x="22746" y="791570"/>
                    </a:cubicBez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Freeform 113"/>
              <p:cNvSpPr/>
              <p:nvPr/>
            </p:nvSpPr>
            <p:spPr>
              <a:xfrm>
                <a:off x="4148919" y="3110809"/>
                <a:ext cx="939226" cy="1106349"/>
              </a:xfrm>
              <a:custGeom>
                <a:avLst/>
                <a:gdLst>
                  <a:gd name="connsiteX0" fmla="*/ 0 w 939226"/>
                  <a:gd name="connsiteY0" fmla="*/ 1106349 h 1106349"/>
                  <a:gd name="connsiteX1" fmla="*/ 40944 w 939226"/>
                  <a:gd name="connsiteY1" fmla="*/ 1079054 h 1106349"/>
                  <a:gd name="connsiteX2" fmla="*/ 54591 w 939226"/>
                  <a:gd name="connsiteY2" fmla="*/ 1024463 h 1106349"/>
                  <a:gd name="connsiteX3" fmla="*/ 81887 w 939226"/>
                  <a:gd name="connsiteY3" fmla="*/ 942576 h 1106349"/>
                  <a:gd name="connsiteX4" fmla="*/ 81887 w 939226"/>
                  <a:gd name="connsiteY4" fmla="*/ 942576 h 1106349"/>
                  <a:gd name="connsiteX5" fmla="*/ 122830 w 939226"/>
                  <a:gd name="connsiteY5" fmla="*/ 887985 h 1106349"/>
                  <a:gd name="connsiteX6" fmla="*/ 150126 w 939226"/>
                  <a:gd name="connsiteY6" fmla="*/ 806098 h 1106349"/>
                  <a:gd name="connsiteX7" fmla="*/ 191069 w 939226"/>
                  <a:gd name="connsiteY7" fmla="*/ 724212 h 1106349"/>
                  <a:gd name="connsiteX8" fmla="*/ 204717 w 939226"/>
                  <a:gd name="connsiteY8" fmla="*/ 615030 h 1106349"/>
                  <a:gd name="connsiteX9" fmla="*/ 218365 w 939226"/>
                  <a:gd name="connsiteY9" fmla="*/ 574087 h 1106349"/>
                  <a:gd name="connsiteX10" fmla="*/ 232012 w 939226"/>
                  <a:gd name="connsiteY10" fmla="*/ 314779 h 1106349"/>
                  <a:gd name="connsiteX11" fmla="*/ 245660 w 939226"/>
                  <a:gd name="connsiteY11" fmla="*/ 205597 h 1106349"/>
                  <a:gd name="connsiteX12" fmla="*/ 300251 w 939226"/>
                  <a:gd name="connsiteY12" fmla="*/ 82767 h 1106349"/>
                  <a:gd name="connsiteX13" fmla="*/ 341194 w 939226"/>
                  <a:gd name="connsiteY13" fmla="*/ 41824 h 1106349"/>
                  <a:gd name="connsiteX14" fmla="*/ 423081 w 939226"/>
                  <a:gd name="connsiteY14" fmla="*/ 881 h 1106349"/>
                  <a:gd name="connsiteX15" fmla="*/ 627797 w 939226"/>
                  <a:gd name="connsiteY15" fmla="*/ 14528 h 1106349"/>
                  <a:gd name="connsiteX16" fmla="*/ 736980 w 939226"/>
                  <a:gd name="connsiteY16" fmla="*/ 69119 h 1106349"/>
                  <a:gd name="connsiteX17" fmla="*/ 777923 w 939226"/>
                  <a:gd name="connsiteY17" fmla="*/ 110063 h 1106349"/>
                  <a:gd name="connsiteX18" fmla="*/ 791571 w 939226"/>
                  <a:gd name="connsiteY18" fmla="*/ 151006 h 1106349"/>
                  <a:gd name="connsiteX19" fmla="*/ 832514 w 939226"/>
                  <a:gd name="connsiteY19" fmla="*/ 178301 h 1106349"/>
                  <a:gd name="connsiteX20" fmla="*/ 873457 w 939226"/>
                  <a:gd name="connsiteY20" fmla="*/ 260188 h 1106349"/>
                  <a:gd name="connsiteX21" fmla="*/ 900753 w 939226"/>
                  <a:gd name="connsiteY21" fmla="*/ 301131 h 1106349"/>
                  <a:gd name="connsiteX22" fmla="*/ 900753 w 939226"/>
                  <a:gd name="connsiteY22" fmla="*/ 601382 h 1106349"/>
                  <a:gd name="connsiteX23" fmla="*/ 873457 w 939226"/>
                  <a:gd name="connsiteY23" fmla="*/ 655973 h 1106349"/>
                  <a:gd name="connsiteX24" fmla="*/ 818866 w 939226"/>
                  <a:gd name="connsiteY24" fmla="*/ 669621 h 1106349"/>
                  <a:gd name="connsiteX25" fmla="*/ 777923 w 939226"/>
                  <a:gd name="connsiteY25" fmla="*/ 696916 h 1106349"/>
                  <a:gd name="connsiteX26" fmla="*/ 736980 w 939226"/>
                  <a:gd name="connsiteY26" fmla="*/ 737860 h 1106349"/>
                  <a:gd name="connsiteX27" fmla="*/ 682388 w 939226"/>
                  <a:gd name="connsiteY27" fmla="*/ 765155 h 1106349"/>
                  <a:gd name="connsiteX28" fmla="*/ 559559 w 939226"/>
                  <a:gd name="connsiteY28" fmla="*/ 847042 h 1106349"/>
                  <a:gd name="connsiteX29" fmla="*/ 518615 w 939226"/>
                  <a:gd name="connsiteY29" fmla="*/ 860690 h 1106349"/>
                  <a:gd name="connsiteX30" fmla="*/ 477672 w 939226"/>
                  <a:gd name="connsiteY30" fmla="*/ 874337 h 1106349"/>
                  <a:gd name="connsiteX31" fmla="*/ 395785 w 939226"/>
                  <a:gd name="connsiteY31" fmla="*/ 942576 h 1106349"/>
                  <a:gd name="connsiteX32" fmla="*/ 354842 w 939226"/>
                  <a:gd name="connsiteY32" fmla="*/ 956224 h 1106349"/>
                  <a:gd name="connsiteX33" fmla="*/ 313899 w 939226"/>
                  <a:gd name="connsiteY33" fmla="*/ 983519 h 1106349"/>
                  <a:gd name="connsiteX34" fmla="*/ 272956 w 939226"/>
                  <a:gd name="connsiteY34" fmla="*/ 997167 h 1106349"/>
                  <a:gd name="connsiteX35" fmla="*/ 232012 w 939226"/>
                  <a:gd name="connsiteY35" fmla="*/ 1024463 h 1106349"/>
                  <a:gd name="connsiteX36" fmla="*/ 136478 w 939226"/>
                  <a:gd name="connsiteY36" fmla="*/ 1051758 h 1106349"/>
                  <a:gd name="connsiteX37" fmla="*/ 13648 w 939226"/>
                  <a:gd name="connsiteY37" fmla="*/ 1106349 h 1106349"/>
                  <a:gd name="connsiteX38" fmla="*/ 0 w 939226"/>
                  <a:gd name="connsiteY38" fmla="*/ 1106349 h 1106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9226" h="1106349">
                    <a:moveTo>
                      <a:pt x="0" y="1106349"/>
                    </a:moveTo>
                    <a:cubicBezTo>
                      <a:pt x="13648" y="1097251"/>
                      <a:pt x="31845" y="1092702"/>
                      <a:pt x="40944" y="1079054"/>
                    </a:cubicBezTo>
                    <a:cubicBezTo>
                      <a:pt x="51349" y="1063447"/>
                      <a:pt x="49201" y="1042429"/>
                      <a:pt x="54591" y="1024463"/>
                    </a:cubicBezTo>
                    <a:cubicBezTo>
                      <a:pt x="62859" y="996904"/>
                      <a:pt x="72788" y="969872"/>
                      <a:pt x="81887" y="942576"/>
                    </a:cubicBezTo>
                    <a:lnTo>
                      <a:pt x="81887" y="942576"/>
                    </a:lnTo>
                    <a:lnTo>
                      <a:pt x="122830" y="887985"/>
                    </a:lnTo>
                    <a:cubicBezTo>
                      <a:pt x="131929" y="860689"/>
                      <a:pt x="134166" y="830038"/>
                      <a:pt x="150126" y="806098"/>
                    </a:cubicBezTo>
                    <a:cubicBezTo>
                      <a:pt x="185401" y="753185"/>
                      <a:pt x="172234" y="780716"/>
                      <a:pt x="191069" y="724212"/>
                    </a:cubicBezTo>
                    <a:cubicBezTo>
                      <a:pt x="195618" y="687818"/>
                      <a:pt x="198156" y="651116"/>
                      <a:pt x="204717" y="615030"/>
                    </a:cubicBezTo>
                    <a:cubicBezTo>
                      <a:pt x="207290" y="600876"/>
                      <a:pt x="217063" y="588414"/>
                      <a:pt x="218365" y="574087"/>
                    </a:cubicBezTo>
                    <a:cubicBezTo>
                      <a:pt x="226201" y="487887"/>
                      <a:pt x="225618" y="401098"/>
                      <a:pt x="232012" y="314779"/>
                    </a:cubicBezTo>
                    <a:cubicBezTo>
                      <a:pt x="234721" y="278202"/>
                      <a:pt x="237975" y="241460"/>
                      <a:pt x="245660" y="205597"/>
                    </a:cubicBezTo>
                    <a:cubicBezTo>
                      <a:pt x="255960" y="157533"/>
                      <a:pt x="269642" y="119497"/>
                      <a:pt x="300251" y="82767"/>
                    </a:cubicBezTo>
                    <a:cubicBezTo>
                      <a:pt x="312607" y="67940"/>
                      <a:pt x="326367" y="54180"/>
                      <a:pt x="341194" y="41824"/>
                    </a:cubicBezTo>
                    <a:cubicBezTo>
                      <a:pt x="376471" y="12427"/>
                      <a:pt x="382045" y="14559"/>
                      <a:pt x="423081" y="881"/>
                    </a:cubicBezTo>
                    <a:cubicBezTo>
                      <a:pt x="491320" y="5430"/>
                      <a:pt x="560968" y="0"/>
                      <a:pt x="627797" y="14528"/>
                    </a:cubicBezTo>
                    <a:cubicBezTo>
                      <a:pt x="667558" y="23172"/>
                      <a:pt x="736980" y="69119"/>
                      <a:pt x="736980" y="69119"/>
                    </a:cubicBezTo>
                    <a:cubicBezTo>
                      <a:pt x="750628" y="82767"/>
                      <a:pt x="767217" y="94004"/>
                      <a:pt x="777923" y="110063"/>
                    </a:cubicBezTo>
                    <a:cubicBezTo>
                      <a:pt x="785903" y="122033"/>
                      <a:pt x="782584" y="139773"/>
                      <a:pt x="791571" y="151006"/>
                    </a:cubicBezTo>
                    <a:cubicBezTo>
                      <a:pt x="801818" y="163814"/>
                      <a:pt x="818866" y="169203"/>
                      <a:pt x="832514" y="178301"/>
                    </a:cubicBezTo>
                    <a:cubicBezTo>
                      <a:pt x="910748" y="295656"/>
                      <a:pt x="816945" y="147166"/>
                      <a:pt x="873457" y="260188"/>
                    </a:cubicBezTo>
                    <a:cubicBezTo>
                      <a:pt x="880793" y="274859"/>
                      <a:pt x="891654" y="287483"/>
                      <a:pt x="900753" y="301131"/>
                    </a:cubicBezTo>
                    <a:cubicBezTo>
                      <a:pt x="939226" y="416558"/>
                      <a:pt x="930460" y="373625"/>
                      <a:pt x="900753" y="601382"/>
                    </a:cubicBezTo>
                    <a:cubicBezTo>
                      <a:pt x="898122" y="621556"/>
                      <a:pt x="889086" y="642949"/>
                      <a:pt x="873457" y="655973"/>
                    </a:cubicBezTo>
                    <a:cubicBezTo>
                      <a:pt x="859047" y="667981"/>
                      <a:pt x="837063" y="665072"/>
                      <a:pt x="818866" y="669621"/>
                    </a:cubicBezTo>
                    <a:cubicBezTo>
                      <a:pt x="805218" y="678719"/>
                      <a:pt x="790524" y="686415"/>
                      <a:pt x="777923" y="696916"/>
                    </a:cubicBezTo>
                    <a:cubicBezTo>
                      <a:pt x="763096" y="709272"/>
                      <a:pt x="752686" y="726642"/>
                      <a:pt x="736980" y="737860"/>
                    </a:cubicBezTo>
                    <a:cubicBezTo>
                      <a:pt x="720424" y="749685"/>
                      <a:pt x="700585" y="756057"/>
                      <a:pt x="682388" y="765155"/>
                    </a:cubicBezTo>
                    <a:cubicBezTo>
                      <a:pt x="624182" y="842763"/>
                      <a:pt x="663024" y="812553"/>
                      <a:pt x="559559" y="847042"/>
                    </a:cubicBezTo>
                    <a:lnTo>
                      <a:pt x="518615" y="860690"/>
                    </a:lnTo>
                    <a:lnTo>
                      <a:pt x="477672" y="874337"/>
                    </a:lnTo>
                    <a:cubicBezTo>
                      <a:pt x="447485" y="904524"/>
                      <a:pt x="433791" y="923573"/>
                      <a:pt x="395785" y="942576"/>
                    </a:cubicBezTo>
                    <a:cubicBezTo>
                      <a:pt x="382918" y="949010"/>
                      <a:pt x="367709" y="949790"/>
                      <a:pt x="354842" y="956224"/>
                    </a:cubicBezTo>
                    <a:cubicBezTo>
                      <a:pt x="340171" y="963559"/>
                      <a:pt x="328570" y="976184"/>
                      <a:pt x="313899" y="983519"/>
                    </a:cubicBezTo>
                    <a:cubicBezTo>
                      <a:pt x="301032" y="989953"/>
                      <a:pt x="285823" y="990733"/>
                      <a:pt x="272956" y="997167"/>
                    </a:cubicBezTo>
                    <a:cubicBezTo>
                      <a:pt x="258285" y="1004503"/>
                      <a:pt x="246683" y="1017127"/>
                      <a:pt x="232012" y="1024463"/>
                    </a:cubicBezTo>
                    <a:cubicBezTo>
                      <a:pt x="209084" y="1035927"/>
                      <a:pt x="158335" y="1045201"/>
                      <a:pt x="136478" y="1051758"/>
                    </a:cubicBezTo>
                    <a:cubicBezTo>
                      <a:pt x="97870" y="1063341"/>
                      <a:pt x="44988" y="1075009"/>
                      <a:pt x="13648" y="1106349"/>
                    </a:cubicBezTo>
                    <a:lnTo>
                      <a:pt x="0" y="1106349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Freeform 114"/>
              <p:cNvSpPr/>
              <p:nvPr/>
            </p:nvSpPr>
            <p:spPr>
              <a:xfrm>
                <a:off x="3125337" y="3405845"/>
                <a:ext cx="789296" cy="1339504"/>
              </a:xfrm>
              <a:custGeom>
                <a:avLst/>
                <a:gdLst>
                  <a:gd name="connsiteX0" fmla="*/ 777923 w 789296"/>
                  <a:gd name="connsiteY0" fmla="*/ 1288985 h 1339504"/>
                  <a:gd name="connsiteX1" fmla="*/ 750627 w 789296"/>
                  <a:gd name="connsiteY1" fmla="*/ 1125212 h 1339504"/>
                  <a:gd name="connsiteX2" fmla="*/ 736979 w 789296"/>
                  <a:gd name="connsiteY2" fmla="*/ 1070621 h 1339504"/>
                  <a:gd name="connsiteX3" fmla="*/ 668741 w 789296"/>
                  <a:gd name="connsiteY3" fmla="*/ 975086 h 1339504"/>
                  <a:gd name="connsiteX4" fmla="*/ 641445 w 789296"/>
                  <a:gd name="connsiteY4" fmla="*/ 893200 h 1339504"/>
                  <a:gd name="connsiteX5" fmla="*/ 614150 w 789296"/>
                  <a:gd name="connsiteY5" fmla="*/ 811313 h 1339504"/>
                  <a:gd name="connsiteX6" fmla="*/ 586854 w 789296"/>
                  <a:gd name="connsiteY6" fmla="*/ 702131 h 1339504"/>
                  <a:gd name="connsiteX7" fmla="*/ 573206 w 789296"/>
                  <a:gd name="connsiteY7" fmla="*/ 661188 h 1339504"/>
                  <a:gd name="connsiteX8" fmla="*/ 559559 w 789296"/>
                  <a:gd name="connsiteY8" fmla="*/ 592949 h 1339504"/>
                  <a:gd name="connsiteX9" fmla="*/ 532263 w 789296"/>
                  <a:gd name="connsiteY9" fmla="*/ 511062 h 1339504"/>
                  <a:gd name="connsiteX10" fmla="*/ 491320 w 789296"/>
                  <a:gd name="connsiteY10" fmla="*/ 279051 h 1339504"/>
                  <a:gd name="connsiteX11" fmla="*/ 464024 w 789296"/>
                  <a:gd name="connsiteY11" fmla="*/ 169868 h 1339504"/>
                  <a:gd name="connsiteX12" fmla="*/ 450376 w 789296"/>
                  <a:gd name="connsiteY12" fmla="*/ 128925 h 1339504"/>
                  <a:gd name="connsiteX13" fmla="*/ 423081 w 789296"/>
                  <a:gd name="connsiteY13" fmla="*/ 87982 h 1339504"/>
                  <a:gd name="connsiteX14" fmla="*/ 382138 w 789296"/>
                  <a:gd name="connsiteY14" fmla="*/ 47039 h 1339504"/>
                  <a:gd name="connsiteX15" fmla="*/ 341194 w 789296"/>
                  <a:gd name="connsiteY15" fmla="*/ 33391 h 1339504"/>
                  <a:gd name="connsiteX16" fmla="*/ 300251 w 789296"/>
                  <a:gd name="connsiteY16" fmla="*/ 6095 h 1339504"/>
                  <a:gd name="connsiteX17" fmla="*/ 136478 w 789296"/>
                  <a:gd name="connsiteY17" fmla="*/ 33391 h 1339504"/>
                  <a:gd name="connsiteX18" fmla="*/ 81887 w 789296"/>
                  <a:gd name="connsiteY18" fmla="*/ 128925 h 1339504"/>
                  <a:gd name="connsiteX19" fmla="*/ 54591 w 789296"/>
                  <a:gd name="connsiteY19" fmla="*/ 169868 h 1339504"/>
                  <a:gd name="connsiteX20" fmla="*/ 13648 w 789296"/>
                  <a:gd name="connsiteY20" fmla="*/ 292698 h 1339504"/>
                  <a:gd name="connsiteX21" fmla="*/ 0 w 789296"/>
                  <a:gd name="connsiteY21" fmla="*/ 333642 h 1339504"/>
                  <a:gd name="connsiteX22" fmla="*/ 13648 w 789296"/>
                  <a:gd name="connsiteY22" fmla="*/ 606597 h 1339504"/>
                  <a:gd name="connsiteX23" fmla="*/ 27296 w 789296"/>
                  <a:gd name="connsiteY23" fmla="*/ 674836 h 1339504"/>
                  <a:gd name="connsiteX24" fmla="*/ 54591 w 789296"/>
                  <a:gd name="connsiteY24" fmla="*/ 715779 h 1339504"/>
                  <a:gd name="connsiteX25" fmla="*/ 95535 w 789296"/>
                  <a:gd name="connsiteY25" fmla="*/ 743074 h 1339504"/>
                  <a:gd name="connsiteX26" fmla="*/ 109182 w 789296"/>
                  <a:gd name="connsiteY26" fmla="*/ 784018 h 1339504"/>
                  <a:gd name="connsiteX27" fmla="*/ 232012 w 789296"/>
                  <a:gd name="connsiteY27" fmla="*/ 852256 h 1339504"/>
                  <a:gd name="connsiteX28" fmla="*/ 327547 w 789296"/>
                  <a:gd name="connsiteY28" fmla="*/ 906848 h 1339504"/>
                  <a:gd name="connsiteX29" fmla="*/ 504967 w 789296"/>
                  <a:gd name="connsiteY29" fmla="*/ 1056973 h 1339504"/>
                  <a:gd name="connsiteX30" fmla="*/ 559559 w 789296"/>
                  <a:gd name="connsiteY30" fmla="*/ 1138859 h 1339504"/>
                  <a:gd name="connsiteX31" fmla="*/ 586854 w 789296"/>
                  <a:gd name="connsiteY31" fmla="*/ 1179803 h 1339504"/>
                  <a:gd name="connsiteX32" fmla="*/ 641445 w 789296"/>
                  <a:gd name="connsiteY32" fmla="*/ 1288985 h 1339504"/>
                  <a:gd name="connsiteX33" fmla="*/ 682388 w 789296"/>
                  <a:gd name="connsiteY33" fmla="*/ 1329928 h 1339504"/>
                  <a:gd name="connsiteX34" fmla="*/ 777923 w 789296"/>
                  <a:gd name="connsiteY34" fmla="*/ 1288985 h 1339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89296" h="1339504">
                    <a:moveTo>
                      <a:pt x="777923" y="1288985"/>
                    </a:moveTo>
                    <a:cubicBezTo>
                      <a:pt x="789296" y="1254866"/>
                      <a:pt x="766592" y="1197055"/>
                      <a:pt x="750627" y="1125212"/>
                    </a:cubicBezTo>
                    <a:cubicBezTo>
                      <a:pt x="746558" y="1106902"/>
                      <a:pt x="745367" y="1087398"/>
                      <a:pt x="736979" y="1070621"/>
                    </a:cubicBezTo>
                    <a:cubicBezTo>
                      <a:pt x="716801" y="1030266"/>
                      <a:pt x="686582" y="1015228"/>
                      <a:pt x="668741" y="975086"/>
                    </a:cubicBezTo>
                    <a:cubicBezTo>
                      <a:pt x="657056" y="948794"/>
                      <a:pt x="650544" y="920495"/>
                      <a:pt x="641445" y="893200"/>
                    </a:cubicBezTo>
                    <a:cubicBezTo>
                      <a:pt x="641442" y="893190"/>
                      <a:pt x="614153" y="811324"/>
                      <a:pt x="614150" y="811313"/>
                    </a:cubicBezTo>
                    <a:cubicBezTo>
                      <a:pt x="605051" y="774919"/>
                      <a:pt x="598717" y="737720"/>
                      <a:pt x="586854" y="702131"/>
                    </a:cubicBezTo>
                    <a:cubicBezTo>
                      <a:pt x="582305" y="688483"/>
                      <a:pt x="576695" y="675144"/>
                      <a:pt x="573206" y="661188"/>
                    </a:cubicBezTo>
                    <a:cubicBezTo>
                      <a:pt x="567580" y="638684"/>
                      <a:pt x="565662" y="615328"/>
                      <a:pt x="559559" y="592949"/>
                    </a:cubicBezTo>
                    <a:cubicBezTo>
                      <a:pt x="551989" y="565191"/>
                      <a:pt x="532263" y="511062"/>
                      <a:pt x="532263" y="511062"/>
                    </a:cubicBezTo>
                    <a:cubicBezTo>
                      <a:pt x="505236" y="213775"/>
                      <a:pt x="540674" y="476464"/>
                      <a:pt x="491320" y="279051"/>
                    </a:cubicBezTo>
                    <a:cubicBezTo>
                      <a:pt x="482221" y="242657"/>
                      <a:pt x="475887" y="205457"/>
                      <a:pt x="464024" y="169868"/>
                    </a:cubicBezTo>
                    <a:cubicBezTo>
                      <a:pt x="459475" y="156220"/>
                      <a:pt x="456810" y="141792"/>
                      <a:pt x="450376" y="128925"/>
                    </a:cubicBezTo>
                    <a:cubicBezTo>
                      <a:pt x="443041" y="114254"/>
                      <a:pt x="433582" y="100583"/>
                      <a:pt x="423081" y="87982"/>
                    </a:cubicBezTo>
                    <a:cubicBezTo>
                      <a:pt x="410725" y="73155"/>
                      <a:pt x="398197" y="57745"/>
                      <a:pt x="382138" y="47039"/>
                    </a:cubicBezTo>
                    <a:cubicBezTo>
                      <a:pt x="370168" y="39059"/>
                      <a:pt x="354842" y="37940"/>
                      <a:pt x="341194" y="33391"/>
                    </a:cubicBezTo>
                    <a:cubicBezTo>
                      <a:pt x="327546" y="24292"/>
                      <a:pt x="316597" y="7457"/>
                      <a:pt x="300251" y="6095"/>
                    </a:cubicBezTo>
                    <a:cubicBezTo>
                      <a:pt x="227116" y="0"/>
                      <a:pt x="194155" y="14165"/>
                      <a:pt x="136478" y="33391"/>
                    </a:cubicBezTo>
                    <a:cubicBezTo>
                      <a:pt x="69976" y="133142"/>
                      <a:pt x="151149" y="7717"/>
                      <a:pt x="81887" y="128925"/>
                    </a:cubicBezTo>
                    <a:cubicBezTo>
                      <a:pt x="73749" y="143166"/>
                      <a:pt x="63690" y="156220"/>
                      <a:pt x="54591" y="169868"/>
                    </a:cubicBezTo>
                    <a:lnTo>
                      <a:pt x="13648" y="292698"/>
                    </a:lnTo>
                    <a:lnTo>
                      <a:pt x="0" y="333642"/>
                    </a:lnTo>
                    <a:cubicBezTo>
                      <a:pt x="4549" y="424627"/>
                      <a:pt x="6383" y="515788"/>
                      <a:pt x="13648" y="606597"/>
                    </a:cubicBezTo>
                    <a:cubicBezTo>
                      <a:pt x="15498" y="629720"/>
                      <a:pt x="19151" y="653116"/>
                      <a:pt x="27296" y="674836"/>
                    </a:cubicBezTo>
                    <a:cubicBezTo>
                      <a:pt x="33055" y="690194"/>
                      <a:pt x="42993" y="704181"/>
                      <a:pt x="54591" y="715779"/>
                    </a:cubicBezTo>
                    <a:cubicBezTo>
                      <a:pt x="66190" y="727377"/>
                      <a:pt x="81887" y="733976"/>
                      <a:pt x="95535" y="743074"/>
                    </a:cubicBezTo>
                    <a:cubicBezTo>
                      <a:pt x="100084" y="756722"/>
                      <a:pt x="99010" y="773845"/>
                      <a:pt x="109182" y="784018"/>
                    </a:cubicBezTo>
                    <a:cubicBezTo>
                      <a:pt x="156110" y="830947"/>
                      <a:pt x="180526" y="835095"/>
                      <a:pt x="232012" y="852256"/>
                    </a:cubicBezTo>
                    <a:cubicBezTo>
                      <a:pt x="373651" y="946682"/>
                      <a:pt x="154386" y="802950"/>
                      <a:pt x="327547" y="906848"/>
                    </a:cubicBezTo>
                    <a:cubicBezTo>
                      <a:pt x="390016" y="944330"/>
                      <a:pt x="464334" y="996025"/>
                      <a:pt x="504967" y="1056973"/>
                    </a:cubicBezTo>
                    <a:lnTo>
                      <a:pt x="559559" y="1138859"/>
                    </a:lnTo>
                    <a:lnTo>
                      <a:pt x="586854" y="1179803"/>
                    </a:lnTo>
                    <a:cubicBezTo>
                      <a:pt x="603487" y="1246333"/>
                      <a:pt x="592318" y="1231670"/>
                      <a:pt x="641445" y="1288985"/>
                    </a:cubicBezTo>
                    <a:cubicBezTo>
                      <a:pt x="654006" y="1303639"/>
                      <a:pt x="663767" y="1324850"/>
                      <a:pt x="682388" y="1329928"/>
                    </a:cubicBezTo>
                    <a:cubicBezTo>
                      <a:pt x="717500" y="1339504"/>
                      <a:pt x="766550" y="1323104"/>
                      <a:pt x="777923" y="1288985"/>
                    </a:cubicBez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Freeform 115"/>
              <p:cNvSpPr/>
              <p:nvPr/>
            </p:nvSpPr>
            <p:spPr>
              <a:xfrm>
                <a:off x="3889612" y="4735773"/>
                <a:ext cx="1228298" cy="723331"/>
              </a:xfrm>
              <a:custGeom>
                <a:avLst/>
                <a:gdLst>
                  <a:gd name="connsiteX0" fmla="*/ 13648 w 1228298"/>
                  <a:gd name="connsiteY0" fmla="*/ 0 h 723331"/>
                  <a:gd name="connsiteX1" fmla="*/ 150125 w 1228298"/>
                  <a:gd name="connsiteY1" fmla="*/ 81887 h 723331"/>
                  <a:gd name="connsiteX2" fmla="*/ 232012 w 1228298"/>
                  <a:gd name="connsiteY2" fmla="*/ 109182 h 723331"/>
                  <a:gd name="connsiteX3" fmla="*/ 272955 w 1228298"/>
                  <a:gd name="connsiteY3" fmla="*/ 122830 h 723331"/>
                  <a:gd name="connsiteX4" fmla="*/ 545910 w 1228298"/>
                  <a:gd name="connsiteY4" fmla="*/ 136478 h 723331"/>
                  <a:gd name="connsiteX5" fmla="*/ 600501 w 1228298"/>
                  <a:gd name="connsiteY5" fmla="*/ 150126 h 723331"/>
                  <a:gd name="connsiteX6" fmla="*/ 859809 w 1228298"/>
                  <a:gd name="connsiteY6" fmla="*/ 122830 h 723331"/>
                  <a:gd name="connsiteX7" fmla="*/ 941695 w 1228298"/>
                  <a:gd name="connsiteY7" fmla="*/ 95534 h 723331"/>
                  <a:gd name="connsiteX8" fmla="*/ 1023582 w 1228298"/>
                  <a:gd name="connsiteY8" fmla="*/ 54591 h 723331"/>
                  <a:gd name="connsiteX9" fmla="*/ 1119116 w 1228298"/>
                  <a:gd name="connsiteY9" fmla="*/ 68239 h 723331"/>
                  <a:gd name="connsiteX10" fmla="*/ 1160060 w 1228298"/>
                  <a:gd name="connsiteY10" fmla="*/ 81887 h 723331"/>
                  <a:gd name="connsiteX11" fmla="*/ 1187355 w 1228298"/>
                  <a:gd name="connsiteY11" fmla="*/ 163773 h 723331"/>
                  <a:gd name="connsiteX12" fmla="*/ 1201003 w 1228298"/>
                  <a:gd name="connsiteY12" fmla="*/ 204717 h 723331"/>
                  <a:gd name="connsiteX13" fmla="*/ 1214651 w 1228298"/>
                  <a:gd name="connsiteY13" fmla="*/ 245660 h 723331"/>
                  <a:gd name="connsiteX14" fmla="*/ 1228298 w 1228298"/>
                  <a:gd name="connsiteY14" fmla="*/ 286603 h 723331"/>
                  <a:gd name="connsiteX15" fmla="*/ 1173707 w 1228298"/>
                  <a:gd name="connsiteY15" fmla="*/ 436728 h 723331"/>
                  <a:gd name="connsiteX16" fmla="*/ 1091821 w 1228298"/>
                  <a:gd name="connsiteY16" fmla="*/ 518615 h 723331"/>
                  <a:gd name="connsiteX17" fmla="*/ 1078173 w 1228298"/>
                  <a:gd name="connsiteY17" fmla="*/ 559558 h 723331"/>
                  <a:gd name="connsiteX18" fmla="*/ 982639 w 1228298"/>
                  <a:gd name="connsiteY18" fmla="*/ 641445 h 723331"/>
                  <a:gd name="connsiteX19" fmla="*/ 941695 w 1228298"/>
                  <a:gd name="connsiteY19" fmla="*/ 682388 h 723331"/>
                  <a:gd name="connsiteX20" fmla="*/ 873457 w 1228298"/>
                  <a:gd name="connsiteY20" fmla="*/ 696036 h 723331"/>
                  <a:gd name="connsiteX21" fmla="*/ 682388 w 1228298"/>
                  <a:gd name="connsiteY21" fmla="*/ 723331 h 723331"/>
                  <a:gd name="connsiteX22" fmla="*/ 545910 w 1228298"/>
                  <a:gd name="connsiteY22" fmla="*/ 709684 h 723331"/>
                  <a:gd name="connsiteX23" fmla="*/ 477672 w 1228298"/>
                  <a:gd name="connsiteY23" fmla="*/ 696036 h 723331"/>
                  <a:gd name="connsiteX24" fmla="*/ 313898 w 1228298"/>
                  <a:gd name="connsiteY24" fmla="*/ 559558 h 723331"/>
                  <a:gd name="connsiteX25" fmla="*/ 272955 w 1228298"/>
                  <a:gd name="connsiteY25" fmla="*/ 518615 h 723331"/>
                  <a:gd name="connsiteX26" fmla="*/ 232012 w 1228298"/>
                  <a:gd name="connsiteY26" fmla="*/ 477672 h 723331"/>
                  <a:gd name="connsiteX27" fmla="*/ 191069 w 1228298"/>
                  <a:gd name="connsiteY27" fmla="*/ 450376 h 723331"/>
                  <a:gd name="connsiteX28" fmla="*/ 109182 w 1228298"/>
                  <a:gd name="connsiteY28" fmla="*/ 327546 h 723331"/>
                  <a:gd name="connsiteX29" fmla="*/ 81887 w 1228298"/>
                  <a:gd name="connsiteY29" fmla="*/ 286603 h 723331"/>
                  <a:gd name="connsiteX30" fmla="*/ 54591 w 1228298"/>
                  <a:gd name="connsiteY30" fmla="*/ 218364 h 723331"/>
                  <a:gd name="connsiteX31" fmla="*/ 40943 w 1228298"/>
                  <a:gd name="connsiteY31" fmla="*/ 136478 h 723331"/>
                  <a:gd name="connsiteX32" fmla="*/ 13648 w 1228298"/>
                  <a:gd name="connsiteY32" fmla="*/ 54591 h 723331"/>
                  <a:gd name="connsiteX33" fmla="*/ 0 w 1228298"/>
                  <a:gd name="connsiteY33" fmla="*/ 13648 h 723331"/>
                  <a:gd name="connsiteX34" fmla="*/ 13648 w 1228298"/>
                  <a:gd name="connsiteY34" fmla="*/ 0 h 723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8298" h="723331">
                    <a:moveTo>
                      <a:pt x="13648" y="0"/>
                    </a:moveTo>
                    <a:cubicBezTo>
                      <a:pt x="61707" y="32039"/>
                      <a:pt x="97670" y="60905"/>
                      <a:pt x="150125" y="81887"/>
                    </a:cubicBezTo>
                    <a:cubicBezTo>
                      <a:pt x="176839" y="92573"/>
                      <a:pt x="204716" y="100084"/>
                      <a:pt x="232012" y="109182"/>
                    </a:cubicBezTo>
                    <a:cubicBezTo>
                      <a:pt x="245660" y="113731"/>
                      <a:pt x="258587" y="122112"/>
                      <a:pt x="272955" y="122830"/>
                    </a:cubicBezTo>
                    <a:lnTo>
                      <a:pt x="545910" y="136478"/>
                    </a:lnTo>
                    <a:cubicBezTo>
                      <a:pt x="564107" y="141027"/>
                      <a:pt x="581744" y="150126"/>
                      <a:pt x="600501" y="150126"/>
                    </a:cubicBezTo>
                    <a:cubicBezTo>
                      <a:pt x="618248" y="150126"/>
                      <a:pt x="835455" y="125536"/>
                      <a:pt x="859809" y="122830"/>
                    </a:cubicBezTo>
                    <a:cubicBezTo>
                      <a:pt x="887104" y="113731"/>
                      <a:pt x="917755" y="111493"/>
                      <a:pt x="941695" y="95534"/>
                    </a:cubicBezTo>
                    <a:cubicBezTo>
                      <a:pt x="994609" y="60259"/>
                      <a:pt x="967078" y="73426"/>
                      <a:pt x="1023582" y="54591"/>
                    </a:cubicBezTo>
                    <a:cubicBezTo>
                      <a:pt x="1055427" y="59140"/>
                      <a:pt x="1087573" y="61930"/>
                      <a:pt x="1119116" y="68239"/>
                    </a:cubicBezTo>
                    <a:cubicBezTo>
                      <a:pt x="1133223" y="71060"/>
                      <a:pt x="1151698" y="70180"/>
                      <a:pt x="1160060" y="81887"/>
                    </a:cubicBezTo>
                    <a:cubicBezTo>
                      <a:pt x="1176783" y="105300"/>
                      <a:pt x="1178257" y="136478"/>
                      <a:pt x="1187355" y="163773"/>
                    </a:cubicBezTo>
                    <a:lnTo>
                      <a:pt x="1201003" y="204717"/>
                    </a:lnTo>
                    <a:lnTo>
                      <a:pt x="1214651" y="245660"/>
                    </a:lnTo>
                    <a:lnTo>
                      <a:pt x="1228298" y="286603"/>
                    </a:lnTo>
                    <a:cubicBezTo>
                      <a:pt x="1211374" y="354302"/>
                      <a:pt x="1215539" y="389667"/>
                      <a:pt x="1173707" y="436728"/>
                    </a:cubicBezTo>
                    <a:cubicBezTo>
                      <a:pt x="1148061" y="465579"/>
                      <a:pt x="1091821" y="518615"/>
                      <a:pt x="1091821" y="518615"/>
                    </a:cubicBezTo>
                    <a:cubicBezTo>
                      <a:pt x="1087272" y="532263"/>
                      <a:pt x="1086153" y="547588"/>
                      <a:pt x="1078173" y="559558"/>
                    </a:cubicBezTo>
                    <a:cubicBezTo>
                      <a:pt x="1055595" y="593426"/>
                      <a:pt x="1012073" y="616216"/>
                      <a:pt x="982639" y="641445"/>
                    </a:cubicBezTo>
                    <a:cubicBezTo>
                      <a:pt x="967985" y="654006"/>
                      <a:pt x="958958" y="673756"/>
                      <a:pt x="941695" y="682388"/>
                    </a:cubicBezTo>
                    <a:cubicBezTo>
                      <a:pt x="920947" y="692762"/>
                      <a:pt x="896101" y="691004"/>
                      <a:pt x="873457" y="696036"/>
                    </a:cubicBezTo>
                    <a:cubicBezTo>
                      <a:pt x="752027" y="723021"/>
                      <a:pt x="892336" y="702337"/>
                      <a:pt x="682388" y="723331"/>
                    </a:cubicBezTo>
                    <a:cubicBezTo>
                      <a:pt x="636895" y="718782"/>
                      <a:pt x="591228" y="715726"/>
                      <a:pt x="545910" y="709684"/>
                    </a:cubicBezTo>
                    <a:cubicBezTo>
                      <a:pt x="522917" y="706618"/>
                      <a:pt x="498789" y="705635"/>
                      <a:pt x="477672" y="696036"/>
                    </a:cubicBezTo>
                    <a:cubicBezTo>
                      <a:pt x="408001" y="664367"/>
                      <a:pt x="366814" y="612474"/>
                      <a:pt x="313898" y="559558"/>
                    </a:cubicBezTo>
                    <a:lnTo>
                      <a:pt x="272955" y="518615"/>
                    </a:lnTo>
                    <a:cubicBezTo>
                      <a:pt x="259307" y="504967"/>
                      <a:pt x="248071" y="488378"/>
                      <a:pt x="232012" y="477672"/>
                    </a:cubicBezTo>
                    <a:lnTo>
                      <a:pt x="191069" y="450376"/>
                    </a:lnTo>
                    <a:lnTo>
                      <a:pt x="109182" y="327546"/>
                    </a:lnTo>
                    <a:cubicBezTo>
                      <a:pt x="100084" y="313898"/>
                      <a:pt x="87979" y="301832"/>
                      <a:pt x="81887" y="286603"/>
                    </a:cubicBezTo>
                    <a:lnTo>
                      <a:pt x="54591" y="218364"/>
                    </a:lnTo>
                    <a:cubicBezTo>
                      <a:pt x="50042" y="191069"/>
                      <a:pt x="47654" y="163324"/>
                      <a:pt x="40943" y="136478"/>
                    </a:cubicBezTo>
                    <a:cubicBezTo>
                      <a:pt x="33965" y="108565"/>
                      <a:pt x="22746" y="81887"/>
                      <a:pt x="13648" y="54591"/>
                    </a:cubicBezTo>
                    <a:cubicBezTo>
                      <a:pt x="9099" y="40943"/>
                      <a:pt x="0" y="28034"/>
                      <a:pt x="0" y="13648"/>
                    </a:cubicBezTo>
                    <a:lnTo>
                      <a:pt x="136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6" name="Group 105"/>
            <p:cNvGrpSpPr/>
            <p:nvPr/>
          </p:nvGrpSpPr>
          <p:grpSpPr>
            <a:xfrm rot="1192463">
              <a:off x="2881206" y="1569403"/>
              <a:ext cx="1450109" cy="2037301"/>
              <a:chOff x="3125337" y="3041289"/>
              <a:chExt cx="2142699" cy="2417815"/>
            </a:xfrm>
          </p:grpSpPr>
          <p:sp>
            <p:nvSpPr>
              <p:cNvPr id="107" name="Freeform 106"/>
              <p:cNvSpPr/>
              <p:nvPr/>
            </p:nvSpPr>
            <p:spPr>
              <a:xfrm>
                <a:off x="3684896" y="3041289"/>
                <a:ext cx="655092" cy="1667189"/>
              </a:xfrm>
              <a:custGeom>
                <a:avLst/>
                <a:gdLst>
                  <a:gd name="connsiteX0" fmla="*/ 0 w 655092"/>
                  <a:gd name="connsiteY0" fmla="*/ 275117 h 1667189"/>
                  <a:gd name="connsiteX1" fmla="*/ 27295 w 655092"/>
                  <a:gd name="connsiteY1" fmla="*/ 138639 h 1667189"/>
                  <a:gd name="connsiteX2" fmla="*/ 68238 w 655092"/>
                  <a:gd name="connsiteY2" fmla="*/ 97696 h 1667189"/>
                  <a:gd name="connsiteX3" fmla="*/ 204716 w 655092"/>
                  <a:gd name="connsiteY3" fmla="*/ 15810 h 1667189"/>
                  <a:gd name="connsiteX4" fmla="*/ 245659 w 655092"/>
                  <a:gd name="connsiteY4" fmla="*/ 2162 h 1667189"/>
                  <a:gd name="connsiteX5" fmla="*/ 464023 w 655092"/>
                  <a:gd name="connsiteY5" fmla="*/ 29457 h 1667189"/>
                  <a:gd name="connsiteX6" fmla="*/ 504967 w 655092"/>
                  <a:gd name="connsiteY6" fmla="*/ 56753 h 1667189"/>
                  <a:gd name="connsiteX7" fmla="*/ 586853 w 655092"/>
                  <a:gd name="connsiteY7" fmla="*/ 138639 h 1667189"/>
                  <a:gd name="connsiteX8" fmla="*/ 600501 w 655092"/>
                  <a:gd name="connsiteY8" fmla="*/ 179583 h 1667189"/>
                  <a:gd name="connsiteX9" fmla="*/ 627797 w 655092"/>
                  <a:gd name="connsiteY9" fmla="*/ 234174 h 1667189"/>
                  <a:gd name="connsiteX10" fmla="*/ 655092 w 655092"/>
                  <a:gd name="connsiteY10" fmla="*/ 384299 h 1667189"/>
                  <a:gd name="connsiteX11" fmla="*/ 641444 w 655092"/>
                  <a:gd name="connsiteY11" fmla="*/ 629959 h 1667189"/>
                  <a:gd name="connsiteX12" fmla="*/ 627797 w 655092"/>
                  <a:gd name="connsiteY12" fmla="*/ 739141 h 1667189"/>
                  <a:gd name="connsiteX13" fmla="*/ 600501 w 655092"/>
                  <a:gd name="connsiteY13" fmla="*/ 821027 h 1667189"/>
                  <a:gd name="connsiteX14" fmla="*/ 573205 w 655092"/>
                  <a:gd name="connsiteY14" fmla="*/ 902914 h 1667189"/>
                  <a:gd name="connsiteX15" fmla="*/ 559558 w 655092"/>
                  <a:gd name="connsiteY15" fmla="*/ 943857 h 1667189"/>
                  <a:gd name="connsiteX16" fmla="*/ 532262 w 655092"/>
                  <a:gd name="connsiteY16" fmla="*/ 984801 h 1667189"/>
                  <a:gd name="connsiteX17" fmla="*/ 518614 w 655092"/>
                  <a:gd name="connsiteY17" fmla="*/ 1025744 h 1667189"/>
                  <a:gd name="connsiteX18" fmla="*/ 477671 w 655092"/>
                  <a:gd name="connsiteY18" fmla="*/ 1053039 h 1667189"/>
                  <a:gd name="connsiteX19" fmla="*/ 450376 w 655092"/>
                  <a:gd name="connsiteY19" fmla="*/ 1134926 h 1667189"/>
                  <a:gd name="connsiteX20" fmla="*/ 423080 w 655092"/>
                  <a:gd name="connsiteY20" fmla="*/ 1175869 h 1667189"/>
                  <a:gd name="connsiteX21" fmla="*/ 395785 w 655092"/>
                  <a:gd name="connsiteY21" fmla="*/ 1257756 h 1667189"/>
                  <a:gd name="connsiteX22" fmla="*/ 382137 w 655092"/>
                  <a:gd name="connsiteY22" fmla="*/ 1298699 h 1667189"/>
                  <a:gd name="connsiteX23" fmla="*/ 368489 w 655092"/>
                  <a:gd name="connsiteY23" fmla="*/ 1339642 h 1667189"/>
                  <a:gd name="connsiteX24" fmla="*/ 327546 w 655092"/>
                  <a:gd name="connsiteY24" fmla="*/ 1421529 h 1667189"/>
                  <a:gd name="connsiteX25" fmla="*/ 300250 w 655092"/>
                  <a:gd name="connsiteY25" fmla="*/ 1462472 h 1667189"/>
                  <a:gd name="connsiteX26" fmla="*/ 272955 w 655092"/>
                  <a:gd name="connsiteY26" fmla="*/ 1544359 h 1667189"/>
                  <a:gd name="connsiteX27" fmla="*/ 245659 w 655092"/>
                  <a:gd name="connsiteY27" fmla="*/ 1585302 h 1667189"/>
                  <a:gd name="connsiteX28" fmla="*/ 218364 w 655092"/>
                  <a:gd name="connsiteY28" fmla="*/ 1667189 h 1667189"/>
                  <a:gd name="connsiteX29" fmla="*/ 204716 w 655092"/>
                  <a:gd name="connsiteY29" fmla="*/ 1435177 h 1667189"/>
                  <a:gd name="connsiteX30" fmla="*/ 191068 w 655092"/>
                  <a:gd name="connsiteY30" fmla="*/ 1394233 h 1667189"/>
                  <a:gd name="connsiteX31" fmla="*/ 163773 w 655092"/>
                  <a:gd name="connsiteY31" fmla="*/ 1230460 h 1667189"/>
                  <a:gd name="connsiteX32" fmla="*/ 109182 w 655092"/>
                  <a:gd name="connsiteY32" fmla="*/ 1066687 h 1667189"/>
                  <a:gd name="connsiteX33" fmla="*/ 95534 w 655092"/>
                  <a:gd name="connsiteY33" fmla="*/ 1025744 h 1667189"/>
                  <a:gd name="connsiteX34" fmla="*/ 81886 w 655092"/>
                  <a:gd name="connsiteY34" fmla="*/ 984801 h 1667189"/>
                  <a:gd name="connsiteX35" fmla="*/ 54591 w 655092"/>
                  <a:gd name="connsiteY35" fmla="*/ 793732 h 1667189"/>
                  <a:gd name="connsiteX36" fmla="*/ 40943 w 655092"/>
                  <a:gd name="connsiteY36" fmla="*/ 670902 h 1667189"/>
                  <a:gd name="connsiteX37" fmla="*/ 13647 w 655092"/>
                  <a:gd name="connsiteY37" fmla="*/ 589015 h 1667189"/>
                  <a:gd name="connsiteX38" fmla="*/ 0 w 655092"/>
                  <a:gd name="connsiteY38" fmla="*/ 548072 h 1667189"/>
                  <a:gd name="connsiteX39" fmla="*/ 0 w 655092"/>
                  <a:gd name="connsiteY39" fmla="*/ 275117 h 166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55092" h="1667189">
                    <a:moveTo>
                      <a:pt x="0" y="275117"/>
                    </a:moveTo>
                    <a:cubicBezTo>
                      <a:pt x="1156" y="267023"/>
                      <a:pt x="9971" y="164626"/>
                      <a:pt x="27295" y="138639"/>
                    </a:cubicBezTo>
                    <a:cubicBezTo>
                      <a:pt x="38001" y="122580"/>
                      <a:pt x="53003" y="109545"/>
                      <a:pt x="68238" y="97696"/>
                    </a:cubicBezTo>
                    <a:cubicBezTo>
                      <a:pt x="107931" y="66824"/>
                      <a:pt x="157448" y="36067"/>
                      <a:pt x="204716" y="15810"/>
                    </a:cubicBezTo>
                    <a:cubicBezTo>
                      <a:pt x="217939" y="10143"/>
                      <a:pt x="232011" y="6711"/>
                      <a:pt x="245659" y="2162"/>
                    </a:cubicBezTo>
                    <a:cubicBezTo>
                      <a:pt x="279508" y="4766"/>
                      <a:pt x="405108" y="0"/>
                      <a:pt x="464023" y="29457"/>
                    </a:cubicBezTo>
                    <a:cubicBezTo>
                      <a:pt x="478694" y="36793"/>
                      <a:pt x="492707" y="45856"/>
                      <a:pt x="504967" y="56753"/>
                    </a:cubicBezTo>
                    <a:cubicBezTo>
                      <a:pt x="533818" y="82398"/>
                      <a:pt x="586853" y="138639"/>
                      <a:pt x="586853" y="138639"/>
                    </a:cubicBezTo>
                    <a:cubicBezTo>
                      <a:pt x="591402" y="152287"/>
                      <a:pt x="594834" y="166360"/>
                      <a:pt x="600501" y="179583"/>
                    </a:cubicBezTo>
                    <a:cubicBezTo>
                      <a:pt x="608515" y="198283"/>
                      <a:pt x="620653" y="215124"/>
                      <a:pt x="627797" y="234174"/>
                    </a:cubicBezTo>
                    <a:cubicBezTo>
                      <a:pt x="642645" y="273768"/>
                      <a:pt x="650112" y="349437"/>
                      <a:pt x="655092" y="384299"/>
                    </a:cubicBezTo>
                    <a:cubicBezTo>
                      <a:pt x="650543" y="466186"/>
                      <a:pt x="647734" y="548188"/>
                      <a:pt x="641444" y="629959"/>
                    </a:cubicBezTo>
                    <a:cubicBezTo>
                      <a:pt x="638631" y="666528"/>
                      <a:pt x="635482" y="703278"/>
                      <a:pt x="627797" y="739141"/>
                    </a:cubicBezTo>
                    <a:cubicBezTo>
                      <a:pt x="621768" y="767274"/>
                      <a:pt x="609600" y="793732"/>
                      <a:pt x="600501" y="821027"/>
                    </a:cubicBezTo>
                    <a:lnTo>
                      <a:pt x="573205" y="902914"/>
                    </a:lnTo>
                    <a:cubicBezTo>
                      <a:pt x="568656" y="916562"/>
                      <a:pt x="567538" y="931887"/>
                      <a:pt x="559558" y="943857"/>
                    </a:cubicBezTo>
                    <a:cubicBezTo>
                      <a:pt x="550459" y="957505"/>
                      <a:pt x="539598" y="970130"/>
                      <a:pt x="532262" y="984801"/>
                    </a:cubicBezTo>
                    <a:cubicBezTo>
                      <a:pt x="525828" y="997668"/>
                      <a:pt x="527601" y="1014511"/>
                      <a:pt x="518614" y="1025744"/>
                    </a:cubicBezTo>
                    <a:cubicBezTo>
                      <a:pt x="508367" y="1038552"/>
                      <a:pt x="491319" y="1043941"/>
                      <a:pt x="477671" y="1053039"/>
                    </a:cubicBezTo>
                    <a:cubicBezTo>
                      <a:pt x="468573" y="1080335"/>
                      <a:pt x="466336" y="1110986"/>
                      <a:pt x="450376" y="1134926"/>
                    </a:cubicBezTo>
                    <a:cubicBezTo>
                      <a:pt x="441277" y="1148574"/>
                      <a:pt x="429742" y="1160880"/>
                      <a:pt x="423080" y="1175869"/>
                    </a:cubicBezTo>
                    <a:cubicBezTo>
                      <a:pt x="411395" y="1202161"/>
                      <a:pt x="404883" y="1230460"/>
                      <a:pt x="395785" y="1257756"/>
                    </a:cubicBezTo>
                    <a:lnTo>
                      <a:pt x="382137" y="1298699"/>
                    </a:lnTo>
                    <a:cubicBezTo>
                      <a:pt x="377588" y="1312347"/>
                      <a:pt x="376469" y="1327672"/>
                      <a:pt x="368489" y="1339642"/>
                    </a:cubicBezTo>
                    <a:cubicBezTo>
                      <a:pt x="290255" y="1456997"/>
                      <a:pt x="384058" y="1308507"/>
                      <a:pt x="327546" y="1421529"/>
                    </a:cubicBezTo>
                    <a:cubicBezTo>
                      <a:pt x="320210" y="1436200"/>
                      <a:pt x="309349" y="1448824"/>
                      <a:pt x="300250" y="1462472"/>
                    </a:cubicBezTo>
                    <a:cubicBezTo>
                      <a:pt x="291152" y="1489768"/>
                      <a:pt x="288915" y="1520419"/>
                      <a:pt x="272955" y="1544359"/>
                    </a:cubicBezTo>
                    <a:cubicBezTo>
                      <a:pt x="263856" y="1558007"/>
                      <a:pt x="252321" y="1570313"/>
                      <a:pt x="245659" y="1585302"/>
                    </a:cubicBezTo>
                    <a:cubicBezTo>
                      <a:pt x="233974" y="1611594"/>
                      <a:pt x="218364" y="1667189"/>
                      <a:pt x="218364" y="1667189"/>
                    </a:cubicBezTo>
                    <a:cubicBezTo>
                      <a:pt x="213815" y="1589852"/>
                      <a:pt x="212425" y="1512264"/>
                      <a:pt x="204716" y="1435177"/>
                    </a:cubicBezTo>
                    <a:cubicBezTo>
                      <a:pt x="203284" y="1420862"/>
                      <a:pt x="193889" y="1408340"/>
                      <a:pt x="191068" y="1394233"/>
                    </a:cubicBezTo>
                    <a:cubicBezTo>
                      <a:pt x="180214" y="1339964"/>
                      <a:pt x="181275" y="1282964"/>
                      <a:pt x="163773" y="1230460"/>
                    </a:cubicBezTo>
                    <a:lnTo>
                      <a:pt x="109182" y="1066687"/>
                    </a:lnTo>
                    <a:lnTo>
                      <a:pt x="95534" y="1025744"/>
                    </a:lnTo>
                    <a:lnTo>
                      <a:pt x="81886" y="984801"/>
                    </a:lnTo>
                    <a:cubicBezTo>
                      <a:pt x="72788" y="921111"/>
                      <a:pt x="62912" y="857528"/>
                      <a:pt x="54591" y="793732"/>
                    </a:cubicBezTo>
                    <a:cubicBezTo>
                      <a:pt x="49263" y="752883"/>
                      <a:pt x="49022" y="711297"/>
                      <a:pt x="40943" y="670902"/>
                    </a:cubicBezTo>
                    <a:cubicBezTo>
                      <a:pt x="35300" y="642689"/>
                      <a:pt x="22745" y="616311"/>
                      <a:pt x="13647" y="589015"/>
                    </a:cubicBezTo>
                    <a:cubicBezTo>
                      <a:pt x="9098" y="575367"/>
                      <a:pt x="0" y="562458"/>
                      <a:pt x="0" y="548072"/>
                    </a:cubicBezTo>
                    <a:lnTo>
                      <a:pt x="0" y="275117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Freeform 107"/>
              <p:cNvSpPr/>
              <p:nvPr/>
            </p:nvSpPr>
            <p:spPr>
              <a:xfrm>
                <a:off x="3907809" y="3889612"/>
                <a:ext cx="1360227" cy="900752"/>
              </a:xfrm>
              <a:custGeom>
                <a:avLst/>
                <a:gdLst>
                  <a:gd name="connsiteX0" fmla="*/ 22746 w 1360227"/>
                  <a:gd name="connsiteY0" fmla="*/ 791570 h 900752"/>
                  <a:gd name="connsiteX1" fmla="*/ 9098 w 1360227"/>
                  <a:gd name="connsiteY1" fmla="*/ 750627 h 900752"/>
                  <a:gd name="connsiteX2" fmla="*/ 90985 w 1360227"/>
                  <a:gd name="connsiteY2" fmla="*/ 668740 h 900752"/>
                  <a:gd name="connsiteX3" fmla="*/ 131928 w 1360227"/>
                  <a:gd name="connsiteY3" fmla="*/ 586854 h 900752"/>
                  <a:gd name="connsiteX4" fmla="*/ 172872 w 1360227"/>
                  <a:gd name="connsiteY4" fmla="*/ 504967 h 900752"/>
                  <a:gd name="connsiteX5" fmla="*/ 186519 w 1360227"/>
                  <a:gd name="connsiteY5" fmla="*/ 450376 h 900752"/>
                  <a:gd name="connsiteX6" fmla="*/ 241110 w 1360227"/>
                  <a:gd name="connsiteY6" fmla="*/ 423081 h 900752"/>
                  <a:gd name="connsiteX7" fmla="*/ 350292 w 1360227"/>
                  <a:gd name="connsiteY7" fmla="*/ 354842 h 900752"/>
                  <a:gd name="connsiteX8" fmla="*/ 404884 w 1360227"/>
                  <a:gd name="connsiteY8" fmla="*/ 272955 h 900752"/>
                  <a:gd name="connsiteX9" fmla="*/ 486770 w 1360227"/>
                  <a:gd name="connsiteY9" fmla="*/ 232012 h 900752"/>
                  <a:gd name="connsiteX10" fmla="*/ 527713 w 1360227"/>
                  <a:gd name="connsiteY10" fmla="*/ 218364 h 900752"/>
                  <a:gd name="connsiteX11" fmla="*/ 568657 w 1360227"/>
                  <a:gd name="connsiteY11" fmla="*/ 191069 h 900752"/>
                  <a:gd name="connsiteX12" fmla="*/ 609600 w 1360227"/>
                  <a:gd name="connsiteY12" fmla="*/ 177421 h 900752"/>
                  <a:gd name="connsiteX13" fmla="*/ 650543 w 1360227"/>
                  <a:gd name="connsiteY13" fmla="*/ 150125 h 900752"/>
                  <a:gd name="connsiteX14" fmla="*/ 746078 w 1360227"/>
                  <a:gd name="connsiteY14" fmla="*/ 122830 h 900752"/>
                  <a:gd name="connsiteX15" fmla="*/ 827964 w 1360227"/>
                  <a:gd name="connsiteY15" fmla="*/ 95534 h 900752"/>
                  <a:gd name="connsiteX16" fmla="*/ 923498 w 1360227"/>
                  <a:gd name="connsiteY16" fmla="*/ 54591 h 900752"/>
                  <a:gd name="connsiteX17" fmla="*/ 964442 w 1360227"/>
                  <a:gd name="connsiteY17" fmla="*/ 27295 h 900752"/>
                  <a:gd name="connsiteX18" fmla="*/ 1073624 w 1360227"/>
                  <a:gd name="connsiteY18" fmla="*/ 0 h 900752"/>
                  <a:gd name="connsiteX19" fmla="*/ 1196454 w 1360227"/>
                  <a:gd name="connsiteY19" fmla="*/ 13648 h 900752"/>
                  <a:gd name="connsiteX20" fmla="*/ 1291988 w 1360227"/>
                  <a:gd name="connsiteY20" fmla="*/ 122830 h 900752"/>
                  <a:gd name="connsiteX21" fmla="*/ 1346579 w 1360227"/>
                  <a:gd name="connsiteY21" fmla="*/ 204716 h 900752"/>
                  <a:gd name="connsiteX22" fmla="*/ 1360227 w 1360227"/>
                  <a:gd name="connsiteY22" fmla="*/ 245660 h 900752"/>
                  <a:gd name="connsiteX23" fmla="*/ 1346579 w 1360227"/>
                  <a:gd name="connsiteY23" fmla="*/ 532263 h 900752"/>
                  <a:gd name="connsiteX24" fmla="*/ 1332931 w 1360227"/>
                  <a:gd name="connsiteY24" fmla="*/ 586854 h 900752"/>
                  <a:gd name="connsiteX25" fmla="*/ 1264692 w 1360227"/>
                  <a:gd name="connsiteY25" fmla="*/ 655092 h 900752"/>
                  <a:gd name="connsiteX26" fmla="*/ 1182806 w 1360227"/>
                  <a:gd name="connsiteY26" fmla="*/ 736979 h 900752"/>
                  <a:gd name="connsiteX27" fmla="*/ 1141863 w 1360227"/>
                  <a:gd name="connsiteY27" fmla="*/ 777922 h 900752"/>
                  <a:gd name="connsiteX28" fmla="*/ 1046328 w 1360227"/>
                  <a:gd name="connsiteY28" fmla="*/ 832513 h 900752"/>
                  <a:gd name="connsiteX29" fmla="*/ 1005385 w 1360227"/>
                  <a:gd name="connsiteY29" fmla="*/ 859809 h 900752"/>
                  <a:gd name="connsiteX30" fmla="*/ 937146 w 1360227"/>
                  <a:gd name="connsiteY30" fmla="*/ 873457 h 900752"/>
                  <a:gd name="connsiteX31" fmla="*/ 896203 w 1360227"/>
                  <a:gd name="connsiteY31" fmla="*/ 900752 h 900752"/>
                  <a:gd name="connsiteX32" fmla="*/ 350292 w 1360227"/>
                  <a:gd name="connsiteY32" fmla="*/ 887104 h 900752"/>
                  <a:gd name="connsiteX33" fmla="*/ 200167 w 1360227"/>
                  <a:gd name="connsiteY33" fmla="*/ 846161 h 900752"/>
                  <a:gd name="connsiteX34" fmla="*/ 145576 w 1360227"/>
                  <a:gd name="connsiteY34" fmla="*/ 818866 h 900752"/>
                  <a:gd name="connsiteX35" fmla="*/ 22746 w 1360227"/>
                  <a:gd name="connsiteY35" fmla="*/ 791570 h 900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60227" h="900752">
                    <a:moveTo>
                      <a:pt x="22746" y="791570"/>
                    </a:moveTo>
                    <a:cubicBezTo>
                      <a:pt x="0" y="780197"/>
                      <a:pt x="2112" y="763203"/>
                      <a:pt x="9098" y="750627"/>
                    </a:cubicBezTo>
                    <a:cubicBezTo>
                      <a:pt x="27845" y="716883"/>
                      <a:pt x="90985" y="668740"/>
                      <a:pt x="90985" y="668740"/>
                    </a:cubicBezTo>
                    <a:cubicBezTo>
                      <a:pt x="125291" y="565825"/>
                      <a:pt x="79014" y="692684"/>
                      <a:pt x="131928" y="586854"/>
                    </a:cubicBezTo>
                    <a:cubicBezTo>
                      <a:pt x="188427" y="473854"/>
                      <a:pt x="94653" y="622293"/>
                      <a:pt x="172872" y="504967"/>
                    </a:cubicBezTo>
                    <a:cubicBezTo>
                      <a:pt x="177421" y="486770"/>
                      <a:pt x="174511" y="464786"/>
                      <a:pt x="186519" y="450376"/>
                    </a:cubicBezTo>
                    <a:cubicBezTo>
                      <a:pt x="199543" y="434747"/>
                      <a:pt x="223325" y="432961"/>
                      <a:pt x="241110" y="423081"/>
                    </a:cubicBezTo>
                    <a:cubicBezTo>
                      <a:pt x="290484" y="395651"/>
                      <a:pt x="307639" y="383277"/>
                      <a:pt x="350292" y="354842"/>
                    </a:cubicBezTo>
                    <a:cubicBezTo>
                      <a:pt x="368489" y="327546"/>
                      <a:pt x="373762" y="283329"/>
                      <a:pt x="404884" y="272955"/>
                    </a:cubicBezTo>
                    <a:cubicBezTo>
                      <a:pt x="507796" y="238650"/>
                      <a:pt x="380944" y="284925"/>
                      <a:pt x="486770" y="232012"/>
                    </a:cubicBezTo>
                    <a:cubicBezTo>
                      <a:pt x="499637" y="225578"/>
                      <a:pt x="514846" y="224798"/>
                      <a:pt x="527713" y="218364"/>
                    </a:cubicBezTo>
                    <a:cubicBezTo>
                      <a:pt x="542384" y="211029"/>
                      <a:pt x="553986" y="198404"/>
                      <a:pt x="568657" y="191069"/>
                    </a:cubicBezTo>
                    <a:cubicBezTo>
                      <a:pt x="581524" y="184635"/>
                      <a:pt x="596733" y="183855"/>
                      <a:pt x="609600" y="177421"/>
                    </a:cubicBezTo>
                    <a:cubicBezTo>
                      <a:pt x="624271" y="170085"/>
                      <a:pt x="635872" y="157460"/>
                      <a:pt x="650543" y="150125"/>
                    </a:cubicBezTo>
                    <a:cubicBezTo>
                      <a:pt x="673469" y="138662"/>
                      <a:pt x="724224" y="129386"/>
                      <a:pt x="746078" y="122830"/>
                    </a:cubicBezTo>
                    <a:cubicBezTo>
                      <a:pt x="773636" y="114562"/>
                      <a:pt x="804024" y="111494"/>
                      <a:pt x="827964" y="95534"/>
                    </a:cubicBezTo>
                    <a:cubicBezTo>
                      <a:pt x="884514" y="57835"/>
                      <a:pt x="852994" y="72217"/>
                      <a:pt x="923498" y="54591"/>
                    </a:cubicBezTo>
                    <a:cubicBezTo>
                      <a:pt x="937146" y="45492"/>
                      <a:pt x="949771" y="34631"/>
                      <a:pt x="964442" y="27295"/>
                    </a:cubicBezTo>
                    <a:cubicBezTo>
                      <a:pt x="992416" y="13308"/>
                      <a:pt x="1047675" y="5190"/>
                      <a:pt x="1073624" y="0"/>
                    </a:cubicBezTo>
                    <a:cubicBezTo>
                      <a:pt x="1114567" y="4549"/>
                      <a:pt x="1156489" y="3657"/>
                      <a:pt x="1196454" y="13648"/>
                    </a:cubicBezTo>
                    <a:cubicBezTo>
                      <a:pt x="1241947" y="25021"/>
                      <a:pt x="1273790" y="95534"/>
                      <a:pt x="1291988" y="122830"/>
                    </a:cubicBezTo>
                    <a:lnTo>
                      <a:pt x="1346579" y="204716"/>
                    </a:lnTo>
                    <a:lnTo>
                      <a:pt x="1360227" y="245660"/>
                    </a:lnTo>
                    <a:cubicBezTo>
                      <a:pt x="1355678" y="341194"/>
                      <a:pt x="1354206" y="436925"/>
                      <a:pt x="1346579" y="532263"/>
                    </a:cubicBezTo>
                    <a:cubicBezTo>
                      <a:pt x="1345083" y="550960"/>
                      <a:pt x="1340320" y="569614"/>
                      <a:pt x="1332931" y="586854"/>
                    </a:cubicBezTo>
                    <a:cubicBezTo>
                      <a:pt x="1309134" y="642381"/>
                      <a:pt x="1306687" y="617763"/>
                      <a:pt x="1264692" y="655092"/>
                    </a:cubicBezTo>
                    <a:cubicBezTo>
                      <a:pt x="1235841" y="680738"/>
                      <a:pt x="1210101" y="709683"/>
                      <a:pt x="1182806" y="736979"/>
                    </a:cubicBezTo>
                    <a:cubicBezTo>
                      <a:pt x="1169158" y="750627"/>
                      <a:pt x="1157922" y="767216"/>
                      <a:pt x="1141863" y="777922"/>
                    </a:cubicBezTo>
                    <a:cubicBezTo>
                      <a:pt x="1042103" y="844429"/>
                      <a:pt x="1167545" y="763246"/>
                      <a:pt x="1046328" y="832513"/>
                    </a:cubicBezTo>
                    <a:cubicBezTo>
                      <a:pt x="1032087" y="840651"/>
                      <a:pt x="1020743" y="854050"/>
                      <a:pt x="1005385" y="859809"/>
                    </a:cubicBezTo>
                    <a:cubicBezTo>
                      <a:pt x="983665" y="867954"/>
                      <a:pt x="959892" y="868908"/>
                      <a:pt x="937146" y="873457"/>
                    </a:cubicBezTo>
                    <a:cubicBezTo>
                      <a:pt x="923498" y="882555"/>
                      <a:pt x="912601" y="900371"/>
                      <a:pt x="896203" y="900752"/>
                    </a:cubicBezTo>
                    <a:lnTo>
                      <a:pt x="350292" y="887104"/>
                    </a:lnTo>
                    <a:cubicBezTo>
                      <a:pt x="317416" y="885643"/>
                      <a:pt x="225203" y="858679"/>
                      <a:pt x="200167" y="846161"/>
                    </a:cubicBezTo>
                    <a:cubicBezTo>
                      <a:pt x="181970" y="837063"/>
                      <a:pt x="164877" y="825300"/>
                      <a:pt x="145576" y="818866"/>
                    </a:cubicBezTo>
                    <a:cubicBezTo>
                      <a:pt x="85895" y="798973"/>
                      <a:pt x="45492" y="802943"/>
                      <a:pt x="22746" y="791570"/>
                    </a:cubicBez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Freeform 108"/>
              <p:cNvSpPr/>
              <p:nvPr/>
            </p:nvSpPr>
            <p:spPr>
              <a:xfrm>
                <a:off x="4148919" y="3110809"/>
                <a:ext cx="939226" cy="1106349"/>
              </a:xfrm>
              <a:custGeom>
                <a:avLst/>
                <a:gdLst>
                  <a:gd name="connsiteX0" fmla="*/ 0 w 939226"/>
                  <a:gd name="connsiteY0" fmla="*/ 1106349 h 1106349"/>
                  <a:gd name="connsiteX1" fmla="*/ 40944 w 939226"/>
                  <a:gd name="connsiteY1" fmla="*/ 1079054 h 1106349"/>
                  <a:gd name="connsiteX2" fmla="*/ 54591 w 939226"/>
                  <a:gd name="connsiteY2" fmla="*/ 1024463 h 1106349"/>
                  <a:gd name="connsiteX3" fmla="*/ 81887 w 939226"/>
                  <a:gd name="connsiteY3" fmla="*/ 942576 h 1106349"/>
                  <a:gd name="connsiteX4" fmla="*/ 81887 w 939226"/>
                  <a:gd name="connsiteY4" fmla="*/ 942576 h 1106349"/>
                  <a:gd name="connsiteX5" fmla="*/ 122830 w 939226"/>
                  <a:gd name="connsiteY5" fmla="*/ 887985 h 1106349"/>
                  <a:gd name="connsiteX6" fmla="*/ 150126 w 939226"/>
                  <a:gd name="connsiteY6" fmla="*/ 806098 h 1106349"/>
                  <a:gd name="connsiteX7" fmla="*/ 191069 w 939226"/>
                  <a:gd name="connsiteY7" fmla="*/ 724212 h 1106349"/>
                  <a:gd name="connsiteX8" fmla="*/ 204717 w 939226"/>
                  <a:gd name="connsiteY8" fmla="*/ 615030 h 1106349"/>
                  <a:gd name="connsiteX9" fmla="*/ 218365 w 939226"/>
                  <a:gd name="connsiteY9" fmla="*/ 574087 h 1106349"/>
                  <a:gd name="connsiteX10" fmla="*/ 232012 w 939226"/>
                  <a:gd name="connsiteY10" fmla="*/ 314779 h 1106349"/>
                  <a:gd name="connsiteX11" fmla="*/ 245660 w 939226"/>
                  <a:gd name="connsiteY11" fmla="*/ 205597 h 1106349"/>
                  <a:gd name="connsiteX12" fmla="*/ 300251 w 939226"/>
                  <a:gd name="connsiteY12" fmla="*/ 82767 h 1106349"/>
                  <a:gd name="connsiteX13" fmla="*/ 341194 w 939226"/>
                  <a:gd name="connsiteY13" fmla="*/ 41824 h 1106349"/>
                  <a:gd name="connsiteX14" fmla="*/ 423081 w 939226"/>
                  <a:gd name="connsiteY14" fmla="*/ 881 h 1106349"/>
                  <a:gd name="connsiteX15" fmla="*/ 627797 w 939226"/>
                  <a:gd name="connsiteY15" fmla="*/ 14528 h 1106349"/>
                  <a:gd name="connsiteX16" fmla="*/ 736980 w 939226"/>
                  <a:gd name="connsiteY16" fmla="*/ 69119 h 1106349"/>
                  <a:gd name="connsiteX17" fmla="*/ 777923 w 939226"/>
                  <a:gd name="connsiteY17" fmla="*/ 110063 h 1106349"/>
                  <a:gd name="connsiteX18" fmla="*/ 791571 w 939226"/>
                  <a:gd name="connsiteY18" fmla="*/ 151006 h 1106349"/>
                  <a:gd name="connsiteX19" fmla="*/ 832514 w 939226"/>
                  <a:gd name="connsiteY19" fmla="*/ 178301 h 1106349"/>
                  <a:gd name="connsiteX20" fmla="*/ 873457 w 939226"/>
                  <a:gd name="connsiteY20" fmla="*/ 260188 h 1106349"/>
                  <a:gd name="connsiteX21" fmla="*/ 900753 w 939226"/>
                  <a:gd name="connsiteY21" fmla="*/ 301131 h 1106349"/>
                  <a:gd name="connsiteX22" fmla="*/ 900753 w 939226"/>
                  <a:gd name="connsiteY22" fmla="*/ 601382 h 1106349"/>
                  <a:gd name="connsiteX23" fmla="*/ 873457 w 939226"/>
                  <a:gd name="connsiteY23" fmla="*/ 655973 h 1106349"/>
                  <a:gd name="connsiteX24" fmla="*/ 818866 w 939226"/>
                  <a:gd name="connsiteY24" fmla="*/ 669621 h 1106349"/>
                  <a:gd name="connsiteX25" fmla="*/ 777923 w 939226"/>
                  <a:gd name="connsiteY25" fmla="*/ 696916 h 1106349"/>
                  <a:gd name="connsiteX26" fmla="*/ 736980 w 939226"/>
                  <a:gd name="connsiteY26" fmla="*/ 737860 h 1106349"/>
                  <a:gd name="connsiteX27" fmla="*/ 682388 w 939226"/>
                  <a:gd name="connsiteY27" fmla="*/ 765155 h 1106349"/>
                  <a:gd name="connsiteX28" fmla="*/ 559559 w 939226"/>
                  <a:gd name="connsiteY28" fmla="*/ 847042 h 1106349"/>
                  <a:gd name="connsiteX29" fmla="*/ 518615 w 939226"/>
                  <a:gd name="connsiteY29" fmla="*/ 860690 h 1106349"/>
                  <a:gd name="connsiteX30" fmla="*/ 477672 w 939226"/>
                  <a:gd name="connsiteY30" fmla="*/ 874337 h 1106349"/>
                  <a:gd name="connsiteX31" fmla="*/ 395785 w 939226"/>
                  <a:gd name="connsiteY31" fmla="*/ 942576 h 1106349"/>
                  <a:gd name="connsiteX32" fmla="*/ 354842 w 939226"/>
                  <a:gd name="connsiteY32" fmla="*/ 956224 h 1106349"/>
                  <a:gd name="connsiteX33" fmla="*/ 313899 w 939226"/>
                  <a:gd name="connsiteY33" fmla="*/ 983519 h 1106349"/>
                  <a:gd name="connsiteX34" fmla="*/ 272956 w 939226"/>
                  <a:gd name="connsiteY34" fmla="*/ 997167 h 1106349"/>
                  <a:gd name="connsiteX35" fmla="*/ 232012 w 939226"/>
                  <a:gd name="connsiteY35" fmla="*/ 1024463 h 1106349"/>
                  <a:gd name="connsiteX36" fmla="*/ 136478 w 939226"/>
                  <a:gd name="connsiteY36" fmla="*/ 1051758 h 1106349"/>
                  <a:gd name="connsiteX37" fmla="*/ 13648 w 939226"/>
                  <a:gd name="connsiteY37" fmla="*/ 1106349 h 1106349"/>
                  <a:gd name="connsiteX38" fmla="*/ 0 w 939226"/>
                  <a:gd name="connsiteY38" fmla="*/ 1106349 h 1106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9226" h="1106349">
                    <a:moveTo>
                      <a:pt x="0" y="1106349"/>
                    </a:moveTo>
                    <a:cubicBezTo>
                      <a:pt x="13648" y="1097251"/>
                      <a:pt x="31845" y="1092702"/>
                      <a:pt x="40944" y="1079054"/>
                    </a:cubicBezTo>
                    <a:cubicBezTo>
                      <a:pt x="51349" y="1063447"/>
                      <a:pt x="49201" y="1042429"/>
                      <a:pt x="54591" y="1024463"/>
                    </a:cubicBezTo>
                    <a:cubicBezTo>
                      <a:pt x="62859" y="996904"/>
                      <a:pt x="72788" y="969872"/>
                      <a:pt x="81887" y="942576"/>
                    </a:cubicBezTo>
                    <a:lnTo>
                      <a:pt x="81887" y="942576"/>
                    </a:lnTo>
                    <a:lnTo>
                      <a:pt x="122830" y="887985"/>
                    </a:lnTo>
                    <a:cubicBezTo>
                      <a:pt x="131929" y="860689"/>
                      <a:pt x="134166" y="830038"/>
                      <a:pt x="150126" y="806098"/>
                    </a:cubicBezTo>
                    <a:cubicBezTo>
                      <a:pt x="185401" y="753185"/>
                      <a:pt x="172234" y="780716"/>
                      <a:pt x="191069" y="724212"/>
                    </a:cubicBezTo>
                    <a:cubicBezTo>
                      <a:pt x="195618" y="687818"/>
                      <a:pt x="198156" y="651116"/>
                      <a:pt x="204717" y="615030"/>
                    </a:cubicBezTo>
                    <a:cubicBezTo>
                      <a:pt x="207290" y="600876"/>
                      <a:pt x="217063" y="588414"/>
                      <a:pt x="218365" y="574087"/>
                    </a:cubicBezTo>
                    <a:cubicBezTo>
                      <a:pt x="226201" y="487887"/>
                      <a:pt x="225618" y="401098"/>
                      <a:pt x="232012" y="314779"/>
                    </a:cubicBezTo>
                    <a:cubicBezTo>
                      <a:pt x="234721" y="278202"/>
                      <a:pt x="237975" y="241460"/>
                      <a:pt x="245660" y="205597"/>
                    </a:cubicBezTo>
                    <a:cubicBezTo>
                      <a:pt x="255960" y="157533"/>
                      <a:pt x="269642" y="119497"/>
                      <a:pt x="300251" y="82767"/>
                    </a:cubicBezTo>
                    <a:cubicBezTo>
                      <a:pt x="312607" y="67940"/>
                      <a:pt x="326367" y="54180"/>
                      <a:pt x="341194" y="41824"/>
                    </a:cubicBezTo>
                    <a:cubicBezTo>
                      <a:pt x="376471" y="12427"/>
                      <a:pt x="382045" y="14559"/>
                      <a:pt x="423081" y="881"/>
                    </a:cubicBezTo>
                    <a:cubicBezTo>
                      <a:pt x="491320" y="5430"/>
                      <a:pt x="560968" y="0"/>
                      <a:pt x="627797" y="14528"/>
                    </a:cubicBezTo>
                    <a:cubicBezTo>
                      <a:pt x="667558" y="23172"/>
                      <a:pt x="736980" y="69119"/>
                      <a:pt x="736980" y="69119"/>
                    </a:cubicBezTo>
                    <a:cubicBezTo>
                      <a:pt x="750628" y="82767"/>
                      <a:pt x="767217" y="94004"/>
                      <a:pt x="777923" y="110063"/>
                    </a:cubicBezTo>
                    <a:cubicBezTo>
                      <a:pt x="785903" y="122033"/>
                      <a:pt x="782584" y="139773"/>
                      <a:pt x="791571" y="151006"/>
                    </a:cubicBezTo>
                    <a:cubicBezTo>
                      <a:pt x="801818" y="163814"/>
                      <a:pt x="818866" y="169203"/>
                      <a:pt x="832514" y="178301"/>
                    </a:cubicBezTo>
                    <a:cubicBezTo>
                      <a:pt x="910748" y="295656"/>
                      <a:pt x="816945" y="147166"/>
                      <a:pt x="873457" y="260188"/>
                    </a:cubicBezTo>
                    <a:cubicBezTo>
                      <a:pt x="880793" y="274859"/>
                      <a:pt x="891654" y="287483"/>
                      <a:pt x="900753" y="301131"/>
                    </a:cubicBezTo>
                    <a:cubicBezTo>
                      <a:pt x="939226" y="416558"/>
                      <a:pt x="930460" y="373625"/>
                      <a:pt x="900753" y="601382"/>
                    </a:cubicBezTo>
                    <a:cubicBezTo>
                      <a:pt x="898122" y="621556"/>
                      <a:pt x="889086" y="642949"/>
                      <a:pt x="873457" y="655973"/>
                    </a:cubicBezTo>
                    <a:cubicBezTo>
                      <a:pt x="859047" y="667981"/>
                      <a:pt x="837063" y="665072"/>
                      <a:pt x="818866" y="669621"/>
                    </a:cubicBezTo>
                    <a:cubicBezTo>
                      <a:pt x="805218" y="678719"/>
                      <a:pt x="790524" y="686415"/>
                      <a:pt x="777923" y="696916"/>
                    </a:cubicBezTo>
                    <a:cubicBezTo>
                      <a:pt x="763096" y="709272"/>
                      <a:pt x="752686" y="726642"/>
                      <a:pt x="736980" y="737860"/>
                    </a:cubicBezTo>
                    <a:cubicBezTo>
                      <a:pt x="720424" y="749685"/>
                      <a:pt x="700585" y="756057"/>
                      <a:pt x="682388" y="765155"/>
                    </a:cubicBezTo>
                    <a:cubicBezTo>
                      <a:pt x="624182" y="842763"/>
                      <a:pt x="663024" y="812553"/>
                      <a:pt x="559559" y="847042"/>
                    </a:cubicBezTo>
                    <a:lnTo>
                      <a:pt x="518615" y="860690"/>
                    </a:lnTo>
                    <a:lnTo>
                      <a:pt x="477672" y="874337"/>
                    </a:lnTo>
                    <a:cubicBezTo>
                      <a:pt x="447485" y="904524"/>
                      <a:pt x="433791" y="923573"/>
                      <a:pt x="395785" y="942576"/>
                    </a:cubicBezTo>
                    <a:cubicBezTo>
                      <a:pt x="382918" y="949010"/>
                      <a:pt x="367709" y="949790"/>
                      <a:pt x="354842" y="956224"/>
                    </a:cubicBezTo>
                    <a:cubicBezTo>
                      <a:pt x="340171" y="963559"/>
                      <a:pt x="328570" y="976184"/>
                      <a:pt x="313899" y="983519"/>
                    </a:cubicBezTo>
                    <a:cubicBezTo>
                      <a:pt x="301032" y="989953"/>
                      <a:pt x="285823" y="990733"/>
                      <a:pt x="272956" y="997167"/>
                    </a:cubicBezTo>
                    <a:cubicBezTo>
                      <a:pt x="258285" y="1004503"/>
                      <a:pt x="246683" y="1017127"/>
                      <a:pt x="232012" y="1024463"/>
                    </a:cubicBezTo>
                    <a:cubicBezTo>
                      <a:pt x="209084" y="1035927"/>
                      <a:pt x="158335" y="1045201"/>
                      <a:pt x="136478" y="1051758"/>
                    </a:cubicBezTo>
                    <a:cubicBezTo>
                      <a:pt x="97870" y="1063341"/>
                      <a:pt x="44988" y="1075009"/>
                      <a:pt x="13648" y="1106349"/>
                    </a:cubicBezTo>
                    <a:lnTo>
                      <a:pt x="0" y="1106349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Freeform 109"/>
              <p:cNvSpPr/>
              <p:nvPr/>
            </p:nvSpPr>
            <p:spPr>
              <a:xfrm>
                <a:off x="3125337" y="3405845"/>
                <a:ext cx="789296" cy="1339504"/>
              </a:xfrm>
              <a:custGeom>
                <a:avLst/>
                <a:gdLst>
                  <a:gd name="connsiteX0" fmla="*/ 777923 w 789296"/>
                  <a:gd name="connsiteY0" fmla="*/ 1288985 h 1339504"/>
                  <a:gd name="connsiteX1" fmla="*/ 750627 w 789296"/>
                  <a:gd name="connsiteY1" fmla="*/ 1125212 h 1339504"/>
                  <a:gd name="connsiteX2" fmla="*/ 736979 w 789296"/>
                  <a:gd name="connsiteY2" fmla="*/ 1070621 h 1339504"/>
                  <a:gd name="connsiteX3" fmla="*/ 668741 w 789296"/>
                  <a:gd name="connsiteY3" fmla="*/ 975086 h 1339504"/>
                  <a:gd name="connsiteX4" fmla="*/ 641445 w 789296"/>
                  <a:gd name="connsiteY4" fmla="*/ 893200 h 1339504"/>
                  <a:gd name="connsiteX5" fmla="*/ 614150 w 789296"/>
                  <a:gd name="connsiteY5" fmla="*/ 811313 h 1339504"/>
                  <a:gd name="connsiteX6" fmla="*/ 586854 w 789296"/>
                  <a:gd name="connsiteY6" fmla="*/ 702131 h 1339504"/>
                  <a:gd name="connsiteX7" fmla="*/ 573206 w 789296"/>
                  <a:gd name="connsiteY7" fmla="*/ 661188 h 1339504"/>
                  <a:gd name="connsiteX8" fmla="*/ 559559 w 789296"/>
                  <a:gd name="connsiteY8" fmla="*/ 592949 h 1339504"/>
                  <a:gd name="connsiteX9" fmla="*/ 532263 w 789296"/>
                  <a:gd name="connsiteY9" fmla="*/ 511062 h 1339504"/>
                  <a:gd name="connsiteX10" fmla="*/ 491320 w 789296"/>
                  <a:gd name="connsiteY10" fmla="*/ 279051 h 1339504"/>
                  <a:gd name="connsiteX11" fmla="*/ 464024 w 789296"/>
                  <a:gd name="connsiteY11" fmla="*/ 169868 h 1339504"/>
                  <a:gd name="connsiteX12" fmla="*/ 450376 w 789296"/>
                  <a:gd name="connsiteY12" fmla="*/ 128925 h 1339504"/>
                  <a:gd name="connsiteX13" fmla="*/ 423081 w 789296"/>
                  <a:gd name="connsiteY13" fmla="*/ 87982 h 1339504"/>
                  <a:gd name="connsiteX14" fmla="*/ 382138 w 789296"/>
                  <a:gd name="connsiteY14" fmla="*/ 47039 h 1339504"/>
                  <a:gd name="connsiteX15" fmla="*/ 341194 w 789296"/>
                  <a:gd name="connsiteY15" fmla="*/ 33391 h 1339504"/>
                  <a:gd name="connsiteX16" fmla="*/ 300251 w 789296"/>
                  <a:gd name="connsiteY16" fmla="*/ 6095 h 1339504"/>
                  <a:gd name="connsiteX17" fmla="*/ 136478 w 789296"/>
                  <a:gd name="connsiteY17" fmla="*/ 33391 h 1339504"/>
                  <a:gd name="connsiteX18" fmla="*/ 81887 w 789296"/>
                  <a:gd name="connsiteY18" fmla="*/ 128925 h 1339504"/>
                  <a:gd name="connsiteX19" fmla="*/ 54591 w 789296"/>
                  <a:gd name="connsiteY19" fmla="*/ 169868 h 1339504"/>
                  <a:gd name="connsiteX20" fmla="*/ 13648 w 789296"/>
                  <a:gd name="connsiteY20" fmla="*/ 292698 h 1339504"/>
                  <a:gd name="connsiteX21" fmla="*/ 0 w 789296"/>
                  <a:gd name="connsiteY21" fmla="*/ 333642 h 1339504"/>
                  <a:gd name="connsiteX22" fmla="*/ 13648 w 789296"/>
                  <a:gd name="connsiteY22" fmla="*/ 606597 h 1339504"/>
                  <a:gd name="connsiteX23" fmla="*/ 27296 w 789296"/>
                  <a:gd name="connsiteY23" fmla="*/ 674836 h 1339504"/>
                  <a:gd name="connsiteX24" fmla="*/ 54591 w 789296"/>
                  <a:gd name="connsiteY24" fmla="*/ 715779 h 1339504"/>
                  <a:gd name="connsiteX25" fmla="*/ 95535 w 789296"/>
                  <a:gd name="connsiteY25" fmla="*/ 743074 h 1339504"/>
                  <a:gd name="connsiteX26" fmla="*/ 109182 w 789296"/>
                  <a:gd name="connsiteY26" fmla="*/ 784018 h 1339504"/>
                  <a:gd name="connsiteX27" fmla="*/ 232012 w 789296"/>
                  <a:gd name="connsiteY27" fmla="*/ 852256 h 1339504"/>
                  <a:gd name="connsiteX28" fmla="*/ 327547 w 789296"/>
                  <a:gd name="connsiteY28" fmla="*/ 906848 h 1339504"/>
                  <a:gd name="connsiteX29" fmla="*/ 504967 w 789296"/>
                  <a:gd name="connsiteY29" fmla="*/ 1056973 h 1339504"/>
                  <a:gd name="connsiteX30" fmla="*/ 559559 w 789296"/>
                  <a:gd name="connsiteY30" fmla="*/ 1138859 h 1339504"/>
                  <a:gd name="connsiteX31" fmla="*/ 586854 w 789296"/>
                  <a:gd name="connsiteY31" fmla="*/ 1179803 h 1339504"/>
                  <a:gd name="connsiteX32" fmla="*/ 641445 w 789296"/>
                  <a:gd name="connsiteY32" fmla="*/ 1288985 h 1339504"/>
                  <a:gd name="connsiteX33" fmla="*/ 682388 w 789296"/>
                  <a:gd name="connsiteY33" fmla="*/ 1329928 h 1339504"/>
                  <a:gd name="connsiteX34" fmla="*/ 777923 w 789296"/>
                  <a:gd name="connsiteY34" fmla="*/ 1288985 h 1339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89296" h="1339504">
                    <a:moveTo>
                      <a:pt x="777923" y="1288985"/>
                    </a:moveTo>
                    <a:cubicBezTo>
                      <a:pt x="789296" y="1254866"/>
                      <a:pt x="766592" y="1197055"/>
                      <a:pt x="750627" y="1125212"/>
                    </a:cubicBezTo>
                    <a:cubicBezTo>
                      <a:pt x="746558" y="1106902"/>
                      <a:pt x="745367" y="1087398"/>
                      <a:pt x="736979" y="1070621"/>
                    </a:cubicBezTo>
                    <a:cubicBezTo>
                      <a:pt x="716801" y="1030266"/>
                      <a:pt x="686582" y="1015228"/>
                      <a:pt x="668741" y="975086"/>
                    </a:cubicBezTo>
                    <a:cubicBezTo>
                      <a:pt x="657056" y="948794"/>
                      <a:pt x="650544" y="920495"/>
                      <a:pt x="641445" y="893200"/>
                    </a:cubicBezTo>
                    <a:cubicBezTo>
                      <a:pt x="641442" y="893190"/>
                      <a:pt x="614153" y="811324"/>
                      <a:pt x="614150" y="811313"/>
                    </a:cubicBezTo>
                    <a:cubicBezTo>
                      <a:pt x="605051" y="774919"/>
                      <a:pt x="598717" y="737720"/>
                      <a:pt x="586854" y="702131"/>
                    </a:cubicBezTo>
                    <a:cubicBezTo>
                      <a:pt x="582305" y="688483"/>
                      <a:pt x="576695" y="675144"/>
                      <a:pt x="573206" y="661188"/>
                    </a:cubicBezTo>
                    <a:cubicBezTo>
                      <a:pt x="567580" y="638684"/>
                      <a:pt x="565662" y="615328"/>
                      <a:pt x="559559" y="592949"/>
                    </a:cubicBezTo>
                    <a:cubicBezTo>
                      <a:pt x="551989" y="565191"/>
                      <a:pt x="532263" y="511062"/>
                      <a:pt x="532263" y="511062"/>
                    </a:cubicBezTo>
                    <a:cubicBezTo>
                      <a:pt x="505236" y="213775"/>
                      <a:pt x="540674" y="476464"/>
                      <a:pt x="491320" y="279051"/>
                    </a:cubicBezTo>
                    <a:cubicBezTo>
                      <a:pt x="482221" y="242657"/>
                      <a:pt x="475887" y="205457"/>
                      <a:pt x="464024" y="169868"/>
                    </a:cubicBezTo>
                    <a:cubicBezTo>
                      <a:pt x="459475" y="156220"/>
                      <a:pt x="456810" y="141792"/>
                      <a:pt x="450376" y="128925"/>
                    </a:cubicBezTo>
                    <a:cubicBezTo>
                      <a:pt x="443041" y="114254"/>
                      <a:pt x="433582" y="100583"/>
                      <a:pt x="423081" y="87982"/>
                    </a:cubicBezTo>
                    <a:cubicBezTo>
                      <a:pt x="410725" y="73155"/>
                      <a:pt x="398197" y="57745"/>
                      <a:pt x="382138" y="47039"/>
                    </a:cubicBezTo>
                    <a:cubicBezTo>
                      <a:pt x="370168" y="39059"/>
                      <a:pt x="354842" y="37940"/>
                      <a:pt x="341194" y="33391"/>
                    </a:cubicBezTo>
                    <a:cubicBezTo>
                      <a:pt x="327546" y="24292"/>
                      <a:pt x="316597" y="7457"/>
                      <a:pt x="300251" y="6095"/>
                    </a:cubicBezTo>
                    <a:cubicBezTo>
                      <a:pt x="227116" y="0"/>
                      <a:pt x="194155" y="14165"/>
                      <a:pt x="136478" y="33391"/>
                    </a:cubicBezTo>
                    <a:cubicBezTo>
                      <a:pt x="69976" y="133142"/>
                      <a:pt x="151149" y="7717"/>
                      <a:pt x="81887" y="128925"/>
                    </a:cubicBezTo>
                    <a:cubicBezTo>
                      <a:pt x="73749" y="143166"/>
                      <a:pt x="63690" y="156220"/>
                      <a:pt x="54591" y="169868"/>
                    </a:cubicBezTo>
                    <a:lnTo>
                      <a:pt x="13648" y="292698"/>
                    </a:lnTo>
                    <a:lnTo>
                      <a:pt x="0" y="333642"/>
                    </a:lnTo>
                    <a:cubicBezTo>
                      <a:pt x="4549" y="424627"/>
                      <a:pt x="6383" y="515788"/>
                      <a:pt x="13648" y="606597"/>
                    </a:cubicBezTo>
                    <a:cubicBezTo>
                      <a:pt x="15498" y="629720"/>
                      <a:pt x="19151" y="653116"/>
                      <a:pt x="27296" y="674836"/>
                    </a:cubicBezTo>
                    <a:cubicBezTo>
                      <a:pt x="33055" y="690194"/>
                      <a:pt x="42993" y="704181"/>
                      <a:pt x="54591" y="715779"/>
                    </a:cubicBezTo>
                    <a:cubicBezTo>
                      <a:pt x="66190" y="727377"/>
                      <a:pt x="81887" y="733976"/>
                      <a:pt x="95535" y="743074"/>
                    </a:cubicBezTo>
                    <a:cubicBezTo>
                      <a:pt x="100084" y="756722"/>
                      <a:pt x="99010" y="773845"/>
                      <a:pt x="109182" y="784018"/>
                    </a:cubicBezTo>
                    <a:cubicBezTo>
                      <a:pt x="156110" y="830947"/>
                      <a:pt x="180526" y="835095"/>
                      <a:pt x="232012" y="852256"/>
                    </a:cubicBezTo>
                    <a:cubicBezTo>
                      <a:pt x="373651" y="946682"/>
                      <a:pt x="154386" y="802950"/>
                      <a:pt x="327547" y="906848"/>
                    </a:cubicBezTo>
                    <a:cubicBezTo>
                      <a:pt x="390016" y="944330"/>
                      <a:pt x="464334" y="996025"/>
                      <a:pt x="504967" y="1056973"/>
                    </a:cubicBezTo>
                    <a:lnTo>
                      <a:pt x="559559" y="1138859"/>
                    </a:lnTo>
                    <a:lnTo>
                      <a:pt x="586854" y="1179803"/>
                    </a:lnTo>
                    <a:cubicBezTo>
                      <a:pt x="603487" y="1246333"/>
                      <a:pt x="592318" y="1231670"/>
                      <a:pt x="641445" y="1288985"/>
                    </a:cubicBezTo>
                    <a:cubicBezTo>
                      <a:pt x="654006" y="1303639"/>
                      <a:pt x="663767" y="1324850"/>
                      <a:pt x="682388" y="1329928"/>
                    </a:cubicBezTo>
                    <a:cubicBezTo>
                      <a:pt x="717500" y="1339504"/>
                      <a:pt x="766550" y="1323104"/>
                      <a:pt x="777923" y="1288985"/>
                    </a:cubicBez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Freeform 110"/>
              <p:cNvSpPr/>
              <p:nvPr/>
            </p:nvSpPr>
            <p:spPr>
              <a:xfrm>
                <a:off x="3889612" y="4735773"/>
                <a:ext cx="1228298" cy="723331"/>
              </a:xfrm>
              <a:custGeom>
                <a:avLst/>
                <a:gdLst>
                  <a:gd name="connsiteX0" fmla="*/ 13648 w 1228298"/>
                  <a:gd name="connsiteY0" fmla="*/ 0 h 723331"/>
                  <a:gd name="connsiteX1" fmla="*/ 150125 w 1228298"/>
                  <a:gd name="connsiteY1" fmla="*/ 81887 h 723331"/>
                  <a:gd name="connsiteX2" fmla="*/ 232012 w 1228298"/>
                  <a:gd name="connsiteY2" fmla="*/ 109182 h 723331"/>
                  <a:gd name="connsiteX3" fmla="*/ 272955 w 1228298"/>
                  <a:gd name="connsiteY3" fmla="*/ 122830 h 723331"/>
                  <a:gd name="connsiteX4" fmla="*/ 545910 w 1228298"/>
                  <a:gd name="connsiteY4" fmla="*/ 136478 h 723331"/>
                  <a:gd name="connsiteX5" fmla="*/ 600501 w 1228298"/>
                  <a:gd name="connsiteY5" fmla="*/ 150126 h 723331"/>
                  <a:gd name="connsiteX6" fmla="*/ 859809 w 1228298"/>
                  <a:gd name="connsiteY6" fmla="*/ 122830 h 723331"/>
                  <a:gd name="connsiteX7" fmla="*/ 941695 w 1228298"/>
                  <a:gd name="connsiteY7" fmla="*/ 95534 h 723331"/>
                  <a:gd name="connsiteX8" fmla="*/ 1023582 w 1228298"/>
                  <a:gd name="connsiteY8" fmla="*/ 54591 h 723331"/>
                  <a:gd name="connsiteX9" fmla="*/ 1119116 w 1228298"/>
                  <a:gd name="connsiteY9" fmla="*/ 68239 h 723331"/>
                  <a:gd name="connsiteX10" fmla="*/ 1160060 w 1228298"/>
                  <a:gd name="connsiteY10" fmla="*/ 81887 h 723331"/>
                  <a:gd name="connsiteX11" fmla="*/ 1187355 w 1228298"/>
                  <a:gd name="connsiteY11" fmla="*/ 163773 h 723331"/>
                  <a:gd name="connsiteX12" fmla="*/ 1201003 w 1228298"/>
                  <a:gd name="connsiteY12" fmla="*/ 204717 h 723331"/>
                  <a:gd name="connsiteX13" fmla="*/ 1214651 w 1228298"/>
                  <a:gd name="connsiteY13" fmla="*/ 245660 h 723331"/>
                  <a:gd name="connsiteX14" fmla="*/ 1228298 w 1228298"/>
                  <a:gd name="connsiteY14" fmla="*/ 286603 h 723331"/>
                  <a:gd name="connsiteX15" fmla="*/ 1173707 w 1228298"/>
                  <a:gd name="connsiteY15" fmla="*/ 436728 h 723331"/>
                  <a:gd name="connsiteX16" fmla="*/ 1091821 w 1228298"/>
                  <a:gd name="connsiteY16" fmla="*/ 518615 h 723331"/>
                  <a:gd name="connsiteX17" fmla="*/ 1078173 w 1228298"/>
                  <a:gd name="connsiteY17" fmla="*/ 559558 h 723331"/>
                  <a:gd name="connsiteX18" fmla="*/ 982639 w 1228298"/>
                  <a:gd name="connsiteY18" fmla="*/ 641445 h 723331"/>
                  <a:gd name="connsiteX19" fmla="*/ 941695 w 1228298"/>
                  <a:gd name="connsiteY19" fmla="*/ 682388 h 723331"/>
                  <a:gd name="connsiteX20" fmla="*/ 873457 w 1228298"/>
                  <a:gd name="connsiteY20" fmla="*/ 696036 h 723331"/>
                  <a:gd name="connsiteX21" fmla="*/ 682388 w 1228298"/>
                  <a:gd name="connsiteY21" fmla="*/ 723331 h 723331"/>
                  <a:gd name="connsiteX22" fmla="*/ 545910 w 1228298"/>
                  <a:gd name="connsiteY22" fmla="*/ 709684 h 723331"/>
                  <a:gd name="connsiteX23" fmla="*/ 477672 w 1228298"/>
                  <a:gd name="connsiteY23" fmla="*/ 696036 h 723331"/>
                  <a:gd name="connsiteX24" fmla="*/ 313898 w 1228298"/>
                  <a:gd name="connsiteY24" fmla="*/ 559558 h 723331"/>
                  <a:gd name="connsiteX25" fmla="*/ 272955 w 1228298"/>
                  <a:gd name="connsiteY25" fmla="*/ 518615 h 723331"/>
                  <a:gd name="connsiteX26" fmla="*/ 232012 w 1228298"/>
                  <a:gd name="connsiteY26" fmla="*/ 477672 h 723331"/>
                  <a:gd name="connsiteX27" fmla="*/ 191069 w 1228298"/>
                  <a:gd name="connsiteY27" fmla="*/ 450376 h 723331"/>
                  <a:gd name="connsiteX28" fmla="*/ 109182 w 1228298"/>
                  <a:gd name="connsiteY28" fmla="*/ 327546 h 723331"/>
                  <a:gd name="connsiteX29" fmla="*/ 81887 w 1228298"/>
                  <a:gd name="connsiteY29" fmla="*/ 286603 h 723331"/>
                  <a:gd name="connsiteX30" fmla="*/ 54591 w 1228298"/>
                  <a:gd name="connsiteY30" fmla="*/ 218364 h 723331"/>
                  <a:gd name="connsiteX31" fmla="*/ 40943 w 1228298"/>
                  <a:gd name="connsiteY31" fmla="*/ 136478 h 723331"/>
                  <a:gd name="connsiteX32" fmla="*/ 13648 w 1228298"/>
                  <a:gd name="connsiteY32" fmla="*/ 54591 h 723331"/>
                  <a:gd name="connsiteX33" fmla="*/ 0 w 1228298"/>
                  <a:gd name="connsiteY33" fmla="*/ 13648 h 723331"/>
                  <a:gd name="connsiteX34" fmla="*/ 13648 w 1228298"/>
                  <a:gd name="connsiteY34" fmla="*/ 0 h 723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28298" h="723331">
                    <a:moveTo>
                      <a:pt x="13648" y="0"/>
                    </a:moveTo>
                    <a:cubicBezTo>
                      <a:pt x="61707" y="32039"/>
                      <a:pt x="97670" y="60905"/>
                      <a:pt x="150125" y="81887"/>
                    </a:cubicBezTo>
                    <a:cubicBezTo>
                      <a:pt x="176839" y="92573"/>
                      <a:pt x="204716" y="100084"/>
                      <a:pt x="232012" y="109182"/>
                    </a:cubicBezTo>
                    <a:cubicBezTo>
                      <a:pt x="245660" y="113731"/>
                      <a:pt x="258587" y="122112"/>
                      <a:pt x="272955" y="122830"/>
                    </a:cubicBezTo>
                    <a:lnTo>
                      <a:pt x="545910" y="136478"/>
                    </a:lnTo>
                    <a:cubicBezTo>
                      <a:pt x="564107" y="141027"/>
                      <a:pt x="581744" y="150126"/>
                      <a:pt x="600501" y="150126"/>
                    </a:cubicBezTo>
                    <a:cubicBezTo>
                      <a:pt x="618248" y="150126"/>
                      <a:pt x="835455" y="125536"/>
                      <a:pt x="859809" y="122830"/>
                    </a:cubicBezTo>
                    <a:cubicBezTo>
                      <a:pt x="887104" y="113731"/>
                      <a:pt x="917755" y="111493"/>
                      <a:pt x="941695" y="95534"/>
                    </a:cubicBezTo>
                    <a:cubicBezTo>
                      <a:pt x="994609" y="60259"/>
                      <a:pt x="967078" y="73426"/>
                      <a:pt x="1023582" y="54591"/>
                    </a:cubicBezTo>
                    <a:cubicBezTo>
                      <a:pt x="1055427" y="59140"/>
                      <a:pt x="1087573" y="61930"/>
                      <a:pt x="1119116" y="68239"/>
                    </a:cubicBezTo>
                    <a:cubicBezTo>
                      <a:pt x="1133223" y="71060"/>
                      <a:pt x="1151698" y="70180"/>
                      <a:pt x="1160060" y="81887"/>
                    </a:cubicBezTo>
                    <a:cubicBezTo>
                      <a:pt x="1176783" y="105300"/>
                      <a:pt x="1178257" y="136478"/>
                      <a:pt x="1187355" y="163773"/>
                    </a:cubicBezTo>
                    <a:lnTo>
                      <a:pt x="1201003" y="204717"/>
                    </a:lnTo>
                    <a:lnTo>
                      <a:pt x="1214651" y="245660"/>
                    </a:lnTo>
                    <a:lnTo>
                      <a:pt x="1228298" y="286603"/>
                    </a:lnTo>
                    <a:cubicBezTo>
                      <a:pt x="1211374" y="354302"/>
                      <a:pt x="1215539" y="389667"/>
                      <a:pt x="1173707" y="436728"/>
                    </a:cubicBezTo>
                    <a:cubicBezTo>
                      <a:pt x="1148061" y="465579"/>
                      <a:pt x="1091821" y="518615"/>
                      <a:pt x="1091821" y="518615"/>
                    </a:cubicBezTo>
                    <a:cubicBezTo>
                      <a:pt x="1087272" y="532263"/>
                      <a:pt x="1086153" y="547588"/>
                      <a:pt x="1078173" y="559558"/>
                    </a:cubicBezTo>
                    <a:cubicBezTo>
                      <a:pt x="1055595" y="593426"/>
                      <a:pt x="1012073" y="616216"/>
                      <a:pt x="982639" y="641445"/>
                    </a:cubicBezTo>
                    <a:cubicBezTo>
                      <a:pt x="967985" y="654006"/>
                      <a:pt x="958958" y="673756"/>
                      <a:pt x="941695" y="682388"/>
                    </a:cubicBezTo>
                    <a:cubicBezTo>
                      <a:pt x="920947" y="692762"/>
                      <a:pt x="896101" y="691004"/>
                      <a:pt x="873457" y="696036"/>
                    </a:cubicBezTo>
                    <a:cubicBezTo>
                      <a:pt x="752027" y="723021"/>
                      <a:pt x="892336" y="702337"/>
                      <a:pt x="682388" y="723331"/>
                    </a:cubicBezTo>
                    <a:cubicBezTo>
                      <a:pt x="636895" y="718782"/>
                      <a:pt x="591228" y="715726"/>
                      <a:pt x="545910" y="709684"/>
                    </a:cubicBezTo>
                    <a:cubicBezTo>
                      <a:pt x="522917" y="706618"/>
                      <a:pt x="498789" y="705635"/>
                      <a:pt x="477672" y="696036"/>
                    </a:cubicBezTo>
                    <a:cubicBezTo>
                      <a:pt x="408001" y="664367"/>
                      <a:pt x="366814" y="612474"/>
                      <a:pt x="313898" y="559558"/>
                    </a:cubicBezTo>
                    <a:lnTo>
                      <a:pt x="272955" y="518615"/>
                    </a:lnTo>
                    <a:cubicBezTo>
                      <a:pt x="259307" y="504967"/>
                      <a:pt x="248071" y="488378"/>
                      <a:pt x="232012" y="477672"/>
                    </a:cubicBezTo>
                    <a:lnTo>
                      <a:pt x="191069" y="450376"/>
                    </a:lnTo>
                    <a:lnTo>
                      <a:pt x="109182" y="327546"/>
                    </a:lnTo>
                    <a:cubicBezTo>
                      <a:pt x="100084" y="313898"/>
                      <a:pt x="87979" y="301832"/>
                      <a:pt x="81887" y="286603"/>
                    </a:cubicBezTo>
                    <a:lnTo>
                      <a:pt x="54591" y="218364"/>
                    </a:lnTo>
                    <a:cubicBezTo>
                      <a:pt x="50042" y="191069"/>
                      <a:pt x="47654" y="163324"/>
                      <a:pt x="40943" y="136478"/>
                    </a:cubicBezTo>
                    <a:cubicBezTo>
                      <a:pt x="33965" y="108565"/>
                      <a:pt x="22746" y="81887"/>
                      <a:pt x="13648" y="54591"/>
                    </a:cubicBezTo>
                    <a:cubicBezTo>
                      <a:pt x="9099" y="40943"/>
                      <a:pt x="0" y="28034"/>
                      <a:pt x="0" y="13648"/>
                    </a:cubicBezTo>
                    <a:lnTo>
                      <a:pt x="136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000082">
                      <a:alpha val="51000"/>
                    </a:srgbClr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0"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1026" name="Picture 2" descr="C:\Users\pc\Desktop\image_807698_1645598929.gif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438730">
            <a:off x="4934655" y="2529739"/>
            <a:ext cx="1193978" cy="11905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7" name="Picture 3" descr="C:\Users\pc\Desktop\image_807698_1645598929.gi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971215">
            <a:off x="5789846" y="2282763"/>
            <a:ext cx="1564341" cy="1559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C:\Users\pc\Desktop\image_807698_1645598929.gi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860292">
            <a:off x="6657528" y="1259546"/>
            <a:ext cx="2227895" cy="22215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7" dur="20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17919E-6 L -1.10833 0.07769 " pathEditMode="relative" rAng="0" ptsTypes="AA">
                                      <p:cBhvr>
                                        <p:cTn id="9" dur="5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5417" y="3884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1.56069E-6 L -0.87708 -0.13526 " pathEditMode="relative" rAng="0" ptsTypes="AA">
                                      <p:cBhvr>
                                        <p:cTn id="11" dur="5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3854" y="-6775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1.85185E-6 L -0.93142 -0.08912 " pathEditMode="relative" rAng="0" ptsTypes="AA">
                                      <p:cBhvr>
                                        <p:cTn id="13" dur="5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580" y="-446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idx="4294967295"/>
          </p:nvPr>
        </p:nvSpPr>
        <p:spPr>
          <a:xfrm>
            <a:off x="0" y="2130425"/>
            <a:ext cx="7772400" cy="1470025"/>
          </a:xfrm>
        </p:spPr>
        <p:txBody>
          <a:bodyPr>
            <a:normAutofit/>
          </a:bodyPr>
          <a:lstStyle/>
          <a:p>
            <a:r>
              <a:rPr lang="en-US" dirty="0" smtClean="0">
                <a:latin typeface="NikoshBAN" pitchFamily="2" charset="0"/>
                <a:cs typeface="NikoshBAN" pitchFamily="2" charset="0"/>
              </a:rPr>
              <a:t> </a:t>
            </a:r>
            <a:endParaRPr lang="en-US" dirty="0"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4294967295"/>
          </p:nvPr>
        </p:nvSpPr>
        <p:spPr>
          <a:xfrm>
            <a:off x="0" y="3886200"/>
            <a:ext cx="6400800" cy="1752600"/>
          </a:xfrm>
        </p:spPr>
        <p:txBody>
          <a:bodyPr/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152400" y="0"/>
            <a:ext cx="8763000" cy="3886200"/>
          </a:xfrm>
          <a:prstGeom prst="rect">
            <a:avLst/>
          </a:prstGeom>
          <a:gradFill flip="none" rotWithShape="1">
            <a:gsLst>
              <a:gs pos="0">
                <a:srgbClr val="FF0000">
                  <a:alpha val="16000"/>
                </a:srgbClr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52400" y="3352800"/>
            <a:ext cx="8763000" cy="3276600"/>
          </a:xfrm>
          <a:prstGeom prst="rect">
            <a:avLst/>
          </a:prstGeom>
          <a:gradFill flip="none" rotWithShape="1">
            <a:gsLst>
              <a:gs pos="1000">
                <a:schemeClr val="accent3">
                  <a:lumMod val="40000"/>
                  <a:lumOff val="60000"/>
                  <a:alpha val="35000"/>
                </a:schemeClr>
              </a:gs>
              <a:gs pos="50000">
                <a:srgbClr val="9CB86E"/>
              </a:gs>
              <a:gs pos="100000">
                <a:srgbClr val="156B13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6" name="Sun 5"/>
          <p:cNvSpPr/>
          <p:nvPr/>
        </p:nvSpPr>
        <p:spPr>
          <a:xfrm>
            <a:off x="7696200" y="381000"/>
            <a:ext cx="914400" cy="914400"/>
          </a:xfrm>
          <a:prstGeom prst="sun">
            <a:avLst>
              <a:gd name="adj" fmla="val 34524"/>
            </a:avLst>
          </a:prstGeom>
          <a:gradFill flip="none" rotWithShape="1">
            <a:gsLst>
              <a:gs pos="42000">
                <a:srgbClr val="FF0000">
                  <a:alpha val="31000"/>
                </a:srgbClr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6629400" y="609600"/>
            <a:ext cx="2055551" cy="1625600"/>
          </a:xfrm>
          <a:custGeom>
            <a:avLst/>
            <a:gdLst>
              <a:gd name="connsiteX0" fmla="*/ 178184 w 2055551"/>
              <a:gd name="connsiteY0" fmla="*/ 391886 h 1625600"/>
              <a:gd name="connsiteX1" fmla="*/ 33042 w 2055551"/>
              <a:gd name="connsiteY1" fmla="*/ 508000 h 1625600"/>
              <a:gd name="connsiteX2" fmla="*/ 4013 w 2055551"/>
              <a:gd name="connsiteY2" fmla="*/ 551543 h 1625600"/>
              <a:gd name="connsiteX3" fmla="*/ 18527 w 2055551"/>
              <a:gd name="connsiteY3" fmla="*/ 682172 h 1625600"/>
              <a:gd name="connsiteX4" fmla="*/ 149156 w 2055551"/>
              <a:gd name="connsiteY4" fmla="*/ 783772 h 1625600"/>
              <a:gd name="connsiteX5" fmla="*/ 279784 w 2055551"/>
              <a:gd name="connsiteY5" fmla="*/ 754743 h 1625600"/>
              <a:gd name="connsiteX6" fmla="*/ 308813 w 2055551"/>
              <a:gd name="connsiteY6" fmla="*/ 711200 h 1625600"/>
              <a:gd name="connsiteX7" fmla="*/ 294299 w 2055551"/>
              <a:gd name="connsiteY7" fmla="*/ 783772 h 1625600"/>
              <a:gd name="connsiteX8" fmla="*/ 279784 w 2055551"/>
              <a:gd name="connsiteY8" fmla="*/ 972457 h 1625600"/>
              <a:gd name="connsiteX9" fmla="*/ 366870 w 2055551"/>
              <a:gd name="connsiteY9" fmla="*/ 1030515 h 1625600"/>
              <a:gd name="connsiteX10" fmla="*/ 424927 w 2055551"/>
              <a:gd name="connsiteY10" fmla="*/ 1074057 h 1625600"/>
              <a:gd name="connsiteX11" fmla="*/ 468470 w 2055551"/>
              <a:gd name="connsiteY11" fmla="*/ 1117600 h 1625600"/>
              <a:gd name="connsiteX12" fmla="*/ 555556 w 2055551"/>
              <a:gd name="connsiteY12" fmla="*/ 1146629 h 1625600"/>
              <a:gd name="connsiteX13" fmla="*/ 599099 w 2055551"/>
              <a:gd name="connsiteY13" fmla="*/ 1088572 h 1625600"/>
              <a:gd name="connsiteX14" fmla="*/ 613613 w 2055551"/>
              <a:gd name="connsiteY14" fmla="*/ 1045029 h 1625600"/>
              <a:gd name="connsiteX15" fmla="*/ 657156 w 2055551"/>
              <a:gd name="connsiteY15" fmla="*/ 1059543 h 1625600"/>
              <a:gd name="connsiteX16" fmla="*/ 700699 w 2055551"/>
              <a:gd name="connsiteY16" fmla="*/ 1103086 h 1625600"/>
              <a:gd name="connsiteX17" fmla="*/ 758756 w 2055551"/>
              <a:gd name="connsiteY17" fmla="*/ 1204686 h 1625600"/>
              <a:gd name="connsiteX18" fmla="*/ 831327 w 2055551"/>
              <a:gd name="connsiteY18" fmla="*/ 1291772 h 1625600"/>
              <a:gd name="connsiteX19" fmla="*/ 845842 w 2055551"/>
              <a:gd name="connsiteY19" fmla="*/ 1349829 h 1625600"/>
              <a:gd name="connsiteX20" fmla="*/ 889384 w 2055551"/>
              <a:gd name="connsiteY20" fmla="*/ 1364343 h 1625600"/>
              <a:gd name="connsiteX21" fmla="*/ 1005499 w 2055551"/>
              <a:gd name="connsiteY21" fmla="*/ 1422400 h 1625600"/>
              <a:gd name="connsiteX22" fmla="*/ 1020013 w 2055551"/>
              <a:gd name="connsiteY22" fmla="*/ 1335315 h 1625600"/>
              <a:gd name="connsiteX23" fmla="*/ 1034527 w 2055551"/>
              <a:gd name="connsiteY23" fmla="*/ 1262743 h 1625600"/>
              <a:gd name="connsiteX24" fmla="*/ 1121613 w 2055551"/>
              <a:gd name="connsiteY24" fmla="*/ 1335315 h 1625600"/>
              <a:gd name="connsiteX25" fmla="*/ 1165156 w 2055551"/>
              <a:gd name="connsiteY25" fmla="*/ 1364343 h 1625600"/>
              <a:gd name="connsiteX26" fmla="*/ 1237727 w 2055551"/>
              <a:gd name="connsiteY26" fmla="*/ 1436915 h 1625600"/>
              <a:gd name="connsiteX27" fmla="*/ 1266756 w 2055551"/>
              <a:gd name="connsiteY27" fmla="*/ 1480457 h 1625600"/>
              <a:gd name="connsiteX28" fmla="*/ 1324813 w 2055551"/>
              <a:gd name="connsiteY28" fmla="*/ 1494972 h 1625600"/>
              <a:gd name="connsiteX29" fmla="*/ 1368356 w 2055551"/>
              <a:gd name="connsiteY29" fmla="*/ 1509486 h 1625600"/>
              <a:gd name="connsiteX30" fmla="*/ 1469956 w 2055551"/>
              <a:gd name="connsiteY30" fmla="*/ 1567543 h 1625600"/>
              <a:gd name="connsiteX31" fmla="*/ 1557042 w 2055551"/>
              <a:gd name="connsiteY31" fmla="*/ 1538515 h 1625600"/>
              <a:gd name="connsiteX32" fmla="*/ 1644127 w 2055551"/>
              <a:gd name="connsiteY32" fmla="*/ 1567543 h 1625600"/>
              <a:gd name="connsiteX33" fmla="*/ 1745727 w 2055551"/>
              <a:gd name="connsiteY33" fmla="*/ 1625600 h 1625600"/>
              <a:gd name="connsiteX34" fmla="*/ 1716699 w 2055551"/>
              <a:gd name="connsiteY34" fmla="*/ 1407886 h 1625600"/>
              <a:gd name="connsiteX35" fmla="*/ 1687670 w 2055551"/>
              <a:gd name="connsiteY35" fmla="*/ 1364343 h 1625600"/>
              <a:gd name="connsiteX36" fmla="*/ 1673156 w 2055551"/>
              <a:gd name="connsiteY36" fmla="*/ 1146629 h 1625600"/>
              <a:gd name="connsiteX37" fmla="*/ 1615099 w 2055551"/>
              <a:gd name="connsiteY37" fmla="*/ 1030515 h 1625600"/>
              <a:gd name="connsiteX38" fmla="*/ 1600584 w 2055551"/>
              <a:gd name="connsiteY38" fmla="*/ 986972 h 1625600"/>
              <a:gd name="connsiteX39" fmla="*/ 1586070 w 2055551"/>
              <a:gd name="connsiteY39" fmla="*/ 928915 h 1625600"/>
              <a:gd name="connsiteX40" fmla="*/ 1542527 w 2055551"/>
              <a:gd name="connsiteY40" fmla="*/ 870857 h 1625600"/>
              <a:gd name="connsiteX41" fmla="*/ 1528013 w 2055551"/>
              <a:gd name="connsiteY41" fmla="*/ 827315 h 1625600"/>
              <a:gd name="connsiteX42" fmla="*/ 1484470 w 2055551"/>
              <a:gd name="connsiteY42" fmla="*/ 783772 h 1625600"/>
              <a:gd name="connsiteX43" fmla="*/ 1455442 w 2055551"/>
              <a:gd name="connsiteY43" fmla="*/ 740229 h 1625600"/>
              <a:gd name="connsiteX44" fmla="*/ 1498984 w 2055551"/>
              <a:gd name="connsiteY44" fmla="*/ 856343 h 1625600"/>
              <a:gd name="connsiteX45" fmla="*/ 1542527 w 2055551"/>
              <a:gd name="connsiteY45" fmla="*/ 870857 h 1625600"/>
              <a:gd name="connsiteX46" fmla="*/ 1658642 w 2055551"/>
              <a:gd name="connsiteY46" fmla="*/ 899886 h 1625600"/>
              <a:gd name="connsiteX47" fmla="*/ 1716699 w 2055551"/>
              <a:gd name="connsiteY47" fmla="*/ 928915 h 1625600"/>
              <a:gd name="connsiteX48" fmla="*/ 1803784 w 2055551"/>
              <a:gd name="connsiteY48" fmla="*/ 957943 h 1625600"/>
              <a:gd name="connsiteX49" fmla="*/ 1847327 w 2055551"/>
              <a:gd name="connsiteY49" fmla="*/ 1001486 h 1625600"/>
              <a:gd name="connsiteX50" fmla="*/ 1905384 w 2055551"/>
              <a:gd name="connsiteY50" fmla="*/ 1016000 h 1625600"/>
              <a:gd name="connsiteX51" fmla="*/ 1977956 w 2055551"/>
              <a:gd name="connsiteY51" fmla="*/ 1045029 h 1625600"/>
              <a:gd name="connsiteX52" fmla="*/ 2006984 w 2055551"/>
              <a:gd name="connsiteY52" fmla="*/ 1233715 h 1625600"/>
              <a:gd name="connsiteX53" fmla="*/ 1963442 w 2055551"/>
              <a:gd name="connsiteY53" fmla="*/ 1248229 h 1625600"/>
              <a:gd name="connsiteX54" fmla="*/ 1992470 w 2055551"/>
              <a:gd name="connsiteY54" fmla="*/ 1117600 h 1625600"/>
              <a:gd name="connsiteX55" fmla="*/ 1977956 w 2055551"/>
              <a:gd name="connsiteY55" fmla="*/ 986972 h 1625600"/>
              <a:gd name="connsiteX56" fmla="*/ 1963442 w 2055551"/>
              <a:gd name="connsiteY56" fmla="*/ 928915 h 1625600"/>
              <a:gd name="connsiteX57" fmla="*/ 1919899 w 2055551"/>
              <a:gd name="connsiteY57" fmla="*/ 885372 h 1625600"/>
              <a:gd name="connsiteX58" fmla="*/ 1847327 w 2055551"/>
              <a:gd name="connsiteY58" fmla="*/ 798286 h 1625600"/>
              <a:gd name="connsiteX59" fmla="*/ 1731213 w 2055551"/>
              <a:gd name="connsiteY59" fmla="*/ 653143 h 1625600"/>
              <a:gd name="connsiteX60" fmla="*/ 1731213 w 2055551"/>
              <a:gd name="connsiteY60" fmla="*/ 653143 h 1625600"/>
              <a:gd name="connsiteX61" fmla="*/ 1702184 w 2055551"/>
              <a:gd name="connsiteY61" fmla="*/ 609600 h 1625600"/>
              <a:gd name="connsiteX62" fmla="*/ 1600584 w 2055551"/>
              <a:gd name="connsiteY62" fmla="*/ 595086 h 1625600"/>
              <a:gd name="connsiteX63" fmla="*/ 1542527 w 2055551"/>
              <a:gd name="connsiteY63" fmla="*/ 551543 h 1625600"/>
              <a:gd name="connsiteX64" fmla="*/ 1484470 w 2055551"/>
              <a:gd name="connsiteY64" fmla="*/ 478972 h 1625600"/>
              <a:gd name="connsiteX65" fmla="*/ 1426413 w 2055551"/>
              <a:gd name="connsiteY65" fmla="*/ 391886 h 1625600"/>
              <a:gd name="connsiteX66" fmla="*/ 1382870 w 2055551"/>
              <a:gd name="connsiteY66" fmla="*/ 377372 h 1625600"/>
              <a:gd name="connsiteX67" fmla="*/ 1324813 w 2055551"/>
              <a:gd name="connsiteY67" fmla="*/ 406400 h 1625600"/>
              <a:gd name="connsiteX68" fmla="*/ 1281270 w 2055551"/>
              <a:gd name="connsiteY68" fmla="*/ 420915 h 1625600"/>
              <a:gd name="connsiteX69" fmla="*/ 1266756 w 2055551"/>
              <a:gd name="connsiteY69" fmla="*/ 464457 h 1625600"/>
              <a:gd name="connsiteX70" fmla="*/ 1165156 w 2055551"/>
              <a:gd name="connsiteY70" fmla="*/ 508000 h 1625600"/>
              <a:gd name="connsiteX71" fmla="*/ 1107099 w 2055551"/>
              <a:gd name="connsiteY71" fmla="*/ 449943 h 1625600"/>
              <a:gd name="connsiteX72" fmla="*/ 1063556 w 2055551"/>
              <a:gd name="connsiteY72" fmla="*/ 420915 h 1625600"/>
              <a:gd name="connsiteX73" fmla="*/ 1034527 w 2055551"/>
              <a:gd name="connsiteY73" fmla="*/ 377372 h 1625600"/>
              <a:gd name="connsiteX74" fmla="*/ 990984 w 2055551"/>
              <a:gd name="connsiteY74" fmla="*/ 348343 h 1625600"/>
              <a:gd name="connsiteX75" fmla="*/ 831327 w 2055551"/>
              <a:gd name="connsiteY75" fmla="*/ 319315 h 1625600"/>
              <a:gd name="connsiteX76" fmla="*/ 700699 w 2055551"/>
              <a:gd name="connsiteY76" fmla="*/ 217715 h 1625600"/>
              <a:gd name="connsiteX77" fmla="*/ 584584 w 2055551"/>
              <a:gd name="connsiteY77" fmla="*/ 14515 h 1625600"/>
              <a:gd name="connsiteX78" fmla="*/ 541042 w 2055551"/>
              <a:gd name="connsiteY78" fmla="*/ 0 h 1625600"/>
              <a:gd name="connsiteX79" fmla="*/ 366870 w 2055551"/>
              <a:gd name="connsiteY79" fmla="*/ 29029 h 1625600"/>
              <a:gd name="connsiteX80" fmla="*/ 323327 w 2055551"/>
              <a:gd name="connsiteY80" fmla="*/ 43543 h 1625600"/>
              <a:gd name="connsiteX81" fmla="*/ 250756 w 2055551"/>
              <a:gd name="connsiteY81" fmla="*/ 116115 h 1625600"/>
              <a:gd name="connsiteX82" fmla="*/ 192699 w 2055551"/>
              <a:gd name="connsiteY82" fmla="*/ 174172 h 1625600"/>
              <a:gd name="connsiteX83" fmla="*/ 134642 w 2055551"/>
              <a:gd name="connsiteY83" fmla="*/ 261257 h 1625600"/>
              <a:gd name="connsiteX84" fmla="*/ 91099 w 2055551"/>
              <a:gd name="connsiteY84" fmla="*/ 304800 h 1625600"/>
              <a:gd name="connsiteX85" fmla="*/ 91099 w 2055551"/>
              <a:gd name="connsiteY85" fmla="*/ 406400 h 162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2055551" h="1625600">
                <a:moveTo>
                  <a:pt x="178184" y="391886"/>
                </a:moveTo>
                <a:cubicBezTo>
                  <a:pt x="58001" y="431948"/>
                  <a:pt x="108072" y="395455"/>
                  <a:pt x="33042" y="508000"/>
                </a:cubicBezTo>
                <a:lnTo>
                  <a:pt x="4013" y="551543"/>
                </a:lnTo>
                <a:cubicBezTo>
                  <a:pt x="8851" y="595086"/>
                  <a:pt x="0" y="642471"/>
                  <a:pt x="18527" y="682172"/>
                </a:cubicBezTo>
                <a:cubicBezTo>
                  <a:pt x="54596" y="759463"/>
                  <a:pt x="89712" y="763957"/>
                  <a:pt x="149156" y="783772"/>
                </a:cubicBezTo>
                <a:cubicBezTo>
                  <a:pt x="150044" y="783624"/>
                  <a:pt x="260979" y="769787"/>
                  <a:pt x="279784" y="754743"/>
                </a:cubicBezTo>
                <a:cubicBezTo>
                  <a:pt x="293406" y="743846"/>
                  <a:pt x="299137" y="725714"/>
                  <a:pt x="308813" y="711200"/>
                </a:cubicBezTo>
                <a:cubicBezTo>
                  <a:pt x="303975" y="735391"/>
                  <a:pt x="302961" y="760673"/>
                  <a:pt x="294299" y="783772"/>
                </a:cubicBezTo>
                <a:cubicBezTo>
                  <a:pt x="262294" y="869120"/>
                  <a:pt x="196654" y="806198"/>
                  <a:pt x="279784" y="972457"/>
                </a:cubicBezTo>
                <a:cubicBezTo>
                  <a:pt x="295386" y="1003662"/>
                  <a:pt x="338959" y="1009582"/>
                  <a:pt x="366870" y="1030515"/>
                </a:cubicBezTo>
                <a:cubicBezTo>
                  <a:pt x="386222" y="1045029"/>
                  <a:pt x="406560" y="1058314"/>
                  <a:pt x="424927" y="1074057"/>
                </a:cubicBezTo>
                <a:cubicBezTo>
                  <a:pt x="440512" y="1087415"/>
                  <a:pt x="450527" y="1107631"/>
                  <a:pt x="468470" y="1117600"/>
                </a:cubicBezTo>
                <a:cubicBezTo>
                  <a:pt x="495218" y="1132460"/>
                  <a:pt x="555556" y="1146629"/>
                  <a:pt x="555556" y="1146629"/>
                </a:cubicBezTo>
                <a:cubicBezTo>
                  <a:pt x="570070" y="1127277"/>
                  <a:pt x="587097" y="1109575"/>
                  <a:pt x="599099" y="1088572"/>
                </a:cubicBezTo>
                <a:cubicBezTo>
                  <a:pt x="606690" y="1075288"/>
                  <a:pt x="599929" y="1051871"/>
                  <a:pt x="613613" y="1045029"/>
                </a:cubicBezTo>
                <a:cubicBezTo>
                  <a:pt x="627297" y="1038187"/>
                  <a:pt x="642642" y="1054705"/>
                  <a:pt x="657156" y="1059543"/>
                </a:cubicBezTo>
                <a:cubicBezTo>
                  <a:pt x="671670" y="1074057"/>
                  <a:pt x="687558" y="1087317"/>
                  <a:pt x="700699" y="1103086"/>
                </a:cubicBezTo>
                <a:cubicBezTo>
                  <a:pt x="732842" y="1141658"/>
                  <a:pt x="732948" y="1159523"/>
                  <a:pt x="758756" y="1204686"/>
                </a:cubicBezTo>
                <a:cubicBezTo>
                  <a:pt x="785700" y="1251839"/>
                  <a:pt x="791299" y="1251744"/>
                  <a:pt x="831327" y="1291772"/>
                </a:cubicBezTo>
                <a:cubicBezTo>
                  <a:pt x="836165" y="1311124"/>
                  <a:pt x="833381" y="1334252"/>
                  <a:pt x="845842" y="1349829"/>
                </a:cubicBezTo>
                <a:cubicBezTo>
                  <a:pt x="855399" y="1361776"/>
                  <a:pt x="876101" y="1356753"/>
                  <a:pt x="889384" y="1364343"/>
                </a:cubicBezTo>
                <a:cubicBezTo>
                  <a:pt x="1004519" y="1430134"/>
                  <a:pt x="890067" y="1393543"/>
                  <a:pt x="1005499" y="1422400"/>
                </a:cubicBezTo>
                <a:cubicBezTo>
                  <a:pt x="1010337" y="1393372"/>
                  <a:pt x="1022457" y="1364642"/>
                  <a:pt x="1020013" y="1335315"/>
                </a:cubicBezTo>
                <a:cubicBezTo>
                  <a:pt x="1012272" y="1242423"/>
                  <a:pt x="948892" y="1234199"/>
                  <a:pt x="1034527" y="1262743"/>
                </a:cubicBezTo>
                <a:cubicBezTo>
                  <a:pt x="1142643" y="1334821"/>
                  <a:pt x="1009850" y="1242180"/>
                  <a:pt x="1121613" y="1335315"/>
                </a:cubicBezTo>
                <a:cubicBezTo>
                  <a:pt x="1135014" y="1346482"/>
                  <a:pt x="1150642" y="1354667"/>
                  <a:pt x="1165156" y="1364343"/>
                </a:cubicBezTo>
                <a:cubicBezTo>
                  <a:pt x="1242558" y="1480449"/>
                  <a:pt x="1140971" y="1340161"/>
                  <a:pt x="1237727" y="1436915"/>
                </a:cubicBezTo>
                <a:cubicBezTo>
                  <a:pt x="1250062" y="1449250"/>
                  <a:pt x="1252242" y="1470781"/>
                  <a:pt x="1266756" y="1480457"/>
                </a:cubicBezTo>
                <a:cubicBezTo>
                  <a:pt x="1283354" y="1491522"/>
                  <a:pt x="1305633" y="1489492"/>
                  <a:pt x="1324813" y="1494972"/>
                </a:cubicBezTo>
                <a:cubicBezTo>
                  <a:pt x="1339524" y="1499175"/>
                  <a:pt x="1353842" y="1504648"/>
                  <a:pt x="1368356" y="1509486"/>
                </a:cubicBezTo>
                <a:cubicBezTo>
                  <a:pt x="1385363" y="1520824"/>
                  <a:pt x="1451540" y="1567543"/>
                  <a:pt x="1469956" y="1567543"/>
                </a:cubicBezTo>
                <a:cubicBezTo>
                  <a:pt x="1500555" y="1567543"/>
                  <a:pt x="1557042" y="1538515"/>
                  <a:pt x="1557042" y="1538515"/>
                </a:cubicBezTo>
                <a:cubicBezTo>
                  <a:pt x="1586070" y="1548191"/>
                  <a:pt x="1618668" y="1550570"/>
                  <a:pt x="1644127" y="1567543"/>
                </a:cubicBezTo>
                <a:cubicBezTo>
                  <a:pt x="1705673" y="1608574"/>
                  <a:pt x="1672067" y="1588771"/>
                  <a:pt x="1745727" y="1625600"/>
                </a:cubicBezTo>
                <a:cubicBezTo>
                  <a:pt x="1742485" y="1586694"/>
                  <a:pt x="1746342" y="1467171"/>
                  <a:pt x="1716699" y="1407886"/>
                </a:cubicBezTo>
                <a:cubicBezTo>
                  <a:pt x="1708898" y="1392284"/>
                  <a:pt x="1697346" y="1378857"/>
                  <a:pt x="1687670" y="1364343"/>
                </a:cubicBezTo>
                <a:cubicBezTo>
                  <a:pt x="1682832" y="1291772"/>
                  <a:pt x="1688606" y="1217701"/>
                  <a:pt x="1673156" y="1146629"/>
                </a:cubicBezTo>
                <a:cubicBezTo>
                  <a:pt x="1663964" y="1104344"/>
                  <a:pt x="1628784" y="1071567"/>
                  <a:pt x="1615099" y="1030515"/>
                </a:cubicBezTo>
                <a:cubicBezTo>
                  <a:pt x="1610261" y="1016001"/>
                  <a:pt x="1604787" y="1001683"/>
                  <a:pt x="1600584" y="986972"/>
                </a:cubicBezTo>
                <a:cubicBezTo>
                  <a:pt x="1595104" y="967792"/>
                  <a:pt x="1594991" y="946757"/>
                  <a:pt x="1586070" y="928915"/>
                </a:cubicBezTo>
                <a:cubicBezTo>
                  <a:pt x="1575252" y="907278"/>
                  <a:pt x="1557041" y="890210"/>
                  <a:pt x="1542527" y="870857"/>
                </a:cubicBezTo>
                <a:cubicBezTo>
                  <a:pt x="1537689" y="856343"/>
                  <a:pt x="1536499" y="840045"/>
                  <a:pt x="1528013" y="827315"/>
                </a:cubicBezTo>
                <a:cubicBezTo>
                  <a:pt x="1516627" y="810236"/>
                  <a:pt x="1497611" y="799541"/>
                  <a:pt x="1484470" y="783772"/>
                </a:cubicBezTo>
                <a:cubicBezTo>
                  <a:pt x="1473303" y="770371"/>
                  <a:pt x="1465118" y="754743"/>
                  <a:pt x="1455442" y="740229"/>
                </a:cubicBezTo>
                <a:cubicBezTo>
                  <a:pt x="1463309" y="779567"/>
                  <a:pt x="1463391" y="827868"/>
                  <a:pt x="1498984" y="856343"/>
                </a:cubicBezTo>
                <a:cubicBezTo>
                  <a:pt x="1510931" y="865900"/>
                  <a:pt x="1527767" y="866831"/>
                  <a:pt x="1542527" y="870857"/>
                </a:cubicBezTo>
                <a:cubicBezTo>
                  <a:pt x="1581017" y="881354"/>
                  <a:pt x="1658642" y="899886"/>
                  <a:pt x="1658642" y="899886"/>
                </a:cubicBezTo>
                <a:cubicBezTo>
                  <a:pt x="1677994" y="909562"/>
                  <a:pt x="1696610" y="920879"/>
                  <a:pt x="1716699" y="928915"/>
                </a:cubicBezTo>
                <a:cubicBezTo>
                  <a:pt x="1745109" y="940279"/>
                  <a:pt x="1803784" y="957943"/>
                  <a:pt x="1803784" y="957943"/>
                </a:cubicBezTo>
                <a:cubicBezTo>
                  <a:pt x="1818298" y="972457"/>
                  <a:pt x="1829505" y="991302"/>
                  <a:pt x="1847327" y="1001486"/>
                </a:cubicBezTo>
                <a:cubicBezTo>
                  <a:pt x="1864647" y="1011383"/>
                  <a:pt x="1886460" y="1009692"/>
                  <a:pt x="1905384" y="1016000"/>
                </a:cubicBezTo>
                <a:cubicBezTo>
                  <a:pt x="1930101" y="1024239"/>
                  <a:pt x="1953765" y="1035353"/>
                  <a:pt x="1977956" y="1045029"/>
                </a:cubicBezTo>
                <a:cubicBezTo>
                  <a:pt x="2042367" y="1109440"/>
                  <a:pt x="2055551" y="1100157"/>
                  <a:pt x="2006984" y="1233715"/>
                </a:cubicBezTo>
                <a:cubicBezTo>
                  <a:pt x="2001756" y="1248093"/>
                  <a:pt x="1977956" y="1243391"/>
                  <a:pt x="1963442" y="1248229"/>
                </a:cubicBezTo>
                <a:cubicBezTo>
                  <a:pt x="1978409" y="1203327"/>
                  <a:pt x="1992470" y="1168689"/>
                  <a:pt x="1992470" y="1117600"/>
                </a:cubicBezTo>
                <a:cubicBezTo>
                  <a:pt x="1992470" y="1073789"/>
                  <a:pt x="1984618" y="1030273"/>
                  <a:pt x="1977956" y="986972"/>
                </a:cubicBezTo>
                <a:cubicBezTo>
                  <a:pt x="1974923" y="967256"/>
                  <a:pt x="1973339" y="946235"/>
                  <a:pt x="1963442" y="928915"/>
                </a:cubicBezTo>
                <a:cubicBezTo>
                  <a:pt x="1953258" y="911093"/>
                  <a:pt x="1933040" y="901141"/>
                  <a:pt x="1919899" y="885372"/>
                </a:cubicBezTo>
                <a:cubicBezTo>
                  <a:pt x="1818862" y="764128"/>
                  <a:pt x="1974538" y="925497"/>
                  <a:pt x="1847327" y="798286"/>
                </a:cubicBezTo>
                <a:cubicBezTo>
                  <a:pt x="1799940" y="703510"/>
                  <a:pt x="1833598" y="755528"/>
                  <a:pt x="1731213" y="653143"/>
                </a:cubicBezTo>
                <a:lnTo>
                  <a:pt x="1731213" y="653143"/>
                </a:lnTo>
                <a:cubicBezTo>
                  <a:pt x="1721537" y="638629"/>
                  <a:pt x="1718125" y="616685"/>
                  <a:pt x="1702184" y="609600"/>
                </a:cubicBezTo>
                <a:cubicBezTo>
                  <a:pt x="1670922" y="595706"/>
                  <a:pt x="1634451" y="599924"/>
                  <a:pt x="1600584" y="595086"/>
                </a:cubicBezTo>
                <a:cubicBezTo>
                  <a:pt x="1581232" y="580572"/>
                  <a:pt x="1558013" y="570127"/>
                  <a:pt x="1542527" y="551543"/>
                </a:cubicBezTo>
                <a:cubicBezTo>
                  <a:pt x="1454896" y="446385"/>
                  <a:pt x="1617819" y="567869"/>
                  <a:pt x="1484470" y="478972"/>
                </a:cubicBezTo>
                <a:cubicBezTo>
                  <a:pt x="1469253" y="433321"/>
                  <a:pt x="1473009" y="422950"/>
                  <a:pt x="1426413" y="391886"/>
                </a:cubicBezTo>
                <a:cubicBezTo>
                  <a:pt x="1413683" y="383399"/>
                  <a:pt x="1397384" y="382210"/>
                  <a:pt x="1382870" y="377372"/>
                </a:cubicBezTo>
                <a:cubicBezTo>
                  <a:pt x="1363518" y="387048"/>
                  <a:pt x="1344700" y="397877"/>
                  <a:pt x="1324813" y="406400"/>
                </a:cubicBezTo>
                <a:cubicBezTo>
                  <a:pt x="1310751" y="412427"/>
                  <a:pt x="1292088" y="410097"/>
                  <a:pt x="1281270" y="420915"/>
                </a:cubicBezTo>
                <a:cubicBezTo>
                  <a:pt x="1270452" y="431733"/>
                  <a:pt x="1276313" y="452510"/>
                  <a:pt x="1266756" y="464457"/>
                </a:cubicBezTo>
                <a:cubicBezTo>
                  <a:pt x="1241697" y="495781"/>
                  <a:pt x="1200020" y="499284"/>
                  <a:pt x="1165156" y="508000"/>
                </a:cubicBezTo>
                <a:cubicBezTo>
                  <a:pt x="1070153" y="476333"/>
                  <a:pt x="1163397" y="520315"/>
                  <a:pt x="1107099" y="449943"/>
                </a:cubicBezTo>
                <a:cubicBezTo>
                  <a:pt x="1096202" y="436322"/>
                  <a:pt x="1078070" y="430591"/>
                  <a:pt x="1063556" y="420915"/>
                </a:cubicBezTo>
                <a:cubicBezTo>
                  <a:pt x="1053880" y="406401"/>
                  <a:pt x="1046862" y="389707"/>
                  <a:pt x="1034527" y="377372"/>
                </a:cubicBezTo>
                <a:cubicBezTo>
                  <a:pt x="1022192" y="365037"/>
                  <a:pt x="1006586" y="356144"/>
                  <a:pt x="990984" y="348343"/>
                </a:cubicBezTo>
                <a:cubicBezTo>
                  <a:pt x="946236" y="325969"/>
                  <a:pt x="871351" y="324318"/>
                  <a:pt x="831327" y="319315"/>
                </a:cubicBezTo>
                <a:cubicBezTo>
                  <a:pt x="733424" y="221411"/>
                  <a:pt x="783188" y="245211"/>
                  <a:pt x="700699" y="217715"/>
                </a:cubicBezTo>
                <a:cubicBezTo>
                  <a:pt x="698287" y="212891"/>
                  <a:pt x="609205" y="22723"/>
                  <a:pt x="584584" y="14515"/>
                </a:cubicBezTo>
                <a:lnTo>
                  <a:pt x="541042" y="0"/>
                </a:lnTo>
                <a:cubicBezTo>
                  <a:pt x="483702" y="8192"/>
                  <a:pt x="423461" y="14882"/>
                  <a:pt x="366870" y="29029"/>
                </a:cubicBezTo>
                <a:cubicBezTo>
                  <a:pt x="352027" y="32740"/>
                  <a:pt x="337841" y="38705"/>
                  <a:pt x="323327" y="43543"/>
                </a:cubicBezTo>
                <a:cubicBezTo>
                  <a:pt x="239465" y="99452"/>
                  <a:pt x="315265" y="40854"/>
                  <a:pt x="250756" y="116115"/>
                </a:cubicBezTo>
                <a:cubicBezTo>
                  <a:pt x="232945" y="136895"/>
                  <a:pt x="209796" y="152801"/>
                  <a:pt x="192699" y="174172"/>
                </a:cubicBezTo>
                <a:cubicBezTo>
                  <a:pt x="170905" y="201415"/>
                  <a:pt x="159311" y="236588"/>
                  <a:pt x="134642" y="261257"/>
                </a:cubicBezTo>
                <a:cubicBezTo>
                  <a:pt x="120128" y="275771"/>
                  <a:pt x="96997" y="285139"/>
                  <a:pt x="91099" y="304800"/>
                </a:cubicBezTo>
                <a:cubicBezTo>
                  <a:pt x="81367" y="337238"/>
                  <a:pt x="91099" y="372533"/>
                  <a:pt x="91099" y="406400"/>
                </a:cubicBezTo>
              </a:path>
            </a:pathLst>
          </a:custGeom>
          <a:gradFill flip="none" rotWithShape="1">
            <a:gsLst>
              <a:gs pos="0">
                <a:srgbClr val="FFFF00">
                  <a:alpha val="24000"/>
                </a:srgbClr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2700000" scaled="0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7620000" y="762000"/>
            <a:ext cx="1293551" cy="1143000"/>
          </a:xfrm>
          <a:custGeom>
            <a:avLst/>
            <a:gdLst>
              <a:gd name="connsiteX0" fmla="*/ 178184 w 2055551"/>
              <a:gd name="connsiteY0" fmla="*/ 391886 h 1625600"/>
              <a:gd name="connsiteX1" fmla="*/ 33042 w 2055551"/>
              <a:gd name="connsiteY1" fmla="*/ 508000 h 1625600"/>
              <a:gd name="connsiteX2" fmla="*/ 4013 w 2055551"/>
              <a:gd name="connsiteY2" fmla="*/ 551543 h 1625600"/>
              <a:gd name="connsiteX3" fmla="*/ 18527 w 2055551"/>
              <a:gd name="connsiteY3" fmla="*/ 682172 h 1625600"/>
              <a:gd name="connsiteX4" fmla="*/ 149156 w 2055551"/>
              <a:gd name="connsiteY4" fmla="*/ 783772 h 1625600"/>
              <a:gd name="connsiteX5" fmla="*/ 279784 w 2055551"/>
              <a:gd name="connsiteY5" fmla="*/ 754743 h 1625600"/>
              <a:gd name="connsiteX6" fmla="*/ 308813 w 2055551"/>
              <a:gd name="connsiteY6" fmla="*/ 711200 h 1625600"/>
              <a:gd name="connsiteX7" fmla="*/ 294299 w 2055551"/>
              <a:gd name="connsiteY7" fmla="*/ 783772 h 1625600"/>
              <a:gd name="connsiteX8" fmla="*/ 279784 w 2055551"/>
              <a:gd name="connsiteY8" fmla="*/ 972457 h 1625600"/>
              <a:gd name="connsiteX9" fmla="*/ 366870 w 2055551"/>
              <a:gd name="connsiteY9" fmla="*/ 1030515 h 1625600"/>
              <a:gd name="connsiteX10" fmla="*/ 424927 w 2055551"/>
              <a:gd name="connsiteY10" fmla="*/ 1074057 h 1625600"/>
              <a:gd name="connsiteX11" fmla="*/ 468470 w 2055551"/>
              <a:gd name="connsiteY11" fmla="*/ 1117600 h 1625600"/>
              <a:gd name="connsiteX12" fmla="*/ 555556 w 2055551"/>
              <a:gd name="connsiteY12" fmla="*/ 1146629 h 1625600"/>
              <a:gd name="connsiteX13" fmla="*/ 599099 w 2055551"/>
              <a:gd name="connsiteY13" fmla="*/ 1088572 h 1625600"/>
              <a:gd name="connsiteX14" fmla="*/ 613613 w 2055551"/>
              <a:gd name="connsiteY14" fmla="*/ 1045029 h 1625600"/>
              <a:gd name="connsiteX15" fmla="*/ 657156 w 2055551"/>
              <a:gd name="connsiteY15" fmla="*/ 1059543 h 1625600"/>
              <a:gd name="connsiteX16" fmla="*/ 700699 w 2055551"/>
              <a:gd name="connsiteY16" fmla="*/ 1103086 h 1625600"/>
              <a:gd name="connsiteX17" fmla="*/ 758756 w 2055551"/>
              <a:gd name="connsiteY17" fmla="*/ 1204686 h 1625600"/>
              <a:gd name="connsiteX18" fmla="*/ 831327 w 2055551"/>
              <a:gd name="connsiteY18" fmla="*/ 1291772 h 1625600"/>
              <a:gd name="connsiteX19" fmla="*/ 845842 w 2055551"/>
              <a:gd name="connsiteY19" fmla="*/ 1349829 h 1625600"/>
              <a:gd name="connsiteX20" fmla="*/ 889384 w 2055551"/>
              <a:gd name="connsiteY20" fmla="*/ 1364343 h 1625600"/>
              <a:gd name="connsiteX21" fmla="*/ 1005499 w 2055551"/>
              <a:gd name="connsiteY21" fmla="*/ 1422400 h 1625600"/>
              <a:gd name="connsiteX22" fmla="*/ 1020013 w 2055551"/>
              <a:gd name="connsiteY22" fmla="*/ 1335315 h 1625600"/>
              <a:gd name="connsiteX23" fmla="*/ 1034527 w 2055551"/>
              <a:gd name="connsiteY23" fmla="*/ 1262743 h 1625600"/>
              <a:gd name="connsiteX24" fmla="*/ 1121613 w 2055551"/>
              <a:gd name="connsiteY24" fmla="*/ 1335315 h 1625600"/>
              <a:gd name="connsiteX25" fmla="*/ 1165156 w 2055551"/>
              <a:gd name="connsiteY25" fmla="*/ 1364343 h 1625600"/>
              <a:gd name="connsiteX26" fmla="*/ 1237727 w 2055551"/>
              <a:gd name="connsiteY26" fmla="*/ 1436915 h 1625600"/>
              <a:gd name="connsiteX27" fmla="*/ 1266756 w 2055551"/>
              <a:gd name="connsiteY27" fmla="*/ 1480457 h 1625600"/>
              <a:gd name="connsiteX28" fmla="*/ 1324813 w 2055551"/>
              <a:gd name="connsiteY28" fmla="*/ 1494972 h 1625600"/>
              <a:gd name="connsiteX29" fmla="*/ 1368356 w 2055551"/>
              <a:gd name="connsiteY29" fmla="*/ 1509486 h 1625600"/>
              <a:gd name="connsiteX30" fmla="*/ 1469956 w 2055551"/>
              <a:gd name="connsiteY30" fmla="*/ 1567543 h 1625600"/>
              <a:gd name="connsiteX31" fmla="*/ 1557042 w 2055551"/>
              <a:gd name="connsiteY31" fmla="*/ 1538515 h 1625600"/>
              <a:gd name="connsiteX32" fmla="*/ 1644127 w 2055551"/>
              <a:gd name="connsiteY32" fmla="*/ 1567543 h 1625600"/>
              <a:gd name="connsiteX33" fmla="*/ 1745727 w 2055551"/>
              <a:gd name="connsiteY33" fmla="*/ 1625600 h 1625600"/>
              <a:gd name="connsiteX34" fmla="*/ 1716699 w 2055551"/>
              <a:gd name="connsiteY34" fmla="*/ 1407886 h 1625600"/>
              <a:gd name="connsiteX35" fmla="*/ 1687670 w 2055551"/>
              <a:gd name="connsiteY35" fmla="*/ 1364343 h 1625600"/>
              <a:gd name="connsiteX36" fmla="*/ 1673156 w 2055551"/>
              <a:gd name="connsiteY36" fmla="*/ 1146629 h 1625600"/>
              <a:gd name="connsiteX37" fmla="*/ 1615099 w 2055551"/>
              <a:gd name="connsiteY37" fmla="*/ 1030515 h 1625600"/>
              <a:gd name="connsiteX38" fmla="*/ 1600584 w 2055551"/>
              <a:gd name="connsiteY38" fmla="*/ 986972 h 1625600"/>
              <a:gd name="connsiteX39" fmla="*/ 1586070 w 2055551"/>
              <a:gd name="connsiteY39" fmla="*/ 928915 h 1625600"/>
              <a:gd name="connsiteX40" fmla="*/ 1542527 w 2055551"/>
              <a:gd name="connsiteY40" fmla="*/ 870857 h 1625600"/>
              <a:gd name="connsiteX41" fmla="*/ 1528013 w 2055551"/>
              <a:gd name="connsiteY41" fmla="*/ 827315 h 1625600"/>
              <a:gd name="connsiteX42" fmla="*/ 1484470 w 2055551"/>
              <a:gd name="connsiteY42" fmla="*/ 783772 h 1625600"/>
              <a:gd name="connsiteX43" fmla="*/ 1455442 w 2055551"/>
              <a:gd name="connsiteY43" fmla="*/ 740229 h 1625600"/>
              <a:gd name="connsiteX44" fmla="*/ 1498984 w 2055551"/>
              <a:gd name="connsiteY44" fmla="*/ 856343 h 1625600"/>
              <a:gd name="connsiteX45" fmla="*/ 1542527 w 2055551"/>
              <a:gd name="connsiteY45" fmla="*/ 870857 h 1625600"/>
              <a:gd name="connsiteX46" fmla="*/ 1658642 w 2055551"/>
              <a:gd name="connsiteY46" fmla="*/ 899886 h 1625600"/>
              <a:gd name="connsiteX47" fmla="*/ 1716699 w 2055551"/>
              <a:gd name="connsiteY47" fmla="*/ 928915 h 1625600"/>
              <a:gd name="connsiteX48" fmla="*/ 1803784 w 2055551"/>
              <a:gd name="connsiteY48" fmla="*/ 957943 h 1625600"/>
              <a:gd name="connsiteX49" fmla="*/ 1847327 w 2055551"/>
              <a:gd name="connsiteY49" fmla="*/ 1001486 h 1625600"/>
              <a:gd name="connsiteX50" fmla="*/ 1905384 w 2055551"/>
              <a:gd name="connsiteY50" fmla="*/ 1016000 h 1625600"/>
              <a:gd name="connsiteX51" fmla="*/ 1977956 w 2055551"/>
              <a:gd name="connsiteY51" fmla="*/ 1045029 h 1625600"/>
              <a:gd name="connsiteX52" fmla="*/ 2006984 w 2055551"/>
              <a:gd name="connsiteY52" fmla="*/ 1233715 h 1625600"/>
              <a:gd name="connsiteX53" fmla="*/ 1963442 w 2055551"/>
              <a:gd name="connsiteY53" fmla="*/ 1248229 h 1625600"/>
              <a:gd name="connsiteX54" fmla="*/ 1992470 w 2055551"/>
              <a:gd name="connsiteY54" fmla="*/ 1117600 h 1625600"/>
              <a:gd name="connsiteX55" fmla="*/ 1977956 w 2055551"/>
              <a:gd name="connsiteY55" fmla="*/ 986972 h 1625600"/>
              <a:gd name="connsiteX56" fmla="*/ 1963442 w 2055551"/>
              <a:gd name="connsiteY56" fmla="*/ 928915 h 1625600"/>
              <a:gd name="connsiteX57" fmla="*/ 1919899 w 2055551"/>
              <a:gd name="connsiteY57" fmla="*/ 885372 h 1625600"/>
              <a:gd name="connsiteX58" fmla="*/ 1847327 w 2055551"/>
              <a:gd name="connsiteY58" fmla="*/ 798286 h 1625600"/>
              <a:gd name="connsiteX59" fmla="*/ 1731213 w 2055551"/>
              <a:gd name="connsiteY59" fmla="*/ 653143 h 1625600"/>
              <a:gd name="connsiteX60" fmla="*/ 1731213 w 2055551"/>
              <a:gd name="connsiteY60" fmla="*/ 653143 h 1625600"/>
              <a:gd name="connsiteX61" fmla="*/ 1702184 w 2055551"/>
              <a:gd name="connsiteY61" fmla="*/ 609600 h 1625600"/>
              <a:gd name="connsiteX62" fmla="*/ 1600584 w 2055551"/>
              <a:gd name="connsiteY62" fmla="*/ 595086 h 1625600"/>
              <a:gd name="connsiteX63" fmla="*/ 1542527 w 2055551"/>
              <a:gd name="connsiteY63" fmla="*/ 551543 h 1625600"/>
              <a:gd name="connsiteX64" fmla="*/ 1484470 w 2055551"/>
              <a:gd name="connsiteY64" fmla="*/ 478972 h 1625600"/>
              <a:gd name="connsiteX65" fmla="*/ 1426413 w 2055551"/>
              <a:gd name="connsiteY65" fmla="*/ 391886 h 1625600"/>
              <a:gd name="connsiteX66" fmla="*/ 1382870 w 2055551"/>
              <a:gd name="connsiteY66" fmla="*/ 377372 h 1625600"/>
              <a:gd name="connsiteX67" fmla="*/ 1324813 w 2055551"/>
              <a:gd name="connsiteY67" fmla="*/ 406400 h 1625600"/>
              <a:gd name="connsiteX68" fmla="*/ 1281270 w 2055551"/>
              <a:gd name="connsiteY68" fmla="*/ 420915 h 1625600"/>
              <a:gd name="connsiteX69" fmla="*/ 1266756 w 2055551"/>
              <a:gd name="connsiteY69" fmla="*/ 464457 h 1625600"/>
              <a:gd name="connsiteX70" fmla="*/ 1165156 w 2055551"/>
              <a:gd name="connsiteY70" fmla="*/ 508000 h 1625600"/>
              <a:gd name="connsiteX71" fmla="*/ 1107099 w 2055551"/>
              <a:gd name="connsiteY71" fmla="*/ 449943 h 1625600"/>
              <a:gd name="connsiteX72" fmla="*/ 1063556 w 2055551"/>
              <a:gd name="connsiteY72" fmla="*/ 420915 h 1625600"/>
              <a:gd name="connsiteX73" fmla="*/ 1034527 w 2055551"/>
              <a:gd name="connsiteY73" fmla="*/ 377372 h 1625600"/>
              <a:gd name="connsiteX74" fmla="*/ 990984 w 2055551"/>
              <a:gd name="connsiteY74" fmla="*/ 348343 h 1625600"/>
              <a:gd name="connsiteX75" fmla="*/ 831327 w 2055551"/>
              <a:gd name="connsiteY75" fmla="*/ 319315 h 1625600"/>
              <a:gd name="connsiteX76" fmla="*/ 700699 w 2055551"/>
              <a:gd name="connsiteY76" fmla="*/ 217715 h 1625600"/>
              <a:gd name="connsiteX77" fmla="*/ 584584 w 2055551"/>
              <a:gd name="connsiteY77" fmla="*/ 14515 h 1625600"/>
              <a:gd name="connsiteX78" fmla="*/ 541042 w 2055551"/>
              <a:gd name="connsiteY78" fmla="*/ 0 h 1625600"/>
              <a:gd name="connsiteX79" fmla="*/ 366870 w 2055551"/>
              <a:gd name="connsiteY79" fmla="*/ 29029 h 1625600"/>
              <a:gd name="connsiteX80" fmla="*/ 323327 w 2055551"/>
              <a:gd name="connsiteY80" fmla="*/ 43543 h 1625600"/>
              <a:gd name="connsiteX81" fmla="*/ 250756 w 2055551"/>
              <a:gd name="connsiteY81" fmla="*/ 116115 h 1625600"/>
              <a:gd name="connsiteX82" fmla="*/ 192699 w 2055551"/>
              <a:gd name="connsiteY82" fmla="*/ 174172 h 1625600"/>
              <a:gd name="connsiteX83" fmla="*/ 134642 w 2055551"/>
              <a:gd name="connsiteY83" fmla="*/ 261257 h 1625600"/>
              <a:gd name="connsiteX84" fmla="*/ 91099 w 2055551"/>
              <a:gd name="connsiteY84" fmla="*/ 304800 h 1625600"/>
              <a:gd name="connsiteX85" fmla="*/ 91099 w 2055551"/>
              <a:gd name="connsiteY85" fmla="*/ 406400 h 162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2055551" h="1625600">
                <a:moveTo>
                  <a:pt x="178184" y="391886"/>
                </a:moveTo>
                <a:cubicBezTo>
                  <a:pt x="58001" y="431948"/>
                  <a:pt x="108072" y="395455"/>
                  <a:pt x="33042" y="508000"/>
                </a:cubicBezTo>
                <a:lnTo>
                  <a:pt x="4013" y="551543"/>
                </a:lnTo>
                <a:cubicBezTo>
                  <a:pt x="8851" y="595086"/>
                  <a:pt x="0" y="642471"/>
                  <a:pt x="18527" y="682172"/>
                </a:cubicBezTo>
                <a:cubicBezTo>
                  <a:pt x="54596" y="759463"/>
                  <a:pt x="89712" y="763957"/>
                  <a:pt x="149156" y="783772"/>
                </a:cubicBezTo>
                <a:cubicBezTo>
                  <a:pt x="150044" y="783624"/>
                  <a:pt x="260979" y="769787"/>
                  <a:pt x="279784" y="754743"/>
                </a:cubicBezTo>
                <a:cubicBezTo>
                  <a:pt x="293406" y="743846"/>
                  <a:pt x="299137" y="725714"/>
                  <a:pt x="308813" y="711200"/>
                </a:cubicBezTo>
                <a:cubicBezTo>
                  <a:pt x="303975" y="735391"/>
                  <a:pt x="302961" y="760673"/>
                  <a:pt x="294299" y="783772"/>
                </a:cubicBezTo>
                <a:cubicBezTo>
                  <a:pt x="262294" y="869120"/>
                  <a:pt x="196654" y="806198"/>
                  <a:pt x="279784" y="972457"/>
                </a:cubicBezTo>
                <a:cubicBezTo>
                  <a:pt x="295386" y="1003662"/>
                  <a:pt x="338959" y="1009582"/>
                  <a:pt x="366870" y="1030515"/>
                </a:cubicBezTo>
                <a:cubicBezTo>
                  <a:pt x="386222" y="1045029"/>
                  <a:pt x="406560" y="1058314"/>
                  <a:pt x="424927" y="1074057"/>
                </a:cubicBezTo>
                <a:cubicBezTo>
                  <a:pt x="440512" y="1087415"/>
                  <a:pt x="450527" y="1107631"/>
                  <a:pt x="468470" y="1117600"/>
                </a:cubicBezTo>
                <a:cubicBezTo>
                  <a:pt x="495218" y="1132460"/>
                  <a:pt x="555556" y="1146629"/>
                  <a:pt x="555556" y="1146629"/>
                </a:cubicBezTo>
                <a:cubicBezTo>
                  <a:pt x="570070" y="1127277"/>
                  <a:pt x="587097" y="1109575"/>
                  <a:pt x="599099" y="1088572"/>
                </a:cubicBezTo>
                <a:cubicBezTo>
                  <a:pt x="606690" y="1075288"/>
                  <a:pt x="599929" y="1051871"/>
                  <a:pt x="613613" y="1045029"/>
                </a:cubicBezTo>
                <a:cubicBezTo>
                  <a:pt x="627297" y="1038187"/>
                  <a:pt x="642642" y="1054705"/>
                  <a:pt x="657156" y="1059543"/>
                </a:cubicBezTo>
                <a:cubicBezTo>
                  <a:pt x="671670" y="1074057"/>
                  <a:pt x="687558" y="1087317"/>
                  <a:pt x="700699" y="1103086"/>
                </a:cubicBezTo>
                <a:cubicBezTo>
                  <a:pt x="732842" y="1141658"/>
                  <a:pt x="732948" y="1159523"/>
                  <a:pt x="758756" y="1204686"/>
                </a:cubicBezTo>
                <a:cubicBezTo>
                  <a:pt x="785700" y="1251839"/>
                  <a:pt x="791299" y="1251744"/>
                  <a:pt x="831327" y="1291772"/>
                </a:cubicBezTo>
                <a:cubicBezTo>
                  <a:pt x="836165" y="1311124"/>
                  <a:pt x="833381" y="1334252"/>
                  <a:pt x="845842" y="1349829"/>
                </a:cubicBezTo>
                <a:cubicBezTo>
                  <a:pt x="855399" y="1361776"/>
                  <a:pt x="876101" y="1356753"/>
                  <a:pt x="889384" y="1364343"/>
                </a:cubicBezTo>
                <a:cubicBezTo>
                  <a:pt x="1004519" y="1430134"/>
                  <a:pt x="890067" y="1393543"/>
                  <a:pt x="1005499" y="1422400"/>
                </a:cubicBezTo>
                <a:cubicBezTo>
                  <a:pt x="1010337" y="1393372"/>
                  <a:pt x="1022457" y="1364642"/>
                  <a:pt x="1020013" y="1335315"/>
                </a:cubicBezTo>
                <a:cubicBezTo>
                  <a:pt x="1012272" y="1242423"/>
                  <a:pt x="948892" y="1234199"/>
                  <a:pt x="1034527" y="1262743"/>
                </a:cubicBezTo>
                <a:cubicBezTo>
                  <a:pt x="1142643" y="1334821"/>
                  <a:pt x="1009850" y="1242180"/>
                  <a:pt x="1121613" y="1335315"/>
                </a:cubicBezTo>
                <a:cubicBezTo>
                  <a:pt x="1135014" y="1346482"/>
                  <a:pt x="1150642" y="1354667"/>
                  <a:pt x="1165156" y="1364343"/>
                </a:cubicBezTo>
                <a:cubicBezTo>
                  <a:pt x="1242558" y="1480449"/>
                  <a:pt x="1140971" y="1340161"/>
                  <a:pt x="1237727" y="1436915"/>
                </a:cubicBezTo>
                <a:cubicBezTo>
                  <a:pt x="1250062" y="1449250"/>
                  <a:pt x="1252242" y="1470781"/>
                  <a:pt x="1266756" y="1480457"/>
                </a:cubicBezTo>
                <a:cubicBezTo>
                  <a:pt x="1283354" y="1491522"/>
                  <a:pt x="1305633" y="1489492"/>
                  <a:pt x="1324813" y="1494972"/>
                </a:cubicBezTo>
                <a:cubicBezTo>
                  <a:pt x="1339524" y="1499175"/>
                  <a:pt x="1353842" y="1504648"/>
                  <a:pt x="1368356" y="1509486"/>
                </a:cubicBezTo>
                <a:cubicBezTo>
                  <a:pt x="1385363" y="1520824"/>
                  <a:pt x="1451540" y="1567543"/>
                  <a:pt x="1469956" y="1567543"/>
                </a:cubicBezTo>
                <a:cubicBezTo>
                  <a:pt x="1500555" y="1567543"/>
                  <a:pt x="1557042" y="1538515"/>
                  <a:pt x="1557042" y="1538515"/>
                </a:cubicBezTo>
                <a:cubicBezTo>
                  <a:pt x="1586070" y="1548191"/>
                  <a:pt x="1618668" y="1550570"/>
                  <a:pt x="1644127" y="1567543"/>
                </a:cubicBezTo>
                <a:cubicBezTo>
                  <a:pt x="1705673" y="1608574"/>
                  <a:pt x="1672067" y="1588771"/>
                  <a:pt x="1745727" y="1625600"/>
                </a:cubicBezTo>
                <a:cubicBezTo>
                  <a:pt x="1742485" y="1586694"/>
                  <a:pt x="1746342" y="1467171"/>
                  <a:pt x="1716699" y="1407886"/>
                </a:cubicBezTo>
                <a:cubicBezTo>
                  <a:pt x="1708898" y="1392284"/>
                  <a:pt x="1697346" y="1378857"/>
                  <a:pt x="1687670" y="1364343"/>
                </a:cubicBezTo>
                <a:cubicBezTo>
                  <a:pt x="1682832" y="1291772"/>
                  <a:pt x="1688606" y="1217701"/>
                  <a:pt x="1673156" y="1146629"/>
                </a:cubicBezTo>
                <a:cubicBezTo>
                  <a:pt x="1663964" y="1104344"/>
                  <a:pt x="1628784" y="1071567"/>
                  <a:pt x="1615099" y="1030515"/>
                </a:cubicBezTo>
                <a:cubicBezTo>
                  <a:pt x="1610261" y="1016001"/>
                  <a:pt x="1604787" y="1001683"/>
                  <a:pt x="1600584" y="986972"/>
                </a:cubicBezTo>
                <a:cubicBezTo>
                  <a:pt x="1595104" y="967792"/>
                  <a:pt x="1594991" y="946757"/>
                  <a:pt x="1586070" y="928915"/>
                </a:cubicBezTo>
                <a:cubicBezTo>
                  <a:pt x="1575252" y="907278"/>
                  <a:pt x="1557041" y="890210"/>
                  <a:pt x="1542527" y="870857"/>
                </a:cubicBezTo>
                <a:cubicBezTo>
                  <a:pt x="1537689" y="856343"/>
                  <a:pt x="1536499" y="840045"/>
                  <a:pt x="1528013" y="827315"/>
                </a:cubicBezTo>
                <a:cubicBezTo>
                  <a:pt x="1516627" y="810236"/>
                  <a:pt x="1497611" y="799541"/>
                  <a:pt x="1484470" y="783772"/>
                </a:cubicBezTo>
                <a:cubicBezTo>
                  <a:pt x="1473303" y="770371"/>
                  <a:pt x="1465118" y="754743"/>
                  <a:pt x="1455442" y="740229"/>
                </a:cubicBezTo>
                <a:cubicBezTo>
                  <a:pt x="1463309" y="779567"/>
                  <a:pt x="1463391" y="827868"/>
                  <a:pt x="1498984" y="856343"/>
                </a:cubicBezTo>
                <a:cubicBezTo>
                  <a:pt x="1510931" y="865900"/>
                  <a:pt x="1527767" y="866831"/>
                  <a:pt x="1542527" y="870857"/>
                </a:cubicBezTo>
                <a:cubicBezTo>
                  <a:pt x="1581017" y="881354"/>
                  <a:pt x="1658642" y="899886"/>
                  <a:pt x="1658642" y="899886"/>
                </a:cubicBezTo>
                <a:cubicBezTo>
                  <a:pt x="1677994" y="909562"/>
                  <a:pt x="1696610" y="920879"/>
                  <a:pt x="1716699" y="928915"/>
                </a:cubicBezTo>
                <a:cubicBezTo>
                  <a:pt x="1745109" y="940279"/>
                  <a:pt x="1803784" y="957943"/>
                  <a:pt x="1803784" y="957943"/>
                </a:cubicBezTo>
                <a:cubicBezTo>
                  <a:pt x="1818298" y="972457"/>
                  <a:pt x="1829505" y="991302"/>
                  <a:pt x="1847327" y="1001486"/>
                </a:cubicBezTo>
                <a:cubicBezTo>
                  <a:pt x="1864647" y="1011383"/>
                  <a:pt x="1886460" y="1009692"/>
                  <a:pt x="1905384" y="1016000"/>
                </a:cubicBezTo>
                <a:cubicBezTo>
                  <a:pt x="1930101" y="1024239"/>
                  <a:pt x="1953765" y="1035353"/>
                  <a:pt x="1977956" y="1045029"/>
                </a:cubicBezTo>
                <a:cubicBezTo>
                  <a:pt x="2042367" y="1109440"/>
                  <a:pt x="2055551" y="1100157"/>
                  <a:pt x="2006984" y="1233715"/>
                </a:cubicBezTo>
                <a:cubicBezTo>
                  <a:pt x="2001756" y="1248093"/>
                  <a:pt x="1977956" y="1243391"/>
                  <a:pt x="1963442" y="1248229"/>
                </a:cubicBezTo>
                <a:cubicBezTo>
                  <a:pt x="1978409" y="1203327"/>
                  <a:pt x="1992470" y="1168689"/>
                  <a:pt x="1992470" y="1117600"/>
                </a:cubicBezTo>
                <a:cubicBezTo>
                  <a:pt x="1992470" y="1073789"/>
                  <a:pt x="1984618" y="1030273"/>
                  <a:pt x="1977956" y="986972"/>
                </a:cubicBezTo>
                <a:cubicBezTo>
                  <a:pt x="1974923" y="967256"/>
                  <a:pt x="1973339" y="946235"/>
                  <a:pt x="1963442" y="928915"/>
                </a:cubicBezTo>
                <a:cubicBezTo>
                  <a:pt x="1953258" y="911093"/>
                  <a:pt x="1933040" y="901141"/>
                  <a:pt x="1919899" y="885372"/>
                </a:cubicBezTo>
                <a:cubicBezTo>
                  <a:pt x="1818862" y="764128"/>
                  <a:pt x="1974538" y="925497"/>
                  <a:pt x="1847327" y="798286"/>
                </a:cubicBezTo>
                <a:cubicBezTo>
                  <a:pt x="1799940" y="703510"/>
                  <a:pt x="1833598" y="755528"/>
                  <a:pt x="1731213" y="653143"/>
                </a:cubicBezTo>
                <a:lnTo>
                  <a:pt x="1731213" y="653143"/>
                </a:lnTo>
                <a:cubicBezTo>
                  <a:pt x="1721537" y="638629"/>
                  <a:pt x="1718125" y="616685"/>
                  <a:pt x="1702184" y="609600"/>
                </a:cubicBezTo>
                <a:cubicBezTo>
                  <a:pt x="1670922" y="595706"/>
                  <a:pt x="1634451" y="599924"/>
                  <a:pt x="1600584" y="595086"/>
                </a:cubicBezTo>
                <a:cubicBezTo>
                  <a:pt x="1581232" y="580572"/>
                  <a:pt x="1558013" y="570127"/>
                  <a:pt x="1542527" y="551543"/>
                </a:cubicBezTo>
                <a:cubicBezTo>
                  <a:pt x="1454896" y="446385"/>
                  <a:pt x="1617819" y="567869"/>
                  <a:pt x="1484470" y="478972"/>
                </a:cubicBezTo>
                <a:cubicBezTo>
                  <a:pt x="1469253" y="433321"/>
                  <a:pt x="1473009" y="422950"/>
                  <a:pt x="1426413" y="391886"/>
                </a:cubicBezTo>
                <a:cubicBezTo>
                  <a:pt x="1413683" y="383399"/>
                  <a:pt x="1397384" y="382210"/>
                  <a:pt x="1382870" y="377372"/>
                </a:cubicBezTo>
                <a:cubicBezTo>
                  <a:pt x="1363518" y="387048"/>
                  <a:pt x="1344700" y="397877"/>
                  <a:pt x="1324813" y="406400"/>
                </a:cubicBezTo>
                <a:cubicBezTo>
                  <a:pt x="1310751" y="412427"/>
                  <a:pt x="1292088" y="410097"/>
                  <a:pt x="1281270" y="420915"/>
                </a:cubicBezTo>
                <a:cubicBezTo>
                  <a:pt x="1270452" y="431733"/>
                  <a:pt x="1276313" y="452510"/>
                  <a:pt x="1266756" y="464457"/>
                </a:cubicBezTo>
                <a:cubicBezTo>
                  <a:pt x="1241697" y="495781"/>
                  <a:pt x="1200020" y="499284"/>
                  <a:pt x="1165156" y="508000"/>
                </a:cubicBezTo>
                <a:cubicBezTo>
                  <a:pt x="1070153" y="476333"/>
                  <a:pt x="1163397" y="520315"/>
                  <a:pt x="1107099" y="449943"/>
                </a:cubicBezTo>
                <a:cubicBezTo>
                  <a:pt x="1096202" y="436322"/>
                  <a:pt x="1078070" y="430591"/>
                  <a:pt x="1063556" y="420915"/>
                </a:cubicBezTo>
                <a:cubicBezTo>
                  <a:pt x="1053880" y="406401"/>
                  <a:pt x="1046862" y="389707"/>
                  <a:pt x="1034527" y="377372"/>
                </a:cubicBezTo>
                <a:cubicBezTo>
                  <a:pt x="1022192" y="365037"/>
                  <a:pt x="1006586" y="356144"/>
                  <a:pt x="990984" y="348343"/>
                </a:cubicBezTo>
                <a:cubicBezTo>
                  <a:pt x="946236" y="325969"/>
                  <a:pt x="871351" y="324318"/>
                  <a:pt x="831327" y="319315"/>
                </a:cubicBezTo>
                <a:cubicBezTo>
                  <a:pt x="733424" y="221411"/>
                  <a:pt x="783188" y="245211"/>
                  <a:pt x="700699" y="217715"/>
                </a:cubicBezTo>
                <a:cubicBezTo>
                  <a:pt x="698287" y="212891"/>
                  <a:pt x="609205" y="22723"/>
                  <a:pt x="584584" y="14515"/>
                </a:cubicBezTo>
                <a:lnTo>
                  <a:pt x="541042" y="0"/>
                </a:lnTo>
                <a:cubicBezTo>
                  <a:pt x="483702" y="8192"/>
                  <a:pt x="423461" y="14882"/>
                  <a:pt x="366870" y="29029"/>
                </a:cubicBezTo>
                <a:cubicBezTo>
                  <a:pt x="352027" y="32740"/>
                  <a:pt x="337841" y="38705"/>
                  <a:pt x="323327" y="43543"/>
                </a:cubicBezTo>
                <a:cubicBezTo>
                  <a:pt x="239465" y="99452"/>
                  <a:pt x="315265" y="40854"/>
                  <a:pt x="250756" y="116115"/>
                </a:cubicBezTo>
                <a:cubicBezTo>
                  <a:pt x="232945" y="136895"/>
                  <a:pt x="209796" y="152801"/>
                  <a:pt x="192699" y="174172"/>
                </a:cubicBezTo>
                <a:cubicBezTo>
                  <a:pt x="170905" y="201415"/>
                  <a:pt x="159311" y="236588"/>
                  <a:pt x="134642" y="261257"/>
                </a:cubicBezTo>
                <a:cubicBezTo>
                  <a:pt x="120128" y="275771"/>
                  <a:pt x="96997" y="285139"/>
                  <a:pt x="91099" y="304800"/>
                </a:cubicBezTo>
                <a:cubicBezTo>
                  <a:pt x="81367" y="337238"/>
                  <a:pt x="91099" y="372533"/>
                  <a:pt x="91099" y="406400"/>
                </a:cubicBezTo>
              </a:path>
            </a:pathLst>
          </a:custGeom>
          <a:gradFill flip="none" rotWithShape="1">
            <a:gsLst>
              <a:gs pos="0">
                <a:srgbClr val="92D050">
                  <a:alpha val="15000"/>
                </a:srgbClr>
              </a:gs>
              <a:gs pos="17999">
                <a:srgbClr val="99CCFF"/>
              </a:gs>
              <a:gs pos="36000">
                <a:srgbClr val="9966FF"/>
              </a:gs>
              <a:gs pos="61000">
                <a:srgbClr val="CC99FF"/>
              </a:gs>
              <a:gs pos="82001">
                <a:srgbClr val="99CCFF"/>
              </a:gs>
              <a:gs pos="100000">
                <a:srgbClr val="CCCCFF"/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 rot="11034018">
            <a:off x="7039999" y="881198"/>
            <a:ext cx="1295400" cy="914400"/>
          </a:xfrm>
          <a:custGeom>
            <a:avLst/>
            <a:gdLst>
              <a:gd name="connsiteX0" fmla="*/ 178184 w 2055551"/>
              <a:gd name="connsiteY0" fmla="*/ 391886 h 1625600"/>
              <a:gd name="connsiteX1" fmla="*/ 33042 w 2055551"/>
              <a:gd name="connsiteY1" fmla="*/ 508000 h 1625600"/>
              <a:gd name="connsiteX2" fmla="*/ 4013 w 2055551"/>
              <a:gd name="connsiteY2" fmla="*/ 551543 h 1625600"/>
              <a:gd name="connsiteX3" fmla="*/ 18527 w 2055551"/>
              <a:gd name="connsiteY3" fmla="*/ 682172 h 1625600"/>
              <a:gd name="connsiteX4" fmla="*/ 149156 w 2055551"/>
              <a:gd name="connsiteY4" fmla="*/ 783772 h 1625600"/>
              <a:gd name="connsiteX5" fmla="*/ 279784 w 2055551"/>
              <a:gd name="connsiteY5" fmla="*/ 754743 h 1625600"/>
              <a:gd name="connsiteX6" fmla="*/ 308813 w 2055551"/>
              <a:gd name="connsiteY6" fmla="*/ 711200 h 1625600"/>
              <a:gd name="connsiteX7" fmla="*/ 294299 w 2055551"/>
              <a:gd name="connsiteY7" fmla="*/ 783772 h 1625600"/>
              <a:gd name="connsiteX8" fmla="*/ 279784 w 2055551"/>
              <a:gd name="connsiteY8" fmla="*/ 972457 h 1625600"/>
              <a:gd name="connsiteX9" fmla="*/ 366870 w 2055551"/>
              <a:gd name="connsiteY9" fmla="*/ 1030515 h 1625600"/>
              <a:gd name="connsiteX10" fmla="*/ 424927 w 2055551"/>
              <a:gd name="connsiteY10" fmla="*/ 1074057 h 1625600"/>
              <a:gd name="connsiteX11" fmla="*/ 468470 w 2055551"/>
              <a:gd name="connsiteY11" fmla="*/ 1117600 h 1625600"/>
              <a:gd name="connsiteX12" fmla="*/ 555556 w 2055551"/>
              <a:gd name="connsiteY12" fmla="*/ 1146629 h 1625600"/>
              <a:gd name="connsiteX13" fmla="*/ 599099 w 2055551"/>
              <a:gd name="connsiteY13" fmla="*/ 1088572 h 1625600"/>
              <a:gd name="connsiteX14" fmla="*/ 613613 w 2055551"/>
              <a:gd name="connsiteY14" fmla="*/ 1045029 h 1625600"/>
              <a:gd name="connsiteX15" fmla="*/ 657156 w 2055551"/>
              <a:gd name="connsiteY15" fmla="*/ 1059543 h 1625600"/>
              <a:gd name="connsiteX16" fmla="*/ 700699 w 2055551"/>
              <a:gd name="connsiteY16" fmla="*/ 1103086 h 1625600"/>
              <a:gd name="connsiteX17" fmla="*/ 758756 w 2055551"/>
              <a:gd name="connsiteY17" fmla="*/ 1204686 h 1625600"/>
              <a:gd name="connsiteX18" fmla="*/ 831327 w 2055551"/>
              <a:gd name="connsiteY18" fmla="*/ 1291772 h 1625600"/>
              <a:gd name="connsiteX19" fmla="*/ 845842 w 2055551"/>
              <a:gd name="connsiteY19" fmla="*/ 1349829 h 1625600"/>
              <a:gd name="connsiteX20" fmla="*/ 889384 w 2055551"/>
              <a:gd name="connsiteY20" fmla="*/ 1364343 h 1625600"/>
              <a:gd name="connsiteX21" fmla="*/ 1005499 w 2055551"/>
              <a:gd name="connsiteY21" fmla="*/ 1422400 h 1625600"/>
              <a:gd name="connsiteX22" fmla="*/ 1020013 w 2055551"/>
              <a:gd name="connsiteY22" fmla="*/ 1335315 h 1625600"/>
              <a:gd name="connsiteX23" fmla="*/ 1034527 w 2055551"/>
              <a:gd name="connsiteY23" fmla="*/ 1262743 h 1625600"/>
              <a:gd name="connsiteX24" fmla="*/ 1121613 w 2055551"/>
              <a:gd name="connsiteY24" fmla="*/ 1335315 h 1625600"/>
              <a:gd name="connsiteX25" fmla="*/ 1165156 w 2055551"/>
              <a:gd name="connsiteY25" fmla="*/ 1364343 h 1625600"/>
              <a:gd name="connsiteX26" fmla="*/ 1237727 w 2055551"/>
              <a:gd name="connsiteY26" fmla="*/ 1436915 h 1625600"/>
              <a:gd name="connsiteX27" fmla="*/ 1266756 w 2055551"/>
              <a:gd name="connsiteY27" fmla="*/ 1480457 h 1625600"/>
              <a:gd name="connsiteX28" fmla="*/ 1324813 w 2055551"/>
              <a:gd name="connsiteY28" fmla="*/ 1494972 h 1625600"/>
              <a:gd name="connsiteX29" fmla="*/ 1368356 w 2055551"/>
              <a:gd name="connsiteY29" fmla="*/ 1509486 h 1625600"/>
              <a:gd name="connsiteX30" fmla="*/ 1469956 w 2055551"/>
              <a:gd name="connsiteY30" fmla="*/ 1567543 h 1625600"/>
              <a:gd name="connsiteX31" fmla="*/ 1557042 w 2055551"/>
              <a:gd name="connsiteY31" fmla="*/ 1538515 h 1625600"/>
              <a:gd name="connsiteX32" fmla="*/ 1644127 w 2055551"/>
              <a:gd name="connsiteY32" fmla="*/ 1567543 h 1625600"/>
              <a:gd name="connsiteX33" fmla="*/ 1745727 w 2055551"/>
              <a:gd name="connsiteY33" fmla="*/ 1625600 h 1625600"/>
              <a:gd name="connsiteX34" fmla="*/ 1716699 w 2055551"/>
              <a:gd name="connsiteY34" fmla="*/ 1407886 h 1625600"/>
              <a:gd name="connsiteX35" fmla="*/ 1687670 w 2055551"/>
              <a:gd name="connsiteY35" fmla="*/ 1364343 h 1625600"/>
              <a:gd name="connsiteX36" fmla="*/ 1673156 w 2055551"/>
              <a:gd name="connsiteY36" fmla="*/ 1146629 h 1625600"/>
              <a:gd name="connsiteX37" fmla="*/ 1615099 w 2055551"/>
              <a:gd name="connsiteY37" fmla="*/ 1030515 h 1625600"/>
              <a:gd name="connsiteX38" fmla="*/ 1600584 w 2055551"/>
              <a:gd name="connsiteY38" fmla="*/ 986972 h 1625600"/>
              <a:gd name="connsiteX39" fmla="*/ 1586070 w 2055551"/>
              <a:gd name="connsiteY39" fmla="*/ 928915 h 1625600"/>
              <a:gd name="connsiteX40" fmla="*/ 1542527 w 2055551"/>
              <a:gd name="connsiteY40" fmla="*/ 870857 h 1625600"/>
              <a:gd name="connsiteX41" fmla="*/ 1528013 w 2055551"/>
              <a:gd name="connsiteY41" fmla="*/ 827315 h 1625600"/>
              <a:gd name="connsiteX42" fmla="*/ 1484470 w 2055551"/>
              <a:gd name="connsiteY42" fmla="*/ 783772 h 1625600"/>
              <a:gd name="connsiteX43" fmla="*/ 1455442 w 2055551"/>
              <a:gd name="connsiteY43" fmla="*/ 740229 h 1625600"/>
              <a:gd name="connsiteX44" fmla="*/ 1498984 w 2055551"/>
              <a:gd name="connsiteY44" fmla="*/ 856343 h 1625600"/>
              <a:gd name="connsiteX45" fmla="*/ 1542527 w 2055551"/>
              <a:gd name="connsiteY45" fmla="*/ 870857 h 1625600"/>
              <a:gd name="connsiteX46" fmla="*/ 1658642 w 2055551"/>
              <a:gd name="connsiteY46" fmla="*/ 899886 h 1625600"/>
              <a:gd name="connsiteX47" fmla="*/ 1716699 w 2055551"/>
              <a:gd name="connsiteY47" fmla="*/ 928915 h 1625600"/>
              <a:gd name="connsiteX48" fmla="*/ 1803784 w 2055551"/>
              <a:gd name="connsiteY48" fmla="*/ 957943 h 1625600"/>
              <a:gd name="connsiteX49" fmla="*/ 1847327 w 2055551"/>
              <a:gd name="connsiteY49" fmla="*/ 1001486 h 1625600"/>
              <a:gd name="connsiteX50" fmla="*/ 1905384 w 2055551"/>
              <a:gd name="connsiteY50" fmla="*/ 1016000 h 1625600"/>
              <a:gd name="connsiteX51" fmla="*/ 1977956 w 2055551"/>
              <a:gd name="connsiteY51" fmla="*/ 1045029 h 1625600"/>
              <a:gd name="connsiteX52" fmla="*/ 2006984 w 2055551"/>
              <a:gd name="connsiteY52" fmla="*/ 1233715 h 1625600"/>
              <a:gd name="connsiteX53" fmla="*/ 1963442 w 2055551"/>
              <a:gd name="connsiteY53" fmla="*/ 1248229 h 1625600"/>
              <a:gd name="connsiteX54" fmla="*/ 1992470 w 2055551"/>
              <a:gd name="connsiteY54" fmla="*/ 1117600 h 1625600"/>
              <a:gd name="connsiteX55" fmla="*/ 1977956 w 2055551"/>
              <a:gd name="connsiteY55" fmla="*/ 986972 h 1625600"/>
              <a:gd name="connsiteX56" fmla="*/ 1963442 w 2055551"/>
              <a:gd name="connsiteY56" fmla="*/ 928915 h 1625600"/>
              <a:gd name="connsiteX57" fmla="*/ 1919899 w 2055551"/>
              <a:gd name="connsiteY57" fmla="*/ 885372 h 1625600"/>
              <a:gd name="connsiteX58" fmla="*/ 1847327 w 2055551"/>
              <a:gd name="connsiteY58" fmla="*/ 798286 h 1625600"/>
              <a:gd name="connsiteX59" fmla="*/ 1731213 w 2055551"/>
              <a:gd name="connsiteY59" fmla="*/ 653143 h 1625600"/>
              <a:gd name="connsiteX60" fmla="*/ 1731213 w 2055551"/>
              <a:gd name="connsiteY60" fmla="*/ 653143 h 1625600"/>
              <a:gd name="connsiteX61" fmla="*/ 1702184 w 2055551"/>
              <a:gd name="connsiteY61" fmla="*/ 609600 h 1625600"/>
              <a:gd name="connsiteX62" fmla="*/ 1600584 w 2055551"/>
              <a:gd name="connsiteY62" fmla="*/ 595086 h 1625600"/>
              <a:gd name="connsiteX63" fmla="*/ 1542527 w 2055551"/>
              <a:gd name="connsiteY63" fmla="*/ 551543 h 1625600"/>
              <a:gd name="connsiteX64" fmla="*/ 1484470 w 2055551"/>
              <a:gd name="connsiteY64" fmla="*/ 478972 h 1625600"/>
              <a:gd name="connsiteX65" fmla="*/ 1426413 w 2055551"/>
              <a:gd name="connsiteY65" fmla="*/ 391886 h 1625600"/>
              <a:gd name="connsiteX66" fmla="*/ 1382870 w 2055551"/>
              <a:gd name="connsiteY66" fmla="*/ 377372 h 1625600"/>
              <a:gd name="connsiteX67" fmla="*/ 1324813 w 2055551"/>
              <a:gd name="connsiteY67" fmla="*/ 406400 h 1625600"/>
              <a:gd name="connsiteX68" fmla="*/ 1281270 w 2055551"/>
              <a:gd name="connsiteY68" fmla="*/ 420915 h 1625600"/>
              <a:gd name="connsiteX69" fmla="*/ 1266756 w 2055551"/>
              <a:gd name="connsiteY69" fmla="*/ 464457 h 1625600"/>
              <a:gd name="connsiteX70" fmla="*/ 1165156 w 2055551"/>
              <a:gd name="connsiteY70" fmla="*/ 508000 h 1625600"/>
              <a:gd name="connsiteX71" fmla="*/ 1107099 w 2055551"/>
              <a:gd name="connsiteY71" fmla="*/ 449943 h 1625600"/>
              <a:gd name="connsiteX72" fmla="*/ 1063556 w 2055551"/>
              <a:gd name="connsiteY72" fmla="*/ 420915 h 1625600"/>
              <a:gd name="connsiteX73" fmla="*/ 1034527 w 2055551"/>
              <a:gd name="connsiteY73" fmla="*/ 377372 h 1625600"/>
              <a:gd name="connsiteX74" fmla="*/ 990984 w 2055551"/>
              <a:gd name="connsiteY74" fmla="*/ 348343 h 1625600"/>
              <a:gd name="connsiteX75" fmla="*/ 831327 w 2055551"/>
              <a:gd name="connsiteY75" fmla="*/ 319315 h 1625600"/>
              <a:gd name="connsiteX76" fmla="*/ 700699 w 2055551"/>
              <a:gd name="connsiteY76" fmla="*/ 217715 h 1625600"/>
              <a:gd name="connsiteX77" fmla="*/ 584584 w 2055551"/>
              <a:gd name="connsiteY77" fmla="*/ 14515 h 1625600"/>
              <a:gd name="connsiteX78" fmla="*/ 541042 w 2055551"/>
              <a:gd name="connsiteY78" fmla="*/ 0 h 1625600"/>
              <a:gd name="connsiteX79" fmla="*/ 366870 w 2055551"/>
              <a:gd name="connsiteY79" fmla="*/ 29029 h 1625600"/>
              <a:gd name="connsiteX80" fmla="*/ 323327 w 2055551"/>
              <a:gd name="connsiteY80" fmla="*/ 43543 h 1625600"/>
              <a:gd name="connsiteX81" fmla="*/ 250756 w 2055551"/>
              <a:gd name="connsiteY81" fmla="*/ 116115 h 1625600"/>
              <a:gd name="connsiteX82" fmla="*/ 192699 w 2055551"/>
              <a:gd name="connsiteY82" fmla="*/ 174172 h 1625600"/>
              <a:gd name="connsiteX83" fmla="*/ 134642 w 2055551"/>
              <a:gd name="connsiteY83" fmla="*/ 261257 h 1625600"/>
              <a:gd name="connsiteX84" fmla="*/ 91099 w 2055551"/>
              <a:gd name="connsiteY84" fmla="*/ 304800 h 1625600"/>
              <a:gd name="connsiteX85" fmla="*/ 91099 w 2055551"/>
              <a:gd name="connsiteY85" fmla="*/ 406400 h 162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2055551" h="1625600">
                <a:moveTo>
                  <a:pt x="178184" y="391886"/>
                </a:moveTo>
                <a:cubicBezTo>
                  <a:pt x="58001" y="431948"/>
                  <a:pt x="108072" y="395455"/>
                  <a:pt x="33042" y="508000"/>
                </a:cubicBezTo>
                <a:lnTo>
                  <a:pt x="4013" y="551543"/>
                </a:lnTo>
                <a:cubicBezTo>
                  <a:pt x="8851" y="595086"/>
                  <a:pt x="0" y="642471"/>
                  <a:pt x="18527" y="682172"/>
                </a:cubicBezTo>
                <a:cubicBezTo>
                  <a:pt x="54596" y="759463"/>
                  <a:pt x="89712" y="763957"/>
                  <a:pt x="149156" y="783772"/>
                </a:cubicBezTo>
                <a:cubicBezTo>
                  <a:pt x="150044" y="783624"/>
                  <a:pt x="260979" y="769787"/>
                  <a:pt x="279784" y="754743"/>
                </a:cubicBezTo>
                <a:cubicBezTo>
                  <a:pt x="293406" y="743846"/>
                  <a:pt x="299137" y="725714"/>
                  <a:pt x="308813" y="711200"/>
                </a:cubicBezTo>
                <a:cubicBezTo>
                  <a:pt x="303975" y="735391"/>
                  <a:pt x="302961" y="760673"/>
                  <a:pt x="294299" y="783772"/>
                </a:cubicBezTo>
                <a:cubicBezTo>
                  <a:pt x="262294" y="869120"/>
                  <a:pt x="196654" y="806198"/>
                  <a:pt x="279784" y="972457"/>
                </a:cubicBezTo>
                <a:cubicBezTo>
                  <a:pt x="295386" y="1003662"/>
                  <a:pt x="338959" y="1009582"/>
                  <a:pt x="366870" y="1030515"/>
                </a:cubicBezTo>
                <a:cubicBezTo>
                  <a:pt x="386222" y="1045029"/>
                  <a:pt x="406560" y="1058314"/>
                  <a:pt x="424927" y="1074057"/>
                </a:cubicBezTo>
                <a:cubicBezTo>
                  <a:pt x="440512" y="1087415"/>
                  <a:pt x="450527" y="1107631"/>
                  <a:pt x="468470" y="1117600"/>
                </a:cubicBezTo>
                <a:cubicBezTo>
                  <a:pt x="495218" y="1132460"/>
                  <a:pt x="555556" y="1146629"/>
                  <a:pt x="555556" y="1146629"/>
                </a:cubicBezTo>
                <a:cubicBezTo>
                  <a:pt x="570070" y="1127277"/>
                  <a:pt x="587097" y="1109575"/>
                  <a:pt x="599099" y="1088572"/>
                </a:cubicBezTo>
                <a:cubicBezTo>
                  <a:pt x="606690" y="1075288"/>
                  <a:pt x="599929" y="1051871"/>
                  <a:pt x="613613" y="1045029"/>
                </a:cubicBezTo>
                <a:cubicBezTo>
                  <a:pt x="627297" y="1038187"/>
                  <a:pt x="642642" y="1054705"/>
                  <a:pt x="657156" y="1059543"/>
                </a:cubicBezTo>
                <a:cubicBezTo>
                  <a:pt x="671670" y="1074057"/>
                  <a:pt x="687558" y="1087317"/>
                  <a:pt x="700699" y="1103086"/>
                </a:cubicBezTo>
                <a:cubicBezTo>
                  <a:pt x="732842" y="1141658"/>
                  <a:pt x="732948" y="1159523"/>
                  <a:pt x="758756" y="1204686"/>
                </a:cubicBezTo>
                <a:cubicBezTo>
                  <a:pt x="785700" y="1251839"/>
                  <a:pt x="791299" y="1251744"/>
                  <a:pt x="831327" y="1291772"/>
                </a:cubicBezTo>
                <a:cubicBezTo>
                  <a:pt x="836165" y="1311124"/>
                  <a:pt x="833381" y="1334252"/>
                  <a:pt x="845842" y="1349829"/>
                </a:cubicBezTo>
                <a:cubicBezTo>
                  <a:pt x="855399" y="1361776"/>
                  <a:pt x="876101" y="1356753"/>
                  <a:pt x="889384" y="1364343"/>
                </a:cubicBezTo>
                <a:cubicBezTo>
                  <a:pt x="1004519" y="1430134"/>
                  <a:pt x="890067" y="1393543"/>
                  <a:pt x="1005499" y="1422400"/>
                </a:cubicBezTo>
                <a:cubicBezTo>
                  <a:pt x="1010337" y="1393372"/>
                  <a:pt x="1022457" y="1364642"/>
                  <a:pt x="1020013" y="1335315"/>
                </a:cubicBezTo>
                <a:cubicBezTo>
                  <a:pt x="1012272" y="1242423"/>
                  <a:pt x="948892" y="1234199"/>
                  <a:pt x="1034527" y="1262743"/>
                </a:cubicBezTo>
                <a:cubicBezTo>
                  <a:pt x="1142643" y="1334821"/>
                  <a:pt x="1009850" y="1242180"/>
                  <a:pt x="1121613" y="1335315"/>
                </a:cubicBezTo>
                <a:cubicBezTo>
                  <a:pt x="1135014" y="1346482"/>
                  <a:pt x="1150642" y="1354667"/>
                  <a:pt x="1165156" y="1364343"/>
                </a:cubicBezTo>
                <a:cubicBezTo>
                  <a:pt x="1242558" y="1480449"/>
                  <a:pt x="1140971" y="1340161"/>
                  <a:pt x="1237727" y="1436915"/>
                </a:cubicBezTo>
                <a:cubicBezTo>
                  <a:pt x="1250062" y="1449250"/>
                  <a:pt x="1252242" y="1470781"/>
                  <a:pt x="1266756" y="1480457"/>
                </a:cubicBezTo>
                <a:cubicBezTo>
                  <a:pt x="1283354" y="1491522"/>
                  <a:pt x="1305633" y="1489492"/>
                  <a:pt x="1324813" y="1494972"/>
                </a:cubicBezTo>
                <a:cubicBezTo>
                  <a:pt x="1339524" y="1499175"/>
                  <a:pt x="1353842" y="1504648"/>
                  <a:pt x="1368356" y="1509486"/>
                </a:cubicBezTo>
                <a:cubicBezTo>
                  <a:pt x="1385363" y="1520824"/>
                  <a:pt x="1451540" y="1567543"/>
                  <a:pt x="1469956" y="1567543"/>
                </a:cubicBezTo>
                <a:cubicBezTo>
                  <a:pt x="1500555" y="1567543"/>
                  <a:pt x="1557042" y="1538515"/>
                  <a:pt x="1557042" y="1538515"/>
                </a:cubicBezTo>
                <a:cubicBezTo>
                  <a:pt x="1586070" y="1548191"/>
                  <a:pt x="1618668" y="1550570"/>
                  <a:pt x="1644127" y="1567543"/>
                </a:cubicBezTo>
                <a:cubicBezTo>
                  <a:pt x="1705673" y="1608574"/>
                  <a:pt x="1672067" y="1588771"/>
                  <a:pt x="1745727" y="1625600"/>
                </a:cubicBezTo>
                <a:cubicBezTo>
                  <a:pt x="1742485" y="1586694"/>
                  <a:pt x="1746342" y="1467171"/>
                  <a:pt x="1716699" y="1407886"/>
                </a:cubicBezTo>
                <a:cubicBezTo>
                  <a:pt x="1708898" y="1392284"/>
                  <a:pt x="1697346" y="1378857"/>
                  <a:pt x="1687670" y="1364343"/>
                </a:cubicBezTo>
                <a:cubicBezTo>
                  <a:pt x="1682832" y="1291772"/>
                  <a:pt x="1688606" y="1217701"/>
                  <a:pt x="1673156" y="1146629"/>
                </a:cubicBezTo>
                <a:cubicBezTo>
                  <a:pt x="1663964" y="1104344"/>
                  <a:pt x="1628784" y="1071567"/>
                  <a:pt x="1615099" y="1030515"/>
                </a:cubicBezTo>
                <a:cubicBezTo>
                  <a:pt x="1610261" y="1016001"/>
                  <a:pt x="1604787" y="1001683"/>
                  <a:pt x="1600584" y="986972"/>
                </a:cubicBezTo>
                <a:cubicBezTo>
                  <a:pt x="1595104" y="967792"/>
                  <a:pt x="1594991" y="946757"/>
                  <a:pt x="1586070" y="928915"/>
                </a:cubicBezTo>
                <a:cubicBezTo>
                  <a:pt x="1575252" y="907278"/>
                  <a:pt x="1557041" y="890210"/>
                  <a:pt x="1542527" y="870857"/>
                </a:cubicBezTo>
                <a:cubicBezTo>
                  <a:pt x="1537689" y="856343"/>
                  <a:pt x="1536499" y="840045"/>
                  <a:pt x="1528013" y="827315"/>
                </a:cubicBezTo>
                <a:cubicBezTo>
                  <a:pt x="1516627" y="810236"/>
                  <a:pt x="1497611" y="799541"/>
                  <a:pt x="1484470" y="783772"/>
                </a:cubicBezTo>
                <a:cubicBezTo>
                  <a:pt x="1473303" y="770371"/>
                  <a:pt x="1465118" y="754743"/>
                  <a:pt x="1455442" y="740229"/>
                </a:cubicBezTo>
                <a:cubicBezTo>
                  <a:pt x="1463309" y="779567"/>
                  <a:pt x="1463391" y="827868"/>
                  <a:pt x="1498984" y="856343"/>
                </a:cubicBezTo>
                <a:cubicBezTo>
                  <a:pt x="1510931" y="865900"/>
                  <a:pt x="1527767" y="866831"/>
                  <a:pt x="1542527" y="870857"/>
                </a:cubicBezTo>
                <a:cubicBezTo>
                  <a:pt x="1581017" y="881354"/>
                  <a:pt x="1658642" y="899886"/>
                  <a:pt x="1658642" y="899886"/>
                </a:cubicBezTo>
                <a:cubicBezTo>
                  <a:pt x="1677994" y="909562"/>
                  <a:pt x="1696610" y="920879"/>
                  <a:pt x="1716699" y="928915"/>
                </a:cubicBezTo>
                <a:cubicBezTo>
                  <a:pt x="1745109" y="940279"/>
                  <a:pt x="1803784" y="957943"/>
                  <a:pt x="1803784" y="957943"/>
                </a:cubicBezTo>
                <a:cubicBezTo>
                  <a:pt x="1818298" y="972457"/>
                  <a:pt x="1829505" y="991302"/>
                  <a:pt x="1847327" y="1001486"/>
                </a:cubicBezTo>
                <a:cubicBezTo>
                  <a:pt x="1864647" y="1011383"/>
                  <a:pt x="1886460" y="1009692"/>
                  <a:pt x="1905384" y="1016000"/>
                </a:cubicBezTo>
                <a:cubicBezTo>
                  <a:pt x="1930101" y="1024239"/>
                  <a:pt x="1953765" y="1035353"/>
                  <a:pt x="1977956" y="1045029"/>
                </a:cubicBezTo>
                <a:cubicBezTo>
                  <a:pt x="2042367" y="1109440"/>
                  <a:pt x="2055551" y="1100157"/>
                  <a:pt x="2006984" y="1233715"/>
                </a:cubicBezTo>
                <a:cubicBezTo>
                  <a:pt x="2001756" y="1248093"/>
                  <a:pt x="1977956" y="1243391"/>
                  <a:pt x="1963442" y="1248229"/>
                </a:cubicBezTo>
                <a:cubicBezTo>
                  <a:pt x="1978409" y="1203327"/>
                  <a:pt x="1992470" y="1168689"/>
                  <a:pt x="1992470" y="1117600"/>
                </a:cubicBezTo>
                <a:cubicBezTo>
                  <a:pt x="1992470" y="1073789"/>
                  <a:pt x="1984618" y="1030273"/>
                  <a:pt x="1977956" y="986972"/>
                </a:cubicBezTo>
                <a:cubicBezTo>
                  <a:pt x="1974923" y="967256"/>
                  <a:pt x="1973339" y="946235"/>
                  <a:pt x="1963442" y="928915"/>
                </a:cubicBezTo>
                <a:cubicBezTo>
                  <a:pt x="1953258" y="911093"/>
                  <a:pt x="1933040" y="901141"/>
                  <a:pt x="1919899" y="885372"/>
                </a:cubicBezTo>
                <a:cubicBezTo>
                  <a:pt x="1818862" y="764128"/>
                  <a:pt x="1974538" y="925497"/>
                  <a:pt x="1847327" y="798286"/>
                </a:cubicBezTo>
                <a:cubicBezTo>
                  <a:pt x="1799940" y="703510"/>
                  <a:pt x="1833598" y="755528"/>
                  <a:pt x="1731213" y="653143"/>
                </a:cubicBezTo>
                <a:lnTo>
                  <a:pt x="1731213" y="653143"/>
                </a:lnTo>
                <a:cubicBezTo>
                  <a:pt x="1721537" y="638629"/>
                  <a:pt x="1718125" y="616685"/>
                  <a:pt x="1702184" y="609600"/>
                </a:cubicBezTo>
                <a:cubicBezTo>
                  <a:pt x="1670922" y="595706"/>
                  <a:pt x="1634451" y="599924"/>
                  <a:pt x="1600584" y="595086"/>
                </a:cubicBezTo>
                <a:cubicBezTo>
                  <a:pt x="1581232" y="580572"/>
                  <a:pt x="1558013" y="570127"/>
                  <a:pt x="1542527" y="551543"/>
                </a:cubicBezTo>
                <a:cubicBezTo>
                  <a:pt x="1454896" y="446385"/>
                  <a:pt x="1617819" y="567869"/>
                  <a:pt x="1484470" y="478972"/>
                </a:cubicBezTo>
                <a:cubicBezTo>
                  <a:pt x="1469253" y="433321"/>
                  <a:pt x="1473009" y="422950"/>
                  <a:pt x="1426413" y="391886"/>
                </a:cubicBezTo>
                <a:cubicBezTo>
                  <a:pt x="1413683" y="383399"/>
                  <a:pt x="1397384" y="382210"/>
                  <a:pt x="1382870" y="377372"/>
                </a:cubicBezTo>
                <a:cubicBezTo>
                  <a:pt x="1363518" y="387048"/>
                  <a:pt x="1344700" y="397877"/>
                  <a:pt x="1324813" y="406400"/>
                </a:cubicBezTo>
                <a:cubicBezTo>
                  <a:pt x="1310751" y="412427"/>
                  <a:pt x="1292088" y="410097"/>
                  <a:pt x="1281270" y="420915"/>
                </a:cubicBezTo>
                <a:cubicBezTo>
                  <a:pt x="1270452" y="431733"/>
                  <a:pt x="1276313" y="452510"/>
                  <a:pt x="1266756" y="464457"/>
                </a:cubicBezTo>
                <a:cubicBezTo>
                  <a:pt x="1241697" y="495781"/>
                  <a:pt x="1200020" y="499284"/>
                  <a:pt x="1165156" y="508000"/>
                </a:cubicBezTo>
                <a:cubicBezTo>
                  <a:pt x="1070153" y="476333"/>
                  <a:pt x="1163397" y="520315"/>
                  <a:pt x="1107099" y="449943"/>
                </a:cubicBezTo>
                <a:cubicBezTo>
                  <a:pt x="1096202" y="436322"/>
                  <a:pt x="1078070" y="430591"/>
                  <a:pt x="1063556" y="420915"/>
                </a:cubicBezTo>
                <a:cubicBezTo>
                  <a:pt x="1053880" y="406401"/>
                  <a:pt x="1046862" y="389707"/>
                  <a:pt x="1034527" y="377372"/>
                </a:cubicBezTo>
                <a:cubicBezTo>
                  <a:pt x="1022192" y="365037"/>
                  <a:pt x="1006586" y="356144"/>
                  <a:pt x="990984" y="348343"/>
                </a:cubicBezTo>
                <a:cubicBezTo>
                  <a:pt x="946236" y="325969"/>
                  <a:pt x="871351" y="324318"/>
                  <a:pt x="831327" y="319315"/>
                </a:cubicBezTo>
                <a:cubicBezTo>
                  <a:pt x="733424" y="221411"/>
                  <a:pt x="783188" y="245211"/>
                  <a:pt x="700699" y="217715"/>
                </a:cubicBezTo>
                <a:cubicBezTo>
                  <a:pt x="698287" y="212891"/>
                  <a:pt x="609205" y="22723"/>
                  <a:pt x="584584" y="14515"/>
                </a:cubicBezTo>
                <a:lnTo>
                  <a:pt x="541042" y="0"/>
                </a:lnTo>
                <a:cubicBezTo>
                  <a:pt x="483702" y="8192"/>
                  <a:pt x="423461" y="14882"/>
                  <a:pt x="366870" y="29029"/>
                </a:cubicBezTo>
                <a:cubicBezTo>
                  <a:pt x="352027" y="32740"/>
                  <a:pt x="337841" y="38705"/>
                  <a:pt x="323327" y="43543"/>
                </a:cubicBezTo>
                <a:cubicBezTo>
                  <a:pt x="239465" y="99452"/>
                  <a:pt x="315265" y="40854"/>
                  <a:pt x="250756" y="116115"/>
                </a:cubicBezTo>
                <a:cubicBezTo>
                  <a:pt x="232945" y="136895"/>
                  <a:pt x="209796" y="152801"/>
                  <a:pt x="192699" y="174172"/>
                </a:cubicBezTo>
                <a:cubicBezTo>
                  <a:pt x="170905" y="201415"/>
                  <a:pt x="159311" y="236588"/>
                  <a:pt x="134642" y="261257"/>
                </a:cubicBezTo>
                <a:cubicBezTo>
                  <a:pt x="120128" y="275771"/>
                  <a:pt x="96997" y="285139"/>
                  <a:pt x="91099" y="304800"/>
                </a:cubicBezTo>
                <a:cubicBezTo>
                  <a:pt x="81367" y="337238"/>
                  <a:pt x="91099" y="372533"/>
                  <a:pt x="91099" y="406400"/>
                </a:cubicBezTo>
              </a:path>
            </a:pathLst>
          </a:custGeom>
          <a:gradFill flip="none" rotWithShape="1">
            <a:gsLst>
              <a:gs pos="0">
                <a:srgbClr val="FF0000">
                  <a:alpha val="17000"/>
                </a:srgbClr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2700000" scaled="0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1143000" y="4343400"/>
            <a:ext cx="914400" cy="457200"/>
          </a:xfrm>
          <a:prstGeom prst="rect">
            <a:avLst/>
          </a:prstGeom>
          <a:gradFill>
            <a:gsLst>
              <a:gs pos="25000">
                <a:schemeClr val="tx1">
                  <a:lumMod val="95000"/>
                  <a:lumOff val="5000"/>
                  <a:alpha val="53000"/>
                </a:schemeClr>
              </a:gs>
              <a:gs pos="8000">
                <a:srgbClr val="83A7C3"/>
              </a:gs>
              <a:gs pos="13000">
                <a:srgbClr val="768FB9"/>
              </a:gs>
              <a:gs pos="21001">
                <a:srgbClr val="83A7C3"/>
              </a:gs>
              <a:gs pos="52000">
                <a:srgbClr val="FFFFFF"/>
              </a:gs>
              <a:gs pos="56000">
                <a:srgbClr val="9C6563"/>
              </a:gs>
              <a:gs pos="58000">
                <a:srgbClr val="80302D"/>
              </a:gs>
              <a:gs pos="71001">
                <a:srgbClr val="C0524E"/>
              </a:gs>
              <a:gs pos="94000">
                <a:srgbClr val="EBDAD4"/>
              </a:gs>
              <a:gs pos="100000">
                <a:srgbClr val="55261C"/>
              </a:gs>
            </a:gsLst>
            <a:lin ang="0" scaled="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Parallelogram 16"/>
          <p:cNvSpPr/>
          <p:nvPr/>
        </p:nvSpPr>
        <p:spPr>
          <a:xfrm rot="20847609">
            <a:off x="1955951" y="4221272"/>
            <a:ext cx="642931" cy="539970"/>
          </a:xfrm>
          <a:prstGeom prst="parallelogram">
            <a:avLst/>
          </a:prstGeom>
          <a:gradFill>
            <a:gsLst>
              <a:gs pos="40000">
                <a:schemeClr val="tx1">
                  <a:lumMod val="85000"/>
                  <a:lumOff val="15000"/>
                  <a:alpha val="63000"/>
                </a:schemeClr>
              </a:gs>
              <a:gs pos="8000">
                <a:srgbClr val="83A7C3"/>
              </a:gs>
              <a:gs pos="13000">
                <a:srgbClr val="768FB9"/>
              </a:gs>
              <a:gs pos="21001">
                <a:srgbClr val="83A7C3"/>
              </a:gs>
              <a:gs pos="52000">
                <a:srgbClr val="FFFFFF"/>
              </a:gs>
              <a:gs pos="56000">
                <a:srgbClr val="9C6563"/>
              </a:gs>
              <a:gs pos="58000">
                <a:srgbClr val="80302D"/>
              </a:gs>
              <a:gs pos="71001">
                <a:srgbClr val="C0524E"/>
              </a:gs>
              <a:gs pos="94000">
                <a:srgbClr val="EBDAD4"/>
              </a:gs>
              <a:gs pos="100000">
                <a:srgbClr val="55261C"/>
              </a:gs>
            </a:gsLst>
            <a:lin ang="0" scaled="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Parallelogram 17"/>
          <p:cNvSpPr/>
          <p:nvPr/>
        </p:nvSpPr>
        <p:spPr>
          <a:xfrm>
            <a:off x="1066800" y="3810000"/>
            <a:ext cx="1295400" cy="533400"/>
          </a:xfrm>
          <a:prstGeom prst="parallelogram">
            <a:avLst>
              <a:gd name="adj" fmla="val 4404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Isosceles Triangle 18"/>
          <p:cNvSpPr/>
          <p:nvPr/>
        </p:nvSpPr>
        <p:spPr>
          <a:xfrm rot="21172744">
            <a:off x="2095338" y="3840828"/>
            <a:ext cx="526376" cy="466004"/>
          </a:xfrm>
          <a:prstGeom prst="triangle">
            <a:avLst>
              <a:gd name="adj" fmla="val 48916"/>
            </a:avLst>
          </a:prstGeom>
          <a:gradFill>
            <a:gsLst>
              <a:gs pos="0">
                <a:srgbClr val="92D050"/>
              </a:gs>
              <a:gs pos="13000">
                <a:srgbClr val="FFA800"/>
              </a:gs>
              <a:gs pos="28000">
                <a:srgbClr val="825600"/>
              </a:gs>
              <a:gs pos="42999">
                <a:srgbClr val="FFA800"/>
              </a:gs>
              <a:gs pos="58000">
                <a:srgbClr val="825600"/>
              </a:gs>
              <a:gs pos="72000">
                <a:srgbClr val="FFA800"/>
              </a:gs>
              <a:gs pos="87000">
                <a:srgbClr val="825600"/>
              </a:gs>
              <a:gs pos="100000">
                <a:srgbClr val="FFA800"/>
              </a:gs>
            </a:gsLst>
            <a:lin ang="0" scaled="1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Parallelogram 19"/>
          <p:cNvSpPr/>
          <p:nvPr/>
        </p:nvSpPr>
        <p:spPr>
          <a:xfrm>
            <a:off x="1066800" y="3810000"/>
            <a:ext cx="1295400" cy="533400"/>
          </a:xfrm>
          <a:prstGeom prst="parallelogram">
            <a:avLst>
              <a:gd name="adj" fmla="val 44048"/>
            </a:avLst>
          </a:prstGeom>
          <a:gradFill flip="none" rotWithShape="1">
            <a:gsLst>
              <a:gs pos="0">
                <a:srgbClr val="92D050"/>
              </a:gs>
              <a:gs pos="13000">
                <a:srgbClr val="FFA800"/>
              </a:gs>
              <a:gs pos="28000">
                <a:srgbClr val="825600"/>
              </a:gs>
              <a:gs pos="42999">
                <a:srgbClr val="FFA800"/>
              </a:gs>
              <a:gs pos="58000">
                <a:srgbClr val="825600"/>
              </a:gs>
              <a:gs pos="72000">
                <a:srgbClr val="FFA800"/>
              </a:gs>
              <a:gs pos="87000">
                <a:srgbClr val="825600"/>
              </a:gs>
              <a:gs pos="100000">
                <a:srgbClr val="FFA800"/>
              </a:gs>
            </a:gsLst>
            <a:lin ang="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Parallelogram 20"/>
          <p:cNvSpPr/>
          <p:nvPr/>
        </p:nvSpPr>
        <p:spPr>
          <a:xfrm>
            <a:off x="7924800" y="4343400"/>
            <a:ext cx="457200" cy="533400"/>
          </a:xfrm>
          <a:prstGeom prst="parallelogram">
            <a:avLst>
              <a:gd name="adj" fmla="val 0"/>
            </a:avLst>
          </a:prstGeom>
          <a:gradFill flip="none" rotWithShape="1">
            <a:gsLst>
              <a:gs pos="0">
                <a:srgbClr val="92D050"/>
              </a:gs>
              <a:gs pos="13000">
                <a:srgbClr val="FFA800"/>
              </a:gs>
              <a:gs pos="28000">
                <a:srgbClr val="825600"/>
              </a:gs>
              <a:gs pos="42999">
                <a:srgbClr val="FFA800"/>
              </a:gs>
              <a:gs pos="58000">
                <a:srgbClr val="825600"/>
              </a:gs>
              <a:gs pos="72000">
                <a:srgbClr val="FFA800"/>
              </a:gs>
              <a:gs pos="87000">
                <a:srgbClr val="825600"/>
              </a:gs>
              <a:gs pos="100000">
                <a:srgbClr val="FFA800"/>
              </a:gs>
            </a:gsLst>
            <a:lin ang="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Isosceles Triangle 21"/>
          <p:cNvSpPr/>
          <p:nvPr/>
        </p:nvSpPr>
        <p:spPr>
          <a:xfrm>
            <a:off x="7924800" y="3772458"/>
            <a:ext cx="498038" cy="555418"/>
          </a:xfrm>
          <a:prstGeom prst="triangle">
            <a:avLst>
              <a:gd name="adj" fmla="val 48916"/>
            </a:avLst>
          </a:prstGeom>
          <a:gradFill>
            <a:gsLst>
              <a:gs pos="0">
                <a:srgbClr val="92D050"/>
              </a:gs>
              <a:gs pos="13000">
                <a:srgbClr val="FFA800"/>
              </a:gs>
              <a:gs pos="28000">
                <a:srgbClr val="825600"/>
              </a:gs>
              <a:gs pos="42999">
                <a:srgbClr val="FFA800"/>
              </a:gs>
              <a:gs pos="58000">
                <a:srgbClr val="825600"/>
              </a:gs>
              <a:gs pos="72000">
                <a:srgbClr val="FFA800"/>
              </a:gs>
              <a:gs pos="87000">
                <a:srgbClr val="825600"/>
              </a:gs>
              <a:gs pos="100000">
                <a:srgbClr val="FFA800"/>
              </a:gs>
            </a:gsLst>
            <a:lin ang="0" scaled="1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Parallelogram 22"/>
          <p:cNvSpPr/>
          <p:nvPr/>
        </p:nvSpPr>
        <p:spPr>
          <a:xfrm rot="20782015">
            <a:off x="7590329" y="4878263"/>
            <a:ext cx="613578" cy="468146"/>
          </a:xfrm>
          <a:prstGeom prst="parallelogram">
            <a:avLst>
              <a:gd name="adj" fmla="val 26717"/>
            </a:avLst>
          </a:prstGeom>
          <a:gradFill flip="none" rotWithShape="1">
            <a:gsLst>
              <a:gs pos="0">
                <a:srgbClr val="92D050"/>
              </a:gs>
              <a:gs pos="13000">
                <a:srgbClr val="FFA800"/>
              </a:gs>
              <a:gs pos="28000">
                <a:srgbClr val="825600"/>
              </a:gs>
              <a:gs pos="42999">
                <a:srgbClr val="FFA800"/>
              </a:gs>
              <a:gs pos="58000">
                <a:srgbClr val="825600"/>
              </a:gs>
              <a:gs pos="72000">
                <a:srgbClr val="FFA800"/>
              </a:gs>
              <a:gs pos="87000">
                <a:srgbClr val="825600"/>
              </a:gs>
              <a:gs pos="100000">
                <a:srgbClr val="FFA800"/>
              </a:gs>
            </a:gsLst>
            <a:lin ang="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762000" y="5029200"/>
            <a:ext cx="914400" cy="533400"/>
          </a:xfrm>
          <a:prstGeom prst="rect">
            <a:avLst/>
          </a:prstGeom>
          <a:gradFill>
            <a:gsLst>
              <a:gs pos="25000">
                <a:schemeClr val="tx1">
                  <a:lumMod val="95000"/>
                  <a:lumOff val="5000"/>
                  <a:alpha val="53000"/>
                </a:schemeClr>
              </a:gs>
              <a:gs pos="8000">
                <a:srgbClr val="83A7C3"/>
              </a:gs>
              <a:gs pos="13000">
                <a:srgbClr val="768FB9"/>
              </a:gs>
              <a:gs pos="21001">
                <a:srgbClr val="83A7C3"/>
              </a:gs>
              <a:gs pos="52000">
                <a:srgbClr val="FFFFFF"/>
              </a:gs>
              <a:gs pos="56000">
                <a:srgbClr val="9C6563"/>
              </a:gs>
              <a:gs pos="58000">
                <a:srgbClr val="80302D"/>
              </a:gs>
              <a:gs pos="71001">
                <a:srgbClr val="C0524E"/>
              </a:gs>
              <a:gs pos="94000">
                <a:srgbClr val="EBDAD4"/>
              </a:gs>
              <a:gs pos="100000">
                <a:srgbClr val="55261C"/>
              </a:gs>
            </a:gsLst>
            <a:lin ang="0" scaled="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Parallelogram 24"/>
          <p:cNvSpPr/>
          <p:nvPr/>
        </p:nvSpPr>
        <p:spPr>
          <a:xfrm rot="20847609">
            <a:off x="1598438" y="5011797"/>
            <a:ext cx="595194" cy="487587"/>
          </a:xfrm>
          <a:prstGeom prst="parallelogram">
            <a:avLst/>
          </a:prstGeom>
          <a:gradFill>
            <a:gsLst>
              <a:gs pos="40000">
                <a:schemeClr val="tx1">
                  <a:lumMod val="85000"/>
                  <a:lumOff val="15000"/>
                  <a:alpha val="63000"/>
                </a:schemeClr>
              </a:gs>
              <a:gs pos="8000">
                <a:srgbClr val="83A7C3"/>
              </a:gs>
              <a:gs pos="13000">
                <a:srgbClr val="768FB9"/>
              </a:gs>
              <a:gs pos="21001">
                <a:srgbClr val="83A7C3"/>
              </a:gs>
              <a:gs pos="52000">
                <a:srgbClr val="FFFFFF"/>
              </a:gs>
              <a:gs pos="56000">
                <a:srgbClr val="9C6563"/>
              </a:gs>
              <a:gs pos="58000">
                <a:srgbClr val="80302D"/>
              </a:gs>
              <a:gs pos="71001">
                <a:srgbClr val="C0524E"/>
              </a:gs>
              <a:gs pos="94000">
                <a:srgbClr val="EBDAD4"/>
              </a:gs>
              <a:gs pos="100000">
                <a:srgbClr val="55261C"/>
              </a:gs>
            </a:gsLst>
            <a:lin ang="0" scaled="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Parallelogram 25"/>
          <p:cNvSpPr/>
          <p:nvPr/>
        </p:nvSpPr>
        <p:spPr>
          <a:xfrm>
            <a:off x="609600" y="4572000"/>
            <a:ext cx="1295400" cy="533400"/>
          </a:xfrm>
          <a:prstGeom prst="parallelogram">
            <a:avLst>
              <a:gd name="adj" fmla="val 44048"/>
            </a:avLst>
          </a:prstGeom>
          <a:gradFill flip="none" rotWithShape="1">
            <a:gsLst>
              <a:gs pos="0">
                <a:srgbClr val="92D050"/>
              </a:gs>
              <a:gs pos="13000">
                <a:srgbClr val="FFA800"/>
              </a:gs>
              <a:gs pos="28000">
                <a:srgbClr val="825600"/>
              </a:gs>
              <a:gs pos="42999">
                <a:srgbClr val="FFA800"/>
              </a:gs>
              <a:gs pos="58000">
                <a:srgbClr val="825600"/>
              </a:gs>
              <a:gs pos="72000">
                <a:srgbClr val="FFA800"/>
              </a:gs>
              <a:gs pos="87000">
                <a:srgbClr val="825600"/>
              </a:gs>
              <a:gs pos="100000">
                <a:srgbClr val="FFA800"/>
              </a:gs>
            </a:gsLst>
            <a:lin ang="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Isosceles Triangle 26"/>
          <p:cNvSpPr/>
          <p:nvPr/>
        </p:nvSpPr>
        <p:spPr>
          <a:xfrm>
            <a:off x="1676400" y="4549982"/>
            <a:ext cx="498038" cy="555418"/>
          </a:xfrm>
          <a:prstGeom prst="triangle">
            <a:avLst>
              <a:gd name="adj" fmla="val 48916"/>
            </a:avLst>
          </a:prstGeom>
          <a:gradFill>
            <a:gsLst>
              <a:gs pos="0">
                <a:srgbClr val="92D050"/>
              </a:gs>
              <a:gs pos="13000">
                <a:srgbClr val="FFA800"/>
              </a:gs>
              <a:gs pos="28000">
                <a:srgbClr val="825600"/>
              </a:gs>
              <a:gs pos="42999">
                <a:srgbClr val="FFA800"/>
              </a:gs>
              <a:gs pos="58000">
                <a:srgbClr val="825600"/>
              </a:gs>
              <a:gs pos="72000">
                <a:srgbClr val="FFA800"/>
              </a:gs>
              <a:gs pos="87000">
                <a:srgbClr val="825600"/>
              </a:gs>
              <a:gs pos="100000">
                <a:srgbClr val="FFA800"/>
              </a:gs>
            </a:gsLst>
            <a:lin ang="0" scaled="1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6781800" y="4876800"/>
            <a:ext cx="914400" cy="533400"/>
          </a:xfrm>
          <a:prstGeom prst="rect">
            <a:avLst/>
          </a:prstGeom>
          <a:gradFill>
            <a:gsLst>
              <a:gs pos="25000">
                <a:schemeClr val="tx1">
                  <a:lumMod val="95000"/>
                  <a:lumOff val="5000"/>
                  <a:alpha val="53000"/>
                </a:schemeClr>
              </a:gs>
              <a:gs pos="8000">
                <a:srgbClr val="83A7C3"/>
              </a:gs>
              <a:gs pos="13000">
                <a:srgbClr val="768FB9"/>
              </a:gs>
              <a:gs pos="21001">
                <a:srgbClr val="83A7C3"/>
              </a:gs>
              <a:gs pos="52000">
                <a:srgbClr val="FFFFFF"/>
              </a:gs>
              <a:gs pos="56000">
                <a:srgbClr val="9C6563"/>
              </a:gs>
              <a:gs pos="58000">
                <a:srgbClr val="80302D"/>
              </a:gs>
              <a:gs pos="71001">
                <a:srgbClr val="C0524E"/>
              </a:gs>
              <a:gs pos="94000">
                <a:srgbClr val="EBDAD4"/>
              </a:gs>
              <a:gs pos="100000">
                <a:srgbClr val="55261C"/>
              </a:gs>
            </a:gsLst>
            <a:lin ang="0" scaled="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6934200" y="4191000"/>
            <a:ext cx="914400" cy="457200"/>
          </a:xfrm>
          <a:prstGeom prst="rect">
            <a:avLst/>
          </a:prstGeom>
          <a:gradFill>
            <a:gsLst>
              <a:gs pos="25000">
                <a:schemeClr val="tx1">
                  <a:lumMod val="95000"/>
                  <a:lumOff val="5000"/>
                  <a:alpha val="53000"/>
                </a:schemeClr>
              </a:gs>
              <a:gs pos="8000">
                <a:srgbClr val="83A7C3"/>
              </a:gs>
              <a:gs pos="13000">
                <a:srgbClr val="768FB9"/>
              </a:gs>
              <a:gs pos="21001">
                <a:srgbClr val="83A7C3"/>
              </a:gs>
              <a:gs pos="52000">
                <a:srgbClr val="FFFFFF"/>
              </a:gs>
              <a:gs pos="56000">
                <a:srgbClr val="9C6563"/>
              </a:gs>
              <a:gs pos="58000">
                <a:srgbClr val="80302D"/>
              </a:gs>
              <a:gs pos="71001">
                <a:srgbClr val="C0524E"/>
              </a:gs>
              <a:gs pos="94000">
                <a:srgbClr val="EBDAD4"/>
              </a:gs>
              <a:gs pos="100000">
                <a:srgbClr val="55261C"/>
              </a:gs>
            </a:gsLst>
            <a:lin ang="0" scaled="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Parallelogram 30"/>
          <p:cNvSpPr/>
          <p:nvPr/>
        </p:nvSpPr>
        <p:spPr>
          <a:xfrm>
            <a:off x="6858000" y="3733800"/>
            <a:ext cx="1295400" cy="533400"/>
          </a:xfrm>
          <a:prstGeom prst="parallelogram">
            <a:avLst>
              <a:gd name="adj" fmla="val 44048"/>
            </a:avLst>
          </a:prstGeom>
          <a:gradFill flip="none" rotWithShape="1">
            <a:gsLst>
              <a:gs pos="0">
                <a:srgbClr val="92D050"/>
              </a:gs>
              <a:gs pos="13000">
                <a:srgbClr val="FFA800"/>
              </a:gs>
              <a:gs pos="28000">
                <a:srgbClr val="825600"/>
              </a:gs>
              <a:gs pos="42999">
                <a:srgbClr val="FFA800"/>
              </a:gs>
              <a:gs pos="58000">
                <a:srgbClr val="825600"/>
              </a:gs>
              <a:gs pos="72000">
                <a:srgbClr val="FFA800"/>
              </a:gs>
              <a:gs pos="87000">
                <a:srgbClr val="825600"/>
              </a:gs>
              <a:gs pos="100000">
                <a:srgbClr val="FFA800"/>
              </a:gs>
            </a:gsLst>
            <a:lin ang="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Parallelogram 31"/>
          <p:cNvSpPr/>
          <p:nvPr/>
        </p:nvSpPr>
        <p:spPr>
          <a:xfrm>
            <a:off x="6705600" y="4419600"/>
            <a:ext cx="1295400" cy="533400"/>
          </a:xfrm>
          <a:prstGeom prst="parallelogram">
            <a:avLst>
              <a:gd name="adj" fmla="val 44048"/>
            </a:avLst>
          </a:prstGeom>
          <a:gradFill flip="none" rotWithShape="1">
            <a:gsLst>
              <a:gs pos="0">
                <a:srgbClr val="92D050"/>
              </a:gs>
              <a:gs pos="13000">
                <a:srgbClr val="FFA800"/>
              </a:gs>
              <a:gs pos="28000">
                <a:srgbClr val="825600"/>
              </a:gs>
              <a:gs pos="42999">
                <a:srgbClr val="FFA800"/>
              </a:gs>
              <a:gs pos="58000">
                <a:srgbClr val="825600"/>
              </a:gs>
              <a:gs pos="72000">
                <a:srgbClr val="FFA800"/>
              </a:gs>
              <a:gs pos="87000">
                <a:srgbClr val="825600"/>
              </a:gs>
              <a:gs pos="100000">
                <a:srgbClr val="FFA800"/>
              </a:gs>
            </a:gsLst>
            <a:lin ang="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Isosceles Triangle 32"/>
          <p:cNvSpPr/>
          <p:nvPr/>
        </p:nvSpPr>
        <p:spPr>
          <a:xfrm rot="21395486">
            <a:off x="7787829" y="4409236"/>
            <a:ext cx="424219" cy="531623"/>
          </a:xfrm>
          <a:prstGeom prst="triangle">
            <a:avLst>
              <a:gd name="adj" fmla="val 47832"/>
            </a:avLst>
          </a:prstGeom>
          <a:gradFill>
            <a:gsLst>
              <a:gs pos="0">
                <a:srgbClr val="92D050"/>
              </a:gs>
              <a:gs pos="13000">
                <a:srgbClr val="FFA800"/>
              </a:gs>
              <a:gs pos="28000">
                <a:srgbClr val="825600"/>
              </a:gs>
              <a:gs pos="42999">
                <a:srgbClr val="FFA800"/>
              </a:gs>
              <a:gs pos="58000">
                <a:srgbClr val="825600"/>
              </a:gs>
              <a:gs pos="72000">
                <a:srgbClr val="FFA800"/>
              </a:gs>
              <a:gs pos="87000">
                <a:srgbClr val="825600"/>
              </a:gs>
              <a:gs pos="100000">
                <a:srgbClr val="FFA800"/>
              </a:gs>
            </a:gsLst>
            <a:lin ang="0" scaled="1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 33"/>
          <p:cNvSpPr/>
          <p:nvPr/>
        </p:nvSpPr>
        <p:spPr>
          <a:xfrm>
            <a:off x="2046514" y="3646646"/>
            <a:ext cx="4580939" cy="3247640"/>
          </a:xfrm>
          <a:custGeom>
            <a:avLst/>
            <a:gdLst>
              <a:gd name="connsiteX0" fmla="*/ 0 w 4580939"/>
              <a:gd name="connsiteY0" fmla="*/ 3204097 h 3247640"/>
              <a:gd name="connsiteX1" fmla="*/ 29029 w 4580939"/>
              <a:gd name="connsiteY1" fmla="*/ 3058954 h 3247640"/>
              <a:gd name="connsiteX2" fmla="*/ 43543 w 4580939"/>
              <a:gd name="connsiteY2" fmla="*/ 3015411 h 3247640"/>
              <a:gd name="connsiteX3" fmla="*/ 87086 w 4580939"/>
              <a:gd name="connsiteY3" fmla="*/ 2971868 h 3247640"/>
              <a:gd name="connsiteX4" fmla="*/ 130629 w 4580939"/>
              <a:gd name="connsiteY4" fmla="*/ 2957354 h 3247640"/>
              <a:gd name="connsiteX5" fmla="*/ 319315 w 4580939"/>
              <a:gd name="connsiteY5" fmla="*/ 2971868 h 3247640"/>
              <a:gd name="connsiteX6" fmla="*/ 449943 w 4580939"/>
              <a:gd name="connsiteY6" fmla="*/ 2986383 h 3247640"/>
              <a:gd name="connsiteX7" fmla="*/ 624115 w 4580939"/>
              <a:gd name="connsiteY7" fmla="*/ 2971868 h 3247640"/>
              <a:gd name="connsiteX8" fmla="*/ 711200 w 4580939"/>
              <a:gd name="connsiteY8" fmla="*/ 2928325 h 3247640"/>
              <a:gd name="connsiteX9" fmla="*/ 754743 w 4580939"/>
              <a:gd name="connsiteY9" fmla="*/ 2913811 h 3247640"/>
              <a:gd name="connsiteX10" fmla="*/ 798286 w 4580939"/>
              <a:gd name="connsiteY10" fmla="*/ 2870268 h 3247640"/>
              <a:gd name="connsiteX11" fmla="*/ 827315 w 4580939"/>
              <a:gd name="connsiteY11" fmla="*/ 2826725 h 3247640"/>
              <a:gd name="connsiteX12" fmla="*/ 870857 w 4580939"/>
              <a:gd name="connsiteY12" fmla="*/ 2797697 h 3247640"/>
              <a:gd name="connsiteX13" fmla="*/ 914400 w 4580939"/>
              <a:gd name="connsiteY13" fmla="*/ 2754154 h 3247640"/>
              <a:gd name="connsiteX14" fmla="*/ 1001486 w 4580939"/>
              <a:gd name="connsiteY14" fmla="*/ 2681583 h 3247640"/>
              <a:gd name="connsiteX15" fmla="*/ 1030515 w 4580939"/>
              <a:gd name="connsiteY15" fmla="*/ 2623525 h 3247640"/>
              <a:gd name="connsiteX16" fmla="*/ 1074057 w 4580939"/>
              <a:gd name="connsiteY16" fmla="*/ 2609011 h 3247640"/>
              <a:gd name="connsiteX17" fmla="*/ 1088572 w 4580939"/>
              <a:gd name="connsiteY17" fmla="*/ 2550954 h 3247640"/>
              <a:gd name="connsiteX18" fmla="*/ 1117600 w 4580939"/>
              <a:gd name="connsiteY18" fmla="*/ 2507411 h 3247640"/>
              <a:gd name="connsiteX19" fmla="*/ 1161143 w 4580939"/>
              <a:gd name="connsiteY19" fmla="*/ 2463868 h 3247640"/>
              <a:gd name="connsiteX20" fmla="*/ 1219200 w 4580939"/>
              <a:gd name="connsiteY20" fmla="*/ 2376783 h 3247640"/>
              <a:gd name="connsiteX21" fmla="*/ 1349829 w 4580939"/>
              <a:gd name="connsiteY21" fmla="*/ 2304211 h 3247640"/>
              <a:gd name="connsiteX22" fmla="*/ 1465943 w 4580939"/>
              <a:gd name="connsiteY22" fmla="*/ 2289697 h 3247640"/>
              <a:gd name="connsiteX23" fmla="*/ 1611086 w 4580939"/>
              <a:gd name="connsiteY23" fmla="*/ 2231640 h 3247640"/>
              <a:gd name="connsiteX24" fmla="*/ 1712686 w 4580939"/>
              <a:gd name="connsiteY24" fmla="*/ 2202611 h 3247640"/>
              <a:gd name="connsiteX25" fmla="*/ 1770743 w 4580939"/>
              <a:gd name="connsiteY25" fmla="*/ 2115525 h 3247640"/>
              <a:gd name="connsiteX26" fmla="*/ 1799772 w 4580939"/>
              <a:gd name="connsiteY26" fmla="*/ 2071983 h 3247640"/>
              <a:gd name="connsiteX27" fmla="*/ 1828800 w 4580939"/>
              <a:gd name="connsiteY27" fmla="*/ 1955868 h 3247640"/>
              <a:gd name="connsiteX28" fmla="*/ 1857829 w 4580939"/>
              <a:gd name="connsiteY28" fmla="*/ 1854268 h 3247640"/>
              <a:gd name="connsiteX29" fmla="*/ 1886857 w 4580939"/>
              <a:gd name="connsiteY29" fmla="*/ 1810725 h 3247640"/>
              <a:gd name="connsiteX30" fmla="*/ 1930400 w 4580939"/>
              <a:gd name="connsiteY30" fmla="*/ 1709125 h 3247640"/>
              <a:gd name="connsiteX31" fmla="*/ 1973943 w 4580939"/>
              <a:gd name="connsiteY31" fmla="*/ 1694611 h 3247640"/>
              <a:gd name="connsiteX32" fmla="*/ 2119086 w 4580939"/>
              <a:gd name="connsiteY32" fmla="*/ 1549468 h 3247640"/>
              <a:gd name="connsiteX33" fmla="*/ 2162629 w 4580939"/>
              <a:gd name="connsiteY33" fmla="*/ 1520440 h 3247640"/>
              <a:gd name="connsiteX34" fmla="*/ 2307772 w 4580939"/>
              <a:gd name="connsiteY34" fmla="*/ 1505925 h 3247640"/>
              <a:gd name="connsiteX35" fmla="*/ 2394857 w 4580939"/>
              <a:gd name="connsiteY35" fmla="*/ 1476897 h 3247640"/>
              <a:gd name="connsiteX36" fmla="*/ 2525486 w 4580939"/>
              <a:gd name="connsiteY36" fmla="*/ 1447868 h 3247640"/>
              <a:gd name="connsiteX37" fmla="*/ 2569029 w 4580939"/>
              <a:gd name="connsiteY37" fmla="*/ 1433354 h 3247640"/>
              <a:gd name="connsiteX38" fmla="*/ 2627086 w 4580939"/>
              <a:gd name="connsiteY38" fmla="*/ 1389811 h 3247640"/>
              <a:gd name="connsiteX39" fmla="*/ 2670629 w 4580939"/>
              <a:gd name="connsiteY39" fmla="*/ 1360783 h 3247640"/>
              <a:gd name="connsiteX40" fmla="*/ 2743200 w 4580939"/>
              <a:gd name="connsiteY40" fmla="*/ 1302725 h 3247640"/>
              <a:gd name="connsiteX41" fmla="*/ 2830286 w 4580939"/>
              <a:gd name="connsiteY41" fmla="*/ 1215640 h 3247640"/>
              <a:gd name="connsiteX42" fmla="*/ 2888343 w 4580939"/>
              <a:gd name="connsiteY42" fmla="*/ 1186611 h 3247640"/>
              <a:gd name="connsiteX43" fmla="*/ 2975429 w 4580939"/>
              <a:gd name="connsiteY43" fmla="*/ 1128554 h 3247640"/>
              <a:gd name="connsiteX44" fmla="*/ 3018972 w 4580939"/>
              <a:gd name="connsiteY44" fmla="*/ 1099525 h 3247640"/>
              <a:gd name="connsiteX45" fmla="*/ 3106057 w 4580939"/>
              <a:gd name="connsiteY45" fmla="*/ 1070497 h 3247640"/>
              <a:gd name="connsiteX46" fmla="*/ 3207657 w 4580939"/>
              <a:gd name="connsiteY46" fmla="*/ 1041468 h 3247640"/>
              <a:gd name="connsiteX47" fmla="*/ 3265715 w 4580939"/>
              <a:gd name="connsiteY47" fmla="*/ 1012440 h 3247640"/>
              <a:gd name="connsiteX48" fmla="*/ 3309257 w 4580939"/>
              <a:gd name="connsiteY48" fmla="*/ 983411 h 3247640"/>
              <a:gd name="connsiteX49" fmla="*/ 3570515 w 4580939"/>
              <a:gd name="connsiteY49" fmla="*/ 968897 h 3247640"/>
              <a:gd name="connsiteX50" fmla="*/ 3657600 w 4580939"/>
              <a:gd name="connsiteY50" fmla="*/ 910840 h 3247640"/>
              <a:gd name="connsiteX51" fmla="*/ 3701143 w 4580939"/>
              <a:gd name="connsiteY51" fmla="*/ 881811 h 3247640"/>
              <a:gd name="connsiteX52" fmla="*/ 3802743 w 4580939"/>
              <a:gd name="connsiteY52" fmla="*/ 823754 h 3247640"/>
              <a:gd name="connsiteX53" fmla="*/ 3846286 w 4580939"/>
              <a:gd name="connsiteY53" fmla="*/ 780211 h 3247640"/>
              <a:gd name="connsiteX54" fmla="*/ 3904343 w 4580939"/>
              <a:gd name="connsiteY54" fmla="*/ 693125 h 3247640"/>
              <a:gd name="connsiteX55" fmla="*/ 3933372 w 4580939"/>
              <a:gd name="connsiteY55" fmla="*/ 649583 h 3247640"/>
              <a:gd name="connsiteX56" fmla="*/ 3976915 w 4580939"/>
              <a:gd name="connsiteY56" fmla="*/ 591525 h 3247640"/>
              <a:gd name="connsiteX57" fmla="*/ 4034972 w 4580939"/>
              <a:gd name="connsiteY57" fmla="*/ 504440 h 3247640"/>
              <a:gd name="connsiteX58" fmla="*/ 4122057 w 4580939"/>
              <a:gd name="connsiteY58" fmla="*/ 446383 h 3247640"/>
              <a:gd name="connsiteX59" fmla="*/ 4165600 w 4580939"/>
              <a:gd name="connsiteY59" fmla="*/ 431868 h 3247640"/>
              <a:gd name="connsiteX60" fmla="*/ 4252686 w 4580939"/>
              <a:gd name="connsiteY60" fmla="*/ 373811 h 3247640"/>
              <a:gd name="connsiteX61" fmla="*/ 4296229 w 4580939"/>
              <a:gd name="connsiteY61" fmla="*/ 344783 h 3247640"/>
              <a:gd name="connsiteX62" fmla="*/ 4339772 w 4580939"/>
              <a:gd name="connsiteY62" fmla="*/ 315754 h 3247640"/>
              <a:gd name="connsiteX63" fmla="*/ 4383315 w 4580939"/>
              <a:gd name="connsiteY63" fmla="*/ 286725 h 3247640"/>
              <a:gd name="connsiteX64" fmla="*/ 4455886 w 4580939"/>
              <a:gd name="connsiteY64" fmla="*/ 199640 h 3247640"/>
              <a:gd name="connsiteX65" fmla="*/ 4484915 w 4580939"/>
              <a:gd name="connsiteY65" fmla="*/ 156097 h 3247640"/>
              <a:gd name="connsiteX66" fmla="*/ 4499429 w 4580939"/>
              <a:gd name="connsiteY66" fmla="*/ 112554 h 3247640"/>
              <a:gd name="connsiteX67" fmla="*/ 4542972 w 4580939"/>
              <a:gd name="connsiteY67" fmla="*/ 25468 h 3247640"/>
              <a:gd name="connsiteX68" fmla="*/ 4572000 w 4580939"/>
              <a:gd name="connsiteY68" fmla="*/ 69011 h 3247640"/>
              <a:gd name="connsiteX69" fmla="*/ 4542972 w 4580939"/>
              <a:gd name="connsiteY69" fmla="*/ 228668 h 3247640"/>
              <a:gd name="connsiteX70" fmla="*/ 4499429 w 4580939"/>
              <a:gd name="connsiteY70" fmla="*/ 388325 h 3247640"/>
              <a:gd name="connsiteX71" fmla="*/ 4484915 w 4580939"/>
              <a:gd name="connsiteY71" fmla="*/ 431868 h 3247640"/>
              <a:gd name="connsiteX72" fmla="*/ 4441372 w 4580939"/>
              <a:gd name="connsiteY72" fmla="*/ 518954 h 3247640"/>
              <a:gd name="connsiteX73" fmla="*/ 4397829 w 4580939"/>
              <a:gd name="connsiteY73" fmla="*/ 547983 h 3247640"/>
              <a:gd name="connsiteX74" fmla="*/ 4310743 w 4580939"/>
              <a:gd name="connsiteY74" fmla="*/ 635068 h 3247640"/>
              <a:gd name="connsiteX75" fmla="*/ 4252686 w 4580939"/>
              <a:gd name="connsiteY75" fmla="*/ 722154 h 3247640"/>
              <a:gd name="connsiteX76" fmla="*/ 4223657 w 4580939"/>
              <a:gd name="connsiteY76" fmla="*/ 765697 h 3247640"/>
              <a:gd name="connsiteX77" fmla="*/ 4180115 w 4580939"/>
              <a:gd name="connsiteY77" fmla="*/ 823754 h 3247640"/>
              <a:gd name="connsiteX78" fmla="*/ 4151086 w 4580939"/>
              <a:gd name="connsiteY78" fmla="*/ 867297 h 3247640"/>
              <a:gd name="connsiteX79" fmla="*/ 4122057 w 4580939"/>
              <a:gd name="connsiteY79" fmla="*/ 925354 h 3247640"/>
              <a:gd name="connsiteX80" fmla="*/ 3991429 w 4580939"/>
              <a:gd name="connsiteY80" fmla="*/ 1026954 h 3247640"/>
              <a:gd name="connsiteX81" fmla="*/ 3904343 w 4580939"/>
              <a:gd name="connsiteY81" fmla="*/ 1070497 h 3247640"/>
              <a:gd name="connsiteX82" fmla="*/ 3860800 w 4580939"/>
              <a:gd name="connsiteY82" fmla="*/ 1114040 h 3247640"/>
              <a:gd name="connsiteX83" fmla="*/ 3730172 w 4580939"/>
              <a:gd name="connsiteY83" fmla="*/ 1186611 h 3247640"/>
              <a:gd name="connsiteX84" fmla="*/ 3686629 w 4580939"/>
              <a:gd name="connsiteY84" fmla="*/ 1230154 h 3247640"/>
              <a:gd name="connsiteX85" fmla="*/ 3657600 w 4580939"/>
              <a:gd name="connsiteY85" fmla="*/ 1273697 h 3247640"/>
              <a:gd name="connsiteX86" fmla="*/ 3570515 w 4580939"/>
              <a:gd name="connsiteY86" fmla="*/ 1331754 h 3247640"/>
              <a:gd name="connsiteX87" fmla="*/ 3526972 w 4580939"/>
              <a:gd name="connsiteY87" fmla="*/ 1360783 h 3247640"/>
              <a:gd name="connsiteX88" fmla="*/ 3483429 w 4580939"/>
              <a:gd name="connsiteY88" fmla="*/ 1375297 h 3247640"/>
              <a:gd name="connsiteX89" fmla="*/ 3439886 w 4580939"/>
              <a:gd name="connsiteY89" fmla="*/ 1404325 h 3247640"/>
              <a:gd name="connsiteX90" fmla="*/ 3135086 w 4580939"/>
              <a:gd name="connsiteY90" fmla="*/ 1418840 h 3247640"/>
              <a:gd name="connsiteX91" fmla="*/ 3062515 w 4580939"/>
              <a:gd name="connsiteY91" fmla="*/ 1476897 h 3247640"/>
              <a:gd name="connsiteX92" fmla="*/ 3018972 w 4580939"/>
              <a:gd name="connsiteY92" fmla="*/ 1505925 h 3247640"/>
              <a:gd name="connsiteX93" fmla="*/ 2946400 w 4580939"/>
              <a:gd name="connsiteY93" fmla="*/ 1593011 h 3247640"/>
              <a:gd name="connsiteX94" fmla="*/ 2888343 w 4580939"/>
              <a:gd name="connsiteY94" fmla="*/ 1651068 h 3247640"/>
              <a:gd name="connsiteX95" fmla="*/ 2844800 w 4580939"/>
              <a:gd name="connsiteY95" fmla="*/ 1694611 h 3247640"/>
              <a:gd name="connsiteX96" fmla="*/ 2757715 w 4580939"/>
              <a:gd name="connsiteY96" fmla="*/ 1752668 h 3247640"/>
              <a:gd name="connsiteX97" fmla="*/ 2627086 w 4580939"/>
              <a:gd name="connsiteY97" fmla="*/ 1854268 h 3247640"/>
              <a:gd name="connsiteX98" fmla="*/ 2510972 w 4580939"/>
              <a:gd name="connsiteY98" fmla="*/ 1883297 h 3247640"/>
              <a:gd name="connsiteX99" fmla="*/ 2467429 w 4580939"/>
              <a:gd name="connsiteY99" fmla="*/ 1912325 h 3247640"/>
              <a:gd name="connsiteX100" fmla="*/ 2380343 w 4580939"/>
              <a:gd name="connsiteY100" fmla="*/ 1955868 h 3247640"/>
              <a:gd name="connsiteX101" fmla="*/ 2351315 w 4580939"/>
              <a:gd name="connsiteY101" fmla="*/ 1999411 h 3247640"/>
              <a:gd name="connsiteX102" fmla="*/ 2322286 w 4580939"/>
              <a:gd name="connsiteY102" fmla="*/ 2057468 h 3247640"/>
              <a:gd name="connsiteX103" fmla="*/ 2278743 w 4580939"/>
              <a:gd name="connsiteY103" fmla="*/ 2101011 h 3247640"/>
              <a:gd name="connsiteX104" fmla="*/ 2220686 w 4580939"/>
              <a:gd name="connsiteY104" fmla="*/ 2188097 h 3247640"/>
              <a:gd name="connsiteX105" fmla="*/ 2104572 w 4580939"/>
              <a:gd name="connsiteY105" fmla="*/ 2318725 h 3247640"/>
              <a:gd name="connsiteX106" fmla="*/ 2061029 w 4580939"/>
              <a:gd name="connsiteY106" fmla="*/ 2333240 h 3247640"/>
              <a:gd name="connsiteX107" fmla="*/ 1988457 w 4580939"/>
              <a:gd name="connsiteY107" fmla="*/ 2463868 h 3247640"/>
              <a:gd name="connsiteX108" fmla="*/ 1857829 w 4580939"/>
              <a:gd name="connsiteY108" fmla="*/ 2521925 h 3247640"/>
              <a:gd name="connsiteX109" fmla="*/ 1814286 w 4580939"/>
              <a:gd name="connsiteY109" fmla="*/ 2536440 h 3247640"/>
              <a:gd name="connsiteX110" fmla="*/ 1727200 w 4580939"/>
              <a:gd name="connsiteY110" fmla="*/ 2579983 h 3247640"/>
              <a:gd name="connsiteX111" fmla="*/ 1683657 w 4580939"/>
              <a:gd name="connsiteY111" fmla="*/ 2609011 h 3247640"/>
              <a:gd name="connsiteX112" fmla="*/ 1625600 w 4580939"/>
              <a:gd name="connsiteY112" fmla="*/ 2696097 h 3247640"/>
              <a:gd name="connsiteX113" fmla="*/ 1596572 w 4580939"/>
              <a:gd name="connsiteY113" fmla="*/ 2812211 h 3247640"/>
              <a:gd name="connsiteX114" fmla="*/ 1567543 w 4580939"/>
              <a:gd name="connsiteY114" fmla="*/ 2855754 h 3247640"/>
              <a:gd name="connsiteX115" fmla="*/ 1524000 w 4580939"/>
              <a:gd name="connsiteY115" fmla="*/ 2899297 h 3247640"/>
              <a:gd name="connsiteX116" fmla="*/ 1436915 w 4580939"/>
              <a:gd name="connsiteY116" fmla="*/ 2928325 h 3247640"/>
              <a:gd name="connsiteX117" fmla="*/ 1393372 w 4580939"/>
              <a:gd name="connsiteY117" fmla="*/ 2942840 h 3247640"/>
              <a:gd name="connsiteX118" fmla="*/ 1349829 w 4580939"/>
              <a:gd name="connsiteY118" fmla="*/ 2957354 h 3247640"/>
              <a:gd name="connsiteX119" fmla="*/ 1248229 w 4580939"/>
              <a:gd name="connsiteY119" fmla="*/ 3044440 h 3247640"/>
              <a:gd name="connsiteX120" fmla="*/ 1117600 w 4580939"/>
              <a:gd name="connsiteY120" fmla="*/ 3160554 h 3247640"/>
              <a:gd name="connsiteX121" fmla="*/ 1088572 w 4580939"/>
              <a:gd name="connsiteY121" fmla="*/ 3204097 h 3247640"/>
              <a:gd name="connsiteX122" fmla="*/ 1045029 w 4580939"/>
              <a:gd name="connsiteY122" fmla="*/ 3218611 h 3247640"/>
              <a:gd name="connsiteX123" fmla="*/ 1016000 w 4580939"/>
              <a:gd name="connsiteY123" fmla="*/ 3247640 h 3247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4580939" h="3247640">
                <a:moveTo>
                  <a:pt x="0" y="3204097"/>
                </a:moveTo>
                <a:cubicBezTo>
                  <a:pt x="11405" y="3135669"/>
                  <a:pt x="11708" y="3119577"/>
                  <a:pt x="29029" y="3058954"/>
                </a:cubicBezTo>
                <a:cubicBezTo>
                  <a:pt x="33232" y="3044243"/>
                  <a:pt x="35056" y="3028141"/>
                  <a:pt x="43543" y="3015411"/>
                </a:cubicBezTo>
                <a:cubicBezTo>
                  <a:pt x="54929" y="2998332"/>
                  <a:pt x="70007" y="2983254"/>
                  <a:pt x="87086" y="2971868"/>
                </a:cubicBezTo>
                <a:cubicBezTo>
                  <a:pt x="99816" y="2963381"/>
                  <a:pt x="116115" y="2962192"/>
                  <a:pt x="130629" y="2957354"/>
                </a:cubicBezTo>
                <a:lnTo>
                  <a:pt x="319315" y="2971868"/>
                </a:lnTo>
                <a:cubicBezTo>
                  <a:pt x="362946" y="2975834"/>
                  <a:pt x="406132" y="2986383"/>
                  <a:pt x="449943" y="2986383"/>
                </a:cubicBezTo>
                <a:cubicBezTo>
                  <a:pt x="508202" y="2986383"/>
                  <a:pt x="566058" y="2976706"/>
                  <a:pt x="624115" y="2971868"/>
                </a:cubicBezTo>
                <a:cubicBezTo>
                  <a:pt x="733561" y="2935386"/>
                  <a:pt x="598652" y="2984599"/>
                  <a:pt x="711200" y="2928325"/>
                </a:cubicBezTo>
                <a:cubicBezTo>
                  <a:pt x="724884" y="2921483"/>
                  <a:pt x="740229" y="2918649"/>
                  <a:pt x="754743" y="2913811"/>
                </a:cubicBezTo>
                <a:cubicBezTo>
                  <a:pt x="769257" y="2899297"/>
                  <a:pt x="785145" y="2886037"/>
                  <a:pt x="798286" y="2870268"/>
                </a:cubicBezTo>
                <a:cubicBezTo>
                  <a:pt x="809453" y="2856867"/>
                  <a:pt x="814980" y="2839060"/>
                  <a:pt x="827315" y="2826725"/>
                </a:cubicBezTo>
                <a:cubicBezTo>
                  <a:pt x="839650" y="2814390"/>
                  <a:pt x="857456" y="2808864"/>
                  <a:pt x="870857" y="2797697"/>
                </a:cubicBezTo>
                <a:cubicBezTo>
                  <a:pt x="886626" y="2784556"/>
                  <a:pt x="898631" y="2767295"/>
                  <a:pt x="914400" y="2754154"/>
                </a:cubicBezTo>
                <a:cubicBezTo>
                  <a:pt x="1035652" y="2653110"/>
                  <a:pt x="874266" y="2808800"/>
                  <a:pt x="1001486" y="2681583"/>
                </a:cubicBezTo>
                <a:cubicBezTo>
                  <a:pt x="1011162" y="2662230"/>
                  <a:pt x="1015215" y="2638825"/>
                  <a:pt x="1030515" y="2623525"/>
                </a:cubicBezTo>
                <a:cubicBezTo>
                  <a:pt x="1041333" y="2612707"/>
                  <a:pt x="1064500" y="2620958"/>
                  <a:pt x="1074057" y="2609011"/>
                </a:cubicBezTo>
                <a:cubicBezTo>
                  <a:pt x="1086518" y="2593434"/>
                  <a:pt x="1080714" y="2569289"/>
                  <a:pt x="1088572" y="2550954"/>
                </a:cubicBezTo>
                <a:cubicBezTo>
                  <a:pt x="1095444" y="2534921"/>
                  <a:pt x="1106433" y="2520812"/>
                  <a:pt x="1117600" y="2507411"/>
                </a:cubicBezTo>
                <a:cubicBezTo>
                  <a:pt x="1130741" y="2491642"/>
                  <a:pt x="1148541" y="2480071"/>
                  <a:pt x="1161143" y="2463868"/>
                </a:cubicBezTo>
                <a:cubicBezTo>
                  <a:pt x="1182562" y="2436329"/>
                  <a:pt x="1190172" y="2396135"/>
                  <a:pt x="1219200" y="2376783"/>
                </a:cubicBezTo>
                <a:cubicBezTo>
                  <a:pt x="1264403" y="2346647"/>
                  <a:pt x="1297137" y="2313791"/>
                  <a:pt x="1349829" y="2304211"/>
                </a:cubicBezTo>
                <a:cubicBezTo>
                  <a:pt x="1388206" y="2297234"/>
                  <a:pt x="1427238" y="2294535"/>
                  <a:pt x="1465943" y="2289697"/>
                </a:cubicBezTo>
                <a:cubicBezTo>
                  <a:pt x="1664153" y="2223626"/>
                  <a:pt x="1461599" y="2295706"/>
                  <a:pt x="1611086" y="2231640"/>
                </a:cubicBezTo>
                <a:cubicBezTo>
                  <a:pt x="1640243" y="2219144"/>
                  <a:pt x="1683217" y="2209978"/>
                  <a:pt x="1712686" y="2202611"/>
                </a:cubicBezTo>
                <a:lnTo>
                  <a:pt x="1770743" y="2115525"/>
                </a:lnTo>
                <a:lnTo>
                  <a:pt x="1799772" y="2071983"/>
                </a:lnTo>
                <a:cubicBezTo>
                  <a:pt x="1829276" y="1924459"/>
                  <a:pt x="1799049" y="2059994"/>
                  <a:pt x="1828800" y="1955868"/>
                </a:cubicBezTo>
                <a:cubicBezTo>
                  <a:pt x="1834999" y="1934172"/>
                  <a:pt x="1846231" y="1877464"/>
                  <a:pt x="1857829" y="1854268"/>
                </a:cubicBezTo>
                <a:cubicBezTo>
                  <a:pt x="1865630" y="1838666"/>
                  <a:pt x="1879056" y="1826327"/>
                  <a:pt x="1886857" y="1810725"/>
                </a:cubicBezTo>
                <a:cubicBezTo>
                  <a:pt x="1904203" y="1776033"/>
                  <a:pt x="1900203" y="1739322"/>
                  <a:pt x="1930400" y="1709125"/>
                </a:cubicBezTo>
                <a:cubicBezTo>
                  <a:pt x="1941218" y="1698307"/>
                  <a:pt x="1959429" y="1699449"/>
                  <a:pt x="1973943" y="1694611"/>
                </a:cubicBezTo>
                <a:cubicBezTo>
                  <a:pt x="2051352" y="1578497"/>
                  <a:pt x="2002972" y="1626877"/>
                  <a:pt x="2119086" y="1549468"/>
                </a:cubicBezTo>
                <a:cubicBezTo>
                  <a:pt x="2133600" y="1539792"/>
                  <a:pt x="2145272" y="1522176"/>
                  <a:pt x="2162629" y="1520440"/>
                </a:cubicBezTo>
                <a:lnTo>
                  <a:pt x="2307772" y="1505925"/>
                </a:lnTo>
                <a:cubicBezTo>
                  <a:pt x="2336800" y="1496249"/>
                  <a:pt x="2364853" y="1482898"/>
                  <a:pt x="2394857" y="1476897"/>
                </a:cubicBezTo>
                <a:cubicBezTo>
                  <a:pt x="2444756" y="1466918"/>
                  <a:pt x="2477646" y="1461537"/>
                  <a:pt x="2525486" y="1447868"/>
                </a:cubicBezTo>
                <a:cubicBezTo>
                  <a:pt x="2540197" y="1443665"/>
                  <a:pt x="2554515" y="1438192"/>
                  <a:pt x="2569029" y="1433354"/>
                </a:cubicBezTo>
                <a:cubicBezTo>
                  <a:pt x="2588381" y="1418840"/>
                  <a:pt x="2607401" y="1403871"/>
                  <a:pt x="2627086" y="1389811"/>
                </a:cubicBezTo>
                <a:cubicBezTo>
                  <a:pt x="2641281" y="1379672"/>
                  <a:pt x="2658294" y="1373118"/>
                  <a:pt x="2670629" y="1360783"/>
                </a:cubicBezTo>
                <a:cubicBezTo>
                  <a:pt x="2736282" y="1295130"/>
                  <a:pt x="2658429" y="1330983"/>
                  <a:pt x="2743200" y="1302725"/>
                </a:cubicBezTo>
                <a:cubicBezTo>
                  <a:pt x="2772229" y="1273697"/>
                  <a:pt x="2793568" y="1233999"/>
                  <a:pt x="2830286" y="1215640"/>
                </a:cubicBezTo>
                <a:cubicBezTo>
                  <a:pt x="2849638" y="1205964"/>
                  <a:pt x="2870737" y="1199187"/>
                  <a:pt x="2888343" y="1186611"/>
                </a:cubicBezTo>
                <a:cubicBezTo>
                  <a:pt x="2983473" y="1118660"/>
                  <a:pt x="2882026" y="1159688"/>
                  <a:pt x="2975429" y="1128554"/>
                </a:cubicBezTo>
                <a:cubicBezTo>
                  <a:pt x="2989943" y="1118878"/>
                  <a:pt x="3003031" y="1106610"/>
                  <a:pt x="3018972" y="1099525"/>
                </a:cubicBezTo>
                <a:cubicBezTo>
                  <a:pt x="3046933" y="1087098"/>
                  <a:pt x="3076372" y="1077918"/>
                  <a:pt x="3106057" y="1070497"/>
                </a:cubicBezTo>
                <a:cubicBezTo>
                  <a:pt x="3135531" y="1063129"/>
                  <a:pt x="3178497" y="1053965"/>
                  <a:pt x="3207657" y="1041468"/>
                </a:cubicBezTo>
                <a:cubicBezTo>
                  <a:pt x="3227544" y="1032945"/>
                  <a:pt x="3246929" y="1023175"/>
                  <a:pt x="3265715" y="1012440"/>
                </a:cubicBezTo>
                <a:cubicBezTo>
                  <a:pt x="3280861" y="1003785"/>
                  <a:pt x="3291988" y="985878"/>
                  <a:pt x="3309257" y="983411"/>
                </a:cubicBezTo>
                <a:cubicBezTo>
                  <a:pt x="3395601" y="971076"/>
                  <a:pt x="3483429" y="973735"/>
                  <a:pt x="3570515" y="968897"/>
                </a:cubicBezTo>
                <a:lnTo>
                  <a:pt x="3657600" y="910840"/>
                </a:lnTo>
                <a:cubicBezTo>
                  <a:pt x="3672114" y="901164"/>
                  <a:pt x="3685540" y="889612"/>
                  <a:pt x="3701143" y="881811"/>
                </a:cubicBezTo>
                <a:cubicBezTo>
                  <a:pt x="3736636" y="864065"/>
                  <a:pt x="3771968" y="849400"/>
                  <a:pt x="3802743" y="823754"/>
                </a:cubicBezTo>
                <a:cubicBezTo>
                  <a:pt x="3818512" y="810613"/>
                  <a:pt x="3831772" y="794725"/>
                  <a:pt x="3846286" y="780211"/>
                </a:cubicBezTo>
                <a:cubicBezTo>
                  <a:pt x="3871792" y="703690"/>
                  <a:pt x="3843942" y="765605"/>
                  <a:pt x="3904343" y="693125"/>
                </a:cubicBezTo>
                <a:cubicBezTo>
                  <a:pt x="3915510" y="679724"/>
                  <a:pt x="3923233" y="663778"/>
                  <a:pt x="3933372" y="649583"/>
                </a:cubicBezTo>
                <a:cubicBezTo>
                  <a:pt x="3947433" y="629898"/>
                  <a:pt x="3963043" y="611343"/>
                  <a:pt x="3976915" y="591525"/>
                </a:cubicBezTo>
                <a:cubicBezTo>
                  <a:pt x="3996922" y="562944"/>
                  <a:pt x="4005944" y="523792"/>
                  <a:pt x="4034972" y="504440"/>
                </a:cubicBezTo>
                <a:cubicBezTo>
                  <a:pt x="4064000" y="485088"/>
                  <a:pt x="4088960" y="457416"/>
                  <a:pt x="4122057" y="446383"/>
                </a:cubicBezTo>
                <a:cubicBezTo>
                  <a:pt x="4136571" y="441545"/>
                  <a:pt x="4152226" y="439298"/>
                  <a:pt x="4165600" y="431868"/>
                </a:cubicBezTo>
                <a:cubicBezTo>
                  <a:pt x="4196098" y="414925"/>
                  <a:pt x="4223657" y="393163"/>
                  <a:pt x="4252686" y="373811"/>
                </a:cubicBezTo>
                <a:lnTo>
                  <a:pt x="4296229" y="344783"/>
                </a:lnTo>
                <a:lnTo>
                  <a:pt x="4339772" y="315754"/>
                </a:lnTo>
                <a:lnTo>
                  <a:pt x="4383315" y="286725"/>
                </a:lnTo>
                <a:cubicBezTo>
                  <a:pt x="4455385" y="178621"/>
                  <a:pt x="4362758" y="311392"/>
                  <a:pt x="4455886" y="199640"/>
                </a:cubicBezTo>
                <a:cubicBezTo>
                  <a:pt x="4467053" y="186239"/>
                  <a:pt x="4475239" y="170611"/>
                  <a:pt x="4484915" y="156097"/>
                </a:cubicBezTo>
                <a:cubicBezTo>
                  <a:pt x="4489753" y="141583"/>
                  <a:pt x="4492587" y="126238"/>
                  <a:pt x="4499429" y="112554"/>
                </a:cubicBezTo>
                <a:cubicBezTo>
                  <a:pt x="4555705" y="0"/>
                  <a:pt x="4506486" y="134922"/>
                  <a:pt x="4542972" y="25468"/>
                </a:cubicBezTo>
                <a:cubicBezTo>
                  <a:pt x="4552648" y="39982"/>
                  <a:pt x="4570421" y="51639"/>
                  <a:pt x="4572000" y="69011"/>
                </a:cubicBezTo>
                <a:cubicBezTo>
                  <a:pt x="4580939" y="167346"/>
                  <a:pt x="4559877" y="161049"/>
                  <a:pt x="4542972" y="228668"/>
                </a:cubicBezTo>
                <a:cubicBezTo>
                  <a:pt x="4501941" y="392789"/>
                  <a:pt x="4561703" y="201500"/>
                  <a:pt x="4499429" y="388325"/>
                </a:cubicBezTo>
                <a:lnTo>
                  <a:pt x="4484915" y="431868"/>
                </a:lnTo>
                <a:cubicBezTo>
                  <a:pt x="4473111" y="467280"/>
                  <a:pt x="4469506" y="490820"/>
                  <a:pt x="4441372" y="518954"/>
                </a:cubicBezTo>
                <a:cubicBezTo>
                  <a:pt x="4429037" y="531289"/>
                  <a:pt x="4410867" y="536394"/>
                  <a:pt x="4397829" y="547983"/>
                </a:cubicBezTo>
                <a:cubicBezTo>
                  <a:pt x="4367146" y="575257"/>
                  <a:pt x="4310743" y="635068"/>
                  <a:pt x="4310743" y="635068"/>
                </a:cubicBezTo>
                <a:cubicBezTo>
                  <a:pt x="4285236" y="711590"/>
                  <a:pt x="4313087" y="649673"/>
                  <a:pt x="4252686" y="722154"/>
                </a:cubicBezTo>
                <a:cubicBezTo>
                  <a:pt x="4241519" y="735555"/>
                  <a:pt x="4233796" y="751502"/>
                  <a:pt x="4223657" y="765697"/>
                </a:cubicBezTo>
                <a:cubicBezTo>
                  <a:pt x="4209597" y="785381"/>
                  <a:pt x="4194175" y="804070"/>
                  <a:pt x="4180115" y="823754"/>
                </a:cubicBezTo>
                <a:cubicBezTo>
                  <a:pt x="4169976" y="837949"/>
                  <a:pt x="4159741" y="852151"/>
                  <a:pt x="4151086" y="867297"/>
                </a:cubicBezTo>
                <a:cubicBezTo>
                  <a:pt x="4140351" y="886083"/>
                  <a:pt x="4134633" y="907748"/>
                  <a:pt x="4122057" y="925354"/>
                </a:cubicBezTo>
                <a:cubicBezTo>
                  <a:pt x="4091050" y="968764"/>
                  <a:pt x="4032358" y="999668"/>
                  <a:pt x="3991429" y="1026954"/>
                </a:cubicBezTo>
                <a:cubicBezTo>
                  <a:pt x="3935155" y="1064470"/>
                  <a:pt x="3964436" y="1050466"/>
                  <a:pt x="3904343" y="1070497"/>
                </a:cubicBezTo>
                <a:cubicBezTo>
                  <a:pt x="3889829" y="1085011"/>
                  <a:pt x="3877879" y="1102654"/>
                  <a:pt x="3860800" y="1114040"/>
                </a:cubicBezTo>
                <a:cubicBezTo>
                  <a:pt x="3751290" y="1187046"/>
                  <a:pt x="3904940" y="1011843"/>
                  <a:pt x="3730172" y="1186611"/>
                </a:cubicBezTo>
                <a:cubicBezTo>
                  <a:pt x="3715658" y="1201125"/>
                  <a:pt x="3699770" y="1214385"/>
                  <a:pt x="3686629" y="1230154"/>
                </a:cubicBezTo>
                <a:cubicBezTo>
                  <a:pt x="3675462" y="1243555"/>
                  <a:pt x="3670728" y="1262210"/>
                  <a:pt x="3657600" y="1273697"/>
                </a:cubicBezTo>
                <a:cubicBezTo>
                  <a:pt x="3631344" y="1296671"/>
                  <a:pt x="3599543" y="1312402"/>
                  <a:pt x="3570515" y="1331754"/>
                </a:cubicBezTo>
                <a:cubicBezTo>
                  <a:pt x="3556001" y="1341430"/>
                  <a:pt x="3543521" y="1355267"/>
                  <a:pt x="3526972" y="1360783"/>
                </a:cubicBezTo>
                <a:cubicBezTo>
                  <a:pt x="3512458" y="1365621"/>
                  <a:pt x="3497113" y="1368455"/>
                  <a:pt x="3483429" y="1375297"/>
                </a:cubicBezTo>
                <a:cubicBezTo>
                  <a:pt x="3467827" y="1383098"/>
                  <a:pt x="3457195" y="1402161"/>
                  <a:pt x="3439886" y="1404325"/>
                </a:cubicBezTo>
                <a:cubicBezTo>
                  <a:pt x="3338956" y="1416941"/>
                  <a:pt x="3236686" y="1414002"/>
                  <a:pt x="3135086" y="1418840"/>
                </a:cubicBezTo>
                <a:cubicBezTo>
                  <a:pt x="3050316" y="1447096"/>
                  <a:pt x="3128167" y="1411245"/>
                  <a:pt x="3062515" y="1476897"/>
                </a:cubicBezTo>
                <a:cubicBezTo>
                  <a:pt x="3050180" y="1489232"/>
                  <a:pt x="3032373" y="1494758"/>
                  <a:pt x="3018972" y="1505925"/>
                </a:cubicBezTo>
                <a:cubicBezTo>
                  <a:pt x="2977064" y="1540848"/>
                  <a:pt x="2974943" y="1550198"/>
                  <a:pt x="2946400" y="1593011"/>
                </a:cubicBezTo>
                <a:cubicBezTo>
                  <a:pt x="2918754" y="1675950"/>
                  <a:pt x="2954694" y="1606834"/>
                  <a:pt x="2888343" y="1651068"/>
                </a:cubicBezTo>
                <a:cubicBezTo>
                  <a:pt x="2871264" y="1662454"/>
                  <a:pt x="2861003" y="1682009"/>
                  <a:pt x="2844800" y="1694611"/>
                </a:cubicBezTo>
                <a:cubicBezTo>
                  <a:pt x="2817261" y="1716030"/>
                  <a:pt x="2782384" y="1727999"/>
                  <a:pt x="2757715" y="1752668"/>
                </a:cubicBezTo>
                <a:cubicBezTo>
                  <a:pt x="2725252" y="1785131"/>
                  <a:pt x="2670489" y="1845587"/>
                  <a:pt x="2627086" y="1854268"/>
                </a:cubicBezTo>
                <a:cubicBezTo>
                  <a:pt x="2599487" y="1859788"/>
                  <a:pt x="2540724" y="1868421"/>
                  <a:pt x="2510972" y="1883297"/>
                </a:cubicBezTo>
                <a:cubicBezTo>
                  <a:pt x="2495370" y="1891098"/>
                  <a:pt x="2483031" y="1904524"/>
                  <a:pt x="2467429" y="1912325"/>
                </a:cubicBezTo>
                <a:cubicBezTo>
                  <a:pt x="2347246" y="1972417"/>
                  <a:pt x="2505130" y="1872678"/>
                  <a:pt x="2380343" y="1955868"/>
                </a:cubicBezTo>
                <a:cubicBezTo>
                  <a:pt x="2370667" y="1970382"/>
                  <a:pt x="2359970" y="1984265"/>
                  <a:pt x="2351315" y="1999411"/>
                </a:cubicBezTo>
                <a:cubicBezTo>
                  <a:pt x="2340580" y="2018197"/>
                  <a:pt x="2334862" y="2039862"/>
                  <a:pt x="2322286" y="2057468"/>
                </a:cubicBezTo>
                <a:cubicBezTo>
                  <a:pt x="2310355" y="2074171"/>
                  <a:pt x="2293257" y="2086497"/>
                  <a:pt x="2278743" y="2101011"/>
                </a:cubicBezTo>
                <a:cubicBezTo>
                  <a:pt x="2253236" y="2177533"/>
                  <a:pt x="2281087" y="2115616"/>
                  <a:pt x="2220686" y="2188097"/>
                </a:cubicBezTo>
                <a:cubicBezTo>
                  <a:pt x="2183451" y="2232779"/>
                  <a:pt x="2169713" y="2297010"/>
                  <a:pt x="2104572" y="2318725"/>
                </a:cubicBezTo>
                <a:lnTo>
                  <a:pt x="2061029" y="2333240"/>
                </a:lnTo>
                <a:cubicBezTo>
                  <a:pt x="2045904" y="2378616"/>
                  <a:pt x="2031238" y="2435346"/>
                  <a:pt x="1988457" y="2463868"/>
                </a:cubicBezTo>
                <a:cubicBezTo>
                  <a:pt x="1919454" y="2509871"/>
                  <a:pt x="1961466" y="2487379"/>
                  <a:pt x="1857829" y="2521925"/>
                </a:cubicBezTo>
                <a:cubicBezTo>
                  <a:pt x="1843315" y="2526763"/>
                  <a:pt x="1827016" y="2527953"/>
                  <a:pt x="1814286" y="2536440"/>
                </a:cubicBezTo>
                <a:cubicBezTo>
                  <a:pt x="1689499" y="2619630"/>
                  <a:pt x="1847383" y="2519891"/>
                  <a:pt x="1727200" y="2579983"/>
                </a:cubicBezTo>
                <a:cubicBezTo>
                  <a:pt x="1711598" y="2587784"/>
                  <a:pt x="1698171" y="2599335"/>
                  <a:pt x="1683657" y="2609011"/>
                </a:cubicBezTo>
                <a:cubicBezTo>
                  <a:pt x="1664305" y="2638040"/>
                  <a:pt x="1632442" y="2661886"/>
                  <a:pt x="1625600" y="2696097"/>
                </a:cubicBezTo>
                <a:cubicBezTo>
                  <a:pt x="1620080" y="2723697"/>
                  <a:pt x="1611448" y="2782458"/>
                  <a:pt x="1596572" y="2812211"/>
                </a:cubicBezTo>
                <a:cubicBezTo>
                  <a:pt x="1588771" y="2827813"/>
                  <a:pt x="1578710" y="2842353"/>
                  <a:pt x="1567543" y="2855754"/>
                </a:cubicBezTo>
                <a:cubicBezTo>
                  <a:pt x="1554402" y="2871523"/>
                  <a:pt x="1541943" y="2889329"/>
                  <a:pt x="1524000" y="2899297"/>
                </a:cubicBezTo>
                <a:cubicBezTo>
                  <a:pt x="1497252" y="2914157"/>
                  <a:pt x="1465943" y="2918649"/>
                  <a:pt x="1436915" y="2928325"/>
                </a:cubicBezTo>
                <a:lnTo>
                  <a:pt x="1393372" y="2942840"/>
                </a:lnTo>
                <a:lnTo>
                  <a:pt x="1349829" y="2957354"/>
                </a:lnTo>
                <a:cubicBezTo>
                  <a:pt x="1194396" y="3112787"/>
                  <a:pt x="1434412" y="2876876"/>
                  <a:pt x="1248229" y="3044440"/>
                </a:cubicBezTo>
                <a:cubicBezTo>
                  <a:pt x="1106200" y="3172266"/>
                  <a:pt x="1213406" y="3096683"/>
                  <a:pt x="1117600" y="3160554"/>
                </a:cubicBezTo>
                <a:cubicBezTo>
                  <a:pt x="1107924" y="3175068"/>
                  <a:pt x="1102193" y="3193200"/>
                  <a:pt x="1088572" y="3204097"/>
                </a:cubicBezTo>
                <a:cubicBezTo>
                  <a:pt x="1076625" y="3213654"/>
                  <a:pt x="1058148" y="3210740"/>
                  <a:pt x="1045029" y="3218611"/>
                </a:cubicBezTo>
                <a:cubicBezTo>
                  <a:pt x="1033295" y="3225652"/>
                  <a:pt x="1025676" y="3237964"/>
                  <a:pt x="1016000" y="3247640"/>
                </a:cubicBezTo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Freeform 34"/>
          <p:cNvSpPr/>
          <p:nvPr/>
        </p:nvSpPr>
        <p:spPr>
          <a:xfrm>
            <a:off x="430406" y="3276600"/>
            <a:ext cx="4446394" cy="3357355"/>
          </a:xfrm>
          <a:custGeom>
            <a:avLst/>
            <a:gdLst>
              <a:gd name="connsiteX0" fmla="*/ 21356 w 4446394"/>
              <a:gd name="connsiteY0" fmla="*/ 3255755 h 3357355"/>
              <a:gd name="connsiteX1" fmla="*/ 6842 w 4446394"/>
              <a:gd name="connsiteY1" fmla="*/ 3212212 h 3357355"/>
              <a:gd name="connsiteX2" fmla="*/ 50385 w 4446394"/>
              <a:gd name="connsiteY2" fmla="*/ 3197698 h 3357355"/>
              <a:gd name="connsiteX3" fmla="*/ 93928 w 4446394"/>
              <a:gd name="connsiteY3" fmla="*/ 3168670 h 3357355"/>
              <a:gd name="connsiteX4" fmla="*/ 137470 w 4446394"/>
              <a:gd name="connsiteY4" fmla="*/ 3154155 h 3357355"/>
              <a:gd name="connsiteX5" fmla="*/ 253585 w 4446394"/>
              <a:gd name="connsiteY5" fmla="*/ 3096098 h 3357355"/>
              <a:gd name="connsiteX6" fmla="*/ 340670 w 4446394"/>
              <a:gd name="connsiteY6" fmla="*/ 3023527 h 3357355"/>
              <a:gd name="connsiteX7" fmla="*/ 369699 w 4446394"/>
              <a:gd name="connsiteY7" fmla="*/ 2979984 h 3357355"/>
              <a:gd name="connsiteX8" fmla="*/ 413242 w 4446394"/>
              <a:gd name="connsiteY8" fmla="*/ 2936441 h 3357355"/>
              <a:gd name="connsiteX9" fmla="*/ 471299 w 4446394"/>
              <a:gd name="connsiteY9" fmla="*/ 2878384 h 3357355"/>
              <a:gd name="connsiteX10" fmla="*/ 514842 w 4446394"/>
              <a:gd name="connsiteY10" fmla="*/ 2849355 h 3357355"/>
              <a:gd name="connsiteX11" fmla="*/ 558385 w 4446394"/>
              <a:gd name="connsiteY11" fmla="*/ 2834841 h 3357355"/>
              <a:gd name="connsiteX12" fmla="*/ 703528 w 4446394"/>
              <a:gd name="connsiteY12" fmla="*/ 2791298 h 3357355"/>
              <a:gd name="connsiteX13" fmla="*/ 761585 w 4446394"/>
              <a:gd name="connsiteY13" fmla="*/ 2762270 h 3357355"/>
              <a:gd name="connsiteX14" fmla="*/ 848670 w 4446394"/>
              <a:gd name="connsiteY14" fmla="*/ 2733241 h 3357355"/>
              <a:gd name="connsiteX15" fmla="*/ 979299 w 4446394"/>
              <a:gd name="connsiteY15" fmla="*/ 2646155 h 3357355"/>
              <a:gd name="connsiteX16" fmla="*/ 1022842 w 4446394"/>
              <a:gd name="connsiteY16" fmla="*/ 2617127 h 3357355"/>
              <a:gd name="connsiteX17" fmla="*/ 1051870 w 4446394"/>
              <a:gd name="connsiteY17" fmla="*/ 2573584 h 3357355"/>
              <a:gd name="connsiteX18" fmla="*/ 1138956 w 4446394"/>
              <a:gd name="connsiteY18" fmla="*/ 2515527 h 3357355"/>
              <a:gd name="connsiteX19" fmla="*/ 1226042 w 4446394"/>
              <a:gd name="connsiteY19" fmla="*/ 2471984 h 3357355"/>
              <a:gd name="connsiteX20" fmla="*/ 1298613 w 4446394"/>
              <a:gd name="connsiteY20" fmla="*/ 2457470 h 3357355"/>
              <a:gd name="connsiteX21" fmla="*/ 1487299 w 4446394"/>
              <a:gd name="connsiteY21" fmla="*/ 2413927 h 3357355"/>
              <a:gd name="connsiteX22" fmla="*/ 1574385 w 4446394"/>
              <a:gd name="connsiteY22" fmla="*/ 2384898 h 3357355"/>
              <a:gd name="connsiteX23" fmla="*/ 1661470 w 4446394"/>
              <a:gd name="connsiteY23" fmla="*/ 2341355 h 3357355"/>
              <a:gd name="connsiteX24" fmla="*/ 1763070 w 4446394"/>
              <a:gd name="connsiteY24" fmla="*/ 2297812 h 3357355"/>
              <a:gd name="connsiteX25" fmla="*/ 1850156 w 4446394"/>
              <a:gd name="connsiteY25" fmla="*/ 2254270 h 3357355"/>
              <a:gd name="connsiteX26" fmla="*/ 1951756 w 4446394"/>
              <a:gd name="connsiteY26" fmla="*/ 2210727 h 3357355"/>
              <a:gd name="connsiteX27" fmla="*/ 2038842 w 4446394"/>
              <a:gd name="connsiteY27" fmla="*/ 2167184 h 3357355"/>
              <a:gd name="connsiteX28" fmla="*/ 2082385 w 4446394"/>
              <a:gd name="connsiteY28" fmla="*/ 2138155 h 3357355"/>
              <a:gd name="connsiteX29" fmla="*/ 2169470 w 4446394"/>
              <a:gd name="connsiteY29" fmla="*/ 2109127 h 3357355"/>
              <a:gd name="connsiteX30" fmla="*/ 2285585 w 4446394"/>
              <a:gd name="connsiteY30" fmla="*/ 2065584 h 3357355"/>
              <a:gd name="connsiteX31" fmla="*/ 2387185 w 4446394"/>
              <a:gd name="connsiteY31" fmla="*/ 1963984 h 3357355"/>
              <a:gd name="connsiteX32" fmla="*/ 2358156 w 4446394"/>
              <a:gd name="connsiteY32" fmla="*/ 1876898 h 3357355"/>
              <a:gd name="connsiteX33" fmla="*/ 2343642 w 4446394"/>
              <a:gd name="connsiteY33" fmla="*/ 1833355 h 3357355"/>
              <a:gd name="connsiteX34" fmla="*/ 2314613 w 4446394"/>
              <a:gd name="connsiteY34" fmla="*/ 1789812 h 3357355"/>
              <a:gd name="connsiteX35" fmla="*/ 2256556 w 4446394"/>
              <a:gd name="connsiteY35" fmla="*/ 1702727 h 3357355"/>
              <a:gd name="connsiteX36" fmla="*/ 2198499 w 4446394"/>
              <a:gd name="connsiteY36" fmla="*/ 1601127 h 3357355"/>
              <a:gd name="connsiteX37" fmla="*/ 2154956 w 4446394"/>
              <a:gd name="connsiteY37" fmla="*/ 1557584 h 3357355"/>
              <a:gd name="connsiteX38" fmla="*/ 2082385 w 4446394"/>
              <a:gd name="connsiteY38" fmla="*/ 1485012 h 3357355"/>
              <a:gd name="connsiteX39" fmla="*/ 2024328 w 4446394"/>
              <a:gd name="connsiteY39" fmla="*/ 1383412 h 3357355"/>
              <a:gd name="connsiteX40" fmla="*/ 1980785 w 4446394"/>
              <a:gd name="connsiteY40" fmla="*/ 1354384 h 3357355"/>
              <a:gd name="connsiteX41" fmla="*/ 1966270 w 4446394"/>
              <a:gd name="connsiteY41" fmla="*/ 1252784 h 3357355"/>
              <a:gd name="connsiteX42" fmla="*/ 2053356 w 4446394"/>
              <a:gd name="connsiteY42" fmla="*/ 1267298 h 3357355"/>
              <a:gd name="connsiteX43" fmla="*/ 2082385 w 4446394"/>
              <a:gd name="connsiteY43" fmla="*/ 1310841 h 3357355"/>
              <a:gd name="connsiteX44" fmla="*/ 2125928 w 4446394"/>
              <a:gd name="connsiteY44" fmla="*/ 1339870 h 3357355"/>
              <a:gd name="connsiteX45" fmla="*/ 2140442 w 4446394"/>
              <a:gd name="connsiteY45" fmla="*/ 1383412 h 3357355"/>
              <a:gd name="connsiteX46" fmla="*/ 2169470 w 4446394"/>
              <a:gd name="connsiteY46" fmla="*/ 1426955 h 3357355"/>
              <a:gd name="connsiteX47" fmla="*/ 2183985 w 4446394"/>
              <a:gd name="connsiteY47" fmla="*/ 1470498 h 3357355"/>
              <a:gd name="connsiteX48" fmla="*/ 2213013 w 4446394"/>
              <a:gd name="connsiteY48" fmla="*/ 1514041 h 3357355"/>
              <a:gd name="connsiteX49" fmla="*/ 2300099 w 4446394"/>
              <a:gd name="connsiteY49" fmla="*/ 1601127 h 3357355"/>
              <a:gd name="connsiteX50" fmla="*/ 2372670 w 4446394"/>
              <a:gd name="connsiteY50" fmla="*/ 1688212 h 3357355"/>
              <a:gd name="connsiteX51" fmla="*/ 2430728 w 4446394"/>
              <a:gd name="connsiteY51" fmla="*/ 1775298 h 3357355"/>
              <a:gd name="connsiteX52" fmla="*/ 2503299 w 4446394"/>
              <a:gd name="connsiteY52" fmla="*/ 1862384 h 3357355"/>
              <a:gd name="connsiteX53" fmla="*/ 2604899 w 4446394"/>
              <a:gd name="connsiteY53" fmla="*/ 1847870 h 3357355"/>
              <a:gd name="connsiteX54" fmla="*/ 2648442 w 4446394"/>
              <a:gd name="connsiteY54" fmla="*/ 1833355 h 3357355"/>
              <a:gd name="connsiteX55" fmla="*/ 2721013 w 4446394"/>
              <a:gd name="connsiteY55" fmla="*/ 1775298 h 3357355"/>
              <a:gd name="connsiteX56" fmla="*/ 2909699 w 4446394"/>
              <a:gd name="connsiteY56" fmla="*/ 1760784 h 3357355"/>
              <a:gd name="connsiteX57" fmla="*/ 2996785 w 4446394"/>
              <a:gd name="connsiteY57" fmla="*/ 1731755 h 3357355"/>
              <a:gd name="connsiteX58" fmla="*/ 3156442 w 4446394"/>
              <a:gd name="connsiteY58" fmla="*/ 1702727 h 3357355"/>
              <a:gd name="connsiteX59" fmla="*/ 3214499 w 4446394"/>
              <a:gd name="connsiteY59" fmla="*/ 1673698 h 3357355"/>
              <a:gd name="connsiteX60" fmla="*/ 3287070 w 4446394"/>
              <a:gd name="connsiteY60" fmla="*/ 1615641 h 3357355"/>
              <a:gd name="connsiteX61" fmla="*/ 3374156 w 4446394"/>
              <a:gd name="connsiteY61" fmla="*/ 1572098 h 3357355"/>
              <a:gd name="connsiteX62" fmla="*/ 3461242 w 4446394"/>
              <a:gd name="connsiteY62" fmla="*/ 1528555 h 3357355"/>
              <a:gd name="connsiteX63" fmla="*/ 3606385 w 4446394"/>
              <a:gd name="connsiteY63" fmla="*/ 1485012 h 3357355"/>
              <a:gd name="connsiteX64" fmla="*/ 3707985 w 4446394"/>
              <a:gd name="connsiteY64" fmla="*/ 1441470 h 3357355"/>
              <a:gd name="connsiteX65" fmla="*/ 3766042 w 4446394"/>
              <a:gd name="connsiteY65" fmla="*/ 1412441 h 3357355"/>
              <a:gd name="connsiteX66" fmla="*/ 3853128 w 4446394"/>
              <a:gd name="connsiteY66" fmla="*/ 1339870 h 3357355"/>
              <a:gd name="connsiteX67" fmla="*/ 3940213 w 4446394"/>
              <a:gd name="connsiteY67" fmla="*/ 1310841 h 3357355"/>
              <a:gd name="connsiteX68" fmla="*/ 3983756 w 4446394"/>
              <a:gd name="connsiteY68" fmla="*/ 1296327 h 3357355"/>
              <a:gd name="connsiteX69" fmla="*/ 4027299 w 4446394"/>
              <a:gd name="connsiteY69" fmla="*/ 1281812 h 3357355"/>
              <a:gd name="connsiteX70" fmla="*/ 4085356 w 4446394"/>
              <a:gd name="connsiteY70" fmla="*/ 1238270 h 3357355"/>
              <a:gd name="connsiteX71" fmla="*/ 4186956 w 4446394"/>
              <a:gd name="connsiteY71" fmla="*/ 1122155 h 3357355"/>
              <a:gd name="connsiteX72" fmla="*/ 4201470 w 4446394"/>
              <a:gd name="connsiteY72" fmla="*/ 1064098 h 3357355"/>
              <a:gd name="connsiteX73" fmla="*/ 4259528 w 4446394"/>
              <a:gd name="connsiteY73" fmla="*/ 977012 h 3357355"/>
              <a:gd name="connsiteX74" fmla="*/ 4245013 w 4446394"/>
              <a:gd name="connsiteY74" fmla="*/ 817355 h 3357355"/>
              <a:gd name="connsiteX75" fmla="*/ 4230499 w 4446394"/>
              <a:gd name="connsiteY75" fmla="*/ 773812 h 3357355"/>
              <a:gd name="connsiteX76" fmla="*/ 4172442 w 4446394"/>
              <a:gd name="connsiteY76" fmla="*/ 759298 h 3357355"/>
              <a:gd name="connsiteX77" fmla="*/ 4128899 w 4446394"/>
              <a:gd name="connsiteY77" fmla="*/ 715755 h 3357355"/>
              <a:gd name="connsiteX78" fmla="*/ 4070842 w 4446394"/>
              <a:gd name="connsiteY78" fmla="*/ 628670 h 3357355"/>
              <a:gd name="connsiteX79" fmla="*/ 3969242 w 4446394"/>
              <a:gd name="connsiteY79" fmla="*/ 527070 h 3357355"/>
              <a:gd name="connsiteX80" fmla="*/ 3925699 w 4446394"/>
              <a:gd name="connsiteY80" fmla="*/ 483527 h 3357355"/>
              <a:gd name="connsiteX81" fmla="*/ 3882156 w 4446394"/>
              <a:gd name="connsiteY81" fmla="*/ 469012 h 3357355"/>
              <a:gd name="connsiteX82" fmla="*/ 3824099 w 4446394"/>
              <a:gd name="connsiteY82" fmla="*/ 439984 h 3357355"/>
              <a:gd name="connsiteX83" fmla="*/ 3722499 w 4446394"/>
              <a:gd name="connsiteY83" fmla="*/ 410955 h 3357355"/>
              <a:gd name="connsiteX84" fmla="*/ 3620899 w 4446394"/>
              <a:gd name="connsiteY84" fmla="*/ 352898 h 3357355"/>
              <a:gd name="connsiteX85" fmla="*/ 3562842 w 4446394"/>
              <a:gd name="connsiteY85" fmla="*/ 338384 h 3357355"/>
              <a:gd name="connsiteX86" fmla="*/ 3504785 w 4446394"/>
              <a:gd name="connsiteY86" fmla="*/ 265812 h 3357355"/>
              <a:gd name="connsiteX87" fmla="*/ 3461242 w 4446394"/>
              <a:gd name="connsiteY87" fmla="*/ 178727 h 3357355"/>
              <a:gd name="connsiteX88" fmla="*/ 3417699 w 4446394"/>
              <a:gd name="connsiteY88" fmla="*/ 164212 h 3357355"/>
              <a:gd name="connsiteX89" fmla="*/ 3330613 w 4446394"/>
              <a:gd name="connsiteY89" fmla="*/ 106155 h 3357355"/>
              <a:gd name="connsiteX90" fmla="*/ 3243528 w 4446394"/>
              <a:gd name="connsiteY90" fmla="*/ 33584 h 3357355"/>
              <a:gd name="connsiteX91" fmla="*/ 3199985 w 4446394"/>
              <a:gd name="connsiteY91" fmla="*/ 4555 h 3357355"/>
              <a:gd name="connsiteX92" fmla="*/ 3301585 w 4446394"/>
              <a:gd name="connsiteY92" fmla="*/ 33584 h 3357355"/>
              <a:gd name="connsiteX93" fmla="*/ 3461242 w 4446394"/>
              <a:gd name="connsiteY93" fmla="*/ 106155 h 3357355"/>
              <a:gd name="connsiteX94" fmla="*/ 3562842 w 4446394"/>
              <a:gd name="connsiteY94" fmla="*/ 149698 h 3357355"/>
              <a:gd name="connsiteX95" fmla="*/ 3606385 w 4446394"/>
              <a:gd name="connsiteY95" fmla="*/ 164212 h 3357355"/>
              <a:gd name="connsiteX96" fmla="*/ 3693470 w 4446394"/>
              <a:gd name="connsiteY96" fmla="*/ 222270 h 3357355"/>
              <a:gd name="connsiteX97" fmla="*/ 3737013 w 4446394"/>
              <a:gd name="connsiteY97" fmla="*/ 251298 h 3357355"/>
              <a:gd name="connsiteX98" fmla="*/ 3824099 w 4446394"/>
              <a:gd name="connsiteY98" fmla="*/ 309355 h 3357355"/>
              <a:gd name="connsiteX99" fmla="*/ 3867642 w 4446394"/>
              <a:gd name="connsiteY99" fmla="*/ 338384 h 3357355"/>
              <a:gd name="connsiteX100" fmla="*/ 3954728 w 4446394"/>
              <a:gd name="connsiteY100" fmla="*/ 367412 h 3357355"/>
              <a:gd name="connsiteX101" fmla="*/ 3998270 w 4446394"/>
              <a:gd name="connsiteY101" fmla="*/ 396441 h 3357355"/>
              <a:gd name="connsiteX102" fmla="*/ 4085356 w 4446394"/>
              <a:gd name="connsiteY102" fmla="*/ 439984 h 3357355"/>
              <a:gd name="connsiteX103" fmla="*/ 4157928 w 4446394"/>
              <a:gd name="connsiteY103" fmla="*/ 498041 h 3357355"/>
              <a:gd name="connsiteX104" fmla="*/ 4186956 w 4446394"/>
              <a:gd name="connsiteY104" fmla="*/ 541584 h 3357355"/>
              <a:gd name="connsiteX105" fmla="*/ 4230499 w 4446394"/>
              <a:gd name="connsiteY105" fmla="*/ 570612 h 3357355"/>
              <a:gd name="connsiteX106" fmla="*/ 4332099 w 4446394"/>
              <a:gd name="connsiteY106" fmla="*/ 643184 h 3357355"/>
              <a:gd name="connsiteX107" fmla="*/ 4390156 w 4446394"/>
              <a:gd name="connsiteY107" fmla="*/ 730270 h 3357355"/>
              <a:gd name="connsiteX108" fmla="*/ 4419185 w 4446394"/>
              <a:gd name="connsiteY108" fmla="*/ 773812 h 3357355"/>
              <a:gd name="connsiteX109" fmla="*/ 4419185 w 4446394"/>
              <a:gd name="connsiteY109" fmla="*/ 1093127 h 3357355"/>
              <a:gd name="connsiteX110" fmla="*/ 4390156 w 4446394"/>
              <a:gd name="connsiteY110" fmla="*/ 1136670 h 3357355"/>
              <a:gd name="connsiteX111" fmla="*/ 4303070 w 4446394"/>
              <a:gd name="connsiteY111" fmla="*/ 1310841 h 3357355"/>
              <a:gd name="connsiteX112" fmla="*/ 4274042 w 4446394"/>
              <a:gd name="connsiteY112" fmla="*/ 1354384 h 3357355"/>
              <a:gd name="connsiteX113" fmla="*/ 4230499 w 4446394"/>
              <a:gd name="connsiteY113" fmla="*/ 1368898 h 3357355"/>
              <a:gd name="connsiteX114" fmla="*/ 4201470 w 4446394"/>
              <a:gd name="connsiteY114" fmla="*/ 1412441 h 3357355"/>
              <a:gd name="connsiteX115" fmla="*/ 4114385 w 4446394"/>
              <a:gd name="connsiteY115" fmla="*/ 1441470 h 3357355"/>
              <a:gd name="connsiteX116" fmla="*/ 4012785 w 4446394"/>
              <a:gd name="connsiteY116" fmla="*/ 1470498 h 3357355"/>
              <a:gd name="connsiteX117" fmla="*/ 3925699 w 4446394"/>
              <a:gd name="connsiteY117" fmla="*/ 1499527 h 3357355"/>
              <a:gd name="connsiteX118" fmla="*/ 3925699 w 4446394"/>
              <a:gd name="connsiteY118" fmla="*/ 1659184 h 3357355"/>
              <a:gd name="connsiteX119" fmla="*/ 3824099 w 4446394"/>
              <a:gd name="connsiteY119" fmla="*/ 1644670 h 3357355"/>
              <a:gd name="connsiteX120" fmla="*/ 3809585 w 4446394"/>
              <a:gd name="connsiteY120" fmla="*/ 1514041 h 3357355"/>
              <a:gd name="connsiteX121" fmla="*/ 3766042 w 4446394"/>
              <a:gd name="connsiteY121" fmla="*/ 1528555 h 3357355"/>
              <a:gd name="connsiteX122" fmla="*/ 3678956 w 4446394"/>
              <a:gd name="connsiteY122" fmla="*/ 1586612 h 3357355"/>
              <a:gd name="connsiteX123" fmla="*/ 3591870 w 4446394"/>
              <a:gd name="connsiteY123" fmla="*/ 1644670 h 3357355"/>
              <a:gd name="connsiteX124" fmla="*/ 3490270 w 4446394"/>
              <a:gd name="connsiteY124" fmla="*/ 1702727 h 3357355"/>
              <a:gd name="connsiteX125" fmla="*/ 3388670 w 4446394"/>
              <a:gd name="connsiteY125" fmla="*/ 1731755 h 3357355"/>
              <a:gd name="connsiteX126" fmla="*/ 3301585 w 4446394"/>
              <a:gd name="connsiteY126" fmla="*/ 1789812 h 3357355"/>
              <a:gd name="connsiteX127" fmla="*/ 3258042 w 4446394"/>
              <a:gd name="connsiteY127" fmla="*/ 1804327 h 3357355"/>
              <a:gd name="connsiteX128" fmla="*/ 3214499 w 4446394"/>
              <a:gd name="connsiteY128" fmla="*/ 1833355 h 3357355"/>
              <a:gd name="connsiteX129" fmla="*/ 3170956 w 4446394"/>
              <a:gd name="connsiteY129" fmla="*/ 1847870 h 3357355"/>
              <a:gd name="connsiteX130" fmla="*/ 3112899 w 4446394"/>
              <a:gd name="connsiteY130" fmla="*/ 1876898 h 3357355"/>
              <a:gd name="connsiteX131" fmla="*/ 2967756 w 4446394"/>
              <a:gd name="connsiteY131" fmla="*/ 1920441 h 3357355"/>
              <a:gd name="connsiteX132" fmla="*/ 2909699 w 4446394"/>
              <a:gd name="connsiteY132" fmla="*/ 1949470 h 3357355"/>
              <a:gd name="connsiteX133" fmla="*/ 2808099 w 4446394"/>
              <a:gd name="connsiteY133" fmla="*/ 2007527 h 3357355"/>
              <a:gd name="connsiteX134" fmla="*/ 2721013 w 4446394"/>
              <a:gd name="connsiteY134" fmla="*/ 2036555 h 3357355"/>
              <a:gd name="connsiteX135" fmla="*/ 2619413 w 4446394"/>
              <a:gd name="connsiteY135" fmla="*/ 2065584 h 3357355"/>
              <a:gd name="connsiteX136" fmla="*/ 2532328 w 4446394"/>
              <a:gd name="connsiteY136" fmla="*/ 2109127 h 3357355"/>
              <a:gd name="connsiteX137" fmla="*/ 2459756 w 4446394"/>
              <a:gd name="connsiteY137" fmla="*/ 2210727 h 3357355"/>
              <a:gd name="connsiteX138" fmla="*/ 2387185 w 4446394"/>
              <a:gd name="connsiteY138" fmla="*/ 2225241 h 3357355"/>
              <a:gd name="connsiteX139" fmla="*/ 2300099 w 4446394"/>
              <a:gd name="connsiteY139" fmla="*/ 2254270 h 3357355"/>
              <a:gd name="connsiteX140" fmla="*/ 2300099 w 4446394"/>
              <a:gd name="connsiteY140" fmla="*/ 2254270 h 3357355"/>
              <a:gd name="connsiteX141" fmla="*/ 2256556 w 4446394"/>
              <a:gd name="connsiteY141" fmla="*/ 2283298 h 3357355"/>
              <a:gd name="connsiteX142" fmla="*/ 2140442 w 4446394"/>
              <a:gd name="connsiteY142" fmla="*/ 2312327 h 3357355"/>
              <a:gd name="connsiteX143" fmla="*/ 2096899 w 4446394"/>
              <a:gd name="connsiteY143" fmla="*/ 2326841 h 3357355"/>
              <a:gd name="connsiteX144" fmla="*/ 2038842 w 4446394"/>
              <a:gd name="connsiteY144" fmla="*/ 2341355 h 3357355"/>
              <a:gd name="connsiteX145" fmla="*/ 1995299 w 4446394"/>
              <a:gd name="connsiteY145" fmla="*/ 2370384 h 3357355"/>
              <a:gd name="connsiteX146" fmla="*/ 1922728 w 4446394"/>
              <a:gd name="connsiteY146" fmla="*/ 2457470 h 3357355"/>
              <a:gd name="connsiteX147" fmla="*/ 1879185 w 4446394"/>
              <a:gd name="connsiteY147" fmla="*/ 2486498 h 3357355"/>
              <a:gd name="connsiteX148" fmla="*/ 1835642 w 4446394"/>
              <a:gd name="connsiteY148" fmla="*/ 2530041 h 3357355"/>
              <a:gd name="connsiteX149" fmla="*/ 1690499 w 4446394"/>
              <a:gd name="connsiteY149" fmla="*/ 2631641 h 3357355"/>
              <a:gd name="connsiteX150" fmla="*/ 1646956 w 4446394"/>
              <a:gd name="connsiteY150" fmla="*/ 2646155 h 3357355"/>
              <a:gd name="connsiteX151" fmla="*/ 1559870 w 4446394"/>
              <a:gd name="connsiteY151" fmla="*/ 2704212 h 3357355"/>
              <a:gd name="connsiteX152" fmla="*/ 1530842 w 4446394"/>
              <a:gd name="connsiteY152" fmla="*/ 2747755 h 3357355"/>
              <a:gd name="connsiteX153" fmla="*/ 1443756 w 4446394"/>
              <a:gd name="connsiteY153" fmla="*/ 2805812 h 3357355"/>
              <a:gd name="connsiteX154" fmla="*/ 1414728 w 4446394"/>
              <a:gd name="connsiteY154" fmla="*/ 2849355 h 3357355"/>
              <a:gd name="connsiteX155" fmla="*/ 1342156 w 4446394"/>
              <a:gd name="connsiteY155" fmla="*/ 2979984 h 3357355"/>
              <a:gd name="connsiteX156" fmla="*/ 1298613 w 4446394"/>
              <a:gd name="connsiteY156" fmla="*/ 3009012 h 3357355"/>
              <a:gd name="connsiteX157" fmla="*/ 1211528 w 4446394"/>
              <a:gd name="connsiteY157" fmla="*/ 3081584 h 3357355"/>
              <a:gd name="connsiteX158" fmla="*/ 1095413 w 4446394"/>
              <a:gd name="connsiteY158" fmla="*/ 3125127 h 3357355"/>
              <a:gd name="connsiteX159" fmla="*/ 993813 w 4446394"/>
              <a:gd name="connsiteY159" fmla="*/ 3168670 h 3357355"/>
              <a:gd name="connsiteX160" fmla="*/ 892213 w 4446394"/>
              <a:gd name="connsiteY160" fmla="*/ 3255755 h 3357355"/>
              <a:gd name="connsiteX161" fmla="*/ 848670 w 4446394"/>
              <a:gd name="connsiteY161" fmla="*/ 3284784 h 3357355"/>
              <a:gd name="connsiteX162" fmla="*/ 805128 w 4446394"/>
              <a:gd name="connsiteY162" fmla="*/ 3299298 h 3357355"/>
              <a:gd name="connsiteX163" fmla="*/ 674499 w 4446394"/>
              <a:gd name="connsiteY163" fmla="*/ 3342841 h 3357355"/>
              <a:gd name="connsiteX164" fmla="*/ 630956 w 4446394"/>
              <a:gd name="connsiteY164" fmla="*/ 3357355 h 3357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</a:cxnLst>
            <a:rect l="l" t="t" r="r" b="b"/>
            <a:pathLst>
              <a:path w="4446394" h="3357355">
                <a:moveTo>
                  <a:pt x="21356" y="3255755"/>
                </a:moveTo>
                <a:cubicBezTo>
                  <a:pt x="16518" y="3241241"/>
                  <a:pt x="0" y="3225896"/>
                  <a:pt x="6842" y="3212212"/>
                </a:cubicBezTo>
                <a:cubicBezTo>
                  <a:pt x="13684" y="3198528"/>
                  <a:pt x="36701" y="3204540"/>
                  <a:pt x="50385" y="3197698"/>
                </a:cubicBezTo>
                <a:cubicBezTo>
                  <a:pt x="65987" y="3189897"/>
                  <a:pt x="78326" y="3176471"/>
                  <a:pt x="93928" y="3168670"/>
                </a:cubicBezTo>
                <a:cubicBezTo>
                  <a:pt x="107612" y="3161828"/>
                  <a:pt x="123542" y="3160486"/>
                  <a:pt x="137470" y="3154155"/>
                </a:cubicBezTo>
                <a:cubicBezTo>
                  <a:pt x="176865" y="3136248"/>
                  <a:pt x="222986" y="3126697"/>
                  <a:pt x="253585" y="3096098"/>
                </a:cubicBezTo>
                <a:cubicBezTo>
                  <a:pt x="309463" y="3040220"/>
                  <a:pt x="280049" y="3063941"/>
                  <a:pt x="340670" y="3023527"/>
                </a:cubicBezTo>
                <a:cubicBezTo>
                  <a:pt x="350346" y="3009013"/>
                  <a:pt x="358532" y="2993385"/>
                  <a:pt x="369699" y="2979984"/>
                </a:cubicBezTo>
                <a:cubicBezTo>
                  <a:pt x="382840" y="2964215"/>
                  <a:pt x="401856" y="2953520"/>
                  <a:pt x="413242" y="2936441"/>
                </a:cubicBezTo>
                <a:cubicBezTo>
                  <a:pt x="457476" y="2870090"/>
                  <a:pt x="388360" y="2906030"/>
                  <a:pt x="471299" y="2878384"/>
                </a:cubicBezTo>
                <a:cubicBezTo>
                  <a:pt x="485813" y="2868708"/>
                  <a:pt x="499240" y="2857156"/>
                  <a:pt x="514842" y="2849355"/>
                </a:cubicBezTo>
                <a:cubicBezTo>
                  <a:pt x="528526" y="2842513"/>
                  <a:pt x="543674" y="2839044"/>
                  <a:pt x="558385" y="2834841"/>
                </a:cubicBezTo>
                <a:cubicBezTo>
                  <a:pt x="607002" y="2820951"/>
                  <a:pt x="657534" y="2814295"/>
                  <a:pt x="703528" y="2791298"/>
                </a:cubicBezTo>
                <a:cubicBezTo>
                  <a:pt x="722880" y="2781622"/>
                  <a:pt x="741496" y="2770306"/>
                  <a:pt x="761585" y="2762270"/>
                </a:cubicBezTo>
                <a:cubicBezTo>
                  <a:pt x="789995" y="2750906"/>
                  <a:pt x="848670" y="2733241"/>
                  <a:pt x="848670" y="2733241"/>
                </a:cubicBezTo>
                <a:lnTo>
                  <a:pt x="979299" y="2646155"/>
                </a:lnTo>
                <a:lnTo>
                  <a:pt x="1022842" y="2617127"/>
                </a:lnTo>
                <a:cubicBezTo>
                  <a:pt x="1032518" y="2602613"/>
                  <a:pt x="1038742" y="2585071"/>
                  <a:pt x="1051870" y="2573584"/>
                </a:cubicBezTo>
                <a:cubicBezTo>
                  <a:pt x="1078126" y="2550610"/>
                  <a:pt x="1109927" y="2534879"/>
                  <a:pt x="1138956" y="2515527"/>
                </a:cubicBezTo>
                <a:cubicBezTo>
                  <a:pt x="1181527" y="2487146"/>
                  <a:pt x="1177967" y="2484003"/>
                  <a:pt x="1226042" y="2471984"/>
                </a:cubicBezTo>
                <a:cubicBezTo>
                  <a:pt x="1249975" y="2466001"/>
                  <a:pt x="1274813" y="2463961"/>
                  <a:pt x="1298613" y="2457470"/>
                </a:cubicBezTo>
                <a:cubicBezTo>
                  <a:pt x="1473940" y="2409653"/>
                  <a:pt x="1293037" y="2441678"/>
                  <a:pt x="1487299" y="2413927"/>
                </a:cubicBezTo>
                <a:cubicBezTo>
                  <a:pt x="1516328" y="2404251"/>
                  <a:pt x="1548925" y="2401871"/>
                  <a:pt x="1574385" y="2384898"/>
                </a:cubicBezTo>
                <a:cubicBezTo>
                  <a:pt x="1699174" y="2301707"/>
                  <a:pt x="1541287" y="2401447"/>
                  <a:pt x="1661470" y="2341355"/>
                </a:cubicBezTo>
                <a:cubicBezTo>
                  <a:pt x="1761701" y="2291239"/>
                  <a:pt x="1642245" y="2328020"/>
                  <a:pt x="1763070" y="2297812"/>
                </a:cubicBezTo>
                <a:cubicBezTo>
                  <a:pt x="1846753" y="2242024"/>
                  <a:pt x="1766023" y="2290327"/>
                  <a:pt x="1850156" y="2254270"/>
                </a:cubicBezTo>
                <a:cubicBezTo>
                  <a:pt x="1975703" y="2200464"/>
                  <a:pt x="1849640" y="2244765"/>
                  <a:pt x="1951756" y="2210727"/>
                </a:cubicBezTo>
                <a:cubicBezTo>
                  <a:pt x="2076545" y="2127534"/>
                  <a:pt x="1918658" y="2227276"/>
                  <a:pt x="2038842" y="2167184"/>
                </a:cubicBezTo>
                <a:cubicBezTo>
                  <a:pt x="2054444" y="2159383"/>
                  <a:pt x="2066444" y="2145240"/>
                  <a:pt x="2082385" y="2138155"/>
                </a:cubicBezTo>
                <a:cubicBezTo>
                  <a:pt x="2110346" y="2125728"/>
                  <a:pt x="2142102" y="2122811"/>
                  <a:pt x="2169470" y="2109127"/>
                </a:cubicBezTo>
                <a:cubicBezTo>
                  <a:pt x="2245370" y="2071177"/>
                  <a:pt x="2206537" y="2085346"/>
                  <a:pt x="2285585" y="2065584"/>
                </a:cubicBezTo>
                <a:cubicBezTo>
                  <a:pt x="2385400" y="1999040"/>
                  <a:pt x="2361637" y="2040624"/>
                  <a:pt x="2387185" y="1963984"/>
                </a:cubicBezTo>
                <a:lnTo>
                  <a:pt x="2358156" y="1876898"/>
                </a:lnTo>
                <a:cubicBezTo>
                  <a:pt x="2353318" y="1862384"/>
                  <a:pt x="2352129" y="1846085"/>
                  <a:pt x="2343642" y="1833355"/>
                </a:cubicBezTo>
                <a:lnTo>
                  <a:pt x="2314613" y="1789812"/>
                </a:lnTo>
                <a:cubicBezTo>
                  <a:pt x="2289106" y="1713290"/>
                  <a:pt x="2316958" y="1775210"/>
                  <a:pt x="2256556" y="1702727"/>
                </a:cubicBezTo>
                <a:cubicBezTo>
                  <a:pt x="2187996" y="1620454"/>
                  <a:pt x="2269477" y="1700495"/>
                  <a:pt x="2198499" y="1601127"/>
                </a:cubicBezTo>
                <a:cubicBezTo>
                  <a:pt x="2186568" y="1584424"/>
                  <a:pt x="2168097" y="1573353"/>
                  <a:pt x="2154956" y="1557584"/>
                </a:cubicBezTo>
                <a:cubicBezTo>
                  <a:pt x="2094479" y="1485011"/>
                  <a:pt x="2162215" y="1538233"/>
                  <a:pt x="2082385" y="1485012"/>
                </a:cubicBezTo>
                <a:cubicBezTo>
                  <a:pt x="2065778" y="1435195"/>
                  <a:pt x="2068261" y="1427345"/>
                  <a:pt x="2024328" y="1383412"/>
                </a:cubicBezTo>
                <a:cubicBezTo>
                  <a:pt x="2011993" y="1371077"/>
                  <a:pt x="1995299" y="1364060"/>
                  <a:pt x="1980785" y="1354384"/>
                </a:cubicBezTo>
                <a:cubicBezTo>
                  <a:pt x="1980780" y="1354374"/>
                  <a:pt x="1919553" y="1266132"/>
                  <a:pt x="1966270" y="1252784"/>
                </a:cubicBezTo>
                <a:cubicBezTo>
                  <a:pt x="1994567" y="1244699"/>
                  <a:pt x="2024327" y="1262460"/>
                  <a:pt x="2053356" y="1267298"/>
                </a:cubicBezTo>
                <a:cubicBezTo>
                  <a:pt x="2063032" y="1281812"/>
                  <a:pt x="2070050" y="1298506"/>
                  <a:pt x="2082385" y="1310841"/>
                </a:cubicBezTo>
                <a:cubicBezTo>
                  <a:pt x="2094720" y="1323176"/>
                  <a:pt x="2115031" y="1326248"/>
                  <a:pt x="2125928" y="1339870"/>
                </a:cubicBezTo>
                <a:cubicBezTo>
                  <a:pt x="2135485" y="1351817"/>
                  <a:pt x="2133600" y="1369728"/>
                  <a:pt x="2140442" y="1383412"/>
                </a:cubicBezTo>
                <a:cubicBezTo>
                  <a:pt x="2148243" y="1399014"/>
                  <a:pt x="2161669" y="1411353"/>
                  <a:pt x="2169470" y="1426955"/>
                </a:cubicBezTo>
                <a:cubicBezTo>
                  <a:pt x="2176312" y="1440639"/>
                  <a:pt x="2177143" y="1456814"/>
                  <a:pt x="2183985" y="1470498"/>
                </a:cubicBezTo>
                <a:cubicBezTo>
                  <a:pt x="2191786" y="1486100"/>
                  <a:pt x="2201424" y="1501003"/>
                  <a:pt x="2213013" y="1514041"/>
                </a:cubicBezTo>
                <a:cubicBezTo>
                  <a:pt x="2240287" y="1544724"/>
                  <a:pt x="2281739" y="1564408"/>
                  <a:pt x="2300099" y="1601127"/>
                </a:cubicBezTo>
                <a:cubicBezTo>
                  <a:pt x="2336929" y="1674786"/>
                  <a:pt x="2311125" y="1647182"/>
                  <a:pt x="2372670" y="1688212"/>
                </a:cubicBezTo>
                <a:cubicBezTo>
                  <a:pt x="2403807" y="1781619"/>
                  <a:pt x="2362775" y="1680163"/>
                  <a:pt x="2430728" y="1775298"/>
                </a:cubicBezTo>
                <a:cubicBezTo>
                  <a:pt x="2497691" y="1869047"/>
                  <a:pt x="2417458" y="1805156"/>
                  <a:pt x="2503299" y="1862384"/>
                </a:cubicBezTo>
                <a:cubicBezTo>
                  <a:pt x="2537166" y="1857546"/>
                  <a:pt x="2571353" y="1854579"/>
                  <a:pt x="2604899" y="1847870"/>
                </a:cubicBezTo>
                <a:cubicBezTo>
                  <a:pt x="2619901" y="1844869"/>
                  <a:pt x="2636495" y="1842913"/>
                  <a:pt x="2648442" y="1833355"/>
                </a:cubicBezTo>
                <a:cubicBezTo>
                  <a:pt x="2703715" y="1789136"/>
                  <a:pt x="2645346" y="1784756"/>
                  <a:pt x="2721013" y="1775298"/>
                </a:cubicBezTo>
                <a:cubicBezTo>
                  <a:pt x="2783607" y="1767474"/>
                  <a:pt x="2846804" y="1765622"/>
                  <a:pt x="2909699" y="1760784"/>
                </a:cubicBezTo>
                <a:cubicBezTo>
                  <a:pt x="2938728" y="1751108"/>
                  <a:pt x="2966494" y="1736082"/>
                  <a:pt x="2996785" y="1731755"/>
                </a:cubicBezTo>
                <a:cubicBezTo>
                  <a:pt x="3118132" y="1714420"/>
                  <a:pt x="3065196" y="1725538"/>
                  <a:pt x="3156442" y="1702727"/>
                </a:cubicBezTo>
                <a:cubicBezTo>
                  <a:pt x="3175794" y="1693051"/>
                  <a:pt x="3197877" y="1687549"/>
                  <a:pt x="3214499" y="1673698"/>
                </a:cubicBezTo>
                <a:cubicBezTo>
                  <a:pt x="3302033" y="1600753"/>
                  <a:pt x="3183111" y="1650294"/>
                  <a:pt x="3287070" y="1615641"/>
                </a:cubicBezTo>
                <a:cubicBezTo>
                  <a:pt x="3411849" y="1532454"/>
                  <a:pt x="3253980" y="1632184"/>
                  <a:pt x="3374156" y="1572098"/>
                </a:cubicBezTo>
                <a:cubicBezTo>
                  <a:pt x="3458969" y="1529692"/>
                  <a:pt x="3376119" y="1552876"/>
                  <a:pt x="3461242" y="1528555"/>
                </a:cubicBezTo>
                <a:cubicBezTo>
                  <a:pt x="3496742" y="1518412"/>
                  <a:pt x="3580512" y="1502261"/>
                  <a:pt x="3606385" y="1485012"/>
                </a:cubicBezTo>
                <a:cubicBezTo>
                  <a:pt x="3666526" y="1444919"/>
                  <a:pt x="3633005" y="1460215"/>
                  <a:pt x="3707985" y="1441470"/>
                </a:cubicBezTo>
                <a:cubicBezTo>
                  <a:pt x="3727337" y="1431794"/>
                  <a:pt x="3748436" y="1425017"/>
                  <a:pt x="3766042" y="1412441"/>
                </a:cubicBezTo>
                <a:cubicBezTo>
                  <a:pt x="3822342" y="1372227"/>
                  <a:pt x="3792147" y="1366973"/>
                  <a:pt x="3853128" y="1339870"/>
                </a:cubicBezTo>
                <a:cubicBezTo>
                  <a:pt x="3881089" y="1327443"/>
                  <a:pt x="3911185" y="1320517"/>
                  <a:pt x="3940213" y="1310841"/>
                </a:cubicBezTo>
                <a:lnTo>
                  <a:pt x="3983756" y="1296327"/>
                </a:lnTo>
                <a:lnTo>
                  <a:pt x="4027299" y="1281812"/>
                </a:lnTo>
                <a:cubicBezTo>
                  <a:pt x="4046651" y="1267298"/>
                  <a:pt x="4069285" y="1256350"/>
                  <a:pt x="4085356" y="1238270"/>
                </a:cubicBezTo>
                <a:cubicBezTo>
                  <a:pt x="4208510" y="1099722"/>
                  <a:pt x="4086674" y="1189010"/>
                  <a:pt x="4186956" y="1122155"/>
                </a:cubicBezTo>
                <a:cubicBezTo>
                  <a:pt x="4191794" y="1102803"/>
                  <a:pt x="4192549" y="1081940"/>
                  <a:pt x="4201470" y="1064098"/>
                </a:cubicBezTo>
                <a:cubicBezTo>
                  <a:pt x="4217073" y="1032893"/>
                  <a:pt x="4259528" y="977012"/>
                  <a:pt x="4259528" y="977012"/>
                </a:cubicBezTo>
                <a:cubicBezTo>
                  <a:pt x="4254690" y="923793"/>
                  <a:pt x="4252570" y="870256"/>
                  <a:pt x="4245013" y="817355"/>
                </a:cubicBezTo>
                <a:cubicBezTo>
                  <a:pt x="4242849" y="802209"/>
                  <a:pt x="4242446" y="783369"/>
                  <a:pt x="4230499" y="773812"/>
                </a:cubicBezTo>
                <a:cubicBezTo>
                  <a:pt x="4214922" y="761351"/>
                  <a:pt x="4191794" y="764136"/>
                  <a:pt x="4172442" y="759298"/>
                </a:cubicBezTo>
                <a:cubicBezTo>
                  <a:pt x="4157928" y="744784"/>
                  <a:pt x="4141501" y="731958"/>
                  <a:pt x="4128899" y="715755"/>
                </a:cubicBezTo>
                <a:cubicBezTo>
                  <a:pt x="4107480" y="688216"/>
                  <a:pt x="4070842" y="628670"/>
                  <a:pt x="4070842" y="628670"/>
                </a:cubicBezTo>
                <a:cubicBezTo>
                  <a:pt x="4038000" y="530143"/>
                  <a:pt x="4085694" y="643522"/>
                  <a:pt x="3969242" y="527070"/>
                </a:cubicBezTo>
                <a:cubicBezTo>
                  <a:pt x="3954728" y="512556"/>
                  <a:pt x="3942778" y="494913"/>
                  <a:pt x="3925699" y="483527"/>
                </a:cubicBezTo>
                <a:cubicBezTo>
                  <a:pt x="3912969" y="475040"/>
                  <a:pt x="3896218" y="475039"/>
                  <a:pt x="3882156" y="469012"/>
                </a:cubicBezTo>
                <a:cubicBezTo>
                  <a:pt x="3862269" y="460489"/>
                  <a:pt x="3843986" y="448507"/>
                  <a:pt x="3824099" y="439984"/>
                </a:cubicBezTo>
                <a:cubicBezTo>
                  <a:pt x="3794951" y="427492"/>
                  <a:pt x="3751955" y="418319"/>
                  <a:pt x="3722499" y="410955"/>
                </a:cubicBezTo>
                <a:cubicBezTo>
                  <a:pt x="3686407" y="386894"/>
                  <a:pt x="3662986" y="368681"/>
                  <a:pt x="3620899" y="352898"/>
                </a:cubicBezTo>
                <a:cubicBezTo>
                  <a:pt x="3602221" y="345894"/>
                  <a:pt x="3582194" y="343222"/>
                  <a:pt x="3562842" y="338384"/>
                </a:cubicBezTo>
                <a:cubicBezTo>
                  <a:pt x="3526362" y="228942"/>
                  <a:pt x="3579813" y="359596"/>
                  <a:pt x="3504785" y="265812"/>
                </a:cubicBezTo>
                <a:cubicBezTo>
                  <a:pt x="3458040" y="207382"/>
                  <a:pt x="3529214" y="233106"/>
                  <a:pt x="3461242" y="178727"/>
                </a:cubicBezTo>
                <a:cubicBezTo>
                  <a:pt x="3449295" y="169169"/>
                  <a:pt x="3431073" y="171642"/>
                  <a:pt x="3417699" y="164212"/>
                </a:cubicBezTo>
                <a:cubicBezTo>
                  <a:pt x="3387201" y="147269"/>
                  <a:pt x="3359642" y="125507"/>
                  <a:pt x="3330613" y="106155"/>
                </a:cubicBezTo>
                <a:cubicBezTo>
                  <a:pt x="3222505" y="34084"/>
                  <a:pt x="3355281" y="126713"/>
                  <a:pt x="3243528" y="33584"/>
                </a:cubicBezTo>
                <a:cubicBezTo>
                  <a:pt x="3230127" y="22416"/>
                  <a:pt x="3187650" y="16890"/>
                  <a:pt x="3199985" y="4555"/>
                </a:cubicBezTo>
                <a:cubicBezTo>
                  <a:pt x="3204540" y="0"/>
                  <a:pt x="3291535" y="30234"/>
                  <a:pt x="3301585" y="33584"/>
                </a:cubicBezTo>
                <a:cubicBezTo>
                  <a:pt x="3356639" y="116166"/>
                  <a:pt x="3310303" y="68420"/>
                  <a:pt x="3461242" y="106155"/>
                </a:cubicBezTo>
                <a:cubicBezTo>
                  <a:pt x="3515698" y="119769"/>
                  <a:pt x="3504695" y="124779"/>
                  <a:pt x="3562842" y="149698"/>
                </a:cubicBezTo>
                <a:cubicBezTo>
                  <a:pt x="3576904" y="155725"/>
                  <a:pt x="3591871" y="159374"/>
                  <a:pt x="3606385" y="164212"/>
                </a:cubicBezTo>
                <a:lnTo>
                  <a:pt x="3693470" y="222270"/>
                </a:lnTo>
                <a:lnTo>
                  <a:pt x="3737013" y="251298"/>
                </a:lnTo>
                <a:cubicBezTo>
                  <a:pt x="3788036" y="327831"/>
                  <a:pt x="3736621" y="271864"/>
                  <a:pt x="3824099" y="309355"/>
                </a:cubicBezTo>
                <a:cubicBezTo>
                  <a:pt x="3840133" y="316227"/>
                  <a:pt x="3851701" y="331299"/>
                  <a:pt x="3867642" y="338384"/>
                </a:cubicBezTo>
                <a:cubicBezTo>
                  <a:pt x="3895604" y="350811"/>
                  <a:pt x="3954728" y="367412"/>
                  <a:pt x="3954728" y="367412"/>
                </a:cubicBezTo>
                <a:cubicBezTo>
                  <a:pt x="3969242" y="377088"/>
                  <a:pt x="3982668" y="388640"/>
                  <a:pt x="3998270" y="396441"/>
                </a:cubicBezTo>
                <a:cubicBezTo>
                  <a:pt x="4118458" y="456536"/>
                  <a:pt x="3960563" y="356787"/>
                  <a:pt x="4085356" y="439984"/>
                </a:cubicBezTo>
                <a:cubicBezTo>
                  <a:pt x="4168551" y="564775"/>
                  <a:pt x="4057773" y="417916"/>
                  <a:pt x="4157928" y="498041"/>
                </a:cubicBezTo>
                <a:cubicBezTo>
                  <a:pt x="4171549" y="508938"/>
                  <a:pt x="4174621" y="529249"/>
                  <a:pt x="4186956" y="541584"/>
                </a:cubicBezTo>
                <a:cubicBezTo>
                  <a:pt x="4199291" y="553919"/>
                  <a:pt x="4217098" y="559445"/>
                  <a:pt x="4230499" y="570612"/>
                </a:cubicBezTo>
                <a:cubicBezTo>
                  <a:pt x="4318765" y="644167"/>
                  <a:pt x="4224667" y="589467"/>
                  <a:pt x="4332099" y="643184"/>
                </a:cubicBezTo>
                <a:lnTo>
                  <a:pt x="4390156" y="730270"/>
                </a:lnTo>
                <a:lnTo>
                  <a:pt x="4419185" y="773812"/>
                </a:lnTo>
                <a:cubicBezTo>
                  <a:pt x="4432270" y="904666"/>
                  <a:pt x="4446394" y="957080"/>
                  <a:pt x="4419185" y="1093127"/>
                </a:cubicBezTo>
                <a:cubicBezTo>
                  <a:pt x="4415764" y="1110232"/>
                  <a:pt x="4399832" y="1122156"/>
                  <a:pt x="4390156" y="1136670"/>
                </a:cubicBezTo>
                <a:cubicBezTo>
                  <a:pt x="4350095" y="1256855"/>
                  <a:pt x="4378102" y="1198293"/>
                  <a:pt x="4303070" y="1310841"/>
                </a:cubicBezTo>
                <a:cubicBezTo>
                  <a:pt x="4293394" y="1325355"/>
                  <a:pt x="4290591" y="1348868"/>
                  <a:pt x="4274042" y="1354384"/>
                </a:cubicBezTo>
                <a:lnTo>
                  <a:pt x="4230499" y="1368898"/>
                </a:lnTo>
                <a:cubicBezTo>
                  <a:pt x="4220823" y="1383412"/>
                  <a:pt x="4216263" y="1403196"/>
                  <a:pt x="4201470" y="1412441"/>
                </a:cubicBezTo>
                <a:cubicBezTo>
                  <a:pt x="4175522" y="1428658"/>
                  <a:pt x="4143413" y="1431794"/>
                  <a:pt x="4114385" y="1441470"/>
                </a:cubicBezTo>
                <a:cubicBezTo>
                  <a:pt x="3968066" y="1490244"/>
                  <a:pt x="4195014" y="1415829"/>
                  <a:pt x="4012785" y="1470498"/>
                </a:cubicBezTo>
                <a:cubicBezTo>
                  <a:pt x="3983477" y="1479291"/>
                  <a:pt x="3925699" y="1499527"/>
                  <a:pt x="3925699" y="1499527"/>
                </a:cubicBezTo>
                <a:cubicBezTo>
                  <a:pt x="3931110" y="1526582"/>
                  <a:pt x="3962013" y="1636488"/>
                  <a:pt x="3925699" y="1659184"/>
                </a:cubicBezTo>
                <a:cubicBezTo>
                  <a:pt x="3896689" y="1677316"/>
                  <a:pt x="3857966" y="1649508"/>
                  <a:pt x="3824099" y="1644670"/>
                </a:cubicBezTo>
                <a:cubicBezTo>
                  <a:pt x="3819261" y="1601127"/>
                  <a:pt x="3829178" y="1553227"/>
                  <a:pt x="3809585" y="1514041"/>
                </a:cubicBezTo>
                <a:cubicBezTo>
                  <a:pt x="3802743" y="1500357"/>
                  <a:pt x="3778772" y="1520068"/>
                  <a:pt x="3766042" y="1528555"/>
                </a:cubicBezTo>
                <a:cubicBezTo>
                  <a:pt x="3657319" y="1601036"/>
                  <a:pt x="3782491" y="1552101"/>
                  <a:pt x="3678956" y="1586612"/>
                </a:cubicBezTo>
                <a:cubicBezTo>
                  <a:pt x="3596414" y="1669154"/>
                  <a:pt x="3675890" y="1602659"/>
                  <a:pt x="3591870" y="1644670"/>
                </a:cubicBezTo>
                <a:cubicBezTo>
                  <a:pt x="3446113" y="1717549"/>
                  <a:pt x="3668385" y="1626392"/>
                  <a:pt x="3490270" y="1702727"/>
                </a:cubicBezTo>
                <a:cubicBezTo>
                  <a:pt x="3461118" y="1715221"/>
                  <a:pt x="3418133" y="1724390"/>
                  <a:pt x="3388670" y="1731755"/>
                </a:cubicBezTo>
                <a:cubicBezTo>
                  <a:pt x="3359642" y="1751107"/>
                  <a:pt x="3334682" y="1778779"/>
                  <a:pt x="3301585" y="1789812"/>
                </a:cubicBezTo>
                <a:cubicBezTo>
                  <a:pt x="3287071" y="1794650"/>
                  <a:pt x="3271726" y="1797485"/>
                  <a:pt x="3258042" y="1804327"/>
                </a:cubicBezTo>
                <a:cubicBezTo>
                  <a:pt x="3242440" y="1812128"/>
                  <a:pt x="3230101" y="1825554"/>
                  <a:pt x="3214499" y="1833355"/>
                </a:cubicBezTo>
                <a:cubicBezTo>
                  <a:pt x="3200815" y="1840197"/>
                  <a:pt x="3185018" y="1841843"/>
                  <a:pt x="3170956" y="1847870"/>
                </a:cubicBezTo>
                <a:cubicBezTo>
                  <a:pt x="3151069" y="1856393"/>
                  <a:pt x="3132988" y="1868862"/>
                  <a:pt x="3112899" y="1876898"/>
                </a:cubicBezTo>
                <a:cubicBezTo>
                  <a:pt x="3054000" y="1900458"/>
                  <a:pt x="3024786" y="1906184"/>
                  <a:pt x="2967756" y="1920441"/>
                </a:cubicBezTo>
                <a:cubicBezTo>
                  <a:pt x="2948404" y="1930117"/>
                  <a:pt x="2928485" y="1938735"/>
                  <a:pt x="2909699" y="1949470"/>
                </a:cubicBezTo>
                <a:cubicBezTo>
                  <a:pt x="2848611" y="1984377"/>
                  <a:pt x="2881190" y="1978291"/>
                  <a:pt x="2808099" y="2007527"/>
                </a:cubicBezTo>
                <a:cubicBezTo>
                  <a:pt x="2779689" y="2018891"/>
                  <a:pt x="2750698" y="2029133"/>
                  <a:pt x="2721013" y="2036555"/>
                </a:cubicBezTo>
                <a:cubicBezTo>
                  <a:pt x="2702416" y="2041205"/>
                  <a:pt x="2640232" y="2055175"/>
                  <a:pt x="2619413" y="2065584"/>
                </a:cubicBezTo>
                <a:cubicBezTo>
                  <a:pt x="2506857" y="2121861"/>
                  <a:pt x="2641782" y="2072640"/>
                  <a:pt x="2532328" y="2109127"/>
                </a:cubicBezTo>
                <a:cubicBezTo>
                  <a:pt x="2521409" y="2125505"/>
                  <a:pt x="2470043" y="2204298"/>
                  <a:pt x="2459756" y="2210727"/>
                </a:cubicBezTo>
                <a:cubicBezTo>
                  <a:pt x="2438836" y="2223802"/>
                  <a:pt x="2410985" y="2218750"/>
                  <a:pt x="2387185" y="2225241"/>
                </a:cubicBezTo>
                <a:cubicBezTo>
                  <a:pt x="2357664" y="2233292"/>
                  <a:pt x="2329128" y="2244594"/>
                  <a:pt x="2300099" y="2254270"/>
                </a:cubicBezTo>
                <a:lnTo>
                  <a:pt x="2300099" y="2254270"/>
                </a:lnTo>
                <a:cubicBezTo>
                  <a:pt x="2285585" y="2263946"/>
                  <a:pt x="2272158" y="2275497"/>
                  <a:pt x="2256556" y="2283298"/>
                </a:cubicBezTo>
                <a:cubicBezTo>
                  <a:pt x="2223381" y="2299885"/>
                  <a:pt x="2173561" y="2304047"/>
                  <a:pt x="2140442" y="2312327"/>
                </a:cubicBezTo>
                <a:cubicBezTo>
                  <a:pt x="2125599" y="2316038"/>
                  <a:pt x="2111610" y="2322638"/>
                  <a:pt x="2096899" y="2326841"/>
                </a:cubicBezTo>
                <a:cubicBezTo>
                  <a:pt x="2077719" y="2332321"/>
                  <a:pt x="2058194" y="2336517"/>
                  <a:pt x="2038842" y="2341355"/>
                </a:cubicBezTo>
                <a:cubicBezTo>
                  <a:pt x="2024328" y="2351031"/>
                  <a:pt x="2007634" y="2358049"/>
                  <a:pt x="1995299" y="2370384"/>
                </a:cubicBezTo>
                <a:cubicBezTo>
                  <a:pt x="1881135" y="2484548"/>
                  <a:pt x="2065383" y="2338590"/>
                  <a:pt x="1922728" y="2457470"/>
                </a:cubicBezTo>
                <a:cubicBezTo>
                  <a:pt x="1909327" y="2468637"/>
                  <a:pt x="1892586" y="2475331"/>
                  <a:pt x="1879185" y="2486498"/>
                </a:cubicBezTo>
                <a:cubicBezTo>
                  <a:pt x="1863416" y="2499639"/>
                  <a:pt x="1851227" y="2516683"/>
                  <a:pt x="1835642" y="2530041"/>
                </a:cubicBezTo>
                <a:cubicBezTo>
                  <a:pt x="1814565" y="2548107"/>
                  <a:pt x="1704127" y="2627098"/>
                  <a:pt x="1690499" y="2631641"/>
                </a:cubicBezTo>
                <a:lnTo>
                  <a:pt x="1646956" y="2646155"/>
                </a:lnTo>
                <a:cubicBezTo>
                  <a:pt x="1617927" y="2665507"/>
                  <a:pt x="1579222" y="2675183"/>
                  <a:pt x="1559870" y="2704212"/>
                </a:cubicBezTo>
                <a:cubicBezTo>
                  <a:pt x="1550194" y="2718726"/>
                  <a:pt x="1543970" y="2736268"/>
                  <a:pt x="1530842" y="2747755"/>
                </a:cubicBezTo>
                <a:cubicBezTo>
                  <a:pt x="1504586" y="2770729"/>
                  <a:pt x="1443756" y="2805812"/>
                  <a:pt x="1443756" y="2805812"/>
                </a:cubicBezTo>
                <a:cubicBezTo>
                  <a:pt x="1434080" y="2820326"/>
                  <a:pt x="1422529" y="2833753"/>
                  <a:pt x="1414728" y="2849355"/>
                </a:cubicBezTo>
                <a:cubicBezTo>
                  <a:pt x="1388261" y="2902290"/>
                  <a:pt x="1410796" y="2934225"/>
                  <a:pt x="1342156" y="2979984"/>
                </a:cubicBezTo>
                <a:cubicBezTo>
                  <a:pt x="1327642" y="2989660"/>
                  <a:pt x="1312014" y="2997845"/>
                  <a:pt x="1298613" y="3009012"/>
                </a:cubicBezTo>
                <a:cubicBezTo>
                  <a:pt x="1250467" y="3049133"/>
                  <a:pt x="1265578" y="3054559"/>
                  <a:pt x="1211528" y="3081584"/>
                </a:cubicBezTo>
                <a:cubicBezTo>
                  <a:pt x="1091285" y="3141706"/>
                  <a:pt x="1183325" y="3087450"/>
                  <a:pt x="1095413" y="3125127"/>
                </a:cubicBezTo>
                <a:cubicBezTo>
                  <a:pt x="969865" y="3178933"/>
                  <a:pt x="1095929" y="3134630"/>
                  <a:pt x="993813" y="3168670"/>
                </a:cubicBezTo>
                <a:cubicBezTo>
                  <a:pt x="941065" y="3221417"/>
                  <a:pt x="957381" y="3209206"/>
                  <a:pt x="892213" y="3255755"/>
                </a:cubicBezTo>
                <a:cubicBezTo>
                  <a:pt x="878018" y="3265894"/>
                  <a:pt x="864272" y="3276983"/>
                  <a:pt x="848670" y="3284784"/>
                </a:cubicBezTo>
                <a:cubicBezTo>
                  <a:pt x="834986" y="3291626"/>
                  <a:pt x="819642" y="3294460"/>
                  <a:pt x="805128" y="3299298"/>
                </a:cubicBezTo>
                <a:cubicBezTo>
                  <a:pt x="729372" y="3349803"/>
                  <a:pt x="791828" y="3316769"/>
                  <a:pt x="674499" y="3342841"/>
                </a:cubicBezTo>
                <a:cubicBezTo>
                  <a:pt x="659564" y="3346160"/>
                  <a:pt x="630956" y="3357355"/>
                  <a:pt x="630956" y="3357355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Freeform 35"/>
          <p:cNvSpPr/>
          <p:nvPr/>
        </p:nvSpPr>
        <p:spPr>
          <a:xfrm>
            <a:off x="3962400" y="4934857"/>
            <a:ext cx="4841175" cy="1625600"/>
          </a:xfrm>
          <a:custGeom>
            <a:avLst/>
            <a:gdLst>
              <a:gd name="connsiteX0" fmla="*/ 391886 w 4841175"/>
              <a:gd name="connsiteY0" fmla="*/ 798286 h 1625600"/>
              <a:gd name="connsiteX1" fmla="*/ 449943 w 4841175"/>
              <a:gd name="connsiteY1" fmla="*/ 812800 h 1625600"/>
              <a:gd name="connsiteX2" fmla="*/ 464457 w 4841175"/>
              <a:gd name="connsiteY2" fmla="*/ 856343 h 1625600"/>
              <a:gd name="connsiteX3" fmla="*/ 522514 w 4841175"/>
              <a:gd name="connsiteY3" fmla="*/ 943429 h 1625600"/>
              <a:gd name="connsiteX4" fmla="*/ 522514 w 4841175"/>
              <a:gd name="connsiteY4" fmla="*/ 943429 h 1625600"/>
              <a:gd name="connsiteX5" fmla="*/ 566057 w 4841175"/>
              <a:gd name="connsiteY5" fmla="*/ 972457 h 1625600"/>
              <a:gd name="connsiteX6" fmla="*/ 653143 w 4841175"/>
              <a:gd name="connsiteY6" fmla="*/ 1045029 h 1625600"/>
              <a:gd name="connsiteX7" fmla="*/ 711200 w 4841175"/>
              <a:gd name="connsiteY7" fmla="*/ 1059543 h 1625600"/>
              <a:gd name="connsiteX8" fmla="*/ 1059543 w 4841175"/>
              <a:gd name="connsiteY8" fmla="*/ 1030514 h 1625600"/>
              <a:gd name="connsiteX9" fmla="*/ 1117600 w 4841175"/>
              <a:gd name="connsiteY9" fmla="*/ 1016000 h 1625600"/>
              <a:gd name="connsiteX10" fmla="*/ 1436914 w 4841175"/>
              <a:gd name="connsiteY10" fmla="*/ 1030514 h 1625600"/>
              <a:gd name="connsiteX11" fmla="*/ 1524000 w 4841175"/>
              <a:gd name="connsiteY11" fmla="*/ 1059543 h 1625600"/>
              <a:gd name="connsiteX12" fmla="*/ 1567543 w 4841175"/>
              <a:gd name="connsiteY12" fmla="*/ 1074057 h 1625600"/>
              <a:gd name="connsiteX13" fmla="*/ 1611086 w 4841175"/>
              <a:gd name="connsiteY13" fmla="*/ 1103086 h 1625600"/>
              <a:gd name="connsiteX14" fmla="*/ 1654629 w 4841175"/>
              <a:gd name="connsiteY14" fmla="*/ 1117600 h 1625600"/>
              <a:gd name="connsiteX15" fmla="*/ 1770743 w 4841175"/>
              <a:gd name="connsiteY15" fmla="*/ 1161143 h 1625600"/>
              <a:gd name="connsiteX16" fmla="*/ 2148114 w 4841175"/>
              <a:gd name="connsiteY16" fmla="*/ 1146629 h 1625600"/>
              <a:gd name="connsiteX17" fmla="*/ 2206171 w 4841175"/>
              <a:gd name="connsiteY17" fmla="*/ 1132114 h 1625600"/>
              <a:gd name="connsiteX18" fmla="*/ 2307771 w 4841175"/>
              <a:gd name="connsiteY18" fmla="*/ 1088572 h 1625600"/>
              <a:gd name="connsiteX19" fmla="*/ 2351314 w 4841175"/>
              <a:gd name="connsiteY19" fmla="*/ 1059543 h 1625600"/>
              <a:gd name="connsiteX20" fmla="*/ 2423886 w 4841175"/>
              <a:gd name="connsiteY20" fmla="*/ 1045029 h 1625600"/>
              <a:gd name="connsiteX21" fmla="*/ 2728686 w 4841175"/>
              <a:gd name="connsiteY21" fmla="*/ 1059543 h 1625600"/>
              <a:gd name="connsiteX22" fmla="*/ 2772229 w 4841175"/>
              <a:gd name="connsiteY22" fmla="*/ 1074057 h 1625600"/>
              <a:gd name="connsiteX23" fmla="*/ 2888343 w 4841175"/>
              <a:gd name="connsiteY23" fmla="*/ 1059543 h 1625600"/>
              <a:gd name="connsiteX24" fmla="*/ 2946400 w 4841175"/>
              <a:gd name="connsiteY24" fmla="*/ 1030514 h 1625600"/>
              <a:gd name="connsiteX25" fmla="*/ 3033486 w 4841175"/>
              <a:gd name="connsiteY25" fmla="*/ 986972 h 1625600"/>
              <a:gd name="connsiteX26" fmla="*/ 3120571 w 4841175"/>
              <a:gd name="connsiteY26" fmla="*/ 928914 h 1625600"/>
              <a:gd name="connsiteX27" fmla="*/ 3207657 w 4841175"/>
              <a:gd name="connsiteY27" fmla="*/ 870857 h 1625600"/>
              <a:gd name="connsiteX28" fmla="*/ 3294743 w 4841175"/>
              <a:gd name="connsiteY28" fmla="*/ 841829 h 1625600"/>
              <a:gd name="connsiteX29" fmla="*/ 3338286 w 4841175"/>
              <a:gd name="connsiteY29" fmla="*/ 827314 h 1625600"/>
              <a:gd name="connsiteX30" fmla="*/ 3497943 w 4841175"/>
              <a:gd name="connsiteY30" fmla="*/ 841829 h 1625600"/>
              <a:gd name="connsiteX31" fmla="*/ 3585029 w 4841175"/>
              <a:gd name="connsiteY31" fmla="*/ 885372 h 1625600"/>
              <a:gd name="connsiteX32" fmla="*/ 3628571 w 4841175"/>
              <a:gd name="connsiteY32" fmla="*/ 899886 h 1625600"/>
              <a:gd name="connsiteX33" fmla="*/ 3918857 w 4841175"/>
              <a:gd name="connsiteY33" fmla="*/ 870857 h 1625600"/>
              <a:gd name="connsiteX34" fmla="*/ 3976914 w 4841175"/>
              <a:gd name="connsiteY34" fmla="*/ 827314 h 1625600"/>
              <a:gd name="connsiteX35" fmla="*/ 4064000 w 4841175"/>
              <a:gd name="connsiteY35" fmla="*/ 783772 h 1625600"/>
              <a:gd name="connsiteX36" fmla="*/ 4122057 w 4841175"/>
              <a:gd name="connsiteY36" fmla="*/ 696686 h 1625600"/>
              <a:gd name="connsiteX37" fmla="*/ 4252686 w 4841175"/>
              <a:gd name="connsiteY37" fmla="*/ 624114 h 1625600"/>
              <a:gd name="connsiteX38" fmla="*/ 4281714 w 4841175"/>
              <a:gd name="connsiteY38" fmla="*/ 580572 h 1625600"/>
              <a:gd name="connsiteX39" fmla="*/ 4325257 w 4841175"/>
              <a:gd name="connsiteY39" fmla="*/ 566057 h 1625600"/>
              <a:gd name="connsiteX40" fmla="*/ 4368800 w 4841175"/>
              <a:gd name="connsiteY40" fmla="*/ 537029 h 1625600"/>
              <a:gd name="connsiteX41" fmla="*/ 4441371 w 4841175"/>
              <a:gd name="connsiteY41" fmla="*/ 435429 h 1625600"/>
              <a:gd name="connsiteX42" fmla="*/ 4470400 w 4841175"/>
              <a:gd name="connsiteY42" fmla="*/ 391886 h 1625600"/>
              <a:gd name="connsiteX43" fmla="*/ 4513943 w 4841175"/>
              <a:gd name="connsiteY43" fmla="*/ 304800 h 1625600"/>
              <a:gd name="connsiteX44" fmla="*/ 4557486 w 4841175"/>
              <a:gd name="connsiteY44" fmla="*/ 217714 h 1625600"/>
              <a:gd name="connsiteX45" fmla="*/ 4572000 w 4841175"/>
              <a:gd name="connsiteY45" fmla="*/ 174172 h 1625600"/>
              <a:gd name="connsiteX46" fmla="*/ 4586514 w 4841175"/>
              <a:gd name="connsiteY46" fmla="*/ 116114 h 1625600"/>
              <a:gd name="connsiteX47" fmla="*/ 4630057 w 4841175"/>
              <a:gd name="connsiteY47" fmla="*/ 101600 h 1625600"/>
              <a:gd name="connsiteX48" fmla="*/ 4717143 w 4841175"/>
              <a:gd name="connsiteY48" fmla="*/ 29029 h 1625600"/>
              <a:gd name="connsiteX49" fmla="*/ 4760686 w 4841175"/>
              <a:gd name="connsiteY49" fmla="*/ 0 h 1625600"/>
              <a:gd name="connsiteX50" fmla="*/ 4804229 w 4841175"/>
              <a:gd name="connsiteY50" fmla="*/ 14514 h 1625600"/>
              <a:gd name="connsiteX51" fmla="*/ 4818743 w 4841175"/>
              <a:gd name="connsiteY51" fmla="*/ 58057 h 1625600"/>
              <a:gd name="connsiteX52" fmla="*/ 4833257 w 4841175"/>
              <a:gd name="connsiteY52" fmla="*/ 130629 h 1625600"/>
              <a:gd name="connsiteX53" fmla="*/ 4789714 w 4841175"/>
              <a:gd name="connsiteY53" fmla="*/ 348343 h 1625600"/>
              <a:gd name="connsiteX54" fmla="*/ 4775200 w 4841175"/>
              <a:gd name="connsiteY54" fmla="*/ 406400 h 1625600"/>
              <a:gd name="connsiteX55" fmla="*/ 4731657 w 4841175"/>
              <a:gd name="connsiteY55" fmla="*/ 420914 h 1625600"/>
              <a:gd name="connsiteX56" fmla="*/ 4630057 w 4841175"/>
              <a:gd name="connsiteY56" fmla="*/ 537029 h 1625600"/>
              <a:gd name="connsiteX57" fmla="*/ 4542971 w 4841175"/>
              <a:gd name="connsiteY57" fmla="*/ 624114 h 1625600"/>
              <a:gd name="connsiteX58" fmla="*/ 4499429 w 4841175"/>
              <a:gd name="connsiteY58" fmla="*/ 667657 h 1625600"/>
              <a:gd name="connsiteX59" fmla="*/ 4470400 w 4841175"/>
              <a:gd name="connsiteY59" fmla="*/ 711200 h 1625600"/>
              <a:gd name="connsiteX60" fmla="*/ 4455886 w 4841175"/>
              <a:gd name="connsiteY60" fmla="*/ 754743 h 1625600"/>
              <a:gd name="connsiteX61" fmla="*/ 4368800 w 4841175"/>
              <a:gd name="connsiteY61" fmla="*/ 841829 h 1625600"/>
              <a:gd name="connsiteX62" fmla="*/ 4281714 w 4841175"/>
              <a:gd name="connsiteY62" fmla="*/ 914400 h 1625600"/>
              <a:gd name="connsiteX63" fmla="*/ 4252686 w 4841175"/>
              <a:gd name="connsiteY63" fmla="*/ 957943 h 1625600"/>
              <a:gd name="connsiteX64" fmla="*/ 4194629 w 4841175"/>
              <a:gd name="connsiteY64" fmla="*/ 1074057 h 1625600"/>
              <a:gd name="connsiteX65" fmla="*/ 4151086 w 4841175"/>
              <a:gd name="connsiteY65" fmla="*/ 1088572 h 1625600"/>
              <a:gd name="connsiteX66" fmla="*/ 4107543 w 4841175"/>
              <a:gd name="connsiteY66" fmla="*/ 1117600 h 1625600"/>
              <a:gd name="connsiteX67" fmla="*/ 3962400 w 4841175"/>
              <a:gd name="connsiteY67" fmla="*/ 1146629 h 1625600"/>
              <a:gd name="connsiteX68" fmla="*/ 3918857 w 4841175"/>
              <a:gd name="connsiteY68" fmla="*/ 1161143 h 1625600"/>
              <a:gd name="connsiteX69" fmla="*/ 3889829 w 4841175"/>
              <a:gd name="connsiteY69" fmla="*/ 1219200 h 1625600"/>
              <a:gd name="connsiteX70" fmla="*/ 3744686 w 4841175"/>
              <a:gd name="connsiteY70" fmla="*/ 1291772 h 1625600"/>
              <a:gd name="connsiteX71" fmla="*/ 3643086 w 4841175"/>
              <a:gd name="connsiteY71" fmla="*/ 1320800 h 1625600"/>
              <a:gd name="connsiteX72" fmla="*/ 3396343 w 4841175"/>
              <a:gd name="connsiteY72" fmla="*/ 1291772 h 1625600"/>
              <a:gd name="connsiteX73" fmla="*/ 3352800 w 4841175"/>
              <a:gd name="connsiteY73" fmla="*/ 1262743 h 1625600"/>
              <a:gd name="connsiteX74" fmla="*/ 3178629 w 4841175"/>
              <a:gd name="connsiteY74" fmla="*/ 1291772 h 1625600"/>
              <a:gd name="connsiteX75" fmla="*/ 3091543 w 4841175"/>
              <a:gd name="connsiteY75" fmla="*/ 1320800 h 1625600"/>
              <a:gd name="connsiteX76" fmla="*/ 3004457 w 4841175"/>
              <a:gd name="connsiteY76" fmla="*/ 1364343 h 1625600"/>
              <a:gd name="connsiteX77" fmla="*/ 2917371 w 4841175"/>
              <a:gd name="connsiteY77" fmla="*/ 1407886 h 1625600"/>
              <a:gd name="connsiteX78" fmla="*/ 2409371 w 4841175"/>
              <a:gd name="connsiteY78" fmla="*/ 1407886 h 1625600"/>
              <a:gd name="connsiteX79" fmla="*/ 2322286 w 4841175"/>
              <a:gd name="connsiteY79" fmla="*/ 1436914 h 1625600"/>
              <a:gd name="connsiteX80" fmla="*/ 2264229 w 4841175"/>
              <a:gd name="connsiteY80" fmla="*/ 1451429 h 1625600"/>
              <a:gd name="connsiteX81" fmla="*/ 2177143 w 4841175"/>
              <a:gd name="connsiteY81" fmla="*/ 1524000 h 1625600"/>
              <a:gd name="connsiteX82" fmla="*/ 2075543 w 4841175"/>
              <a:gd name="connsiteY82" fmla="*/ 1596572 h 1625600"/>
              <a:gd name="connsiteX83" fmla="*/ 1959429 w 4841175"/>
              <a:gd name="connsiteY83" fmla="*/ 1625600 h 1625600"/>
              <a:gd name="connsiteX84" fmla="*/ 1814286 w 4841175"/>
              <a:gd name="connsiteY84" fmla="*/ 1611086 h 1625600"/>
              <a:gd name="connsiteX85" fmla="*/ 1770743 w 4841175"/>
              <a:gd name="connsiteY85" fmla="*/ 1596572 h 1625600"/>
              <a:gd name="connsiteX86" fmla="*/ 1712686 w 4841175"/>
              <a:gd name="connsiteY86" fmla="*/ 1582057 h 1625600"/>
              <a:gd name="connsiteX87" fmla="*/ 1669143 w 4841175"/>
              <a:gd name="connsiteY87" fmla="*/ 1553029 h 1625600"/>
              <a:gd name="connsiteX88" fmla="*/ 1436914 w 4841175"/>
              <a:gd name="connsiteY88" fmla="*/ 1553029 h 1625600"/>
              <a:gd name="connsiteX89" fmla="*/ 1320800 w 4841175"/>
              <a:gd name="connsiteY89" fmla="*/ 1582057 h 1625600"/>
              <a:gd name="connsiteX90" fmla="*/ 1277257 w 4841175"/>
              <a:gd name="connsiteY90" fmla="*/ 1596572 h 1625600"/>
              <a:gd name="connsiteX91" fmla="*/ 1001486 w 4841175"/>
              <a:gd name="connsiteY91" fmla="*/ 1567543 h 1625600"/>
              <a:gd name="connsiteX92" fmla="*/ 957943 w 4841175"/>
              <a:gd name="connsiteY92" fmla="*/ 1553029 h 1625600"/>
              <a:gd name="connsiteX93" fmla="*/ 899886 w 4841175"/>
              <a:gd name="connsiteY93" fmla="*/ 1538514 h 1625600"/>
              <a:gd name="connsiteX94" fmla="*/ 841829 w 4841175"/>
              <a:gd name="connsiteY94" fmla="*/ 1509486 h 1625600"/>
              <a:gd name="connsiteX95" fmla="*/ 754743 w 4841175"/>
              <a:gd name="connsiteY95" fmla="*/ 1524000 h 1625600"/>
              <a:gd name="connsiteX96" fmla="*/ 464457 w 4841175"/>
              <a:gd name="connsiteY96" fmla="*/ 1494972 h 1625600"/>
              <a:gd name="connsiteX97" fmla="*/ 435429 w 4841175"/>
              <a:gd name="connsiteY97" fmla="*/ 1451429 h 1625600"/>
              <a:gd name="connsiteX98" fmla="*/ 304800 w 4841175"/>
              <a:gd name="connsiteY98" fmla="*/ 1378857 h 1625600"/>
              <a:gd name="connsiteX99" fmla="*/ 145143 w 4841175"/>
              <a:gd name="connsiteY99" fmla="*/ 1364343 h 1625600"/>
              <a:gd name="connsiteX100" fmla="*/ 58057 w 4841175"/>
              <a:gd name="connsiteY100" fmla="*/ 1320800 h 1625600"/>
              <a:gd name="connsiteX101" fmla="*/ 43543 w 4841175"/>
              <a:gd name="connsiteY101" fmla="*/ 1277257 h 1625600"/>
              <a:gd name="connsiteX102" fmla="*/ 0 w 4841175"/>
              <a:gd name="connsiteY102" fmla="*/ 1248229 h 162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4841175" h="1625600">
                <a:moveTo>
                  <a:pt x="391886" y="798286"/>
                </a:moveTo>
                <a:cubicBezTo>
                  <a:pt x="411238" y="803124"/>
                  <a:pt x="434366" y="800339"/>
                  <a:pt x="449943" y="812800"/>
                </a:cubicBezTo>
                <a:cubicBezTo>
                  <a:pt x="461890" y="822357"/>
                  <a:pt x="457027" y="842969"/>
                  <a:pt x="464457" y="856343"/>
                </a:cubicBezTo>
                <a:cubicBezTo>
                  <a:pt x="481400" y="886841"/>
                  <a:pt x="503162" y="914400"/>
                  <a:pt x="522514" y="943429"/>
                </a:cubicBezTo>
                <a:lnTo>
                  <a:pt x="522514" y="943429"/>
                </a:lnTo>
                <a:cubicBezTo>
                  <a:pt x="537028" y="953105"/>
                  <a:pt x="552656" y="961290"/>
                  <a:pt x="566057" y="972457"/>
                </a:cubicBezTo>
                <a:cubicBezTo>
                  <a:pt x="602982" y="1003228"/>
                  <a:pt x="608628" y="1025951"/>
                  <a:pt x="653143" y="1045029"/>
                </a:cubicBezTo>
                <a:cubicBezTo>
                  <a:pt x="671478" y="1052887"/>
                  <a:pt x="691848" y="1054705"/>
                  <a:pt x="711200" y="1059543"/>
                </a:cubicBezTo>
                <a:cubicBezTo>
                  <a:pt x="852383" y="1051238"/>
                  <a:pt x="934393" y="1053269"/>
                  <a:pt x="1059543" y="1030514"/>
                </a:cubicBezTo>
                <a:cubicBezTo>
                  <a:pt x="1079169" y="1026946"/>
                  <a:pt x="1098248" y="1020838"/>
                  <a:pt x="1117600" y="1016000"/>
                </a:cubicBezTo>
                <a:cubicBezTo>
                  <a:pt x="1224038" y="1020838"/>
                  <a:pt x="1330972" y="1019163"/>
                  <a:pt x="1436914" y="1030514"/>
                </a:cubicBezTo>
                <a:cubicBezTo>
                  <a:pt x="1467339" y="1033774"/>
                  <a:pt x="1494971" y="1049867"/>
                  <a:pt x="1524000" y="1059543"/>
                </a:cubicBezTo>
                <a:lnTo>
                  <a:pt x="1567543" y="1074057"/>
                </a:lnTo>
                <a:cubicBezTo>
                  <a:pt x="1582057" y="1083733"/>
                  <a:pt x="1595484" y="1095285"/>
                  <a:pt x="1611086" y="1103086"/>
                </a:cubicBezTo>
                <a:cubicBezTo>
                  <a:pt x="1624770" y="1109928"/>
                  <a:pt x="1640304" y="1112228"/>
                  <a:pt x="1654629" y="1117600"/>
                </a:cubicBezTo>
                <a:cubicBezTo>
                  <a:pt x="1793471" y="1169666"/>
                  <a:pt x="1671909" y="1128199"/>
                  <a:pt x="1770743" y="1161143"/>
                </a:cubicBezTo>
                <a:cubicBezTo>
                  <a:pt x="1896533" y="1156305"/>
                  <a:pt x="2022509" y="1155003"/>
                  <a:pt x="2148114" y="1146629"/>
                </a:cubicBezTo>
                <a:cubicBezTo>
                  <a:pt x="2168018" y="1145302"/>
                  <a:pt x="2186991" y="1137594"/>
                  <a:pt x="2206171" y="1132114"/>
                </a:cubicBezTo>
                <a:cubicBezTo>
                  <a:pt x="2246881" y="1120482"/>
                  <a:pt x="2269065" y="1110690"/>
                  <a:pt x="2307771" y="1088572"/>
                </a:cubicBezTo>
                <a:cubicBezTo>
                  <a:pt x="2322917" y="1079917"/>
                  <a:pt x="2334981" y="1065668"/>
                  <a:pt x="2351314" y="1059543"/>
                </a:cubicBezTo>
                <a:cubicBezTo>
                  <a:pt x="2374413" y="1050881"/>
                  <a:pt x="2399695" y="1049867"/>
                  <a:pt x="2423886" y="1045029"/>
                </a:cubicBezTo>
                <a:cubicBezTo>
                  <a:pt x="2525486" y="1049867"/>
                  <a:pt x="2627322" y="1051096"/>
                  <a:pt x="2728686" y="1059543"/>
                </a:cubicBezTo>
                <a:cubicBezTo>
                  <a:pt x="2743933" y="1060814"/>
                  <a:pt x="2756930" y="1074057"/>
                  <a:pt x="2772229" y="1074057"/>
                </a:cubicBezTo>
                <a:cubicBezTo>
                  <a:pt x="2811235" y="1074057"/>
                  <a:pt x="2849638" y="1064381"/>
                  <a:pt x="2888343" y="1059543"/>
                </a:cubicBezTo>
                <a:cubicBezTo>
                  <a:pt x="2907695" y="1049867"/>
                  <a:pt x="2926513" y="1039037"/>
                  <a:pt x="2946400" y="1030514"/>
                </a:cubicBezTo>
                <a:cubicBezTo>
                  <a:pt x="3000309" y="1007410"/>
                  <a:pt x="2984263" y="1027991"/>
                  <a:pt x="3033486" y="986972"/>
                </a:cubicBezTo>
                <a:cubicBezTo>
                  <a:pt x="3188101" y="858127"/>
                  <a:pt x="2982832" y="1005436"/>
                  <a:pt x="3120571" y="928914"/>
                </a:cubicBezTo>
                <a:cubicBezTo>
                  <a:pt x="3151069" y="911971"/>
                  <a:pt x="3174559" y="881889"/>
                  <a:pt x="3207657" y="870857"/>
                </a:cubicBezTo>
                <a:lnTo>
                  <a:pt x="3294743" y="841829"/>
                </a:lnTo>
                <a:lnTo>
                  <a:pt x="3338286" y="827314"/>
                </a:lnTo>
                <a:cubicBezTo>
                  <a:pt x="3391505" y="832152"/>
                  <a:pt x="3445042" y="834272"/>
                  <a:pt x="3497943" y="841829"/>
                </a:cubicBezTo>
                <a:cubicBezTo>
                  <a:pt x="3549020" y="849126"/>
                  <a:pt x="3539035" y="862375"/>
                  <a:pt x="3585029" y="885372"/>
                </a:cubicBezTo>
                <a:cubicBezTo>
                  <a:pt x="3598713" y="892214"/>
                  <a:pt x="3614057" y="895048"/>
                  <a:pt x="3628571" y="899886"/>
                </a:cubicBezTo>
                <a:cubicBezTo>
                  <a:pt x="3725333" y="890210"/>
                  <a:pt x="3841061" y="929204"/>
                  <a:pt x="3918857" y="870857"/>
                </a:cubicBezTo>
                <a:cubicBezTo>
                  <a:pt x="3938209" y="856343"/>
                  <a:pt x="3955911" y="839316"/>
                  <a:pt x="3976914" y="827314"/>
                </a:cubicBezTo>
                <a:cubicBezTo>
                  <a:pt x="4187261" y="707116"/>
                  <a:pt x="3836410" y="935495"/>
                  <a:pt x="4064000" y="783772"/>
                </a:cubicBezTo>
                <a:cubicBezTo>
                  <a:pt x="4083352" y="754743"/>
                  <a:pt x="4093028" y="716038"/>
                  <a:pt x="4122057" y="696686"/>
                </a:cubicBezTo>
                <a:cubicBezTo>
                  <a:pt x="4221873" y="630142"/>
                  <a:pt x="4176045" y="649662"/>
                  <a:pt x="4252686" y="624114"/>
                </a:cubicBezTo>
                <a:cubicBezTo>
                  <a:pt x="4262362" y="609600"/>
                  <a:pt x="4268093" y="591469"/>
                  <a:pt x="4281714" y="580572"/>
                </a:cubicBezTo>
                <a:cubicBezTo>
                  <a:pt x="4293661" y="571014"/>
                  <a:pt x="4311573" y="572899"/>
                  <a:pt x="4325257" y="566057"/>
                </a:cubicBezTo>
                <a:cubicBezTo>
                  <a:pt x="4340859" y="558256"/>
                  <a:pt x="4354286" y="546705"/>
                  <a:pt x="4368800" y="537029"/>
                </a:cubicBezTo>
                <a:cubicBezTo>
                  <a:pt x="4437213" y="434411"/>
                  <a:pt x="4351356" y="561451"/>
                  <a:pt x="4441371" y="435429"/>
                </a:cubicBezTo>
                <a:cubicBezTo>
                  <a:pt x="4451510" y="421234"/>
                  <a:pt x="4460724" y="406400"/>
                  <a:pt x="4470400" y="391886"/>
                </a:cubicBezTo>
                <a:cubicBezTo>
                  <a:pt x="4506881" y="282440"/>
                  <a:pt x="4457670" y="417346"/>
                  <a:pt x="4513943" y="304800"/>
                </a:cubicBezTo>
                <a:cubicBezTo>
                  <a:pt x="4574035" y="184616"/>
                  <a:pt x="4474293" y="342503"/>
                  <a:pt x="4557486" y="217714"/>
                </a:cubicBezTo>
                <a:cubicBezTo>
                  <a:pt x="4562324" y="203200"/>
                  <a:pt x="4567797" y="188882"/>
                  <a:pt x="4572000" y="174172"/>
                </a:cubicBezTo>
                <a:cubicBezTo>
                  <a:pt x="4577480" y="154991"/>
                  <a:pt x="4574053" y="131691"/>
                  <a:pt x="4586514" y="116114"/>
                </a:cubicBezTo>
                <a:cubicBezTo>
                  <a:pt x="4596071" y="104167"/>
                  <a:pt x="4616373" y="108442"/>
                  <a:pt x="4630057" y="101600"/>
                </a:cubicBezTo>
                <a:cubicBezTo>
                  <a:pt x="4684112" y="74573"/>
                  <a:pt x="4668993" y="69154"/>
                  <a:pt x="4717143" y="29029"/>
                </a:cubicBezTo>
                <a:cubicBezTo>
                  <a:pt x="4730544" y="17862"/>
                  <a:pt x="4746172" y="9676"/>
                  <a:pt x="4760686" y="0"/>
                </a:cubicBezTo>
                <a:cubicBezTo>
                  <a:pt x="4775200" y="4838"/>
                  <a:pt x="4793411" y="3696"/>
                  <a:pt x="4804229" y="14514"/>
                </a:cubicBezTo>
                <a:cubicBezTo>
                  <a:pt x="4815047" y="25332"/>
                  <a:pt x="4815032" y="43214"/>
                  <a:pt x="4818743" y="58057"/>
                </a:cubicBezTo>
                <a:cubicBezTo>
                  <a:pt x="4824726" y="81990"/>
                  <a:pt x="4828419" y="106438"/>
                  <a:pt x="4833257" y="130629"/>
                </a:cubicBezTo>
                <a:cubicBezTo>
                  <a:pt x="4803083" y="402199"/>
                  <a:pt x="4841175" y="142497"/>
                  <a:pt x="4789714" y="348343"/>
                </a:cubicBezTo>
                <a:cubicBezTo>
                  <a:pt x="4784876" y="367695"/>
                  <a:pt x="4787661" y="390823"/>
                  <a:pt x="4775200" y="406400"/>
                </a:cubicBezTo>
                <a:cubicBezTo>
                  <a:pt x="4765643" y="418347"/>
                  <a:pt x="4746171" y="416076"/>
                  <a:pt x="4731657" y="420914"/>
                </a:cubicBezTo>
                <a:cubicBezTo>
                  <a:pt x="4608280" y="503166"/>
                  <a:pt x="4799400" y="367688"/>
                  <a:pt x="4630057" y="537029"/>
                </a:cubicBezTo>
                <a:lnTo>
                  <a:pt x="4542971" y="624114"/>
                </a:lnTo>
                <a:cubicBezTo>
                  <a:pt x="4528457" y="638628"/>
                  <a:pt x="4510815" y="650578"/>
                  <a:pt x="4499429" y="667657"/>
                </a:cubicBezTo>
                <a:lnTo>
                  <a:pt x="4470400" y="711200"/>
                </a:lnTo>
                <a:cubicBezTo>
                  <a:pt x="4465562" y="725714"/>
                  <a:pt x="4465279" y="742666"/>
                  <a:pt x="4455886" y="754743"/>
                </a:cubicBezTo>
                <a:cubicBezTo>
                  <a:pt x="4430682" y="787148"/>
                  <a:pt x="4402958" y="819057"/>
                  <a:pt x="4368800" y="841829"/>
                </a:cubicBezTo>
                <a:cubicBezTo>
                  <a:pt x="4325985" y="870371"/>
                  <a:pt x="4316637" y="872491"/>
                  <a:pt x="4281714" y="914400"/>
                </a:cubicBezTo>
                <a:cubicBezTo>
                  <a:pt x="4270547" y="927801"/>
                  <a:pt x="4261039" y="942629"/>
                  <a:pt x="4252686" y="957943"/>
                </a:cubicBezTo>
                <a:cubicBezTo>
                  <a:pt x="4231965" y="995932"/>
                  <a:pt x="4235681" y="1060372"/>
                  <a:pt x="4194629" y="1074057"/>
                </a:cubicBezTo>
                <a:cubicBezTo>
                  <a:pt x="4180115" y="1078895"/>
                  <a:pt x="4164770" y="1081730"/>
                  <a:pt x="4151086" y="1088572"/>
                </a:cubicBezTo>
                <a:cubicBezTo>
                  <a:pt x="4135484" y="1096373"/>
                  <a:pt x="4124216" y="1112470"/>
                  <a:pt x="4107543" y="1117600"/>
                </a:cubicBezTo>
                <a:cubicBezTo>
                  <a:pt x="4060386" y="1132110"/>
                  <a:pt x="4009207" y="1131027"/>
                  <a:pt x="3962400" y="1146629"/>
                </a:cubicBezTo>
                <a:lnTo>
                  <a:pt x="3918857" y="1161143"/>
                </a:lnTo>
                <a:cubicBezTo>
                  <a:pt x="3909181" y="1180495"/>
                  <a:pt x="3905128" y="1203901"/>
                  <a:pt x="3889829" y="1219200"/>
                </a:cubicBezTo>
                <a:cubicBezTo>
                  <a:pt x="3826497" y="1282532"/>
                  <a:pt x="3813517" y="1272106"/>
                  <a:pt x="3744686" y="1291772"/>
                </a:cubicBezTo>
                <a:cubicBezTo>
                  <a:pt x="3598970" y="1333406"/>
                  <a:pt x="3824529" y="1275440"/>
                  <a:pt x="3643086" y="1320800"/>
                </a:cubicBezTo>
                <a:cubicBezTo>
                  <a:pt x="3610987" y="1318507"/>
                  <a:pt x="3462319" y="1324760"/>
                  <a:pt x="3396343" y="1291772"/>
                </a:cubicBezTo>
                <a:cubicBezTo>
                  <a:pt x="3380741" y="1283971"/>
                  <a:pt x="3367314" y="1272419"/>
                  <a:pt x="3352800" y="1262743"/>
                </a:cubicBezTo>
                <a:cubicBezTo>
                  <a:pt x="3270454" y="1273036"/>
                  <a:pt x="3247135" y="1271220"/>
                  <a:pt x="3178629" y="1291772"/>
                </a:cubicBezTo>
                <a:cubicBezTo>
                  <a:pt x="3149321" y="1300565"/>
                  <a:pt x="3091543" y="1320800"/>
                  <a:pt x="3091543" y="1320800"/>
                </a:cubicBezTo>
                <a:cubicBezTo>
                  <a:pt x="2966754" y="1403993"/>
                  <a:pt x="3124641" y="1304251"/>
                  <a:pt x="3004457" y="1364343"/>
                </a:cubicBezTo>
                <a:cubicBezTo>
                  <a:pt x="2891911" y="1420616"/>
                  <a:pt x="3026817" y="1371405"/>
                  <a:pt x="2917371" y="1407886"/>
                </a:cubicBezTo>
                <a:cubicBezTo>
                  <a:pt x="2699463" y="1386095"/>
                  <a:pt x="2702101" y="1379558"/>
                  <a:pt x="2409371" y="1407886"/>
                </a:cubicBezTo>
                <a:cubicBezTo>
                  <a:pt x="2378915" y="1410833"/>
                  <a:pt x="2351971" y="1429492"/>
                  <a:pt x="2322286" y="1436914"/>
                </a:cubicBezTo>
                <a:lnTo>
                  <a:pt x="2264229" y="1451429"/>
                </a:lnTo>
                <a:cubicBezTo>
                  <a:pt x="2196460" y="1519198"/>
                  <a:pt x="2247871" y="1473480"/>
                  <a:pt x="2177143" y="1524000"/>
                </a:cubicBezTo>
                <a:cubicBezTo>
                  <a:pt x="2161804" y="1534957"/>
                  <a:pt x="2098346" y="1585171"/>
                  <a:pt x="2075543" y="1596572"/>
                </a:cubicBezTo>
                <a:cubicBezTo>
                  <a:pt x="2045790" y="1611448"/>
                  <a:pt x="1987029" y="1620080"/>
                  <a:pt x="1959429" y="1625600"/>
                </a:cubicBezTo>
                <a:cubicBezTo>
                  <a:pt x="1911048" y="1620762"/>
                  <a:pt x="1862343" y="1618479"/>
                  <a:pt x="1814286" y="1611086"/>
                </a:cubicBezTo>
                <a:cubicBezTo>
                  <a:pt x="1799164" y="1608760"/>
                  <a:pt x="1785454" y="1600775"/>
                  <a:pt x="1770743" y="1596572"/>
                </a:cubicBezTo>
                <a:cubicBezTo>
                  <a:pt x="1751563" y="1591092"/>
                  <a:pt x="1732038" y="1586895"/>
                  <a:pt x="1712686" y="1582057"/>
                </a:cubicBezTo>
                <a:cubicBezTo>
                  <a:pt x="1698172" y="1572381"/>
                  <a:pt x="1685176" y="1559901"/>
                  <a:pt x="1669143" y="1553029"/>
                </a:cubicBezTo>
                <a:cubicBezTo>
                  <a:pt x="1594532" y="1521053"/>
                  <a:pt x="1514245" y="1546584"/>
                  <a:pt x="1436914" y="1553029"/>
                </a:cubicBezTo>
                <a:cubicBezTo>
                  <a:pt x="1337372" y="1586209"/>
                  <a:pt x="1460932" y="1547023"/>
                  <a:pt x="1320800" y="1582057"/>
                </a:cubicBezTo>
                <a:cubicBezTo>
                  <a:pt x="1305957" y="1585768"/>
                  <a:pt x="1291771" y="1591734"/>
                  <a:pt x="1277257" y="1596572"/>
                </a:cubicBezTo>
                <a:cubicBezTo>
                  <a:pt x="1181602" y="1589214"/>
                  <a:pt x="1093704" y="1588036"/>
                  <a:pt x="1001486" y="1567543"/>
                </a:cubicBezTo>
                <a:cubicBezTo>
                  <a:pt x="986551" y="1564224"/>
                  <a:pt x="972654" y="1557232"/>
                  <a:pt x="957943" y="1553029"/>
                </a:cubicBezTo>
                <a:cubicBezTo>
                  <a:pt x="938763" y="1547549"/>
                  <a:pt x="918564" y="1545518"/>
                  <a:pt x="899886" y="1538514"/>
                </a:cubicBezTo>
                <a:cubicBezTo>
                  <a:pt x="879627" y="1530917"/>
                  <a:pt x="861181" y="1519162"/>
                  <a:pt x="841829" y="1509486"/>
                </a:cubicBezTo>
                <a:cubicBezTo>
                  <a:pt x="812800" y="1514324"/>
                  <a:pt x="784172" y="1524000"/>
                  <a:pt x="754743" y="1524000"/>
                </a:cubicBezTo>
                <a:cubicBezTo>
                  <a:pt x="565639" y="1524000"/>
                  <a:pt x="581547" y="1524244"/>
                  <a:pt x="464457" y="1494972"/>
                </a:cubicBezTo>
                <a:cubicBezTo>
                  <a:pt x="454781" y="1480458"/>
                  <a:pt x="448557" y="1462916"/>
                  <a:pt x="435429" y="1451429"/>
                </a:cubicBezTo>
                <a:cubicBezTo>
                  <a:pt x="409488" y="1428730"/>
                  <a:pt x="349044" y="1385178"/>
                  <a:pt x="304800" y="1378857"/>
                </a:cubicBezTo>
                <a:cubicBezTo>
                  <a:pt x="251899" y="1371300"/>
                  <a:pt x="198362" y="1369181"/>
                  <a:pt x="145143" y="1364343"/>
                </a:cubicBezTo>
                <a:cubicBezTo>
                  <a:pt x="116458" y="1354782"/>
                  <a:pt x="78520" y="1346379"/>
                  <a:pt x="58057" y="1320800"/>
                </a:cubicBezTo>
                <a:cubicBezTo>
                  <a:pt x="48500" y="1308853"/>
                  <a:pt x="53100" y="1289204"/>
                  <a:pt x="43543" y="1277257"/>
                </a:cubicBezTo>
                <a:cubicBezTo>
                  <a:pt x="32646" y="1263636"/>
                  <a:pt x="0" y="1248229"/>
                  <a:pt x="0" y="124822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Freeform 36"/>
          <p:cNvSpPr/>
          <p:nvPr/>
        </p:nvSpPr>
        <p:spPr>
          <a:xfrm>
            <a:off x="6052457" y="5413829"/>
            <a:ext cx="844819" cy="667657"/>
          </a:xfrm>
          <a:custGeom>
            <a:avLst/>
            <a:gdLst>
              <a:gd name="connsiteX0" fmla="*/ 0 w 844819"/>
              <a:gd name="connsiteY0" fmla="*/ 667657 h 667657"/>
              <a:gd name="connsiteX1" fmla="*/ 58057 w 844819"/>
              <a:gd name="connsiteY1" fmla="*/ 566057 h 667657"/>
              <a:gd name="connsiteX2" fmla="*/ 145143 w 844819"/>
              <a:gd name="connsiteY2" fmla="*/ 508000 h 667657"/>
              <a:gd name="connsiteX3" fmla="*/ 159657 w 844819"/>
              <a:gd name="connsiteY3" fmla="*/ 464457 h 667657"/>
              <a:gd name="connsiteX4" fmla="*/ 261257 w 844819"/>
              <a:gd name="connsiteY4" fmla="*/ 406400 h 667657"/>
              <a:gd name="connsiteX5" fmla="*/ 304800 w 844819"/>
              <a:gd name="connsiteY5" fmla="*/ 377371 h 667657"/>
              <a:gd name="connsiteX6" fmla="*/ 391886 w 844819"/>
              <a:gd name="connsiteY6" fmla="*/ 348342 h 667657"/>
              <a:gd name="connsiteX7" fmla="*/ 449943 w 844819"/>
              <a:gd name="connsiteY7" fmla="*/ 319314 h 667657"/>
              <a:gd name="connsiteX8" fmla="*/ 522514 w 844819"/>
              <a:gd name="connsiteY8" fmla="*/ 246742 h 667657"/>
              <a:gd name="connsiteX9" fmla="*/ 595086 w 844819"/>
              <a:gd name="connsiteY9" fmla="*/ 188685 h 667657"/>
              <a:gd name="connsiteX10" fmla="*/ 624114 w 844819"/>
              <a:gd name="connsiteY10" fmla="*/ 145142 h 667657"/>
              <a:gd name="connsiteX11" fmla="*/ 667657 w 844819"/>
              <a:gd name="connsiteY11" fmla="*/ 101600 h 667657"/>
              <a:gd name="connsiteX12" fmla="*/ 682172 w 844819"/>
              <a:gd name="connsiteY12" fmla="*/ 58057 h 667657"/>
              <a:gd name="connsiteX13" fmla="*/ 769257 w 844819"/>
              <a:gd name="connsiteY13" fmla="*/ 0 h 667657"/>
              <a:gd name="connsiteX14" fmla="*/ 827314 w 844819"/>
              <a:gd name="connsiteY14" fmla="*/ 87085 h 667657"/>
              <a:gd name="connsiteX15" fmla="*/ 740229 w 844819"/>
              <a:gd name="connsiteY15" fmla="*/ 145142 h 667657"/>
              <a:gd name="connsiteX16" fmla="*/ 696686 w 844819"/>
              <a:gd name="connsiteY16" fmla="*/ 174171 h 667657"/>
              <a:gd name="connsiteX17" fmla="*/ 638629 w 844819"/>
              <a:gd name="connsiteY17" fmla="*/ 261257 h 667657"/>
              <a:gd name="connsiteX18" fmla="*/ 609600 w 844819"/>
              <a:gd name="connsiteY18" fmla="*/ 304800 h 667657"/>
              <a:gd name="connsiteX19" fmla="*/ 566057 w 844819"/>
              <a:gd name="connsiteY19" fmla="*/ 319314 h 667657"/>
              <a:gd name="connsiteX20" fmla="*/ 537029 w 844819"/>
              <a:gd name="connsiteY20" fmla="*/ 362857 h 667657"/>
              <a:gd name="connsiteX21" fmla="*/ 508000 w 844819"/>
              <a:gd name="connsiteY21" fmla="*/ 449942 h 667657"/>
              <a:gd name="connsiteX22" fmla="*/ 420914 w 844819"/>
              <a:gd name="connsiteY22" fmla="*/ 508000 h 667657"/>
              <a:gd name="connsiteX23" fmla="*/ 377372 w 844819"/>
              <a:gd name="connsiteY23" fmla="*/ 551542 h 667657"/>
              <a:gd name="connsiteX24" fmla="*/ 290286 w 844819"/>
              <a:gd name="connsiteY24" fmla="*/ 609600 h 667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844819" h="667657">
                <a:moveTo>
                  <a:pt x="0" y="667657"/>
                </a:moveTo>
                <a:cubicBezTo>
                  <a:pt x="15629" y="605141"/>
                  <a:pt x="4384" y="607802"/>
                  <a:pt x="58057" y="566057"/>
                </a:cubicBezTo>
                <a:cubicBezTo>
                  <a:pt x="85596" y="544638"/>
                  <a:pt x="145143" y="508000"/>
                  <a:pt x="145143" y="508000"/>
                </a:cubicBezTo>
                <a:cubicBezTo>
                  <a:pt x="149981" y="493486"/>
                  <a:pt x="150100" y="476404"/>
                  <a:pt x="159657" y="464457"/>
                </a:cubicBezTo>
                <a:cubicBezTo>
                  <a:pt x="174547" y="445844"/>
                  <a:pt x="245465" y="415424"/>
                  <a:pt x="261257" y="406400"/>
                </a:cubicBezTo>
                <a:cubicBezTo>
                  <a:pt x="276403" y="397745"/>
                  <a:pt x="288859" y="384456"/>
                  <a:pt x="304800" y="377371"/>
                </a:cubicBezTo>
                <a:cubicBezTo>
                  <a:pt x="332762" y="364943"/>
                  <a:pt x="364517" y="362026"/>
                  <a:pt x="391886" y="348342"/>
                </a:cubicBezTo>
                <a:lnTo>
                  <a:pt x="449943" y="319314"/>
                </a:lnTo>
                <a:cubicBezTo>
                  <a:pt x="527352" y="203202"/>
                  <a:pt x="425755" y="343501"/>
                  <a:pt x="522514" y="246742"/>
                </a:cubicBezTo>
                <a:cubicBezTo>
                  <a:pt x="588164" y="181092"/>
                  <a:pt x="510318" y="216942"/>
                  <a:pt x="595086" y="188685"/>
                </a:cubicBezTo>
                <a:cubicBezTo>
                  <a:pt x="604762" y="174171"/>
                  <a:pt x="612947" y="158543"/>
                  <a:pt x="624114" y="145142"/>
                </a:cubicBezTo>
                <a:cubicBezTo>
                  <a:pt x="637255" y="129373"/>
                  <a:pt x="656271" y="118679"/>
                  <a:pt x="667657" y="101600"/>
                </a:cubicBezTo>
                <a:cubicBezTo>
                  <a:pt x="676144" y="88870"/>
                  <a:pt x="671354" y="68875"/>
                  <a:pt x="682172" y="58057"/>
                </a:cubicBezTo>
                <a:cubicBezTo>
                  <a:pt x="706841" y="33388"/>
                  <a:pt x="769257" y="0"/>
                  <a:pt x="769257" y="0"/>
                </a:cubicBezTo>
                <a:cubicBezTo>
                  <a:pt x="771953" y="2696"/>
                  <a:pt x="844819" y="62578"/>
                  <a:pt x="827314" y="87085"/>
                </a:cubicBezTo>
                <a:cubicBezTo>
                  <a:pt x="807036" y="115474"/>
                  <a:pt x="769257" y="125790"/>
                  <a:pt x="740229" y="145142"/>
                </a:cubicBezTo>
                <a:lnTo>
                  <a:pt x="696686" y="174171"/>
                </a:lnTo>
                <a:lnTo>
                  <a:pt x="638629" y="261257"/>
                </a:lnTo>
                <a:cubicBezTo>
                  <a:pt x="628953" y="275771"/>
                  <a:pt x="626149" y="299284"/>
                  <a:pt x="609600" y="304800"/>
                </a:cubicBezTo>
                <a:lnTo>
                  <a:pt x="566057" y="319314"/>
                </a:lnTo>
                <a:cubicBezTo>
                  <a:pt x="556381" y="333828"/>
                  <a:pt x="544114" y="346917"/>
                  <a:pt x="537029" y="362857"/>
                </a:cubicBezTo>
                <a:cubicBezTo>
                  <a:pt x="524602" y="390818"/>
                  <a:pt x="533460" y="432969"/>
                  <a:pt x="508000" y="449942"/>
                </a:cubicBezTo>
                <a:cubicBezTo>
                  <a:pt x="478971" y="469295"/>
                  <a:pt x="445584" y="483330"/>
                  <a:pt x="420914" y="508000"/>
                </a:cubicBezTo>
                <a:cubicBezTo>
                  <a:pt x="406400" y="522514"/>
                  <a:pt x="395315" y="541574"/>
                  <a:pt x="377372" y="551542"/>
                </a:cubicBezTo>
                <a:cubicBezTo>
                  <a:pt x="281106" y="605023"/>
                  <a:pt x="290286" y="543207"/>
                  <a:pt x="290286" y="609600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7239000" y="4953000"/>
            <a:ext cx="228600" cy="457200"/>
          </a:xfrm>
          <a:prstGeom prst="rect">
            <a:avLst/>
          </a:prstGeom>
          <a:gradFill>
            <a:gsLst>
              <a:gs pos="86000">
                <a:schemeClr val="tx1"/>
              </a:gs>
              <a:gs pos="39999">
                <a:srgbClr val="0A128C"/>
              </a:gs>
              <a:gs pos="70000">
                <a:srgbClr val="181CC7"/>
              </a:gs>
              <a:gs pos="88000">
                <a:srgbClr val="7005D4"/>
              </a:gs>
              <a:gs pos="100000">
                <a:srgbClr val="8C3D91"/>
              </a:gs>
            </a:gsLst>
            <a:lin ang="16200000" scaled="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1143000" y="5181600"/>
            <a:ext cx="228600" cy="381000"/>
          </a:xfrm>
          <a:prstGeom prst="rect">
            <a:avLst/>
          </a:prstGeom>
          <a:gradFill>
            <a:gsLst>
              <a:gs pos="86000">
                <a:schemeClr val="tx1"/>
              </a:gs>
              <a:gs pos="39999">
                <a:srgbClr val="0A128C"/>
              </a:gs>
              <a:gs pos="70000">
                <a:srgbClr val="181CC7"/>
              </a:gs>
              <a:gs pos="88000">
                <a:srgbClr val="7005D4"/>
              </a:gs>
              <a:gs pos="100000">
                <a:srgbClr val="8C3D91"/>
              </a:gs>
            </a:gsLst>
            <a:lin ang="16200000" scaled="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2209800" y="4343400"/>
            <a:ext cx="228600" cy="381000"/>
          </a:xfrm>
          <a:prstGeom prst="rect">
            <a:avLst/>
          </a:prstGeom>
          <a:gradFill>
            <a:gsLst>
              <a:gs pos="86000">
                <a:schemeClr val="tx1"/>
              </a:gs>
              <a:gs pos="39999">
                <a:srgbClr val="0A128C"/>
              </a:gs>
              <a:gs pos="70000">
                <a:srgbClr val="181CC7"/>
              </a:gs>
              <a:gs pos="88000">
                <a:srgbClr val="7005D4"/>
              </a:gs>
              <a:gs pos="100000">
                <a:srgbClr val="8C3D91"/>
              </a:gs>
            </a:gsLst>
            <a:lin ang="16200000" scaled="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1828800" y="5105400"/>
            <a:ext cx="228600" cy="381000"/>
          </a:xfrm>
          <a:prstGeom prst="rect">
            <a:avLst/>
          </a:prstGeom>
          <a:gradFill>
            <a:gsLst>
              <a:gs pos="86000">
                <a:schemeClr val="tx1"/>
              </a:gs>
              <a:gs pos="39999">
                <a:srgbClr val="0A128C"/>
              </a:gs>
              <a:gs pos="70000">
                <a:srgbClr val="181CC7"/>
              </a:gs>
              <a:gs pos="88000">
                <a:srgbClr val="7005D4"/>
              </a:gs>
              <a:gs pos="100000">
                <a:srgbClr val="8C3D91"/>
              </a:gs>
            </a:gsLst>
            <a:lin ang="16200000" scaled="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7848600" y="4953000"/>
            <a:ext cx="228600" cy="381000"/>
          </a:xfrm>
          <a:prstGeom prst="rect">
            <a:avLst/>
          </a:prstGeom>
          <a:gradFill>
            <a:gsLst>
              <a:gs pos="86000">
                <a:schemeClr val="tx1"/>
              </a:gs>
              <a:gs pos="39999">
                <a:srgbClr val="0A128C"/>
              </a:gs>
              <a:gs pos="70000">
                <a:srgbClr val="181CC7"/>
              </a:gs>
              <a:gs pos="88000">
                <a:srgbClr val="7005D4"/>
              </a:gs>
              <a:gs pos="100000">
                <a:srgbClr val="8C3D91"/>
              </a:gs>
            </a:gsLst>
            <a:lin ang="16200000" scaled="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8153400" y="4419600"/>
            <a:ext cx="228600" cy="381000"/>
          </a:xfrm>
          <a:prstGeom prst="rect">
            <a:avLst/>
          </a:prstGeom>
          <a:gradFill>
            <a:gsLst>
              <a:gs pos="86000">
                <a:schemeClr val="tx1"/>
              </a:gs>
              <a:gs pos="39999">
                <a:srgbClr val="0A128C"/>
              </a:gs>
              <a:gs pos="70000">
                <a:srgbClr val="181CC7"/>
              </a:gs>
              <a:gs pos="88000">
                <a:srgbClr val="7005D4"/>
              </a:gs>
              <a:gs pos="100000">
                <a:srgbClr val="8C3D91"/>
              </a:gs>
            </a:gsLst>
            <a:lin ang="16200000" scaled="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 46"/>
          <p:cNvSpPr/>
          <p:nvPr/>
        </p:nvSpPr>
        <p:spPr>
          <a:xfrm>
            <a:off x="6019800" y="685800"/>
            <a:ext cx="2055551" cy="1625600"/>
          </a:xfrm>
          <a:custGeom>
            <a:avLst/>
            <a:gdLst>
              <a:gd name="connsiteX0" fmla="*/ 178184 w 2055551"/>
              <a:gd name="connsiteY0" fmla="*/ 391886 h 1625600"/>
              <a:gd name="connsiteX1" fmla="*/ 33042 w 2055551"/>
              <a:gd name="connsiteY1" fmla="*/ 508000 h 1625600"/>
              <a:gd name="connsiteX2" fmla="*/ 4013 w 2055551"/>
              <a:gd name="connsiteY2" fmla="*/ 551543 h 1625600"/>
              <a:gd name="connsiteX3" fmla="*/ 18527 w 2055551"/>
              <a:gd name="connsiteY3" fmla="*/ 682172 h 1625600"/>
              <a:gd name="connsiteX4" fmla="*/ 149156 w 2055551"/>
              <a:gd name="connsiteY4" fmla="*/ 783772 h 1625600"/>
              <a:gd name="connsiteX5" fmla="*/ 279784 w 2055551"/>
              <a:gd name="connsiteY5" fmla="*/ 754743 h 1625600"/>
              <a:gd name="connsiteX6" fmla="*/ 308813 w 2055551"/>
              <a:gd name="connsiteY6" fmla="*/ 711200 h 1625600"/>
              <a:gd name="connsiteX7" fmla="*/ 294299 w 2055551"/>
              <a:gd name="connsiteY7" fmla="*/ 783772 h 1625600"/>
              <a:gd name="connsiteX8" fmla="*/ 279784 w 2055551"/>
              <a:gd name="connsiteY8" fmla="*/ 972457 h 1625600"/>
              <a:gd name="connsiteX9" fmla="*/ 366870 w 2055551"/>
              <a:gd name="connsiteY9" fmla="*/ 1030515 h 1625600"/>
              <a:gd name="connsiteX10" fmla="*/ 424927 w 2055551"/>
              <a:gd name="connsiteY10" fmla="*/ 1074057 h 1625600"/>
              <a:gd name="connsiteX11" fmla="*/ 468470 w 2055551"/>
              <a:gd name="connsiteY11" fmla="*/ 1117600 h 1625600"/>
              <a:gd name="connsiteX12" fmla="*/ 555556 w 2055551"/>
              <a:gd name="connsiteY12" fmla="*/ 1146629 h 1625600"/>
              <a:gd name="connsiteX13" fmla="*/ 599099 w 2055551"/>
              <a:gd name="connsiteY13" fmla="*/ 1088572 h 1625600"/>
              <a:gd name="connsiteX14" fmla="*/ 613613 w 2055551"/>
              <a:gd name="connsiteY14" fmla="*/ 1045029 h 1625600"/>
              <a:gd name="connsiteX15" fmla="*/ 657156 w 2055551"/>
              <a:gd name="connsiteY15" fmla="*/ 1059543 h 1625600"/>
              <a:gd name="connsiteX16" fmla="*/ 700699 w 2055551"/>
              <a:gd name="connsiteY16" fmla="*/ 1103086 h 1625600"/>
              <a:gd name="connsiteX17" fmla="*/ 758756 w 2055551"/>
              <a:gd name="connsiteY17" fmla="*/ 1204686 h 1625600"/>
              <a:gd name="connsiteX18" fmla="*/ 831327 w 2055551"/>
              <a:gd name="connsiteY18" fmla="*/ 1291772 h 1625600"/>
              <a:gd name="connsiteX19" fmla="*/ 845842 w 2055551"/>
              <a:gd name="connsiteY19" fmla="*/ 1349829 h 1625600"/>
              <a:gd name="connsiteX20" fmla="*/ 889384 w 2055551"/>
              <a:gd name="connsiteY20" fmla="*/ 1364343 h 1625600"/>
              <a:gd name="connsiteX21" fmla="*/ 1005499 w 2055551"/>
              <a:gd name="connsiteY21" fmla="*/ 1422400 h 1625600"/>
              <a:gd name="connsiteX22" fmla="*/ 1020013 w 2055551"/>
              <a:gd name="connsiteY22" fmla="*/ 1335315 h 1625600"/>
              <a:gd name="connsiteX23" fmla="*/ 1034527 w 2055551"/>
              <a:gd name="connsiteY23" fmla="*/ 1262743 h 1625600"/>
              <a:gd name="connsiteX24" fmla="*/ 1121613 w 2055551"/>
              <a:gd name="connsiteY24" fmla="*/ 1335315 h 1625600"/>
              <a:gd name="connsiteX25" fmla="*/ 1165156 w 2055551"/>
              <a:gd name="connsiteY25" fmla="*/ 1364343 h 1625600"/>
              <a:gd name="connsiteX26" fmla="*/ 1237727 w 2055551"/>
              <a:gd name="connsiteY26" fmla="*/ 1436915 h 1625600"/>
              <a:gd name="connsiteX27" fmla="*/ 1266756 w 2055551"/>
              <a:gd name="connsiteY27" fmla="*/ 1480457 h 1625600"/>
              <a:gd name="connsiteX28" fmla="*/ 1324813 w 2055551"/>
              <a:gd name="connsiteY28" fmla="*/ 1494972 h 1625600"/>
              <a:gd name="connsiteX29" fmla="*/ 1368356 w 2055551"/>
              <a:gd name="connsiteY29" fmla="*/ 1509486 h 1625600"/>
              <a:gd name="connsiteX30" fmla="*/ 1469956 w 2055551"/>
              <a:gd name="connsiteY30" fmla="*/ 1567543 h 1625600"/>
              <a:gd name="connsiteX31" fmla="*/ 1557042 w 2055551"/>
              <a:gd name="connsiteY31" fmla="*/ 1538515 h 1625600"/>
              <a:gd name="connsiteX32" fmla="*/ 1644127 w 2055551"/>
              <a:gd name="connsiteY32" fmla="*/ 1567543 h 1625600"/>
              <a:gd name="connsiteX33" fmla="*/ 1745727 w 2055551"/>
              <a:gd name="connsiteY33" fmla="*/ 1625600 h 1625600"/>
              <a:gd name="connsiteX34" fmla="*/ 1716699 w 2055551"/>
              <a:gd name="connsiteY34" fmla="*/ 1407886 h 1625600"/>
              <a:gd name="connsiteX35" fmla="*/ 1687670 w 2055551"/>
              <a:gd name="connsiteY35" fmla="*/ 1364343 h 1625600"/>
              <a:gd name="connsiteX36" fmla="*/ 1673156 w 2055551"/>
              <a:gd name="connsiteY36" fmla="*/ 1146629 h 1625600"/>
              <a:gd name="connsiteX37" fmla="*/ 1615099 w 2055551"/>
              <a:gd name="connsiteY37" fmla="*/ 1030515 h 1625600"/>
              <a:gd name="connsiteX38" fmla="*/ 1600584 w 2055551"/>
              <a:gd name="connsiteY38" fmla="*/ 986972 h 1625600"/>
              <a:gd name="connsiteX39" fmla="*/ 1586070 w 2055551"/>
              <a:gd name="connsiteY39" fmla="*/ 928915 h 1625600"/>
              <a:gd name="connsiteX40" fmla="*/ 1542527 w 2055551"/>
              <a:gd name="connsiteY40" fmla="*/ 870857 h 1625600"/>
              <a:gd name="connsiteX41" fmla="*/ 1528013 w 2055551"/>
              <a:gd name="connsiteY41" fmla="*/ 827315 h 1625600"/>
              <a:gd name="connsiteX42" fmla="*/ 1484470 w 2055551"/>
              <a:gd name="connsiteY42" fmla="*/ 783772 h 1625600"/>
              <a:gd name="connsiteX43" fmla="*/ 1455442 w 2055551"/>
              <a:gd name="connsiteY43" fmla="*/ 740229 h 1625600"/>
              <a:gd name="connsiteX44" fmla="*/ 1498984 w 2055551"/>
              <a:gd name="connsiteY44" fmla="*/ 856343 h 1625600"/>
              <a:gd name="connsiteX45" fmla="*/ 1542527 w 2055551"/>
              <a:gd name="connsiteY45" fmla="*/ 870857 h 1625600"/>
              <a:gd name="connsiteX46" fmla="*/ 1658642 w 2055551"/>
              <a:gd name="connsiteY46" fmla="*/ 899886 h 1625600"/>
              <a:gd name="connsiteX47" fmla="*/ 1716699 w 2055551"/>
              <a:gd name="connsiteY47" fmla="*/ 928915 h 1625600"/>
              <a:gd name="connsiteX48" fmla="*/ 1803784 w 2055551"/>
              <a:gd name="connsiteY48" fmla="*/ 957943 h 1625600"/>
              <a:gd name="connsiteX49" fmla="*/ 1847327 w 2055551"/>
              <a:gd name="connsiteY49" fmla="*/ 1001486 h 1625600"/>
              <a:gd name="connsiteX50" fmla="*/ 1905384 w 2055551"/>
              <a:gd name="connsiteY50" fmla="*/ 1016000 h 1625600"/>
              <a:gd name="connsiteX51" fmla="*/ 1977956 w 2055551"/>
              <a:gd name="connsiteY51" fmla="*/ 1045029 h 1625600"/>
              <a:gd name="connsiteX52" fmla="*/ 2006984 w 2055551"/>
              <a:gd name="connsiteY52" fmla="*/ 1233715 h 1625600"/>
              <a:gd name="connsiteX53" fmla="*/ 1963442 w 2055551"/>
              <a:gd name="connsiteY53" fmla="*/ 1248229 h 1625600"/>
              <a:gd name="connsiteX54" fmla="*/ 1992470 w 2055551"/>
              <a:gd name="connsiteY54" fmla="*/ 1117600 h 1625600"/>
              <a:gd name="connsiteX55" fmla="*/ 1977956 w 2055551"/>
              <a:gd name="connsiteY55" fmla="*/ 986972 h 1625600"/>
              <a:gd name="connsiteX56" fmla="*/ 1963442 w 2055551"/>
              <a:gd name="connsiteY56" fmla="*/ 928915 h 1625600"/>
              <a:gd name="connsiteX57" fmla="*/ 1919899 w 2055551"/>
              <a:gd name="connsiteY57" fmla="*/ 885372 h 1625600"/>
              <a:gd name="connsiteX58" fmla="*/ 1847327 w 2055551"/>
              <a:gd name="connsiteY58" fmla="*/ 798286 h 1625600"/>
              <a:gd name="connsiteX59" fmla="*/ 1731213 w 2055551"/>
              <a:gd name="connsiteY59" fmla="*/ 653143 h 1625600"/>
              <a:gd name="connsiteX60" fmla="*/ 1731213 w 2055551"/>
              <a:gd name="connsiteY60" fmla="*/ 653143 h 1625600"/>
              <a:gd name="connsiteX61" fmla="*/ 1702184 w 2055551"/>
              <a:gd name="connsiteY61" fmla="*/ 609600 h 1625600"/>
              <a:gd name="connsiteX62" fmla="*/ 1600584 w 2055551"/>
              <a:gd name="connsiteY62" fmla="*/ 595086 h 1625600"/>
              <a:gd name="connsiteX63" fmla="*/ 1542527 w 2055551"/>
              <a:gd name="connsiteY63" fmla="*/ 551543 h 1625600"/>
              <a:gd name="connsiteX64" fmla="*/ 1484470 w 2055551"/>
              <a:gd name="connsiteY64" fmla="*/ 478972 h 1625600"/>
              <a:gd name="connsiteX65" fmla="*/ 1426413 w 2055551"/>
              <a:gd name="connsiteY65" fmla="*/ 391886 h 1625600"/>
              <a:gd name="connsiteX66" fmla="*/ 1382870 w 2055551"/>
              <a:gd name="connsiteY66" fmla="*/ 377372 h 1625600"/>
              <a:gd name="connsiteX67" fmla="*/ 1324813 w 2055551"/>
              <a:gd name="connsiteY67" fmla="*/ 406400 h 1625600"/>
              <a:gd name="connsiteX68" fmla="*/ 1281270 w 2055551"/>
              <a:gd name="connsiteY68" fmla="*/ 420915 h 1625600"/>
              <a:gd name="connsiteX69" fmla="*/ 1266756 w 2055551"/>
              <a:gd name="connsiteY69" fmla="*/ 464457 h 1625600"/>
              <a:gd name="connsiteX70" fmla="*/ 1165156 w 2055551"/>
              <a:gd name="connsiteY70" fmla="*/ 508000 h 1625600"/>
              <a:gd name="connsiteX71" fmla="*/ 1107099 w 2055551"/>
              <a:gd name="connsiteY71" fmla="*/ 449943 h 1625600"/>
              <a:gd name="connsiteX72" fmla="*/ 1063556 w 2055551"/>
              <a:gd name="connsiteY72" fmla="*/ 420915 h 1625600"/>
              <a:gd name="connsiteX73" fmla="*/ 1034527 w 2055551"/>
              <a:gd name="connsiteY73" fmla="*/ 377372 h 1625600"/>
              <a:gd name="connsiteX74" fmla="*/ 990984 w 2055551"/>
              <a:gd name="connsiteY74" fmla="*/ 348343 h 1625600"/>
              <a:gd name="connsiteX75" fmla="*/ 831327 w 2055551"/>
              <a:gd name="connsiteY75" fmla="*/ 319315 h 1625600"/>
              <a:gd name="connsiteX76" fmla="*/ 700699 w 2055551"/>
              <a:gd name="connsiteY76" fmla="*/ 217715 h 1625600"/>
              <a:gd name="connsiteX77" fmla="*/ 584584 w 2055551"/>
              <a:gd name="connsiteY77" fmla="*/ 14515 h 1625600"/>
              <a:gd name="connsiteX78" fmla="*/ 541042 w 2055551"/>
              <a:gd name="connsiteY78" fmla="*/ 0 h 1625600"/>
              <a:gd name="connsiteX79" fmla="*/ 366870 w 2055551"/>
              <a:gd name="connsiteY79" fmla="*/ 29029 h 1625600"/>
              <a:gd name="connsiteX80" fmla="*/ 323327 w 2055551"/>
              <a:gd name="connsiteY80" fmla="*/ 43543 h 1625600"/>
              <a:gd name="connsiteX81" fmla="*/ 250756 w 2055551"/>
              <a:gd name="connsiteY81" fmla="*/ 116115 h 1625600"/>
              <a:gd name="connsiteX82" fmla="*/ 192699 w 2055551"/>
              <a:gd name="connsiteY82" fmla="*/ 174172 h 1625600"/>
              <a:gd name="connsiteX83" fmla="*/ 134642 w 2055551"/>
              <a:gd name="connsiteY83" fmla="*/ 261257 h 1625600"/>
              <a:gd name="connsiteX84" fmla="*/ 91099 w 2055551"/>
              <a:gd name="connsiteY84" fmla="*/ 304800 h 1625600"/>
              <a:gd name="connsiteX85" fmla="*/ 91099 w 2055551"/>
              <a:gd name="connsiteY85" fmla="*/ 406400 h 162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2055551" h="1625600">
                <a:moveTo>
                  <a:pt x="178184" y="391886"/>
                </a:moveTo>
                <a:cubicBezTo>
                  <a:pt x="58001" y="431948"/>
                  <a:pt x="108072" y="395455"/>
                  <a:pt x="33042" y="508000"/>
                </a:cubicBezTo>
                <a:lnTo>
                  <a:pt x="4013" y="551543"/>
                </a:lnTo>
                <a:cubicBezTo>
                  <a:pt x="8851" y="595086"/>
                  <a:pt x="0" y="642471"/>
                  <a:pt x="18527" y="682172"/>
                </a:cubicBezTo>
                <a:cubicBezTo>
                  <a:pt x="54596" y="759463"/>
                  <a:pt x="89712" y="763957"/>
                  <a:pt x="149156" y="783772"/>
                </a:cubicBezTo>
                <a:cubicBezTo>
                  <a:pt x="150044" y="783624"/>
                  <a:pt x="260979" y="769787"/>
                  <a:pt x="279784" y="754743"/>
                </a:cubicBezTo>
                <a:cubicBezTo>
                  <a:pt x="293406" y="743846"/>
                  <a:pt x="299137" y="725714"/>
                  <a:pt x="308813" y="711200"/>
                </a:cubicBezTo>
                <a:cubicBezTo>
                  <a:pt x="303975" y="735391"/>
                  <a:pt x="302961" y="760673"/>
                  <a:pt x="294299" y="783772"/>
                </a:cubicBezTo>
                <a:cubicBezTo>
                  <a:pt x="262294" y="869120"/>
                  <a:pt x="196654" y="806198"/>
                  <a:pt x="279784" y="972457"/>
                </a:cubicBezTo>
                <a:cubicBezTo>
                  <a:pt x="295386" y="1003662"/>
                  <a:pt x="338959" y="1009582"/>
                  <a:pt x="366870" y="1030515"/>
                </a:cubicBezTo>
                <a:cubicBezTo>
                  <a:pt x="386222" y="1045029"/>
                  <a:pt x="406560" y="1058314"/>
                  <a:pt x="424927" y="1074057"/>
                </a:cubicBezTo>
                <a:cubicBezTo>
                  <a:pt x="440512" y="1087415"/>
                  <a:pt x="450527" y="1107631"/>
                  <a:pt x="468470" y="1117600"/>
                </a:cubicBezTo>
                <a:cubicBezTo>
                  <a:pt x="495218" y="1132460"/>
                  <a:pt x="555556" y="1146629"/>
                  <a:pt x="555556" y="1146629"/>
                </a:cubicBezTo>
                <a:cubicBezTo>
                  <a:pt x="570070" y="1127277"/>
                  <a:pt x="587097" y="1109575"/>
                  <a:pt x="599099" y="1088572"/>
                </a:cubicBezTo>
                <a:cubicBezTo>
                  <a:pt x="606690" y="1075288"/>
                  <a:pt x="599929" y="1051871"/>
                  <a:pt x="613613" y="1045029"/>
                </a:cubicBezTo>
                <a:cubicBezTo>
                  <a:pt x="627297" y="1038187"/>
                  <a:pt x="642642" y="1054705"/>
                  <a:pt x="657156" y="1059543"/>
                </a:cubicBezTo>
                <a:cubicBezTo>
                  <a:pt x="671670" y="1074057"/>
                  <a:pt x="687558" y="1087317"/>
                  <a:pt x="700699" y="1103086"/>
                </a:cubicBezTo>
                <a:cubicBezTo>
                  <a:pt x="732842" y="1141658"/>
                  <a:pt x="732948" y="1159523"/>
                  <a:pt x="758756" y="1204686"/>
                </a:cubicBezTo>
                <a:cubicBezTo>
                  <a:pt x="785700" y="1251839"/>
                  <a:pt x="791299" y="1251744"/>
                  <a:pt x="831327" y="1291772"/>
                </a:cubicBezTo>
                <a:cubicBezTo>
                  <a:pt x="836165" y="1311124"/>
                  <a:pt x="833381" y="1334252"/>
                  <a:pt x="845842" y="1349829"/>
                </a:cubicBezTo>
                <a:cubicBezTo>
                  <a:pt x="855399" y="1361776"/>
                  <a:pt x="876101" y="1356753"/>
                  <a:pt x="889384" y="1364343"/>
                </a:cubicBezTo>
                <a:cubicBezTo>
                  <a:pt x="1004519" y="1430134"/>
                  <a:pt x="890067" y="1393543"/>
                  <a:pt x="1005499" y="1422400"/>
                </a:cubicBezTo>
                <a:cubicBezTo>
                  <a:pt x="1010337" y="1393372"/>
                  <a:pt x="1022457" y="1364642"/>
                  <a:pt x="1020013" y="1335315"/>
                </a:cubicBezTo>
                <a:cubicBezTo>
                  <a:pt x="1012272" y="1242423"/>
                  <a:pt x="948892" y="1234199"/>
                  <a:pt x="1034527" y="1262743"/>
                </a:cubicBezTo>
                <a:cubicBezTo>
                  <a:pt x="1142643" y="1334821"/>
                  <a:pt x="1009850" y="1242180"/>
                  <a:pt x="1121613" y="1335315"/>
                </a:cubicBezTo>
                <a:cubicBezTo>
                  <a:pt x="1135014" y="1346482"/>
                  <a:pt x="1150642" y="1354667"/>
                  <a:pt x="1165156" y="1364343"/>
                </a:cubicBezTo>
                <a:cubicBezTo>
                  <a:pt x="1242558" y="1480449"/>
                  <a:pt x="1140971" y="1340161"/>
                  <a:pt x="1237727" y="1436915"/>
                </a:cubicBezTo>
                <a:cubicBezTo>
                  <a:pt x="1250062" y="1449250"/>
                  <a:pt x="1252242" y="1470781"/>
                  <a:pt x="1266756" y="1480457"/>
                </a:cubicBezTo>
                <a:cubicBezTo>
                  <a:pt x="1283354" y="1491522"/>
                  <a:pt x="1305633" y="1489492"/>
                  <a:pt x="1324813" y="1494972"/>
                </a:cubicBezTo>
                <a:cubicBezTo>
                  <a:pt x="1339524" y="1499175"/>
                  <a:pt x="1353842" y="1504648"/>
                  <a:pt x="1368356" y="1509486"/>
                </a:cubicBezTo>
                <a:cubicBezTo>
                  <a:pt x="1385363" y="1520824"/>
                  <a:pt x="1451540" y="1567543"/>
                  <a:pt x="1469956" y="1567543"/>
                </a:cubicBezTo>
                <a:cubicBezTo>
                  <a:pt x="1500555" y="1567543"/>
                  <a:pt x="1557042" y="1538515"/>
                  <a:pt x="1557042" y="1538515"/>
                </a:cubicBezTo>
                <a:cubicBezTo>
                  <a:pt x="1586070" y="1548191"/>
                  <a:pt x="1618668" y="1550570"/>
                  <a:pt x="1644127" y="1567543"/>
                </a:cubicBezTo>
                <a:cubicBezTo>
                  <a:pt x="1705673" y="1608574"/>
                  <a:pt x="1672067" y="1588771"/>
                  <a:pt x="1745727" y="1625600"/>
                </a:cubicBezTo>
                <a:cubicBezTo>
                  <a:pt x="1742485" y="1586694"/>
                  <a:pt x="1746342" y="1467171"/>
                  <a:pt x="1716699" y="1407886"/>
                </a:cubicBezTo>
                <a:cubicBezTo>
                  <a:pt x="1708898" y="1392284"/>
                  <a:pt x="1697346" y="1378857"/>
                  <a:pt x="1687670" y="1364343"/>
                </a:cubicBezTo>
                <a:cubicBezTo>
                  <a:pt x="1682832" y="1291772"/>
                  <a:pt x="1688606" y="1217701"/>
                  <a:pt x="1673156" y="1146629"/>
                </a:cubicBezTo>
                <a:cubicBezTo>
                  <a:pt x="1663964" y="1104344"/>
                  <a:pt x="1628784" y="1071567"/>
                  <a:pt x="1615099" y="1030515"/>
                </a:cubicBezTo>
                <a:cubicBezTo>
                  <a:pt x="1610261" y="1016001"/>
                  <a:pt x="1604787" y="1001683"/>
                  <a:pt x="1600584" y="986972"/>
                </a:cubicBezTo>
                <a:cubicBezTo>
                  <a:pt x="1595104" y="967792"/>
                  <a:pt x="1594991" y="946757"/>
                  <a:pt x="1586070" y="928915"/>
                </a:cubicBezTo>
                <a:cubicBezTo>
                  <a:pt x="1575252" y="907278"/>
                  <a:pt x="1557041" y="890210"/>
                  <a:pt x="1542527" y="870857"/>
                </a:cubicBezTo>
                <a:cubicBezTo>
                  <a:pt x="1537689" y="856343"/>
                  <a:pt x="1536499" y="840045"/>
                  <a:pt x="1528013" y="827315"/>
                </a:cubicBezTo>
                <a:cubicBezTo>
                  <a:pt x="1516627" y="810236"/>
                  <a:pt x="1497611" y="799541"/>
                  <a:pt x="1484470" y="783772"/>
                </a:cubicBezTo>
                <a:cubicBezTo>
                  <a:pt x="1473303" y="770371"/>
                  <a:pt x="1465118" y="754743"/>
                  <a:pt x="1455442" y="740229"/>
                </a:cubicBezTo>
                <a:cubicBezTo>
                  <a:pt x="1463309" y="779567"/>
                  <a:pt x="1463391" y="827868"/>
                  <a:pt x="1498984" y="856343"/>
                </a:cubicBezTo>
                <a:cubicBezTo>
                  <a:pt x="1510931" y="865900"/>
                  <a:pt x="1527767" y="866831"/>
                  <a:pt x="1542527" y="870857"/>
                </a:cubicBezTo>
                <a:cubicBezTo>
                  <a:pt x="1581017" y="881354"/>
                  <a:pt x="1658642" y="899886"/>
                  <a:pt x="1658642" y="899886"/>
                </a:cubicBezTo>
                <a:cubicBezTo>
                  <a:pt x="1677994" y="909562"/>
                  <a:pt x="1696610" y="920879"/>
                  <a:pt x="1716699" y="928915"/>
                </a:cubicBezTo>
                <a:cubicBezTo>
                  <a:pt x="1745109" y="940279"/>
                  <a:pt x="1803784" y="957943"/>
                  <a:pt x="1803784" y="957943"/>
                </a:cubicBezTo>
                <a:cubicBezTo>
                  <a:pt x="1818298" y="972457"/>
                  <a:pt x="1829505" y="991302"/>
                  <a:pt x="1847327" y="1001486"/>
                </a:cubicBezTo>
                <a:cubicBezTo>
                  <a:pt x="1864647" y="1011383"/>
                  <a:pt x="1886460" y="1009692"/>
                  <a:pt x="1905384" y="1016000"/>
                </a:cubicBezTo>
                <a:cubicBezTo>
                  <a:pt x="1930101" y="1024239"/>
                  <a:pt x="1953765" y="1035353"/>
                  <a:pt x="1977956" y="1045029"/>
                </a:cubicBezTo>
                <a:cubicBezTo>
                  <a:pt x="2042367" y="1109440"/>
                  <a:pt x="2055551" y="1100157"/>
                  <a:pt x="2006984" y="1233715"/>
                </a:cubicBezTo>
                <a:cubicBezTo>
                  <a:pt x="2001756" y="1248093"/>
                  <a:pt x="1977956" y="1243391"/>
                  <a:pt x="1963442" y="1248229"/>
                </a:cubicBezTo>
                <a:cubicBezTo>
                  <a:pt x="1978409" y="1203327"/>
                  <a:pt x="1992470" y="1168689"/>
                  <a:pt x="1992470" y="1117600"/>
                </a:cubicBezTo>
                <a:cubicBezTo>
                  <a:pt x="1992470" y="1073789"/>
                  <a:pt x="1984618" y="1030273"/>
                  <a:pt x="1977956" y="986972"/>
                </a:cubicBezTo>
                <a:cubicBezTo>
                  <a:pt x="1974923" y="967256"/>
                  <a:pt x="1973339" y="946235"/>
                  <a:pt x="1963442" y="928915"/>
                </a:cubicBezTo>
                <a:cubicBezTo>
                  <a:pt x="1953258" y="911093"/>
                  <a:pt x="1933040" y="901141"/>
                  <a:pt x="1919899" y="885372"/>
                </a:cubicBezTo>
                <a:cubicBezTo>
                  <a:pt x="1818862" y="764128"/>
                  <a:pt x="1974538" y="925497"/>
                  <a:pt x="1847327" y="798286"/>
                </a:cubicBezTo>
                <a:cubicBezTo>
                  <a:pt x="1799940" y="703510"/>
                  <a:pt x="1833598" y="755528"/>
                  <a:pt x="1731213" y="653143"/>
                </a:cubicBezTo>
                <a:lnTo>
                  <a:pt x="1731213" y="653143"/>
                </a:lnTo>
                <a:cubicBezTo>
                  <a:pt x="1721537" y="638629"/>
                  <a:pt x="1718125" y="616685"/>
                  <a:pt x="1702184" y="609600"/>
                </a:cubicBezTo>
                <a:cubicBezTo>
                  <a:pt x="1670922" y="595706"/>
                  <a:pt x="1634451" y="599924"/>
                  <a:pt x="1600584" y="595086"/>
                </a:cubicBezTo>
                <a:cubicBezTo>
                  <a:pt x="1581232" y="580572"/>
                  <a:pt x="1558013" y="570127"/>
                  <a:pt x="1542527" y="551543"/>
                </a:cubicBezTo>
                <a:cubicBezTo>
                  <a:pt x="1454896" y="446385"/>
                  <a:pt x="1617819" y="567869"/>
                  <a:pt x="1484470" y="478972"/>
                </a:cubicBezTo>
                <a:cubicBezTo>
                  <a:pt x="1469253" y="433321"/>
                  <a:pt x="1473009" y="422950"/>
                  <a:pt x="1426413" y="391886"/>
                </a:cubicBezTo>
                <a:cubicBezTo>
                  <a:pt x="1413683" y="383399"/>
                  <a:pt x="1397384" y="382210"/>
                  <a:pt x="1382870" y="377372"/>
                </a:cubicBezTo>
                <a:cubicBezTo>
                  <a:pt x="1363518" y="387048"/>
                  <a:pt x="1344700" y="397877"/>
                  <a:pt x="1324813" y="406400"/>
                </a:cubicBezTo>
                <a:cubicBezTo>
                  <a:pt x="1310751" y="412427"/>
                  <a:pt x="1292088" y="410097"/>
                  <a:pt x="1281270" y="420915"/>
                </a:cubicBezTo>
                <a:cubicBezTo>
                  <a:pt x="1270452" y="431733"/>
                  <a:pt x="1276313" y="452510"/>
                  <a:pt x="1266756" y="464457"/>
                </a:cubicBezTo>
                <a:cubicBezTo>
                  <a:pt x="1241697" y="495781"/>
                  <a:pt x="1200020" y="499284"/>
                  <a:pt x="1165156" y="508000"/>
                </a:cubicBezTo>
                <a:cubicBezTo>
                  <a:pt x="1070153" y="476333"/>
                  <a:pt x="1163397" y="520315"/>
                  <a:pt x="1107099" y="449943"/>
                </a:cubicBezTo>
                <a:cubicBezTo>
                  <a:pt x="1096202" y="436322"/>
                  <a:pt x="1078070" y="430591"/>
                  <a:pt x="1063556" y="420915"/>
                </a:cubicBezTo>
                <a:cubicBezTo>
                  <a:pt x="1053880" y="406401"/>
                  <a:pt x="1046862" y="389707"/>
                  <a:pt x="1034527" y="377372"/>
                </a:cubicBezTo>
                <a:cubicBezTo>
                  <a:pt x="1022192" y="365037"/>
                  <a:pt x="1006586" y="356144"/>
                  <a:pt x="990984" y="348343"/>
                </a:cubicBezTo>
                <a:cubicBezTo>
                  <a:pt x="946236" y="325969"/>
                  <a:pt x="871351" y="324318"/>
                  <a:pt x="831327" y="319315"/>
                </a:cubicBezTo>
                <a:cubicBezTo>
                  <a:pt x="733424" y="221411"/>
                  <a:pt x="783188" y="245211"/>
                  <a:pt x="700699" y="217715"/>
                </a:cubicBezTo>
                <a:cubicBezTo>
                  <a:pt x="698287" y="212891"/>
                  <a:pt x="609205" y="22723"/>
                  <a:pt x="584584" y="14515"/>
                </a:cubicBezTo>
                <a:lnTo>
                  <a:pt x="541042" y="0"/>
                </a:lnTo>
                <a:cubicBezTo>
                  <a:pt x="483702" y="8192"/>
                  <a:pt x="423461" y="14882"/>
                  <a:pt x="366870" y="29029"/>
                </a:cubicBezTo>
                <a:cubicBezTo>
                  <a:pt x="352027" y="32740"/>
                  <a:pt x="337841" y="38705"/>
                  <a:pt x="323327" y="43543"/>
                </a:cubicBezTo>
                <a:cubicBezTo>
                  <a:pt x="239465" y="99452"/>
                  <a:pt x="315265" y="40854"/>
                  <a:pt x="250756" y="116115"/>
                </a:cubicBezTo>
                <a:cubicBezTo>
                  <a:pt x="232945" y="136895"/>
                  <a:pt x="209796" y="152801"/>
                  <a:pt x="192699" y="174172"/>
                </a:cubicBezTo>
                <a:cubicBezTo>
                  <a:pt x="170905" y="201415"/>
                  <a:pt x="159311" y="236588"/>
                  <a:pt x="134642" y="261257"/>
                </a:cubicBezTo>
                <a:cubicBezTo>
                  <a:pt x="120128" y="275771"/>
                  <a:pt x="96997" y="285139"/>
                  <a:pt x="91099" y="304800"/>
                </a:cubicBezTo>
                <a:cubicBezTo>
                  <a:pt x="81367" y="337238"/>
                  <a:pt x="91099" y="372533"/>
                  <a:pt x="91099" y="406400"/>
                </a:cubicBezTo>
              </a:path>
            </a:pathLst>
          </a:custGeom>
          <a:gradFill flip="none" rotWithShape="1">
            <a:gsLst>
              <a:gs pos="0">
                <a:srgbClr val="002060"/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108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Freeform 47"/>
          <p:cNvSpPr/>
          <p:nvPr/>
        </p:nvSpPr>
        <p:spPr>
          <a:xfrm>
            <a:off x="6858000" y="1295400"/>
            <a:ext cx="2055551" cy="1625600"/>
          </a:xfrm>
          <a:custGeom>
            <a:avLst/>
            <a:gdLst>
              <a:gd name="connsiteX0" fmla="*/ 178184 w 2055551"/>
              <a:gd name="connsiteY0" fmla="*/ 391886 h 1625600"/>
              <a:gd name="connsiteX1" fmla="*/ 33042 w 2055551"/>
              <a:gd name="connsiteY1" fmla="*/ 508000 h 1625600"/>
              <a:gd name="connsiteX2" fmla="*/ 4013 w 2055551"/>
              <a:gd name="connsiteY2" fmla="*/ 551543 h 1625600"/>
              <a:gd name="connsiteX3" fmla="*/ 18527 w 2055551"/>
              <a:gd name="connsiteY3" fmla="*/ 682172 h 1625600"/>
              <a:gd name="connsiteX4" fmla="*/ 149156 w 2055551"/>
              <a:gd name="connsiteY4" fmla="*/ 783772 h 1625600"/>
              <a:gd name="connsiteX5" fmla="*/ 279784 w 2055551"/>
              <a:gd name="connsiteY5" fmla="*/ 754743 h 1625600"/>
              <a:gd name="connsiteX6" fmla="*/ 308813 w 2055551"/>
              <a:gd name="connsiteY6" fmla="*/ 711200 h 1625600"/>
              <a:gd name="connsiteX7" fmla="*/ 294299 w 2055551"/>
              <a:gd name="connsiteY7" fmla="*/ 783772 h 1625600"/>
              <a:gd name="connsiteX8" fmla="*/ 279784 w 2055551"/>
              <a:gd name="connsiteY8" fmla="*/ 972457 h 1625600"/>
              <a:gd name="connsiteX9" fmla="*/ 366870 w 2055551"/>
              <a:gd name="connsiteY9" fmla="*/ 1030515 h 1625600"/>
              <a:gd name="connsiteX10" fmla="*/ 424927 w 2055551"/>
              <a:gd name="connsiteY10" fmla="*/ 1074057 h 1625600"/>
              <a:gd name="connsiteX11" fmla="*/ 468470 w 2055551"/>
              <a:gd name="connsiteY11" fmla="*/ 1117600 h 1625600"/>
              <a:gd name="connsiteX12" fmla="*/ 555556 w 2055551"/>
              <a:gd name="connsiteY12" fmla="*/ 1146629 h 1625600"/>
              <a:gd name="connsiteX13" fmla="*/ 599099 w 2055551"/>
              <a:gd name="connsiteY13" fmla="*/ 1088572 h 1625600"/>
              <a:gd name="connsiteX14" fmla="*/ 613613 w 2055551"/>
              <a:gd name="connsiteY14" fmla="*/ 1045029 h 1625600"/>
              <a:gd name="connsiteX15" fmla="*/ 657156 w 2055551"/>
              <a:gd name="connsiteY15" fmla="*/ 1059543 h 1625600"/>
              <a:gd name="connsiteX16" fmla="*/ 700699 w 2055551"/>
              <a:gd name="connsiteY16" fmla="*/ 1103086 h 1625600"/>
              <a:gd name="connsiteX17" fmla="*/ 758756 w 2055551"/>
              <a:gd name="connsiteY17" fmla="*/ 1204686 h 1625600"/>
              <a:gd name="connsiteX18" fmla="*/ 831327 w 2055551"/>
              <a:gd name="connsiteY18" fmla="*/ 1291772 h 1625600"/>
              <a:gd name="connsiteX19" fmla="*/ 845842 w 2055551"/>
              <a:gd name="connsiteY19" fmla="*/ 1349829 h 1625600"/>
              <a:gd name="connsiteX20" fmla="*/ 889384 w 2055551"/>
              <a:gd name="connsiteY20" fmla="*/ 1364343 h 1625600"/>
              <a:gd name="connsiteX21" fmla="*/ 1005499 w 2055551"/>
              <a:gd name="connsiteY21" fmla="*/ 1422400 h 1625600"/>
              <a:gd name="connsiteX22" fmla="*/ 1020013 w 2055551"/>
              <a:gd name="connsiteY22" fmla="*/ 1335315 h 1625600"/>
              <a:gd name="connsiteX23" fmla="*/ 1034527 w 2055551"/>
              <a:gd name="connsiteY23" fmla="*/ 1262743 h 1625600"/>
              <a:gd name="connsiteX24" fmla="*/ 1121613 w 2055551"/>
              <a:gd name="connsiteY24" fmla="*/ 1335315 h 1625600"/>
              <a:gd name="connsiteX25" fmla="*/ 1165156 w 2055551"/>
              <a:gd name="connsiteY25" fmla="*/ 1364343 h 1625600"/>
              <a:gd name="connsiteX26" fmla="*/ 1237727 w 2055551"/>
              <a:gd name="connsiteY26" fmla="*/ 1436915 h 1625600"/>
              <a:gd name="connsiteX27" fmla="*/ 1266756 w 2055551"/>
              <a:gd name="connsiteY27" fmla="*/ 1480457 h 1625600"/>
              <a:gd name="connsiteX28" fmla="*/ 1324813 w 2055551"/>
              <a:gd name="connsiteY28" fmla="*/ 1494972 h 1625600"/>
              <a:gd name="connsiteX29" fmla="*/ 1368356 w 2055551"/>
              <a:gd name="connsiteY29" fmla="*/ 1509486 h 1625600"/>
              <a:gd name="connsiteX30" fmla="*/ 1469956 w 2055551"/>
              <a:gd name="connsiteY30" fmla="*/ 1567543 h 1625600"/>
              <a:gd name="connsiteX31" fmla="*/ 1557042 w 2055551"/>
              <a:gd name="connsiteY31" fmla="*/ 1538515 h 1625600"/>
              <a:gd name="connsiteX32" fmla="*/ 1644127 w 2055551"/>
              <a:gd name="connsiteY32" fmla="*/ 1567543 h 1625600"/>
              <a:gd name="connsiteX33" fmla="*/ 1745727 w 2055551"/>
              <a:gd name="connsiteY33" fmla="*/ 1625600 h 1625600"/>
              <a:gd name="connsiteX34" fmla="*/ 1716699 w 2055551"/>
              <a:gd name="connsiteY34" fmla="*/ 1407886 h 1625600"/>
              <a:gd name="connsiteX35" fmla="*/ 1687670 w 2055551"/>
              <a:gd name="connsiteY35" fmla="*/ 1364343 h 1625600"/>
              <a:gd name="connsiteX36" fmla="*/ 1673156 w 2055551"/>
              <a:gd name="connsiteY36" fmla="*/ 1146629 h 1625600"/>
              <a:gd name="connsiteX37" fmla="*/ 1615099 w 2055551"/>
              <a:gd name="connsiteY37" fmla="*/ 1030515 h 1625600"/>
              <a:gd name="connsiteX38" fmla="*/ 1600584 w 2055551"/>
              <a:gd name="connsiteY38" fmla="*/ 986972 h 1625600"/>
              <a:gd name="connsiteX39" fmla="*/ 1586070 w 2055551"/>
              <a:gd name="connsiteY39" fmla="*/ 928915 h 1625600"/>
              <a:gd name="connsiteX40" fmla="*/ 1542527 w 2055551"/>
              <a:gd name="connsiteY40" fmla="*/ 870857 h 1625600"/>
              <a:gd name="connsiteX41" fmla="*/ 1528013 w 2055551"/>
              <a:gd name="connsiteY41" fmla="*/ 827315 h 1625600"/>
              <a:gd name="connsiteX42" fmla="*/ 1484470 w 2055551"/>
              <a:gd name="connsiteY42" fmla="*/ 783772 h 1625600"/>
              <a:gd name="connsiteX43" fmla="*/ 1455442 w 2055551"/>
              <a:gd name="connsiteY43" fmla="*/ 740229 h 1625600"/>
              <a:gd name="connsiteX44" fmla="*/ 1498984 w 2055551"/>
              <a:gd name="connsiteY44" fmla="*/ 856343 h 1625600"/>
              <a:gd name="connsiteX45" fmla="*/ 1542527 w 2055551"/>
              <a:gd name="connsiteY45" fmla="*/ 870857 h 1625600"/>
              <a:gd name="connsiteX46" fmla="*/ 1658642 w 2055551"/>
              <a:gd name="connsiteY46" fmla="*/ 899886 h 1625600"/>
              <a:gd name="connsiteX47" fmla="*/ 1716699 w 2055551"/>
              <a:gd name="connsiteY47" fmla="*/ 928915 h 1625600"/>
              <a:gd name="connsiteX48" fmla="*/ 1803784 w 2055551"/>
              <a:gd name="connsiteY48" fmla="*/ 957943 h 1625600"/>
              <a:gd name="connsiteX49" fmla="*/ 1847327 w 2055551"/>
              <a:gd name="connsiteY49" fmla="*/ 1001486 h 1625600"/>
              <a:gd name="connsiteX50" fmla="*/ 1905384 w 2055551"/>
              <a:gd name="connsiteY50" fmla="*/ 1016000 h 1625600"/>
              <a:gd name="connsiteX51" fmla="*/ 1977956 w 2055551"/>
              <a:gd name="connsiteY51" fmla="*/ 1045029 h 1625600"/>
              <a:gd name="connsiteX52" fmla="*/ 2006984 w 2055551"/>
              <a:gd name="connsiteY52" fmla="*/ 1233715 h 1625600"/>
              <a:gd name="connsiteX53" fmla="*/ 1963442 w 2055551"/>
              <a:gd name="connsiteY53" fmla="*/ 1248229 h 1625600"/>
              <a:gd name="connsiteX54" fmla="*/ 1992470 w 2055551"/>
              <a:gd name="connsiteY54" fmla="*/ 1117600 h 1625600"/>
              <a:gd name="connsiteX55" fmla="*/ 1977956 w 2055551"/>
              <a:gd name="connsiteY55" fmla="*/ 986972 h 1625600"/>
              <a:gd name="connsiteX56" fmla="*/ 1963442 w 2055551"/>
              <a:gd name="connsiteY56" fmla="*/ 928915 h 1625600"/>
              <a:gd name="connsiteX57" fmla="*/ 1919899 w 2055551"/>
              <a:gd name="connsiteY57" fmla="*/ 885372 h 1625600"/>
              <a:gd name="connsiteX58" fmla="*/ 1847327 w 2055551"/>
              <a:gd name="connsiteY58" fmla="*/ 798286 h 1625600"/>
              <a:gd name="connsiteX59" fmla="*/ 1731213 w 2055551"/>
              <a:gd name="connsiteY59" fmla="*/ 653143 h 1625600"/>
              <a:gd name="connsiteX60" fmla="*/ 1731213 w 2055551"/>
              <a:gd name="connsiteY60" fmla="*/ 653143 h 1625600"/>
              <a:gd name="connsiteX61" fmla="*/ 1702184 w 2055551"/>
              <a:gd name="connsiteY61" fmla="*/ 609600 h 1625600"/>
              <a:gd name="connsiteX62" fmla="*/ 1600584 w 2055551"/>
              <a:gd name="connsiteY62" fmla="*/ 595086 h 1625600"/>
              <a:gd name="connsiteX63" fmla="*/ 1542527 w 2055551"/>
              <a:gd name="connsiteY63" fmla="*/ 551543 h 1625600"/>
              <a:gd name="connsiteX64" fmla="*/ 1484470 w 2055551"/>
              <a:gd name="connsiteY64" fmla="*/ 478972 h 1625600"/>
              <a:gd name="connsiteX65" fmla="*/ 1426413 w 2055551"/>
              <a:gd name="connsiteY65" fmla="*/ 391886 h 1625600"/>
              <a:gd name="connsiteX66" fmla="*/ 1382870 w 2055551"/>
              <a:gd name="connsiteY66" fmla="*/ 377372 h 1625600"/>
              <a:gd name="connsiteX67" fmla="*/ 1324813 w 2055551"/>
              <a:gd name="connsiteY67" fmla="*/ 406400 h 1625600"/>
              <a:gd name="connsiteX68" fmla="*/ 1281270 w 2055551"/>
              <a:gd name="connsiteY68" fmla="*/ 420915 h 1625600"/>
              <a:gd name="connsiteX69" fmla="*/ 1266756 w 2055551"/>
              <a:gd name="connsiteY69" fmla="*/ 464457 h 1625600"/>
              <a:gd name="connsiteX70" fmla="*/ 1165156 w 2055551"/>
              <a:gd name="connsiteY70" fmla="*/ 508000 h 1625600"/>
              <a:gd name="connsiteX71" fmla="*/ 1107099 w 2055551"/>
              <a:gd name="connsiteY71" fmla="*/ 449943 h 1625600"/>
              <a:gd name="connsiteX72" fmla="*/ 1063556 w 2055551"/>
              <a:gd name="connsiteY72" fmla="*/ 420915 h 1625600"/>
              <a:gd name="connsiteX73" fmla="*/ 1034527 w 2055551"/>
              <a:gd name="connsiteY73" fmla="*/ 377372 h 1625600"/>
              <a:gd name="connsiteX74" fmla="*/ 990984 w 2055551"/>
              <a:gd name="connsiteY74" fmla="*/ 348343 h 1625600"/>
              <a:gd name="connsiteX75" fmla="*/ 831327 w 2055551"/>
              <a:gd name="connsiteY75" fmla="*/ 319315 h 1625600"/>
              <a:gd name="connsiteX76" fmla="*/ 700699 w 2055551"/>
              <a:gd name="connsiteY76" fmla="*/ 217715 h 1625600"/>
              <a:gd name="connsiteX77" fmla="*/ 584584 w 2055551"/>
              <a:gd name="connsiteY77" fmla="*/ 14515 h 1625600"/>
              <a:gd name="connsiteX78" fmla="*/ 541042 w 2055551"/>
              <a:gd name="connsiteY78" fmla="*/ 0 h 1625600"/>
              <a:gd name="connsiteX79" fmla="*/ 366870 w 2055551"/>
              <a:gd name="connsiteY79" fmla="*/ 29029 h 1625600"/>
              <a:gd name="connsiteX80" fmla="*/ 323327 w 2055551"/>
              <a:gd name="connsiteY80" fmla="*/ 43543 h 1625600"/>
              <a:gd name="connsiteX81" fmla="*/ 250756 w 2055551"/>
              <a:gd name="connsiteY81" fmla="*/ 116115 h 1625600"/>
              <a:gd name="connsiteX82" fmla="*/ 192699 w 2055551"/>
              <a:gd name="connsiteY82" fmla="*/ 174172 h 1625600"/>
              <a:gd name="connsiteX83" fmla="*/ 134642 w 2055551"/>
              <a:gd name="connsiteY83" fmla="*/ 261257 h 1625600"/>
              <a:gd name="connsiteX84" fmla="*/ 91099 w 2055551"/>
              <a:gd name="connsiteY84" fmla="*/ 304800 h 1625600"/>
              <a:gd name="connsiteX85" fmla="*/ 91099 w 2055551"/>
              <a:gd name="connsiteY85" fmla="*/ 406400 h 162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2055551" h="1625600">
                <a:moveTo>
                  <a:pt x="178184" y="391886"/>
                </a:moveTo>
                <a:cubicBezTo>
                  <a:pt x="58001" y="431948"/>
                  <a:pt x="108072" y="395455"/>
                  <a:pt x="33042" y="508000"/>
                </a:cubicBezTo>
                <a:lnTo>
                  <a:pt x="4013" y="551543"/>
                </a:lnTo>
                <a:cubicBezTo>
                  <a:pt x="8851" y="595086"/>
                  <a:pt x="0" y="642471"/>
                  <a:pt x="18527" y="682172"/>
                </a:cubicBezTo>
                <a:cubicBezTo>
                  <a:pt x="54596" y="759463"/>
                  <a:pt x="89712" y="763957"/>
                  <a:pt x="149156" y="783772"/>
                </a:cubicBezTo>
                <a:cubicBezTo>
                  <a:pt x="150044" y="783624"/>
                  <a:pt x="260979" y="769787"/>
                  <a:pt x="279784" y="754743"/>
                </a:cubicBezTo>
                <a:cubicBezTo>
                  <a:pt x="293406" y="743846"/>
                  <a:pt x="299137" y="725714"/>
                  <a:pt x="308813" y="711200"/>
                </a:cubicBezTo>
                <a:cubicBezTo>
                  <a:pt x="303975" y="735391"/>
                  <a:pt x="302961" y="760673"/>
                  <a:pt x="294299" y="783772"/>
                </a:cubicBezTo>
                <a:cubicBezTo>
                  <a:pt x="262294" y="869120"/>
                  <a:pt x="196654" y="806198"/>
                  <a:pt x="279784" y="972457"/>
                </a:cubicBezTo>
                <a:cubicBezTo>
                  <a:pt x="295386" y="1003662"/>
                  <a:pt x="338959" y="1009582"/>
                  <a:pt x="366870" y="1030515"/>
                </a:cubicBezTo>
                <a:cubicBezTo>
                  <a:pt x="386222" y="1045029"/>
                  <a:pt x="406560" y="1058314"/>
                  <a:pt x="424927" y="1074057"/>
                </a:cubicBezTo>
                <a:cubicBezTo>
                  <a:pt x="440512" y="1087415"/>
                  <a:pt x="450527" y="1107631"/>
                  <a:pt x="468470" y="1117600"/>
                </a:cubicBezTo>
                <a:cubicBezTo>
                  <a:pt x="495218" y="1132460"/>
                  <a:pt x="555556" y="1146629"/>
                  <a:pt x="555556" y="1146629"/>
                </a:cubicBezTo>
                <a:cubicBezTo>
                  <a:pt x="570070" y="1127277"/>
                  <a:pt x="587097" y="1109575"/>
                  <a:pt x="599099" y="1088572"/>
                </a:cubicBezTo>
                <a:cubicBezTo>
                  <a:pt x="606690" y="1075288"/>
                  <a:pt x="599929" y="1051871"/>
                  <a:pt x="613613" y="1045029"/>
                </a:cubicBezTo>
                <a:cubicBezTo>
                  <a:pt x="627297" y="1038187"/>
                  <a:pt x="642642" y="1054705"/>
                  <a:pt x="657156" y="1059543"/>
                </a:cubicBezTo>
                <a:cubicBezTo>
                  <a:pt x="671670" y="1074057"/>
                  <a:pt x="687558" y="1087317"/>
                  <a:pt x="700699" y="1103086"/>
                </a:cubicBezTo>
                <a:cubicBezTo>
                  <a:pt x="732842" y="1141658"/>
                  <a:pt x="732948" y="1159523"/>
                  <a:pt x="758756" y="1204686"/>
                </a:cubicBezTo>
                <a:cubicBezTo>
                  <a:pt x="785700" y="1251839"/>
                  <a:pt x="791299" y="1251744"/>
                  <a:pt x="831327" y="1291772"/>
                </a:cubicBezTo>
                <a:cubicBezTo>
                  <a:pt x="836165" y="1311124"/>
                  <a:pt x="833381" y="1334252"/>
                  <a:pt x="845842" y="1349829"/>
                </a:cubicBezTo>
                <a:cubicBezTo>
                  <a:pt x="855399" y="1361776"/>
                  <a:pt x="876101" y="1356753"/>
                  <a:pt x="889384" y="1364343"/>
                </a:cubicBezTo>
                <a:cubicBezTo>
                  <a:pt x="1004519" y="1430134"/>
                  <a:pt x="890067" y="1393543"/>
                  <a:pt x="1005499" y="1422400"/>
                </a:cubicBezTo>
                <a:cubicBezTo>
                  <a:pt x="1010337" y="1393372"/>
                  <a:pt x="1022457" y="1364642"/>
                  <a:pt x="1020013" y="1335315"/>
                </a:cubicBezTo>
                <a:cubicBezTo>
                  <a:pt x="1012272" y="1242423"/>
                  <a:pt x="948892" y="1234199"/>
                  <a:pt x="1034527" y="1262743"/>
                </a:cubicBezTo>
                <a:cubicBezTo>
                  <a:pt x="1142643" y="1334821"/>
                  <a:pt x="1009850" y="1242180"/>
                  <a:pt x="1121613" y="1335315"/>
                </a:cubicBezTo>
                <a:cubicBezTo>
                  <a:pt x="1135014" y="1346482"/>
                  <a:pt x="1150642" y="1354667"/>
                  <a:pt x="1165156" y="1364343"/>
                </a:cubicBezTo>
                <a:cubicBezTo>
                  <a:pt x="1242558" y="1480449"/>
                  <a:pt x="1140971" y="1340161"/>
                  <a:pt x="1237727" y="1436915"/>
                </a:cubicBezTo>
                <a:cubicBezTo>
                  <a:pt x="1250062" y="1449250"/>
                  <a:pt x="1252242" y="1470781"/>
                  <a:pt x="1266756" y="1480457"/>
                </a:cubicBezTo>
                <a:cubicBezTo>
                  <a:pt x="1283354" y="1491522"/>
                  <a:pt x="1305633" y="1489492"/>
                  <a:pt x="1324813" y="1494972"/>
                </a:cubicBezTo>
                <a:cubicBezTo>
                  <a:pt x="1339524" y="1499175"/>
                  <a:pt x="1353842" y="1504648"/>
                  <a:pt x="1368356" y="1509486"/>
                </a:cubicBezTo>
                <a:cubicBezTo>
                  <a:pt x="1385363" y="1520824"/>
                  <a:pt x="1451540" y="1567543"/>
                  <a:pt x="1469956" y="1567543"/>
                </a:cubicBezTo>
                <a:cubicBezTo>
                  <a:pt x="1500555" y="1567543"/>
                  <a:pt x="1557042" y="1538515"/>
                  <a:pt x="1557042" y="1538515"/>
                </a:cubicBezTo>
                <a:cubicBezTo>
                  <a:pt x="1586070" y="1548191"/>
                  <a:pt x="1618668" y="1550570"/>
                  <a:pt x="1644127" y="1567543"/>
                </a:cubicBezTo>
                <a:cubicBezTo>
                  <a:pt x="1705673" y="1608574"/>
                  <a:pt x="1672067" y="1588771"/>
                  <a:pt x="1745727" y="1625600"/>
                </a:cubicBezTo>
                <a:cubicBezTo>
                  <a:pt x="1742485" y="1586694"/>
                  <a:pt x="1746342" y="1467171"/>
                  <a:pt x="1716699" y="1407886"/>
                </a:cubicBezTo>
                <a:cubicBezTo>
                  <a:pt x="1708898" y="1392284"/>
                  <a:pt x="1697346" y="1378857"/>
                  <a:pt x="1687670" y="1364343"/>
                </a:cubicBezTo>
                <a:cubicBezTo>
                  <a:pt x="1682832" y="1291772"/>
                  <a:pt x="1688606" y="1217701"/>
                  <a:pt x="1673156" y="1146629"/>
                </a:cubicBezTo>
                <a:cubicBezTo>
                  <a:pt x="1663964" y="1104344"/>
                  <a:pt x="1628784" y="1071567"/>
                  <a:pt x="1615099" y="1030515"/>
                </a:cubicBezTo>
                <a:cubicBezTo>
                  <a:pt x="1610261" y="1016001"/>
                  <a:pt x="1604787" y="1001683"/>
                  <a:pt x="1600584" y="986972"/>
                </a:cubicBezTo>
                <a:cubicBezTo>
                  <a:pt x="1595104" y="967792"/>
                  <a:pt x="1594991" y="946757"/>
                  <a:pt x="1586070" y="928915"/>
                </a:cubicBezTo>
                <a:cubicBezTo>
                  <a:pt x="1575252" y="907278"/>
                  <a:pt x="1557041" y="890210"/>
                  <a:pt x="1542527" y="870857"/>
                </a:cubicBezTo>
                <a:cubicBezTo>
                  <a:pt x="1537689" y="856343"/>
                  <a:pt x="1536499" y="840045"/>
                  <a:pt x="1528013" y="827315"/>
                </a:cubicBezTo>
                <a:cubicBezTo>
                  <a:pt x="1516627" y="810236"/>
                  <a:pt x="1497611" y="799541"/>
                  <a:pt x="1484470" y="783772"/>
                </a:cubicBezTo>
                <a:cubicBezTo>
                  <a:pt x="1473303" y="770371"/>
                  <a:pt x="1465118" y="754743"/>
                  <a:pt x="1455442" y="740229"/>
                </a:cubicBezTo>
                <a:cubicBezTo>
                  <a:pt x="1463309" y="779567"/>
                  <a:pt x="1463391" y="827868"/>
                  <a:pt x="1498984" y="856343"/>
                </a:cubicBezTo>
                <a:cubicBezTo>
                  <a:pt x="1510931" y="865900"/>
                  <a:pt x="1527767" y="866831"/>
                  <a:pt x="1542527" y="870857"/>
                </a:cubicBezTo>
                <a:cubicBezTo>
                  <a:pt x="1581017" y="881354"/>
                  <a:pt x="1658642" y="899886"/>
                  <a:pt x="1658642" y="899886"/>
                </a:cubicBezTo>
                <a:cubicBezTo>
                  <a:pt x="1677994" y="909562"/>
                  <a:pt x="1696610" y="920879"/>
                  <a:pt x="1716699" y="928915"/>
                </a:cubicBezTo>
                <a:cubicBezTo>
                  <a:pt x="1745109" y="940279"/>
                  <a:pt x="1803784" y="957943"/>
                  <a:pt x="1803784" y="957943"/>
                </a:cubicBezTo>
                <a:cubicBezTo>
                  <a:pt x="1818298" y="972457"/>
                  <a:pt x="1829505" y="991302"/>
                  <a:pt x="1847327" y="1001486"/>
                </a:cubicBezTo>
                <a:cubicBezTo>
                  <a:pt x="1864647" y="1011383"/>
                  <a:pt x="1886460" y="1009692"/>
                  <a:pt x="1905384" y="1016000"/>
                </a:cubicBezTo>
                <a:cubicBezTo>
                  <a:pt x="1930101" y="1024239"/>
                  <a:pt x="1953765" y="1035353"/>
                  <a:pt x="1977956" y="1045029"/>
                </a:cubicBezTo>
                <a:cubicBezTo>
                  <a:pt x="2042367" y="1109440"/>
                  <a:pt x="2055551" y="1100157"/>
                  <a:pt x="2006984" y="1233715"/>
                </a:cubicBezTo>
                <a:cubicBezTo>
                  <a:pt x="2001756" y="1248093"/>
                  <a:pt x="1977956" y="1243391"/>
                  <a:pt x="1963442" y="1248229"/>
                </a:cubicBezTo>
                <a:cubicBezTo>
                  <a:pt x="1978409" y="1203327"/>
                  <a:pt x="1992470" y="1168689"/>
                  <a:pt x="1992470" y="1117600"/>
                </a:cubicBezTo>
                <a:cubicBezTo>
                  <a:pt x="1992470" y="1073789"/>
                  <a:pt x="1984618" y="1030273"/>
                  <a:pt x="1977956" y="986972"/>
                </a:cubicBezTo>
                <a:cubicBezTo>
                  <a:pt x="1974923" y="967256"/>
                  <a:pt x="1973339" y="946235"/>
                  <a:pt x="1963442" y="928915"/>
                </a:cubicBezTo>
                <a:cubicBezTo>
                  <a:pt x="1953258" y="911093"/>
                  <a:pt x="1933040" y="901141"/>
                  <a:pt x="1919899" y="885372"/>
                </a:cubicBezTo>
                <a:cubicBezTo>
                  <a:pt x="1818862" y="764128"/>
                  <a:pt x="1974538" y="925497"/>
                  <a:pt x="1847327" y="798286"/>
                </a:cubicBezTo>
                <a:cubicBezTo>
                  <a:pt x="1799940" y="703510"/>
                  <a:pt x="1833598" y="755528"/>
                  <a:pt x="1731213" y="653143"/>
                </a:cubicBezTo>
                <a:lnTo>
                  <a:pt x="1731213" y="653143"/>
                </a:lnTo>
                <a:cubicBezTo>
                  <a:pt x="1721537" y="638629"/>
                  <a:pt x="1718125" y="616685"/>
                  <a:pt x="1702184" y="609600"/>
                </a:cubicBezTo>
                <a:cubicBezTo>
                  <a:pt x="1670922" y="595706"/>
                  <a:pt x="1634451" y="599924"/>
                  <a:pt x="1600584" y="595086"/>
                </a:cubicBezTo>
                <a:cubicBezTo>
                  <a:pt x="1581232" y="580572"/>
                  <a:pt x="1558013" y="570127"/>
                  <a:pt x="1542527" y="551543"/>
                </a:cubicBezTo>
                <a:cubicBezTo>
                  <a:pt x="1454896" y="446385"/>
                  <a:pt x="1617819" y="567869"/>
                  <a:pt x="1484470" y="478972"/>
                </a:cubicBezTo>
                <a:cubicBezTo>
                  <a:pt x="1469253" y="433321"/>
                  <a:pt x="1473009" y="422950"/>
                  <a:pt x="1426413" y="391886"/>
                </a:cubicBezTo>
                <a:cubicBezTo>
                  <a:pt x="1413683" y="383399"/>
                  <a:pt x="1397384" y="382210"/>
                  <a:pt x="1382870" y="377372"/>
                </a:cubicBezTo>
                <a:cubicBezTo>
                  <a:pt x="1363518" y="387048"/>
                  <a:pt x="1344700" y="397877"/>
                  <a:pt x="1324813" y="406400"/>
                </a:cubicBezTo>
                <a:cubicBezTo>
                  <a:pt x="1310751" y="412427"/>
                  <a:pt x="1292088" y="410097"/>
                  <a:pt x="1281270" y="420915"/>
                </a:cubicBezTo>
                <a:cubicBezTo>
                  <a:pt x="1270452" y="431733"/>
                  <a:pt x="1276313" y="452510"/>
                  <a:pt x="1266756" y="464457"/>
                </a:cubicBezTo>
                <a:cubicBezTo>
                  <a:pt x="1241697" y="495781"/>
                  <a:pt x="1200020" y="499284"/>
                  <a:pt x="1165156" y="508000"/>
                </a:cubicBezTo>
                <a:cubicBezTo>
                  <a:pt x="1070153" y="476333"/>
                  <a:pt x="1163397" y="520315"/>
                  <a:pt x="1107099" y="449943"/>
                </a:cubicBezTo>
                <a:cubicBezTo>
                  <a:pt x="1096202" y="436322"/>
                  <a:pt x="1078070" y="430591"/>
                  <a:pt x="1063556" y="420915"/>
                </a:cubicBezTo>
                <a:cubicBezTo>
                  <a:pt x="1053880" y="406401"/>
                  <a:pt x="1046862" y="389707"/>
                  <a:pt x="1034527" y="377372"/>
                </a:cubicBezTo>
                <a:cubicBezTo>
                  <a:pt x="1022192" y="365037"/>
                  <a:pt x="1006586" y="356144"/>
                  <a:pt x="990984" y="348343"/>
                </a:cubicBezTo>
                <a:cubicBezTo>
                  <a:pt x="946236" y="325969"/>
                  <a:pt x="871351" y="324318"/>
                  <a:pt x="831327" y="319315"/>
                </a:cubicBezTo>
                <a:cubicBezTo>
                  <a:pt x="733424" y="221411"/>
                  <a:pt x="783188" y="245211"/>
                  <a:pt x="700699" y="217715"/>
                </a:cubicBezTo>
                <a:cubicBezTo>
                  <a:pt x="698287" y="212891"/>
                  <a:pt x="609205" y="22723"/>
                  <a:pt x="584584" y="14515"/>
                </a:cubicBezTo>
                <a:lnTo>
                  <a:pt x="541042" y="0"/>
                </a:lnTo>
                <a:cubicBezTo>
                  <a:pt x="483702" y="8192"/>
                  <a:pt x="423461" y="14882"/>
                  <a:pt x="366870" y="29029"/>
                </a:cubicBezTo>
                <a:cubicBezTo>
                  <a:pt x="352027" y="32740"/>
                  <a:pt x="337841" y="38705"/>
                  <a:pt x="323327" y="43543"/>
                </a:cubicBezTo>
                <a:cubicBezTo>
                  <a:pt x="239465" y="99452"/>
                  <a:pt x="315265" y="40854"/>
                  <a:pt x="250756" y="116115"/>
                </a:cubicBezTo>
                <a:cubicBezTo>
                  <a:pt x="232945" y="136895"/>
                  <a:pt x="209796" y="152801"/>
                  <a:pt x="192699" y="174172"/>
                </a:cubicBezTo>
                <a:cubicBezTo>
                  <a:pt x="170905" y="201415"/>
                  <a:pt x="159311" y="236588"/>
                  <a:pt x="134642" y="261257"/>
                </a:cubicBezTo>
                <a:cubicBezTo>
                  <a:pt x="120128" y="275771"/>
                  <a:pt x="96997" y="285139"/>
                  <a:pt x="91099" y="304800"/>
                </a:cubicBezTo>
                <a:cubicBezTo>
                  <a:pt x="81367" y="337238"/>
                  <a:pt x="91099" y="372533"/>
                  <a:pt x="91099" y="406400"/>
                </a:cubicBezTo>
              </a:path>
            </a:pathLst>
          </a:custGeom>
          <a:gradFill flip="none" rotWithShape="1">
            <a:gsLst>
              <a:gs pos="0">
                <a:srgbClr val="8488C4"/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5400000" scaled="0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 48"/>
          <p:cNvSpPr/>
          <p:nvPr/>
        </p:nvSpPr>
        <p:spPr>
          <a:xfrm>
            <a:off x="5791200" y="1066800"/>
            <a:ext cx="2055551" cy="1625600"/>
          </a:xfrm>
          <a:custGeom>
            <a:avLst/>
            <a:gdLst>
              <a:gd name="connsiteX0" fmla="*/ 178184 w 2055551"/>
              <a:gd name="connsiteY0" fmla="*/ 391886 h 1625600"/>
              <a:gd name="connsiteX1" fmla="*/ 33042 w 2055551"/>
              <a:gd name="connsiteY1" fmla="*/ 508000 h 1625600"/>
              <a:gd name="connsiteX2" fmla="*/ 4013 w 2055551"/>
              <a:gd name="connsiteY2" fmla="*/ 551543 h 1625600"/>
              <a:gd name="connsiteX3" fmla="*/ 18527 w 2055551"/>
              <a:gd name="connsiteY3" fmla="*/ 682172 h 1625600"/>
              <a:gd name="connsiteX4" fmla="*/ 149156 w 2055551"/>
              <a:gd name="connsiteY4" fmla="*/ 783772 h 1625600"/>
              <a:gd name="connsiteX5" fmla="*/ 279784 w 2055551"/>
              <a:gd name="connsiteY5" fmla="*/ 754743 h 1625600"/>
              <a:gd name="connsiteX6" fmla="*/ 308813 w 2055551"/>
              <a:gd name="connsiteY6" fmla="*/ 711200 h 1625600"/>
              <a:gd name="connsiteX7" fmla="*/ 294299 w 2055551"/>
              <a:gd name="connsiteY7" fmla="*/ 783772 h 1625600"/>
              <a:gd name="connsiteX8" fmla="*/ 279784 w 2055551"/>
              <a:gd name="connsiteY8" fmla="*/ 972457 h 1625600"/>
              <a:gd name="connsiteX9" fmla="*/ 366870 w 2055551"/>
              <a:gd name="connsiteY9" fmla="*/ 1030515 h 1625600"/>
              <a:gd name="connsiteX10" fmla="*/ 424927 w 2055551"/>
              <a:gd name="connsiteY10" fmla="*/ 1074057 h 1625600"/>
              <a:gd name="connsiteX11" fmla="*/ 468470 w 2055551"/>
              <a:gd name="connsiteY11" fmla="*/ 1117600 h 1625600"/>
              <a:gd name="connsiteX12" fmla="*/ 555556 w 2055551"/>
              <a:gd name="connsiteY12" fmla="*/ 1146629 h 1625600"/>
              <a:gd name="connsiteX13" fmla="*/ 599099 w 2055551"/>
              <a:gd name="connsiteY13" fmla="*/ 1088572 h 1625600"/>
              <a:gd name="connsiteX14" fmla="*/ 613613 w 2055551"/>
              <a:gd name="connsiteY14" fmla="*/ 1045029 h 1625600"/>
              <a:gd name="connsiteX15" fmla="*/ 657156 w 2055551"/>
              <a:gd name="connsiteY15" fmla="*/ 1059543 h 1625600"/>
              <a:gd name="connsiteX16" fmla="*/ 700699 w 2055551"/>
              <a:gd name="connsiteY16" fmla="*/ 1103086 h 1625600"/>
              <a:gd name="connsiteX17" fmla="*/ 758756 w 2055551"/>
              <a:gd name="connsiteY17" fmla="*/ 1204686 h 1625600"/>
              <a:gd name="connsiteX18" fmla="*/ 831327 w 2055551"/>
              <a:gd name="connsiteY18" fmla="*/ 1291772 h 1625600"/>
              <a:gd name="connsiteX19" fmla="*/ 845842 w 2055551"/>
              <a:gd name="connsiteY19" fmla="*/ 1349829 h 1625600"/>
              <a:gd name="connsiteX20" fmla="*/ 889384 w 2055551"/>
              <a:gd name="connsiteY20" fmla="*/ 1364343 h 1625600"/>
              <a:gd name="connsiteX21" fmla="*/ 1005499 w 2055551"/>
              <a:gd name="connsiteY21" fmla="*/ 1422400 h 1625600"/>
              <a:gd name="connsiteX22" fmla="*/ 1020013 w 2055551"/>
              <a:gd name="connsiteY22" fmla="*/ 1335315 h 1625600"/>
              <a:gd name="connsiteX23" fmla="*/ 1034527 w 2055551"/>
              <a:gd name="connsiteY23" fmla="*/ 1262743 h 1625600"/>
              <a:gd name="connsiteX24" fmla="*/ 1121613 w 2055551"/>
              <a:gd name="connsiteY24" fmla="*/ 1335315 h 1625600"/>
              <a:gd name="connsiteX25" fmla="*/ 1165156 w 2055551"/>
              <a:gd name="connsiteY25" fmla="*/ 1364343 h 1625600"/>
              <a:gd name="connsiteX26" fmla="*/ 1237727 w 2055551"/>
              <a:gd name="connsiteY26" fmla="*/ 1436915 h 1625600"/>
              <a:gd name="connsiteX27" fmla="*/ 1266756 w 2055551"/>
              <a:gd name="connsiteY27" fmla="*/ 1480457 h 1625600"/>
              <a:gd name="connsiteX28" fmla="*/ 1324813 w 2055551"/>
              <a:gd name="connsiteY28" fmla="*/ 1494972 h 1625600"/>
              <a:gd name="connsiteX29" fmla="*/ 1368356 w 2055551"/>
              <a:gd name="connsiteY29" fmla="*/ 1509486 h 1625600"/>
              <a:gd name="connsiteX30" fmla="*/ 1469956 w 2055551"/>
              <a:gd name="connsiteY30" fmla="*/ 1567543 h 1625600"/>
              <a:gd name="connsiteX31" fmla="*/ 1557042 w 2055551"/>
              <a:gd name="connsiteY31" fmla="*/ 1538515 h 1625600"/>
              <a:gd name="connsiteX32" fmla="*/ 1644127 w 2055551"/>
              <a:gd name="connsiteY32" fmla="*/ 1567543 h 1625600"/>
              <a:gd name="connsiteX33" fmla="*/ 1745727 w 2055551"/>
              <a:gd name="connsiteY33" fmla="*/ 1625600 h 1625600"/>
              <a:gd name="connsiteX34" fmla="*/ 1716699 w 2055551"/>
              <a:gd name="connsiteY34" fmla="*/ 1407886 h 1625600"/>
              <a:gd name="connsiteX35" fmla="*/ 1687670 w 2055551"/>
              <a:gd name="connsiteY35" fmla="*/ 1364343 h 1625600"/>
              <a:gd name="connsiteX36" fmla="*/ 1673156 w 2055551"/>
              <a:gd name="connsiteY36" fmla="*/ 1146629 h 1625600"/>
              <a:gd name="connsiteX37" fmla="*/ 1615099 w 2055551"/>
              <a:gd name="connsiteY37" fmla="*/ 1030515 h 1625600"/>
              <a:gd name="connsiteX38" fmla="*/ 1600584 w 2055551"/>
              <a:gd name="connsiteY38" fmla="*/ 986972 h 1625600"/>
              <a:gd name="connsiteX39" fmla="*/ 1586070 w 2055551"/>
              <a:gd name="connsiteY39" fmla="*/ 928915 h 1625600"/>
              <a:gd name="connsiteX40" fmla="*/ 1542527 w 2055551"/>
              <a:gd name="connsiteY40" fmla="*/ 870857 h 1625600"/>
              <a:gd name="connsiteX41" fmla="*/ 1528013 w 2055551"/>
              <a:gd name="connsiteY41" fmla="*/ 827315 h 1625600"/>
              <a:gd name="connsiteX42" fmla="*/ 1484470 w 2055551"/>
              <a:gd name="connsiteY42" fmla="*/ 783772 h 1625600"/>
              <a:gd name="connsiteX43" fmla="*/ 1455442 w 2055551"/>
              <a:gd name="connsiteY43" fmla="*/ 740229 h 1625600"/>
              <a:gd name="connsiteX44" fmla="*/ 1498984 w 2055551"/>
              <a:gd name="connsiteY44" fmla="*/ 856343 h 1625600"/>
              <a:gd name="connsiteX45" fmla="*/ 1542527 w 2055551"/>
              <a:gd name="connsiteY45" fmla="*/ 870857 h 1625600"/>
              <a:gd name="connsiteX46" fmla="*/ 1658642 w 2055551"/>
              <a:gd name="connsiteY46" fmla="*/ 899886 h 1625600"/>
              <a:gd name="connsiteX47" fmla="*/ 1716699 w 2055551"/>
              <a:gd name="connsiteY47" fmla="*/ 928915 h 1625600"/>
              <a:gd name="connsiteX48" fmla="*/ 1803784 w 2055551"/>
              <a:gd name="connsiteY48" fmla="*/ 957943 h 1625600"/>
              <a:gd name="connsiteX49" fmla="*/ 1847327 w 2055551"/>
              <a:gd name="connsiteY49" fmla="*/ 1001486 h 1625600"/>
              <a:gd name="connsiteX50" fmla="*/ 1905384 w 2055551"/>
              <a:gd name="connsiteY50" fmla="*/ 1016000 h 1625600"/>
              <a:gd name="connsiteX51" fmla="*/ 1977956 w 2055551"/>
              <a:gd name="connsiteY51" fmla="*/ 1045029 h 1625600"/>
              <a:gd name="connsiteX52" fmla="*/ 2006984 w 2055551"/>
              <a:gd name="connsiteY52" fmla="*/ 1233715 h 1625600"/>
              <a:gd name="connsiteX53" fmla="*/ 1963442 w 2055551"/>
              <a:gd name="connsiteY53" fmla="*/ 1248229 h 1625600"/>
              <a:gd name="connsiteX54" fmla="*/ 1992470 w 2055551"/>
              <a:gd name="connsiteY54" fmla="*/ 1117600 h 1625600"/>
              <a:gd name="connsiteX55" fmla="*/ 1977956 w 2055551"/>
              <a:gd name="connsiteY55" fmla="*/ 986972 h 1625600"/>
              <a:gd name="connsiteX56" fmla="*/ 1963442 w 2055551"/>
              <a:gd name="connsiteY56" fmla="*/ 928915 h 1625600"/>
              <a:gd name="connsiteX57" fmla="*/ 1919899 w 2055551"/>
              <a:gd name="connsiteY57" fmla="*/ 885372 h 1625600"/>
              <a:gd name="connsiteX58" fmla="*/ 1847327 w 2055551"/>
              <a:gd name="connsiteY58" fmla="*/ 798286 h 1625600"/>
              <a:gd name="connsiteX59" fmla="*/ 1731213 w 2055551"/>
              <a:gd name="connsiteY59" fmla="*/ 653143 h 1625600"/>
              <a:gd name="connsiteX60" fmla="*/ 1731213 w 2055551"/>
              <a:gd name="connsiteY60" fmla="*/ 653143 h 1625600"/>
              <a:gd name="connsiteX61" fmla="*/ 1702184 w 2055551"/>
              <a:gd name="connsiteY61" fmla="*/ 609600 h 1625600"/>
              <a:gd name="connsiteX62" fmla="*/ 1600584 w 2055551"/>
              <a:gd name="connsiteY62" fmla="*/ 595086 h 1625600"/>
              <a:gd name="connsiteX63" fmla="*/ 1542527 w 2055551"/>
              <a:gd name="connsiteY63" fmla="*/ 551543 h 1625600"/>
              <a:gd name="connsiteX64" fmla="*/ 1484470 w 2055551"/>
              <a:gd name="connsiteY64" fmla="*/ 478972 h 1625600"/>
              <a:gd name="connsiteX65" fmla="*/ 1426413 w 2055551"/>
              <a:gd name="connsiteY65" fmla="*/ 391886 h 1625600"/>
              <a:gd name="connsiteX66" fmla="*/ 1382870 w 2055551"/>
              <a:gd name="connsiteY66" fmla="*/ 377372 h 1625600"/>
              <a:gd name="connsiteX67" fmla="*/ 1324813 w 2055551"/>
              <a:gd name="connsiteY67" fmla="*/ 406400 h 1625600"/>
              <a:gd name="connsiteX68" fmla="*/ 1281270 w 2055551"/>
              <a:gd name="connsiteY68" fmla="*/ 420915 h 1625600"/>
              <a:gd name="connsiteX69" fmla="*/ 1266756 w 2055551"/>
              <a:gd name="connsiteY69" fmla="*/ 464457 h 1625600"/>
              <a:gd name="connsiteX70" fmla="*/ 1165156 w 2055551"/>
              <a:gd name="connsiteY70" fmla="*/ 508000 h 1625600"/>
              <a:gd name="connsiteX71" fmla="*/ 1107099 w 2055551"/>
              <a:gd name="connsiteY71" fmla="*/ 449943 h 1625600"/>
              <a:gd name="connsiteX72" fmla="*/ 1063556 w 2055551"/>
              <a:gd name="connsiteY72" fmla="*/ 420915 h 1625600"/>
              <a:gd name="connsiteX73" fmla="*/ 1034527 w 2055551"/>
              <a:gd name="connsiteY73" fmla="*/ 377372 h 1625600"/>
              <a:gd name="connsiteX74" fmla="*/ 990984 w 2055551"/>
              <a:gd name="connsiteY74" fmla="*/ 348343 h 1625600"/>
              <a:gd name="connsiteX75" fmla="*/ 831327 w 2055551"/>
              <a:gd name="connsiteY75" fmla="*/ 319315 h 1625600"/>
              <a:gd name="connsiteX76" fmla="*/ 700699 w 2055551"/>
              <a:gd name="connsiteY76" fmla="*/ 217715 h 1625600"/>
              <a:gd name="connsiteX77" fmla="*/ 584584 w 2055551"/>
              <a:gd name="connsiteY77" fmla="*/ 14515 h 1625600"/>
              <a:gd name="connsiteX78" fmla="*/ 541042 w 2055551"/>
              <a:gd name="connsiteY78" fmla="*/ 0 h 1625600"/>
              <a:gd name="connsiteX79" fmla="*/ 366870 w 2055551"/>
              <a:gd name="connsiteY79" fmla="*/ 29029 h 1625600"/>
              <a:gd name="connsiteX80" fmla="*/ 323327 w 2055551"/>
              <a:gd name="connsiteY80" fmla="*/ 43543 h 1625600"/>
              <a:gd name="connsiteX81" fmla="*/ 250756 w 2055551"/>
              <a:gd name="connsiteY81" fmla="*/ 116115 h 1625600"/>
              <a:gd name="connsiteX82" fmla="*/ 192699 w 2055551"/>
              <a:gd name="connsiteY82" fmla="*/ 174172 h 1625600"/>
              <a:gd name="connsiteX83" fmla="*/ 134642 w 2055551"/>
              <a:gd name="connsiteY83" fmla="*/ 261257 h 1625600"/>
              <a:gd name="connsiteX84" fmla="*/ 91099 w 2055551"/>
              <a:gd name="connsiteY84" fmla="*/ 304800 h 1625600"/>
              <a:gd name="connsiteX85" fmla="*/ 91099 w 2055551"/>
              <a:gd name="connsiteY85" fmla="*/ 406400 h 162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2055551" h="1625600">
                <a:moveTo>
                  <a:pt x="178184" y="391886"/>
                </a:moveTo>
                <a:cubicBezTo>
                  <a:pt x="58001" y="431948"/>
                  <a:pt x="108072" y="395455"/>
                  <a:pt x="33042" y="508000"/>
                </a:cubicBezTo>
                <a:lnTo>
                  <a:pt x="4013" y="551543"/>
                </a:lnTo>
                <a:cubicBezTo>
                  <a:pt x="8851" y="595086"/>
                  <a:pt x="0" y="642471"/>
                  <a:pt x="18527" y="682172"/>
                </a:cubicBezTo>
                <a:cubicBezTo>
                  <a:pt x="54596" y="759463"/>
                  <a:pt x="89712" y="763957"/>
                  <a:pt x="149156" y="783772"/>
                </a:cubicBezTo>
                <a:cubicBezTo>
                  <a:pt x="150044" y="783624"/>
                  <a:pt x="260979" y="769787"/>
                  <a:pt x="279784" y="754743"/>
                </a:cubicBezTo>
                <a:cubicBezTo>
                  <a:pt x="293406" y="743846"/>
                  <a:pt x="299137" y="725714"/>
                  <a:pt x="308813" y="711200"/>
                </a:cubicBezTo>
                <a:cubicBezTo>
                  <a:pt x="303975" y="735391"/>
                  <a:pt x="302961" y="760673"/>
                  <a:pt x="294299" y="783772"/>
                </a:cubicBezTo>
                <a:cubicBezTo>
                  <a:pt x="262294" y="869120"/>
                  <a:pt x="196654" y="806198"/>
                  <a:pt x="279784" y="972457"/>
                </a:cubicBezTo>
                <a:cubicBezTo>
                  <a:pt x="295386" y="1003662"/>
                  <a:pt x="338959" y="1009582"/>
                  <a:pt x="366870" y="1030515"/>
                </a:cubicBezTo>
                <a:cubicBezTo>
                  <a:pt x="386222" y="1045029"/>
                  <a:pt x="406560" y="1058314"/>
                  <a:pt x="424927" y="1074057"/>
                </a:cubicBezTo>
                <a:cubicBezTo>
                  <a:pt x="440512" y="1087415"/>
                  <a:pt x="450527" y="1107631"/>
                  <a:pt x="468470" y="1117600"/>
                </a:cubicBezTo>
                <a:cubicBezTo>
                  <a:pt x="495218" y="1132460"/>
                  <a:pt x="555556" y="1146629"/>
                  <a:pt x="555556" y="1146629"/>
                </a:cubicBezTo>
                <a:cubicBezTo>
                  <a:pt x="570070" y="1127277"/>
                  <a:pt x="587097" y="1109575"/>
                  <a:pt x="599099" y="1088572"/>
                </a:cubicBezTo>
                <a:cubicBezTo>
                  <a:pt x="606690" y="1075288"/>
                  <a:pt x="599929" y="1051871"/>
                  <a:pt x="613613" y="1045029"/>
                </a:cubicBezTo>
                <a:cubicBezTo>
                  <a:pt x="627297" y="1038187"/>
                  <a:pt x="642642" y="1054705"/>
                  <a:pt x="657156" y="1059543"/>
                </a:cubicBezTo>
                <a:cubicBezTo>
                  <a:pt x="671670" y="1074057"/>
                  <a:pt x="687558" y="1087317"/>
                  <a:pt x="700699" y="1103086"/>
                </a:cubicBezTo>
                <a:cubicBezTo>
                  <a:pt x="732842" y="1141658"/>
                  <a:pt x="732948" y="1159523"/>
                  <a:pt x="758756" y="1204686"/>
                </a:cubicBezTo>
                <a:cubicBezTo>
                  <a:pt x="785700" y="1251839"/>
                  <a:pt x="791299" y="1251744"/>
                  <a:pt x="831327" y="1291772"/>
                </a:cubicBezTo>
                <a:cubicBezTo>
                  <a:pt x="836165" y="1311124"/>
                  <a:pt x="833381" y="1334252"/>
                  <a:pt x="845842" y="1349829"/>
                </a:cubicBezTo>
                <a:cubicBezTo>
                  <a:pt x="855399" y="1361776"/>
                  <a:pt x="876101" y="1356753"/>
                  <a:pt x="889384" y="1364343"/>
                </a:cubicBezTo>
                <a:cubicBezTo>
                  <a:pt x="1004519" y="1430134"/>
                  <a:pt x="890067" y="1393543"/>
                  <a:pt x="1005499" y="1422400"/>
                </a:cubicBezTo>
                <a:cubicBezTo>
                  <a:pt x="1010337" y="1393372"/>
                  <a:pt x="1022457" y="1364642"/>
                  <a:pt x="1020013" y="1335315"/>
                </a:cubicBezTo>
                <a:cubicBezTo>
                  <a:pt x="1012272" y="1242423"/>
                  <a:pt x="948892" y="1234199"/>
                  <a:pt x="1034527" y="1262743"/>
                </a:cubicBezTo>
                <a:cubicBezTo>
                  <a:pt x="1142643" y="1334821"/>
                  <a:pt x="1009850" y="1242180"/>
                  <a:pt x="1121613" y="1335315"/>
                </a:cubicBezTo>
                <a:cubicBezTo>
                  <a:pt x="1135014" y="1346482"/>
                  <a:pt x="1150642" y="1354667"/>
                  <a:pt x="1165156" y="1364343"/>
                </a:cubicBezTo>
                <a:cubicBezTo>
                  <a:pt x="1242558" y="1480449"/>
                  <a:pt x="1140971" y="1340161"/>
                  <a:pt x="1237727" y="1436915"/>
                </a:cubicBezTo>
                <a:cubicBezTo>
                  <a:pt x="1250062" y="1449250"/>
                  <a:pt x="1252242" y="1470781"/>
                  <a:pt x="1266756" y="1480457"/>
                </a:cubicBezTo>
                <a:cubicBezTo>
                  <a:pt x="1283354" y="1491522"/>
                  <a:pt x="1305633" y="1489492"/>
                  <a:pt x="1324813" y="1494972"/>
                </a:cubicBezTo>
                <a:cubicBezTo>
                  <a:pt x="1339524" y="1499175"/>
                  <a:pt x="1353842" y="1504648"/>
                  <a:pt x="1368356" y="1509486"/>
                </a:cubicBezTo>
                <a:cubicBezTo>
                  <a:pt x="1385363" y="1520824"/>
                  <a:pt x="1451540" y="1567543"/>
                  <a:pt x="1469956" y="1567543"/>
                </a:cubicBezTo>
                <a:cubicBezTo>
                  <a:pt x="1500555" y="1567543"/>
                  <a:pt x="1557042" y="1538515"/>
                  <a:pt x="1557042" y="1538515"/>
                </a:cubicBezTo>
                <a:cubicBezTo>
                  <a:pt x="1586070" y="1548191"/>
                  <a:pt x="1618668" y="1550570"/>
                  <a:pt x="1644127" y="1567543"/>
                </a:cubicBezTo>
                <a:cubicBezTo>
                  <a:pt x="1705673" y="1608574"/>
                  <a:pt x="1672067" y="1588771"/>
                  <a:pt x="1745727" y="1625600"/>
                </a:cubicBezTo>
                <a:cubicBezTo>
                  <a:pt x="1742485" y="1586694"/>
                  <a:pt x="1746342" y="1467171"/>
                  <a:pt x="1716699" y="1407886"/>
                </a:cubicBezTo>
                <a:cubicBezTo>
                  <a:pt x="1708898" y="1392284"/>
                  <a:pt x="1697346" y="1378857"/>
                  <a:pt x="1687670" y="1364343"/>
                </a:cubicBezTo>
                <a:cubicBezTo>
                  <a:pt x="1682832" y="1291772"/>
                  <a:pt x="1688606" y="1217701"/>
                  <a:pt x="1673156" y="1146629"/>
                </a:cubicBezTo>
                <a:cubicBezTo>
                  <a:pt x="1663964" y="1104344"/>
                  <a:pt x="1628784" y="1071567"/>
                  <a:pt x="1615099" y="1030515"/>
                </a:cubicBezTo>
                <a:cubicBezTo>
                  <a:pt x="1610261" y="1016001"/>
                  <a:pt x="1604787" y="1001683"/>
                  <a:pt x="1600584" y="986972"/>
                </a:cubicBezTo>
                <a:cubicBezTo>
                  <a:pt x="1595104" y="967792"/>
                  <a:pt x="1594991" y="946757"/>
                  <a:pt x="1586070" y="928915"/>
                </a:cubicBezTo>
                <a:cubicBezTo>
                  <a:pt x="1575252" y="907278"/>
                  <a:pt x="1557041" y="890210"/>
                  <a:pt x="1542527" y="870857"/>
                </a:cubicBezTo>
                <a:cubicBezTo>
                  <a:pt x="1537689" y="856343"/>
                  <a:pt x="1536499" y="840045"/>
                  <a:pt x="1528013" y="827315"/>
                </a:cubicBezTo>
                <a:cubicBezTo>
                  <a:pt x="1516627" y="810236"/>
                  <a:pt x="1497611" y="799541"/>
                  <a:pt x="1484470" y="783772"/>
                </a:cubicBezTo>
                <a:cubicBezTo>
                  <a:pt x="1473303" y="770371"/>
                  <a:pt x="1465118" y="754743"/>
                  <a:pt x="1455442" y="740229"/>
                </a:cubicBezTo>
                <a:cubicBezTo>
                  <a:pt x="1463309" y="779567"/>
                  <a:pt x="1463391" y="827868"/>
                  <a:pt x="1498984" y="856343"/>
                </a:cubicBezTo>
                <a:cubicBezTo>
                  <a:pt x="1510931" y="865900"/>
                  <a:pt x="1527767" y="866831"/>
                  <a:pt x="1542527" y="870857"/>
                </a:cubicBezTo>
                <a:cubicBezTo>
                  <a:pt x="1581017" y="881354"/>
                  <a:pt x="1658642" y="899886"/>
                  <a:pt x="1658642" y="899886"/>
                </a:cubicBezTo>
                <a:cubicBezTo>
                  <a:pt x="1677994" y="909562"/>
                  <a:pt x="1696610" y="920879"/>
                  <a:pt x="1716699" y="928915"/>
                </a:cubicBezTo>
                <a:cubicBezTo>
                  <a:pt x="1745109" y="940279"/>
                  <a:pt x="1803784" y="957943"/>
                  <a:pt x="1803784" y="957943"/>
                </a:cubicBezTo>
                <a:cubicBezTo>
                  <a:pt x="1818298" y="972457"/>
                  <a:pt x="1829505" y="991302"/>
                  <a:pt x="1847327" y="1001486"/>
                </a:cubicBezTo>
                <a:cubicBezTo>
                  <a:pt x="1864647" y="1011383"/>
                  <a:pt x="1886460" y="1009692"/>
                  <a:pt x="1905384" y="1016000"/>
                </a:cubicBezTo>
                <a:cubicBezTo>
                  <a:pt x="1930101" y="1024239"/>
                  <a:pt x="1953765" y="1035353"/>
                  <a:pt x="1977956" y="1045029"/>
                </a:cubicBezTo>
                <a:cubicBezTo>
                  <a:pt x="2042367" y="1109440"/>
                  <a:pt x="2055551" y="1100157"/>
                  <a:pt x="2006984" y="1233715"/>
                </a:cubicBezTo>
                <a:cubicBezTo>
                  <a:pt x="2001756" y="1248093"/>
                  <a:pt x="1977956" y="1243391"/>
                  <a:pt x="1963442" y="1248229"/>
                </a:cubicBezTo>
                <a:cubicBezTo>
                  <a:pt x="1978409" y="1203327"/>
                  <a:pt x="1992470" y="1168689"/>
                  <a:pt x="1992470" y="1117600"/>
                </a:cubicBezTo>
                <a:cubicBezTo>
                  <a:pt x="1992470" y="1073789"/>
                  <a:pt x="1984618" y="1030273"/>
                  <a:pt x="1977956" y="986972"/>
                </a:cubicBezTo>
                <a:cubicBezTo>
                  <a:pt x="1974923" y="967256"/>
                  <a:pt x="1973339" y="946235"/>
                  <a:pt x="1963442" y="928915"/>
                </a:cubicBezTo>
                <a:cubicBezTo>
                  <a:pt x="1953258" y="911093"/>
                  <a:pt x="1933040" y="901141"/>
                  <a:pt x="1919899" y="885372"/>
                </a:cubicBezTo>
                <a:cubicBezTo>
                  <a:pt x="1818862" y="764128"/>
                  <a:pt x="1974538" y="925497"/>
                  <a:pt x="1847327" y="798286"/>
                </a:cubicBezTo>
                <a:cubicBezTo>
                  <a:pt x="1799940" y="703510"/>
                  <a:pt x="1833598" y="755528"/>
                  <a:pt x="1731213" y="653143"/>
                </a:cubicBezTo>
                <a:lnTo>
                  <a:pt x="1731213" y="653143"/>
                </a:lnTo>
                <a:cubicBezTo>
                  <a:pt x="1721537" y="638629"/>
                  <a:pt x="1718125" y="616685"/>
                  <a:pt x="1702184" y="609600"/>
                </a:cubicBezTo>
                <a:cubicBezTo>
                  <a:pt x="1670922" y="595706"/>
                  <a:pt x="1634451" y="599924"/>
                  <a:pt x="1600584" y="595086"/>
                </a:cubicBezTo>
                <a:cubicBezTo>
                  <a:pt x="1581232" y="580572"/>
                  <a:pt x="1558013" y="570127"/>
                  <a:pt x="1542527" y="551543"/>
                </a:cubicBezTo>
                <a:cubicBezTo>
                  <a:pt x="1454896" y="446385"/>
                  <a:pt x="1617819" y="567869"/>
                  <a:pt x="1484470" y="478972"/>
                </a:cubicBezTo>
                <a:cubicBezTo>
                  <a:pt x="1469253" y="433321"/>
                  <a:pt x="1473009" y="422950"/>
                  <a:pt x="1426413" y="391886"/>
                </a:cubicBezTo>
                <a:cubicBezTo>
                  <a:pt x="1413683" y="383399"/>
                  <a:pt x="1397384" y="382210"/>
                  <a:pt x="1382870" y="377372"/>
                </a:cubicBezTo>
                <a:cubicBezTo>
                  <a:pt x="1363518" y="387048"/>
                  <a:pt x="1344700" y="397877"/>
                  <a:pt x="1324813" y="406400"/>
                </a:cubicBezTo>
                <a:cubicBezTo>
                  <a:pt x="1310751" y="412427"/>
                  <a:pt x="1292088" y="410097"/>
                  <a:pt x="1281270" y="420915"/>
                </a:cubicBezTo>
                <a:cubicBezTo>
                  <a:pt x="1270452" y="431733"/>
                  <a:pt x="1276313" y="452510"/>
                  <a:pt x="1266756" y="464457"/>
                </a:cubicBezTo>
                <a:cubicBezTo>
                  <a:pt x="1241697" y="495781"/>
                  <a:pt x="1200020" y="499284"/>
                  <a:pt x="1165156" y="508000"/>
                </a:cubicBezTo>
                <a:cubicBezTo>
                  <a:pt x="1070153" y="476333"/>
                  <a:pt x="1163397" y="520315"/>
                  <a:pt x="1107099" y="449943"/>
                </a:cubicBezTo>
                <a:cubicBezTo>
                  <a:pt x="1096202" y="436322"/>
                  <a:pt x="1078070" y="430591"/>
                  <a:pt x="1063556" y="420915"/>
                </a:cubicBezTo>
                <a:cubicBezTo>
                  <a:pt x="1053880" y="406401"/>
                  <a:pt x="1046862" y="389707"/>
                  <a:pt x="1034527" y="377372"/>
                </a:cubicBezTo>
                <a:cubicBezTo>
                  <a:pt x="1022192" y="365037"/>
                  <a:pt x="1006586" y="356144"/>
                  <a:pt x="990984" y="348343"/>
                </a:cubicBezTo>
                <a:cubicBezTo>
                  <a:pt x="946236" y="325969"/>
                  <a:pt x="871351" y="324318"/>
                  <a:pt x="831327" y="319315"/>
                </a:cubicBezTo>
                <a:cubicBezTo>
                  <a:pt x="733424" y="221411"/>
                  <a:pt x="783188" y="245211"/>
                  <a:pt x="700699" y="217715"/>
                </a:cubicBezTo>
                <a:cubicBezTo>
                  <a:pt x="698287" y="212891"/>
                  <a:pt x="609205" y="22723"/>
                  <a:pt x="584584" y="14515"/>
                </a:cubicBezTo>
                <a:lnTo>
                  <a:pt x="541042" y="0"/>
                </a:lnTo>
                <a:cubicBezTo>
                  <a:pt x="483702" y="8192"/>
                  <a:pt x="423461" y="14882"/>
                  <a:pt x="366870" y="29029"/>
                </a:cubicBezTo>
                <a:cubicBezTo>
                  <a:pt x="352027" y="32740"/>
                  <a:pt x="337841" y="38705"/>
                  <a:pt x="323327" y="43543"/>
                </a:cubicBezTo>
                <a:cubicBezTo>
                  <a:pt x="239465" y="99452"/>
                  <a:pt x="315265" y="40854"/>
                  <a:pt x="250756" y="116115"/>
                </a:cubicBezTo>
                <a:cubicBezTo>
                  <a:pt x="232945" y="136895"/>
                  <a:pt x="209796" y="152801"/>
                  <a:pt x="192699" y="174172"/>
                </a:cubicBezTo>
                <a:cubicBezTo>
                  <a:pt x="170905" y="201415"/>
                  <a:pt x="159311" y="236588"/>
                  <a:pt x="134642" y="261257"/>
                </a:cubicBezTo>
                <a:cubicBezTo>
                  <a:pt x="120128" y="275771"/>
                  <a:pt x="96997" y="285139"/>
                  <a:pt x="91099" y="304800"/>
                </a:cubicBezTo>
                <a:cubicBezTo>
                  <a:pt x="81367" y="337238"/>
                  <a:pt x="91099" y="372533"/>
                  <a:pt x="91099" y="406400"/>
                </a:cubicBezTo>
              </a:path>
            </a:pathLst>
          </a:custGeom>
          <a:gradFill flip="none" rotWithShape="1">
            <a:gsLst>
              <a:gs pos="0">
                <a:srgbClr val="8488C4"/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5400000" scaled="0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5867400" y="304800"/>
            <a:ext cx="2055551" cy="1625600"/>
          </a:xfrm>
          <a:custGeom>
            <a:avLst/>
            <a:gdLst>
              <a:gd name="connsiteX0" fmla="*/ 178184 w 2055551"/>
              <a:gd name="connsiteY0" fmla="*/ 391886 h 1625600"/>
              <a:gd name="connsiteX1" fmla="*/ 33042 w 2055551"/>
              <a:gd name="connsiteY1" fmla="*/ 508000 h 1625600"/>
              <a:gd name="connsiteX2" fmla="*/ 4013 w 2055551"/>
              <a:gd name="connsiteY2" fmla="*/ 551543 h 1625600"/>
              <a:gd name="connsiteX3" fmla="*/ 18527 w 2055551"/>
              <a:gd name="connsiteY3" fmla="*/ 682172 h 1625600"/>
              <a:gd name="connsiteX4" fmla="*/ 149156 w 2055551"/>
              <a:gd name="connsiteY4" fmla="*/ 783772 h 1625600"/>
              <a:gd name="connsiteX5" fmla="*/ 279784 w 2055551"/>
              <a:gd name="connsiteY5" fmla="*/ 754743 h 1625600"/>
              <a:gd name="connsiteX6" fmla="*/ 308813 w 2055551"/>
              <a:gd name="connsiteY6" fmla="*/ 711200 h 1625600"/>
              <a:gd name="connsiteX7" fmla="*/ 294299 w 2055551"/>
              <a:gd name="connsiteY7" fmla="*/ 783772 h 1625600"/>
              <a:gd name="connsiteX8" fmla="*/ 279784 w 2055551"/>
              <a:gd name="connsiteY8" fmla="*/ 972457 h 1625600"/>
              <a:gd name="connsiteX9" fmla="*/ 366870 w 2055551"/>
              <a:gd name="connsiteY9" fmla="*/ 1030515 h 1625600"/>
              <a:gd name="connsiteX10" fmla="*/ 424927 w 2055551"/>
              <a:gd name="connsiteY10" fmla="*/ 1074057 h 1625600"/>
              <a:gd name="connsiteX11" fmla="*/ 468470 w 2055551"/>
              <a:gd name="connsiteY11" fmla="*/ 1117600 h 1625600"/>
              <a:gd name="connsiteX12" fmla="*/ 555556 w 2055551"/>
              <a:gd name="connsiteY12" fmla="*/ 1146629 h 1625600"/>
              <a:gd name="connsiteX13" fmla="*/ 599099 w 2055551"/>
              <a:gd name="connsiteY13" fmla="*/ 1088572 h 1625600"/>
              <a:gd name="connsiteX14" fmla="*/ 613613 w 2055551"/>
              <a:gd name="connsiteY14" fmla="*/ 1045029 h 1625600"/>
              <a:gd name="connsiteX15" fmla="*/ 657156 w 2055551"/>
              <a:gd name="connsiteY15" fmla="*/ 1059543 h 1625600"/>
              <a:gd name="connsiteX16" fmla="*/ 700699 w 2055551"/>
              <a:gd name="connsiteY16" fmla="*/ 1103086 h 1625600"/>
              <a:gd name="connsiteX17" fmla="*/ 758756 w 2055551"/>
              <a:gd name="connsiteY17" fmla="*/ 1204686 h 1625600"/>
              <a:gd name="connsiteX18" fmla="*/ 831327 w 2055551"/>
              <a:gd name="connsiteY18" fmla="*/ 1291772 h 1625600"/>
              <a:gd name="connsiteX19" fmla="*/ 845842 w 2055551"/>
              <a:gd name="connsiteY19" fmla="*/ 1349829 h 1625600"/>
              <a:gd name="connsiteX20" fmla="*/ 889384 w 2055551"/>
              <a:gd name="connsiteY20" fmla="*/ 1364343 h 1625600"/>
              <a:gd name="connsiteX21" fmla="*/ 1005499 w 2055551"/>
              <a:gd name="connsiteY21" fmla="*/ 1422400 h 1625600"/>
              <a:gd name="connsiteX22" fmla="*/ 1020013 w 2055551"/>
              <a:gd name="connsiteY22" fmla="*/ 1335315 h 1625600"/>
              <a:gd name="connsiteX23" fmla="*/ 1034527 w 2055551"/>
              <a:gd name="connsiteY23" fmla="*/ 1262743 h 1625600"/>
              <a:gd name="connsiteX24" fmla="*/ 1121613 w 2055551"/>
              <a:gd name="connsiteY24" fmla="*/ 1335315 h 1625600"/>
              <a:gd name="connsiteX25" fmla="*/ 1165156 w 2055551"/>
              <a:gd name="connsiteY25" fmla="*/ 1364343 h 1625600"/>
              <a:gd name="connsiteX26" fmla="*/ 1237727 w 2055551"/>
              <a:gd name="connsiteY26" fmla="*/ 1436915 h 1625600"/>
              <a:gd name="connsiteX27" fmla="*/ 1266756 w 2055551"/>
              <a:gd name="connsiteY27" fmla="*/ 1480457 h 1625600"/>
              <a:gd name="connsiteX28" fmla="*/ 1324813 w 2055551"/>
              <a:gd name="connsiteY28" fmla="*/ 1494972 h 1625600"/>
              <a:gd name="connsiteX29" fmla="*/ 1368356 w 2055551"/>
              <a:gd name="connsiteY29" fmla="*/ 1509486 h 1625600"/>
              <a:gd name="connsiteX30" fmla="*/ 1469956 w 2055551"/>
              <a:gd name="connsiteY30" fmla="*/ 1567543 h 1625600"/>
              <a:gd name="connsiteX31" fmla="*/ 1557042 w 2055551"/>
              <a:gd name="connsiteY31" fmla="*/ 1538515 h 1625600"/>
              <a:gd name="connsiteX32" fmla="*/ 1644127 w 2055551"/>
              <a:gd name="connsiteY32" fmla="*/ 1567543 h 1625600"/>
              <a:gd name="connsiteX33" fmla="*/ 1745727 w 2055551"/>
              <a:gd name="connsiteY33" fmla="*/ 1625600 h 1625600"/>
              <a:gd name="connsiteX34" fmla="*/ 1716699 w 2055551"/>
              <a:gd name="connsiteY34" fmla="*/ 1407886 h 1625600"/>
              <a:gd name="connsiteX35" fmla="*/ 1687670 w 2055551"/>
              <a:gd name="connsiteY35" fmla="*/ 1364343 h 1625600"/>
              <a:gd name="connsiteX36" fmla="*/ 1673156 w 2055551"/>
              <a:gd name="connsiteY36" fmla="*/ 1146629 h 1625600"/>
              <a:gd name="connsiteX37" fmla="*/ 1615099 w 2055551"/>
              <a:gd name="connsiteY37" fmla="*/ 1030515 h 1625600"/>
              <a:gd name="connsiteX38" fmla="*/ 1600584 w 2055551"/>
              <a:gd name="connsiteY38" fmla="*/ 986972 h 1625600"/>
              <a:gd name="connsiteX39" fmla="*/ 1586070 w 2055551"/>
              <a:gd name="connsiteY39" fmla="*/ 928915 h 1625600"/>
              <a:gd name="connsiteX40" fmla="*/ 1542527 w 2055551"/>
              <a:gd name="connsiteY40" fmla="*/ 870857 h 1625600"/>
              <a:gd name="connsiteX41" fmla="*/ 1528013 w 2055551"/>
              <a:gd name="connsiteY41" fmla="*/ 827315 h 1625600"/>
              <a:gd name="connsiteX42" fmla="*/ 1484470 w 2055551"/>
              <a:gd name="connsiteY42" fmla="*/ 783772 h 1625600"/>
              <a:gd name="connsiteX43" fmla="*/ 1455442 w 2055551"/>
              <a:gd name="connsiteY43" fmla="*/ 740229 h 1625600"/>
              <a:gd name="connsiteX44" fmla="*/ 1498984 w 2055551"/>
              <a:gd name="connsiteY44" fmla="*/ 856343 h 1625600"/>
              <a:gd name="connsiteX45" fmla="*/ 1542527 w 2055551"/>
              <a:gd name="connsiteY45" fmla="*/ 870857 h 1625600"/>
              <a:gd name="connsiteX46" fmla="*/ 1658642 w 2055551"/>
              <a:gd name="connsiteY46" fmla="*/ 899886 h 1625600"/>
              <a:gd name="connsiteX47" fmla="*/ 1716699 w 2055551"/>
              <a:gd name="connsiteY47" fmla="*/ 928915 h 1625600"/>
              <a:gd name="connsiteX48" fmla="*/ 1803784 w 2055551"/>
              <a:gd name="connsiteY48" fmla="*/ 957943 h 1625600"/>
              <a:gd name="connsiteX49" fmla="*/ 1847327 w 2055551"/>
              <a:gd name="connsiteY49" fmla="*/ 1001486 h 1625600"/>
              <a:gd name="connsiteX50" fmla="*/ 1905384 w 2055551"/>
              <a:gd name="connsiteY50" fmla="*/ 1016000 h 1625600"/>
              <a:gd name="connsiteX51" fmla="*/ 1977956 w 2055551"/>
              <a:gd name="connsiteY51" fmla="*/ 1045029 h 1625600"/>
              <a:gd name="connsiteX52" fmla="*/ 2006984 w 2055551"/>
              <a:gd name="connsiteY52" fmla="*/ 1233715 h 1625600"/>
              <a:gd name="connsiteX53" fmla="*/ 1963442 w 2055551"/>
              <a:gd name="connsiteY53" fmla="*/ 1248229 h 1625600"/>
              <a:gd name="connsiteX54" fmla="*/ 1992470 w 2055551"/>
              <a:gd name="connsiteY54" fmla="*/ 1117600 h 1625600"/>
              <a:gd name="connsiteX55" fmla="*/ 1977956 w 2055551"/>
              <a:gd name="connsiteY55" fmla="*/ 986972 h 1625600"/>
              <a:gd name="connsiteX56" fmla="*/ 1963442 w 2055551"/>
              <a:gd name="connsiteY56" fmla="*/ 928915 h 1625600"/>
              <a:gd name="connsiteX57" fmla="*/ 1919899 w 2055551"/>
              <a:gd name="connsiteY57" fmla="*/ 885372 h 1625600"/>
              <a:gd name="connsiteX58" fmla="*/ 1847327 w 2055551"/>
              <a:gd name="connsiteY58" fmla="*/ 798286 h 1625600"/>
              <a:gd name="connsiteX59" fmla="*/ 1731213 w 2055551"/>
              <a:gd name="connsiteY59" fmla="*/ 653143 h 1625600"/>
              <a:gd name="connsiteX60" fmla="*/ 1731213 w 2055551"/>
              <a:gd name="connsiteY60" fmla="*/ 653143 h 1625600"/>
              <a:gd name="connsiteX61" fmla="*/ 1702184 w 2055551"/>
              <a:gd name="connsiteY61" fmla="*/ 609600 h 1625600"/>
              <a:gd name="connsiteX62" fmla="*/ 1600584 w 2055551"/>
              <a:gd name="connsiteY62" fmla="*/ 595086 h 1625600"/>
              <a:gd name="connsiteX63" fmla="*/ 1542527 w 2055551"/>
              <a:gd name="connsiteY63" fmla="*/ 551543 h 1625600"/>
              <a:gd name="connsiteX64" fmla="*/ 1484470 w 2055551"/>
              <a:gd name="connsiteY64" fmla="*/ 478972 h 1625600"/>
              <a:gd name="connsiteX65" fmla="*/ 1426413 w 2055551"/>
              <a:gd name="connsiteY65" fmla="*/ 391886 h 1625600"/>
              <a:gd name="connsiteX66" fmla="*/ 1382870 w 2055551"/>
              <a:gd name="connsiteY66" fmla="*/ 377372 h 1625600"/>
              <a:gd name="connsiteX67" fmla="*/ 1324813 w 2055551"/>
              <a:gd name="connsiteY67" fmla="*/ 406400 h 1625600"/>
              <a:gd name="connsiteX68" fmla="*/ 1281270 w 2055551"/>
              <a:gd name="connsiteY68" fmla="*/ 420915 h 1625600"/>
              <a:gd name="connsiteX69" fmla="*/ 1266756 w 2055551"/>
              <a:gd name="connsiteY69" fmla="*/ 464457 h 1625600"/>
              <a:gd name="connsiteX70" fmla="*/ 1165156 w 2055551"/>
              <a:gd name="connsiteY70" fmla="*/ 508000 h 1625600"/>
              <a:gd name="connsiteX71" fmla="*/ 1107099 w 2055551"/>
              <a:gd name="connsiteY71" fmla="*/ 449943 h 1625600"/>
              <a:gd name="connsiteX72" fmla="*/ 1063556 w 2055551"/>
              <a:gd name="connsiteY72" fmla="*/ 420915 h 1625600"/>
              <a:gd name="connsiteX73" fmla="*/ 1034527 w 2055551"/>
              <a:gd name="connsiteY73" fmla="*/ 377372 h 1625600"/>
              <a:gd name="connsiteX74" fmla="*/ 990984 w 2055551"/>
              <a:gd name="connsiteY74" fmla="*/ 348343 h 1625600"/>
              <a:gd name="connsiteX75" fmla="*/ 831327 w 2055551"/>
              <a:gd name="connsiteY75" fmla="*/ 319315 h 1625600"/>
              <a:gd name="connsiteX76" fmla="*/ 700699 w 2055551"/>
              <a:gd name="connsiteY76" fmla="*/ 217715 h 1625600"/>
              <a:gd name="connsiteX77" fmla="*/ 584584 w 2055551"/>
              <a:gd name="connsiteY77" fmla="*/ 14515 h 1625600"/>
              <a:gd name="connsiteX78" fmla="*/ 541042 w 2055551"/>
              <a:gd name="connsiteY78" fmla="*/ 0 h 1625600"/>
              <a:gd name="connsiteX79" fmla="*/ 366870 w 2055551"/>
              <a:gd name="connsiteY79" fmla="*/ 29029 h 1625600"/>
              <a:gd name="connsiteX80" fmla="*/ 323327 w 2055551"/>
              <a:gd name="connsiteY80" fmla="*/ 43543 h 1625600"/>
              <a:gd name="connsiteX81" fmla="*/ 250756 w 2055551"/>
              <a:gd name="connsiteY81" fmla="*/ 116115 h 1625600"/>
              <a:gd name="connsiteX82" fmla="*/ 192699 w 2055551"/>
              <a:gd name="connsiteY82" fmla="*/ 174172 h 1625600"/>
              <a:gd name="connsiteX83" fmla="*/ 134642 w 2055551"/>
              <a:gd name="connsiteY83" fmla="*/ 261257 h 1625600"/>
              <a:gd name="connsiteX84" fmla="*/ 91099 w 2055551"/>
              <a:gd name="connsiteY84" fmla="*/ 304800 h 1625600"/>
              <a:gd name="connsiteX85" fmla="*/ 91099 w 2055551"/>
              <a:gd name="connsiteY85" fmla="*/ 406400 h 162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2055551" h="1625600">
                <a:moveTo>
                  <a:pt x="178184" y="391886"/>
                </a:moveTo>
                <a:cubicBezTo>
                  <a:pt x="58001" y="431948"/>
                  <a:pt x="108072" y="395455"/>
                  <a:pt x="33042" y="508000"/>
                </a:cubicBezTo>
                <a:lnTo>
                  <a:pt x="4013" y="551543"/>
                </a:lnTo>
                <a:cubicBezTo>
                  <a:pt x="8851" y="595086"/>
                  <a:pt x="0" y="642471"/>
                  <a:pt x="18527" y="682172"/>
                </a:cubicBezTo>
                <a:cubicBezTo>
                  <a:pt x="54596" y="759463"/>
                  <a:pt x="89712" y="763957"/>
                  <a:pt x="149156" y="783772"/>
                </a:cubicBezTo>
                <a:cubicBezTo>
                  <a:pt x="150044" y="783624"/>
                  <a:pt x="260979" y="769787"/>
                  <a:pt x="279784" y="754743"/>
                </a:cubicBezTo>
                <a:cubicBezTo>
                  <a:pt x="293406" y="743846"/>
                  <a:pt x="299137" y="725714"/>
                  <a:pt x="308813" y="711200"/>
                </a:cubicBezTo>
                <a:cubicBezTo>
                  <a:pt x="303975" y="735391"/>
                  <a:pt x="302961" y="760673"/>
                  <a:pt x="294299" y="783772"/>
                </a:cubicBezTo>
                <a:cubicBezTo>
                  <a:pt x="262294" y="869120"/>
                  <a:pt x="196654" y="806198"/>
                  <a:pt x="279784" y="972457"/>
                </a:cubicBezTo>
                <a:cubicBezTo>
                  <a:pt x="295386" y="1003662"/>
                  <a:pt x="338959" y="1009582"/>
                  <a:pt x="366870" y="1030515"/>
                </a:cubicBezTo>
                <a:cubicBezTo>
                  <a:pt x="386222" y="1045029"/>
                  <a:pt x="406560" y="1058314"/>
                  <a:pt x="424927" y="1074057"/>
                </a:cubicBezTo>
                <a:cubicBezTo>
                  <a:pt x="440512" y="1087415"/>
                  <a:pt x="450527" y="1107631"/>
                  <a:pt x="468470" y="1117600"/>
                </a:cubicBezTo>
                <a:cubicBezTo>
                  <a:pt x="495218" y="1132460"/>
                  <a:pt x="555556" y="1146629"/>
                  <a:pt x="555556" y="1146629"/>
                </a:cubicBezTo>
                <a:cubicBezTo>
                  <a:pt x="570070" y="1127277"/>
                  <a:pt x="587097" y="1109575"/>
                  <a:pt x="599099" y="1088572"/>
                </a:cubicBezTo>
                <a:cubicBezTo>
                  <a:pt x="606690" y="1075288"/>
                  <a:pt x="599929" y="1051871"/>
                  <a:pt x="613613" y="1045029"/>
                </a:cubicBezTo>
                <a:cubicBezTo>
                  <a:pt x="627297" y="1038187"/>
                  <a:pt x="642642" y="1054705"/>
                  <a:pt x="657156" y="1059543"/>
                </a:cubicBezTo>
                <a:cubicBezTo>
                  <a:pt x="671670" y="1074057"/>
                  <a:pt x="687558" y="1087317"/>
                  <a:pt x="700699" y="1103086"/>
                </a:cubicBezTo>
                <a:cubicBezTo>
                  <a:pt x="732842" y="1141658"/>
                  <a:pt x="732948" y="1159523"/>
                  <a:pt x="758756" y="1204686"/>
                </a:cubicBezTo>
                <a:cubicBezTo>
                  <a:pt x="785700" y="1251839"/>
                  <a:pt x="791299" y="1251744"/>
                  <a:pt x="831327" y="1291772"/>
                </a:cubicBezTo>
                <a:cubicBezTo>
                  <a:pt x="836165" y="1311124"/>
                  <a:pt x="833381" y="1334252"/>
                  <a:pt x="845842" y="1349829"/>
                </a:cubicBezTo>
                <a:cubicBezTo>
                  <a:pt x="855399" y="1361776"/>
                  <a:pt x="876101" y="1356753"/>
                  <a:pt x="889384" y="1364343"/>
                </a:cubicBezTo>
                <a:cubicBezTo>
                  <a:pt x="1004519" y="1430134"/>
                  <a:pt x="890067" y="1393543"/>
                  <a:pt x="1005499" y="1422400"/>
                </a:cubicBezTo>
                <a:cubicBezTo>
                  <a:pt x="1010337" y="1393372"/>
                  <a:pt x="1022457" y="1364642"/>
                  <a:pt x="1020013" y="1335315"/>
                </a:cubicBezTo>
                <a:cubicBezTo>
                  <a:pt x="1012272" y="1242423"/>
                  <a:pt x="948892" y="1234199"/>
                  <a:pt x="1034527" y="1262743"/>
                </a:cubicBezTo>
                <a:cubicBezTo>
                  <a:pt x="1142643" y="1334821"/>
                  <a:pt x="1009850" y="1242180"/>
                  <a:pt x="1121613" y="1335315"/>
                </a:cubicBezTo>
                <a:cubicBezTo>
                  <a:pt x="1135014" y="1346482"/>
                  <a:pt x="1150642" y="1354667"/>
                  <a:pt x="1165156" y="1364343"/>
                </a:cubicBezTo>
                <a:cubicBezTo>
                  <a:pt x="1242558" y="1480449"/>
                  <a:pt x="1140971" y="1340161"/>
                  <a:pt x="1237727" y="1436915"/>
                </a:cubicBezTo>
                <a:cubicBezTo>
                  <a:pt x="1250062" y="1449250"/>
                  <a:pt x="1252242" y="1470781"/>
                  <a:pt x="1266756" y="1480457"/>
                </a:cubicBezTo>
                <a:cubicBezTo>
                  <a:pt x="1283354" y="1491522"/>
                  <a:pt x="1305633" y="1489492"/>
                  <a:pt x="1324813" y="1494972"/>
                </a:cubicBezTo>
                <a:cubicBezTo>
                  <a:pt x="1339524" y="1499175"/>
                  <a:pt x="1353842" y="1504648"/>
                  <a:pt x="1368356" y="1509486"/>
                </a:cubicBezTo>
                <a:cubicBezTo>
                  <a:pt x="1385363" y="1520824"/>
                  <a:pt x="1451540" y="1567543"/>
                  <a:pt x="1469956" y="1567543"/>
                </a:cubicBezTo>
                <a:cubicBezTo>
                  <a:pt x="1500555" y="1567543"/>
                  <a:pt x="1557042" y="1538515"/>
                  <a:pt x="1557042" y="1538515"/>
                </a:cubicBezTo>
                <a:cubicBezTo>
                  <a:pt x="1586070" y="1548191"/>
                  <a:pt x="1618668" y="1550570"/>
                  <a:pt x="1644127" y="1567543"/>
                </a:cubicBezTo>
                <a:cubicBezTo>
                  <a:pt x="1705673" y="1608574"/>
                  <a:pt x="1672067" y="1588771"/>
                  <a:pt x="1745727" y="1625600"/>
                </a:cubicBezTo>
                <a:cubicBezTo>
                  <a:pt x="1742485" y="1586694"/>
                  <a:pt x="1746342" y="1467171"/>
                  <a:pt x="1716699" y="1407886"/>
                </a:cubicBezTo>
                <a:cubicBezTo>
                  <a:pt x="1708898" y="1392284"/>
                  <a:pt x="1697346" y="1378857"/>
                  <a:pt x="1687670" y="1364343"/>
                </a:cubicBezTo>
                <a:cubicBezTo>
                  <a:pt x="1682832" y="1291772"/>
                  <a:pt x="1688606" y="1217701"/>
                  <a:pt x="1673156" y="1146629"/>
                </a:cubicBezTo>
                <a:cubicBezTo>
                  <a:pt x="1663964" y="1104344"/>
                  <a:pt x="1628784" y="1071567"/>
                  <a:pt x="1615099" y="1030515"/>
                </a:cubicBezTo>
                <a:cubicBezTo>
                  <a:pt x="1610261" y="1016001"/>
                  <a:pt x="1604787" y="1001683"/>
                  <a:pt x="1600584" y="986972"/>
                </a:cubicBezTo>
                <a:cubicBezTo>
                  <a:pt x="1595104" y="967792"/>
                  <a:pt x="1594991" y="946757"/>
                  <a:pt x="1586070" y="928915"/>
                </a:cubicBezTo>
                <a:cubicBezTo>
                  <a:pt x="1575252" y="907278"/>
                  <a:pt x="1557041" y="890210"/>
                  <a:pt x="1542527" y="870857"/>
                </a:cubicBezTo>
                <a:cubicBezTo>
                  <a:pt x="1537689" y="856343"/>
                  <a:pt x="1536499" y="840045"/>
                  <a:pt x="1528013" y="827315"/>
                </a:cubicBezTo>
                <a:cubicBezTo>
                  <a:pt x="1516627" y="810236"/>
                  <a:pt x="1497611" y="799541"/>
                  <a:pt x="1484470" y="783772"/>
                </a:cubicBezTo>
                <a:cubicBezTo>
                  <a:pt x="1473303" y="770371"/>
                  <a:pt x="1465118" y="754743"/>
                  <a:pt x="1455442" y="740229"/>
                </a:cubicBezTo>
                <a:cubicBezTo>
                  <a:pt x="1463309" y="779567"/>
                  <a:pt x="1463391" y="827868"/>
                  <a:pt x="1498984" y="856343"/>
                </a:cubicBezTo>
                <a:cubicBezTo>
                  <a:pt x="1510931" y="865900"/>
                  <a:pt x="1527767" y="866831"/>
                  <a:pt x="1542527" y="870857"/>
                </a:cubicBezTo>
                <a:cubicBezTo>
                  <a:pt x="1581017" y="881354"/>
                  <a:pt x="1658642" y="899886"/>
                  <a:pt x="1658642" y="899886"/>
                </a:cubicBezTo>
                <a:cubicBezTo>
                  <a:pt x="1677994" y="909562"/>
                  <a:pt x="1696610" y="920879"/>
                  <a:pt x="1716699" y="928915"/>
                </a:cubicBezTo>
                <a:cubicBezTo>
                  <a:pt x="1745109" y="940279"/>
                  <a:pt x="1803784" y="957943"/>
                  <a:pt x="1803784" y="957943"/>
                </a:cubicBezTo>
                <a:cubicBezTo>
                  <a:pt x="1818298" y="972457"/>
                  <a:pt x="1829505" y="991302"/>
                  <a:pt x="1847327" y="1001486"/>
                </a:cubicBezTo>
                <a:cubicBezTo>
                  <a:pt x="1864647" y="1011383"/>
                  <a:pt x="1886460" y="1009692"/>
                  <a:pt x="1905384" y="1016000"/>
                </a:cubicBezTo>
                <a:cubicBezTo>
                  <a:pt x="1930101" y="1024239"/>
                  <a:pt x="1953765" y="1035353"/>
                  <a:pt x="1977956" y="1045029"/>
                </a:cubicBezTo>
                <a:cubicBezTo>
                  <a:pt x="2042367" y="1109440"/>
                  <a:pt x="2055551" y="1100157"/>
                  <a:pt x="2006984" y="1233715"/>
                </a:cubicBezTo>
                <a:cubicBezTo>
                  <a:pt x="2001756" y="1248093"/>
                  <a:pt x="1977956" y="1243391"/>
                  <a:pt x="1963442" y="1248229"/>
                </a:cubicBezTo>
                <a:cubicBezTo>
                  <a:pt x="1978409" y="1203327"/>
                  <a:pt x="1992470" y="1168689"/>
                  <a:pt x="1992470" y="1117600"/>
                </a:cubicBezTo>
                <a:cubicBezTo>
                  <a:pt x="1992470" y="1073789"/>
                  <a:pt x="1984618" y="1030273"/>
                  <a:pt x="1977956" y="986972"/>
                </a:cubicBezTo>
                <a:cubicBezTo>
                  <a:pt x="1974923" y="967256"/>
                  <a:pt x="1973339" y="946235"/>
                  <a:pt x="1963442" y="928915"/>
                </a:cubicBezTo>
                <a:cubicBezTo>
                  <a:pt x="1953258" y="911093"/>
                  <a:pt x="1933040" y="901141"/>
                  <a:pt x="1919899" y="885372"/>
                </a:cubicBezTo>
                <a:cubicBezTo>
                  <a:pt x="1818862" y="764128"/>
                  <a:pt x="1974538" y="925497"/>
                  <a:pt x="1847327" y="798286"/>
                </a:cubicBezTo>
                <a:cubicBezTo>
                  <a:pt x="1799940" y="703510"/>
                  <a:pt x="1833598" y="755528"/>
                  <a:pt x="1731213" y="653143"/>
                </a:cubicBezTo>
                <a:lnTo>
                  <a:pt x="1731213" y="653143"/>
                </a:lnTo>
                <a:cubicBezTo>
                  <a:pt x="1721537" y="638629"/>
                  <a:pt x="1718125" y="616685"/>
                  <a:pt x="1702184" y="609600"/>
                </a:cubicBezTo>
                <a:cubicBezTo>
                  <a:pt x="1670922" y="595706"/>
                  <a:pt x="1634451" y="599924"/>
                  <a:pt x="1600584" y="595086"/>
                </a:cubicBezTo>
                <a:cubicBezTo>
                  <a:pt x="1581232" y="580572"/>
                  <a:pt x="1558013" y="570127"/>
                  <a:pt x="1542527" y="551543"/>
                </a:cubicBezTo>
                <a:cubicBezTo>
                  <a:pt x="1454896" y="446385"/>
                  <a:pt x="1617819" y="567869"/>
                  <a:pt x="1484470" y="478972"/>
                </a:cubicBezTo>
                <a:cubicBezTo>
                  <a:pt x="1469253" y="433321"/>
                  <a:pt x="1473009" y="422950"/>
                  <a:pt x="1426413" y="391886"/>
                </a:cubicBezTo>
                <a:cubicBezTo>
                  <a:pt x="1413683" y="383399"/>
                  <a:pt x="1397384" y="382210"/>
                  <a:pt x="1382870" y="377372"/>
                </a:cubicBezTo>
                <a:cubicBezTo>
                  <a:pt x="1363518" y="387048"/>
                  <a:pt x="1344700" y="397877"/>
                  <a:pt x="1324813" y="406400"/>
                </a:cubicBezTo>
                <a:cubicBezTo>
                  <a:pt x="1310751" y="412427"/>
                  <a:pt x="1292088" y="410097"/>
                  <a:pt x="1281270" y="420915"/>
                </a:cubicBezTo>
                <a:cubicBezTo>
                  <a:pt x="1270452" y="431733"/>
                  <a:pt x="1276313" y="452510"/>
                  <a:pt x="1266756" y="464457"/>
                </a:cubicBezTo>
                <a:cubicBezTo>
                  <a:pt x="1241697" y="495781"/>
                  <a:pt x="1200020" y="499284"/>
                  <a:pt x="1165156" y="508000"/>
                </a:cubicBezTo>
                <a:cubicBezTo>
                  <a:pt x="1070153" y="476333"/>
                  <a:pt x="1163397" y="520315"/>
                  <a:pt x="1107099" y="449943"/>
                </a:cubicBezTo>
                <a:cubicBezTo>
                  <a:pt x="1096202" y="436322"/>
                  <a:pt x="1078070" y="430591"/>
                  <a:pt x="1063556" y="420915"/>
                </a:cubicBezTo>
                <a:cubicBezTo>
                  <a:pt x="1053880" y="406401"/>
                  <a:pt x="1046862" y="389707"/>
                  <a:pt x="1034527" y="377372"/>
                </a:cubicBezTo>
                <a:cubicBezTo>
                  <a:pt x="1022192" y="365037"/>
                  <a:pt x="1006586" y="356144"/>
                  <a:pt x="990984" y="348343"/>
                </a:cubicBezTo>
                <a:cubicBezTo>
                  <a:pt x="946236" y="325969"/>
                  <a:pt x="871351" y="324318"/>
                  <a:pt x="831327" y="319315"/>
                </a:cubicBezTo>
                <a:cubicBezTo>
                  <a:pt x="733424" y="221411"/>
                  <a:pt x="783188" y="245211"/>
                  <a:pt x="700699" y="217715"/>
                </a:cubicBezTo>
                <a:cubicBezTo>
                  <a:pt x="698287" y="212891"/>
                  <a:pt x="609205" y="22723"/>
                  <a:pt x="584584" y="14515"/>
                </a:cubicBezTo>
                <a:lnTo>
                  <a:pt x="541042" y="0"/>
                </a:lnTo>
                <a:cubicBezTo>
                  <a:pt x="483702" y="8192"/>
                  <a:pt x="423461" y="14882"/>
                  <a:pt x="366870" y="29029"/>
                </a:cubicBezTo>
                <a:cubicBezTo>
                  <a:pt x="352027" y="32740"/>
                  <a:pt x="337841" y="38705"/>
                  <a:pt x="323327" y="43543"/>
                </a:cubicBezTo>
                <a:cubicBezTo>
                  <a:pt x="239465" y="99452"/>
                  <a:pt x="315265" y="40854"/>
                  <a:pt x="250756" y="116115"/>
                </a:cubicBezTo>
                <a:cubicBezTo>
                  <a:pt x="232945" y="136895"/>
                  <a:pt x="209796" y="152801"/>
                  <a:pt x="192699" y="174172"/>
                </a:cubicBezTo>
                <a:cubicBezTo>
                  <a:pt x="170905" y="201415"/>
                  <a:pt x="159311" y="236588"/>
                  <a:pt x="134642" y="261257"/>
                </a:cubicBezTo>
                <a:cubicBezTo>
                  <a:pt x="120128" y="275771"/>
                  <a:pt x="96997" y="285139"/>
                  <a:pt x="91099" y="304800"/>
                </a:cubicBezTo>
                <a:cubicBezTo>
                  <a:pt x="81367" y="337238"/>
                  <a:pt x="91099" y="372533"/>
                  <a:pt x="91099" y="406400"/>
                </a:cubicBezTo>
              </a:path>
            </a:pathLst>
          </a:custGeom>
          <a:gradFill flip="none" rotWithShape="1">
            <a:gsLst>
              <a:gs pos="0">
                <a:srgbClr val="002060"/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108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685800" y="3276600"/>
            <a:ext cx="733808" cy="12627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rgbClr val="FFFF00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 54"/>
          <p:cNvSpPr/>
          <p:nvPr/>
        </p:nvSpPr>
        <p:spPr>
          <a:xfrm>
            <a:off x="6324600" y="3810000"/>
            <a:ext cx="533400" cy="10341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rgbClr val="FFFF00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55"/>
          <p:cNvSpPr/>
          <p:nvPr/>
        </p:nvSpPr>
        <p:spPr>
          <a:xfrm>
            <a:off x="8153400" y="3657600"/>
            <a:ext cx="685800" cy="11103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rgbClr val="FFFF00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 56"/>
          <p:cNvSpPr/>
          <p:nvPr/>
        </p:nvSpPr>
        <p:spPr>
          <a:xfrm>
            <a:off x="6629400" y="2895600"/>
            <a:ext cx="609600" cy="8817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chemeClr val="tx1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 57"/>
          <p:cNvSpPr/>
          <p:nvPr/>
        </p:nvSpPr>
        <p:spPr>
          <a:xfrm>
            <a:off x="228600" y="3733800"/>
            <a:ext cx="733808" cy="12627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rgbClr val="FFFF00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 58"/>
          <p:cNvSpPr/>
          <p:nvPr/>
        </p:nvSpPr>
        <p:spPr>
          <a:xfrm>
            <a:off x="685800" y="3657600"/>
            <a:ext cx="304800" cy="914400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rgbClr val="FFFF00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Freeform 59"/>
          <p:cNvSpPr/>
          <p:nvPr/>
        </p:nvSpPr>
        <p:spPr>
          <a:xfrm>
            <a:off x="4343400" y="3505200"/>
            <a:ext cx="733808" cy="12627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chemeClr val="tx1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Freeform 61"/>
          <p:cNvSpPr/>
          <p:nvPr/>
        </p:nvSpPr>
        <p:spPr>
          <a:xfrm>
            <a:off x="6172200" y="2895600"/>
            <a:ext cx="533400" cy="10341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rgbClr val="FFFF00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Freeform 63"/>
          <p:cNvSpPr/>
          <p:nvPr/>
        </p:nvSpPr>
        <p:spPr>
          <a:xfrm>
            <a:off x="3200400" y="4724400"/>
            <a:ext cx="733808" cy="12627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rgbClr val="FFFF00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 64"/>
          <p:cNvSpPr/>
          <p:nvPr/>
        </p:nvSpPr>
        <p:spPr>
          <a:xfrm>
            <a:off x="3581400" y="3200400"/>
            <a:ext cx="457200" cy="7293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rgbClr val="FFFF00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Freeform 65"/>
          <p:cNvSpPr/>
          <p:nvPr/>
        </p:nvSpPr>
        <p:spPr>
          <a:xfrm>
            <a:off x="457200" y="5181600"/>
            <a:ext cx="733808" cy="12627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chemeClr val="tx1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Freeform 66"/>
          <p:cNvSpPr/>
          <p:nvPr/>
        </p:nvSpPr>
        <p:spPr>
          <a:xfrm>
            <a:off x="1447800" y="5181600"/>
            <a:ext cx="733808" cy="12627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chemeClr val="tx1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Freeform 67"/>
          <p:cNvSpPr/>
          <p:nvPr/>
        </p:nvSpPr>
        <p:spPr>
          <a:xfrm>
            <a:off x="2133600" y="4419600"/>
            <a:ext cx="733808" cy="12627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rgbClr val="FFFF00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Freeform 68"/>
          <p:cNvSpPr/>
          <p:nvPr/>
        </p:nvSpPr>
        <p:spPr>
          <a:xfrm>
            <a:off x="3657600" y="3733800"/>
            <a:ext cx="733808" cy="12627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rgbClr val="FFFF00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69"/>
          <p:cNvSpPr/>
          <p:nvPr/>
        </p:nvSpPr>
        <p:spPr>
          <a:xfrm>
            <a:off x="3581400" y="4191000"/>
            <a:ext cx="733808" cy="12627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chemeClr val="tx1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Freeform 70"/>
          <p:cNvSpPr/>
          <p:nvPr/>
        </p:nvSpPr>
        <p:spPr>
          <a:xfrm>
            <a:off x="4038600" y="3810000"/>
            <a:ext cx="733808" cy="12627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rgbClr val="FFFF00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71"/>
          <p:cNvSpPr/>
          <p:nvPr/>
        </p:nvSpPr>
        <p:spPr>
          <a:xfrm>
            <a:off x="5181600" y="3352800"/>
            <a:ext cx="733808" cy="12627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rgbClr val="FFFF00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 75"/>
          <p:cNvSpPr/>
          <p:nvPr/>
        </p:nvSpPr>
        <p:spPr>
          <a:xfrm>
            <a:off x="1905000" y="5410200"/>
            <a:ext cx="733808" cy="12627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rgbClr val="FFFF00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Freeform 76"/>
          <p:cNvSpPr/>
          <p:nvPr/>
        </p:nvSpPr>
        <p:spPr>
          <a:xfrm>
            <a:off x="838200" y="5410200"/>
            <a:ext cx="733808" cy="12627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rgbClr val="FFFF00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Freeform 78"/>
          <p:cNvSpPr/>
          <p:nvPr/>
        </p:nvSpPr>
        <p:spPr>
          <a:xfrm>
            <a:off x="4876800" y="5029200"/>
            <a:ext cx="533400" cy="9579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rgbClr val="FFFF00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Freeform 79"/>
          <p:cNvSpPr/>
          <p:nvPr/>
        </p:nvSpPr>
        <p:spPr>
          <a:xfrm>
            <a:off x="5334000" y="5562600"/>
            <a:ext cx="609600" cy="10341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chemeClr val="tx1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Freeform 80"/>
          <p:cNvSpPr/>
          <p:nvPr/>
        </p:nvSpPr>
        <p:spPr>
          <a:xfrm>
            <a:off x="5867400" y="4876800"/>
            <a:ext cx="609600" cy="10341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rgbClr val="FFFF00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Freeform 81"/>
          <p:cNvSpPr/>
          <p:nvPr/>
        </p:nvSpPr>
        <p:spPr>
          <a:xfrm>
            <a:off x="6172200" y="5410200"/>
            <a:ext cx="609600" cy="9579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rgbClr val="FFFF00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Freeform 82"/>
          <p:cNvSpPr/>
          <p:nvPr/>
        </p:nvSpPr>
        <p:spPr>
          <a:xfrm>
            <a:off x="6781800" y="4953000"/>
            <a:ext cx="609600" cy="9579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chemeClr val="tx1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Freeform 83"/>
          <p:cNvSpPr/>
          <p:nvPr/>
        </p:nvSpPr>
        <p:spPr>
          <a:xfrm>
            <a:off x="7239000" y="5410200"/>
            <a:ext cx="533400" cy="8817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rgbClr val="FFFF00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Freeform 84"/>
          <p:cNvSpPr/>
          <p:nvPr/>
        </p:nvSpPr>
        <p:spPr>
          <a:xfrm>
            <a:off x="7772400" y="4800600"/>
            <a:ext cx="609600" cy="8817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rgbClr val="FFFF00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Freeform 85"/>
          <p:cNvSpPr/>
          <p:nvPr/>
        </p:nvSpPr>
        <p:spPr>
          <a:xfrm>
            <a:off x="7772400" y="4800600"/>
            <a:ext cx="733808" cy="12627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Freeform 86"/>
          <p:cNvSpPr/>
          <p:nvPr/>
        </p:nvSpPr>
        <p:spPr>
          <a:xfrm>
            <a:off x="8229600" y="4724400"/>
            <a:ext cx="609600" cy="8817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chemeClr val="tx1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Freeform 89"/>
          <p:cNvSpPr/>
          <p:nvPr/>
        </p:nvSpPr>
        <p:spPr>
          <a:xfrm>
            <a:off x="6400800" y="5181600"/>
            <a:ext cx="497113" cy="304801"/>
          </a:xfrm>
          <a:custGeom>
            <a:avLst/>
            <a:gdLst>
              <a:gd name="connsiteX0" fmla="*/ 0 w 1189259"/>
              <a:gd name="connsiteY0" fmla="*/ 572969 h 635354"/>
              <a:gd name="connsiteX1" fmla="*/ 29028 w 1189259"/>
              <a:gd name="connsiteY1" fmla="*/ 239140 h 635354"/>
              <a:gd name="connsiteX2" fmla="*/ 58057 w 1189259"/>
              <a:gd name="connsiteY2" fmla="*/ 152055 h 635354"/>
              <a:gd name="connsiteX3" fmla="*/ 72571 w 1189259"/>
              <a:gd name="connsiteY3" fmla="*/ 108512 h 635354"/>
              <a:gd name="connsiteX4" fmla="*/ 58057 w 1189259"/>
              <a:gd name="connsiteY4" fmla="*/ 152055 h 635354"/>
              <a:gd name="connsiteX5" fmla="*/ 43543 w 1189259"/>
              <a:gd name="connsiteY5" fmla="*/ 384283 h 635354"/>
              <a:gd name="connsiteX6" fmla="*/ 43543 w 1189259"/>
              <a:gd name="connsiteY6" fmla="*/ 543940 h 635354"/>
              <a:gd name="connsiteX7" fmla="*/ 87085 w 1189259"/>
              <a:gd name="connsiteY7" fmla="*/ 529426 h 635354"/>
              <a:gd name="connsiteX8" fmla="*/ 145143 w 1189259"/>
              <a:gd name="connsiteY8" fmla="*/ 398798 h 635354"/>
              <a:gd name="connsiteX9" fmla="*/ 159657 w 1189259"/>
              <a:gd name="connsiteY9" fmla="*/ 355255 h 635354"/>
              <a:gd name="connsiteX10" fmla="*/ 174171 w 1189259"/>
              <a:gd name="connsiteY10" fmla="*/ 253655 h 635354"/>
              <a:gd name="connsiteX11" fmla="*/ 188685 w 1189259"/>
              <a:gd name="connsiteY11" fmla="*/ 166569 h 635354"/>
              <a:gd name="connsiteX12" fmla="*/ 203200 w 1189259"/>
              <a:gd name="connsiteY12" fmla="*/ 456855 h 635354"/>
              <a:gd name="connsiteX13" fmla="*/ 232228 w 1189259"/>
              <a:gd name="connsiteY13" fmla="*/ 543940 h 635354"/>
              <a:gd name="connsiteX14" fmla="*/ 261257 w 1189259"/>
              <a:gd name="connsiteY14" fmla="*/ 456855 h 635354"/>
              <a:gd name="connsiteX15" fmla="*/ 290285 w 1189259"/>
              <a:gd name="connsiteY15" fmla="*/ 311712 h 635354"/>
              <a:gd name="connsiteX16" fmla="*/ 304800 w 1189259"/>
              <a:gd name="connsiteY16" fmla="*/ 210112 h 635354"/>
              <a:gd name="connsiteX17" fmla="*/ 319314 w 1189259"/>
              <a:gd name="connsiteY17" fmla="*/ 152055 h 635354"/>
              <a:gd name="connsiteX18" fmla="*/ 333828 w 1189259"/>
              <a:gd name="connsiteY18" fmla="*/ 195598 h 635354"/>
              <a:gd name="connsiteX19" fmla="*/ 348343 w 1189259"/>
              <a:gd name="connsiteY19" fmla="*/ 369769 h 635354"/>
              <a:gd name="connsiteX20" fmla="*/ 377371 w 1189259"/>
              <a:gd name="connsiteY20" fmla="*/ 456855 h 635354"/>
              <a:gd name="connsiteX21" fmla="*/ 406400 w 1189259"/>
              <a:gd name="connsiteY21" fmla="*/ 572969 h 635354"/>
              <a:gd name="connsiteX22" fmla="*/ 449943 w 1189259"/>
              <a:gd name="connsiteY22" fmla="*/ 514912 h 635354"/>
              <a:gd name="connsiteX23" fmla="*/ 478971 w 1189259"/>
              <a:gd name="connsiteY23" fmla="*/ 427826 h 635354"/>
              <a:gd name="connsiteX24" fmla="*/ 493485 w 1189259"/>
              <a:gd name="connsiteY24" fmla="*/ 253655 h 635354"/>
              <a:gd name="connsiteX25" fmla="*/ 508000 w 1189259"/>
              <a:gd name="connsiteY25" fmla="*/ 384283 h 635354"/>
              <a:gd name="connsiteX26" fmla="*/ 537028 w 1189259"/>
              <a:gd name="connsiteY26" fmla="*/ 471369 h 635354"/>
              <a:gd name="connsiteX27" fmla="*/ 551543 w 1189259"/>
              <a:gd name="connsiteY27" fmla="*/ 514912 h 635354"/>
              <a:gd name="connsiteX28" fmla="*/ 566057 w 1189259"/>
              <a:gd name="connsiteY28" fmla="*/ 601998 h 635354"/>
              <a:gd name="connsiteX29" fmla="*/ 580571 w 1189259"/>
              <a:gd name="connsiteY29" fmla="*/ 543940 h 635354"/>
              <a:gd name="connsiteX30" fmla="*/ 595085 w 1189259"/>
              <a:gd name="connsiteY30" fmla="*/ 500398 h 635354"/>
              <a:gd name="connsiteX31" fmla="*/ 580571 w 1189259"/>
              <a:gd name="connsiteY31" fmla="*/ 224626 h 635354"/>
              <a:gd name="connsiteX32" fmla="*/ 566057 w 1189259"/>
              <a:gd name="connsiteY32" fmla="*/ 181083 h 635354"/>
              <a:gd name="connsiteX33" fmla="*/ 522514 w 1189259"/>
              <a:gd name="connsiteY33" fmla="*/ 152055 h 635354"/>
              <a:gd name="connsiteX34" fmla="*/ 508000 w 1189259"/>
              <a:gd name="connsiteY34" fmla="*/ 64969 h 635354"/>
              <a:gd name="connsiteX35" fmla="*/ 566057 w 1189259"/>
              <a:gd name="connsiteY35" fmla="*/ 79483 h 635354"/>
              <a:gd name="connsiteX36" fmla="*/ 638628 w 1189259"/>
              <a:gd name="connsiteY36" fmla="*/ 6912 h 635354"/>
              <a:gd name="connsiteX37" fmla="*/ 653143 w 1189259"/>
              <a:gd name="connsiteY37" fmla="*/ 50455 h 635354"/>
              <a:gd name="connsiteX38" fmla="*/ 682171 w 1189259"/>
              <a:gd name="connsiteY38" fmla="*/ 93998 h 635354"/>
              <a:gd name="connsiteX39" fmla="*/ 653143 w 1189259"/>
              <a:gd name="connsiteY39" fmla="*/ 224626 h 635354"/>
              <a:gd name="connsiteX40" fmla="*/ 638628 w 1189259"/>
              <a:gd name="connsiteY40" fmla="*/ 268169 h 635354"/>
              <a:gd name="connsiteX41" fmla="*/ 667657 w 1189259"/>
              <a:gd name="connsiteY41" fmla="*/ 587483 h 635354"/>
              <a:gd name="connsiteX42" fmla="*/ 740228 w 1189259"/>
              <a:gd name="connsiteY42" fmla="*/ 572969 h 635354"/>
              <a:gd name="connsiteX43" fmla="*/ 798285 w 1189259"/>
              <a:gd name="connsiteY43" fmla="*/ 485883 h 635354"/>
              <a:gd name="connsiteX44" fmla="*/ 812800 w 1189259"/>
              <a:gd name="connsiteY44" fmla="*/ 297198 h 635354"/>
              <a:gd name="connsiteX45" fmla="*/ 870857 w 1189259"/>
              <a:gd name="connsiteY45" fmla="*/ 268169 h 635354"/>
              <a:gd name="connsiteX46" fmla="*/ 827314 w 1189259"/>
              <a:gd name="connsiteY46" fmla="*/ 123026 h 635354"/>
              <a:gd name="connsiteX47" fmla="*/ 870857 w 1189259"/>
              <a:gd name="connsiteY47" fmla="*/ 108512 h 635354"/>
              <a:gd name="connsiteX48" fmla="*/ 957943 w 1189259"/>
              <a:gd name="connsiteY48" fmla="*/ 166569 h 635354"/>
              <a:gd name="connsiteX49" fmla="*/ 957943 w 1189259"/>
              <a:gd name="connsiteY49" fmla="*/ 297198 h 635354"/>
              <a:gd name="connsiteX50" fmla="*/ 870857 w 1189259"/>
              <a:gd name="connsiteY50" fmla="*/ 355255 h 635354"/>
              <a:gd name="connsiteX51" fmla="*/ 885371 w 1189259"/>
              <a:gd name="connsiteY51" fmla="*/ 543940 h 635354"/>
              <a:gd name="connsiteX52" fmla="*/ 1016000 w 1189259"/>
              <a:gd name="connsiteY52" fmla="*/ 442340 h 635354"/>
              <a:gd name="connsiteX53" fmla="*/ 1045028 w 1189259"/>
              <a:gd name="connsiteY53" fmla="*/ 398798 h 635354"/>
              <a:gd name="connsiteX54" fmla="*/ 1030514 w 1189259"/>
              <a:gd name="connsiteY54" fmla="*/ 268169 h 635354"/>
              <a:gd name="connsiteX55" fmla="*/ 1045028 w 1189259"/>
              <a:gd name="connsiteY55" fmla="*/ 195598 h 635354"/>
              <a:gd name="connsiteX56" fmla="*/ 1161143 w 1189259"/>
              <a:gd name="connsiteY56" fmla="*/ 166569 h 635354"/>
              <a:gd name="connsiteX57" fmla="*/ 1161143 w 1189259"/>
              <a:gd name="connsiteY57" fmla="*/ 442340 h 635354"/>
              <a:gd name="connsiteX58" fmla="*/ 1132114 w 1189259"/>
              <a:gd name="connsiteY58" fmla="*/ 485883 h 635354"/>
              <a:gd name="connsiteX59" fmla="*/ 1117600 w 1189259"/>
              <a:gd name="connsiteY59" fmla="*/ 529426 h 635354"/>
              <a:gd name="connsiteX60" fmla="*/ 1117600 w 1189259"/>
              <a:gd name="connsiteY60" fmla="*/ 631026 h 635354"/>
              <a:gd name="connsiteX61" fmla="*/ 1103085 w 1189259"/>
              <a:gd name="connsiteY61" fmla="*/ 631026 h 635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89259" h="635354">
                <a:moveTo>
                  <a:pt x="0" y="572969"/>
                </a:moveTo>
                <a:cubicBezTo>
                  <a:pt x="3442" y="517891"/>
                  <a:pt x="9370" y="324323"/>
                  <a:pt x="29028" y="239140"/>
                </a:cubicBezTo>
                <a:cubicBezTo>
                  <a:pt x="35908" y="209325"/>
                  <a:pt x="48381" y="181083"/>
                  <a:pt x="58057" y="152055"/>
                </a:cubicBezTo>
                <a:lnTo>
                  <a:pt x="72571" y="108512"/>
                </a:lnTo>
                <a:lnTo>
                  <a:pt x="58057" y="152055"/>
                </a:lnTo>
                <a:cubicBezTo>
                  <a:pt x="53219" y="229464"/>
                  <a:pt x="50565" y="307041"/>
                  <a:pt x="43543" y="384283"/>
                </a:cubicBezTo>
                <a:cubicBezTo>
                  <a:pt x="30776" y="524719"/>
                  <a:pt x="18391" y="418188"/>
                  <a:pt x="43543" y="543940"/>
                </a:cubicBezTo>
                <a:cubicBezTo>
                  <a:pt x="58057" y="539102"/>
                  <a:pt x="75138" y="538983"/>
                  <a:pt x="87085" y="529426"/>
                </a:cubicBezTo>
                <a:cubicBezTo>
                  <a:pt x="118450" y="504334"/>
                  <a:pt x="136273" y="425409"/>
                  <a:pt x="145143" y="398798"/>
                </a:cubicBezTo>
                <a:lnTo>
                  <a:pt x="159657" y="355255"/>
                </a:lnTo>
                <a:cubicBezTo>
                  <a:pt x="164495" y="321388"/>
                  <a:pt x="168969" y="287468"/>
                  <a:pt x="174171" y="253655"/>
                </a:cubicBezTo>
                <a:cubicBezTo>
                  <a:pt x="178646" y="224568"/>
                  <a:pt x="184523" y="137436"/>
                  <a:pt x="188685" y="166569"/>
                </a:cubicBezTo>
                <a:cubicBezTo>
                  <a:pt x="202387" y="262478"/>
                  <a:pt x="192095" y="360611"/>
                  <a:pt x="203200" y="456855"/>
                </a:cubicBezTo>
                <a:cubicBezTo>
                  <a:pt x="206707" y="487252"/>
                  <a:pt x="232228" y="543940"/>
                  <a:pt x="232228" y="543940"/>
                </a:cubicBezTo>
                <a:cubicBezTo>
                  <a:pt x="241904" y="514912"/>
                  <a:pt x="256930" y="487146"/>
                  <a:pt x="261257" y="456855"/>
                </a:cubicBezTo>
                <a:cubicBezTo>
                  <a:pt x="277935" y="340109"/>
                  <a:pt x="264953" y="387710"/>
                  <a:pt x="290285" y="311712"/>
                </a:cubicBezTo>
                <a:cubicBezTo>
                  <a:pt x="295123" y="277845"/>
                  <a:pt x="298680" y="243771"/>
                  <a:pt x="304800" y="210112"/>
                </a:cubicBezTo>
                <a:cubicBezTo>
                  <a:pt x="308368" y="190486"/>
                  <a:pt x="301472" y="160976"/>
                  <a:pt x="319314" y="152055"/>
                </a:cubicBezTo>
                <a:cubicBezTo>
                  <a:pt x="332998" y="145213"/>
                  <a:pt x="328990" y="181084"/>
                  <a:pt x="333828" y="195598"/>
                </a:cubicBezTo>
                <a:cubicBezTo>
                  <a:pt x="338666" y="253655"/>
                  <a:pt x="338765" y="312303"/>
                  <a:pt x="348343" y="369769"/>
                </a:cubicBezTo>
                <a:cubicBezTo>
                  <a:pt x="353373" y="399951"/>
                  <a:pt x="371370" y="426850"/>
                  <a:pt x="377371" y="456855"/>
                </a:cubicBezTo>
                <a:cubicBezTo>
                  <a:pt x="394885" y="544428"/>
                  <a:pt x="384084" y="506023"/>
                  <a:pt x="406400" y="572969"/>
                </a:cubicBezTo>
                <a:cubicBezTo>
                  <a:pt x="420914" y="553617"/>
                  <a:pt x="439125" y="536549"/>
                  <a:pt x="449943" y="514912"/>
                </a:cubicBezTo>
                <a:cubicBezTo>
                  <a:pt x="463627" y="487544"/>
                  <a:pt x="478971" y="427826"/>
                  <a:pt x="478971" y="427826"/>
                </a:cubicBezTo>
                <a:cubicBezTo>
                  <a:pt x="483809" y="369769"/>
                  <a:pt x="461169" y="302129"/>
                  <a:pt x="493485" y="253655"/>
                </a:cubicBezTo>
                <a:cubicBezTo>
                  <a:pt x="517787" y="217202"/>
                  <a:pt x="499408" y="341323"/>
                  <a:pt x="508000" y="384283"/>
                </a:cubicBezTo>
                <a:cubicBezTo>
                  <a:pt x="514001" y="414288"/>
                  <a:pt x="527352" y="442340"/>
                  <a:pt x="537028" y="471369"/>
                </a:cubicBezTo>
                <a:lnTo>
                  <a:pt x="551543" y="514912"/>
                </a:lnTo>
                <a:cubicBezTo>
                  <a:pt x="556381" y="543941"/>
                  <a:pt x="545248" y="581189"/>
                  <a:pt x="566057" y="601998"/>
                </a:cubicBezTo>
                <a:cubicBezTo>
                  <a:pt x="580163" y="616104"/>
                  <a:pt x="575091" y="563121"/>
                  <a:pt x="580571" y="543940"/>
                </a:cubicBezTo>
                <a:cubicBezTo>
                  <a:pt x="584774" y="529230"/>
                  <a:pt x="590247" y="514912"/>
                  <a:pt x="595085" y="500398"/>
                </a:cubicBezTo>
                <a:cubicBezTo>
                  <a:pt x="590247" y="408474"/>
                  <a:pt x="588905" y="316299"/>
                  <a:pt x="580571" y="224626"/>
                </a:cubicBezTo>
                <a:cubicBezTo>
                  <a:pt x="579186" y="209389"/>
                  <a:pt x="575614" y="193030"/>
                  <a:pt x="566057" y="181083"/>
                </a:cubicBezTo>
                <a:cubicBezTo>
                  <a:pt x="555160" y="167462"/>
                  <a:pt x="537028" y="161731"/>
                  <a:pt x="522514" y="152055"/>
                </a:cubicBezTo>
                <a:cubicBezTo>
                  <a:pt x="516251" y="142660"/>
                  <a:pt x="460558" y="83946"/>
                  <a:pt x="508000" y="64969"/>
                </a:cubicBezTo>
                <a:cubicBezTo>
                  <a:pt x="526521" y="57560"/>
                  <a:pt x="546705" y="74645"/>
                  <a:pt x="566057" y="79483"/>
                </a:cubicBezTo>
                <a:cubicBezTo>
                  <a:pt x="574351" y="67042"/>
                  <a:pt x="610981" y="0"/>
                  <a:pt x="638628" y="6912"/>
                </a:cubicBezTo>
                <a:cubicBezTo>
                  <a:pt x="653471" y="10623"/>
                  <a:pt x="646301" y="36771"/>
                  <a:pt x="653143" y="50455"/>
                </a:cubicBezTo>
                <a:cubicBezTo>
                  <a:pt x="660944" y="66057"/>
                  <a:pt x="672495" y="79484"/>
                  <a:pt x="682171" y="93998"/>
                </a:cubicBezTo>
                <a:cubicBezTo>
                  <a:pt x="672495" y="137541"/>
                  <a:pt x="663961" y="181353"/>
                  <a:pt x="653143" y="224626"/>
                </a:cubicBezTo>
                <a:cubicBezTo>
                  <a:pt x="649432" y="239469"/>
                  <a:pt x="638628" y="252869"/>
                  <a:pt x="638628" y="268169"/>
                </a:cubicBezTo>
                <a:cubicBezTo>
                  <a:pt x="638628" y="513260"/>
                  <a:pt x="626581" y="464251"/>
                  <a:pt x="667657" y="587483"/>
                </a:cubicBezTo>
                <a:cubicBezTo>
                  <a:pt x="691847" y="582645"/>
                  <a:pt x="720755" y="588115"/>
                  <a:pt x="740228" y="572969"/>
                </a:cubicBezTo>
                <a:cubicBezTo>
                  <a:pt x="767767" y="551550"/>
                  <a:pt x="798285" y="485883"/>
                  <a:pt x="798285" y="485883"/>
                </a:cubicBezTo>
                <a:cubicBezTo>
                  <a:pt x="803123" y="422988"/>
                  <a:pt x="792852" y="357042"/>
                  <a:pt x="812800" y="297198"/>
                </a:cubicBezTo>
                <a:cubicBezTo>
                  <a:pt x="819642" y="276672"/>
                  <a:pt x="864015" y="288695"/>
                  <a:pt x="870857" y="268169"/>
                </a:cubicBezTo>
                <a:cubicBezTo>
                  <a:pt x="891612" y="205904"/>
                  <a:pt x="856078" y="166171"/>
                  <a:pt x="827314" y="123026"/>
                </a:cubicBezTo>
                <a:cubicBezTo>
                  <a:pt x="841828" y="118188"/>
                  <a:pt x="856343" y="103674"/>
                  <a:pt x="870857" y="108512"/>
                </a:cubicBezTo>
                <a:cubicBezTo>
                  <a:pt x="903955" y="119545"/>
                  <a:pt x="957943" y="166569"/>
                  <a:pt x="957943" y="166569"/>
                </a:cubicBezTo>
                <a:cubicBezTo>
                  <a:pt x="972624" y="210614"/>
                  <a:pt x="992551" y="247758"/>
                  <a:pt x="957943" y="297198"/>
                </a:cubicBezTo>
                <a:cubicBezTo>
                  <a:pt x="937936" y="325779"/>
                  <a:pt x="870857" y="355255"/>
                  <a:pt x="870857" y="355255"/>
                </a:cubicBezTo>
                <a:cubicBezTo>
                  <a:pt x="875695" y="418150"/>
                  <a:pt x="846643" y="494147"/>
                  <a:pt x="885371" y="543940"/>
                </a:cubicBezTo>
                <a:cubicBezTo>
                  <a:pt x="898392" y="560682"/>
                  <a:pt x="1001412" y="459846"/>
                  <a:pt x="1016000" y="442340"/>
                </a:cubicBezTo>
                <a:cubicBezTo>
                  <a:pt x="1027167" y="428939"/>
                  <a:pt x="1035352" y="413312"/>
                  <a:pt x="1045028" y="398798"/>
                </a:cubicBezTo>
                <a:cubicBezTo>
                  <a:pt x="1040190" y="355255"/>
                  <a:pt x="1030514" y="311980"/>
                  <a:pt x="1030514" y="268169"/>
                </a:cubicBezTo>
                <a:cubicBezTo>
                  <a:pt x="1030514" y="243500"/>
                  <a:pt x="1025555" y="210744"/>
                  <a:pt x="1045028" y="195598"/>
                </a:cubicBezTo>
                <a:cubicBezTo>
                  <a:pt x="1076520" y="171104"/>
                  <a:pt x="1161143" y="166569"/>
                  <a:pt x="1161143" y="166569"/>
                </a:cubicBezTo>
                <a:cubicBezTo>
                  <a:pt x="1180734" y="284119"/>
                  <a:pt x="1189259" y="292386"/>
                  <a:pt x="1161143" y="442340"/>
                </a:cubicBezTo>
                <a:cubicBezTo>
                  <a:pt x="1157928" y="459485"/>
                  <a:pt x="1141790" y="471369"/>
                  <a:pt x="1132114" y="485883"/>
                </a:cubicBezTo>
                <a:cubicBezTo>
                  <a:pt x="1127276" y="500397"/>
                  <a:pt x="1117600" y="514127"/>
                  <a:pt x="1117600" y="529426"/>
                </a:cubicBezTo>
                <a:cubicBezTo>
                  <a:pt x="1117600" y="605580"/>
                  <a:pt x="1162973" y="540282"/>
                  <a:pt x="1117600" y="631026"/>
                </a:cubicBezTo>
                <a:cubicBezTo>
                  <a:pt x="1115436" y="635354"/>
                  <a:pt x="1107923" y="631026"/>
                  <a:pt x="1103085" y="631026"/>
                </a:cubicBezTo>
              </a:path>
            </a:pathLst>
          </a:custGeom>
          <a:gradFill flip="none" rotWithShape="1">
            <a:gsLst>
              <a:gs pos="0">
                <a:srgbClr val="FF0000"/>
              </a:gs>
              <a:gs pos="50000">
                <a:srgbClr val="9CB86E"/>
              </a:gs>
              <a:gs pos="100000">
                <a:srgbClr val="156B13"/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Freeform 90"/>
          <p:cNvSpPr/>
          <p:nvPr/>
        </p:nvSpPr>
        <p:spPr>
          <a:xfrm rot="20840369">
            <a:off x="2787994" y="4525319"/>
            <a:ext cx="460818" cy="304685"/>
          </a:xfrm>
          <a:custGeom>
            <a:avLst/>
            <a:gdLst>
              <a:gd name="connsiteX0" fmla="*/ 0 w 1189259"/>
              <a:gd name="connsiteY0" fmla="*/ 572969 h 635354"/>
              <a:gd name="connsiteX1" fmla="*/ 29028 w 1189259"/>
              <a:gd name="connsiteY1" fmla="*/ 239140 h 635354"/>
              <a:gd name="connsiteX2" fmla="*/ 58057 w 1189259"/>
              <a:gd name="connsiteY2" fmla="*/ 152055 h 635354"/>
              <a:gd name="connsiteX3" fmla="*/ 72571 w 1189259"/>
              <a:gd name="connsiteY3" fmla="*/ 108512 h 635354"/>
              <a:gd name="connsiteX4" fmla="*/ 58057 w 1189259"/>
              <a:gd name="connsiteY4" fmla="*/ 152055 h 635354"/>
              <a:gd name="connsiteX5" fmla="*/ 43543 w 1189259"/>
              <a:gd name="connsiteY5" fmla="*/ 384283 h 635354"/>
              <a:gd name="connsiteX6" fmla="*/ 43543 w 1189259"/>
              <a:gd name="connsiteY6" fmla="*/ 543940 h 635354"/>
              <a:gd name="connsiteX7" fmla="*/ 87085 w 1189259"/>
              <a:gd name="connsiteY7" fmla="*/ 529426 h 635354"/>
              <a:gd name="connsiteX8" fmla="*/ 145143 w 1189259"/>
              <a:gd name="connsiteY8" fmla="*/ 398798 h 635354"/>
              <a:gd name="connsiteX9" fmla="*/ 159657 w 1189259"/>
              <a:gd name="connsiteY9" fmla="*/ 355255 h 635354"/>
              <a:gd name="connsiteX10" fmla="*/ 174171 w 1189259"/>
              <a:gd name="connsiteY10" fmla="*/ 253655 h 635354"/>
              <a:gd name="connsiteX11" fmla="*/ 188685 w 1189259"/>
              <a:gd name="connsiteY11" fmla="*/ 166569 h 635354"/>
              <a:gd name="connsiteX12" fmla="*/ 203200 w 1189259"/>
              <a:gd name="connsiteY12" fmla="*/ 456855 h 635354"/>
              <a:gd name="connsiteX13" fmla="*/ 232228 w 1189259"/>
              <a:gd name="connsiteY13" fmla="*/ 543940 h 635354"/>
              <a:gd name="connsiteX14" fmla="*/ 261257 w 1189259"/>
              <a:gd name="connsiteY14" fmla="*/ 456855 h 635354"/>
              <a:gd name="connsiteX15" fmla="*/ 290285 w 1189259"/>
              <a:gd name="connsiteY15" fmla="*/ 311712 h 635354"/>
              <a:gd name="connsiteX16" fmla="*/ 304800 w 1189259"/>
              <a:gd name="connsiteY16" fmla="*/ 210112 h 635354"/>
              <a:gd name="connsiteX17" fmla="*/ 319314 w 1189259"/>
              <a:gd name="connsiteY17" fmla="*/ 152055 h 635354"/>
              <a:gd name="connsiteX18" fmla="*/ 333828 w 1189259"/>
              <a:gd name="connsiteY18" fmla="*/ 195598 h 635354"/>
              <a:gd name="connsiteX19" fmla="*/ 348343 w 1189259"/>
              <a:gd name="connsiteY19" fmla="*/ 369769 h 635354"/>
              <a:gd name="connsiteX20" fmla="*/ 377371 w 1189259"/>
              <a:gd name="connsiteY20" fmla="*/ 456855 h 635354"/>
              <a:gd name="connsiteX21" fmla="*/ 406400 w 1189259"/>
              <a:gd name="connsiteY21" fmla="*/ 572969 h 635354"/>
              <a:gd name="connsiteX22" fmla="*/ 449943 w 1189259"/>
              <a:gd name="connsiteY22" fmla="*/ 514912 h 635354"/>
              <a:gd name="connsiteX23" fmla="*/ 478971 w 1189259"/>
              <a:gd name="connsiteY23" fmla="*/ 427826 h 635354"/>
              <a:gd name="connsiteX24" fmla="*/ 493485 w 1189259"/>
              <a:gd name="connsiteY24" fmla="*/ 253655 h 635354"/>
              <a:gd name="connsiteX25" fmla="*/ 508000 w 1189259"/>
              <a:gd name="connsiteY25" fmla="*/ 384283 h 635354"/>
              <a:gd name="connsiteX26" fmla="*/ 537028 w 1189259"/>
              <a:gd name="connsiteY26" fmla="*/ 471369 h 635354"/>
              <a:gd name="connsiteX27" fmla="*/ 551543 w 1189259"/>
              <a:gd name="connsiteY27" fmla="*/ 514912 h 635354"/>
              <a:gd name="connsiteX28" fmla="*/ 566057 w 1189259"/>
              <a:gd name="connsiteY28" fmla="*/ 601998 h 635354"/>
              <a:gd name="connsiteX29" fmla="*/ 580571 w 1189259"/>
              <a:gd name="connsiteY29" fmla="*/ 543940 h 635354"/>
              <a:gd name="connsiteX30" fmla="*/ 595085 w 1189259"/>
              <a:gd name="connsiteY30" fmla="*/ 500398 h 635354"/>
              <a:gd name="connsiteX31" fmla="*/ 580571 w 1189259"/>
              <a:gd name="connsiteY31" fmla="*/ 224626 h 635354"/>
              <a:gd name="connsiteX32" fmla="*/ 566057 w 1189259"/>
              <a:gd name="connsiteY32" fmla="*/ 181083 h 635354"/>
              <a:gd name="connsiteX33" fmla="*/ 522514 w 1189259"/>
              <a:gd name="connsiteY33" fmla="*/ 152055 h 635354"/>
              <a:gd name="connsiteX34" fmla="*/ 508000 w 1189259"/>
              <a:gd name="connsiteY34" fmla="*/ 64969 h 635354"/>
              <a:gd name="connsiteX35" fmla="*/ 566057 w 1189259"/>
              <a:gd name="connsiteY35" fmla="*/ 79483 h 635354"/>
              <a:gd name="connsiteX36" fmla="*/ 638628 w 1189259"/>
              <a:gd name="connsiteY36" fmla="*/ 6912 h 635354"/>
              <a:gd name="connsiteX37" fmla="*/ 653143 w 1189259"/>
              <a:gd name="connsiteY37" fmla="*/ 50455 h 635354"/>
              <a:gd name="connsiteX38" fmla="*/ 682171 w 1189259"/>
              <a:gd name="connsiteY38" fmla="*/ 93998 h 635354"/>
              <a:gd name="connsiteX39" fmla="*/ 653143 w 1189259"/>
              <a:gd name="connsiteY39" fmla="*/ 224626 h 635354"/>
              <a:gd name="connsiteX40" fmla="*/ 638628 w 1189259"/>
              <a:gd name="connsiteY40" fmla="*/ 268169 h 635354"/>
              <a:gd name="connsiteX41" fmla="*/ 667657 w 1189259"/>
              <a:gd name="connsiteY41" fmla="*/ 587483 h 635354"/>
              <a:gd name="connsiteX42" fmla="*/ 740228 w 1189259"/>
              <a:gd name="connsiteY42" fmla="*/ 572969 h 635354"/>
              <a:gd name="connsiteX43" fmla="*/ 798285 w 1189259"/>
              <a:gd name="connsiteY43" fmla="*/ 485883 h 635354"/>
              <a:gd name="connsiteX44" fmla="*/ 812800 w 1189259"/>
              <a:gd name="connsiteY44" fmla="*/ 297198 h 635354"/>
              <a:gd name="connsiteX45" fmla="*/ 870857 w 1189259"/>
              <a:gd name="connsiteY45" fmla="*/ 268169 h 635354"/>
              <a:gd name="connsiteX46" fmla="*/ 827314 w 1189259"/>
              <a:gd name="connsiteY46" fmla="*/ 123026 h 635354"/>
              <a:gd name="connsiteX47" fmla="*/ 870857 w 1189259"/>
              <a:gd name="connsiteY47" fmla="*/ 108512 h 635354"/>
              <a:gd name="connsiteX48" fmla="*/ 957943 w 1189259"/>
              <a:gd name="connsiteY48" fmla="*/ 166569 h 635354"/>
              <a:gd name="connsiteX49" fmla="*/ 957943 w 1189259"/>
              <a:gd name="connsiteY49" fmla="*/ 297198 h 635354"/>
              <a:gd name="connsiteX50" fmla="*/ 870857 w 1189259"/>
              <a:gd name="connsiteY50" fmla="*/ 355255 h 635354"/>
              <a:gd name="connsiteX51" fmla="*/ 885371 w 1189259"/>
              <a:gd name="connsiteY51" fmla="*/ 543940 h 635354"/>
              <a:gd name="connsiteX52" fmla="*/ 1016000 w 1189259"/>
              <a:gd name="connsiteY52" fmla="*/ 442340 h 635354"/>
              <a:gd name="connsiteX53" fmla="*/ 1045028 w 1189259"/>
              <a:gd name="connsiteY53" fmla="*/ 398798 h 635354"/>
              <a:gd name="connsiteX54" fmla="*/ 1030514 w 1189259"/>
              <a:gd name="connsiteY54" fmla="*/ 268169 h 635354"/>
              <a:gd name="connsiteX55" fmla="*/ 1045028 w 1189259"/>
              <a:gd name="connsiteY55" fmla="*/ 195598 h 635354"/>
              <a:gd name="connsiteX56" fmla="*/ 1161143 w 1189259"/>
              <a:gd name="connsiteY56" fmla="*/ 166569 h 635354"/>
              <a:gd name="connsiteX57" fmla="*/ 1161143 w 1189259"/>
              <a:gd name="connsiteY57" fmla="*/ 442340 h 635354"/>
              <a:gd name="connsiteX58" fmla="*/ 1132114 w 1189259"/>
              <a:gd name="connsiteY58" fmla="*/ 485883 h 635354"/>
              <a:gd name="connsiteX59" fmla="*/ 1117600 w 1189259"/>
              <a:gd name="connsiteY59" fmla="*/ 529426 h 635354"/>
              <a:gd name="connsiteX60" fmla="*/ 1117600 w 1189259"/>
              <a:gd name="connsiteY60" fmla="*/ 631026 h 635354"/>
              <a:gd name="connsiteX61" fmla="*/ 1103085 w 1189259"/>
              <a:gd name="connsiteY61" fmla="*/ 631026 h 635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89259" h="635354">
                <a:moveTo>
                  <a:pt x="0" y="572969"/>
                </a:moveTo>
                <a:cubicBezTo>
                  <a:pt x="3442" y="517891"/>
                  <a:pt x="9370" y="324323"/>
                  <a:pt x="29028" y="239140"/>
                </a:cubicBezTo>
                <a:cubicBezTo>
                  <a:pt x="35908" y="209325"/>
                  <a:pt x="48381" y="181083"/>
                  <a:pt x="58057" y="152055"/>
                </a:cubicBezTo>
                <a:lnTo>
                  <a:pt x="72571" y="108512"/>
                </a:lnTo>
                <a:lnTo>
                  <a:pt x="58057" y="152055"/>
                </a:lnTo>
                <a:cubicBezTo>
                  <a:pt x="53219" y="229464"/>
                  <a:pt x="50565" y="307041"/>
                  <a:pt x="43543" y="384283"/>
                </a:cubicBezTo>
                <a:cubicBezTo>
                  <a:pt x="30776" y="524719"/>
                  <a:pt x="18391" y="418188"/>
                  <a:pt x="43543" y="543940"/>
                </a:cubicBezTo>
                <a:cubicBezTo>
                  <a:pt x="58057" y="539102"/>
                  <a:pt x="75138" y="538983"/>
                  <a:pt x="87085" y="529426"/>
                </a:cubicBezTo>
                <a:cubicBezTo>
                  <a:pt x="118450" y="504334"/>
                  <a:pt x="136273" y="425409"/>
                  <a:pt x="145143" y="398798"/>
                </a:cubicBezTo>
                <a:lnTo>
                  <a:pt x="159657" y="355255"/>
                </a:lnTo>
                <a:cubicBezTo>
                  <a:pt x="164495" y="321388"/>
                  <a:pt x="168969" y="287468"/>
                  <a:pt x="174171" y="253655"/>
                </a:cubicBezTo>
                <a:cubicBezTo>
                  <a:pt x="178646" y="224568"/>
                  <a:pt x="184523" y="137436"/>
                  <a:pt x="188685" y="166569"/>
                </a:cubicBezTo>
                <a:cubicBezTo>
                  <a:pt x="202387" y="262478"/>
                  <a:pt x="192095" y="360611"/>
                  <a:pt x="203200" y="456855"/>
                </a:cubicBezTo>
                <a:cubicBezTo>
                  <a:pt x="206707" y="487252"/>
                  <a:pt x="232228" y="543940"/>
                  <a:pt x="232228" y="543940"/>
                </a:cubicBezTo>
                <a:cubicBezTo>
                  <a:pt x="241904" y="514912"/>
                  <a:pt x="256930" y="487146"/>
                  <a:pt x="261257" y="456855"/>
                </a:cubicBezTo>
                <a:cubicBezTo>
                  <a:pt x="277935" y="340109"/>
                  <a:pt x="264953" y="387710"/>
                  <a:pt x="290285" y="311712"/>
                </a:cubicBezTo>
                <a:cubicBezTo>
                  <a:pt x="295123" y="277845"/>
                  <a:pt x="298680" y="243771"/>
                  <a:pt x="304800" y="210112"/>
                </a:cubicBezTo>
                <a:cubicBezTo>
                  <a:pt x="308368" y="190486"/>
                  <a:pt x="301472" y="160976"/>
                  <a:pt x="319314" y="152055"/>
                </a:cubicBezTo>
                <a:cubicBezTo>
                  <a:pt x="332998" y="145213"/>
                  <a:pt x="328990" y="181084"/>
                  <a:pt x="333828" y="195598"/>
                </a:cubicBezTo>
                <a:cubicBezTo>
                  <a:pt x="338666" y="253655"/>
                  <a:pt x="338765" y="312303"/>
                  <a:pt x="348343" y="369769"/>
                </a:cubicBezTo>
                <a:cubicBezTo>
                  <a:pt x="353373" y="399951"/>
                  <a:pt x="371370" y="426850"/>
                  <a:pt x="377371" y="456855"/>
                </a:cubicBezTo>
                <a:cubicBezTo>
                  <a:pt x="394885" y="544428"/>
                  <a:pt x="384084" y="506023"/>
                  <a:pt x="406400" y="572969"/>
                </a:cubicBezTo>
                <a:cubicBezTo>
                  <a:pt x="420914" y="553617"/>
                  <a:pt x="439125" y="536549"/>
                  <a:pt x="449943" y="514912"/>
                </a:cubicBezTo>
                <a:cubicBezTo>
                  <a:pt x="463627" y="487544"/>
                  <a:pt x="478971" y="427826"/>
                  <a:pt x="478971" y="427826"/>
                </a:cubicBezTo>
                <a:cubicBezTo>
                  <a:pt x="483809" y="369769"/>
                  <a:pt x="461169" y="302129"/>
                  <a:pt x="493485" y="253655"/>
                </a:cubicBezTo>
                <a:cubicBezTo>
                  <a:pt x="517787" y="217202"/>
                  <a:pt x="499408" y="341323"/>
                  <a:pt x="508000" y="384283"/>
                </a:cubicBezTo>
                <a:cubicBezTo>
                  <a:pt x="514001" y="414288"/>
                  <a:pt x="527352" y="442340"/>
                  <a:pt x="537028" y="471369"/>
                </a:cubicBezTo>
                <a:lnTo>
                  <a:pt x="551543" y="514912"/>
                </a:lnTo>
                <a:cubicBezTo>
                  <a:pt x="556381" y="543941"/>
                  <a:pt x="545248" y="581189"/>
                  <a:pt x="566057" y="601998"/>
                </a:cubicBezTo>
                <a:cubicBezTo>
                  <a:pt x="580163" y="616104"/>
                  <a:pt x="575091" y="563121"/>
                  <a:pt x="580571" y="543940"/>
                </a:cubicBezTo>
                <a:cubicBezTo>
                  <a:pt x="584774" y="529230"/>
                  <a:pt x="590247" y="514912"/>
                  <a:pt x="595085" y="500398"/>
                </a:cubicBezTo>
                <a:cubicBezTo>
                  <a:pt x="590247" y="408474"/>
                  <a:pt x="588905" y="316299"/>
                  <a:pt x="580571" y="224626"/>
                </a:cubicBezTo>
                <a:cubicBezTo>
                  <a:pt x="579186" y="209389"/>
                  <a:pt x="575614" y="193030"/>
                  <a:pt x="566057" y="181083"/>
                </a:cubicBezTo>
                <a:cubicBezTo>
                  <a:pt x="555160" y="167462"/>
                  <a:pt x="537028" y="161731"/>
                  <a:pt x="522514" y="152055"/>
                </a:cubicBezTo>
                <a:cubicBezTo>
                  <a:pt x="516251" y="142660"/>
                  <a:pt x="460558" y="83946"/>
                  <a:pt x="508000" y="64969"/>
                </a:cubicBezTo>
                <a:cubicBezTo>
                  <a:pt x="526521" y="57560"/>
                  <a:pt x="546705" y="74645"/>
                  <a:pt x="566057" y="79483"/>
                </a:cubicBezTo>
                <a:cubicBezTo>
                  <a:pt x="574351" y="67042"/>
                  <a:pt x="610981" y="0"/>
                  <a:pt x="638628" y="6912"/>
                </a:cubicBezTo>
                <a:cubicBezTo>
                  <a:pt x="653471" y="10623"/>
                  <a:pt x="646301" y="36771"/>
                  <a:pt x="653143" y="50455"/>
                </a:cubicBezTo>
                <a:cubicBezTo>
                  <a:pt x="660944" y="66057"/>
                  <a:pt x="672495" y="79484"/>
                  <a:pt x="682171" y="93998"/>
                </a:cubicBezTo>
                <a:cubicBezTo>
                  <a:pt x="672495" y="137541"/>
                  <a:pt x="663961" y="181353"/>
                  <a:pt x="653143" y="224626"/>
                </a:cubicBezTo>
                <a:cubicBezTo>
                  <a:pt x="649432" y="239469"/>
                  <a:pt x="638628" y="252869"/>
                  <a:pt x="638628" y="268169"/>
                </a:cubicBezTo>
                <a:cubicBezTo>
                  <a:pt x="638628" y="513260"/>
                  <a:pt x="626581" y="464251"/>
                  <a:pt x="667657" y="587483"/>
                </a:cubicBezTo>
                <a:cubicBezTo>
                  <a:pt x="691847" y="582645"/>
                  <a:pt x="720755" y="588115"/>
                  <a:pt x="740228" y="572969"/>
                </a:cubicBezTo>
                <a:cubicBezTo>
                  <a:pt x="767767" y="551550"/>
                  <a:pt x="798285" y="485883"/>
                  <a:pt x="798285" y="485883"/>
                </a:cubicBezTo>
                <a:cubicBezTo>
                  <a:pt x="803123" y="422988"/>
                  <a:pt x="792852" y="357042"/>
                  <a:pt x="812800" y="297198"/>
                </a:cubicBezTo>
                <a:cubicBezTo>
                  <a:pt x="819642" y="276672"/>
                  <a:pt x="864015" y="288695"/>
                  <a:pt x="870857" y="268169"/>
                </a:cubicBezTo>
                <a:cubicBezTo>
                  <a:pt x="891612" y="205904"/>
                  <a:pt x="856078" y="166171"/>
                  <a:pt x="827314" y="123026"/>
                </a:cubicBezTo>
                <a:cubicBezTo>
                  <a:pt x="841828" y="118188"/>
                  <a:pt x="856343" y="103674"/>
                  <a:pt x="870857" y="108512"/>
                </a:cubicBezTo>
                <a:cubicBezTo>
                  <a:pt x="903955" y="119545"/>
                  <a:pt x="957943" y="166569"/>
                  <a:pt x="957943" y="166569"/>
                </a:cubicBezTo>
                <a:cubicBezTo>
                  <a:pt x="972624" y="210614"/>
                  <a:pt x="992551" y="247758"/>
                  <a:pt x="957943" y="297198"/>
                </a:cubicBezTo>
                <a:cubicBezTo>
                  <a:pt x="937936" y="325779"/>
                  <a:pt x="870857" y="355255"/>
                  <a:pt x="870857" y="355255"/>
                </a:cubicBezTo>
                <a:cubicBezTo>
                  <a:pt x="875695" y="418150"/>
                  <a:pt x="846643" y="494147"/>
                  <a:pt x="885371" y="543940"/>
                </a:cubicBezTo>
                <a:cubicBezTo>
                  <a:pt x="898392" y="560682"/>
                  <a:pt x="1001412" y="459846"/>
                  <a:pt x="1016000" y="442340"/>
                </a:cubicBezTo>
                <a:cubicBezTo>
                  <a:pt x="1027167" y="428939"/>
                  <a:pt x="1035352" y="413312"/>
                  <a:pt x="1045028" y="398798"/>
                </a:cubicBezTo>
                <a:cubicBezTo>
                  <a:pt x="1040190" y="355255"/>
                  <a:pt x="1030514" y="311980"/>
                  <a:pt x="1030514" y="268169"/>
                </a:cubicBezTo>
                <a:cubicBezTo>
                  <a:pt x="1030514" y="243500"/>
                  <a:pt x="1025555" y="210744"/>
                  <a:pt x="1045028" y="195598"/>
                </a:cubicBezTo>
                <a:cubicBezTo>
                  <a:pt x="1076520" y="171104"/>
                  <a:pt x="1161143" y="166569"/>
                  <a:pt x="1161143" y="166569"/>
                </a:cubicBezTo>
                <a:cubicBezTo>
                  <a:pt x="1180734" y="284119"/>
                  <a:pt x="1189259" y="292386"/>
                  <a:pt x="1161143" y="442340"/>
                </a:cubicBezTo>
                <a:cubicBezTo>
                  <a:pt x="1157928" y="459485"/>
                  <a:pt x="1141790" y="471369"/>
                  <a:pt x="1132114" y="485883"/>
                </a:cubicBezTo>
                <a:cubicBezTo>
                  <a:pt x="1127276" y="500397"/>
                  <a:pt x="1117600" y="514127"/>
                  <a:pt x="1117600" y="529426"/>
                </a:cubicBezTo>
                <a:cubicBezTo>
                  <a:pt x="1117600" y="605580"/>
                  <a:pt x="1162973" y="540282"/>
                  <a:pt x="1117600" y="631026"/>
                </a:cubicBezTo>
                <a:cubicBezTo>
                  <a:pt x="1115436" y="635354"/>
                  <a:pt x="1107923" y="631026"/>
                  <a:pt x="1103085" y="631026"/>
                </a:cubicBezTo>
              </a:path>
            </a:pathLst>
          </a:custGeom>
          <a:gradFill flip="none" rotWithShape="1">
            <a:gsLst>
              <a:gs pos="0">
                <a:srgbClr val="00B050"/>
              </a:gs>
              <a:gs pos="21001">
                <a:srgbClr val="0819FB"/>
              </a:gs>
              <a:gs pos="35001">
                <a:srgbClr val="1A8D48"/>
              </a:gs>
              <a:gs pos="52000">
                <a:srgbClr val="FFFF00"/>
              </a:gs>
              <a:gs pos="73000">
                <a:srgbClr val="EE3F17"/>
              </a:gs>
              <a:gs pos="88000">
                <a:srgbClr val="E81766"/>
              </a:gs>
              <a:gs pos="100000">
                <a:srgbClr val="A603AB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Freeform 91"/>
          <p:cNvSpPr/>
          <p:nvPr/>
        </p:nvSpPr>
        <p:spPr>
          <a:xfrm rot="20840369">
            <a:off x="2770987" y="4618796"/>
            <a:ext cx="460818" cy="304685"/>
          </a:xfrm>
          <a:custGeom>
            <a:avLst/>
            <a:gdLst>
              <a:gd name="connsiteX0" fmla="*/ 0 w 1189259"/>
              <a:gd name="connsiteY0" fmla="*/ 572969 h 635354"/>
              <a:gd name="connsiteX1" fmla="*/ 29028 w 1189259"/>
              <a:gd name="connsiteY1" fmla="*/ 239140 h 635354"/>
              <a:gd name="connsiteX2" fmla="*/ 58057 w 1189259"/>
              <a:gd name="connsiteY2" fmla="*/ 152055 h 635354"/>
              <a:gd name="connsiteX3" fmla="*/ 72571 w 1189259"/>
              <a:gd name="connsiteY3" fmla="*/ 108512 h 635354"/>
              <a:gd name="connsiteX4" fmla="*/ 58057 w 1189259"/>
              <a:gd name="connsiteY4" fmla="*/ 152055 h 635354"/>
              <a:gd name="connsiteX5" fmla="*/ 43543 w 1189259"/>
              <a:gd name="connsiteY5" fmla="*/ 384283 h 635354"/>
              <a:gd name="connsiteX6" fmla="*/ 43543 w 1189259"/>
              <a:gd name="connsiteY6" fmla="*/ 543940 h 635354"/>
              <a:gd name="connsiteX7" fmla="*/ 87085 w 1189259"/>
              <a:gd name="connsiteY7" fmla="*/ 529426 h 635354"/>
              <a:gd name="connsiteX8" fmla="*/ 145143 w 1189259"/>
              <a:gd name="connsiteY8" fmla="*/ 398798 h 635354"/>
              <a:gd name="connsiteX9" fmla="*/ 159657 w 1189259"/>
              <a:gd name="connsiteY9" fmla="*/ 355255 h 635354"/>
              <a:gd name="connsiteX10" fmla="*/ 174171 w 1189259"/>
              <a:gd name="connsiteY10" fmla="*/ 253655 h 635354"/>
              <a:gd name="connsiteX11" fmla="*/ 188685 w 1189259"/>
              <a:gd name="connsiteY11" fmla="*/ 166569 h 635354"/>
              <a:gd name="connsiteX12" fmla="*/ 203200 w 1189259"/>
              <a:gd name="connsiteY12" fmla="*/ 456855 h 635354"/>
              <a:gd name="connsiteX13" fmla="*/ 232228 w 1189259"/>
              <a:gd name="connsiteY13" fmla="*/ 543940 h 635354"/>
              <a:gd name="connsiteX14" fmla="*/ 261257 w 1189259"/>
              <a:gd name="connsiteY14" fmla="*/ 456855 h 635354"/>
              <a:gd name="connsiteX15" fmla="*/ 290285 w 1189259"/>
              <a:gd name="connsiteY15" fmla="*/ 311712 h 635354"/>
              <a:gd name="connsiteX16" fmla="*/ 304800 w 1189259"/>
              <a:gd name="connsiteY16" fmla="*/ 210112 h 635354"/>
              <a:gd name="connsiteX17" fmla="*/ 319314 w 1189259"/>
              <a:gd name="connsiteY17" fmla="*/ 152055 h 635354"/>
              <a:gd name="connsiteX18" fmla="*/ 333828 w 1189259"/>
              <a:gd name="connsiteY18" fmla="*/ 195598 h 635354"/>
              <a:gd name="connsiteX19" fmla="*/ 348343 w 1189259"/>
              <a:gd name="connsiteY19" fmla="*/ 369769 h 635354"/>
              <a:gd name="connsiteX20" fmla="*/ 377371 w 1189259"/>
              <a:gd name="connsiteY20" fmla="*/ 456855 h 635354"/>
              <a:gd name="connsiteX21" fmla="*/ 406400 w 1189259"/>
              <a:gd name="connsiteY21" fmla="*/ 572969 h 635354"/>
              <a:gd name="connsiteX22" fmla="*/ 449943 w 1189259"/>
              <a:gd name="connsiteY22" fmla="*/ 514912 h 635354"/>
              <a:gd name="connsiteX23" fmla="*/ 478971 w 1189259"/>
              <a:gd name="connsiteY23" fmla="*/ 427826 h 635354"/>
              <a:gd name="connsiteX24" fmla="*/ 493485 w 1189259"/>
              <a:gd name="connsiteY24" fmla="*/ 253655 h 635354"/>
              <a:gd name="connsiteX25" fmla="*/ 508000 w 1189259"/>
              <a:gd name="connsiteY25" fmla="*/ 384283 h 635354"/>
              <a:gd name="connsiteX26" fmla="*/ 537028 w 1189259"/>
              <a:gd name="connsiteY26" fmla="*/ 471369 h 635354"/>
              <a:gd name="connsiteX27" fmla="*/ 551543 w 1189259"/>
              <a:gd name="connsiteY27" fmla="*/ 514912 h 635354"/>
              <a:gd name="connsiteX28" fmla="*/ 566057 w 1189259"/>
              <a:gd name="connsiteY28" fmla="*/ 601998 h 635354"/>
              <a:gd name="connsiteX29" fmla="*/ 580571 w 1189259"/>
              <a:gd name="connsiteY29" fmla="*/ 543940 h 635354"/>
              <a:gd name="connsiteX30" fmla="*/ 595085 w 1189259"/>
              <a:gd name="connsiteY30" fmla="*/ 500398 h 635354"/>
              <a:gd name="connsiteX31" fmla="*/ 580571 w 1189259"/>
              <a:gd name="connsiteY31" fmla="*/ 224626 h 635354"/>
              <a:gd name="connsiteX32" fmla="*/ 566057 w 1189259"/>
              <a:gd name="connsiteY32" fmla="*/ 181083 h 635354"/>
              <a:gd name="connsiteX33" fmla="*/ 522514 w 1189259"/>
              <a:gd name="connsiteY33" fmla="*/ 152055 h 635354"/>
              <a:gd name="connsiteX34" fmla="*/ 508000 w 1189259"/>
              <a:gd name="connsiteY34" fmla="*/ 64969 h 635354"/>
              <a:gd name="connsiteX35" fmla="*/ 566057 w 1189259"/>
              <a:gd name="connsiteY35" fmla="*/ 79483 h 635354"/>
              <a:gd name="connsiteX36" fmla="*/ 638628 w 1189259"/>
              <a:gd name="connsiteY36" fmla="*/ 6912 h 635354"/>
              <a:gd name="connsiteX37" fmla="*/ 653143 w 1189259"/>
              <a:gd name="connsiteY37" fmla="*/ 50455 h 635354"/>
              <a:gd name="connsiteX38" fmla="*/ 682171 w 1189259"/>
              <a:gd name="connsiteY38" fmla="*/ 93998 h 635354"/>
              <a:gd name="connsiteX39" fmla="*/ 653143 w 1189259"/>
              <a:gd name="connsiteY39" fmla="*/ 224626 h 635354"/>
              <a:gd name="connsiteX40" fmla="*/ 638628 w 1189259"/>
              <a:gd name="connsiteY40" fmla="*/ 268169 h 635354"/>
              <a:gd name="connsiteX41" fmla="*/ 667657 w 1189259"/>
              <a:gd name="connsiteY41" fmla="*/ 587483 h 635354"/>
              <a:gd name="connsiteX42" fmla="*/ 740228 w 1189259"/>
              <a:gd name="connsiteY42" fmla="*/ 572969 h 635354"/>
              <a:gd name="connsiteX43" fmla="*/ 798285 w 1189259"/>
              <a:gd name="connsiteY43" fmla="*/ 485883 h 635354"/>
              <a:gd name="connsiteX44" fmla="*/ 812800 w 1189259"/>
              <a:gd name="connsiteY44" fmla="*/ 297198 h 635354"/>
              <a:gd name="connsiteX45" fmla="*/ 870857 w 1189259"/>
              <a:gd name="connsiteY45" fmla="*/ 268169 h 635354"/>
              <a:gd name="connsiteX46" fmla="*/ 827314 w 1189259"/>
              <a:gd name="connsiteY46" fmla="*/ 123026 h 635354"/>
              <a:gd name="connsiteX47" fmla="*/ 870857 w 1189259"/>
              <a:gd name="connsiteY47" fmla="*/ 108512 h 635354"/>
              <a:gd name="connsiteX48" fmla="*/ 957943 w 1189259"/>
              <a:gd name="connsiteY48" fmla="*/ 166569 h 635354"/>
              <a:gd name="connsiteX49" fmla="*/ 957943 w 1189259"/>
              <a:gd name="connsiteY49" fmla="*/ 297198 h 635354"/>
              <a:gd name="connsiteX50" fmla="*/ 870857 w 1189259"/>
              <a:gd name="connsiteY50" fmla="*/ 355255 h 635354"/>
              <a:gd name="connsiteX51" fmla="*/ 885371 w 1189259"/>
              <a:gd name="connsiteY51" fmla="*/ 543940 h 635354"/>
              <a:gd name="connsiteX52" fmla="*/ 1016000 w 1189259"/>
              <a:gd name="connsiteY52" fmla="*/ 442340 h 635354"/>
              <a:gd name="connsiteX53" fmla="*/ 1045028 w 1189259"/>
              <a:gd name="connsiteY53" fmla="*/ 398798 h 635354"/>
              <a:gd name="connsiteX54" fmla="*/ 1030514 w 1189259"/>
              <a:gd name="connsiteY54" fmla="*/ 268169 h 635354"/>
              <a:gd name="connsiteX55" fmla="*/ 1045028 w 1189259"/>
              <a:gd name="connsiteY55" fmla="*/ 195598 h 635354"/>
              <a:gd name="connsiteX56" fmla="*/ 1161143 w 1189259"/>
              <a:gd name="connsiteY56" fmla="*/ 166569 h 635354"/>
              <a:gd name="connsiteX57" fmla="*/ 1161143 w 1189259"/>
              <a:gd name="connsiteY57" fmla="*/ 442340 h 635354"/>
              <a:gd name="connsiteX58" fmla="*/ 1132114 w 1189259"/>
              <a:gd name="connsiteY58" fmla="*/ 485883 h 635354"/>
              <a:gd name="connsiteX59" fmla="*/ 1117600 w 1189259"/>
              <a:gd name="connsiteY59" fmla="*/ 529426 h 635354"/>
              <a:gd name="connsiteX60" fmla="*/ 1117600 w 1189259"/>
              <a:gd name="connsiteY60" fmla="*/ 631026 h 635354"/>
              <a:gd name="connsiteX61" fmla="*/ 1103085 w 1189259"/>
              <a:gd name="connsiteY61" fmla="*/ 631026 h 635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89259" h="635354">
                <a:moveTo>
                  <a:pt x="0" y="572969"/>
                </a:moveTo>
                <a:cubicBezTo>
                  <a:pt x="3442" y="517891"/>
                  <a:pt x="9370" y="324323"/>
                  <a:pt x="29028" y="239140"/>
                </a:cubicBezTo>
                <a:cubicBezTo>
                  <a:pt x="35908" y="209325"/>
                  <a:pt x="48381" y="181083"/>
                  <a:pt x="58057" y="152055"/>
                </a:cubicBezTo>
                <a:lnTo>
                  <a:pt x="72571" y="108512"/>
                </a:lnTo>
                <a:lnTo>
                  <a:pt x="58057" y="152055"/>
                </a:lnTo>
                <a:cubicBezTo>
                  <a:pt x="53219" y="229464"/>
                  <a:pt x="50565" y="307041"/>
                  <a:pt x="43543" y="384283"/>
                </a:cubicBezTo>
                <a:cubicBezTo>
                  <a:pt x="30776" y="524719"/>
                  <a:pt x="18391" y="418188"/>
                  <a:pt x="43543" y="543940"/>
                </a:cubicBezTo>
                <a:cubicBezTo>
                  <a:pt x="58057" y="539102"/>
                  <a:pt x="75138" y="538983"/>
                  <a:pt x="87085" y="529426"/>
                </a:cubicBezTo>
                <a:cubicBezTo>
                  <a:pt x="118450" y="504334"/>
                  <a:pt x="136273" y="425409"/>
                  <a:pt x="145143" y="398798"/>
                </a:cubicBezTo>
                <a:lnTo>
                  <a:pt x="159657" y="355255"/>
                </a:lnTo>
                <a:cubicBezTo>
                  <a:pt x="164495" y="321388"/>
                  <a:pt x="168969" y="287468"/>
                  <a:pt x="174171" y="253655"/>
                </a:cubicBezTo>
                <a:cubicBezTo>
                  <a:pt x="178646" y="224568"/>
                  <a:pt x="184523" y="137436"/>
                  <a:pt x="188685" y="166569"/>
                </a:cubicBezTo>
                <a:cubicBezTo>
                  <a:pt x="202387" y="262478"/>
                  <a:pt x="192095" y="360611"/>
                  <a:pt x="203200" y="456855"/>
                </a:cubicBezTo>
                <a:cubicBezTo>
                  <a:pt x="206707" y="487252"/>
                  <a:pt x="232228" y="543940"/>
                  <a:pt x="232228" y="543940"/>
                </a:cubicBezTo>
                <a:cubicBezTo>
                  <a:pt x="241904" y="514912"/>
                  <a:pt x="256930" y="487146"/>
                  <a:pt x="261257" y="456855"/>
                </a:cubicBezTo>
                <a:cubicBezTo>
                  <a:pt x="277935" y="340109"/>
                  <a:pt x="264953" y="387710"/>
                  <a:pt x="290285" y="311712"/>
                </a:cubicBezTo>
                <a:cubicBezTo>
                  <a:pt x="295123" y="277845"/>
                  <a:pt x="298680" y="243771"/>
                  <a:pt x="304800" y="210112"/>
                </a:cubicBezTo>
                <a:cubicBezTo>
                  <a:pt x="308368" y="190486"/>
                  <a:pt x="301472" y="160976"/>
                  <a:pt x="319314" y="152055"/>
                </a:cubicBezTo>
                <a:cubicBezTo>
                  <a:pt x="332998" y="145213"/>
                  <a:pt x="328990" y="181084"/>
                  <a:pt x="333828" y="195598"/>
                </a:cubicBezTo>
                <a:cubicBezTo>
                  <a:pt x="338666" y="253655"/>
                  <a:pt x="338765" y="312303"/>
                  <a:pt x="348343" y="369769"/>
                </a:cubicBezTo>
                <a:cubicBezTo>
                  <a:pt x="353373" y="399951"/>
                  <a:pt x="371370" y="426850"/>
                  <a:pt x="377371" y="456855"/>
                </a:cubicBezTo>
                <a:cubicBezTo>
                  <a:pt x="394885" y="544428"/>
                  <a:pt x="384084" y="506023"/>
                  <a:pt x="406400" y="572969"/>
                </a:cubicBezTo>
                <a:cubicBezTo>
                  <a:pt x="420914" y="553617"/>
                  <a:pt x="439125" y="536549"/>
                  <a:pt x="449943" y="514912"/>
                </a:cubicBezTo>
                <a:cubicBezTo>
                  <a:pt x="463627" y="487544"/>
                  <a:pt x="478971" y="427826"/>
                  <a:pt x="478971" y="427826"/>
                </a:cubicBezTo>
                <a:cubicBezTo>
                  <a:pt x="483809" y="369769"/>
                  <a:pt x="461169" y="302129"/>
                  <a:pt x="493485" y="253655"/>
                </a:cubicBezTo>
                <a:cubicBezTo>
                  <a:pt x="517787" y="217202"/>
                  <a:pt x="499408" y="341323"/>
                  <a:pt x="508000" y="384283"/>
                </a:cubicBezTo>
                <a:cubicBezTo>
                  <a:pt x="514001" y="414288"/>
                  <a:pt x="527352" y="442340"/>
                  <a:pt x="537028" y="471369"/>
                </a:cubicBezTo>
                <a:lnTo>
                  <a:pt x="551543" y="514912"/>
                </a:lnTo>
                <a:cubicBezTo>
                  <a:pt x="556381" y="543941"/>
                  <a:pt x="545248" y="581189"/>
                  <a:pt x="566057" y="601998"/>
                </a:cubicBezTo>
                <a:cubicBezTo>
                  <a:pt x="580163" y="616104"/>
                  <a:pt x="575091" y="563121"/>
                  <a:pt x="580571" y="543940"/>
                </a:cubicBezTo>
                <a:cubicBezTo>
                  <a:pt x="584774" y="529230"/>
                  <a:pt x="590247" y="514912"/>
                  <a:pt x="595085" y="500398"/>
                </a:cubicBezTo>
                <a:cubicBezTo>
                  <a:pt x="590247" y="408474"/>
                  <a:pt x="588905" y="316299"/>
                  <a:pt x="580571" y="224626"/>
                </a:cubicBezTo>
                <a:cubicBezTo>
                  <a:pt x="579186" y="209389"/>
                  <a:pt x="575614" y="193030"/>
                  <a:pt x="566057" y="181083"/>
                </a:cubicBezTo>
                <a:cubicBezTo>
                  <a:pt x="555160" y="167462"/>
                  <a:pt x="537028" y="161731"/>
                  <a:pt x="522514" y="152055"/>
                </a:cubicBezTo>
                <a:cubicBezTo>
                  <a:pt x="516251" y="142660"/>
                  <a:pt x="460558" y="83946"/>
                  <a:pt x="508000" y="64969"/>
                </a:cubicBezTo>
                <a:cubicBezTo>
                  <a:pt x="526521" y="57560"/>
                  <a:pt x="546705" y="74645"/>
                  <a:pt x="566057" y="79483"/>
                </a:cubicBezTo>
                <a:cubicBezTo>
                  <a:pt x="574351" y="67042"/>
                  <a:pt x="610981" y="0"/>
                  <a:pt x="638628" y="6912"/>
                </a:cubicBezTo>
                <a:cubicBezTo>
                  <a:pt x="653471" y="10623"/>
                  <a:pt x="646301" y="36771"/>
                  <a:pt x="653143" y="50455"/>
                </a:cubicBezTo>
                <a:cubicBezTo>
                  <a:pt x="660944" y="66057"/>
                  <a:pt x="672495" y="79484"/>
                  <a:pt x="682171" y="93998"/>
                </a:cubicBezTo>
                <a:cubicBezTo>
                  <a:pt x="672495" y="137541"/>
                  <a:pt x="663961" y="181353"/>
                  <a:pt x="653143" y="224626"/>
                </a:cubicBezTo>
                <a:cubicBezTo>
                  <a:pt x="649432" y="239469"/>
                  <a:pt x="638628" y="252869"/>
                  <a:pt x="638628" y="268169"/>
                </a:cubicBezTo>
                <a:cubicBezTo>
                  <a:pt x="638628" y="513260"/>
                  <a:pt x="626581" y="464251"/>
                  <a:pt x="667657" y="587483"/>
                </a:cubicBezTo>
                <a:cubicBezTo>
                  <a:pt x="691847" y="582645"/>
                  <a:pt x="720755" y="588115"/>
                  <a:pt x="740228" y="572969"/>
                </a:cubicBezTo>
                <a:cubicBezTo>
                  <a:pt x="767767" y="551550"/>
                  <a:pt x="798285" y="485883"/>
                  <a:pt x="798285" y="485883"/>
                </a:cubicBezTo>
                <a:cubicBezTo>
                  <a:pt x="803123" y="422988"/>
                  <a:pt x="792852" y="357042"/>
                  <a:pt x="812800" y="297198"/>
                </a:cubicBezTo>
                <a:cubicBezTo>
                  <a:pt x="819642" y="276672"/>
                  <a:pt x="864015" y="288695"/>
                  <a:pt x="870857" y="268169"/>
                </a:cubicBezTo>
                <a:cubicBezTo>
                  <a:pt x="891612" y="205904"/>
                  <a:pt x="856078" y="166171"/>
                  <a:pt x="827314" y="123026"/>
                </a:cubicBezTo>
                <a:cubicBezTo>
                  <a:pt x="841828" y="118188"/>
                  <a:pt x="856343" y="103674"/>
                  <a:pt x="870857" y="108512"/>
                </a:cubicBezTo>
                <a:cubicBezTo>
                  <a:pt x="903955" y="119545"/>
                  <a:pt x="957943" y="166569"/>
                  <a:pt x="957943" y="166569"/>
                </a:cubicBezTo>
                <a:cubicBezTo>
                  <a:pt x="972624" y="210614"/>
                  <a:pt x="992551" y="247758"/>
                  <a:pt x="957943" y="297198"/>
                </a:cubicBezTo>
                <a:cubicBezTo>
                  <a:pt x="937936" y="325779"/>
                  <a:pt x="870857" y="355255"/>
                  <a:pt x="870857" y="355255"/>
                </a:cubicBezTo>
                <a:cubicBezTo>
                  <a:pt x="875695" y="418150"/>
                  <a:pt x="846643" y="494147"/>
                  <a:pt x="885371" y="543940"/>
                </a:cubicBezTo>
                <a:cubicBezTo>
                  <a:pt x="898392" y="560682"/>
                  <a:pt x="1001412" y="459846"/>
                  <a:pt x="1016000" y="442340"/>
                </a:cubicBezTo>
                <a:cubicBezTo>
                  <a:pt x="1027167" y="428939"/>
                  <a:pt x="1035352" y="413312"/>
                  <a:pt x="1045028" y="398798"/>
                </a:cubicBezTo>
                <a:cubicBezTo>
                  <a:pt x="1040190" y="355255"/>
                  <a:pt x="1030514" y="311980"/>
                  <a:pt x="1030514" y="268169"/>
                </a:cubicBezTo>
                <a:cubicBezTo>
                  <a:pt x="1030514" y="243500"/>
                  <a:pt x="1025555" y="210744"/>
                  <a:pt x="1045028" y="195598"/>
                </a:cubicBezTo>
                <a:cubicBezTo>
                  <a:pt x="1076520" y="171104"/>
                  <a:pt x="1161143" y="166569"/>
                  <a:pt x="1161143" y="166569"/>
                </a:cubicBezTo>
                <a:cubicBezTo>
                  <a:pt x="1180734" y="284119"/>
                  <a:pt x="1189259" y="292386"/>
                  <a:pt x="1161143" y="442340"/>
                </a:cubicBezTo>
                <a:cubicBezTo>
                  <a:pt x="1157928" y="459485"/>
                  <a:pt x="1141790" y="471369"/>
                  <a:pt x="1132114" y="485883"/>
                </a:cubicBezTo>
                <a:cubicBezTo>
                  <a:pt x="1127276" y="500397"/>
                  <a:pt x="1117600" y="514127"/>
                  <a:pt x="1117600" y="529426"/>
                </a:cubicBezTo>
                <a:cubicBezTo>
                  <a:pt x="1117600" y="605580"/>
                  <a:pt x="1162973" y="540282"/>
                  <a:pt x="1117600" y="631026"/>
                </a:cubicBezTo>
                <a:cubicBezTo>
                  <a:pt x="1115436" y="635354"/>
                  <a:pt x="1107923" y="631026"/>
                  <a:pt x="1103085" y="631026"/>
                </a:cubicBezTo>
              </a:path>
            </a:pathLst>
          </a:custGeom>
          <a:gradFill flip="none" rotWithShape="1">
            <a:gsLst>
              <a:gs pos="0">
                <a:srgbClr val="00B050"/>
              </a:gs>
              <a:gs pos="21001">
                <a:srgbClr val="0819FB"/>
              </a:gs>
              <a:gs pos="35001">
                <a:srgbClr val="1A8D48"/>
              </a:gs>
              <a:gs pos="52000">
                <a:srgbClr val="FFFF00"/>
              </a:gs>
              <a:gs pos="73000">
                <a:srgbClr val="EE3F17"/>
              </a:gs>
              <a:gs pos="88000">
                <a:srgbClr val="E81766"/>
              </a:gs>
              <a:gs pos="100000">
                <a:srgbClr val="A603AB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 92"/>
          <p:cNvSpPr/>
          <p:nvPr/>
        </p:nvSpPr>
        <p:spPr>
          <a:xfrm rot="20840369">
            <a:off x="2770987" y="4847395"/>
            <a:ext cx="460818" cy="304685"/>
          </a:xfrm>
          <a:custGeom>
            <a:avLst/>
            <a:gdLst>
              <a:gd name="connsiteX0" fmla="*/ 0 w 1189259"/>
              <a:gd name="connsiteY0" fmla="*/ 572969 h 635354"/>
              <a:gd name="connsiteX1" fmla="*/ 29028 w 1189259"/>
              <a:gd name="connsiteY1" fmla="*/ 239140 h 635354"/>
              <a:gd name="connsiteX2" fmla="*/ 58057 w 1189259"/>
              <a:gd name="connsiteY2" fmla="*/ 152055 h 635354"/>
              <a:gd name="connsiteX3" fmla="*/ 72571 w 1189259"/>
              <a:gd name="connsiteY3" fmla="*/ 108512 h 635354"/>
              <a:gd name="connsiteX4" fmla="*/ 58057 w 1189259"/>
              <a:gd name="connsiteY4" fmla="*/ 152055 h 635354"/>
              <a:gd name="connsiteX5" fmla="*/ 43543 w 1189259"/>
              <a:gd name="connsiteY5" fmla="*/ 384283 h 635354"/>
              <a:gd name="connsiteX6" fmla="*/ 43543 w 1189259"/>
              <a:gd name="connsiteY6" fmla="*/ 543940 h 635354"/>
              <a:gd name="connsiteX7" fmla="*/ 87085 w 1189259"/>
              <a:gd name="connsiteY7" fmla="*/ 529426 h 635354"/>
              <a:gd name="connsiteX8" fmla="*/ 145143 w 1189259"/>
              <a:gd name="connsiteY8" fmla="*/ 398798 h 635354"/>
              <a:gd name="connsiteX9" fmla="*/ 159657 w 1189259"/>
              <a:gd name="connsiteY9" fmla="*/ 355255 h 635354"/>
              <a:gd name="connsiteX10" fmla="*/ 174171 w 1189259"/>
              <a:gd name="connsiteY10" fmla="*/ 253655 h 635354"/>
              <a:gd name="connsiteX11" fmla="*/ 188685 w 1189259"/>
              <a:gd name="connsiteY11" fmla="*/ 166569 h 635354"/>
              <a:gd name="connsiteX12" fmla="*/ 203200 w 1189259"/>
              <a:gd name="connsiteY12" fmla="*/ 456855 h 635354"/>
              <a:gd name="connsiteX13" fmla="*/ 232228 w 1189259"/>
              <a:gd name="connsiteY13" fmla="*/ 543940 h 635354"/>
              <a:gd name="connsiteX14" fmla="*/ 261257 w 1189259"/>
              <a:gd name="connsiteY14" fmla="*/ 456855 h 635354"/>
              <a:gd name="connsiteX15" fmla="*/ 290285 w 1189259"/>
              <a:gd name="connsiteY15" fmla="*/ 311712 h 635354"/>
              <a:gd name="connsiteX16" fmla="*/ 304800 w 1189259"/>
              <a:gd name="connsiteY16" fmla="*/ 210112 h 635354"/>
              <a:gd name="connsiteX17" fmla="*/ 319314 w 1189259"/>
              <a:gd name="connsiteY17" fmla="*/ 152055 h 635354"/>
              <a:gd name="connsiteX18" fmla="*/ 333828 w 1189259"/>
              <a:gd name="connsiteY18" fmla="*/ 195598 h 635354"/>
              <a:gd name="connsiteX19" fmla="*/ 348343 w 1189259"/>
              <a:gd name="connsiteY19" fmla="*/ 369769 h 635354"/>
              <a:gd name="connsiteX20" fmla="*/ 377371 w 1189259"/>
              <a:gd name="connsiteY20" fmla="*/ 456855 h 635354"/>
              <a:gd name="connsiteX21" fmla="*/ 406400 w 1189259"/>
              <a:gd name="connsiteY21" fmla="*/ 572969 h 635354"/>
              <a:gd name="connsiteX22" fmla="*/ 449943 w 1189259"/>
              <a:gd name="connsiteY22" fmla="*/ 514912 h 635354"/>
              <a:gd name="connsiteX23" fmla="*/ 478971 w 1189259"/>
              <a:gd name="connsiteY23" fmla="*/ 427826 h 635354"/>
              <a:gd name="connsiteX24" fmla="*/ 493485 w 1189259"/>
              <a:gd name="connsiteY24" fmla="*/ 253655 h 635354"/>
              <a:gd name="connsiteX25" fmla="*/ 508000 w 1189259"/>
              <a:gd name="connsiteY25" fmla="*/ 384283 h 635354"/>
              <a:gd name="connsiteX26" fmla="*/ 537028 w 1189259"/>
              <a:gd name="connsiteY26" fmla="*/ 471369 h 635354"/>
              <a:gd name="connsiteX27" fmla="*/ 551543 w 1189259"/>
              <a:gd name="connsiteY27" fmla="*/ 514912 h 635354"/>
              <a:gd name="connsiteX28" fmla="*/ 566057 w 1189259"/>
              <a:gd name="connsiteY28" fmla="*/ 601998 h 635354"/>
              <a:gd name="connsiteX29" fmla="*/ 580571 w 1189259"/>
              <a:gd name="connsiteY29" fmla="*/ 543940 h 635354"/>
              <a:gd name="connsiteX30" fmla="*/ 595085 w 1189259"/>
              <a:gd name="connsiteY30" fmla="*/ 500398 h 635354"/>
              <a:gd name="connsiteX31" fmla="*/ 580571 w 1189259"/>
              <a:gd name="connsiteY31" fmla="*/ 224626 h 635354"/>
              <a:gd name="connsiteX32" fmla="*/ 566057 w 1189259"/>
              <a:gd name="connsiteY32" fmla="*/ 181083 h 635354"/>
              <a:gd name="connsiteX33" fmla="*/ 522514 w 1189259"/>
              <a:gd name="connsiteY33" fmla="*/ 152055 h 635354"/>
              <a:gd name="connsiteX34" fmla="*/ 508000 w 1189259"/>
              <a:gd name="connsiteY34" fmla="*/ 64969 h 635354"/>
              <a:gd name="connsiteX35" fmla="*/ 566057 w 1189259"/>
              <a:gd name="connsiteY35" fmla="*/ 79483 h 635354"/>
              <a:gd name="connsiteX36" fmla="*/ 638628 w 1189259"/>
              <a:gd name="connsiteY36" fmla="*/ 6912 h 635354"/>
              <a:gd name="connsiteX37" fmla="*/ 653143 w 1189259"/>
              <a:gd name="connsiteY37" fmla="*/ 50455 h 635354"/>
              <a:gd name="connsiteX38" fmla="*/ 682171 w 1189259"/>
              <a:gd name="connsiteY38" fmla="*/ 93998 h 635354"/>
              <a:gd name="connsiteX39" fmla="*/ 653143 w 1189259"/>
              <a:gd name="connsiteY39" fmla="*/ 224626 h 635354"/>
              <a:gd name="connsiteX40" fmla="*/ 638628 w 1189259"/>
              <a:gd name="connsiteY40" fmla="*/ 268169 h 635354"/>
              <a:gd name="connsiteX41" fmla="*/ 667657 w 1189259"/>
              <a:gd name="connsiteY41" fmla="*/ 587483 h 635354"/>
              <a:gd name="connsiteX42" fmla="*/ 740228 w 1189259"/>
              <a:gd name="connsiteY42" fmla="*/ 572969 h 635354"/>
              <a:gd name="connsiteX43" fmla="*/ 798285 w 1189259"/>
              <a:gd name="connsiteY43" fmla="*/ 485883 h 635354"/>
              <a:gd name="connsiteX44" fmla="*/ 812800 w 1189259"/>
              <a:gd name="connsiteY44" fmla="*/ 297198 h 635354"/>
              <a:gd name="connsiteX45" fmla="*/ 870857 w 1189259"/>
              <a:gd name="connsiteY45" fmla="*/ 268169 h 635354"/>
              <a:gd name="connsiteX46" fmla="*/ 827314 w 1189259"/>
              <a:gd name="connsiteY46" fmla="*/ 123026 h 635354"/>
              <a:gd name="connsiteX47" fmla="*/ 870857 w 1189259"/>
              <a:gd name="connsiteY47" fmla="*/ 108512 h 635354"/>
              <a:gd name="connsiteX48" fmla="*/ 957943 w 1189259"/>
              <a:gd name="connsiteY48" fmla="*/ 166569 h 635354"/>
              <a:gd name="connsiteX49" fmla="*/ 957943 w 1189259"/>
              <a:gd name="connsiteY49" fmla="*/ 297198 h 635354"/>
              <a:gd name="connsiteX50" fmla="*/ 870857 w 1189259"/>
              <a:gd name="connsiteY50" fmla="*/ 355255 h 635354"/>
              <a:gd name="connsiteX51" fmla="*/ 885371 w 1189259"/>
              <a:gd name="connsiteY51" fmla="*/ 543940 h 635354"/>
              <a:gd name="connsiteX52" fmla="*/ 1016000 w 1189259"/>
              <a:gd name="connsiteY52" fmla="*/ 442340 h 635354"/>
              <a:gd name="connsiteX53" fmla="*/ 1045028 w 1189259"/>
              <a:gd name="connsiteY53" fmla="*/ 398798 h 635354"/>
              <a:gd name="connsiteX54" fmla="*/ 1030514 w 1189259"/>
              <a:gd name="connsiteY54" fmla="*/ 268169 h 635354"/>
              <a:gd name="connsiteX55" fmla="*/ 1045028 w 1189259"/>
              <a:gd name="connsiteY55" fmla="*/ 195598 h 635354"/>
              <a:gd name="connsiteX56" fmla="*/ 1161143 w 1189259"/>
              <a:gd name="connsiteY56" fmla="*/ 166569 h 635354"/>
              <a:gd name="connsiteX57" fmla="*/ 1161143 w 1189259"/>
              <a:gd name="connsiteY57" fmla="*/ 442340 h 635354"/>
              <a:gd name="connsiteX58" fmla="*/ 1132114 w 1189259"/>
              <a:gd name="connsiteY58" fmla="*/ 485883 h 635354"/>
              <a:gd name="connsiteX59" fmla="*/ 1117600 w 1189259"/>
              <a:gd name="connsiteY59" fmla="*/ 529426 h 635354"/>
              <a:gd name="connsiteX60" fmla="*/ 1117600 w 1189259"/>
              <a:gd name="connsiteY60" fmla="*/ 631026 h 635354"/>
              <a:gd name="connsiteX61" fmla="*/ 1103085 w 1189259"/>
              <a:gd name="connsiteY61" fmla="*/ 631026 h 635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89259" h="635354">
                <a:moveTo>
                  <a:pt x="0" y="572969"/>
                </a:moveTo>
                <a:cubicBezTo>
                  <a:pt x="3442" y="517891"/>
                  <a:pt x="9370" y="324323"/>
                  <a:pt x="29028" y="239140"/>
                </a:cubicBezTo>
                <a:cubicBezTo>
                  <a:pt x="35908" y="209325"/>
                  <a:pt x="48381" y="181083"/>
                  <a:pt x="58057" y="152055"/>
                </a:cubicBezTo>
                <a:lnTo>
                  <a:pt x="72571" y="108512"/>
                </a:lnTo>
                <a:lnTo>
                  <a:pt x="58057" y="152055"/>
                </a:lnTo>
                <a:cubicBezTo>
                  <a:pt x="53219" y="229464"/>
                  <a:pt x="50565" y="307041"/>
                  <a:pt x="43543" y="384283"/>
                </a:cubicBezTo>
                <a:cubicBezTo>
                  <a:pt x="30776" y="524719"/>
                  <a:pt x="18391" y="418188"/>
                  <a:pt x="43543" y="543940"/>
                </a:cubicBezTo>
                <a:cubicBezTo>
                  <a:pt x="58057" y="539102"/>
                  <a:pt x="75138" y="538983"/>
                  <a:pt x="87085" y="529426"/>
                </a:cubicBezTo>
                <a:cubicBezTo>
                  <a:pt x="118450" y="504334"/>
                  <a:pt x="136273" y="425409"/>
                  <a:pt x="145143" y="398798"/>
                </a:cubicBezTo>
                <a:lnTo>
                  <a:pt x="159657" y="355255"/>
                </a:lnTo>
                <a:cubicBezTo>
                  <a:pt x="164495" y="321388"/>
                  <a:pt x="168969" y="287468"/>
                  <a:pt x="174171" y="253655"/>
                </a:cubicBezTo>
                <a:cubicBezTo>
                  <a:pt x="178646" y="224568"/>
                  <a:pt x="184523" y="137436"/>
                  <a:pt x="188685" y="166569"/>
                </a:cubicBezTo>
                <a:cubicBezTo>
                  <a:pt x="202387" y="262478"/>
                  <a:pt x="192095" y="360611"/>
                  <a:pt x="203200" y="456855"/>
                </a:cubicBezTo>
                <a:cubicBezTo>
                  <a:pt x="206707" y="487252"/>
                  <a:pt x="232228" y="543940"/>
                  <a:pt x="232228" y="543940"/>
                </a:cubicBezTo>
                <a:cubicBezTo>
                  <a:pt x="241904" y="514912"/>
                  <a:pt x="256930" y="487146"/>
                  <a:pt x="261257" y="456855"/>
                </a:cubicBezTo>
                <a:cubicBezTo>
                  <a:pt x="277935" y="340109"/>
                  <a:pt x="264953" y="387710"/>
                  <a:pt x="290285" y="311712"/>
                </a:cubicBezTo>
                <a:cubicBezTo>
                  <a:pt x="295123" y="277845"/>
                  <a:pt x="298680" y="243771"/>
                  <a:pt x="304800" y="210112"/>
                </a:cubicBezTo>
                <a:cubicBezTo>
                  <a:pt x="308368" y="190486"/>
                  <a:pt x="301472" y="160976"/>
                  <a:pt x="319314" y="152055"/>
                </a:cubicBezTo>
                <a:cubicBezTo>
                  <a:pt x="332998" y="145213"/>
                  <a:pt x="328990" y="181084"/>
                  <a:pt x="333828" y="195598"/>
                </a:cubicBezTo>
                <a:cubicBezTo>
                  <a:pt x="338666" y="253655"/>
                  <a:pt x="338765" y="312303"/>
                  <a:pt x="348343" y="369769"/>
                </a:cubicBezTo>
                <a:cubicBezTo>
                  <a:pt x="353373" y="399951"/>
                  <a:pt x="371370" y="426850"/>
                  <a:pt x="377371" y="456855"/>
                </a:cubicBezTo>
                <a:cubicBezTo>
                  <a:pt x="394885" y="544428"/>
                  <a:pt x="384084" y="506023"/>
                  <a:pt x="406400" y="572969"/>
                </a:cubicBezTo>
                <a:cubicBezTo>
                  <a:pt x="420914" y="553617"/>
                  <a:pt x="439125" y="536549"/>
                  <a:pt x="449943" y="514912"/>
                </a:cubicBezTo>
                <a:cubicBezTo>
                  <a:pt x="463627" y="487544"/>
                  <a:pt x="478971" y="427826"/>
                  <a:pt x="478971" y="427826"/>
                </a:cubicBezTo>
                <a:cubicBezTo>
                  <a:pt x="483809" y="369769"/>
                  <a:pt x="461169" y="302129"/>
                  <a:pt x="493485" y="253655"/>
                </a:cubicBezTo>
                <a:cubicBezTo>
                  <a:pt x="517787" y="217202"/>
                  <a:pt x="499408" y="341323"/>
                  <a:pt x="508000" y="384283"/>
                </a:cubicBezTo>
                <a:cubicBezTo>
                  <a:pt x="514001" y="414288"/>
                  <a:pt x="527352" y="442340"/>
                  <a:pt x="537028" y="471369"/>
                </a:cubicBezTo>
                <a:lnTo>
                  <a:pt x="551543" y="514912"/>
                </a:lnTo>
                <a:cubicBezTo>
                  <a:pt x="556381" y="543941"/>
                  <a:pt x="545248" y="581189"/>
                  <a:pt x="566057" y="601998"/>
                </a:cubicBezTo>
                <a:cubicBezTo>
                  <a:pt x="580163" y="616104"/>
                  <a:pt x="575091" y="563121"/>
                  <a:pt x="580571" y="543940"/>
                </a:cubicBezTo>
                <a:cubicBezTo>
                  <a:pt x="584774" y="529230"/>
                  <a:pt x="590247" y="514912"/>
                  <a:pt x="595085" y="500398"/>
                </a:cubicBezTo>
                <a:cubicBezTo>
                  <a:pt x="590247" y="408474"/>
                  <a:pt x="588905" y="316299"/>
                  <a:pt x="580571" y="224626"/>
                </a:cubicBezTo>
                <a:cubicBezTo>
                  <a:pt x="579186" y="209389"/>
                  <a:pt x="575614" y="193030"/>
                  <a:pt x="566057" y="181083"/>
                </a:cubicBezTo>
                <a:cubicBezTo>
                  <a:pt x="555160" y="167462"/>
                  <a:pt x="537028" y="161731"/>
                  <a:pt x="522514" y="152055"/>
                </a:cubicBezTo>
                <a:cubicBezTo>
                  <a:pt x="516251" y="142660"/>
                  <a:pt x="460558" y="83946"/>
                  <a:pt x="508000" y="64969"/>
                </a:cubicBezTo>
                <a:cubicBezTo>
                  <a:pt x="526521" y="57560"/>
                  <a:pt x="546705" y="74645"/>
                  <a:pt x="566057" y="79483"/>
                </a:cubicBezTo>
                <a:cubicBezTo>
                  <a:pt x="574351" y="67042"/>
                  <a:pt x="610981" y="0"/>
                  <a:pt x="638628" y="6912"/>
                </a:cubicBezTo>
                <a:cubicBezTo>
                  <a:pt x="653471" y="10623"/>
                  <a:pt x="646301" y="36771"/>
                  <a:pt x="653143" y="50455"/>
                </a:cubicBezTo>
                <a:cubicBezTo>
                  <a:pt x="660944" y="66057"/>
                  <a:pt x="672495" y="79484"/>
                  <a:pt x="682171" y="93998"/>
                </a:cubicBezTo>
                <a:cubicBezTo>
                  <a:pt x="672495" y="137541"/>
                  <a:pt x="663961" y="181353"/>
                  <a:pt x="653143" y="224626"/>
                </a:cubicBezTo>
                <a:cubicBezTo>
                  <a:pt x="649432" y="239469"/>
                  <a:pt x="638628" y="252869"/>
                  <a:pt x="638628" y="268169"/>
                </a:cubicBezTo>
                <a:cubicBezTo>
                  <a:pt x="638628" y="513260"/>
                  <a:pt x="626581" y="464251"/>
                  <a:pt x="667657" y="587483"/>
                </a:cubicBezTo>
                <a:cubicBezTo>
                  <a:pt x="691847" y="582645"/>
                  <a:pt x="720755" y="588115"/>
                  <a:pt x="740228" y="572969"/>
                </a:cubicBezTo>
                <a:cubicBezTo>
                  <a:pt x="767767" y="551550"/>
                  <a:pt x="798285" y="485883"/>
                  <a:pt x="798285" y="485883"/>
                </a:cubicBezTo>
                <a:cubicBezTo>
                  <a:pt x="803123" y="422988"/>
                  <a:pt x="792852" y="357042"/>
                  <a:pt x="812800" y="297198"/>
                </a:cubicBezTo>
                <a:cubicBezTo>
                  <a:pt x="819642" y="276672"/>
                  <a:pt x="864015" y="288695"/>
                  <a:pt x="870857" y="268169"/>
                </a:cubicBezTo>
                <a:cubicBezTo>
                  <a:pt x="891612" y="205904"/>
                  <a:pt x="856078" y="166171"/>
                  <a:pt x="827314" y="123026"/>
                </a:cubicBezTo>
                <a:cubicBezTo>
                  <a:pt x="841828" y="118188"/>
                  <a:pt x="856343" y="103674"/>
                  <a:pt x="870857" y="108512"/>
                </a:cubicBezTo>
                <a:cubicBezTo>
                  <a:pt x="903955" y="119545"/>
                  <a:pt x="957943" y="166569"/>
                  <a:pt x="957943" y="166569"/>
                </a:cubicBezTo>
                <a:cubicBezTo>
                  <a:pt x="972624" y="210614"/>
                  <a:pt x="992551" y="247758"/>
                  <a:pt x="957943" y="297198"/>
                </a:cubicBezTo>
                <a:cubicBezTo>
                  <a:pt x="937936" y="325779"/>
                  <a:pt x="870857" y="355255"/>
                  <a:pt x="870857" y="355255"/>
                </a:cubicBezTo>
                <a:cubicBezTo>
                  <a:pt x="875695" y="418150"/>
                  <a:pt x="846643" y="494147"/>
                  <a:pt x="885371" y="543940"/>
                </a:cubicBezTo>
                <a:cubicBezTo>
                  <a:pt x="898392" y="560682"/>
                  <a:pt x="1001412" y="459846"/>
                  <a:pt x="1016000" y="442340"/>
                </a:cubicBezTo>
                <a:cubicBezTo>
                  <a:pt x="1027167" y="428939"/>
                  <a:pt x="1035352" y="413312"/>
                  <a:pt x="1045028" y="398798"/>
                </a:cubicBezTo>
                <a:cubicBezTo>
                  <a:pt x="1040190" y="355255"/>
                  <a:pt x="1030514" y="311980"/>
                  <a:pt x="1030514" y="268169"/>
                </a:cubicBezTo>
                <a:cubicBezTo>
                  <a:pt x="1030514" y="243500"/>
                  <a:pt x="1025555" y="210744"/>
                  <a:pt x="1045028" y="195598"/>
                </a:cubicBezTo>
                <a:cubicBezTo>
                  <a:pt x="1076520" y="171104"/>
                  <a:pt x="1161143" y="166569"/>
                  <a:pt x="1161143" y="166569"/>
                </a:cubicBezTo>
                <a:cubicBezTo>
                  <a:pt x="1180734" y="284119"/>
                  <a:pt x="1189259" y="292386"/>
                  <a:pt x="1161143" y="442340"/>
                </a:cubicBezTo>
                <a:cubicBezTo>
                  <a:pt x="1157928" y="459485"/>
                  <a:pt x="1141790" y="471369"/>
                  <a:pt x="1132114" y="485883"/>
                </a:cubicBezTo>
                <a:cubicBezTo>
                  <a:pt x="1127276" y="500397"/>
                  <a:pt x="1117600" y="514127"/>
                  <a:pt x="1117600" y="529426"/>
                </a:cubicBezTo>
                <a:cubicBezTo>
                  <a:pt x="1117600" y="605580"/>
                  <a:pt x="1162973" y="540282"/>
                  <a:pt x="1117600" y="631026"/>
                </a:cubicBezTo>
                <a:cubicBezTo>
                  <a:pt x="1115436" y="635354"/>
                  <a:pt x="1107923" y="631026"/>
                  <a:pt x="1103085" y="631026"/>
                </a:cubicBezTo>
              </a:path>
            </a:pathLst>
          </a:custGeom>
          <a:gradFill flip="none" rotWithShape="1">
            <a:gsLst>
              <a:gs pos="0">
                <a:srgbClr val="00B050"/>
              </a:gs>
              <a:gs pos="21001">
                <a:srgbClr val="0819FB"/>
              </a:gs>
              <a:gs pos="35001">
                <a:srgbClr val="1A8D48"/>
              </a:gs>
              <a:gs pos="52000">
                <a:srgbClr val="FFFF00"/>
              </a:gs>
              <a:gs pos="73000">
                <a:srgbClr val="EE3F17"/>
              </a:gs>
              <a:gs pos="88000">
                <a:srgbClr val="E81766"/>
              </a:gs>
              <a:gs pos="100000">
                <a:srgbClr val="A603AB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Freeform 93"/>
          <p:cNvSpPr/>
          <p:nvPr/>
        </p:nvSpPr>
        <p:spPr>
          <a:xfrm rot="20840369">
            <a:off x="2542388" y="4847396"/>
            <a:ext cx="460818" cy="304685"/>
          </a:xfrm>
          <a:custGeom>
            <a:avLst/>
            <a:gdLst>
              <a:gd name="connsiteX0" fmla="*/ 0 w 1189259"/>
              <a:gd name="connsiteY0" fmla="*/ 572969 h 635354"/>
              <a:gd name="connsiteX1" fmla="*/ 29028 w 1189259"/>
              <a:gd name="connsiteY1" fmla="*/ 239140 h 635354"/>
              <a:gd name="connsiteX2" fmla="*/ 58057 w 1189259"/>
              <a:gd name="connsiteY2" fmla="*/ 152055 h 635354"/>
              <a:gd name="connsiteX3" fmla="*/ 72571 w 1189259"/>
              <a:gd name="connsiteY3" fmla="*/ 108512 h 635354"/>
              <a:gd name="connsiteX4" fmla="*/ 58057 w 1189259"/>
              <a:gd name="connsiteY4" fmla="*/ 152055 h 635354"/>
              <a:gd name="connsiteX5" fmla="*/ 43543 w 1189259"/>
              <a:gd name="connsiteY5" fmla="*/ 384283 h 635354"/>
              <a:gd name="connsiteX6" fmla="*/ 43543 w 1189259"/>
              <a:gd name="connsiteY6" fmla="*/ 543940 h 635354"/>
              <a:gd name="connsiteX7" fmla="*/ 87085 w 1189259"/>
              <a:gd name="connsiteY7" fmla="*/ 529426 h 635354"/>
              <a:gd name="connsiteX8" fmla="*/ 145143 w 1189259"/>
              <a:gd name="connsiteY8" fmla="*/ 398798 h 635354"/>
              <a:gd name="connsiteX9" fmla="*/ 159657 w 1189259"/>
              <a:gd name="connsiteY9" fmla="*/ 355255 h 635354"/>
              <a:gd name="connsiteX10" fmla="*/ 174171 w 1189259"/>
              <a:gd name="connsiteY10" fmla="*/ 253655 h 635354"/>
              <a:gd name="connsiteX11" fmla="*/ 188685 w 1189259"/>
              <a:gd name="connsiteY11" fmla="*/ 166569 h 635354"/>
              <a:gd name="connsiteX12" fmla="*/ 203200 w 1189259"/>
              <a:gd name="connsiteY12" fmla="*/ 456855 h 635354"/>
              <a:gd name="connsiteX13" fmla="*/ 232228 w 1189259"/>
              <a:gd name="connsiteY13" fmla="*/ 543940 h 635354"/>
              <a:gd name="connsiteX14" fmla="*/ 261257 w 1189259"/>
              <a:gd name="connsiteY14" fmla="*/ 456855 h 635354"/>
              <a:gd name="connsiteX15" fmla="*/ 290285 w 1189259"/>
              <a:gd name="connsiteY15" fmla="*/ 311712 h 635354"/>
              <a:gd name="connsiteX16" fmla="*/ 304800 w 1189259"/>
              <a:gd name="connsiteY16" fmla="*/ 210112 h 635354"/>
              <a:gd name="connsiteX17" fmla="*/ 319314 w 1189259"/>
              <a:gd name="connsiteY17" fmla="*/ 152055 h 635354"/>
              <a:gd name="connsiteX18" fmla="*/ 333828 w 1189259"/>
              <a:gd name="connsiteY18" fmla="*/ 195598 h 635354"/>
              <a:gd name="connsiteX19" fmla="*/ 348343 w 1189259"/>
              <a:gd name="connsiteY19" fmla="*/ 369769 h 635354"/>
              <a:gd name="connsiteX20" fmla="*/ 377371 w 1189259"/>
              <a:gd name="connsiteY20" fmla="*/ 456855 h 635354"/>
              <a:gd name="connsiteX21" fmla="*/ 406400 w 1189259"/>
              <a:gd name="connsiteY21" fmla="*/ 572969 h 635354"/>
              <a:gd name="connsiteX22" fmla="*/ 449943 w 1189259"/>
              <a:gd name="connsiteY22" fmla="*/ 514912 h 635354"/>
              <a:gd name="connsiteX23" fmla="*/ 478971 w 1189259"/>
              <a:gd name="connsiteY23" fmla="*/ 427826 h 635354"/>
              <a:gd name="connsiteX24" fmla="*/ 493485 w 1189259"/>
              <a:gd name="connsiteY24" fmla="*/ 253655 h 635354"/>
              <a:gd name="connsiteX25" fmla="*/ 508000 w 1189259"/>
              <a:gd name="connsiteY25" fmla="*/ 384283 h 635354"/>
              <a:gd name="connsiteX26" fmla="*/ 537028 w 1189259"/>
              <a:gd name="connsiteY26" fmla="*/ 471369 h 635354"/>
              <a:gd name="connsiteX27" fmla="*/ 551543 w 1189259"/>
              <a:gd name="connsiteY27" fmla="*/ 514912 h 635354"/>
              <a:gd name="connsiteX28" fmla="*/ 566057 w 1189259"/>
              <a:gd name="connsiteY28" fmla="*/ 601998 h 635354"/>
              <a:gd name="connsiteX29" fmla="*/ 580571 w 1189259"/>
              <a:gd name="connsiteY29" fmla="*/ 543940 h 635354"/>
              <a:gd name="connsiteX30" fmla="*/ 595085 w 1189259"/>
              <a:gd name="connsiteY30" fmla="*/ 500398 h 635354"/>
              <a:gd name="connsiteX31" fmla="*/ 580571 w 1189259"/>
              <a:gd name="connsiteY31" fmla="*/ 224626 h 635354"/>
              <a:gd name="connsiteX32" fmla="*/ 566057 w 1189259"/>
              <a:gd name="connsiteY32" fmla="*/ 181083 h 635354"/>
              <a:gd name="connsiteX33" fmla="*/ 522514 w 1189259"/>
              <a:gd name="connsiteY33" fmla="*/ 152055 h 635354"/>
              <a:gd name="connsiteX34" fmla="*/ 508000 w 1189259"/>
              <a:gd name="connsiteY34" fmla="*/ 64969 h 635354"/>
              <a:gd name="connsiteX35" fmla="*/ 566057 w 1189259"/>
              <a:gd name="connsiteY35" fmla="*/ 79483 h 635354"/>
              <a:gd name="connsiteX36" fmla="*/ 638628 w 1189259"/>
              <a:gd name="connsiteY36" fmla="*/ 6912 h 635354"/>
              <a:gd name="connsiteX37" fmla="*/ 653143 w 1189259"/>
              <a:gd name="connsiteY37" fmla="*/ 50455 h 635354"/>
              <a:gd name="connsiteX38" fmla="*/ 682171 w 1189259"/>
              <a:gd name="connsiteY38" fmla="*/ 93998 h 635354"/>
              <a:gd name="connsiteX39" fmla="*/ 653143 w 1189259"/>
              <a:gd name="connsiteY39" fmla="*/ 224626 h 635354"/>
              <a:gd name="connsiteX40" fmla="*/ 638628 w 1189259"/>
              <a:gd name="connsiteY40" fmla="*/ 268169 h 635354"/>
              <a:gd name="connsiteX41" fmla="*/ 667657 w 1189259"/>
              <a:gd name="connsiteY41" fmla="*/ 587483 h 635354"/>
              <a:gd name="connsiteX42" fmla="*/ 740228 w 1189259"/>
              <a:gd name="connsiteY42" fmla="*/ 572969 h 635354"/>
              <a:gd name="connsiteX43" fmla="*/ 798285 w 1189259"/>
              <a:gd name="connsiteY43" fmla="*/ 485883 h 635354"/>
              <a:gd name="connsiteX44" fmla="*/ 812800 w 1189259"/>
              <a:gd name="connsiteY44" fmla="*/ 297198 h 635354"/>
              <a:gd name="connsiteX45" fmla="*/ 870857 w 1189259"/>
              <a:gd name="connsiteY45" fmla="*/ 268169 h 635354"/>
              <a:gd name="connsiteX46" fmla="*/ 827314 w 1189259"/>
              <a:gd name="connsiteY46" fmla="*/ 123026 h 635354"/>
              <a:gd name="connsiteX47" fmla="*/ 870857 w 1189259"/>
              <a:gd name="connsiteY47" fmla="*/ 108512 h 635354"/>
              <a:gd name="connsiteX48" fmla="*/ 957943 w 1189259"/>
              <a:gd name="connsiteY48" fmla="*/ 166569 h 635354"/>
              <a:gd name="connsiteX49" fmla="*/ 957943 w 1189259"/>
              <a:gd name="connsiteY49" fmla="*/ 297198 h 635354"/>
              <a:gd name="connsiteX50" fmla="*/ 870857 w 1189259"/>
              <a:gd name="connsiteY50" fmla="*/ 355255 h 635354"/>
              <a:gd name="connsiteX51" fmla="*/ 885371 w 1189259"/>
              <a:gd name="connsiteY51" fmla="*/ 543940 h 635354"/>
              <a:gd name="connsiteX52" fmla="*/ 1016000 w 1189259"/>
              <a:gd name="connsiteY52" fmla="*/ 442340 h 635354"/>
              <a:gd name="connsiteX53" fmla="*/ 1045028 w 1189259"/>
              <a:gd name="connsiteY53" fmla="*/ 398798 h 635354"/>
              <a:gd name="connsiteX54" fmla="*/ 1030514 w 1189259"/>
              <a:gd name="connsiteY54" fmla="*/ 268169 h 635354"/>
              <a:gd name="connsiteX55" fmla="*/ 1045028 w 1189259"/>
              <a:gd name="connsiteY55" fmla="*/ 195598 h 635354"/>
              <a:gd name="connsiteX56" fmla="*/ 1161143 w 1189259"/>
              <a:gd name="connsiteY56" fmla="*/ 166569 h 635354"/>
              <a:gd name="connsiteX57" fmla="*/ 1161143 w 1189259"/>
              <a:gd name="connsiteY57" fmla="*/ 442340 h 635354"/>
              <a:gd name="connsiteX58" fmla="*/ 1132114 w 1189259"/>
              <a:gd name="connsiteY58" fmla="*/ 485883 h 635354"/>
              <a:gd name="connsiteX59" fmla="*/ 1117600 w 1189259"/>
              <a:gd name="connsiteY59" fmla="*/ 529426 h 635354"/>
              <a:gd name="connsiteX60" fmla="*/ 1117600 w 1189259"/>
              <a:gd name="connsiteY60" fmla="*/ 631026 h 635354"/>
              <a:gd name="connsiteX61" fmla="*/ 1103085 w 1189259"/>
              <a:gd name="connsiteY61" fmla="*/ 631026 h 635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89259" h="635354">
                <a:moveTo>
                  <a:pt x="0" y="572969"/>
                </a:moveTo>
                <a:cubicBezTo>
                  <a:pt x="3442" y="517891"/>
                  <a:pt x="9370" y="324323"/>
                  <a:pt x="29028" y="239140"/>
                </a:cubicBezTo>
                <a:cubicBezTo>
                  <a:pt x="35908" y="209325"/>
                  <a:pt x="48381" y="181083"/>
                  <a:pt x="58057" y="152055"/>
                </a:cubicBezTo>
                <a:lnTo>
                  <a:pt x="72571" y="108512"/>
                </a:lnTo>
                <a:lnTo>
                  <a:pt x="58057" y="152055"/>
                </a:lnTo>
                <a:cubicBezTo>
                  <a:pt x="53219" y="229464"/>
                  <a:pt x="50565" y="307041"/>
                  <a:pt x="43543" y="384283"/>
                </a:cubicBezTo>
                <a:cubicBezTo>
                  <a:pt x="30776" y="524719"/>
                  <a:pt x="18391" y="418188"/>
                  <a:pt x="43543" y="543940"/>
                </a:cubicBezTo>
                <a:cubicBezTo>
                  <a:pt x="58057" y="539102"/>
                  <a:pt x="75138" y="538983"/>
                  <a:pt x="87085" y="529426"/>
                </a:cubicBezTo>
                <a:cubicBezTo>
                  <a:pt x="118450" y="504334"/>
                  <a:pt x="136273" y="425409"/>
                  <a:pt x="145143" y="398798"/>
                </a:cubicBezTo>
                <a:lnTo>
                  <a:pt x="159657" y="355255"/>
                </a:lnTo>
                <a:cubicBezTo>
                  <a:pt x="164495" y="321388"/>
                  <a:pt x="168969" y="287468"/>
                  <a:pt x="174171" y="253655"/>
                </a:cubicBezTo>
                <a:cubicBezTo>
                  <a:pt x="178646" y="224568"/>
                  <a:pt x="184523" y="137436"/>
                  <a:pt x="188685" y="166569"/>
                </a:cubicBezTo>
                <a:cubicBezTo>
                  <a:pt x="202387" y="262478"/>
                  <a:pt x="192095" y="360611"/>
                  <a:pt x="203200" y="456855"/>
                </a:cubicBezTo>
                <a:cubicBezTo>
                  <a:pt x="206707" y="487252"/>
                  <a:pt x="232228" y="543940"/>
                  <a:pt x="232228" y="543940"/>
                </a:cubicBezTo>
                <a:cubicBezTo>
                  <a:pt x="241904" y="514912"/>
                  <a:pt x="256930" y="487146"/>
                  <a:pt x="261257" y="456855"/>
                </a:cubicBezTo>
                <a:cubicBezTo>
                  <a:pt x="277935" y="340109"/>
                  <a:pt x="264953" y="387710"/>
                  <a:pt x="290285" y="311712"/>
                </a:cubicBezTo>
                <a:cubicBezTo>
                  <a:pt x="295123" y="277845"/>
                  <a:pt x="298680" y="243771"/>
                  <a:pt x="304800" y="210112"/>
                </a:cubicBezTo>
                <a:cubicBezTo>
                  <a:pt x="308368" y="190486"/>
                  <a:pt x="301472" y="160976"/>
                  <a:pt x="319314" y="152055"/>
                </a:cubicBezTo>
                <a:cubicBezTo>
                  <a:pt x="332998" y="145213"/>
                  <a:pt x="328990" y="181084"/>
                  <a:pt x="333828" y="195598"/>
                </a:cubicBezTo>
                <a:cubicBezTo>
                  <a:pt x="338666" y="253655"/>
                  <a:pt x="338765" y="312303"/>
                  <a:pt x="348343" y="369769"/>
                </a:cubicBezTo>
                <a:cubicBezTo>
                  <a:pt x="353373" y="399951"/>
                  <a:pt x="371370" y="426850"/>
                  <a:pt x="377371" y="456855"/>
                </a:cubicBezTo>
                <a:cubicBezTo>
                  <a:pt x="394885" y="544428"/>
                  <a:pt x="384084" y="506023"/>
                  <a:pt x="406400" y="572969"/>
                </a:cubicBezTo>
                <a:cubicBezTo>
                  <a:pt x="420914" y="553617"/>
                  <a:pt x="439125" y="536549"/>
                  <a:pt x="449943" y="514912"/>
                </a:cubicBezTo>
                <a:cubicBezTo>
                  <a:pt x="463627" y="487544"/>
                  <a:pt x="478971" y="427826"/>
                  <a:pt x="478971" y="427826"/>
                </a:cubicBezTo>
                <a:cubicBezTo>
                  <a:pt x="483809" y="369769"/>
                  <a:pt x="461169" y="302129"/>
                  <a:pt x="493485" y="253655"/>
                </a:cubicBezTo>
                <a:cubicBezTo>
                  <a:pt x="517787" y="217202"/>
                  <a:pt x="499408" y="341323"/>
                  <a:pt x="508000" y="384283"/>
                </a:cubicBezTo>
                <a:cubicBezTo>
                  <a:pt x="514001" y="414288"/>
                  <a:pt x="527352" y="442340"/>
                  <a:pt x="537028" y="471369"/>
                </a:cubicBezTo>
                <a:lnTo>
                  <a:pt x="551543" y="514912"/>
                </a:lnTo>
                <a:cubicBezTo>
                  <a:pt x="556381" y="543941"/>
                  <a:pt x="545248" y="581189"/>
                  <a:pt x="566057" y="601998"/>
                </a:cubicBezTo>
                <a:cubicBezTo>
                  <a:pt x="580163" y="616104"/>
                  <a:pt x="575091" y="563121"/>
                  <a:pt x="580571" y="543940"/>
                </a:cubicBezTo>
                <a:cubicBezTo>
                  <a:pt x="584774" y="529230"/>
                  <a:pt x="590247" y="514912"/>
                  <a:pt x="595085" y="500398"/>
                </a:cubicBezTo>
                <a:cubicBezTo>
                  <a:pt x="590247" y="408474"/>
                  <a:pt x="588905" y="316299"/>
                  <a:pt x="580571" y="224626"/>
                </a:cubicBezTo>
                <a:cubicBezTo>
                  <a:pt x="579186" y="209389"/>
                  <a:pt x="575614" y="193030"/>
                  <a:pt x="566057" y="181083"/>
                </a:cubicBezTo>
                <a:cubicBezTo>
                  <a:pt x="555160" y="167462"/>
                  <a:pt x="537028" y="161731"/>
                  <a:pt x="522514" y="152055"/>
                </a:cubicBezTo>
                <a:cubicBezTo>
                  <a:pt x="516251" y="142660"/>
                  <a:pt x="460558" y="83946"/>
                  <a:pt x="508000" y="64969"/>
                </a:cubicBezTo>
                <a:cubicBezTo>
                  <a:pt x="526521" y="57560"/>
                  <a:pt x="546705" y="74645"/>
                  <a:pt x="566057" y="79483"/>
                </a:cubicBezTo>
                <a:cubicBezTo>
                  <a:pt x="574351" y="67042"/>
                  <a:pt x="610981" y="0"/>
                  <a:pt x="638628" y="6912"/>
                </a:cubicBezTo>
                <a:cubicBezTo>
                  <a:pt x="653471" y="10623"/>
                  <a:pt x="646301" y="36771"/>
                  <a:pt x="653143" y="50455"/>
                </a:cubicBezTo>
                <a:cubicBezTo>
                  <a:pt x="660944" y="66057"/>
                  <a:pt x="672495" y="79484"/>
                  <a:pt x="682171" y="93998"/>
                </a:cubicBezTo>
                <a:cubicBezTo>
                  <a:pt x="672495" y="137541"/>
                  <a:pt x="663961" y="181353"/>
                  <a:pt x="653143" y="224626"/>
                </a:cubicBezTo>
                <a:cubicBezTo>
                  <a:pt x="649432" y="239469"/>
                  <a:pt x="638628" y="252869"/>
                  <a:pt x="638628" y="268169"/>
                </a:cubicBezTo>
                <a:cubicBezTo>
                  <a:pt x="638628" y="513260"/>
                  <a:pt x="626581" y="464251"/>
                  <a:pt x="667657" y="587483"/>
                </a:cubicBezTo>
                <a:cubicBezTo>
                  <a:pt x="691847" y="582645"/>
                  <a:pt x="720755" y="588115"/>
                  <a:pt x="740228" y="572969"/>
                </a:cubicBezTo>
                <a:cubicBezTo>
                  <a:pt x="767767" y="551550"/>
                  <a:pt x="798285" y="485883"/>
                  <a:pt x="798285" y="485883"/>
                </a:cubicBezTo>
                <a:cubicBezTo>
                  <a:pt x="803123" y="422988"/>
                  <a:pt x="792852" y="357042"/>
                  <a:pt x="812800" y="297198"/>
                </a:cubicBezTo>
                <a:cubicBezTo>
                  <a:pt x="819642" y="276672"/>
                  <a:pt x="864015" y="288695"/>
                  <a:pt x="870857" y="268169"/>
                </a:cubicBezTo>
                <a:cubicBezTo>
                  <a:pt x="891612" y="205904"/>
                  <a:pt x="856078" y="166171"/>
                  <a:pt x="827314" y="123026"/>
                </a:cubicBezTo>
                <a:cubicBezTo>
                  <a:pt x="841828" y="118188"/>
                  <a:pt x="856343" y="103674"/>
                  <a:pt x="870857" y="108512"/>
                </a:cubicBezTo>
                <a:cubicBezTo>
                  <a:pt x="903955" y="119545"/>
                  <a:pt x="957943" y="166569"/>
                  <a:pt x="957943" y="166569"/>
                </a:cubicBezTo>
                <a:cubicBezTo>
                  <a:pt x="972624" y="210614"/>
                  <a:pt x="992551" y="247758"/>
                  <a:pt x="957943" y="297198"/>
                </a:cubicBezTo>
                <a:cubicBezTo>
                  <a:pt x="937936" y="325779"/>
                  <a:pt x="870857" y="355255"/>
                  <a:pt x="870857" y="355255"/>
                </a:cubicBezTo>
                <a:cubicBezTo>
                  <a:pt x="875695" y="418150"/>
                  <a:pt x="846643" y="494147"/>
                  <a:pt x="885371" y="543940"/>
                </a:cubicBezTo>
                <a:cubicBezTo>
                  <a:pt x="898392" y="560682"/>
                  <a:pt x="1001412" y="459846"/>
                  <a:pt x="1016000" y="442340"/>
                </a:cubicBezTo>
                <a:cubicBezTo>
                  <a:pt x="1027167" y="428939"/>
                  <a:pt x="1035352" y="413312"/>
                  <a:pt x="1045028" y="398798"/>
                </a:cubicBezTo>
                <a:cubicBezTo>
                  <a:pt x="1040190" y="355255"/>
                  <a:pt x="1030514" y="311980"/>
                  <a:pt x="1030514" y="268169"/>
                </a:cubicBezTo>
                <a:cubicBezTo>
                  <a:pt x="1030514" y="243500"/>
                  <a:pt x="1025555" y="210744"/>
                  <a:pt x="1045028" y="195598"/>
                </a:cubicBezTo>
                <a:cubicBezTo>
                  <a:pt x="1076520" y="171104"/>
                  <a:pt x="1161143" y="166569"/>
                  <a:pt x="1161143" y="166569"/>
                </a:cubicBezTo>
                <a:cubicBezTo>
                  <a:pt x="1180734" y="284119"/>
                  <a:pt x="1189259" y="292386"/>
                  <a:pt x="1161143" y="442340"/>
                </a:cubicBezTo>
                <a:cubicBezTo>
                  <a:pt x="1157928" y="459485"/>
                  <a:pt x="1141790" y="471369"/>
                  <a:pt x="1132114" y="485883"/>
                </a:cubicBezTo>
                <a:cubicBezTo>
                  <a:pt x="1127276" y="500397"/>
                  <a:pt x="1117600" y="514127"/>
                  <a:pt x="1117600" y="529426"/>
                </a:cubicBezTo>
                <a:cubicBezTo>
                  <a:pt x="1117600" y="605580"/>
                  <a:pt x="1162973" y="540282"/>
                  <a:pt x="1117600" y="631026"/>
                </a:cubicBezTo>
                <a:cubicBezTo>
                  <a:pt x="1115436" y="635354"/>
                  <a:pt x="1107923" y="631026"/>
                  <a:pt x="1103085" y="631026"/>
                </a:cubicBezTo>
              </a:path>
            </a:pathLst>
          </a:custGeom>
          <a:gradFill flip="none" rotWithShape="1">
            <a:gsLst>
              <a:gs pos="0">
                <a:srgbClr val="00B050"/>
              </a:gs>
              <a:gs pos="21001">
                <a:srgbClr val="0819FB"/>
              </a:gs>
              <a:gs pos="35001">
                <a:srgbClr val="1A8D48"/>
              </a:gs>
              <a:gs pos="52000">
                <a:srgbClr val="FFFF00"/>
              </a:gs>
              <a:gs pos="73000">
                <a:srgbClr val="EE3F17"/>
              </a:gs>
              <a:gs pos="88000">
                <a:srgbClr val="E81766"/>
              </a:gs>
              <a:gs pos="100000">
                <a:srgbClr val="A603AB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Freeform 94"/>
          <p:cNvSpPr/>
          <p:nvPr/>
        </p:nvSpPr>
        <p:spPr>
          <a:xfrm rot="20840369">
            <a:off x="2770987" y="4313996"/>
            <a:ext cx="460818" cy="304685"/>
          </a:xfrm>
          <a:custGeom>
            <a:avLst/>
            <a:gdLst>
              <a:gd name="connsiteX0" fmla="*/ 0 w 1189259"/>
              <a:gd name="connsiteY0" fmla="*/ 572969 h 635354"/>
              <a:gd name="connsiteX1" fmla="*/ 29028 w 1189259"/>
              <a:gd name="connsiteY1" fmla="*/ 239140 h 635354"/>
              <a:gd name="connsiteX2" fmla="*/ 58057 w 1189259"/>
              <a:gd name="connsiteY2" fmla="*/ 152055 h 635354"/>
              <a:gd name="connsiteX3" fmla="*/ 72571 w 1189259"/>
              <a:gd name="connsiteY3" fmla="*/ 108512 h 635354"/>
              <a:gd name="connsiteX4" fmla="*/ 58057 w 1189259"/>
              <a:gd name="connsiteY4" fmla="*/ 152055 h 635354"/>
              <a:gd name="connsiteX5" fmla="*/ 43543 w 1189259"/>
              <a:gd name="connsiteY5" fmla="*/ 384283 h 635354"/>
              <a:gd name="connsiteX6" fmla="*/ 43543 w 1189259"/>
              <a:gd name="connsiteY6" fmla="*/ 543940 h 635354"/>
              <a:gd name="connsiteX7" fmla="*/ 87085 w 1189259"/>
              <a:gd name="connsiteY7" fmla="*/ 529426 h 635354"/>
              <a:gd name="connsiteX8" fmla="*/ 145143 w 1189259"/>
              <a:gd name="connsiteY8" fmla="*/ 398798 h 635354"/>
              <a:gd name="connsiteX9" fmla="*/ 159657 w 1189259"/>
              <a:gd name="connsiteY9" fmla="*/ 355255 h 635354"/>
              <a:gd name="connsiteX10" fmla="*/ 174171 w 1189259"/>
              <a:gd name="connsiteY10" fmla="*/ 253655 h 635354"/>
              <a:gd name="connsiteX11" fmla="*/ 188685 w 1189259"/>
              <a:gd name="connsiteY11" fmla="*/ 166569 h 635354"/>
              <a:gd name="connsiteX12" fmla="*/ 203200 w 1189259"/>
              <a:gd name="connsiteY12" fmla="*/ 456855 h 635354"/>
              <a:gd name="connsiteX13" fmla="*/ 232228 w 1189259"/>
              <a:gd name="connsiteY13" fmla="*/ 543940 h 635354"/>
              <a:gd name="connsiteX14" fmla="*/ 261257 w 1189259"/>
              <a:gd name="connsiteY14" fmla="*/ 456855 h 635354"/>
              <a:gd name="connsiteX15" fmla="*/ 290285 w 1189259"/>
              <a:gd name="connsiteY15" fmla="*/ 311712 h 635354"/>
              <a:gd name="connsiteX16" fmla="*/ 304800 w 1189259"/>
              <a:gd name="connsiteY16" fmla="*/ 210112 h 635354"/>
              <a:gd name="connsiteX17" fmla="*/ 319314 w 1189259"/>
              <a:gd name="connsiteY17" fmla="*/ 152055 h 635354"/>
              <a:gd name="connsiteX18" fmla="*/ 333828 w 1189259"/>
              <a:gd name="connsiteY18" fmla="*/ 195598 h 635354"/>
              <a:gd name="connsiteX19" fmla="*/ 348343 w 1189259"/>
              <a:gd name="connsiteY19" fmla="*/ 369769 h 635354"/>
              <a:gd name="connsiteX20" fmla="*/ 377371 w 1189259"/>
              <a:gd name="connsiteY20" fmla="*/ 456855 h 635354"/>
              <a:gd name="connsiteX21" fmla="*/ 406400 w 1189259"/>
              <a:gd name="connsiteY21" fmla="*/ 572969 h 635354"/>
              <a:gd name="connsiteX22" fmla="*/ 449943 w 1189259"/>
              <a:gd name="connsiteY22" fmla="*/ 514912 h 635354"/>
              <a:gd name="connsiteX23" fmla="*/ 478971 w 1189259"/>
              <a:gd name="connsiteY23" fmla="*/ 427826 h 635354"/>
              <a:gd name="connsiteX24" fmla="*/ 493485 w 1189259"/>
              <a:gd name="connsiteY24" fmla="*/ 253655 h 635354"/>
              <a:gd name="connsiteX25" fmla="*/ 508000 w 1189259"/>
              <a:gd name="connsiteY25" fmla="*/ 384283 h 635354"/>
              <a:gd name="connsiteX26" fmla="*/ 537028 w 1189259"/>
              <a:gd name="connsiteY26" fmla="*/ 471369 h 635354"/>
              <a:gd name="connsiteX27" fmla="*/ 551543 w 1189259"/>
              <a:gd name="connsiteY27" fmla="*/ 514912 h 635354"/>
              <a:gd name="connsiteX28" fmla="*/ 566057 w 1189259"/>
              <a:gd name="connsiteY28" fmla="*/ 601998 h 635354"/>
              <a:gd name="connsiteX29" fmla="*/ 580571 w 1189259"/>
              <a:gd name="connsiteY29" fmla="*/ 543940 h 635354"/>
              <a:gd name="connsiteX30" fmla="*/ 595085 w 1189259"/>
              <a:gd name="connsiteY30" fmla="*/ 500398 h 635354"/>
              <a:gd name="connsiteX31" fmla="*/ 580571 w 1189259"/>
              <a:gd name="connsiteY31" fmla="*/ 224626 h 635354"/>
              <a:gd name="connsiteX32" fmla="*/ 566057 w 1189259"/>
              <a:gd name="connsiteY32" fmla="*/ 181083 h 635354"/>
              <a:gd name="connsiteX33" fmla="*/ 522514 w 1189259"/>
              <a:gd name="connsiteY33" fmla="*/ 152055 h 635354"/>
              <a:gd name="connsiteX34" fmla="*/ 508000 w 1189259"/>
              <a:gd name="connsiteY34" fmla="*/ 64969 h 635354"/>
              <a:gd name="connsiteX35" fmla="*/ 566057 w 1189259"/>
              <a:gd name="connsiteY35" fmla="*/ 79483 h 635354"/>
              <a:gd name="connsiteX36" fmla="*/ 638628 w 1189259"/>
              <a:gd name="connsiteY36" fmla="*/ 6912 h 635354"/>
              <a:gd name="connsiteX37" fmla="*/ 653143 w 1189259"/>
              <a:gd name="connsiteY37" fmla="*/ 50455 h 635354"/>
              <a:gd name="connsiteX38" fmla="*/ 682171 w 1189259"/>
              <a:gd name="connsiteY38" fmla="*/ 93998 h 635354"/>
              <a:gd name="connsiteX39" fmla="*/ 653143 w 1189259"/>
              <a:gd name="connsiteY39" fmla="*/ 224626 h 635354"/>
              <a:gd name="connsiteX40" fmla="*/ 638628 w 1189259"/>
              <a:gd name="connsiteY40" fmla="*/ 268169 h 635354"/>
              <a:gd name="connsiteX41" fmla="*/ 667657 w 1189259"/>
              <a:gd name="connsiteY41" fmla="*/ 587483 h 635354"/>
              <a:gd name="connsiteX42" fmla="*/ 740228 w 1189259"/>
              <a:gd name="connsiteY42" fmla="*/ 572969 h 635354"/>
              <a:gd name="connsiteX43" fmla="*/ 798285 w 1189259"/>
              <a:gd name="connsiteY43" fmla="*/ 485883 h 635354"/>
              <a:gd name="connsiteX44" fmla="*/ 812800 w 1189259"/>
              <a:gd name="connsiteY44" fmla="*/ 297198 h 635354"/>
              <a:gd name="connsiteX45" fmla="*/ 870857 w 1189259"/>
              <a:gd name="connsiteY45" fmla="*/ 268169 h 635354"/>
              <a:gd name="connsiteX46" fmla="*/ 827314 w 1189259"/>
              <a:gd name="connsiteY46" fmla="*/ 123026 h 635354"/>
              <a:gd name="connsiteX47" fmla="*/ 870857 w 1189259"/>
              <a:gd name="connsiteY47" fmla="*/ 108512 h 635354"/>
              <a:gd name="connsiteX48" fmla="*/ 957943 w 1189259"/>
              <a:gd name="connsiteY48" fmla="*/ 166569 h 635354"/>
              <a:gd name="connsiteX49" fmla="*/ 957943 w 1189259"/>
              <a:gd name="connsiteY49" fmla="*/ 297198 h 635354"/>
              <a:gd name="connsiteX50" fmla="*/ 870857 w 1189259"/>
              <a:gd name="connsiteY50" fmla="*/ 355255 h 635354"/>
              <a:gd name="connsiteX51" fmla="*/ 885371 w 1189259"/>
              <a:gd name="connsiteY51" fmla="*/ 543940 h 635354"/>
              <a:gd name="connsiteX52" fmla="*/ 1016000 w 1189259"/>
              <a:gd name="connsiteY52" fmla="*/ 442340 h 635354"/>
              <a:gd name="connsiteX53" fmla="*/ 1045028 w 1189259"/>
              <a:gd name="connsiteY53" fmla="*/ 398798 h 635354"/>
              <a:gd name="connsiteX54" fmla="*/ 1030514 w 1189259"/>
              <a:gd name="connsiteY54" fmla="*/ 268169 h 635354"/>
              <a:gd name="connsiteX55" fmla="*/ 1045028 w 1189259"/>
              <a:gd name="connsiteY55" fmla="*/ 195598 h 635354"/>
              <a:gd name="connsiteX56" fmla="*/ 1161143 w 1189259"/>
              <a:gd name="connsiteY56" fmla="*/ 166569 h 635354"/>
              <a:gd name="connsiteX57" fmla="*/ 1161143 w 1189259"/>
              <a:gd name="connsiteY57" fmla="*/ 442340 h 635354"/>
              <a:gd name="connsiteX58" fmla="*/ 1132114 w 1189259"/>
              <a:gd name="connsiteY58" fmla="*/ 485883 h 635354"/>
              <a:gd name="connsiteX59" fmla="*/ 1117600 w 1189259"/>
              <a:gd name="connsiteY59" fmla="*/ 529426 h 635354"/>
              <a:gd name="connsiteX60" fmla="*/ 1117600 w 1189259"/>
              <a:gd name="connsiteY60" fmla="*/ 631026 h 635354"/>
              <a:gd name="connsiteX61" fmla="*/ 1103085 w 1189259"/>
              <a:gd name="connsiteY61" fmla="*/ 631026 h 635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89259" h="635354">
                <a:moveTo>
                  <a:pt x="0" y="572969"/>
                </a:moveTo>
                <a:cubicBezTo>
                  <a:pt x="3442" y="517891"/>
                  <a:pt x="9370" y="324323"/>
                  <a:pt x="29028" y="239140"/>
                </a:cubicBezTo>
                <a:cubicBezTo>
                  <a:pt x="35908" y="209325"/>
                  <a:pt x="48381" y="181083"/>
                  <a:pt x="58057" y="152055"/>
                </a:cubicBezTo>
                <a:lnTo>
                  <a:pt x="72571" y="108512"/>
                </a:lnTo>
                <a:lnTo>
                  <a:pt x="58057" y="152055"/>
                </a:lnTo>
                <a:cubicBezTo>
                  <a:pt x="53219" y="229464"/>
                  <a:pt x="50565" y="307041"/>
                  <a:pt x="43543" y="384283"/>
                </a:cubicBezTo>
                <a:cubicBezTo>
                  <a:pt x="30776" y="524719"/>
                  <a:pt x="18391" y="418188"/>
                  <a:pt x="43543" y="543940"/>
                </a:cubicBezTo>
                <a:cubicBezTo>
                  <a:pt x="58057" y="539102"/>
                  <a:pt x="75138" y="538983"/>
                  <a:pt x="87085" y="529426"/>
                </a:cubicBezTo>
                <a:cubicBezTo>
                  <a:pt x="118450" y="504334"/>
                  <a:pt x="136273" y="425409"/>
                  <a:pt x="145143" y="398798"/>
                </a:cubicBezTo>
                <a:lnTo>
                  <a:pt x="159657" y="355255"/>
                </a:lnTo>
                <a:cubicBezTo>
                  <a:pt x="164495" y="321388"/>
                  <a:pt x="168969" y="287468"/>
                  <a:pt x="174171" y="253655"/>
                </a:cubicBezTo>
                <a:cubicBezTo>
                  <a:pt x="178646" y="224568"/>
                  <a:pt x="184523" y="137436"/>
                  <a:pt x="188685" y="166569"/>
                </a:cubicBezTo>
                <a:cubicBezTo>
                  <a:pt x="202387" y="262478"/>
                  <a:pt x="192095" y="360611"/>
                  <a:pt x="203200" y="456855"/>
                </a:cubicBezTo>
                <a:cubicBezTo>
                  <a:pt x="206707" y="487252"/>
                  <a:pt x="232228" y="543940"/>
                  <a:pt x="232228" y="543940"/>
                </a:cubicBezTo>
                <a:cubicBezTo>
                  <a:pt x="241904" y="514912"/>
                  <a:pt x="256930" y="487146"/>
                  <a:pt x="261257" y="456855"/>
                </a:cubicBezTo>
                <a:cubicBezTo>
                  <a:pt x="277935" y="340109"/>
                  <a:pt x="264953" y="387710"/>
                  <a:pt x="290285" y="311712"/>
                </a:cubicBezTo>
                <a:cubicBezTo>
                  <a:pt x="295123" y="277845"/>
                  <a:pt x="298680" y="243771"/>
                  <a:pt x="304800" y="210112"/>
                </a:cubicBezTo>
                <a:cubicBezTo>
                  <a:pt x="308368" y="190486"/>
                  <a:pt x="301472" y="160976"/>
                  <a:pt x="319314" y="152055"/>
                </a:cubicBezTo>
                <a:cubicBezTo>
                  <a:pt x="332998" y="145213"/>
                  <a:pt x="328990" y="181084"/>
                  <a:pt x="333828" y="195598"/>
                </a:cubicBezTo>
                <a:cubicBezTo>
                  <a:pt x="338666" y="253655"/>
                  <a:pt x="338765" y="312303"/>
                  <a:pt x="348343" y="369769"/>
                </a:cubicBezTo>
                <a:cubicBezTo>
                  <a:pt x="353373" y="399951"/>
                  <a:pt x="371370" y="426850"/>
                  <a:pt x="377371" y="456855"/>
                </a:cubicBezTo>
                <a:cubicBezTo>
                  <a:pt x="394885" y="544428"/>
                  <a:pt x="384084" y="506023"/>
                  <a:pt x="406400" y="572969"/>
                </a:cubicBezTo>
                <a:cubicBezTo>
                  <a:pt x="420914" y="553617"/>
                  <a:pt x="439125" y="536549"/>
                  <a:pt x="449943" y="514912"/>
                </a:cubicBezTo>
                <a:cubicBezTo>
                  <a:pt x="463627" y="487544"/>
                  <a:pt x="478971" y="427826"/>
                  <a:pt x="478971" y="427826"/>
                </a:cubicBezTo>
                <a:cubicBezTo>
                  <a:pt x="483809" y="369769"/>
                  <a:pt x="461169" y="302129"/>
                  <a:pt x="493485" y="253655"/>
                </a:cubicBezTo>
                <a:cubicBezTo>
                  <a:pt x="517787" y="217202"/>
                  <a:pt x="499408" y="341323"/>
                  <a:pt x="508000" y="384283"/>
                </a:cubicBezTo>
                <a:cubicBezTo>
                  <a:pt x="514001" y="414288"/>
                  <a:pt x="527352" y="442340"/>
                  <a:pt x="537028" y="471369"/>
                </a:cubicBezTo>
                <a:lnTo>
                  <a:pt x="551543" y="514912"/>
                </a:lnTo>
                <a:cubicBezTo>
                  <a:pt x="556381" y="543941"/>
                  <a:pt x="545248" y="581189"/>
                  <a:pt x="566057" y="601998"/>
                </a:cubicBezTo>
                <a:cubicBezTo>
                  <a:pt x="580163" y="616104"/>
                  <a:pt x="575091" y="563121"/>
                  <a:pt x="580571" y="543940"/>
                </a:cubicBezTo>
                <a:cubicBezTo>
                  <a:pt x="584774" y="529230"/>
                  <a:pt x="590247" y="514912"/>
                  <a:pt x="595085" y="500398"/>
                </a:cubicBezTo>
                <a:cubicBezTo>
                  <a:pt x="590247" y="408474"/>
                  <a:pt x="588905" y="316299"/>
                  <a:pt x="580571" y="224626"/>
                </a:cubicBezTo>
                <a:cubicBezTo>
                  <a:pt x="579186" y="209389"/>
                  <a:pt x="575614" y="193030"/>
                  <a:pt x="566057" y="181083"/>
                </a:cubicBezTo>
                <a:cubicBezTo>
                  <a:pt x="555160" y="167462"/>
                  <a:pt x="537028" y="161731"/>
                  <a:pt x="522514" y="152055"/>
                </a:cubicBezTo>
                <a:cubicBezTo>
                  <a:pt x="516251" y="142660"/>
                  <a:pt x="460558" y="83946"/>
                  <a:pt x="508000" y="64969"/>
                </a:cubicBezTo>
                <a:cubicBezTo>
                  <a:pt x="526521" y="57560"/>
                  <a:pt x="546705" y="74645"/>
                  <a:pt x="566057" y="79483"/>
                </a:cubicBezTo>
                <a:cubicBezTo>
                  <a:pt x="574351" y="67042"/>
                  <a:pt x="610981" y="0"/>
                  <a:pt x="638628" y="6912"/>
                </a:cubicBezTo>
                <a:cubicBezTo>
                  <a:pt x="653471" y="10623"/>
                  <a:pt x="646301" y="36771"/>
                  <a:pt x="653143" y="50455"/>
                </a:cubicBezTo>
                <a:cubicBezTo>
                  <a:pt x="660944" y="66057"/>
                  <a:pt x="672495" y="79484"/>
                  <a:pt x="682171" y="93998"/>
                </a:cubicBezTo>
                <a:cubicBezTo>
                  <a:pt x="672495" y="137541"/>
                  <a:pt x="663961" y="181353"/>
                  <a:pt x="653143" y="224626"/>
                </a:cubicBezTo>
                <a:cubicBezTo>
                  <a:pt x="649432" y="239469"/>
                  <a:pt x="638628" y="252869"/>
                  <a:pt x="638628" y="268169"/>
                </a:cubicBezTo>
                <a:cubicBezTo>
                  <a:pt x="638628" y="513260"/>
                  <a:pt x="626581" y="464251"/>
                  <a:pt x="667657" y="587483"/>
                </a:cubicBezTo>
                <a:cubicBezTo>
                  <a:pt x="691847" y="582645"/>
                  <a:pt x="720755" y="588115"/>
                  <a:pt x="740228" y="572969"/>
                </a:cubicBezTo>
                <a:cubicBezTo>
                  <a:pt x="767767" y="551550"/>
                  <a:pt x="798285" y="485883"/>
                  <a:pt x="798285" y="485883"/>
                </a:cubicBezTo>
                <a:cubicBezTo>
                  <a:pt x="803123" y="422988"/>
                  <a:pt x="792852" y="357042"/>
                  <a:pt x="812800" y="297198"/>
                </a:cubicBezTo>
                <a:cubicBezTo>
                  <a:pt x="819642" y="276672"/>
                  <a:pt x="864015" y="288695"/>
                  <a:pt x="870857" y="268169"/>
                </a:cubicBezTo>
                <a:cubicBezTo>
                  <a:pt x="891612" y="205904"/>
                  <a:pt x="856078" y="166171"/>
                  <a:pt x="827314" y="123026"/>
                </a:cubicBezTo>
                <a:cubicBezTo>
                  <a:pt x="841828" y="118188"/>
                  <a:pt x="856343" y="103674"/>
                  <a:pt x="870857" y="108512"/>
                </a:cubicBezTo>
                <a:cubicBezTo>
                  <a:pt x="903955" y="119545"/>
                  <a:pt x="957943" y="166569"/>
                  <a:pt x="957943" y="166569"/>
                </a:cubicBezTo>
                <a:cubicBezTo>
                  <a:pt x="972624" y="210614"/>
                  <a:pt x="992551" y="247758"/>
                  <a:pt x="957943" y="297198"/>
                </a:cubicBezTo>
                <a:cubicBezTo>
                  <a:pt x="937936" y="325779"/>
                  <a:pt x="870857" y="355255"/>
                  <a:pt x="870857" y="355255"/>
                </a:cubicBezTo>
                <a:cubicBezTo>
                  <a:pt x="875695" y="418150"/>
                  <a:pt x="846643" y="494147"/>
                  <a:pt x="885371" y="543940"/>
                </a:cubicBezTo>
                <a:cubicBezTo>
                  <a:pt x="898392" y="560682"/>
                  <a:pt x="1001412" y="459846"/>
                  <a:pt x="1016000" y="442340"/>
                </a:cubicBezTo>
                <a:cubicBezTo>
                  <a:pt x="1027167" y="428939"/>
                  <a:pt x="1035352" y="413312"/>
                  <a:pt x="1045028" y="398798"/>
                </a:cubicBezTo>
                <a:cubicBezTo>
                  <a:pt x="1040190" y="355255"/>
                  <a:pt x="1030514" y="311980"/>
                  <a:pt x="1030514" y="268169"/>
                </a:cubicBezTo>
                <a:cubicBezTo>
                  <a:pt x="1030514" y="243500"/>
                  <a:pt x="1025555" y="210744"/>
                  <a:pt x="1045028" y="195598"/>
                </a:cubicBezTo>
                <a:cubicBezTo>
                  <a:pt x="1076520" y="171104"/>
                  <a:pt x="1161143" y="166569"/>
                  <a:pt x="1161143" y="166569"/>
                </a:cubicBezTo>
                <a:cubicBezTo>
                  <a:pt x="1180734" y="284119"/>
                  <a:pt x="1189259" y="292386"/>
                  <a:pt x="1161143" y="442340"/>
                </a:cubicBezTo>
                <a:cubicBezTo>
                  <a:pt x="1157928" y="459485"/>
                  <a:pt x="1141790" y="471369"/>
                  <a:pt x="1132114" y="485883"/>
                </a:cubicBezTo>
                <a:cubicBezTo>
                  <a:pt x="1127276" y="500397"/>
                  <a:pt x="1117600" y="514127"/>
                  <a:pt x="1117600" y="529426"/>
                </a:cubicBezTo>
                <a:cubicBezTo>
                  <a:pt x="1117600" y="605580"/>
                  <a:pt x="1162973" y="540282"/>
                  <a:pt x="1117600" y="631026"/>
                </a:cubicBezTo>
                <a:cubicBezTo>
                  <a:pt x="1115436" y="635354"/>
                  <a:pt x="1107923" y="631026"/>
                  <a:pt x="1103085" y="631026"/>
                </a:cubicBezTo>
              </a:path>
            </a:pathLst>
          </a:custGeom>
          <a:gradFill flip="none" rotWithShape="1">
            <a:gsLst>
              <a:gs pos="0">
                <a:srgbClr val="00B050"/>
              </a:gs>
              <a:gs pos="21001">
                <a:srgbClr val="0819FB"/>
              </a:gs>
              <a:gs pos="35001">
                <a:srgbClr val="1A8D48"/>
              </a:gs>
              <a:gs pos="52000">
                <a:srgbClr val="FFFF00"/>
              </a:gs>
              <a:gs pos="73000">
                <a:srgbClr val="EE3F17"/>
              </a:gs>
              <a:gs pos="88000">
                <a:srgbClr val="E81766"/>
              </a:gs>
              <a:gs pos="100000">
                <a:srgbClr val="A603AB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Freeform 95"/>
          <p:cNvSpPr/>
          <p:nvPr/>
        </p:nvSpPr>
        <p:spPr>
          <a:xfrm rot="19040378">
            <a:off x="3075788" y="4542595"/>
            <a:ext cx="460818" cy="304685"/>
          </a:xfrm>
          <a:custGeom>
            <a:avLst/>
            <a:gdLst>
              <a:gd name="connsiteX0" fmla="*/ 0 w 1189259"/>
              <a:gd name="connsiteY0" fmla="*/ 572969 h 635354"/>
              <a:gd name="connsiteX1" fmla="*/ 29028 w 1189259"/>
              <a:gd name="connsiteY1" fmla="*/ 239140 h 635354"/>
              <a:gd name="connsiteX2" fmla="*/ 58057 w 1189259"/>
              <a:gd name="connsiteY2" fmla="*/ 152055 h 635354"/>
              <a:gd name="connsiteX3" fmla="*/ 72571 w 1189259"/>
              <a:gd name="connsiteY3" fmla="*/ 108512 h 635354"/>
              <a:gd name="connsiteX4" fmla="*/ 58057 w 1189259"/>
              <a:gd name="connsiteY4" fmla="*/ 152055 h 635354"/>
              <a:gd name="connsiteX5" fmla="*/ 43543 w 1189259"/>
              <a:gd name="connsiteY5" fmla="*/ 384283 h 635354"/>
              <a:gd name="connsiteX6" fmla="*/ 43543 w 1189259"/>
              <a:gd name="connsiteY6" fmla="*/ 543940 h 635354"/>
              <a:gd name="connsiteX7" fmla="*/ 87085 w 1189259"/>
              <a:gd name="connsiteY7" fmla="*/ 529426 h 635354"/>
              <a:gd name="connsiteX8" fmla="*/ 145143 w 1189259"/>
              <a:gd name="connsiteY8" fmla="*/ 398798 h 635354"/>
              <a:gd name="connsiteX9" fmla="*/ 159657 w 1189259"/>
              <a:gd name="connsiteY9" fmla="*/ 355255 h 635354"/>
              <a:gd name="connsiteX10" fmla="*/ 174171 w 1189259"/>
              <a:gd name="connsiteY10" fmla="*/ 253655 h 635354"/>
              <a:gd name="connsiteX11" fmla="*/ 188685 w 1189259"/>
              <a:gd name="connsiteY11" fmla="*/ 166569 h 635354"/>
              <a:gd name="connsiteX12" fmla="*/ 203200 w 1189259"/>
              <a:gd name="connsiteY12" fmla="*/ 456855 h 635354"/>
              <a:gd name="connsiteX13" fmla="*/ 232228 w 1189259"/>
              <a:gd name="connsiteY13" fmla="*/ 543940 h 635354"/>
              <a:gd name="connsiteX14" fmla="*/ 261257 w 1189259"/>
              <a:gd name="connsiteY14" fmla="*/ 456855 h 635354"/>
              <a:gd name="connsiteX15" fmla="*/ 290285 w 1189259"/>
              <a:gd name="connsiteY15" fmla="*/ 311712 h 635354"/>
              <a:gd name="connsiteX16" fmla="*/ 304800 w 1189259"/>
              <a:gd name="connsiteY16" fmla="*/ 210112 h 635354"/>
              <a:gd name="connsiteX17" fmla="*/ 319314 w 1189259"/>
              <a:gd name="connsiteY17" fmla="*/ 152055 h 635354"/>
              <a:gd name="connsiteX18" fmla="*/ 333828 w 1189259"/>
              <a:gd name="connsiteY18" fmla="*/ 195598 h 635354"/>
              <a:gd name="connsiteX19" fmla="*/ 348343 w 1189259"/>
              <a:gd name="connsiteY19" fmla="*/ 369769 h 635354"/>
              <a:gd name="connsiteX20" fmla="*/ 377371 w 1189259"/>
              <a:gd name="connsiteY20" fmla="*/ 456855 h 635354"/>
              <a:gd name="connsiteX21" fmla="*/ 406400 w 1189259"/>
              <a:gd name="connsiteY21" fmla="*/ 572969 h 635354"/>
              <a:gd name="connsiteX22" fmla="*/ 449943 w 1189259"/>
              <a:gd name="connsiteY22" fmla="*/ 514912 h 635354"/>
              <a:gd name="connsiteX23" fmla="*/ 478971 w 1189259"/>
              <a:gd name="connsiteY23" fmla="*/ 427826 h 635354"/>
              <a:gd name="connsiteX24" fmla="*/ 493485 w 1189259"/>
              <a:gd name="connsiteY24" fmla="*/ 253655 h 635354"/>
              <a:gd name="connsiteX25" fmla="*/ 508000 w 1189259"/>
              <a:gd name="connsiteY25" fmla="*/ 384283 h 635354"/>
              <a:gd name="connsiteX26" fmla="*/ 537028 w 1189259"/>
              <a:gd name="connsiteY26" fmla="*/ 471369 h 635354"/>
              <a:gd name="connsiteX27" fmla="*/ 551543 w 1189259"/>
              <a:gd name="connsiteY27" fmla="*/ 514912 h 635354"/>
              <a:gd name="connsiteX28" fmla="*/ 566057 w 1189259"/>
              <a:gd name="connsiteY28" fmla="*/ 601998 h 635354"/>
              <a:gd name="connsiteX29" fmla="*/ 580571 w 1189259"/>
              <a:gd name="connsiteY29" fmla="*/ 543940 h 635354"/>
              <a:gd name="connsiteX30" fmla="*/ 595085 w 1189259"/>
              <a:gd name="connsiteY30" fmla="*/ 500398 h 635354"/>
              <a:gd name="connsiteX31" fmla="*/ 580571 w 1189259"/>
              <a:gd name="connsiteY31" fmla="*/ 224626 h 635354"/>
              <a:gd name="connsiteX32" fmla="*/ 566057 w 1189259"/>
              <a:gd name="connsiteY32" fmla="*/ 181083 h 635354"/>
              <a:gd name="connsiteX33" fmla="*/ 522514 w 1189259"/>
              <a:gd name="connsiteY33" fmla="*/ 152055 h 635354"/>
              <a:gd name="connsiteX34" fmla="*/ 508000 w 1189259"/>
              <a:gd name="connsiteY34" fmla="*/ 64969 h 635354"/>
              <a:gd name="connsiteX35" fmla="*/ 566057 w 1189259"/>
              <a:gd name="connsiteY35" fmla="*/ 79483 h 635354"/>
              <a:gd name="connsiteX36" fmla="*/ 638628 w 1189259"/>
              <a:gd name="connsiteY36" fmla="*/ 6912 h 635354"/>
              <a:gd name="connsiteX37" fmla="*/ 653143 w 1189259"/>
              <a:gd name="connsiteY37" fmla="*/ 50455 h 635354"/>
              <a:gd name="connsiteX38" fmla="*/ 682171 w 1189259"/>
              <a:gd name="connsiteY38" fmla="*/ 93998 h 635354"/>
              <a:gd name="connsiteX39" fmla="*/ 653143 w 1189259"/>
              <a:gd name="connsiteY39" fmla="*/ 224626 h 635354"/>
              <a:gd name="connsiteX40" fmla="*/ 638628 w 1189259"/>
              <a:gd name="connsiteY40" fmla="*/ 268169 h 635354"/>
              <a:gd name="connsiteX41" fmla="*/ 667657 w 1189259"/>
              <a:gd name="connsiteY41" fmla="*/ 587483 h 635354"/>
              <a:gd name="connsiteX42" fmla="*/ 740228 w 1189259"/>
              <a:gd name="connsiteY42" fmla="*/ 572969 h 635354"/>
              <a:gd name="connsiteX43" fmla="*/ 798285 w 1189259"/>
              <a:gd name="connsiteY43" fmla="*/ 485883 h 635354"/>
              <a:gd name="connsiteX44" fmla="*/ 812800 w 1189259"/>
              <a:gd name="connsiteY44" fmla="*/ 297198 h 635354"/>
              <a:gd name="connsiteX45" fmla="*/ 870857 w 1189259"/>
              <a:gd name="connsiteY45" fmla="*/ 268169 h 635354"/>
              <a:gd name="connsiteX46" fmla="*/ 827314 w 1189259"/>
              <a:gd name="connsiteY46" fmla="*/ 123026 h 635354"/>
              <a:gd name="connsiteX47" fmla="*/ 870857 w 1189259"/>
              <a:gd name="connsiteY47" fmla="*/ 108512 h 635354"/>
              <a:gd name="connsiteX48" fmla="*/ 957943 w 1189259"/>
              <a:gd name="connsiteY48" fmla="*/ 166569 h 635354"/>
              <a:gd name="connsiteX49" fmla="*/ 957943 w 1189259"/>
              <a:gd name="connsiteY49" fmla="*/ 297198 h 635354"/>
              <a:gd name="connsiteX50" fmla="*/ 870857 w 1189259"/>
              <a:gd name="connsiteY50" fmla="*/ 355255 h 635354"/>
              <a:gd name="connsiteX51" fmla="*/ 885371 w 1189259"/>
              <a:gd name="connsiteY51" fmla="*/ 543940 h 635354"/>
              <a:gd name="connsiteX52" fmla="*/ 1016000 w 1189259"/>
              <a:gd name="connsiteY52" fmla="*/ 442340 h 635354"/>
              <a:gd name="connsiteX53" fmla="*/ 1045028 w 1189259"/>
              <a:gd name="connsiteY53" fmla="*/ 398798 h 635354"/>
              <a:gd name="connsiteX54" fmla="*/ 1030514 w 1189259"/>
              <a:gd name="connsiteY54" fmla="*/ 268169 h 635354"/>
              <a:gd name="connsiteX55" fmla="*/ 1045028 w 1189259"/>
              <a:gd name="connsiteY55" fmla="*/ 195598 h 635354"/>
              <a:gd name="connsiteX56" fmla="*/ 1161143 w 1189259"/>
              <a:gd name="connsiteY56" fmla="*/ 166569 h 635354"/>
              <a:gd name="connsiteX57" fmla="*/ 1161143 w 1189259"/>
              <a:gd name="connsiteY57" fmla="*/ 442340 h 635354"/>
              <a:gd name="connsiteX58" fmla="*/ 1132114 w 1189259"/>
              <a:gd name="connsiteY58" fmla="*/ 485883 h 635354"/>
              <a:gd name="connsiteX59" fmla="*/ 1117600 w 1189259"/>
              <a:gd name="connsiteY59" fmla="*/ 529426 h 635354"/>
              <a:gd name="connsiteX60" fmla="*/ 1117600 w 1189259"/>
              <a:gd name="connsiteY60" fmla="*/ 631026 h 635354"/>
              <a:gd name="connsiteX61" fmla="*/ 1103085 w 1189259"/>
              <a:gd name="connsiteY61" fmla="*/ 631026 h 635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89259" h="635354">
                <a:moveTo>
                  <a:pt x="0" y="572969"/>
                </a:moveTo>
                <a:cubicBezTo>
                  <a:pt x="3442" y="517891"/>
                  <a:pt x="9370" y="324323"/>
                  <a:pt x="29028" y="239140"/>
                </a:cubicBezTo>
                <a:cubicBezTo>
                  <a:pt x="35908" y="209325"/>
                  <a:pt x="48381" y="181083"/>
                  <a:pt x="58057" y="152055"/>
                </a:cubicBezTo>
                <a:lnTo>
                  <a:pt x="72571" y="108512"/>
                </a:lnTo>
                <a:lnTo>
                  <a:pt x="58057" y="152055"/>
                </a:lnTo>
                <a:cubicBezTo>
                  <a:pt x="53219" y="229464"/>
                  <a:pt x="50565" y="307041"/>
                  <a:pt x="43543" y="384283"/>
                </a:cubicBezTo>
                <a:cubicBezTo>
                  <a:pt x="30776" y="524719"/>
                  <a:pt x="18391" y="418188"/>
                  <a:pt x="43543" y="543940"/>
                </a:cubicBezTo>
                <a:cubicBezTo>
                  <a:pt x="58057" y="539102"/>
                  <a:pt x="75138" y="538983"/>
                  <a:pt x="87085" y="529426"/>
                </a:cubicBezTo>
                <a:cubicBezTo>
                  <a:pt x="118450" y="504334"/>
                  <a:pt x="136273" y="425409"/>
                  <a:pt x="145143" y="398798"/>
                </a:cubicBezTo>
                <a:lnTo>
                  <a:pt x="159657" y="355255"/>
                </a:lnTo>
                <a:cubicBezTo>
                  <a:pt x="164495" y="321388"/>
                  <a:pt x="168969" y="287468"/>
                  <a:pt x="174171" y="253655"/>
                </a:cubicBezTo>
                <a:cubicBezTo>
                  <a:pt x="178646" y="224568"/>
                  <a:pt x="184523" y="137436"/>
                  <a:pt x="188685" y="166569"/>
                </a:cubicBezTo>
                <a:cubicBezTo>
                  <a:pt x="202387" y="262478"/>
                  <a:pt x="192095" y="360611"/>
                  <a:pt x="203200" y="456855"/>
                </a:cubicBezTo>
                <a:cubicBezTo>
                  <a:pt x="206707" y="487252"/>
                  <a:pt x="232228" y="543940"/>
                  <a:pt x="232228" y="543940"/>
                </a:cubicBezTo>
                <a:cubicBezTo>
                  <a:pt x="241904" y="514912"/>
                  <a:pt x="256930" y="487146"/>
                  <a:pt x="261257" y="456855"/>
                </a:cubicBezTo>
                <a:cubicBezTo>
                  <a:pt x="277935" y="340109"/>
                  <a:pt x="264953" y="387710"/>
                  <a:pt x="290285" y="311712"/>
                </a:cubicBezTo>
                <a:cubicBezTo>
                  <a:pt x="295123" y="277845"/>
                  <a:pt x="298680" y="243771"/>
                  <a:pt x="304800" y="210112"/>
                </a:cubicBezTo>
                <a:cubicBezTo>
                  <a:pt x="308368" y="190486"/>
                  <a:pt x="301472" y="160976"/>
                  <a:pt x="319314" y="152055"/>
                </a:cubicBezTo>
                <a:cubicBezTo>
                  <a:pt x="332998" y="145213"/>
                  <a:pt x="328990" y="181084"/>
                  <a:pt x="333828" y="195598"/>
                </a:cubicBezTo>
                <a:cubicBezTo>
                  <a:pt x="338666" y="253655"/>
                  <a:pt x="338765" y="312303"/>
                  <a:pt x="348343" y="369769"/>
                </a:cubicBezTo>
                <a:cubicBezTo>
                  <a:pt x="353373" y="399951"/>
                  <a:pt x="371370" y="426850"/>
                  <a:pt x="377371" y="456855"/>
                </a:cubicBezTo>
                <a:cubicBezTo>
                  <a:pt x="394885" y="544428"/>
                  <a:pt x="384084" y="506023"/>
                  <a:pt x="406400" y="572969"/>
                </a:cubicBezTo>
                <a:cubicBezTo>
                  <a:pt x="420914" y="553617"/>
                  <a:pt x="439125" y="536549"/>
                  <a:pt x="449943" y="514912"/>
                </a:cubicBezTo>
                <a:cubicBezTo>
                  <a:pt x="463627" y="487544"/>
                  <a:pt x="478971" y="427826"/>
                  <a:pt x="478971" y="427826"/>
                </a:cubicBezTo>
                <a:cubicBezTo>
                  <a:pt x="483809" y="369769"/>
                  <a:pt x="461169" y="302129"/>
                  <a:pt x="493485" y="253655"/>
                </a:cubicBezTo>
                <a:cubicBezTo>
                  <a:pt x="517787" y="217202"/>
                  <a:pt x="499408" y="341323"/>
                  <a:pt x="508000" y="384283"/>
                </a:cubicBezTo>
                <a:cubicBezTo>
                  <a:pt x="514001" y="414288"/>
                  <a:pt x="527352" y="442340"/>
                  <a:pt x="537028" y="471369"/>
                </a:cubicBezTo>
                <a:lnTo>
                  <a:pt x="551543" y="514912"/>
                </a:lnTo>
                <a:cubicBezTo>
                  <a:pt x="556381" y="543941"/>
                  <a:pt x="545248" y="581189"/>
                  <a:pt x="566057" y="601998"/>
                </a:cubicBezTo>
                <a:cubicBezTo>
                  <a:pt x="580163" y="616104"/>
                  <a:pt x="575091" y="563121"/>
                  <a:pt x="580571" y="543940"/>
                </a:cubicBezTo>
                <a:cubicBezTo>
                  <a:pt x="584774" y="529230"/>
                  <a:pt x="590247" y="514912"/>
                  <a:pt x="595085" y="500398"/>
                </a:cubicBezTo>
                <a:cubicBezTo>
                  <a:pt x="590247" y="408474"/>
                  <a:pt x="588905" y="316299"/>
                  <a:pt x="580571" y="224626"/>
                </a:cubicBezTo>
                <a:cubicBezTo>
                  <a:pt x="579186" y="209389"/>
                  <a:pt x="575614" y="193030"/>
                  <a:pt x="566057" y="181083"/>
                </a:cubicBezTo>
                <a:cubicBezTo>
                  <a:pt x="555160" y="167462"/>
                  <a:pt x="537028" y="161731"/>
                  <a:pt x="522514" y="152055"/>
                </a:cubicBezTo>
                <a:cubicBezTo>
                  <a:pt x="516251" y="142660"/>
                  <a:pt x="460558" y="83946"/>
                  <a:pt x="508000" y="64969"/>
                </a:cubicBezTo>
                <a:cubicBezTo>
                  <a:pt x="526521" y="57560"/>
                  <a:pt x="546705" y="74645"/>
                  <a:pt x="566057" y="79483"/>
                </a:cubicBezTo>
                <a:cubicBezTo>
                  <a:pt x="574351" y="67042"/>
                  <a:pt x="610981" y="0"/>
                  <a:pt x="638628" y="6912"/>
                </a:cubicBezTo>
                <a:cubicBezTo>
                  <a:pt x="653471" y="10623"/>
                  <a:pt x="646301" y="36771"/>
                  <a:pt x="653143" y="50455"/>
                </a:cubicBezTo>
                <a:cubicBezTo>
                  <a:pt x="660944" y="66057"/>
                  <a:pt x="672495" y="79484"/>
                  <a:pt x="682171" y="93998"/>
                </a:cubicBezTo>
                <a:cubicBezTo>
                  <a:pt x="672495" y="137541"/>
                  <a:pt x="663961" y="181353"/>
                  <a:pt x="653143" y="224626"/>
                </a:cubicBezTo>
                <a:cubicBezTo>
                  <a:pt x="649432" y="239469"/>
                  <a:pt x="638628" y="252869"/>
                  <a:pt x="638628" y="268169"/>
                </a:cubicBezTo>
                <a:cubicBezTo>
                  <a:pt x="638628" y="513260"/>
                  <a:pt x="626581" y="464251"/>
                  <a:pt x="667657" y="587483"/>
                </a:cubicBezTo>
                <a:cubicBezTo>
                  <a:pt x="691847" y="582645"/>
                  <a:pt x="720755" y="588115"/>
                  <a:pt x="740228" y="572969"/>
                </a:cubicBezTo>
                <a:cubicBezTo>
                  <a:pt x="767767" y="551550"/>
                  <a:pt x="798285" y="485883"/>
                  <a:pt x="798285" y="485883"/>
                </a:cubicBezTo>
                <a:cubicBezTo>
                  <a:pt x="803123" y="422988"/>
                  <a:pt x="792852" y="357042"/>
                  <a:pt x="812800" y="297198"/>
                </a:cubicBezTo>
                <a:cubicBezTo>
                  <a:pt x="819642" y="276672"/>
                  <a:pt x="864015" y="288695"/>
                  <a:pt x="870857" y="268169"/>
                </a:cubicBezTo>
                <a:cubicBezTo>
                  <a:pt x="891612" y="205904"/>
                  <a:pt x="856078" y="166171"/>
                  <a:pt x="827314" y="123026"/>
                </a:cubicBezTo>
                <a:cubicBezTo>
                  <a:pt x="841828" y="118188"/>
                  <a:pt x="856343" y="103674"/>
                  <a:pt x="870857" y="108512"/>
                </a:cubicBezTo>
                <a:cubicBezTo>
                  <a:pt x="903955" y="119545"/>
                  <a:pt x="957943" y="166569"/>
                  <a:pt x="957943" y="166569"/>
                </a:cubicBezTo>
                <a:cubicBezTo>
                  <a:pt x="972624" y="210614"/>
                  <a:pt x="992551" y="247758"/>
                  <a:pt x="957943" y="297198"/>
                </a:cubicBezTo>
                <a:cubicBezTo>
                  <a:pt x="937936" y="325779"/>
                  <a:pt x="870857" y="355255"/>
                  <a:pt x="870857" y="355255"/>
                </a:cubicBezTo>
                <a:cubicBezTo>
                  <a:pt x="875695" y="418150"/>
                  <a:pt x="846643" y="494147"/>
                  <a:pt x="885371" y="543940"/>
                </a:cubicBezTo>
                <a:cubicBezTo>
                  <a:pt x="898392" y="560682"/>
                  <a:pt x="1001412" y="459846"/>
                  <a:pt x="1016000" y="442340"/>
                </a:cubicBezTo>
                <a:cubicBezTo>
                  <a:pt x="1027167" y="428939"/>
                  <a:pt x="1035352" y="413312"/>
                  <a:pt x="1045028" y="398798"/>
                </a:cubicBezTo>
                <a:cubicBezTo>
                  <a:pt x="1040190" y="355255"/>
                  <a:pt x="1030514" y="311980"/>
                  <a:pt x="1030514" y="268169"/>
                </a:cubicBezTo>
                <a:cubicBezTo>
                  <a:pt x="1030514" y="243500"/>
                  <a:pt x="1025555" y="210744"/>
                  <a:pt x="1045028" y="195598"/>
                </a:cubicBezTo>
                <a:cubicBezTo>
                  <a:pt x="1076520" y="171104"/>
                  <a:pt x="1161143" y="166569"/>
                  <a:pt x="1161143" y="166569"/>
                </a:cubicBezTo>
                <a:cubicBezTo>
                  <a:pt x="1180734" y="284119"/>
                  <a:pt x="1189259" y="292386"/>
                  <a:pt x="1161143" y="442340"/>
                </a:cubicBezTo>
                <a:cubicBezTo>
                  <a:pt x="1157928" y="459485"/>
                  <a:pt x="1141790" y="471369"/>
                  <a:pt x="1132114" y="485883"/>
                </a:cubicBezTo>
                <a:cubicBezTo>
                  <a:pt x="1127276" y="500397"/>
                  <a:pt x="1117600" y="514127"/>
                  <a:pt x="1117600" y="529426"/>
                </a:cubicBezTo>
                <a:cubicBezTo>
                  <a:pt x="1117600" y="605580"/>
                  <a:pt x="1162973" y="540282"/>
                  <a:pt x="1117600" y="631026"/>
                </a:cubicBezTo>
                <a:cubicBezTo>
                  <a:pt x="1115436" y="635354"/>
                  <a:pt x="1107923" y="631026"/>
                  <a:pt x="1103085" y="631026"/>
                </a:cubicBezTo>
              </a:path>
            </a:pathLst>
          </a:custGeom>
          <a:gradFill flip="none" rotWithShape="1">
            <a:gsLst>
              <a:gs pos="0">
                <a:srgbClr val="00B050"/>
              </a:gs>
              <a:gs pos="21001">
                <a:srgbClr val="0819FB"/>
              </a:gs>
              <a:gs pos="35001">
                <a:srgbClr val="1A8D48"/>
              </a:gs>
              <a:gs pos="52000">
                <a:srgbClr val="FFFF00"/>
              </a:gs>
              <a:gs pos="73000">
                <a:srgbClr val="EE3F17"/>
              </a:gs>
              <a:gs pos="88000">
                <a:srgbClr val="E81766"/>
              </a:gs>
              <a:gs pos="100000">
                <a:srgbClr val="A603AB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6248400" y="4572000"/>
            <a:ext cx="497113" cy="304801"/>
          </a:xfrm>
          <a:custGeom>
            <a:avLst/>
            <a:gdLst>
              <a:gd name="connsiteX0" fmla="*/ 0 w 1189259"/>
              <a:gd name="connsiteY0" fmla="*/ 572969 h 635354"/>
              <a:gd name="connsiteX1" fmla="*/ 29028 w 1189259"/>
              <a:gd name="connsiteY1" fmla="*/ 239140 h 635354"/>
              <a:gd name="connsiteX2" fmla="*/ 58057 w 1189259"/>
              <a:gd name="connsiteY2" fmla="*/ 152055 h 635354"/>
              <a:gd name="connsiteX3" fmla="*/ 72571 w 1189259"/>
              <a:gd name="connsiteY3" fmla="*/ 108512 h 635354"/>
              <a:gd name="connsiteX4" fmla="*/ 58057 w 1189259"/>
              <a:gd name="connsiteY4" fmla="*/ 152055 h 635354"/>
              <a:gd name="connsiteX5" fmla="*/ 43543 w 1189259"/>
              <a:gd name="connsiteY5" fmla="*/ 384283 h 635354"/>
              <a:gd name="connsiteX6" fmla="*/ 43543 w 1189259"/>
              <a:gd name="connsiteY6" fmla="*/ 543940 h 635354"/>
              <a:gd name="connsiteX7" fmla="*/ 87085 w 1189259"/>
              <a:gd name="connsiteY7" fmla="*/ 529426 h 635354"/>
              <a:gd name="connsiteX8" fmla="*/ 145143 w 1189259"/>
              <a:gd name="connsiteY8" fmla="*/ 398798 h 635354"/>
              <a:gd name="connsiteX9" fmla="*/ 159657 w 1189259"/>
              <a:gd name="connsiteY9" fmla="*/ 355255 h 635354"/>
              <a:gd name="connsiteX10" fmla="*/ 174171 w 1189259"/>
              <a:gd name="connsiteY10" fmla="*/ 253655 h 635354"/>
              <a:gd name="connsiteX11" fmla="*/ 188685 w 1189259"/>
              <a:gd name="connsiteY11" fmla="*/ 166569 h 635354"/>
              <a:gd name="connsiteX12" fmla="*/ 203200 w 1189259"/>
              <a:gd name="connsiteY12" fmla="*/ 456855 h 635354"/>
              <a:gd name="connsiteX13" fmla="*/ 232228 w 1189259"/>
              <a:gd name="connsiteY13" fmla="*/ 543940 h 635354"/>
              <a:gd name="connsiteX14" fmla="*/ 261257 w 1189259"/>
              <a:gd name="connsiteY14" fmla="*/ 456855 h 635354"/>
              <a:gd name="connsiteX15" fmla="*/ 290285 w 1189259"/>
              <a:gd name="connsiteY15" fmla="*/ 311712 h 635354"/>
              <a:gd name="connsiteX16" fmla="*/ 304800 w 1189259"/>
              <a:gd name="connsiteY16" fmla="*/ 210112 h 635354"/>
              <a:gd name="connsiteX17" fmla="*/ 319314 w 1189259"/>
              <a:gd name="connsiteY17" fmla="*/ 152055 h 635354"/>
              <a:gd name="connsiteX18" fmla="*/ 333828 w 1189259"/>
              <a:gd name="connsiteY18" fmla="*/ 195598 h 635354"/>
              <a:gd name="connsiteX19" fmla="*/ 348343 w 1189259"/>
              <a:gd name="connsiteY19" fmla="*/ 369769 h 635354"/>
              <a:gd name="connsiteX20" fmla="*/ 377371 w 1189259"/>
              <a:gd name="connsiteY20" fmla="*/ 456855 h 635354"/>
              <a:gd name="connsiteX21" fmla="*/ 406400 w 1189259"/>
              <a:gd name="connsiteY21" fmla="*/ 572969 h 635354"/>
              <a:gd name="connsiteX22" fmla="*/ 449943 w 1189259"/>
              <a:gd name="connsiteY22" fmla="*/ 514912 h 635354"/>
              <a:gd name="connsiteX23" fmla="*/ 478971 w 1189259"/>
              <a:gd name="connsiteY23" fmla="*/ 427826 h 635354"/>
              <a:gd name="connsiteX24" fmla="*/ 493485 w 1189259"/>
              <a:gd name="connsiteY24" fmla="*/ 253655 h 635354"/>
              <a:gd name="connsiteX25" fmla="*/ 508000 w 1189259"/>
              <a:gd name="connsiteY25" fmla="*/ 384283 h 635354"/>
              <a:gd name="connsiteX26" fmla="*/ 537028 w 1189259"/>
              <a:gd name="connsiteY26" fmla="*/ 471369 h 635354"/>
              <a:gd name="connsiteX27" fmla="*/ 551543 w 1189259"/>
              <a:gd name="connsiteY27" fmla="*/ 514912 h 635354"/>
              <a:gd name="connsiteX28" fmla="*/ 566057 w 1189259"/>
              <a:gd name="connsiteY28" fmla="*/ 601998 h 635354"/>
              <a:gd name="connsiteX29" fmla="*/ 580571 w 1189259"/>
              <a:gd name="connsiteY29" fmla="*/ 543940 h 635354"/>
              <a:gd name="connsiteX30" fmla="*/ 595085 w 1189259"/>
              <a:gd name="connsiteY30" fmla="*/ 500398 h 635354"/>
              <a:gd name="connsiteX31" fmla="*/ 580571 w 1189259"/>
              <a:gd name="connsiteY31" fmla="*/ 224626 h 635354"/>
              <a:gd name="connsiteX32" fmla="*/ 566057 w 1189259"/>
              <a:gd name="connsiteY32" fmla="*/ 181083 h 635354"/>
              <a:gd name="connsiteX33" fmla="*/ 522514 w 1189259"/>
              <a:gd name="connsiteY33" fmla="*/ 152055 h 635354"/>
              <a:gd name="connsiteX34" fmla="*/ 508000 w 1189259"/>
              <a:gd name="connsiteY34" fmla="*/ 64969 h 635354"/>
              <a:gd name="connsiteX35" fmla="*/ 566057 w 1189259"/>
              <a:gd name="connsiteY35" fmla="*/ 79483 h 635354"/>
              <a:gd name="connsiteX36" fmla="*/ 638628 w 1189259"/>
              <a:gd name="connsiteY36" fmla="*/ 6912 h 635354"/>
              <a:gd name="connsiteX37" fmla="*/ 653143 w 1189259"/>
              <a:gd name="connsiteY37" fmla="*/ 50455 h 635354"/>
              <a:gd name="connsiteX38" fmla="*/ 682171 w 1189259"/>
              <a:gd name="connsiteY38" fmla="*/ 93998 h 635354"/>
              <a:gd name="connsiteX39" fmla="*/ 653143 w 1189259"/>
              <a:gd name="connsiteY39" fmla="*/ 224626 h 635354"/>
              <a:gd name="connsiteX40" fmla="*/ 638628 w 1189259"/>
              <a:gd name="connsiteY40" fmla="*/ 268169 h 635354"/>
              <a:gd name="connsiteX41" fmla="*/ 667657 w 1189259"/>
              <a:gd name="connsiteY41" fmla="*/ 587483 h 635354"/>
              <a:gd name="connsiteX42" fmla="*/ 740228 w 1189259"/>
              <a:gd name="connsiteY42" fmla="*/ 572969 h 635354"/>
              <a:gd name="connsiteX43" fmla="*/ 798285 w 1189259"/>
              <a:gd name="connsiteY43" fmla="*/ 485883 h 635354"/>
              <a:gd name="connsiteX44" fmla="*/ 812800 w 1189259"/>
              <a:gd name="connsiteY44" fmla="*/ 297198 h 635354"/>
              <a:gd name="connsiteX45" fmla="*/ 870857 w 1189259"/>
              <a:gd name="connsiteY45" fmla="*/ 268169 h 635354"/>
              <a:gd name="connsiteX46" fmla="*/ 827314 w 1189259"/>
              <a:gd name="connsiteY46" fmla="*/ 123026 h 635354"/>
              <a:gd name="connsiteX47" fmla="*/ 870857 w 1189259"/>
              <a:gd name="connsiteY47" fmla="*/ 108512 h 635354"/>
              <a:gd name="connsiteX48" fmla="*/ 957943 w 1189259"/>
              <a:gd name="connsiteY48" fmla="*/ 166569 h 635354"/>
              <a:gd name="connsiteX49" fmla="*/ 957943 w 1189259"/>
              <a:gd name="connsiteY49" fmla="*/ 297198 h 635354"/>
              <a:gd name="connsiteX50" fmla="*/ 870857 w 1189259"/>
              <a:gd name="connsiteY50" fmla="*/ 355255 h 635354"/>
              <a:gd name="connsiteX51" fmla="*/ 885371 w 1189259"/>
              <a:gd name="connsiteY51" fmla="*/ 543940 h 635354"/>
              <a:gd name="connsiteX52" fmla="*/ 1016000 w 1189259"/>
              <a:gd name="connsiteY52" fmla="*/ 442340 h 635354"/>
              <a:gd name="connsiteX53" fmla="*/ 1045028 w 1189259"/>
              <a:gd name="connsiteY53" fmla="*/ 398798 h 635354"/>
              <a:gd name="connsiteX54" fmla="*/ 1030514 w 1189259"/>
              <a:gd name="connsiteY54" fmla="*/ 268169 h 635354"/>
              <a:gd name="connsiteX55" fmla="*/ 1045028 w 1189259"/>
              <a:gd name="connsiteY55" fmla="*/ 195598 h 635354"/>
              <a:gd name="connsiteX56" fmla="*/ 1161143 w 1189259"/>
              <a:gd name="connsiteY56" fmla="*/ 166569 h 635354"/>
              <a:gd name="connsiteX57" fmla="*/ 1161143 w 1189259"/>
              <a:gd name="connsiteY57" fmla="*/ 442340 h 635354"/>
              <a:gd name="connsiteX58" fmla="*/ 1132114 w 1189259"/>
              <a:gd name="connsiteY58" fmla="*/ 485883 h 635354"/>
              <a:gd name="connsiteX59" fmla="*/ 1117600 w 1189259"/>
              <a:gd name="connsiteY59" fmla="*/ 529426 h 635354"/>
              <a:gd name="connsiteX60" fmla="*/ 1117600 w 1189259"/>
              <a:gd name="connsiteY60" fmla="*/ 631026 h 635354"/>
              <a:gd name="connsiteX61" fmla="*/ 1103085 w 1189259"/>
              <a:gd name="connsiteY61" fmla="*/ 631026 h 635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89259" h="635354">
                <a:moveTo>
                  <a:pt x="0" y="572969"/>
                </a:moveTo>
                <a:cubicBezTo>
                  <a:pt x="3442" y="517891"/>
                  <a:pt x="9370" y="324323"/>
                  <a:pt x="29028" y="239140"/>
                </a:cubicBezTo>
                <a:cubicBezTo>
                  <a:pt x="35908" y="209325"/>
                  <a:pt x="48381" y="181083"/>
                  <a:pt x="58057" y="152055"/>
                </a:cubicBezTo>
                <a:lnTo>
                  <a:pt x="72571" y="108512"/>
                </a:lnTo>
                <a:lnTo>
                  <a:pt x="58057" y="152055"/>
                </a:lnTo>
                <a:cubicBezTo>
                  <a:pt x="53219" y="229464"/>
                  <a:pt x="50565" y="307041"/>
                  <a:pt x="43543" y="384283"/>
                </a:cubicBezTo>
                <a:cubicBezTo>
                  <a:pt x="30776" y="524719"/>
                  <a:pt x="18391" y="418188"/>
                  <a:pt x="43543" y="543940"/>
                </a:cubicBezTo>
                <a:cubicBezTo>
                  <a:pt x="58057" y="539102"/>
                  <a:pt x="75138" y="538983"/>
                  <a:pt x="87085" y="529426"/>
                </a:cubicBezTo>
                <a:cubicBezTo>
                  <a:pt x="118450" y="504334"/>
                  <a:pt x="136273" y="425409"/>
                  <a:pt x="145143" y="398798"/>
                </a:cubicBezTo>
                <a:lnTo>
                  <a:pt x="159657" y="355255"/>
                </a:lnTo>
                <a:cubicBezTo>
                  <a:pt x="164495" y="321388"/>
                  <a:pt x="168969" y="287468"/>
                  <a:pt x="174171" y="253655"/>
                </a:cubicBezTo>
                <a:cubicBezTo>
                  <a:pt x="178646" y="224568"/>
                  <a:pt x="184523" y="137436"/>
                  <a:pt x="188685" y="166569"/>
                </a:cubicBezTo>
                <a:cubicBezTo>
                  <a:pt x="202387" y="262478"/>
                  <a:pt x="192095" y="360611"/>
                  <a:pt x="203200" y="456855"/>
                </a:cubicBezTo>
                <a:cubicBezTo>
                  <a:pt x="206707" y="487252"/>
                  <a:pt x="232228" y="543940"/>
                  <a:pt x="232228" y="543940"/>
                </a:cubicBezTo>
                <a:cubicBezTo>
                  <a:pt x="241904" y="514912"/>
                  <a:pt x="256930" y="487146"/>
                  <a:pt x="261257" y="456855"/>
                </a:cubicBezTo>
                <a:cubicBezTo>
                  <a:pt x="277935" y="340109"/>
                  <a:pt x="264953" y="387710"/>
                  <a:pt x="290285" y="311712"/>
                </a:cubicBezTo>
                <a:cubicBezTo>
                  <a:pt x="295123" y="277845"/>
                  <a:pt x="298680" y="243771"/>
                  <a:pt x="304800" y="210112"/>
                </a:cubicBezTo>
                <a:cubicBezTo>
                  <a:pt x="308368" y="190486"/>
                  <a:pt x="301472" y="160976"/>
                  <a:pt x="319314" y="152055"/>
                </a:cubicBezTo>
                <a:cubicBezTo>
                  <a:pt x="332998" y="145213"/>
                  <a:pt x="328990" y="181084"/>
                  <a:pt x="333828" y="195598"/>
                </a:cubicBezTo>
                <a:cubicBezTo>
                  <a:pt x="338666" y="253655"/>
                  <a:pt x="338765" y="312303"/>
                  <a:pt x="348343" y="369769"/>
                </a:cubicBezTo>
                <a:cubicBezTo>
                  <a:pt x="353373" y="399951"/>
                  <a:pt x="371370" y="426850"/>
                  <a:pt x="377371" y="456855"/>
                </a:cubicBezTo>
                <a:cubicBezTo>
                  <a:pt x="394885" y="544428"/>
                  <a:pt x="384084" y="506023"/>
                  <a:pt x="406400" y="572969"/>
                </a:cubicBezTo>
                <a:cubicBezTo>
                  <a:pt x="420914" y="553617"/>
                  <a:pt x="439125" y="536549"/>
                  <a:pt x="449943" y="514912"/>
                </a:cubicBezTo>
                <a:cubicBezTo>
                  <a:pt x="463627" y="487544"/>
                  <a:pt x="478971" y="427826"/>
                  <a:pt x="478971" y="427826"/>
                </a:cubicBezTo>
                <a:cubicBezTo>
                  <a:pt x="483809" y="369769"/>
                  <a:pt x="461169" y="302129"/>
                  <a:pt x="493485" y="253655"/>
                </a:cubicBezTo>
                <a:cubicBezTo>
                  <a:pt x="517787" y="217202"/>
                  <a:pt x="499408" y="341323"/>
                  <a:pt x="508000" y="384283"/>
                </a:cubicBezTo>
                <a:cubicBezTo>
                  <a:pt x="514001" y="414288"/>
                  <a:pt x="527352" y="442340"/>
                  <a:pt x="537028" y="471369"/>
                </a:cubicBezTo>
                <a:lnTo>
                  <a:pt x="551543" y="514912"/>
                </a:lnTo>
                <a:cubicBezTo>
                  <a:pt x="556381" y="543941"/>
                  <a:pt x="545248" y="581189"/>
                  <a:pt x="566057" y="601998"/>
                </a:cubicBezTo>
                <a:cubicBezTo>
                  <a:pt x="580163" y="616104"/>
                  <a:pt x="575091" y="563121"/>
                  <a:pt x="580571" y="543940"/>
                </a:cubicBezTo>
                <a:cubicBezTo>
                  <a:pt x="584774" y="529230"/>
                  <a:pt x="590247" y="514912"/>
                  <a:pt x="595085" y="500398"/>
                </a:cubicBezTo>
                <a:cubicBezTo>
                  <a:pt x="590247" y="408474"/>
                  <a:pt x="588905" y="316299"/>
                  <a:pt x="580571" y="224626"/>
                </a:cubicBezTo>
                <a:cubicBezTo>
                  <a:pt x="579186" y="209389"/>
                  <a:pt x="575614" y="193030"/>
                  <a:pt x="566057" y="181083"/>
                </a:cubicBezTo>
                <a:cubicBezTo>
                  <a:pt x="555160" y="167462"/>
                  <a:pt x="537028" y="161731"/>
                  <a:pt x="522514" y="152055"/>
                </a:cubicBezTo>
                <a:cubicBezTo>
                  <a:pt x="516251" y="142660"/>
                  <a:pt x="460558" y="83946"/>
                  <a:pt x="508000" y="64969"/>
                </a:cubicBezTo>
                <a:cubicBezTo>
                  <a:pt x="526521" y="57560"/>
                  <a:pt x="546705" y="74645"/>
                  <a:pt x="566057" y="79483"/>
                </a:cubicBezTo>
                <a:cubicBezTo>
                  <a:pt x="574351" y="67042"/>
                  <a:pt x="610981" y="0"/>
                  <a:pt x="638628" y="6912"/>
                </a:cubicBezTo>
                <a:cubicBezTo>
                  <a:pt x="653471" y="10623"/>
                  <a:pt x="646301" y="36771"/>
                  <a:pt x="653143" y="50455"/>
                </a:cubicBezTo>
                <a:cubicBezTo>
                  <a:pt x="660944" y="66057"/>
                  <a:pt x="672495" y="79484"/>
                  <a:pt x="682171" y="93998"/>
                </a:cubicBezTo>
                <a:cubicBezTo>
                  <a:pt x="672495" y="137541"/>
                  <a:pt x="663961" y="181353"/>
                  <a:pt x="653143" y="224626"/>
                </a:cubicBezTo>
                <a:cubicBezTo>
                  <a:pt x="649432" y="239469"/>
                  <a:pt x="638628" y="252869"/>
                  <a:pt x="638628" y="268169"/>
                </a:cubicBezTo>
                <a:cubicBezTo>
                  <a:pt x="638628" y="513260"/>
                  <a:pt x="626581" y="464251"/>
                  <a:pt x="667657" y="587483"/>
                </a:cubicBezTo>
                <a:cubicBezTo>
                  <a:pt x="691847" y="582645"/>
                  <a:pt x="720755" y="588115"/>
                  <a:pt x="740228" y="572969"/>
                </a:cubicBezTo>
                <a:cubicBezTo>
                  <a:pt x="767767" y="551550"/>
                  <a:pt x="798285" y="485883"/>
                  <a:pt x="798285" y="485883"/>
                </a:cubicBezTo>
                <a:cubicBezTo>
                  <a:pt x="803123" y="422988"/>
                  <a:pt x="792852" y="357042"/>
                  <a:pt x="812800" y="297198"/>
                </a:cubicBezTo>
                <a:cubicBezTo>
                  <a:pt x="819642" y="276672"/>
                  <a:pt x="864015" y="288695"/>
                  <a:pt x="870857" y="268169"/>
                </a:cubicBezTo>
                <a:cubicBezTo>
                  <a:pt x="891612" y="205904"/>
                  <a:pt x="856078" y="166171"/>
                  <a:pt x="827314" y="123026"/>
                </a:cubicBezTo>
                <a:cubicBezTo>
                  <a:pt x="841828" y="118188"/>
                  <a:pt x="856343" y="103674"/>
                  <a:pt x="870857" y="108512"/>
                </a:cubicBezTo>
                <a:cubicBezTo>
                  <a:pt x="903955" y="119545"/>
                  <a:pt x="957943" y="166569"/>
                  <a:pt x="957943" y="166569"/>
                </a:cubicBezTo>
                <a:cubicBezTo>
                  <a:pt x="972624" y="210614"/>
                  <a:pt x="992551" y="247758"/>
                  <a:pt x="957943" y="297198"/>
                </a:cubicBezTo>
                <a:cubicBezTo>
                  <a:pt x="937936" y="325779"/>
                  <a:pt x="870857" y="355255"/>
                  <a:pt x="870857" y="355255"/>
                </a:cubicBezTo>
                <a:cubicBezTo>
                  <a:pt x="875695" y="418150"/>
                  <a:pt x="846643" y="494147"/>
                  <a:pt x="885371" y="543940"/>
                </a:cubicBezTo>
                <a:cubicBezTo>
                  <a:pt x="898392" y="560682"/>
                  <a:pt x="1001412" y="459846"/>
                  <a:pt x="1016000" y="442340"/>
                </a:cubicBezTo>
                <a:cubicBezTo>
                  <a:pt x="1027167" y="428939"/>
                  <a:pt x="1035352" y="413312"/>
                  <a:pt x="1045028" y="398798"/>
                </a:cubicBezTo>
                <a:cubicBezTo>
                  <a:pt x="1040190" y="355255"/>
                  <a:pt x="1030514" y="311980"/>
                  <a:pt x="1030514" y="268169"/>
                </a:cubicBezTo>
                <a:cubicBezTo>
                  <a:pt x="1030514" y="243500"/>
                  <a:pt x="1025555" y="210744"/>
                  <a:pt x="1045028" y="195598"/>
                </a:cubicBezTo>
                <a:cubicBezTo>
                  <a:pt x="1076520" y="171104"/>
                  <a:pt x="1161143" y="166569"/>
                  <a:pt x="1161143" y="166569"/>
                </a:cubicBezTo>
                <a:cubicBezTo>
                  <a:pt x="1180734" y="284119"/>
                  <a:pt x="1189259" y="292386"/>
                  <a:pt x="1161143" y="442340"/>
                </a:cubicBezTo>
                <a:cubicBezTo>
                  <a:pt x="1157928" y="459485"/>
                  <a:pt x="1141790" y="471369"/>
                  <a:pt x="1132114" y="485883"/>
                </a:cubicBezTo>
                <a:cubicBezTo>
                  <a:pt x="1127276" y="500397"/>
                  <a:pt x="1117600" y="514127"/>
                  <a:pt x="1117600" y="529426"/>
                </a:cubicBezTo>
                <a:cubicBezTo>
                  <a:pt x="1117600" y="605580"/>
                  <a:pt x="1162973" y="540282"/>
                  <a:pt x="1117600" y="631026"/>
                </a:cubicBezTo>
                <a:cubicBezTo>
                  <a:pt x="1115436" y="635354"/>
                  <a:pt x="1107923" y="631026"/>
                  <a:pt x="1103085" y="631026"/>
                </a:cubicBezTo>
              </a:path>
            </a:pathLst>
          </a:custGeom>
          <a:gradFill flip="none" rotWithShape="1">
            <a:gsLst>
              <a:gs pos="0">
                <a:srgbClr val="00B050"/>
              </a:gs>
              <a:gs pos="21001">
                <a:srgbClr val="0819FB"/>
              </a:gs>
              <a:gs pos="35001">
                <a:srgbClr val="1A8D48"/>
              </a:gs>
              <a:gs pos="52000">
                <a:srgbClr val="FFFF00"/>
              </a:gs>
              <a:gs pos="73000">
                <a:srgbClr val="EE3F17"/>
              </a:gs>
              <a:gs pos="88000">
                <a:srgbClr val="E81766"/>
              </a:gs>
              <a:gs pos="100000">
                <a:srgbClr val="A603AB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>
            <a:off x="6248400" y="4800600"/>
            <a:ext cx="497113" cy="304801"/>
          </a:xfrm>
          <a:custGeom>
            <a:avLst/>
            <a:gdLst>
              <a:gd name="connsiteX0" fmla="*/ 0 w 1189259"/>
              <a:gd name="connsiteY0" fmla="*/ 572969 h 635354"/>
              <a:gd name="connsiteX1" fmla="*/ 29028 w 1189259"/>
              <a:gd name="connsiteY1" fmla="*/ 239140 h 635354"/>
              <a:gd name="connsiteX2" fmla="*/ 58057 w 1189259"/>
              <a:gd name="connsiteY2" fmla="*/ 152055 h 635354"/>
              <a:gd name="connsiteX3" fmla="*/ 72571 w 1189259"/>
              <a:gd name="connsiteY3" fmla="*/ 108512 h 635354"/>
              <a:gd name="connsiteX4" fmla="*/ 58057 w 1189259"/>
              <a:gd name="connsiteY4" fmla="*/ 152055 h 635354"/>
              <a:gd name="connsiteX5" fmla="*/ 43543 w 1189259"/>
              <a:gd name="connsiteY5" fmla="*/ 384283 h 635354"/>
              <a:gd name="connsiteX6" fmla="*/ 43543 w 1189259"/>
              <a:gd name="connsiteY6" fmla="*/ 543940 h 635354"/>
              <a:gd name="connsiteX7" fmla="*/ 87085 w 1189259"/>
              <a:gd name="connsiteY7" fmla="*/ 529426 h 635354"/>
              <a:gd name="connsiteX8" fmla="*/ 145143 w 1189259"/>
              <a:gd name="connsiteY8" fmla="*/ 398798 h 635354"/>
              <a:gd name="connsiteX9" fmla="*/ 159657 w 1189259"/>
              <a:gd name="connsiteY9" fmla="*/ 355255 h 635354"/>
              <a:gd name="connsiteX10" fmla="*/ 174171 w 1189259"/>
              <a:gd name="connsiteY10" fmla="*/ 253655 h 635354"/>
              <a:gd name="connsiteX11" fmla="*/ 188685 w 1189259"/>
              <a:gd name="connsiteY11" fmla="*/ 166569 h 635354"/>
              <a:gd name="connsiteX12" fmla="*/ 203200 w 1189259"/>
              <a:gd name="connsiteY12" fmla="*/ 456855 h 635354"/>
              <a:gd name="connsiteX13" fmla="*/ 232228 w 1189259"/>
              <a:gd name="connsiteY13" fmla="*/ 543940 h 635354"/>
              <a:gd name="connsiteX14" fmla="*/ 261257 w 1189259"/>
              <a:gd name="connsiteY14" fmla="*/ 456855 h 635354"/>
              <a:gd name="connsiteX15" fmla="*/ 290285 w 1189259"/>
              <a:gd name="connsiteY15" fmla="*/ 311712 h 635354"/>
              <a:gd name="connsiteX16" fmla="*/ 304800 w 1189259"/>
              <a:gd name="connsiteY16" fmla="*/ 210112 h 635354"/>
              <a:gd name="connsiteX17" fmla="*/ 319314 w 1189259"/>
              <a:gd name="connsiteY17" fmla="*/ 152055 h 635354"/>
              <a:gd name="connsiteX18" fmla="*/ 333828 w 1189259"/>
              <a:gd name="connsiteY18" fmla="*/ 195598 h 635354"/>
              <a:gd name="connsiteX19" fmla="*/ 348343 w 1189259"/>
              <a:gd name="connsiteY19" fmla="*/ 369769 h 635354"/>
              <a:gd name="connsiteX20" fmla="*/ 377371 w 1189259"/>
              <a:gd name="connsiteY20" fmla="*/ 456855 h 635354"/>
              <a:gd name="connsiteX21" fmla="*/ 406400 w 1189259"/>
              <a:gd name="connsiteY21" fmla="*/ 572969 h 635354"/>
              <a:gd name="connsiteX22" fmla="*/ 449943 w 1189259"/>
              <a:gd name="connsiteY22" fmla="*/ 514912 h 635354"/>
              <a:gd name="connsiteX23" fmla="*/ 478971 w 1189259"/>
              <a:gd name="connsiteY23" fmla="*/ 427826 h 635354"/>
              <a:gd name="connsiteX24" fmla="*/ 493485 w 1189259"/>
              <a:gd name="connsiteY24" fmla="*/ 253655 h 635354"/>
              <a:gd name="connsiteX25" fmla="*/ 508000 w 1189259"/>
              <a:gd name="connsiteY25" fmla="*/ 384283 h 635354"/>
              <a:gd name="connsiteX26" fmla="*/ 537028 w 1189259"/>
              <a:gd name="connsiteY26" fmla="*/ 471369 h 635354"/>
              <a:gd name="connsiteX27" fmla="*/ 551543 w 1189259"/>
              <a:gd name="connsiteY27" fmla="*/ 514912 h 635354"/>
              <a:gd name="connsiteX28" fmla="*/ 566057 w 1189259"/>
              <a:gd name="connsiteY28" fmla="*/ 601998 h 635354"/>
              <a:gd name="connsiteX29" fmla="*/ 580571 w 1189259"/>
              <a:gd name="connsiteY29" fmla="*/ 543940 h 635354"/>
              <a:gd name="connsiteX30" fmla="*/ 595085 w 1189259"/>
              <a:gd name="connsiteY30" fmla="*/ 500398 h 635354"/>
              <a:gd name="connsiteX31" fmla="*/ 580571 w 1189259"/>
              <a:gd name="connsiteY31" fmla="*/ 224626 h 635354"/>
              <a:gd name="connsiteX32" fmla="*/ 566057 w 1189259"/>
              <a:gd name="connsiteY32" fmla="*/ 181083 h 635354"/>
              <a:gd name="connsiteX33" fmla="*/ 522514 w 1189259"/>
              <a:gd name="connsiteY33" fmla="*/ 152055 h 635354"/>
              <a:gd name="connsiteX34" fmla="*/ 508000 w 1189259"/>
              <a:gd name="connsiteY34" fmla="*/ 64969 h 635354"/>
              <a:gd name="connsiteX35" fmla="*/ 566057 w 1189259"/>
              <a:gd name="connsiteY35" fmla="*/ 79483 h 635354"/>
              <a:gd name="connsiteX36" fmla="*/ 638628 w 1189259"/>
              <a:gd name="connsiteY36" fmla="*/ 6912 h 635354"/>
              <a:gd name="connsiteX37" fmla="*/ 653143 w 1189259"/>
              <a:gd name="connsiteY37" fmla="*/ 50455 h 635354"/>
              <a:gd name="connsiteX38" fmla="*/ 682171 w 1189259"/>
              <a:gd name="connsiteY38" fmla="*/ 93998 h 635354"/>
              <a:gd name="connsiteX39" fmla="*/ 653143 w 1189259"/>
              <a:gd name="connsiteY39" fmla="*/ 224626 h 635354"/>
              <a:gd name="connsiteX40" fmla="*/ 638628 w 1189259"/>
              <a:gd name="connsiteY40" fmla="*/ 268169 h 635354"/>
              <a:gd name="connsiteX41" fmla="*/ 667657 w 1189259"/>
              <a:gd name="connsiteY41" fmla="*/ 587483 h 635354"/>
              <a:gd name="connsiteX42" fmla="*/ 740228 w 1189259"/>
              <a:gd name="connsiteY42" fmla="*/ 572969 h 635354"/>
              <a:gd name="connsiteX43" fmla="*/ 798285 w 1189259"/>
              <a:gd name="connsiteY43" fmla="*/ 485883 h 635354"/>
              <a:gd name="connsiteX44" fmla="*/ 812800 w 1189259"/>
              <a:gd name="connsiteY44" fmla="*/ 297198 h 635354"/>
              <a:gd name="connsiteX45" fmla="*/ 870857 w 1189259"/>
              <a:gd name="connsiteY45" fmla="*/ 268169 h 635354"/>
              <a:gd name="connsiteX46" fmla="*/ 827314 w 1189259"/>
              <a:gd name="connsiteY46" fmla="*/ 123026 h 635354"/>
              <a:gd name="connsiteX47" fmla="*/ 870857 w 1189259"/>
              <a:gd name="connsiteY47" fmla="*/ 108512 h 635354"/>
              <a:gd name="connsiteX48" fmla="*/ 957943 w 1189259"/>
              <a:gd name="connsiteY48" fmla="*/ 166569 h 635354"/>
              <a:gd name="connsiteX49" fmla="*/ 957943 w 1189259"/>
              <a:gd name="connsiteY49" fmla="*/ 297198 h 635354"/>
              <a:gd name="connsiteX50" fmla="*/ 870857 w 1189259"/>
              <a:gd name="connsiteY50" fmla="*/ 355255 h 635354"/>
              <a:gd name="connsiteX51" fmla="*/ 885371 w 1189259"/>
              <a:gd name="connsiteY51" fmla="*/ 543940 h 635354"/>
              <a:gd name="connsiteX52" fmla="*/ 1016000 w 1189259"/>
              <a:gd name="connsiteY52" fmla="*/ 442340 h 635354"/>
              <a:gd name="connsiteX53" fmla="*/ 1045028 w 1189259"/>
              <a:gd name="connsiteY53" fmla="*/ 398798 h 635354"/>
              <a:gd name="connsiteX54" fmla="*/ 1030514 w 1189259"/>
              <a:gd name="connsiteY54" fmla="*/ 268169 h 635354"/>
              <a:gd name="connsiteX55" fmla="*/ 1045028 w 1189259"/>
              <a:gd name="connsiteY55" fmla="*/ 195598 h 635354"/>
              <a:gd name="connsiteX56" fmla="*/ 1161143 w 1189259"/>
              <a:gd name="connsiteY56" fmla="*/ 166569 h 635354"/>
              <a:gd name="connsiteX57" fmla="*/ 1161143 w 1189259"/>
              <a:gd name="connsiteY57" fmla="*/ 442340 h 635354"/>
              <a:gd name="connsiteX58" fmla="*/ 1132114 w 1189259"/>
              <a:gd name="connsiteY58" fmla="*/ 485883 h 635354"/>
              <a:gd name="connsiteX59" fmla="*/ 1117600 w 1189259"/>
              <a:gd name="connsiteY59" fmla="*/ 529426 h 635354"/>
              <a:gd name="connsiteX60" fmla="*/ 1117600 w 1189259"/>
              <a:gd name="connsiteY60" fmla="*/ 631026 h 635354"/>
              <a:gd name="connsiteX61" fmla="*/ 1103085 w 1189259"/>
              <a:gd name="connsiteY61" fmla="*/ 631026 h 635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89259" h="635354">
                <a:moveTo>
                  <a:pt x="0" y="572969"/>
                </a:moveTo>
                <a:cubicBezTo>
                  <a:pt x="3442" y="517891"/>
                  <a:pt x="9370" y="324323"/>
                  <a:pt x="29028" y="239140"/>
                </a:cubicBezTo>
                <a:cubicBezTo>
                  <a:pt x="35908" y="209325"/>
                  <a:pt x="48381" y="181083"/>
                  <a:pt x="58057" y="152055"/>
                </a:cubicBezTo>
                <a:lnTo>
                  <a:pt x="72571" y="108512"/>
                </a:lnTo>
                <a:lnTo>
                  <a:pt x="58057" y="152055"/>
                </a:lnTo>
                <a:cubicBezTo>
                  <a:pt x="53219" y="229464"/>
                  <a:pt x="50565" y="307041"/>
                  <a:pt x="43543" y="384283"/>
                </a:cubicBezTo>
                <a:cubicBezTo>
                  <a:pt x="30776" y="524719"/>
                  <a:pt x="18391" y="418188"/>
                  <a:pt x="43543" y="543940"/>
                </a:cubicBezTo>
                <a:cubicBezTo>
                  <a:pt x="58057" y="539102"/>
                  <a:pt x="75138" y="538983"/>
                  <a:pt x="87085" y="529426"/>
                </a:cubicBezTo>
                <a:cubicBezTo>
                  <a:pt x="118450" y="504334"/>
                  <a:pt x="136273" y="425409"/>
                  <a:pt x="145143" y="398798"/>
                </a:cubicBezTo>
                <a:lnTo>
                  <a:pt x="159657" y="355255"/>
                </a:lnTo>
                <a:cubicBezTo>
                  <a:pt x="164495" y="321388"/>
                  <a:pt x="168969" y="287468"/>
                  <a:pt x="174171" y="253655"/>
                </a:cubicBezTo>
                <a:cubicBezTo>
                  <a:pt x="178646" y="224568"/>
                  <a:pt x="184523" y="137436"/>
                  <a:pt x="188685" y="166569"/>
                </a:cubicBezTo>
                <a:cubicBezTo>
                  <a:pt x="202387" y="262478"/>
                  <a:pt x="192095" y="360611"/>
                  <a:pt x="203200" y="456855"/>
                </a:cubicBezTo>
                <a:cubicBezTo>
                  <a:pt x="206707" y="487252"/>
                  <a:pt x="232228" y="543940"/>
                  <a:pt x="232228" y="543940"/>
                </a:cubicBezTo>
                <a:cubicBezTo>
                  <a:pt x="241904" y="514912"/>
                  <a:pt x="256930" y="487146"/>
                  <a:pt x="261257" y="456855"/>
                </a:cubicBezTo>
                <a:cubicBezTo>
                  <a:pt x="277935" y="340109"/>
                  <a:pt x="264953" y="387710"/>
                  <a:pt x="290285" y="311712"/>
                </a:cubicBezTo>
                <a:cubicBezTo>
                  <a:pt x="295123" y="277845"/>
                  <a:pt x="298680" y="243771"/>
                  <a:pt x="304800" y="210112"/>
                </a:cubicBezTo>
                <a:cubicBezTo>
                  <a:pt x="308368" y="190486"/>
                  <a:pt x="301472" y="160976"/>
                  <a:pt x="319314" y="152055"/>
                </a:cubicBezTo>
                <a:cubicBezTo>
                  <a:pt x="332998" y="145213"/>
                  <a:pt x="328990" y="181084"/>
                  <a:pt x="333828" y="195598"/>
                </a:cubicBezTo>
                <a:cubicBezTo>
                  <a:pt x="338666" y="253655"/>
                  <a:pt x="338765" y="312303"/>
                  <a:pt x="348343" y="369769"/>
                </a:cubicBezTo>
                <a:cubicBezTo>
                  <a:pt x="353373" y="399951"/>
                  <a:pt x="371370" y="426850"/>
                  <a:pt x="377371" y="456855"/>
                </a:cubicBezTo>
                <a:cubicBezTo>
                  <a:pt x="394885" y="544428"/>
                  <a:pt x="384084" y="506023"/>
                  <a:pt x="406400" y="572969"/>
                </a:cubicBezTo>
                <a:cubicBezTo>
                  <a:pt x="420914" y="553617"/>
                  <a:pt x="439125" y="536549"/>
                  <a:pt x="449943" y="514912"/>
                </a:cubicBezTo>
                <a:cubicBezTo>
                  <a:pt x="463627" y="487544"/>
                  <a:pt x="478971" y="427826"/>
                  <a:pt x="478971" y="427826"/>
                </a:cubicBezTo>
                <a:cubicBezTo>
                  <a:pt x="483809" y="369769"/>
                  <a:pt x="461169" y="302129"/>
                  <a:pt x="493485" y="253655"/>
                </a:cubicBezTo>
                <a:cubicBezTo>
                  <a:pt x="517787" y="217202"/>
                  <a:pt x="499408" y="341323"/>
                  <a:pt x="508000" y="384283"/>
                </a:cubicBezTo>
                <a:cubicBezTo>
                  <a:pt x="514001" y="414288"/>
                  <a:pt x="527352" y="442340"/>
                  <a:pt x="537028" y="471369"/>
                </a:cubicBezTo>
                <a:lnTo>
                  <a:pt x="551543" y="514912"/>
                </a:lnTo>
                <a:cubicBezTo>
                  <a:pt x="556381" y="543941"/>
                  <a:pt x="545248" y="581189"/>
                  <a:pt x="566057" y="601998"/>
                </a:cubicBezTo>
                <a:cubicBezTo>
                  <a:pt x="580163" y="616104"/>
                  <a:pt x="575091" y="563121"/>
                  <a:pt x="580571" y="543940"/>
                </a:cubicBezTo>
                <a:cubicBezTo>
                  <a:pt x="584774" y="529230"/>
                  <a:pt x="590247" y="514912"/>
                  <a:pt x="595085" y="500398"/>
                </a:cubicBezTo>
                <a:cubicBezTo>
                  <a:pt x="590247" y="408474"/>
                  <a:pt x="588905" y="316299"/>
                  <a:pt x="580571" y="224626"/>
                </a:cubicBezTo>
                <a:cubicBezTo>
                  <a:pt x="579186" y="209389"/>
                  <a:pt x="575614" y="193030"/>
                  <a:pt x="566057" y="181083"/>
                </a:cubicBezTo>
                <a:cubicBezTo>
                  <a:pt x="555160" y="167462"/>
                  <a:pt x="537028" y="161731"/>
                  <a:pt x="522514" y="152055"/>
                </a:cubicBezTo>
                <a:cubicBezTo>
                  <a:pt x="516251" y="142660"/>
                  <a:pt x="460558" y="83946"/>
                  <a:pt x="508000" y="64969"/>
                </a:cubicBezTo>
                <a:cubicBezTo>
                  <a:pt x="526521" y="57560"/>
                  <a:pt x="546705" y="74645"/>
                  <a:pt x="566057" y="79483"/>
                </a:cubicBezTo>
                <a:cubicBezTo>
                  <a:pt x="574351" y="67042"/>
                  <a:pt x="610981" y="0"/>
                  <a:pt x="638628" y="6912"/>
                </a:cubicBezTo>
                <a:cubicBezTo>
                  <a:pt x="653471" y="10623"/>
                  <a:pt x="646301" y="36771"/>
                  <a:pt x="653143" y="50455"/>
                </a:cubicBezTo>
                <a:cubicBezTo>
                  <a:pt x="660944" y="66057"/>
                  <a:pt x="672495" y="79484"/>
                  <a:pt x="682171" y="93998"/>
                </a:cubicBezTo>
                <a:cubicBezTo>
                  <a:pt x="672495" y="137541"/>
                  <a:pt x="663961" y="181353"/>
                  <a:pt x="653143" y="224626"/>
                </a:cubicBezTo>
                <a:cubicBezTo>
                  <a:pt x="649432" y="239469"/>
                  <a:pt x="638628" y="252869"/>
                  <a:pt x="638628" y="268169"/>
                </a:cubicBezTo>
                <a:cubicBezTo>
                  <a:pt x="638628" y="513260"/>
                  <a:pt x="626581" y="464251"/>
                  <a:pt x="667657" y="587483"/>
                </a:cubicBezTo>
                <a:cubicBezTo>
                  <a:pt x="691847" y="582645"/>
                  <a:pt x="720755" y="588115"/>
                  <a:pt x="740228" y="572969"/>
                </a:cubicBezTo>
                <a:cubicBezTo>
                  <a:pt x="767767" y="551550"/>
                  <a:pt x="798285" y="485883"/>
                  <a:pt x="798285" y="485883"/>
                </a:cubicBezTo>
                <a:cubicBezTo>
                  <a:pt x="803123" y="422988"/>
                  <a:pt x="792852" y="357042"/>
                  <a:pt x="812800" y="297198"/>
                </a:cubicBezTo>
                <a:cubicBezTo>
                  <a:pt x="819642" y="276672"/>
                  <a:pt x="864015" y="288695"/>
                  <a:pt x="870857" y="268169"/>
                </a:cubicBezTo>
                <a:cubicBezTo>
                  <a:pt x="891612" y="205904"/>
                  <a:pt x="856078" y="166171"/>
                  <a:pt x="827314" y="123026"/>
                </a:cubicBezTo>
                <a:cubicBezTo>
                  <a:pt x="841828" y="118188"/>
                  <a:pt x="856343" y="103674"/>
                  <a:pt x="870857" y="108512"/>
                </a:cubicBezTo>
                <a:cubicBezTo>
                  <a:pt x="903955" y="119545"/>
                  <a:pt x="957943" y="166569"/>
                  <a:pt x="957943" y="166569"/>
                </a:cubicBezTo>
                <a:cubicBezTo>
                  <a:pt x="972624" y="210614"/>
                  <a:pt x="992551" y="247758"/>
                  <a:pt x="957943" y="297198"/>
                </a:cubicBezTo>
                <a:cubicBezTo>
                  <a:pt x="937936" y="325779"/>
                  <a:pt x="870857" y="355255"/>
                  <a:pt x="870857" y="355255"/>
                </a:cubicBezTo>
                <a:cubicBezTo>
                  <a:pt x="875695" y="418150"/>
                  <a:pt x="846643" y="494147"/>
                  <a:pt x="885371" y="543940"/>
                </a:cubicBezTo>
                <a:cubicBezTo>
                  <a:pt x="898392" y="560682"/>
                  <a:pt x="1001412" y="459846"/>
                  <a:pt x="1016000" y="442340"/>
                </a:cubicBezTo>
                <a:cubicBezTo>
                  <a:pt x="1027167" y="428939"/>
                  <a:pt x="1035352" y="413312"/>
                  <a:pt x="1045028" y="398798"/>
                </a:cubicBezTo>
                <a:cubicBezTo>
                  <a:pt x="1040190" y="355255"/>
                  <a:pt x="1030514" y="311980"/>
                  <a:pt x="1030514" y="268169"/>
                </a:cubicBezTo>
                <a:cubicBezTo>
                  <a:pt x="1030514" y="243500"/>
                  <a:pt x="1025555" y="210744"/>
                  <a:pt x="1045028" y="195598"/>
                </a:cubicBezTo>
                <a:cubicBezTo>
                  <a:pt x="1076520" y="171104"/>
                  <a:pt x="1161143" y="166569"/>
                  <a:pt x="1161143" y="166569"/>
                </a:cubicBezTo>
                <a:cubicBezTo>
                  <a:pt x="1180734" y="284119"/>
                  <a:pt x="1189259" y="292386"/>
                  <a:pt x="1161143" y="442340"/>
                </a:cubicBezTo>
                <a:cubicBezTo>
                  <a:pt x="1157928" y="459485"/>
                  <a:pt x="1141790" y="471369"/>
                  <a:pt x="1132114" y="485883"/>
                </a:cubicBezTo>
                <a:cubicBezTo>
                  <a:pt x="1127276" y="500397"/>
                  <a:pt x="1117600" y="514127"/>
                  <a:pt x="1117600" y="529426"/>
                </a:cubicBezTo>
                <a:cubicBezTo>
                  <a:pt x="1117600" y="605580"/>
                  <a:pt x="1162973" y="540282"/>
                  <a:pt x="1117600" y="631026"/>
                </a:cubicBezTo>
                <a:cubicBezTo>
                  <a:pt x="1115436" y="635354"/>
                  <a:pt x="1107923" y="631026"/>
                  <a:pt x="1103085" y="631026"/>
                </a:cubicBezTo>
              </a:path>
            </a:pathLst>
          </a:custGeom>
          <a:gradFill flip="none" rotWithShape="1">
            <a:gsLst>
              <a:gs pos="0">
                <a:srgbClr val="00B050"/>
              </a:gs>
              <a:gs pos="21001">
                <a:srgbClr val="0819FB"/>
              </a:gs>
              <a:gs pos="35001">
                <a:srgbClr val="1A8D48"/>
              </a:gs>
              <a:gs pos="52000">
                <a:srgbClr val="FFFF00"/>
              </a:gs>
              <a:gs pos="73000">
                <a:srgbClr val="EE3F17"/>
              </a:gs>
              <a:gs pos="88000">
                <a:srgbClr val="E81766"/>
              </a:gs>
              <a:gs pos="100000">
                <a:srgbClr val="A603AB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6248400" y="4953000"/>
            <a:ext cx="497113" cy="304801"/>
          </a:xfrm>
          <a:custGeom>
            <a:avLst/>
            <a:gdLst>
              <a:gd name="connsiteX0" fmla="*/ 0 w 1189259"/>
              <a:gd name="connsiteY0" fmla="*/ 572969 h 635354"/>
              <a:gd name="connsiteX1" fmla="*/ 29028 w 1189259"/>
              <a:gd name="connsiteY1" fmla="*/ 239140 h 635354"/>
              <a:gd name="connsiteX2" fmla="*/ 58057 w 1189259"/>
              <a:gd name="connsiteY2" fmla="*/ 152055 h 635354"/>
              <a:gd name="connsiteX3" fmla="*/ 72571 w 1189259"/>
              <a:gd name="connsiteY3" fmla="*/ 108512 h 635354"/>
              <a:gd name="connsiteX4" fmla="*/ 58057 w 1189259"/>
              <a:gd name="connsiteY4" fmla="*/ 152055 h 635354"/>
              <a:gd name="connsiteX5" fmla="*/ 43543 w 1189259"/>
              <a:gd name="connsiteY5" fmla="*/ 384283 h 635354"/>
              <a:gd name="connsiteX6" fmla="*/ 43543 w 1189259"/>
              <a:gd name="connsiteY6" fmla="*/ 543940 h 635354"/>
              <a:gd name="connsiteX7" fmla="*/ 87085 w 1189259"/>
              <a:gd name="connsiteY7" fmla="*/ 529426 h 635354"/>
              <a:gd name="connsiteX8" fmla="*/ 145143 w 1189259"/>
              <a:gd name="connsiteY8" fmla="*/ 398798 h 635354"/>
              <a:gd name="connsiteX9" fmla="*/ 159657 w 1189259"/>
              <a:gd name="connsiteY9" fmla="*/ 355255 h 635354"/>
              <a:gd name="connsiteX10" fmla="*/ 174171 w 1189259"/>
              <a:gd name="connsiteY10" fmla="*/ 253655 h 635354"/>
              <a:gd name="connsiteX11" fmla="*/ 188685 w 1189259"/>
              <a:gd name="connsiteY11" fmla="*/ 166569 h 635354"/>
              <a:gd name="connsiteX12" fmla="*/ 203200 w 1189259"/>
              <a:gd name="connsiteY12" fmla="*/ 456855 h 635354"/>
              <a:gd name="connsiteX13" fmla="*/ 232228 w 1189259"/>
              <a:gd name="connsiteY13" fmla="*/ 543940 h 635354"/>
              <a:gd name="connsiteX14" fmla="*/ 261257 w 1189259"/>
              <a:gd name="connsiteY14" fmla="*/ 456855 h 635354"/>
              <a:gd name="connsiteX15" fmla="*/ 290285 w 1189259"/>
              <a:gd name="connsiteY15" fmla="*/ 311712 h 635354"/>
              <a:gd name="connsiteX16" fmla="*/ 304800 w 1189259"/>
              <a:gd name="connsiteY16" fmla="*/ 210112 h 635354"/>
              <a:gd name="connsiteX17" fmla="*/ 319314 w 1189259"/>
              <a:gd name="connsiteY17" fmla="*/ 152055 h 635354"/>
              <a:gd name="connsiteX18" fmla="*/ 333828 w 1189259"/>
              <a:gd name="connsiteY18" fmla="*/ 195598 h 635354"/>
              <a:gd name="connsiteX19" fmla="*/ 348343 w 1189259"/>
              <a:gd name="connsiteY19" fmla="*/ 369769 h 635354"/>
              <a:gd name="connsiteX20" fmla="*/ 377371 w 1189259"/>
              <a:gd name="connsiteY20" fmla="*/ 456855 h 635354"/>
              <a:gd name="connsiteX21" fmla="*/ 406400 w 1189259"/>
              <a:gd name="connsiteY21" fmla="*/ 572969 h 635354"/>
              <a:gd name="connsiteX22" fmla="*/ 449943 w 1189259"/>
              <a:gd name="connsiteY22" fmla="*/ 514912 h 635354"/>
              <a:gd name="connsiteX23" fmla="*/ 478971 w 1189259"/>
              <a:gd name="connsiteY23" fmla="*/ 427826 h 635354"/>
              <a:gd name="connsiteX24" fmla="*/ 493485 w 1189259"/>
              <a:gd name="connsiteY24" fmla="*/ 253655 h 635354"/>
              <a:gd name="connsiteX25" fmla="*/ 508000 w 1189259"/>
              <a:gd name="connsiteY25" fmla="*/ 384283 h 635354"/>
              <a:gd name="connsiteX26" fmla="*/ 537028 w 1189259"/>
              <a:gd name="connsiteY26" fmla="*/ 471369 h 635354"/>
              <a:gd name="connsiteX27" fmla="*/ 551543 w 1189259"/>
              <a:gd name="connsiteY27" fmla="*/ 514912 h 635354"/>
              <a:gd name="connsiteX28" fmla="*/ 566057 w 1189259"/>
              <a:gd name="connsiteY28" fmla="*/ 601998 h 635354"/>
              <a:gd name="connsiteX29" fmla="*/ 580571 w 1189259"/>
              <a:gd name="connsiteY29" fmla="*/ 543940 h 635354"/>
              <a:gd name="connsiteX30" fmla="*/ 595085 w 1189259"/>
              <a:gd name="connsiteY30" fmla="*/ 500398 h 635354"/>
              <a:gd name="connsiteX31" fmla="*/ 580571 w 1189259"/>
              <a:gd name="connsiteY31" fmla="*/ 224626 h 635354"/>
              <a:gd name="connsiteX32" fmla="*/ 566057 w 1189259"/>
              <a:gd name="connsiteY32" fmla="*/ 181083 h 635354"/>
              <a:gd name="connsiteX33" fmla="*/ 522514 w 1189259"/>
              <a:gd name="connsiteY33" fmla="*/ 152055 h 635354"/>
              <a:gd name="connsiteX34" fmla="*/ 508000 w 1189259"/>
              <a:gd name="connsiteY34" fmla="*/ 64969 h 635354"/>
              <a:gd name="connsiteX35" fmla="*/ 566057 w 1189259"/>
              <a:gd name="connsiteY35" fmla="*/ 79483 h 635354"/>
              <a:gd name="connsiteX36" fmla="*/ 638628 w 1189259"/>
              <a:gd name="connsiteY36" fmla="*/ 6912 h 635354"/>
              <a:gd name="connsiteX37" fmla="*/ 653143 w 1189259"/>
              <a:gd name="connsiteY37" fmla="*/ 50455 h 635354"/>
              <a:gd name="connsiteX38" fmla="*/ 682171 w 1189259"/>
              <a:gd name="connsiteY38" fmla="*/ 93998 h 635354"/>
              <a:gd name="connsiteX39" fmla="*/ 653143 w 1189259"/>
              <a:gd name="connsiteY39" fmla="*/ 224626 h 635354"/>
              <a:gd name="connsiteX40" fmla="*/ 638628 w 1189259"/>
              <a:gd name="connsiteY40" fmla="*/ 268169 h 635354"/>
              <a:gd name="connsiteX41" fmla="*/ 667657 w 1189259"/>
              <a:gd name="connsiteY41" fmla="*/ 587483 h 635354"/>
              <a:gd name="connsiteX42" fmla="*/ 740228 w 1189259"/>
              <a:gd name="connsiteY42" fmla="*/ 572969 h 635354"/>
              <a:gd name="connsiteX43" fmla="*/ 798285 w 1189259"/>
              <a:gd name="connsiteY43" fmla="*/ 485883 h 635354"/>
              <a:gd name="connsiteX44" fmla="*/ 812800 w 1189259"/>
              <a:gd name="connsiteY44" fmla="*/ 297198 h 635354"/>
              <a:gd name="connsiteX45" fmla="*/ 870857 w 1189259"/>
              <a:gd name="connsiteY45" fmla="*/ 268169 h 635354"/>
              <a:gd name="connsiteX46" fmla="*/ 827314 w 1189259"/>
              <a:gd name="connsiteY46" fmla="*/ 123026 h 635354"/>
              <a:gd name="connsiteX47" fmla="*/ 870857 w 1189259"/>
              <a:gd name="connsiteY47" fmla="*/ 108512 h 635354"/>
              <a:gd name="connsiteX48" fmla="*/ 957943 w 1189259"/>
              <a:gd name="connsiteY48" fmla="*/ 166569 h 635354"/>
              <a:gd name="connsiteX49" fmla="*/ 957943 w 1189259"/>
              <a:gd name="connsiteY49" fmla="*/ 297198 h 635354"/>
              <a:gd name="connsiteX50" fmla="*/ 870857 w 1189259"/>
              <a:gd name="connsiteY50" fmla="*/ 355255 h 635354"/>
              <a:gd name="connsiteX51" fmla="*/ 885371 w 1189259"/>
              <a:gd name="connsiteY51" fmla="*/ 543940 h 635354"/>
              <a:gd name="connsiteX52" fmla="*/ 1016000 w 1189259"/>
              <a:gd name="connsiteY52" fmla="*/ 442340 h 635354"/>
              <a:gd name="connsiteX53" fmla="*/ 1045028 w 1189259"/>
              <a:gd name="connsiteY53" fmla="*/ 398798 h 635354"/>
              <a:gd name="connsiteX54" fmla="*/ 1030514 w 1189259"/>
              <a:gd name="connsiteY54" fmla="*/ 268169 h 635354"/>
              <a:gd name="connsiteX55" fmla="*/ 1045028 w 1189259"/>
              <a:gd name="connsiteY55" fmla="*/ 195598 h 635354"/>
              <a:gd name="connsiteX56" fmla="*/ 1161143 w 1189259"/>
              <a:gd name="connsiteY56" fmla="*/ 166569 h 635354"/>
              <a:gd name="connsiteX57" fmla="*/ 1161143 w 1189259"/>
              <a:gd name="connsiteY57" fmla="*/ 442340 h 635354"/>
              <a:gd name="connsiteX58" fmla="*/ 1132114 w 1189259"/>
              <a:gd name="connsiteY58" fmla="*/ 485883 h 635354"/>
              <a:gd name="connsiteX59" fmla="*/ 1117600 w 1189259"/>
              <a:gd name="connsiteY59" fmla="*/ 529426 h 635354"/>
              <a:gd name="connsiteX60" fmla="*/ 1117600 w 1189259"/>
              <a:gd name="connsiteY60" fmla="*/ 631026 h 635354"/>
              <a:gd name="connsiteX61" fmla="*/ 1103085 w 1189259"/>
              <a:gd name="connsiteY61" fmla="*/ 631026 h 635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89259" h="635354">
                <a:moveTo>
                  <a:pt x="0" y="572969"/>
                </a:moveTo>
                <a:cubicBezTo>
                  <a:pt x="3442" y="517891"/>
                  <a:pt x="9370" y="324323"/>
                  <a:pt x="29028" y="239140"/>
                </a:cubicBezTo>
                <a:cubicBezTo>
                  <a:pt x="35908" y="209325"/>
                  <a:pt x="48381" y="181083"/>
                  <a:pt x="58057" y="152055"/>
                </a:cubicBezTo>
                <a:lnTo>
                  <a:pt x="72571" y="108512"/>
                </a:lnTo>
                <a:lnTo>
                  <a:pt x="58057" y="152055"/>
                </a:lnTo>
                <a:cubicBezTo>
                  <a:pt x="53219" y="229464"/>
                  <a:pt x="50565" y="307041"/>
                  <a:pt x="43543" y="384283"/>
                </a:cubicBezTo>
                <a:cubicBezTo>
                  <a:pt x="30776" y="524719"/>
                  <a:pt x="18391" y="418188"/>
                  <a:pt x="43543" y="543940"/>
                </a:cubicBezTo>
                <a:cubicBezTo>
                  <a:pt x="58057" y="539102"/>
                  <a:pt x="75138" y="538983"/>
                  <a:pt x="87085" y="529426"/>
                </a:cubicBezTo>
                <a:cubicBezTo>
                  <a:pt x="118450" y="504334"/>
                  <a:pt x="136273" y="425409"/>
                  <a:pt x="145143" y="398798"/>
                </a:cubicBezTo>
                <a:lnTo>
                  <a:pt x="159657" y="355255"/>
                </a:lnTo>
                <a:cubicBezTo>
                  <a:pt x="164495" y="321388"/>
                  <a:pt x="168969" y="287468"/>
                  <a:pt x="174171" y="253655"/>
                </a:cubicBezTo>
                <a:cubicBezTo>
                  <a:pt x="178646" y="224568"/>
                  <a:pt x="184523" y="137436"/>
                  <a:pt x="188685" y="166569"/>
                </a:cubicBezTo>
                <a:cubicBezTo>
                  <a:pt x="202387" y="262478"/>
                  <a:pt x="192095" y="360611"/>
                  <a:pt x="203200" y="456855"/>
                </a:cubicBezTo>
                <a:cubicBezTo>
                  <a:pt x="206707" y="487252"/>
                  <a:pt x="232228" y="543940"/>
                  <a:pt x="232228" y="543940"/>
                </a:cubicBezTo>
                <a:cubicBezTo>
                  <a:pt x="241904" y="514912"/>
                  <a:pt x="256930" y="487146"/>
                  <a:pt x="261257" y="456855"/>
                </a:cubicBezTo>
                <a:cubicBezTo>
                  <a:pt x="277935" y="340109"/>
                  <a:pt x="264953" y="387710"/>
                  <a:pt x="290285" y="311712"/>
                </a:cubicBezTo>
                <a:cubicBezTo>
                  <a:pt x="295123" y="277845"/>
                  <a:pt x="298680" y="243771"/>
                  <a:pt x="304800" y="210112"/>
                </a:cubicBezTo>
                <a:cubicBezTo>
                  <a:pt x="308368" y="190486"/>
                  <a:pt x="301472" y="160976"/>
                  <a:pt x="319314" y="152055"/>
                </a:cubicBezTo>
                <a:cubicBezTo>
                  <a:pt x="332998" y="145213"/>
                  <a:pt x="328990" y="181084"/>
                  <a:pt x="333828" y="195598"/>
                </a:cubicBezTo>
                <a:cubicBezTo>
                  <a:pt x="338666" y="253655"/>
                  <a:pt x="338765" y="312303"/>
                  <a:pt x="348343" y="369769"/>
                </a:cubicBezTo>
                <a:cubicBezTo>
                  <a:pt x="353373" y="399951"/>
                  <a:pt x="371370" y="426850"/>
                  <a:pt x="377371" y="456855"/>
                </a:cubicBezTo>
                <a:cubicBezTo>
                  <a:pt x="394885" y="544428"/>
                  <a:pt x="384084" y="506023"/>
                  <a:pt x="406400" y="572969"/>
                </a:cubicBezTo>
                <a:cubicBezTo>
                  <a:pt x="420914" y="553617"/>
                  <a:pt x="439125" y="536549"/>
                  <a:pt x="449943" y="514912"/>
                </a:cubicBezTo>
                <a:cubicBezTo>
                  <a:pt x="463627" y="487544"/>
                  <a:pt x="478971" y="427826"/>
                  <a:pt x="478971" y="427826"/>
                </a:cubicBezTo>
                <a:cubicBezTo>
                  <a:pt x="483809" y="369769"/>
                  <a:pt x="461169" y="302129"/>
                  <a:pt x="493485" y="253655"/>
                </a:cubicBezTo>
                <a:cubicBezTo>
                  <a:pt x="517787" y="217202"/>
                  <a:pt x="499408" y="341323"/>
                  <a:pt x="508000" y="384283"/>
                </a:cubicBezTo>
                <a:cubicBezTo>
                  <a:pt x="514001" y="414288"/>
                  <a:pt x="527352" y="442340"/>
                  <a:pt x="537028" y="471369"/>
                </a:cubicBezTo>
                <a:lnTo>
                  <a:pt x="551543" y="514912"/>
                </a:lnTo>
                <a:cubicBezTo>
                  <a:pt x="556381" y="543941"/>
                  <a:pt x="545248" y="581189"/>
                  <a:pt x="566057" y="601998"/>
                </a:cubicBezTo>
                <a:cubicBezTo>
                  <a:pt x="580163" y="616104"/>
                  <a:pt x="575091" y="563121"/>
                  <a:pt x="580571" y="543940"/>
                </a:cubicBezTo>
                <a:cubicBezTo>
                  <a:pt x="584774" y="529230"/>
                  <a:pt x="590247" y="514912"/>
                  <a:pt x="595085" y="500398"/>
                </a:cubicBezTo>
                <a:cubicBezTo>
                  <a:pt x="590247" y="408474"/>
                  <a:pt x="588905" y="316299"/>
                  <a:pt x="580571" y="224626"/>
                </a:cubicBezTo>
                <a:cubicBezTo>
                  <a:pt x="579186" y="209389"/>
                  <a:pt x="575614" y="193030"/>
                  <a:pt x="566057" y="181083"/>
                </a:cubicBezTo>
                <a:cubicBezTo>
                  <a:pt x="555160" y="167462"/>
                  <a:pt x="537028" y="161731"/>
                  <a:pt x="522514" y="152055"/>
                </a:cubicBezTo>
                <a:cubicBezTo>
                  <a:pt x="516251" y="142660"/>
                  <a:pt x="460558" y="83946"/>
                  <a:pt x="508000" y="64969"/>
                </a:cubicBezTo>
                <a:cubicBezTo>
                  <a:pt x="526521" y="57560"/>
                  <a:pt x="546705" y="74645"/>
                  <a:pt x="566057" y="79483"/>
                </a:cubicBezTo>
                <a:cubicBezTo>
                  <a:pt x="574351" y="67042"/>
                  <a:pt x="610981" y="0"/>
                  <a:pt x="638628" y="6912"/>
                </a:cubicBezTo>
                <a:cubicBezTo>
                  <a:pt x="653471" y="10623"/>
                  <a:pt x="646301" y="36771"/>
                  <a:pt x="653143" y="50455"/>
                </a:cubicBezTo>
                <a:cubicBezTo>
                  <a:pt x="660944" y="66057"/>
                  <a:pt x="672495" y="79484"/>
                  <a:pt x="682171" y="93998"/>
                </a:cubicBezTo>
                <a:cubicBezTo>
                  <a:pt x="672495" y="137541"/>
                  <a:pt x="663961" y="181353"/>
                  <a:pt x="653143" y="224626"/>
                </a:cubicBezTo>
                <a:cubicBezTo>
                  <a:pt x="649432" y="239469"/>
                  <a:pt x="638628" y="252869"/>
                  <a:pt x="638628" y="268169"/>
                </a:cubicBezTo>
                <a:cubicBezTo>
                  <a:pt x="638628" y="513260"/>
                  <a:pt x="626581" y="464251"/>
                  <a:pt x="667657" y="587483"/>
                </a:cubicBezTo>
                <a:cubicBezTo>
                  <a:pt x="691847" y="582645"/>
                  <a:pt x="720755" y="588115"/>
                  <a:pt x="740228" y="572969"/>
                </a:cubicBezTo>
                <a:cubicBezTo>
                  <a:pt x="767767" y="551550"/>
                  <a:pt x="798285" y="485883"/>
                  <a:pt x="798285" y="485883"/>
                </a:cubicBezTo>
                <a:cubicBezTo>
                  <a:pt x="803123" y="422988"/>
                  <a:pt x="792852" y="357042"/>
                  <a:pt x="812800" y="297198"/>
                </a:cubicBezTo>
                <a:cubicBezTo>
                  <a:pt x="819642" y="276672"/>
                  <a:pt x="864015" y="288695"/>
                  <a:pt x="870857" y="268169"/>
                </a:cubicBezTo>
                <a:cubicBezTo>
                  <a:pt x="891612" y="205904"/>
                  <a:pt x="856078" y="166171"/>
                  <a:pt x="827314" y="123026"/>
                </a:cubicBezTo>
                <a:cubicBezTo>
                  <a:pt x="841828" y="118188"/>
                  <a:pt x="856343" y="103674"/>
                  <a:pt x="870857" y="108512"/>
                </a:cubicBezTo>
                <a:cubicBezTo>
                  <a:pt x="903955" y="119545"/>
                  <a:pt x="957943" y="166569"/>
                  <a:pt x="957943" y="166569"/>
                </a:cubicBezTo>
                <a:cubicBezTo>
                  <a:pt x="972624" y="210614"/>
                  <a:pt x="992551" y="247758"/>
                  <a:pt x="957943" y="297198"/>
                </a:cubicBezTo>
                <a:cubicBezTo>
                  <a:pt x="937936" y="325779"/>
                  <a:pt x="870857" y="355255"/>
                  <a:pt x="870857" y="355255"/>
                </a:cubicBezTo>
                <a:cubicBezTo>
                  <a:pt x="875695" y="418150"/>
                  <a:pt x="846643" y="494147"/>
                  <a:pt x="885371" y="543940"/>
                </a:cubicBezTo>
                <a:cubicBezTo>
                  <a:pt x="898392" y="560682"/>
                  <a:pt x="1001412" y="459846"/>
                  <a:pt x="1016000" y="442340"/>
                </a:cubicBezTo>
                <a:cubicBezTo>
                  <a:pt x="1027167" y="428939"/>
                  <a:pt x="1035352" y="413312"/>
                  <a:pt x="1045028" y="398798"/>
                </a:cubicBezTo>
                <a:cubicBezTo>
                  <a:pt x="1040190" y="355255"/>
                  <a:pt x="1030514" y="311980"/>
                  <a:pt x="1030514" y="268169"/>
                </a:cubicBezTo>
                <a:cubicBezTo>
                  <a:pt x="1030514" y="243500"/>
                  <a:pt x="1025555" y="210744"/>
                  <a:pt x="1045028" y="195598"/>
                </a:cubicBezTo>
                <a:cubicBezTo>
                  <a:pt x="1076520" y="171104"/>
                  <a:pt x="1161143" y="166569"/>
                  <a:pt x="1161143" y="166569"/>
                </a:cubicBezTo>
                <a:cubicBezTo>
                  <a:pt x="1180734" y="284119"/>
                  <a:pt x="1189259" y="292386"/>
                  <a:pt x="1161143" y="442340"/>
                </a:cubicBezTo>
                <a:cubicBezTo>
                  <a:pt x="1157928" y="459485"/>
                  <a:pt x="1141790" y="471369"/>
                  <a:pt x="1132114" y="485883"/>
                </a:cubicBezTo>
                <a:cubicBezTo>
                  <a:pt x="1127276" y="500397"/>
                  <a:pt x="1117600" y="514127"/>
                  <a:pt x="1117600" y="529426"/>
                </a:cubicBezTo>
                <a:cubicBezTo>
                  <a:pt x="1117600" y="605580"/>
                  <a:pt x="1162973" y="540282"/>
                  <a:pt x="1117600" y="631026"/>
                </a:cubicBezTo>
                <a:cubicBezTo>
                  <a:pt x="1115436" y="635354"/>
                  <a:pt x="1107923" y="631026"/>
                  <a:pt x="1103085" y="631026"/>
                </a:cubicBezTo>
              </a:path>
            </a:pathLst>
          </a:custGeom>
          <a:gradFill flip="none" rotWithShape="1">
            <a:gsLst>
              <a:gs pos="0">
                <a:srgbClr val="00B050"/>
              </a:gs>
              <a:gs pos="21001">
                <a:srgbClr val="0819FB"/>
              </a:gs>
              <a:gs pos="35001">
                <a:srgbClr val="1A8D48"/>
              </a:gs>
              <a:gs pos="52000">
                <a:srgbClr val="FFFF00"/>
              </a:gs>
              <a:gs pos="73000">
                <a:srgbClr val="EE3F17"/>
              </a:gs>
              <a:gs pos="88000">
                <a:srgbClr val="E81766"/>
              </a:gs>
              <a:gs pos="100000">
                <a:srgbClr val="A603AB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Freeform 99"/>
          <p:cNvSpPr/>
          <p:nvPr/>
        </p:nvSpPr>
        <p:spPr>
          <a:xfrm>
            <a:off x="6248400" y="5105400"/>
            <a:ext cx="497113" cy="304801"/>
          </a:xfrm>
          <a:custGeom>
            <a:avLst/>
            <a:gdLst>
              <a:gd name="connsiteX0" fmla="*/ 0 w 1189259"/>
              <a:gd name="connsiteY0" fmla="*/ 572969 h 635354"/>
              <a:gd name="connsiteX1" fmla="*/ 29028 w 1189259"/>
              <a:gd name="connsiteY1" fmla="*/ 239140 h 635354"/>
              <a:gd name="connsiteX2" fmla="*/ 58057 w 1189259"/>
              <a:gd name="connsiteY2" fmla="*/ 152055 h 635354"/>
              <a:gd name="connsiteX3" fmla="*/ 72571 w 1189259"/>
              <a:gd name="connsiteY3" fmla="*/ 108512 h 635354"/>
              <a:gd name="connsiteX4" fmla="*/ 58057 w 1189259"/>
              <a:gd name="connsiteY4" fmla="*/ 152055 h 635354"/>
              <a:gd name="connsiteX5" fmla="*/ 43543 w 1189259"/>
              <a:gd name="connsiteY5" fmla="*/ 384283 h 635354"/>
              <a:gd name="connsiteX6" fmla="*/ 43543 w 1189259"/>
              <a:gd name="connsiteY6" fmla="*/ 543940 h 635354"/>
              <a:gd name="connsiteX7" fmla="*/ 87085 w 1189259"/>
              <a:gd name="connsiteY7" fmla="*/ 529426 h 635354"/>
              <a:gd name="connsiteX8" fmla="*/ 145143 w 1189259"/>
              <a:gd name="connsiteY8" fmla="*/ 398798 h 635354"/>
              <a:gd name="connsiteX9" fmla="*/ 159657 w 1189259"/>
              <a:gd name="connsiteY9" fmla="*/ 355255 h 635354"/>
              <a:gd name="connsiteX10" fmla="*/ 174171 w 1189259"/>
              <a:gd name="connsiteY10" fmla="*/ 253655 h 635354"/>
              <a:gd name="connsiteX11" fmla="*/ 188685 w 1189259"/>
              <a:gd name="connsiteY11" fmla="*/ 166569 h 635354"/>
              <a:gd name="connsiteX12" fmla="*/ 203200 w 1189259"/>
              <a:gd name="connsiteY12" fmla="*/ 456855 h 635354"/>
              <a:gd name="connsiteX13" fmla="*/ 232228 w 1189259"/>
              <a:gd name="connsiteY13" fmla="*/ 543940 h 635354"/>
              <a:gd name="connsiteX14" fmla="*/ 261257 w 1189259"/>
              <a:gd name="connsiteY14" fmla="*/ 456855 h 635354"/>
              <a:gd name="connsiteX15" fmla="*/ 290285 w 1189259"/>
              <a:gd name="connsiteY15" fmla="*/ 311712 h 635354"/>
              <a:gd name="connsiteX16" fmla="*/ 304800 w 1189259"/>
              <a:gd name="connsiteY16" fmla="*/ 210112 h 635354"/>
              <a:gd name="connsiteX17" fmla="*/ 319314 w 1189259"/>
              <a:gd name="connsiteY17" fmla="*/ 152055 h 635354"/>
              <a:gd name="connsiteX18" fmla="*/ 333828 w 1189259"/>
              <a:gd name="connsiteY18" fmla="*/ 195598 h 635354"/>
              <a:gd name="connsiteX19" fmla="*/ 348343 w 1189259"/>
              <a:gd name="connsiteY19" fmla="*/ 369769 h 635354"/>
              <a:gd name="connsiteX20" fmla="*/ 377371 w 1189259"/>
              <a:gd name="connsiteY20" fmla="*/ 456855 h 635354"/>
              <a:gd name="connsiteX21" fmla="*/ 406400 w 1189259"/>
              <a:gd name="connsiteY21" fmla="*/ 572969 h 635354"/>
              <a:gd name="connsiteX22" fmla="*/ 449943 w 1189259"/>
              <a:gd name="connsiteY22" fmla="*/ 514912 h 635354"/>
              <a:gd name="connsiteX23" fmla="*/ 478971 w 1189259"/>
              <a:gd name="connsiteY23" fmla="*/ 427826 h 635354"/>
              <a:gd name="connsiteX24" fmla="*/ 493485 w 1189259"/>
              <a:gd name="connsiteY24" fmla="*/ 253655 h 635354"/>
              <a:gd name="connsiteX25" fmla="*/ 508000 w 1189259"/>
              <a:gd name="connsiteY25" fmla="*/ 384283 h 635354"/>
              <a:gd name="connsiteX26" fmla="*/ 537028 w 1189259"/>
              <a:gd name="connsiteY26" fmla="*/ 471369 h 635354"/>
              <a:gd name="connsiteX27" fmla="*/ 551543 w 1189259"/>
              <a:gd name="connsiteY27" fmla="*/ 514912 h 635354"/>
              <a:gd name="connsiteX28" fmla="*/ 566057 w 1189259"/>
              <a:gd name="connsiteY28" fmla="*/ 601998 h 635354"/>
              <a:gd name="connsiteX29" fmla="*/ 580571 w 1189259"/>
              <a:gd name="connsiteY29" fmla="*/ 543940 h 635354"/>
              <a:gd name="connsiteX30" fmla="*/ 595085 w 1189259"/>
              <a:gd name="connsiteY30" fmla="*/ 500398 h 635354"/>
              <a:gd name="connsiteX31" fmla="*/ 580571 w 1189259"/>
              <a:gd name="connsiteY31" fmla="*/ 224626 h 635354"/>
              <a:gd name="connsiteX32" fmla="*/ 566057 w 1189259"/>
              <a:gd name="connsiteY32" fmla="*/ 181083 h 635354"/>
              <a:gd name="connsiteX33" fmla="*/ 522514 w 1189259"/>
              <a:gd name="connsiteY33" fmla="*/ 152055 h 635354"/>
              <a:gd name="connsiteX34" fmla="*/ 508000 w 1189259"/>
              <a:gd name="connsiteY34" fmla="*/ 64969 h 635354"/>
              <a:gd name="connsiteX35" fmla="*/ 566057 w 1189259"/>
              <a:gd name="connsiteY35" fmla="*/ 79483 h 635354"/>
              <a:gd name="connsiteX36" fmla="*/ 638628 w 1189259"/>
              <a:gd name="connsiteY36" fmla="*/ 6912 h 635354"/>
              <a:gd name="connsiteX37" fmla="*/ 653143 w 1189259"/>
              <a:gd name="connsiteY37" fmla="*/ 50455 h 635354"/>
              <a:gd name="connsiteX38" fmla="*/ 682171 w 1189259"/>
              <a:gd name="connsiteY38" fmla="*/ 93998 h 635354"/>
              <a:gd name="connsiteX39" fmla="*/ 653143 w 1189259"/>
              <a:gd name="connsiteY39" fmla="*/ 224626 h 635354"/>
              <a:gd name="connsiteX40" fmla="*/ 638628 w 1189259"/>
              <a:gd name="connsiteY40" fmla="*/ 268169 h 635354"/>
              <a:gd name="connsiteX41" fmla="*/ 667657 w 1189259"/>
              <a:gd name="connsiteY41" fmla="*/ 587483 h 635354"/>
              <a:gd name="connsiteX42" fmla="*/ 740228 w 1189259"/>
              <a:gd name="connsiteY42" fmla="*/ 572969 h 635354"/>
              <a:gd name="connsiteX43" fmla="*/ 798285 w 1189259"/>
              <a:gd name="connsiteY43" fmla="*/ 485883 h 635354"/>
              <a:gd name="connsiteX44" fmla="*/ 812800 w 1189259"/>
              <a:gd name="connsiteY44" fmla="*/ 297198 h 635354"/>
              <a:gd name="connsiteX45" fmla="*/ 870857 w 1189259"/>
              <a:gd name="connsiteY45" fmla="*/ 268169 h 635354"/>
              <a:gd name="connsiteX46" fmla="*/ 827314 w 1189259"/>
              <a:gd name="connsiteY46" fmla="*/ 123026 h 635354"/>
              <a:gd name="connsiteX47" fmla="*/ 870857 w 1189259"/>
              <a:gd name="connsiteY47" fmla="*/ 108512 h 635354"/>
              <a:gd name="connsiteX48" fmla="*/ 957943 w 1189259"/>
              <a:gd name="connsiteY48" fmla="*/ 166569 h 635354"/>
              <a:gd name="connsiteX49" fmla="*/ 957943 w 1189259"/>
              <a:gd name="connsiteY49" fmla="*/ 297198 h 635354"/>
              <a:gd name="connsiteX50" fmla="*/ 870857 w 1189259"/>
              <a:gd name="connsiteY50" fmla="*/ 355255 h 635354"/>
              <a:gd name="connsiteX51" fmla="*/ 885371 w 1189259"/>
              <a:gd name="connsiteY51" fmla="*/ 543940 h 635354"/>
              <a:gd name="connsiteX52" fmla="*/ 1016000 w 1189259"/>
              <a:gd name="connsiteY52" fmla="*/ 442340 h 635354"/>
              <a:gd name="connsiteX53" fmla="*/ 1045028 w 1189259"/>
              <a:gd name="connsiteY53" fmla="*/ 398798 h 635354"/>
              <a:gd name="connsiteX54" fmla="*/ 1030514 w 1189259"/>
              <a:gd name="connsiteY54" fmla="*/ 268169 h 635354"/>
              <a:gd name="connsiteX55" fmla="*/ 1045028 w 1189259"/>
              <a:gd name="connsiteY55" fmla="*/ 195598 h 635354"/>
              <a:gd name="connsiteX56" fmla="*/ 1161143 w 1189259"/>
              <a:gd name="connsiteY56" fmla="*/ 166569 h 635354"/>
              <a:gd name="connsiteX57" fmla="*/ 1161143 w 1189259"/>
              <a:gd name="connsiteY57" fmla="*/ 442340 h 635354"/>
              <a:gd name="connsiteX58" fmla="*/ 1132114 w 1189259"/>
              <a:gd name="connsiteY58" fmla="*/ 485883 h 635354"/>
              <a:gd name="connsiteX59" fmla="*/ 1117600 w 1189259"/>
              <a:gd name="connsiteY59" fmla="*/ 529426 h 635354"/>
              <a:gd name="connsiteX60" fmla="*/ 1117600 w 1189259"/>
              <a:gd name="connsiteY60" fmla="*/ 631026 h 635354"/>
              <a:gd name="connsiteX61" fmla="*/ 1103085 w 1189259"/>
              <a:gd name="connsiteY61" fmla="*/ 631026 h 635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89259" h="635354">
                <a:moveTo>
                  <a:pt x="0" y="572969"/>
                </a:moveTo>
                <a:cubicBezTo>
                  <a:pt x="3442" y="517891"/>
                  <a:pt x="9370" y="324323"/>
                  <a:pt x="29028" y="239140"/>
                </a:cubicBezTo>
                <a:cubicBezTo>
                  <a:pt x="35908" y="209325"/>
                  <a:pt x="48381" y="181083"/>
                  <a:pt x="58057" y="152055"/>
                </a:cubicBezTo>
                <a:lnTo>
                  <a:pt x="72571" y="108512"/>
                </a:lnTo>
                <a:lnTo>
                  <a:pt x="58057" y="152055"/>
                </a:lnTo>
                <a:cubicBezTo>
                  <a:pt x="53219" y="229464"/>
                  <a:pt x="50565" y="307041"/>
                  <a:pt x="43543" y="384283"/>
                </a:cubicBezTo>
                <a:cubicBezTo>
                  <a:pt x="30776" y="524719"/>
                  <a:pt x="18391" y="418188"/>
                  <a:pt x="43543" y="543940"/>
                </a:cubicBezTo>
                <a:cubicBezTo>
                  <a:pt x="58057" y="539102"/>
                  <a:pt x="75138" y="538983"/>
                  <a:pt x="87085" y="529426"/>
                </a:cubicBezTo>
                <a:cubicBezTo>
                  <a:pt x="118450" y="504334"/>
                  <a:pt x="136273" y="425409"/>
                  <a:pt x="145143" y="398798"/>
                </a:cubicBezTo>
                <a:lnTo>
                  <a:pt x="159657" y="355255"/>
                </a:lnTo>
                <a:cubicBezTo>
                  <a:pt x="164495" y="321388"/>
                  <a:pt x="168969" y="287468"/>
                  <a:pt x="174171" y="253655"/>
                </a:cubicBezTo>
                <a:cubicBezTo>
                  <a:pt x="178646" y="224568"/>
                  <a:pt x="184523" y="137436"/>
                  <a:pt x="188685" y="166569"/>
                </a:cubicBezTo>
                <a:cubicBezTo>
                  <a:pt x="202387" y="262478"/>
                  <a:pt x="192095" y="360611"/>
                  <a:pt x="203200" y="456855"/>
                </a:cubicBezTo>
                <a:cubicBezTo>
                  <a:pt x="206707" y="487252"/>
                  <a:pt x="232228" y="543940"/>
                  <a:pt x="232228" y="543940"/>
                </a:cubicBezTo>
                <a:cubicBezTo>
                  <a:pt x="241904" y="514912"/>
                  <a:pt x="256930" y="487146"/>
                  <a:pt x="261257" y="456855"/>
                </a:cubicBezTo>
                <a:cubicBezTo>
                  <a:pt x="277935" y="340109"/>
                  <a:pt x="264953" y="387710"/>
                  <a:pt x="290285" y="311712"/>
                </a:cubicBezTo>
                <a:cubicBezTo>
                  <a:pt x="295123" y="277845"/>
                  <a:pt x="298680" y="243771"/>
                  <a:pt x="304800" y="210112"/>
                </a:cubicBezTo>
                <a:cubicBezTo>
                  <a:pt x="308368" y="190486"/>
                  <a:pt x="301472" y="160976"/>
                  <a:pt x="319314" y="152055"/>
                </a:cubicBezTo>
                <a:cubicBezTo>
                  <a:pt x="332998" y="145213"/>
                  <a:pt x="328990" y="181084"/>
                  <a:pt x="333828" y="195598"/>
                </a:cubicBezTo>
                <a:cubicBezTo>
                  <a:pt x="338666" y="253655"/>
                  <a:pt x="338765" y="312303"/>
                  <a:pt x="348343" y="369769"/>
                </a:cubicBezTo>
                <a:cubicBezTo>
                  <a:pt x="353373" y="399951"/>
                  <a:pt x="371370" y="426850"/>
                  <a:pt x="377371" y="456855"/>
                </a:cubicBezTo>
                <a:cubicBezTo>
                  <a:pt x="394885" y="544428"/>
                  <a:pt x="384084" y="506023"/>
                  <a:pt x="406400" y="572969"/>
                </a:cubicBezTo>
                <a:cubicBezTo>
                  <a:pt x="420914" y="553617"/>
                  <a:pt x="439125" y="536549"/>
                  <a:pt x="449943" y="514912"/>
                </a:cubicBezTo>
                <a:cubicBezTo>
                  <a:pt x="463627" y="487544"/>
                  <a:pt x="478971" y="427826"/>
                  <a:pt x="478971" y="427826"/>
                </a:cubicBezTo>
                <a:cubicBezTo>
                  <a:pt x="483809" y="369769"/>
                  <a:pt x="461169" y="302129"/>
                  <a:pt x="493485" y="253655"/>
                </a:cubicBezTo>
                <a:cubicBezTo>
                  <a:pt x="517787" y="217202"/>
                  <a:pt x="499408" y="341323"/>
                  <a:pt x="508000" y="384283"/>
                </a:cubicBezTo>
                <a:cubicBezTo>
                  <a:pt x="514001" y="414288"/>
                  <a:pt x="527352" y="442340"/>
                  <a:pt x="537028" y="471369"/>
                </a:cubicBezTo>
                <a:lnTo>
                  <a:pt x="551543" y="514912"/>
                </a:lnTo>
                <a:cubicBezTo>
                  <a:pt x="556381" y="543941"/>
                  <a:pt x="545248" y="581189"/>
                  <a:pt x="566057" y="601998"/>
                </a:cubicBezTo>
                <a:cubicBezTo>
                  <a:pt x="580163" y="616104"/>
                  <a:pt x="575091" y="563121"/>
                  <a:pt x="580571" y="543940"/>
                </a:cubicBezTo>
                <a:cubicBezTo>
                  <a:pt x="584774" y="529230"/>
                  <a:pt x="590247" y="514912"/>
                  <a:pt x="595085" y="500398"/>
                </a:cubicBezTo>
                <a:cubicBezTo>
                  <a:pt x="590247" y="408474"/>
                  <a:pt x="588905" y="316299"/>
                  <a:pt x="580571" y="224626"/>
                </a:cubicBezTo>
                <a:cubicBezTo>
                  <a:pt x="579186" y="209389"/>
                  <a:pt x="575614" y="193030"/>
                  <a:pt x="566057" y="181083"/>
                </a:cubicBezTo>
                <a:cubicBezTo>
                  <a:pt x="555160" y="167462"/>
                  <a:pt x="537028" y="161731"/>
                  <a:pt x="522514" y="152055"/>
                </a:cubicBezTo>
                <a:cubicBezTo>
                  <a:pt x="516251" y="142660"/>
                  <a:pt x="460558" y="83946"/>
                  <a:pt x="508000" y="64969"/>
                </a:cubicBezTo>
                <a:cubicBezTo>
                  <a:pt x="526521" y="57560"/>
                  <a:pt x="546705" y="74645"/>
                  <a:pt x="566057" y="79483"/>
                </a:cubicBezTo>
                <a:cubicBezTo>
                  <a:pt x="574351" y="67042"/>
                  <a:pt x="610981" y="0"/>
                  <a:pt x="638628" y="6912"/>
                </a:cubicBezTo>
                <a:cubicBezTo>
                  <a:pt x="653471" y="10623"/>
                  <a:pt x="646301" y="36771"/>
                  <a:pt x="653143" y="50455"/>
                </a:cubicBezTo>
                <a:cubicBezTo>
                  <a:pt x="660944" y="66057"/>
                  <a:pt x="672495" y="79484"/>
                  <a:pt x="682171" y="93998"/>
                </a:cubicBezTo>
                <a:cubicBezTo>
                  <a:pt x="672495" y="137541"/>
                  <a:pt x="663961" y="181353"/>
                  <a:pt x="653143" y="224626"/>
                </a:cubicBezTo>
                <a:cubicBezTo>
                  <a:pt x="649432" y="239469"/>
                  <a:pt x="638628" y="252869"/>
                  <a:pt x="638628" y="268169"/>
                </a:cubicBezTo>
                <a:cubicBezTo>
                  <a:pt x="638628" y="513260"/>
                  <a:pt x="626581" y="464251"/>
                  <a:pt x="667657" y="587483"/>
                </a:cubicBezTo>
                <a:cubicBezTo>
                  <a:pt x="691847" y="582645"/>
                  <a:pt x="720755" y="588115"/>
                  <a:pt x="740228" y="572969"/>
                </a:cubicBezTo>
                <a:cubicBezTo>
                  <a:pt x="767767" y="551550"/>
                  <a:pt x="798285" y="485883"/>
                  <a:pt x="798285" y="485883"/>
                </a:cubicBezTo>
                <a:cubicBezTo>
                  <a:pt x="803123" y="422988"/>
                  <a:pt x="792852" y="357042"/>
                  <a:pt x="812800" y="297198"/>
                </a:cubicBezTo>
                <a:cubicBezTo>
                  <a:pt x="819642" y="276672"/>
                  <a:pt x="864015" y="288695"/>
                  <a:pt x="870857" y="268169"/>
                </a:cubicBezTo>
                <a:cubicBezTo>
                  <a:pt x="891612" y="205904"/>
                  <a:pt x="856078" y="166171"/>
                  <a:pt x="827314" y="123026"/>
                </a:cubicBezTo>
                <a:cubicBezTo>
                  <a:pt x="841828" y="118188"/>
                  <a:pt x="856343" y="103674"/>
                  <a:pt x="870857" y="108512"/>
                </a:cubicBezTo>
                <a:cubicBezTo>
                  <a:pt x="903955" y="119545"/>
                  <a:pt x="957943" y="166569"/>
                  <a:pt x="957943" y="166569"/>
                </a:cubicBezTo>
                <a:cubicBezTo>
                  <a:pt x="972624" y="210614"/>
                  <a:pt x="992551" y="247758"/>
                  <a:pt x="957943" y="297198"/>
                </a:cubicBezTo>
                <a:cubicBezTo>
                  <a:pt x="937936" y="325779"/>
                  <a:pt x="870857" y="355255"/>
                  <a:pt x="870857" y="355255"/>
                </a:cubicBezTo>
                <a:cubicBezTo>
                  <a:pt x="875695" y="418150"/>
                  <a:pt x="846643" y="494147"/>
                  <a:pt x="885371" y="543940"/>
                </a:cubicBezTo>
                <a:cubicBezTo>
                  <a:pt x="898392" y="560682"/>
                  <a:pt x="1001412" y="459846"/>
                  <a:pt x="1016000" y="442340"/>
                </a:cubicBezTo>
                <a:cubicBezTo>
                  <a:pt x="1027167" y="428939"/>
                  <a:pt x="1035352" y="413312"/>
                  <a:pt x="1045028" y="398798"/>
                </a:cubicBezTo>
                <a:cubicBezTo>
                  <a:pt x="1040190" y="355255"/>
                  <a:pt x="1030514" y="311980"/>
                  <a:pt x="1030514" y="268169"/>
                </a:cubicBezTo>
                <a:cubicBezTo>
                  <a:pt x="1030514" y="243500"/>
                  <a:pt x="1025555" y="210744"/>
                  <a:pt x="1045028" y="195598"/>
                </a:cubicBezTo>
                <a:cubicBezTo>
                  <a:pt x="1076520" y="171104"/>
                  <a:pt x="1161143" y="166569"/>
                  <a:pt x="1161143" y="166569"/>
                </a:cubicBezTo>
                <a:cubicBezTo>
                  <a:pt x="1180734" y="284119"/>
                  <a:pt x="1189259" y="292386"/>
                  <a:pt x="1161143" y="442340"/>
                </a:cubicBezTo>
                <a:cubicBezTo>
                  <a:pt x="1157928" y="459485"/>
                  <a:pt x="1141790" y="471369"/>
                  <a:pt x="1132114" y="485883"/>
                </a:cubicBezTo>
                <a:cubicBezTo>
                  <a:pt x="1127276" y="500397"/>
                  <a:pt x="1117600" y="514127"/>
                  <a:pt x="1117600" y="529426"/>
                </a:cubicBezTo>
                <a:cubicBezTo>
                  <a:pt x="1117600" y="605580"/>
                  <a:pt x="1162973" y="540282"/>
                  <a:pt x="1117600" y="631026"/>
                </a:cubicBezTo>
                <a:cubicBezTo>
                  <a:pt x="1115436" y="635354"/>
                  <a:pt x="1107923" y="631026"/>
                  <a:pt x="1103085" y="631026"/>
                </a:cubicBezTo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Freeform 100"/>
          <p:cNvSpPr/>
          <p:nvPr/>
        </p:nvSpPr>
        <p:spPr>
          <a:xfrm>
            <a:off x="5867400" y="4648200"/>
            <a:ext cx="497113" cy="304801"/>
          </a:xfrm>
          <a:custGeom>
            <a:avLst/>
            <a:gdLst>
              <a:gd name="connsiteX0" fmla="*/ 0 w 1189259"/>
              <a:gd name="connsiteY0" fmla="*/ 572969 h 635354"/>
              <a:gd name="connsiteX1" fmla="*/ 29028 w 1189259"/>
              <a:gd name="connsiteY1" fmla="*/ 239140 h 635354"/>
              <a:gd name="connsiteX2" fmla="*/ 58057 w 1189259"/>
              <a:gd name="connsiteY2" fmla="*/ 152055 h 635354"/>
              <a:gd name="connsiteX3" fmla="*/ 72571 w 1189259"/>
              <a:gd name="connsiteY3" fmla="*/ 108512 h 635354"/>
              <a:gd name="connsiteX4" fmla="*/ 58057 w 1189259"/>
              <a:gd name="connsiteY4" fmla="*/ 152055 h 635354"/>
              <a:gd name="connsiteX5" fmla="*/ 43543 w 1189259"/>
              <a:gd name="connsiteY5" fmla="*/ 384283 h 635354"/>
              <a:gd name="connsiteX6" fmla="*/ 43543 w 1189259"/>
              <a:gd name="connsiteY6" fmla="*/ 543940 h 635354"/>
              <a:gd name="connsiteX7" fmla="*/ 87085 w 1189259"/>
              <a:gd name="connsiteY7" fmla="*/ 529426 h 635354"/>
              <a:gd name="connsiteX8" fmla="*/ 145143 w 1189259"/>
              <a:gd name="connsiteY8" fmla="*/ 398798 h 635354"/>
              <a:gd name="connsiteX9" fmla="*/ 159657 w 1189259"/>
              <a:gd name="connsiteY9" fmla="*/ 355255 h 635354"/>
              <a:gd name="connsiteX10" fmla="*/ 174171 w 1189259"/>
              <a:gd name="connsiteY10" fmla="*/ 253655 h 635354"/>
              <a:gd name="connsiteX11" fmla="*/ 188685 w 1189259"/>
              <a:gd name="connsiteY11" fmla="*/ 166569 h 635354"/>
              <a:gd name="connsiteX12" fmla="*/ 203200 w 1189259"/>
              <a:gd name="connsiteY12" fmla="*/ 456855 h 635354"/>
              <a:gd name="connsiteX13" fmla="*/ 232228 w 1189259"/>
              <a:gd name="connsiteY13" fmla="*/ 543940 h 635354"/>
              <a:gd name="connsiteX14" fmla="*/ 261257 w 1189259"/>
              <a:gd name="connsiteY14" fmla="*/ 456855 h 635354"/>
              <a:gd name="connsiteX15" fmla="*/ 290285 w 1189259"/>
              <a:gd name="connsiteY15" fmla="*/ 311712 h 635354"/>
              <a:gd name="connsiteX16" fmla="*/ 304800 w 1189259"/>
              <a:gd name="connsiteY16" fmla="*/ 210112 h 635354"/>
              <a:gd name="connsiteX17" fmla="*/ 319314 w 1189259"/>
              <a:gd name="connsiteY17" fmla="*/ 152055 h 635354"/>
              <a:gd name="connsiteX18" fmla="*/ 333828 w 1189259"/>
              <a:gd name="connsiteY18" fmla="*/ 195598 h 635354"/>
              <a:gd name="connsiteX19" fmla="*/ 348343 w 1189259"/>
              <a:gd name="connsiteY19" fmla="*/ 369769 h 635354"/>
              <a:gd name="connsiteX20" fmla="*/ 377371 w 1189259"/>
              <a:gd name="connsiteY20" fmla="*/ 456855 h 635354"/>
              <a:gd name="connsiteX21" fmla="*/ 406400 w 1189259"/>
              <a:gd name="connsiteY21" fmla="*/ 572969 h 635354"/>
              <a:gd name="connsiteX22" fmla="*/ 449943 w 1189259"/>
              <a:gd name="connsiteY22" fmla="*/ 514912 h 635354"/>
              <a:gd name="connsiteX23" fmla="*/ 478971 w 1189259"/>
              <a:gd name="connsiteY23" fmla="*/ 427826 h 635354"/>
              <a:gd name="connsiteX24" fmla="*/ 493485 w 1189259"/>
              <a:gd name="connsiteY24" fmla="*/ 253655 h 635354"/>
              <a:gd name="connsiteX25" fmla="*/ 508000 w 1189259"/>
              <a:gd name="connsiteY25" fmla="*/ 384283 h 635354"/>
              <a:gd name="connsiteX26" fmla="*/ 537028 w 1189259"/>
              <a:gd name="connsiteY26" fmla="*/ 471369 h 635354"/>
              <a:gd name="connsiteX27" fmla="*/ 551543 w 1189259"/>
              <a:gd name="connsiteY27" fmla="*/ 514912 h 635354"/>
              <a:gd name="connsiteX28" fmla="*/ 566057 w 1189259"/>
              <a:gd name="connsiteY28" fmla="*/ 601998 h 635354"/>
              <a:gd name="connsiteX29" fmla="*/ 580571 w 1189259"/>
              <a:gd name="connsiteY29" fmla="*/ 543940 h 635354"/>
              <a:gd name="connsiteX30" fmla="*/ 595085 w 1189259"/>
              <a:gd name="connsiteY30" fmla="*/ 500398 h 635354"/>
              <a:gd name="connsiteX31" fmla="*/ 580571 w 1189259"/>
              <a:gd name="connsiteY31" fmla="*/ 224626 h 635354"/>
              <a:gd name="connsiteX32" fmla="*/ 566057 w 1189259"/>
              <a:gd name="connsiteY32" fmla="*/ 181083 h 635354"/>
              <a:gd name="connsiteX33" fmla="*/ 522514 w 1189259"/>
              <a:gd name="connsiteY33" fmla="*/ 152055 h 635354"/>
              <a:gd name="connsiteX34" fmla="*/ 508000 w 1189259"/>
              <a:gd name="connsiteY34" fmla="*/ 64969 h 635354"/>
              <a:gd name="connsiteX35" fmla="*/ 566057 w 1189259"/>
              <a:gd name="connsiteY35" fmla="*/ 79483 h 635354"/>
              <a:gd name="connsiteX36" fmla="*/ 638628 w 1189259"/>
              <a:gd name="connsiteY36" fmla="*/ 6912 h 635354"/>
              <a:gd name="connsiteX37" fmla="*/ 653143 w 1189259"/>
              <a:gd name="connsiteY37" fmla="*/ 50455 h 635354"/>
              <a:gd name="connsiteX38" fmla="*/ 682171 w 1189259"/>
              <a:gd name="connsiteY38" fmla="*/ 93998 h 635354"/>
              <a:gd name="connsiteX39" fmla="*/ 653143 w 1189259"/>
              <a:gd name="connsiteY39" fmla="*/ 224626 h 635354"/>
              <a:gd name="connsiteX40" fmla="*/ 638628 w 1189259"/>
              <a:gd name="connsiteY40" fmla="*/ 268169 h 635354"/>
              <a:gd name="connsiteX41" fmla="*/ 667657 w 1189259"/>
              <a:gd name="connsiteY41" fmla="*/ 587483 h 635354"/>
              <a:gd name="connsiteX42" fmla="*/ 740228 w 1189259"/>
              <a:gd name="connsiteY42" fmla="*/ 572969 h 635354"/>
              <a:gd name="connsiteX43" fmla="*/ 798285 w 1189259"/>
              <a:gd name="connsiteY43" fmla="*/ 485883 h 635354"/>
              <a:gd name="connsiteX44" fmla="*/ 812800 w 1189259"/>
              <a:gd name="connsiteY44" fmla="*/ 297198 h 635354"/>
              <a:gd name="connsiteX45" fmla="*/ 870857 w 1189259"/>
              <a:gd name="connsiteY45" fmla="*/ 268169 h 635354"/>
              <a:gd name="connsiteX46" fmla="*/ 827314 w 1189259"/>
              <a:gd name="connsiteY46" fmla="*/ 123026 h 635354"/>
              <a:gd name="connsiteX47" fmla="*/ 870857 w 1189259"/>
              <a:gd name="connsiteY47" fmla="*/ 108512 h 635354"/>
              <a:gd name="connsiteX48" fmla="*/ 957943 w 1189259"/>
              <a:gd name="connsiteY48" fmla="*/ 166569 h 635354"/>
              <a:gd name="connsiteX49" fmla="*/ 957943 w 1189259"/>
              <a:gd name="connsiteY49" fmla="*/ 297198 h 635354"/>
              <a:gd name="connsiteX50" fmla="*/ 870857 w 1189259"/>
              <a:gd name="connsiteY50" fmla="*/ 355255 h 635354"/>
              <a:gd name="connsiteX51" fmla="*/ 885371 w 1189259"/>
              <a:gd name="connsiteY51" fmla="*/ 543940 h 635354"/>
              <a:gd name="connsiteX52" fmla="*/ 1016000 w 1189259"/>
              <a:gd name="connsiteY52" fmla="*/ 442340 h 635354"/>
              <a:gd name="connsiteX53" fmla="*/ 1045028 w 1189259"/>
              <a:gd name="connsiteY53" fmla="*/ 398798 h 635354"/>
              <a:gd name="connsiteX54" fmla="*/ 1030514 w 1189259"/>
              <a:gd name="connsiteY54" fmla="*/ 268169 h 635354"/>
              <a:gd name="connsiteX55" fmla="*/ 1045028 w 1189259"/>
              <a:gd name="connsiteY55" fmla="*/ 195598 h 635354"/>
              <a:gd name="connsiteX56" fmla="*/ 1161143 w 1189259"/>
              <a:gd name="connsiteY56" fmla="*/ 166569 h 635354"/>
              <a:gd name="connsiteX57" fmla="*/ 1161143 w 1189259"/>
              <a:gd name="connsiteY57" fmla="*/ 442340 h 635354"/>
              <a:gd name="connsiteX58" fmla="*/ 1132114 w 1189259"/>
              <a:gd name="connsiteY58" fmla="*/ 485883 h 635354"/>
              <a:gd name="connsiteX59" fmla="*/ 1117600 w 1189259"/>
              <a:gd name="connsiteY59" fmla="*/ 529426 h 635354"/>
              <a:gd name="connsiteX60" fmla="*/ 1117600 w 1189259"/>
              <a:gd name="connsiteY60" fmla="*/ 631026 h 635354"/>
              <a:gd name="connsiteX61" fmla="*/ 1103085 w 1189259"/>
              <a:gd name="connsiteY61" fmla="*/ 631026 h 635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89259" h="635354">
                <a:moveTo>
                  <a:pt x="0" y="572969"/>
                </a:moveTo>
                <a:cubicBezTo>
                  <a:pt x="3442" y="517891"/>
                  <a:pt x="9370" y="324323"/>
                  <a:pt x="29028" y="239140"/>
                </a:cubicBezTo>
                <a:cubicBezTo>
                  <a:pt x="35908" y="209325"/>
                  <a:pt x="48381" y="181083"/>
                  <a:pt x="58057" y="152055"/>
                </a:cubicBezTo>
                <a:lnTo>
                  <a:pt x="72571" y="108512"/>
                </a:lnTo>
                <a:lnTo>
                  <a:pt x="58057" y="152055"/>
                </a:lnTo>
                <a:cubicBezTo>
                  <a:pt x="53219" y="229464"/>
                  <a:pt x="50565" y="307041"/>
                  <a:pt x="43543" y="384283"/>
                </a:cubicBezTo>
                <a:cubicBezTo>
                  <a:pt x="30776" y="524719"/>
                  <a:pt x="18391" y="418188"/>
                  <a:pt x="43543" y="543940"/>
                </a:cubicBezTo>
                <a:cubicBezTo>
                  <a:pt x="58057" y="539102"/>
                  <a:pt x="75138" y="538983"/>
                  <a:pt x="87085" y="529426"/>
                </a:cubicBezTo>
                <a:cubicBezTo>
                  <a:pt x="118450" y="504334"/>
                  <a:pt x="136273" y="425409"/>
                  <a:pt x="145143" y="398798"/>
                </a:cubicBezTo>
                <a:lnTo>
                  <a:pt x="159657" y="355255"/>
                </a:lnTo>
                <a:cubicBezTo>
                  <a:pt x="164495" y="321388"/>
                  <a:pt x="168969" y="287468"/>
                  <a:pt x="174171" y="253655"/>
                </a:cubicBezTo>
                <a:cubicBezTo>
                  <a:pt x="178646" y="224568"/>
                  <a:pt x="184523" y="137436"/>
                  <a:pt x="188685" y="166569"/>
                </a:cubicBezTo>
                <a:cubicBezTo>
                  <a:pt x="202387" y="262478"/>
                  <a:pt x="192095" y="360611"/>
                  <a:pt x="203200" y="456855"/>
                </a:cubicBezTo>
                <a:cubicBezTo>
                  <a:pt x="206707" y="487252"/>
                  <a:pt x="232228" y="543940"/>
                  <a:pt x="232228" y="543940"/>
                </a:cubicBezTo>
                <a:cubicBezTo>
                  <a:pt x="241904" y="514912"/>
                  <a:pt x="256930" y="487146"/>
                  <a:pt x="261257" y="456855"/>
                </a:cubicBezTo>
                <a:cubicBezTo>
                  <a:pt x="277935" y="340109"/>
                  <a:pt x="264953" y="387710"/>
                  <a:pt x="290285" y="311712"/>
                </a:cubicBezTo>
                <a:cubicBezTo>
                  <a:pt x="295123" y="277845"/>
                  <a:pt x="298680" y="243771"/>
                  <a:pt x="304800" y="210112"/>
                </a:cubicBezTo>
                <a:cubicBezTo>
                  <a:pt x="308368" y="190486"/>
                  <a:pt x="301472" y="160976"/>
                  <a:pt x="319314" y="152055"/>
                </a:cubicBezTo>
                <a:cubicBezTo>
                  <a:pt x="332998" y="145213"/>
                  <a:pt x="328990" y="181084"/>
                  <a:pt x="333828" y="195598"/>
                </a:cubicBezTo>
                <a:cubicBezTo>
                  <a:pt x="338666" y="253655"/>
                  <a:pt x="338765" y="312303"/>
                  <a:pt x="348343" y="369769"/>
                </a:cubicBezTo>
                <a:cubicBezTo>
                  <a:pt x="353373" y="399951"/>
                  <a:pt x="371370" y="426850"/>
                  <a:pt x="377371" y="456855"/>
                </a:cubicBezTo>
                <a:cubicBezTo>
                  <a:pt x="394885" y="544428"/>
                  <a:pt x="384084" y="506023"/>
                  <a:pt x="406400" y="572969"/>
                </a:cubicBezTo>
                <a:cubicBezTo>
                  <a:pt x="420914" y="553617"/>
                  <a:pt x="439125" y="536549"/>
                  <a:pt x="449943" y="514912"/>
                </a:cubicBezTo>
                <a:cubicBezTo>
                  <a:pt x="463627" y="487544"/>
                  <a:pt x="478971" y="427826"/>
                  <a:pt x="478971" y="427826"/>
                </a:cubicBezTo>
                <a:cubicBezTo>
                  <a:pt x="483809" y="369769"/>
                  <a:pt x="461169" y="302129"/>
                  <a:pt x="493485" y="253655"/>
                </a:cubicBezTo>
                <a:cubicBezTo>
                  <a:pt x="517787" y="217202"/>
                  <a:pt x="499408" y="341323"/>
                  <a:pt x="508000" y="384283"/>
                </a:cubicBezTo>
                <a:cubicBezTo>
                  <a:pt x="514001" y="414288"/>
                  <a:pt x="527352" y="442340"/>
                  <a:pt x="537028" y="471369"/>
                </a:cubicBezTo>
                <a:lnTo>
                  <a:pt x="551543" y="514912"/>
                </a:lnTo>
                <a:cubicBezTo>
                  <a:pt x="556381" y="543941"/>
                  <a:pt x="545248" y="581189"/>
                  <a:pt x="566057" y="601998"/>
                </a:cubicBezTo>
                <a:cubicBezTo>
                  <a:pt x="580163" y="616104"/>
                  <a:pt x="575091" y="563121"/>
                  <a:pt x="580571" y="543940"/>
                </a:cubicBezTo>
                <a:cubicBezTo>
                  <a:pt x="584774" y="529230"/>
                  <a:pt x="590247" y="514912"/>
                  <a:pt x="595085" y="500398"/>
                </a:cubicBezTo>
                <a:cubicBezTo>
                  <a:pt x="590247" y="408474"/>
                  <a:pt x="588905" y="316299"/>
                  <a:pt x="580571" y="224626"/>
                </a:cubicBezTo>
                <a:cubicBezTo>
                  <a:pt x="579186" y="209389"/>
                  <a:pt x="575614" y="193030"/>
                  <a:pt x="566057" y="181083"/>
                </a:cubicBezTo>
                <a:cubicBezTo>
                  <a:pt x="555160" y="167462"/>
                  <a:pt x="537028" y="161731"/>
                  <a:pt x="522514" y="152055"/>
                </a:cubicBezTo>
                <a:cubicBezTo>
                  <a:pt x="516251" y="142660"/>
                  <a:pt x="460558" y="83946"/>
                  <a:pt x="508000" y="64969"/>
                </a:cubicBezTo>
                <a:cubicBezTo>
                  <a:pt x="526521" y="57560"/>
                  <a:pt x="546705" y="74645"/>
                  <a:pt x="566057" y="79483"/>
                </a:cubicBezTo>
                <a:cubicBezTo>
                  <a:pt x="574351" y="67042"/>
                  <a:pt x="610981" y="0"/>
                  <a:pt x="638628" y="6912"/>
                </a:cubicBezTo>
                <a:cubicBezTo>
                  <a:pt x="653471" y="10623"/>
                  <a:pt x="646301" y="36771"/>
                  <a:pt x="653143" y="50455"/>
                </a:cubicBezTo>
                <a:cubicBezTo>
                  <a:pt x="660944" y="66057"/>
                  <a:pt x="672495" y="79484"/>
                  <a:pt x="682171" y="93998"/>
                </a:cubicBezTo>
                <a:cubicBezTo>
                  <a:pt x="672495" y="137541"/>
                  <a:pt x="663961" y="181353"/>
                  <a:pt x="653143" y="224626"/>
                </a:cubicBezTo>
                <a:cubicBezTo>
                  <a:pt x="649432" y="239469"/>
                  <a:pt x="638628" y="252869"/>
                  <a:pt x="638628" y="268169"/>
                </a:cubicBezTo>
                <a:cubicBezTo>
                  <a:pt x="638628" y="513260"/>
                  <a:pt x="626581" y="464251"/>
                  <a:pt x="667657" y="587483"/>
                </a:cubicBezTo>
                <a:cubicBezTo>
                  <a:pt x="691847" y="582645"/>
                  <a:pt x="720755" y="588115"/>
                  <a:pt x="740228" y="572969"/>
                </a:cubicBezTo>
                <a:cubicBezTo>
                  <a:pt x="767767" y="551550"/>
                  <a:pt x="798285" y="485883"/>
                  <a:pt x="798285" y="485883"/>
                </a:cubicBezTo>
                <a:cubicBezTo>
                  <a:pt x="803123" y="422988"/>
                  <a:pt x="792852" y="357042"/>
                  <a:pt x="812800" y="297198"/>
                </a:cubicBezTo>
                <a:cubicBezTo>
                  <a:pt x="819642" y="276672"/>
                  <a:pt x="864015" y="288695"/>
                  <a:pt x="870857" y="268169"/>
                </a:cubicBezTo>
                <a:cubicBezTo>
                  <a:pt x="891612" y="205904"/>
                  <a:pt x="856078" y="166171"/>
                  <a:pt x="827314" y="123026"/>
                </a:cubicBezTo>
                <a:cubicBezTo>
                  <a:pt x="841828" y="118188"/>
                  <a:pt x="856343" y="103674"/>
                  <a:pt x="870857" y="108512"/>
                </a:cubicBezTo>
                <a:cubicBezTo>
                  <a:pt x="903955" y="119545"/>
                  <a:pt x="957943" y="166569"/>
                  <a:pt x="957943" y="166569"/>
                </a:cubicBezTo>
                <a:cubicBezTo>
                  <a:pt x="972624" y="210614"/>
                  <a:pt x="992551" y="247758"/>
                  <a:pt x="957943" y="297198"/>
                </a:cubicBezTo>
                <a:cubicBezTo>
                  <a:pt x="937936" y="325779"/>
                  <a:pt x="870857" y="355255"/>
                  <a:pt x="870857" y="355255"/>
                </a:cubicBezTo>
                <a:cubicBezTo>
                  <a:pt x="875695" y="418150"/>
                  <a:pt x="846643" y="494147"/>
                  <a:pt x="885371" y="543940"/>
                </a:cubicBezTo>
                <a:cubicBezTo>
                  <a:pt x="898392" y="560682"/>
                  <a:pt x="1001412" y="459846"/>
                  <a:pt x="1016000" y="442340"/>
                </a:cubicBezTo>
                <a:cubicBezTo>
                  <a:pt x="1027167" y="428939"/>
                  <a:pt x="1035352" y="413312"/>
                  <a:pt x="1045028" y="398798"/>
                </a:cubicBezTo>
                <a:cubicBezTo>
                  <a:pt x="1040190" y="355255"/>
                  <a:pt x="1030514" y="311980"/>
                  <a:pt x="1030514" y="268169"/>
                </a:cubicBezTo>
                <a:cubicBezTo>
                  <a:pt x="1030514" y="243500"/>
                  <a:pt x="1025555" y="210744"/>
                  <a:pt x="1045028" y="195598"/>
                </a:cubicBezTo>
                <a:cubicBezTo>
                  <a:pt x="1076520" y="171104"/>
                  <a:pt x="1161143" y="166569"/>
                  <a:pt x="1161143" y="166569"/>
                </a:cubicBezTo>
                <a:cubicBezTo>
                  <a:pt x="1180734" y="284119"/>
                  <a:pt x="1189259" y="292386"/>
                  <a:pt x="1161143" y="442340"/>
                </a:cubicBezTo>
                <a:cubicBezTo>
                  <a:pt x="1157928" y="459485"/>
                  <a:pt x="1141790" y="471369"/>
                  <a:pt x="1132114" y="485883"/>
                </a:cubicBezTo>
                <a:cubicBezTo>
                  <a:pt x="1127276" y="500397"/>
                  <a:pt x="1117600" y="514127"/>
                  <a:pt x="1117600" y="529426"/>
                </a:cubicBezTo>
                <a:cubicBezTo>
                  <a:pt x="1117600" y="605580"/>
                  <a:pt x="1162973" y="540282"/>
                  <a:pt x="1117600" y="631026"/>
                </a:cubicBezTo>
                <a:cubicBezTo>
                  <a:pt x="1115436" y="635354"/>
                  <a:pt x="1107923" y="631026"/>
                  <a:pt x="1103085" y="631026"/>
                </a:cubicBezTo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Freeform 101"/>
          <p:cNvSpPr/>
          <p:nvPr/>
        </p:nvSpPr>
        <p:spPr>
          <a:xfrm>
            <a:off x="6096000" y="4343400"/>
            <a:ext cx="497113" cy="304801"/>
          </a:xfrm>
          <a:custGeom>
            <a:avLst/>
            <a:gdLst>
              <a:gd name="connsiteX0" fmla="*/ 0 w 1189259"/>
              <a:gd name="connsiteY0" fmla="*/ 572969 h 635354"/>
              <a:gd name="connsiteX1" fmla="*/ 29028 w 1189259"/>
              <a:gd name="connsiteY1" fmla="*/ 239140 h 635354"/>
              <a:gd name="connsiteX2" fmla="*/ 58057 w 1189259"/>
              <a:gd name="connsiteY2" fmla="*/ 152055 h 635354"/>
              <a:gd name="connsiteX3" fmla="*/ 72571 w 1189259"/>
              <a:gd name="connsiteY3" fmla="*/ 108512 h 635354"/>
              <a:gd name="connsiteX4" fmla="*/ 58057 w 1189259"/>
              <a:gd name="connsiteY4" fmla="*/ 152055 h 635354"/>
              <a:gd name="connsiteX5" fmla="*/ 43543 w 1189259"/>
              <a:gd name="connsiteY5" fmla="*/ 384283 h 635354"/>
              <a:gd name="connsiteX6" fmla="*/ 43543 w 1189259"/>
              <a:gd name="connsiteY6" fmla="*/ 543940 h 635354"/>
              <a:gd name="connsiteX7" fmla="*/ 87085 w 1189259"/>
              <a:gd name="connsiteY7" fmla="*/ 529426 h 635354"/>
              <a:gd name="connsiteX8" fmla="*/ 145143 w 1189259"/>
              <a:gd name="connsiteY8" fmla="*/ 398798 h 635354"/>
              <a:gd name="connsiteX9" fmla="*/ 159657 w 1189259"/>
              <a:gd name="connsiteY9" fmla="*/ 355255 h 635354"/>
              <a:gd name="connsiteX10" fmla="*/ 174171 w 1189259"/>
              <a:gd name="connsiteY10" fmla="*/ 253655 h 635354"/>
              <a:gd name="connsiteX11" fmla="*/ 188685 w 1189259"/>
              <a:gd name="connsiteY11" fmla="*/ 166569 h 635354"/>
              <a:gd name="connsiteX12" fmla="*/ 203200 w 1189259"/>
              <a:gd name="connsiteY12" fmla="*/ 456855 h 635354"/>
              <a:gd name="connsiteX13" fmla="*/ 232228 w 1189259"/>
              <a:gd name="connsiteY13" fmla="*/ 543940 h 635354"/>
              <a:gd name="connsiteX14" fmla="*/ 261257 w 1189259"/>
              <a:gd name="connsiteY14" fmla="*/ 456855 h 635354"/>
              <a:gd name="connsiteX15" fmla="*/ 290285 w 1189259"/>
              <a:gd name="connsiteY15" fmla="*/ 311712 h 635354"/>
              <a:gd name="connsiteX16" fmla="*/ 304800 w 1189259"/>
              <a:gd name="connsiteY16" fmla="*/ 210112 h 635354"/>
              <a:gd name="connsiteX17" fmla="*/ 319314 w 1189259"/>
              <a:gd name="connsiteY17" fmla="*/ 152055 h 635354"/>
              <a:gd name="connsiteX18" fmla="*/ 333828 w 1189259"/>
              <a:gd name="connsiteY18" fmla="*/ 195598 h 635354"/>
              <a:gd name="connsiteX19" fmla="*/ 348343 w 1189259"/>
              <a:gd name="connsiteY19" fmla="*/ 369769 h 635354"/>
              <a:gd name="connsiteX20" fmla="*/ 377371 w 1189259"/>
              <a:gd name="connsiteY20" fmla="*/ 456855 h 635354"/>
              <a:gd name="connsiteX21" fmla="*/ 406400 w 1189259"/>
              <a:gd name="connsiteY21" fmla="*/ 572969 h 635354"/>
              <a:gd name="connsiteX22" fmla="*/ 449943 w 1189259"/>
              <a:gd name="connsiteY22" fmla="*/ 514912 h 635354"/>
              <a:gd name="connsiteX23" fmla="*/ 478971 w 1189259"/>
              <a:gd name="connsiteY23" fmla="*/ 427826 h 635354"/>
              <a:gd name="connsiteX24" fmla="*/ 493485 w 1189259"/>
              <a:gd name="connsiteY24" fmla="*/ 253655 h 635354"/>
              <a:gd name="connsiteX25" fmla="*/ 508000 w 1189259"/>
              <a:gd name="connsiteY25" fmla="*/ 384283 h 635354"/>
              <a:gd name="connsiteX26" fmla="*/ 537028 w 1189259"/>
              <a:gd name="connsiteY26" fmla="*/ 471369 h 635354"/>
              <a:gd name="connsiteX27" fmla="*/ 551543 w 1189259"/>
              <a:gd name="connsiteY27" fmla="*/ 514912 h 635354"/>
              <a:gd name="connsiteX28" fmla="*/ 566057 w 1189259"/>
              <a:gd name="connsiteY28" fmla="*/ 601998 h 635354"/>
              <a:gd name="connsiteX29" fmla="*/ 580571 w 1189259"/>
              <a:gd name="connsiteY29" fmla="*/ 543940 h 635354"/>
              <a:gd name="connsiteX30" fmla="*/ 595085 w 1189259"/>
              <a:gd name="connsiteY30" fmla="*/ 500398 h 635354"/>
              <a:gd name="connsiteX31" fmla="*/ 580571 w 1189259"/>
              <a:gd name="connsiteY31" fmla="*/ 224626 h 635354"/>
              <a:gd name="connsiteX32" fmla="*/ 566057 w 1189259"/>
              <a:gd name="connsiteY32" fmla="*/ 181083 h 635354"/>
              <a:gd name="connsiteX33" fmla="*/ 522514 w 1189259"/>
              <a:gd name="connsiteY33" fmla="*/ 152055 h 635354"/>
              <a:gd name="connsiteX34" fmla="*/ 508000 w 1189259"/>
              <a:gd name="connsiteY34" fmla="*/ 64969 h 635354"/>
              <a:gd name="connsiteX35" fmla="*/ 566057 w 1189259"/>
              <a:gd name="connsiteY35" fmla="*/ 79483 h 635354"/>
              <a:gd name="connsiteX36" fmla="*/ 638628 w 1189259"/>
              <a:gd name="connsiteY36" fmla="*/ 6912 h 635354"/>
              <a:gd name="connsiteX37" fmla="*/ 653143 w 1189259"/>
              <a:gd name="connsiteY37" fmla="*/ 50455 h 635354"/>
              <a:gd name="connsiteX38" fmla="*/ 682171 w 1189259"/>
              <a:gd name="connsiteY38" fmla="*/ 93998 h 635354"/>
              <a:gd name="connsiteX39" fmla="*/ 653143 w 1189259"/>
              <a:gd name="connsiteY39" fmla="*/ 224626 h 635354"/>
              <a:gd name="connsiteX40" fmla="*/ 638628 w 1189259"/>
              <a:gd name="connsiteY40" fmla="*/ 268169 h 635354"/>
              <a:gd name="connsiteX41" fmla="*/ 667657 w 1189259"/>
              <a:gd name="connsiteY41" fmla="*/ 587483 h 635354"/>
              <a:gd name="connsiteX42" fmla="*/ 740228 w 1189259"/>
              <a:gd name="connsiteY42" fmla="*/ 572969 h 635354"/>
              <a:gd name="connsiteX43" fmla="*/ 798285 w 1189259"/>
              <a:gd name="connsiteY43" fmla="*/ 485883 h 635354"/>
              <a:gd name="connsiteX44" fmla="*/ 812800 w 1189259"/>
              <a:gd name="connsiteY44" fmla="*/ 297198 h 635354"/>
              <a:gd name="connsiteX45" fmla="*/ 870857 w 1189259"/>
              <a:gd name="connsiteY45" fmla="*/ 268169 h 635354"/>
              <a:gd name="connsiteX46" fmla="*/ 827314 w 1189259"/>
              <a:gd name="connsiteY46" fmla="*/ 123026 h 635354"/>
              <a:gd name="connsiteX47" fmla="*/ 870857 w 1189259"/>
              <a:gd name="connsiteY47" fmla="*/ 108512 h 635354"/>
              <a:gd name="connsiteX48" fmla="*/ 957943 w 1189259"/>
              <a:gd name="connsiteY48" fmla="*/ 166569 h 635354"/>
              <a:gd name="connsiteX49" fmla="*/ 957943 w 1189259"/>
              <a:gd name="connsiteY49" fmla="*/ 297198 h 635354"/>
              <a:gd name="connsiteX50" fmla="*/ 870857 w 1189259"/>
              <a:gd name="connsiteY50" fmla="*/ 355255 h 635354"/>
              <a:gd name="connsiteX51" fmla="*/ 885371 w 1189259"/>
              <a:gd name="connsiteY51" fmla="*/ 543940 h 635354"/>
              <a:gd name="connsiteX52" fmla="*/ 1016000 w 1189259"/>
              <a:gd name="connsiteY52" fmla="*/ 442340 h 635354"/>
              <a:gd name="connsiteX53" fmla="*/ 1045028 w 1189259"/>
              <a:gd name="connsiteY53" fmla="*/ 398798 h 635354"/>
              <a:gd name="connsiteX54" fmla="*/ 1030514 w 1189259"/>
              <a:gd name="connsiteY54" fmla="*/ 268169 h 635354"/>
              <a:gd name="connsiteX55" fmla="*/ 1045028 w 1189259"/>
              <a:gd name="connsiteY55" fmla="*/ 195598 h 635354"/>
              <a:gd name="connsiteX56" fmla="*/ 1161143 w 1189259"/>
              <a:gd name="connsiteY56" fmla="*/ 166569 h 635354"/>
              <a:gd name="connsiteX57" fmla="*/ 1161143 w 1189259"/>
              <a:gd name="connsiteY57" fmla="*/ 442340 h 635354"/>
              <a:gd name="connsiteX58" fmla="*/ 1132114 w 1189259"/>
              <a:gd name="connsiteY58" fmla="*/ 485883 h 635354"/>
              <a:gd name="connsiteX59" fmla="*/ 1117600 w 1189259"/>
              <a:gd name="connsiteY59" fmla="*/ 529426 h 635354"/>
              <a:gd name="connsiteX60" fmla="*/ 1117600 w 1189259"/>
              <a:gd name="connsiteY60" fmla="*/ 631026 h 635354"/>
              <a:gd name="connsiteX61" fmla="*/ 1103085 w 1189259"/>
              <a:gd name="connsiteY61" fmla="*/ 631026 h 635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89259" h="635354">
                <a:moveTo>
                  <a:pt x="0" y="572969"/>
                </a:moveTo>
                <a:cubicBezTo>
                  <a:pt x="3442" y="517891"/>
                  <a:pt x="9370" y="324323"/>
                  <a:pt x="29028" y="239140"/>
                </a:cubicBezTo>
                <a:cubicBezTo>
                  <a:pt x="35908" y="209325"/>
                  <a:pt x="48381" y="181083"/>
                  <a:pt x="58057" y="152055"/>
                </a:cubicBezTo>
                <a:lnTo>
                  <a:pt x="72571" y="108512"/>
                </a:lnTo>
                <a:lnTo>
                  <a:pt x="58057" y="152055"/>
                </a:lnTo>
                <a:cubicBezTo>
                  <a:pt x="53219" y="229464"/>
                  <a:pt x="50565" y="307041"/>
                  <a:pt x="43543" y="384283"/>
                </a:cubicBezTo>
                <a:cubicBezTo>
                  <a:pt x="30776" y="524719"/>
                  <a:pt x="18391" y="418188"/>
                  <a:pt x="43543" y="543940"/>
                </a:cubicBezTo>
                <a:cubicBezTo>
                  <a:pt x="58057" y="539102"/>
                  <a:pt x="75138" y="538983"/>
                  <a:pt x="87085" y="529426"/>
                </a:cubicBezTo>
                <a:cubicBezTo>
                  <a:pt x="118450" y="504334"/>
                  <a:pt x="136273" y="425409"/>
                  <a:pt x="145143" y="398798"/>
                </a:cubicBezTo>
                <a:lnTo>
                  <a:pt x="159657" y="355255"/>
                </a:lnTo>
                <a:cubicBezTo>
                  <a:pt x="164495" y="321388"/>
                  <a:pt x="168969" y="287468"/>
                  <a:pt x="174171" y="253655"/>
                </a:cubicBezTo>
                <a:cubicBezTo>
                  <a:pt x="178646" y="224568"/>
                  <a:pt x="184523" y="137436"/>
                  <a:pt x="188685" y="166569"/>
                </a:cubicBezTo>
                <a:cubicBezTo>
                  <a:pt x="202387" y="262478"/>
                  <a:pt x="192095" y="360611"/>
                  <a:pt x="203200" y="456855"/>
                </a:cubicBezTo>
                <a:cubicBezTo>
                  <a:pt x="206707" y="487252"/>
                  <a:pt x="232228" y="543940"/>
                  <a:pt x="232228" y="543940"/>
                </a:cubicBezTo>
                <a:cubicBezTo>
                  <a:pt x="241904" y="514912"/>
                  <a:pt x="256930" y="487146"/>
                  <a:pt x="261257" y="456855"/>
                </a:cubicBezTo>
                <a:cubicBezTo>
                  <a:pt x="277935" y="340109"/>
                  <a:pt x="264953" y="387710"/>
                  <a:pt x="290285" y="311712"/>
                </a:cubicBezTo>
                <a:cubicBezTo>
                  <a:pt x="295123" y="277845"/>
                  <a:pt x="298680" y="243771"/>
                  <a:pt x="304800" y="210112"/>
                </a:cubicBezTo>
                <a:cubicBezTo>
                  <a:pt x="308368" y="190486"/>
                  <a:pt x="301472" y="160976"/>
                  <a:pt x="319314" y="152055"/>
                </a:cubicBezTo>
                <a:cubicBezTo>
                  <a:pt x="332998" y="145213"/>
                  <a:pt x="328990" y="181084"/>
                  <a:pt x="333828" y="195598"/>
                </a:cubicBezTo>
                <a:cubicBezTo>
                  <a:pt x="338666" y="253655"/>
                  <a:pt x="338765" y="312303"/>
                  <a:pt x="348343" y="369769"/>
                </a:cubicBezTo>
                <a:cubicBezTo>
                  <a:pt x="353373" y="399951"/>
                  <a:pt x="371370" y="426850"/>
                  <a:pt x="377371" y="456855"/>
                </a:cubicBezTo>
                <a:cubicBezTo>
                  <a:pt x="394885" y="544428"/>
                  <a:pt x="384084" y="506023"/>
                  <a:pt x="406400" y="572969"/>
                </a:cubicBezTo>
                <a:cubicBezTo>
                  <a:pt x="420914" y="553617"/>
                  <a:pt x="439125" y="536549"/>
                  <a:pt x="449943" y="514912"/>
                </a:cubicBezTo>
                <a:cubicBezTo>
                  <a:pt x="463627" y="487544"/>
                  <a:pt x="478971" y="427826"/>
                  <a:pt x="478971" y="427826"/>
                </a:cubicBezTo>
                <a:cubicBezTo>
                  <a:pt x="483809" y="369769"/>
                  <a:pt x="461169" y="302129"/>
                  <a:pt x="493485" y="253655"/>
                </a:cubicBezTo>
                <a:cubicBezTo>
                  <a:pt x="517787" y="217202"/>
                  <a:pt x="499408" y="341323"/>
                  <a:pt x="508000" y="384283"/>
                </a:cubicBezTo>
                <a:cubicBezTo>
                  <a:pt x="514001" y="414288"/>
                  <a:pt x="527352" y="442340"/>
                  <a:pt x="537028" y="471369"/>
                </a:cubicBezTo>
                <a:lnTo>
                  <a:pt x="551543" y="514912"/>
                </a:lnTo>
                <a:cubicBezTo>
                  <a:pt x="556381" y="543941"/>
                  <a:pt x="545248" y="581189"/>
                  <a:pt x="566057" y="601998"/>
                </a:cubicBezTo>
                <a:cubicBezTo>
                  <a:pt x="580163" y="616104"/>
                  <a:pt x="575091" y="563121"/>
                  <a:pt x="580571" y="543940"/>
                </a:cubicBezTo>
                <a:cubicBezTo>
                  <a:pt x="584774" y="529230"/>
                  <a:pt x="590247" y="514912"/>
                  <a:pt x="595085" y="500398"/>
                </a:cubicBezTo>
                <a:cubicBezTo>
                  <a:pt x="590247" y="408474"/>
                  <a:pt x="588905" y="316299"/>
                  <a:pt x="580571" y="224626"/>
                </a:cubicBezTo>
                <a:cubicBezTo>
                  <a:pt x="579186" y="209389"/>
                  <a:pt x="575614" y="193030"/>
                  <a:pt x="566057" y="181083"/>
                </a:cubicBezTo>
                <a:cubicBezTo>
                  <a:pt x="555160" y="167462"/>
                  <a:pt x="537028" y="161731"/>
                  <a:pt x="522514" y="152055"/>
                </a:cubicBezTo>
                <a:cubicBezTo>
                  <a:pt x="516251" y="142660"/>
                  <a:pt x="460558" y="83946"/>
                  <a:pt x="508000" y="64969"/>
                </a:cubicBezTo>
                <a:cubicBezTo>
                  <a:pt x="526521" y="57560"/>
                  <a:pt x="546705" y="74645"/>
                  <a:pt x="566057" y="79483"/>
                </a:cubicBezTo>
                <a:cubicBezTo>
                  <a:pt x="574351" y="67042"/>
                  <a:pt x="610981" y="0"/>
                  <a:pt x="638628" y="6912"/>
                </a:cubicBezTo>
                <a:cubicBezTo>
                  <a:pt x="653471" y="10623"/>
                  <a:pt x="646301" y="36771"/>
                  <a:pt x="653143" y="50455"/>
                </a:cubicBezTo>
                <a:cubicBezTo>
                  <a:pt x="660944" y="66057"/>
                  <a:pt x="672495" y="79484"/>
                  <a:pt x="682171" y="93998"/>
                </a:cubicBezTo>
                <a:cubicBezTo>
                  <a:pt x="672495" y="137541"/>
                  <a:pt x="663961" y="181353"/>
                  <a:pt x="653143" y="224626"/>
                </a:cubicBezTo>
                <a:cubicBezTo>
                  <a:pt x="649432" y="239469"/>
                  <a:pt x="638628" y="252869"/>
                  <a:pt x="638628" y="268169"/>
                </a:cubicBezTo>
                <a:cubicBezTo>
                  <a:pt x="638628" y="513260"/>
                  <a:pt x="626581" y="464251"/>
                  <a:pt x="667657" y="587483"/>
                </a:cubicBezTo>
                <a:cubicBezTo>
                  <a:pt x="691847" y="582645"/>
                  <a:pt x="720755" y="588115"/>
                  <a:pt x="740228" y="572969"/>
                </a:cubicBezTo>
                <a:cubicBezTo>
                  <a:pt x="767767" y="551550"/>
                  <a:pt x="798285" y="485883"/>
                  <a:pt x="798285" y="485883"/>
                </a:cubicBezTo>
                <a:cubicBezTo>
                  <a:pt x="803123" y="422988"/>
                  <a:pt x="792852" y="357042"/>
                  <a:pt x="812800" y="297198"/>
                </a:cubicBezTo>
                <a:cubicBezTo>
                  <a:pt x="819642" y="276672"/>
                  <a:pt x="864015" y="288695"/>
                  <a:pt x="870857" y="268169"/>
                </a:cubicBezTo>
                <a:cubicBezTo>
                  <a:pt x="891612" y="205904"/>
                  <a:pt x="856078" y="166171"/>
                  <a:pt x="827314" y="123026"/>
                </a:cubicBezTo>
                <a:cubicBezTo>
                  <a:pt x="841828" y="118188"/>
                  <a:pt x="856343" y="103674"/>
                  <a:pt x="870857" y="108512"/>
                </a:cubicBezTo>
                <a:cubicBezTo>
                  <a:pt x="903955" y="119545"/>
                  <a:pt x="957943" y="166569"/>
                  <a:pt x="957943" y="166569"/>
                </a:cubicBezTo>
                <a:cubicBezTo>
                  <a:pt x="972624" y="210614"/>
                  <a:pt x="992551" y="247758"/>
                  <a:pt x="957943" y="297198"/>
                </a:cubicBezTo>
                <a:cubicBezTo>
                  <a:pt x="937936" y="325779"/>
                  <a:pt x="870857" y="355255"/>
                  <a:pt x="870857" y="355255"/>
                </a:cubicBezTo>
                <a:cubicBezTo>
                  <a:pt x="875695" y="418150"/>
                  <a:pt x="846643" y="494147"/>
                  <a:pt x="885371" y="543940"/>
                </a:cubicBezTo>
                <a:cubicBezTo>
                  <a:pt x="898392" y="560682"/>
                  <a:pt x="1001412" y="459846"/>
                  <a:pt x="1016000" y="442340"/>
                </a:cubicBezTo>
                <a:cubicBezTo>
                  <a:pt x="1027167" y="428939"/>
                  <a:pt x="1035352" y="413312"/>
                  <a:pt x="1045028" y="398798"/>
                </a:cubicBezTo>
                <a:cubicBezTo>
                  <a:pt x="1040190" y="355255"/>
                  <a:pt x="1030514" y="311980"/>
                  <a:pt x="1030514" y="268169"/>
                </a:cubicBezTo>
                <a:cubicBezTo>
                  <a:pt x="1030514" y="243500"/>
                  <a:pt x="1025555" y="210744"/>
                  <a:pt x="1045028" y="195598"/>
                </a:cubicBezTo>
                <a:cubicBezTo>
                  <a:pt x="1076520" y="171104"/>
                  <a:pt x="1161143" y="166569"/>
                  <a:pt x="1161143" y="166569"/>
                </a:cubicBezTo>
                <a:cubicBezTo>
                  <a:pt x="1180734" y="284119"/>
                  <a:pt x="1189259" y="292386"/>
                  <a:pt x="1161143" y="442340"/>
                </a:cubicBezTo>
                <a:cubicBezTo>
                  <a:pt x="1157928" y="459485"/>
                  <a:pt x="1141790" y="471369"/>
                  <a:pt x="1132114" y="485883"/>
                </a:cubicBezTo>
                <a:cubicBezTo>
                  <a:pt x="1127276" y="500397"/>
                  <a:pt x="1117600" y="514127"/>
                  <a:pt x="1117600" y="529426"/>
                </a:cubicBezTo>
                <a:cubicBezTo>
                  <a:pt x="1117600" y="605580"/>
                  <a:pt x="1162973" y="540282"/>
                  <a:pt x="1117600" y="631026"/>
                </a:cubicBezTo>
                <a:cubicBezTo>
                  <a:pt x="1115436" y="635354"/>
                  <a:pt x="1107923" y="631026"/>
                  <a:pt x="1103085" y="631026"/>
                </a:cubicBezTo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Freeform 102"/>
          <p:cNvSpPr/>
          <p:nvPr/>
        </p:nvSpPr>
        <p:spPr>
          <a:xfrm>
            <a:off x="2590800" y="4953000"/>
            <a:ext cx="497113" cy="304801"/>
          </a:xfrm>
          <a:custGeom>
            <a:avLst/>
            <a:gdLst>
              <a:gd name="connsiteX0" fmla="*/ 0 w 1189259"/>
              <a:gd name="connsiteY0" fmla="*/ 572969 h 635354"/>
              <a:gd name="connsiteX1" fmla="*/ 29028 w 1189259"/>
              <a:gd name="connsiteY1" fmla="*/ 239140 h 635354"/>
              <a:gd name="connsiteX2" fmla="*/ 58057 w 1189259"/>
              <a:gd name="connsiteY2" fmla="*/ 152055 h 635354"/>
              <a:gd name="connsiteX3" fmla="*/ 72571 w 1189259"/>
              <a:gd name="connsiteY3" fmla="*/ 108512 h 635354"/>
              <a:gd name="connsiteX4" fmla="*/ 58057 w 1189259"/>
              <a:gd name="connsiteY4" fmla="*/ 152055 h 635354"/>
              <a:gd name="connsiteX5" fmla="*/ 43543 w 1189259"/>
              <a:gd name="connsiteY5" fmla="*/ 384283 h 635354"/>
              <a:gd name="connsiteX6" fmla="*/ 43543 w 1189259"/>
              <a:gd name="connsiteY6" fmla="*/ 543940 h 635354"/>
              <a:gd name="connsiteX7" fmla="*/ 87085 w 1189259"/>
              <a:gd name="connsiteY7" fmla="*/ 529426 h 635354"/>
              <a:gd name="connsiteX8" fmla="*/ 145143 w 1189259"/>
              <a:gd name="connsiteY8" fmla="*/ 398798 h 635354"/>
              <a:gd name="connsiteX9" fmla="*/ 159657 w 1189259"/>
              <a:gd name="connsiteY9" fmla="*/ 355255 h 635354"/>
              <a:gd name="connsiteX10" fmla="*/ 174171 w 1189259"/>
              <a:gd name="connsiteY10" fmla="*/ 253655 h 635354"/>
              <a:gd name="connsiteX11" fmla="*/ 188685 w 1189259"/>
              <a:gd name="connsiteY11" fmla="*/ 166569 h 635354"/>
              <a:gd name="connsiteX12" fmla="*/ 203200 w 1189259"/>
              <a:gd name="connsiteY12" fmla="*/ 456855 h 635354"/>
              <a:gd name="connsiteX13" fmla="*/ 232228 w 1189259"/>
              <a:gd name="connsiteY13" fmla="*/ 543940 h 635354"/>
              <a:gd name="connsiteX14" fmla="*/ 261257 w 1189259"/>
              <a:gd name="connsiteY14" fmla="*/ 456855 h 635354"/>
              <a:gd name="connsiteX15" fmla="*/ 290285 w 1189259"/>
              <a:gd name="connsiteY15" fmla="*/ 311712 h 635354"/>
              <a:gd name="connsiteX16" fmla="*/ 304800 w 1189259"/>
              <a:gd name="connsiteY16" fmla="*/ 210112 h 635354"/>
              <a:gd name="connsiteX17" fmla="*/ 319314 w 1189259"/>
              <a:gd name="connsiteY17" fmla="*/ 152055 h 635354"/>
              <a:gd name="connsiteX18" fmla="*/ 333828 w 1189259"/>
              <a:gd name="connsiteY18" fmla="*/ 195598 h 635354"/>
              <a:gd name="connsiteX19" fmla="*/ 348343 w 1189259"/>
              <a:gd name="connsiteY19" fmla="*/ 369769 h 635354"/>
              <a:gd name="connsiteX20" fmla="*/ 377371 w 1189259"/>
              <a:gd name="connsiteY20" fmla="*/ 456855 h 635354"/>
              <a:gd name="connsiteX21" fmla="*/ 406400 w 1189259"/>
              <a:gd name="connsiteY21" fmla="*/ 572969 h 635354"/>
              <a:gd name="connsiteX22" fmla="*/ 449943 w 1189259"/>
              <a:gd name="connsiteY22" fmla="*/ 514912 h 635354"/>
              <a:gd name="connsiteX23" fmla="*/ 478971 w 1189259"/>
              <a:gd name="connsiteY23" fmla="*/ 427826 h 635354"/>
              <a:gd name="connsiteX24" fmla="*/ 493485 w 1189259"/>
              <a:gd name="connsiteY24" fmla="*/ 253655 h 635354"/>
              <a:gd name="connsiteX25" fmla="*/ 508000 w 1189259"/>
              <a:gd name="connsiteY25" fmla="*/ 384283 h 635354"/>
              <a:gd name="connsiteX26" fmla="*/ 537028 w 1189259"/>
              <a:gd name="connsiteY26" fmla="*/ 471369 h 635354"/>
              <a:gd name="connsiteX27" fmla="*/ 551543 w 1189259"/>
              <a:gd name="connsiteY27" fmla="*/ 514912 h 635354"/>
              <a:gd name="connsiteX28" fmla="*/ 566057 w 1189259"/>
              <a:gd name="connsiteY28" fmla="*/ 601998 h 635354"/>
              <a:gd name="connsiteX29" fmla="*/ 580571 w 1189259"/>
              <a:gd name="connsiteY29" fmla="*/ 543940 h 635354"/>
              <a:gd name="connsiteX30" fmla="*/ 595085 w 1189259"/>
              <a:gd name="connsiteY30" fmla="*/ 500398 h 635354"/>
              <a:gd name="connsiteX31" fmla="*/ 580571 w 1189259"/>
              <a:gd name="connsiteY31" fmla="*/ 224626 h 635354"/>
              <a:gd name="connsiteX32" fmla="*/ 566057 w 1189259"/>
              <a:gd name="connsiteY32" fmla="*/ 181083 h 635354"/>
              <a:gd name="connsiteX33" fmla="*/ 522514 w 1189259"/>
              <a:gd name="connsiteY33" fmla="*/ 152055 h 635354"/>
              <a:gd name="connsiteX34" fmla="*/ 508000 w 1189259"/>
              <a:gd name="connsiteY34" fmla="*/ 64969 h 635354"/>
              <a:gd name="connsiteX35" fmla="*/ 566057 w 1189259"/>
              <a:gd name="connsiteY35" fmla="*/ 79483 h 635354"/>
              <a:gd name="connsiteX36" fmla="*/ 638628 w 1189259"/>
              <a:gd name="connsiteY36" fmla="*/ 6912 h 635354"/>
              <a:gd name="connsiteX37" fmla="*/ 653143 w 1189259"/>
              <a:gd name="connsiteY37" fmla="*/ 50455 h 635354"/>
              <a:gd name="connsiteX38" fmla="*/ 682171 w 1189259"/>
              <a:gd name="connsiteY38" fmla="*/ 93998 h 635354"/>
              <a:gd name="connsiteX39" fmla="*/ 653143 w 1189259"/>
              <a:gd name="connsiteY39" fmla="*/ 224626 h 635354"/>
              <a:gd name="connsiteX40" fmla="*/ 638628 w 1189259"/>
              <a:gd name="connsiteY40" fmla="*/ 268169 h 635354"/>
              <a:gd name="connsiteX41" fmla="*/ 667657 w 1189259"/>
              <a:gd name="connsiteY41" fmla="*/ 587483 h 635354"/>
              <a:gd name="connsiteX42" fmla="*/ 740228 w 1189259"/>
              <a:gd name="connsiteY42" fmla="*/ 572969 h 635354"/>
              <a:gd name="connsiteX43" fmla="*/ 798285 w 1189259"/>
              <a:gd name="connsiteY43" fmla="*/ 485883 h 635354"/>
              <a:gd name="connsiteX44" fmla="*/ 812800 w 1189259"/>
              <a:gd name="connsiteY44" fmla="*/ 297198 h 635354"/>
              <a:gd name="connsiteX45" fmla="*/ 870857 w 1189259"/>
              <a:gd name="connsiteY45" fmla="*/ 268169 h 635354"/>
              <a:gd name="connsiteX46" fmla="*/ 827314 w 1189259"/>
              <a:gd name="connsiteY46" fmla="*/ 123026 h 635354"/>
              <a:gd name="connsiteX47" fmla="*/ 870857 w 1189259"/>
              <a:gd name="connsiteY47" fmla="*/ 108512 h 635354"/>
              <a:gd name="connsiteX48" fmla="*/ 957943 w 1189259"/>
              <a:gd name="connsiteY48" fmla="*/ 166569 h 635354"/>
              <a:gd name="connsiteX49" fmla="*/ 957943 w 1189259"/>
              <a:gd name="connsiteY49" fmla="*/ 297198 h 635354"/>
              <a:gd name="connsiteX50" fmla="*/ 870857 w 1189259"/>
              <a:gd name="connsiteY50" fmla="*/ 355255 h 635354"/>
              <a:gd name="connsiteX51" fmla="*/ 885371 w 1189259"/>
              <a:gd name="connsiteY51" fmla="*/ 543940 h 635354"/>
              <a:gd name="connsiteX52" fmla="*/ 1016000 w 1189259"/>
              <a:gd name="connsiteY52" fmla="*/ 442340 h 635354"/>
              <a:gd name="connsiteX53" fmla="*/ 1045028 w 1189259"/>
              <a:gd name="connsiteY53" fmla="*/ 398798 h 635354"/>
              <a:gd name="connsiteX54" fmla="*/ 1030514 w 1189259"/>
              <a:gd name="connsiteY54" fmla="*/ 268169 h 635354"/>
              <a:gd name="connsiteX55" fmla="*/ 1045028 w 1189259"/>
              <a:gd name="connsiteY55" fmla="*/ 195598 h 635354"/>
              <a:gd name="connsiteX56" fmla="*/ 1161143 w 1189259"/>
              <a:gd name="connsiteY56" fmla="*/ 166569 h 635354"/>
              <a:gd name="connsiteX57" fmla="*/ 1161143 w 1189259"/>
              <a:gd name="connsiteY57" fmla="*/ 442340 h 635354"/>
              <a:gd name="connsiteX58" fmla="*/ 1132114 w 1189259"/>
              <a:gd name="connsiteY58" fmla="*/ 485883 h 635354"/>
              <a:gd name="connsiteX59" fmla="*/ 1117600 w 1189259"/>
              <a:gd name="connsiteY59" fmla="*/ 529426 h 635354"/>
              <a:gd name="connsiteX60" fmla="*/ 1117600 w 1189259"/>
              <a:gd name="connsiteY60" fmla="*/ 631026 h 635354"/>
              <a:gd name="connsiteX61" fmla="*/ 1103085 w 1189259"/>
              <a:gd name="connsiteY61" fmla="*/ 631026 h 635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89259" h="635354">
                <a:moveTo>
                  <a:pt x="0" y="572969"/>
                </a:moveTo>
                <a:cubicBezTo>
                  <a:pt x="3442" y="517891"/>
                  <a:pt x="9370" y="324323"/>
                  <a:pt x="29028" y="239140"/>
                </a:cubicBezTo>
                <a:cubicBezTo>
                  <a:pt x="35908" y="209325"/>
                  <a:pt x="48381" y="181083"/>
                  <a:pt x="58057" y="152055"/>
                </a:cubicBezTo>
                <a:lnTo>
                  <a:pt x="72571" y="108512"/>
                </a:lnTo>
                <a:lnTo>
                  <a:pt x="58057" y="152055"/>
                </a:lnTo>
                <a:cubicBezTo>
                  <a:pt x="53219" y="229464"/>
                  <a:pt x="50565" y="307041"/>
                  <a:pt x="43543" y="384283"/>
                </a:cubicBezTo>
                <a:cubicBezTo>
                  <a:pt x="30776" y="524719"/>
                  <a:pt x="18391" y="418188"/>
                  <a:pt x="43543" y="543940"/>
                </a:cubicBezTo>
                <a:cubicBezTo>
                  <a:pt x="58057" y="539102"/>
                  <a:pt x="75138" y="538983"/>
                  <a:pt x="87085" y="529426"/>
                </a:cubicBezTo>
                <a:cubicBezTo>
                  <a:pt x="118450" y="504334"/>
                  <a:pt x="136273" y="425409"/>
                  <a:pt x="145143" y="398798"/>
                </a:cubicBezTo>
                <a:lnTo>
                  <a:pt x="159657" y="355255"/>
                </a:lnTo>
                <a:cubicBezTo>
                  <a:pt x="164495" y="321388"/>
                  <a:pt x="168969" y="287468"/>
                  <a:pt x="174171" y="253655"/>
                </a:cubicBezTo>
                <a:cubicBezTo>
                  <a:pt x="178646" y="224568"/>
                  <a:pt x="184523" y="137436"/>
                  <a:pt x="188685" y="166569"/>
                </a:cubicBezTo>
                <a:cubicBezTo>
                  <a:pt x="202387" y="262478"/>
                  <a:pt x="192095" y="360611"/>
                  <a:pt x="203200" y="456855"/>
                </a:cubicBezTo>
                <a:cubicBezTo>
                  <a:pt x="206707" y="487252"/>
                  <a:pt x="232228" y="543940"/>
                  <a:pt x="232228" y="543940"/>
                </a:cubicBezTo>
                <a:cubicBezTo>
                  <a:pt x="241904" y="514912"/>
                  <a:pt x="256930" y="487146"/>
                  <a:pt x="261257" y="456855"/>
                </a:cubicBezTo>
                <a:cubicBezTo>
                  <a:pt x="277935" y="340109"/>
                  <a:pt x="264953" y="387710"/>
                  <a:pt x="290285" y="311712"/>
                </a:cubicBezTo>
                <a:cubicBezTo>
                  <a:pt x="295123" y="277845"/>
                  <a:pt x="298680" y="243771"/>
                  <a:pt x="304800" y="210112"/>
                </a:cubicBezTo>
                <a:cubicBezTo>
                  <a:pt x="308368" y="190486"/>
                  <a:pt x="301472" y="160976"/>
                  <a:pt x="319314" y="152055"/>
                </a:cubicBezTo>
                <a:cubicBezTo>
                  <a:pt x="332998" y="145213"/>
                  <a:pt x="328990" y="181084"/>
                  <a:pt x="333828" y="195598"/>
                </a:cubicBezTo>
                <a:cubicBezTo>
                  <a:pt x="338666" y="253655"/>
                  <a:pt x="338765" y="312303"/>
                  <a:pt x="348343" y="369769"/>
                </a:cubicBezTo>
                <a:cubicBezTo>
                  <a:pt x="353373" y="399951"/>
                  <a:pt x="371370" y="426850"/>
                  <a:pt x="377371" y="456855"/>
                </a:cubicBezTo>
                <a:cubicBezTo>
                  <a:pt x="394885" y="544428"/>
                  <a:pt x="384084" y="506023"/>
                  <a:pt x="406400" y="572969"/>
                </a:cubicBezTo>
                <a:cubicBezTo>
                  <a:pt x="420914" y="553617"/>
                  <a:pt x="439125" y="536549"/>
                  <a:pt x="449943" y="514912"/>
                </a:cubicBezTo>
                <a:cubicBezTo>
                  <a:pt x="463627" y="487544"/>
                  <a:pt x="478971" y="427826"/>
                  <a:pt x="478971" y="427826"/>
                </a:cubicBezTo>
                <a:cubicBezTo>
                  <a:pt x="483809" y="369769"/>
                  <a:pt x="461169" y="302129"/>
                  <a:pt x="493485" y="253655"/>
                </a:cubicBezTo>
                <a:cubicBezTo>
                  <a:pt x="517787" y="217202"/>
                  <a:pt x="499408" y="341323"/>
                  <a:pt x="508000" y="384283"/>
                </a:cubicBezTo>
                <a:cubicBezTo>
                  <a:pt x="514001" y="414288"/>
                  <a:pt x="527352" y="442340"/>
                  <a:pt x="537028" y="471369"/>
                </a:cubicBezTo>
                <a:lnTo>
                  <a:pt x="551543" y="514912"/>
                </a:lnTo>
                <a:cubicBezTo>
                  <a:pt x="556381" y="543941"/>
                  <a:pt x="545248" y="581189"/>
                  <a:pt x="566057" y="601998"/>
                </a:cubicBezTo>
                <a:cubicBezTo>
                  <a:pt x="580163" y="616104"/>
                  <a:pt x="575091" y="563121"/>
                  <a:pt x="580571" y="543940"/>
                </a:cubicBezTo>
                <a:cubicBezTo>
                  <a:pt x="584774" y="529230"/>
                  <a:pt x="590247" y="514912"/>
                  <a:pt x="595085" y="500398"/>
                </a:cubicBezTo>
                <a:cubicBezTo>
                  <a:pt x="590247" y="408474"/>
                  <a:pt x="588905" y="316299"/>
                  <a:pt x="580571" y="224626"/>
                </a:cubicBezTo>
                <a:cubicBezTo>
                  <a:pt x="579186" y="209389"/>
                  <a:pt x="575614" y="193030"/>
                  <a:pt x="566057" y="181083"/>
                </a:cubicBezTo>
                <a:cubicBezTo>
                  <a:pt x="555160" y="167462"/>
                  <a:pt x="537028" y="161731"/>
                  <a:pt x="522514" y="152055"/>
                </a:cubicBezTo>
                <a:cubicBezTo>
                  <a:pt x="516251" y="142660"/>
                  <a:pt x="460558" y="83946"/>
                  <a:pt x="508000" y="64969"/>
                </a:cubicBezTo>
                <a:cubicBezTo>
                  <a:pt x="526521" y="57560"/>
                  <a:pt x="546705" y="74645"/>
                  <a:pt x="566057" y="79483"/>
                </a:cubicBezTo>
                <a:cubicBezTo>
                  <a:pt x="574351" y="67042"/>
                  <a:pt x="610981" y="0"/>
                  <a:pt x="638628" y="6912"/>
                </a:cubicBezTo>
                <a:cubicBezTo>
                  <a:pt x="653471" y="10623"/>
                  <a:pt x="646301" y="36771"/>
                  <a:pt x="653143" y="50455"/>
                </a:cubicBezTo>
                <a:cubicBezTo>
                  <a:pt x="660944" y="66057"/>
                  <a:pt x="672495" y="79484"/>
                  <a:pt x="682171" y="93998"/>
                </a:cubicBezTo>
                <a:cubicBezTo>
                  <a:pt x="672495" y="137541"/>
                  <a:pt x="663961" y="181353"/>
                  <a:pt x="653143" y="224626"/>
                </a:cubicBezTo>
                <a:cubicBezTo>
                  <a:pt x="649432" y="239469"/>
                  <a:pt x="638628" y="252869"/>
                  <a:pt x="638628" y="268169"/>
                </a:cubicBezTo>
                <a:cubicBezTo>
                  <a:pt x="638628" y="513260"/>
                  <a:pt x="626581" y="464251"/>
                  <a:pt x="667657" y="587483"/>
                </a:cubicBezTo>
                <a:cubicBezTo>
                  <a:pt x="691847" y="582645"/>
                  <a:pt x="720755" y="588115"/>
                  <a:pt x="740228" y="572969"/>
                </a:cubicBezTo>
                <a:cubicBezTo>
                  <a:pt x="767767" y="551550"/>
                  <a:pt x="798285" y="485883"/>
                  <a:pt x="798285" y="485883"/>
                </a:cubicBezTo>
                <a:cubicBezTo>
                  <a:pt x="803123" y="422988"/>
                  <a:pt x="792852" y="357042"/>
                  <a:pt x="812800" y="297198"/>
                </a:cubicBezTo>
                <a:cubicBezTo>
                  <a:pt x="819642" y="276672"/>
                  <a:pt x="864015" y="288695"/>
                  <a:pt x="870857" y="268169"/>
                </a:cubicBezTo>
                <a:cubicBezTo>
                  <a:pt x="891612" y="205904"/>
                  <a:pt x="856078" y="166171"/>
                  <a:pt x="827314" y="123026"/>
                </a:cubicBezTo>
                <a:cubicBezTo>
                  <a:pt x="841828" y="118188"/>
                  <a:pt x="856343" y="103674"/>
                  <a:pt x="870857" y="108512"/>
                </a:cubicBezTo>
                <a:cubicBezTo>
                  <a:pt x="903955" y="119545"/>
                  <a:pt x="957943" y="166569"/>
                  <a:pt x="957943" y="166569"/>
                </a:cubicBezTo>
                <a:cubicBezTo>
                  <a:pt x="972624" y="210614"/>
                  <a:pt x="992551" y="247758"/>
                  <a:pt x="957943" y="297198"/>
                </a:cubicBezTo>
                <a:cubicBezTo>
                  <a:pt x="937936" y="325779"/>
                  <a:pt x="870857" y="355255"/>
                  <a:pt x="870857" y="355255"/>
                </a:cubicBezTo>
                <a:cubicBezTo>
                  <a:pt x="875695" y="418150"/>
                  <a:pt x="846643" y="494147"/>
                  <a:pt x="885371" y="543940"/>
                </a:cubicBezTo>
                <a:cubicBezTo>
                  <a:pt x="898392" y="560682"/>
                  <a:pt x="1001412" y="459846"/>
                  <a:pt x="1016000" y="442340"/>
                </a:cubicBezTo>
                <a:cubicBezTo>
                  <a:pt x="1027167" y="428939"/>
                  <a:pt x="1035352" y="413312"/>
                  <a:pt x="1045028" y="398798"/>
                </a:cubicBezTo>
                <a:cubicBezTo>
                  <a:pt x="1040190" y="355255"/>
                  <a:pt x="1030514" y="311980"/>
                  <a:pt x="1030514" y="268169"/>
                </a:cubicBezTo>
                <a:cubicBezTo>
                  <a:pt x="1030514" y="243500"/>
                  <a:pt x="1025555" y="210744"/>
                  <a:pt x="1045028" y="195598"/>
                </a:cubicBezTo>
                <a:cubicBezTo>
                  <a:pt x="1076520" y="171104"/>
                  <a:pt x="1161143" y="166569"/>
                  <a:pt x="1161143" y="166569"/>
                </a:cubicBezTo>
                <a:cubicBezTo>
                  <a:pt x="1180734" y="284119"/>
                  <a:pt x="1189259" y="292386"/>
                  <a:pt x="1161143" y="442340"/>
                </a:cubicBezTo>
                <a:cubicBezTo>
                  <a:pt x="1157928" y="459485"/>
                  <a:pt x="1141790" y="471369"/>
                  <a:pt x="1132114" y="485883"/>
                </a:cubicBezTo>
                <a:cubicBezTo>
                  <a:pt x="1127276" y="500397"/>
                  <a:pt x="1117600" y="514127"/>
                  <a:pt x="1117600" y="529426"/>
                </a:cubicBezTo>
                <a:cubicBezTo>
                  <a:pt x="1117600" y="605580"/>
                  <a:pt x="1162973" y="540282"/>
                  <a:pt x="1117600" y="631026"/>
                </a:cubicBezTo>
                <a:cubicBezTo>
                  <a:pt x="1115436" y="635354"/>
                  <a:pt x="1107923" y="631026"/>
                  <a:pt x="1103085" y="631026"/>
                </a:cubicBezTo>
              </a:path>
            </a:pathLst>
          </a:custGeom>
          <a:gradFill flip="none" rotWithShape="1">
            <a:gsLst>
              <a:gs pos="0">
                <a:srgbClr val="FF0000"/>
              </a:gs>
              <a:gs pos="50000">
                <a:srgbClr val="9CB86E"/>
              </a:gs>
              <a:gs pos="100000">
                <a:srgbClr val="156B13"/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Freeform 107"/>
          <p:cNvSpPr/>
          <p:nvPr/>
        </p:nvSpPr>
        <p:spPr>
          <a:xfrm>
            <a:off x="8382000" y="3276600"/>
            <a:ext cx="562651" cy="632902"/>
          </a:xfrm>
          <a:custGeom>
            <a:avLst/>
            <a:gdLst>
              <a:gd name="connsiteX0" fmla="*/ 25622 w 562651"/>
              <a:gd name="connsiteY0" fmla="*/ 552327 h 632902"/>
              <a:gd name="connsiteX1" fmla="*/ 54651 w 562651"/>
              <a:gd name="connsiteY1" fmla="*/ 450727 h 632902"/>
              <a:gd name="connsiteX2" fmla="*/ 83679 w 562651"/>
              <a:gd name="connsiteY2" fmla="*/ 363641 h 632902"/>
              <a:gd name="connsiteX3" fmla="*/ 112708 w 562651"/>
              <a:gd name="connsiteY3" fmla="*/ 320099 h 632902"/>
              <a:gd name="connsiteX4" fmla="*/ 156251 w 562651"/>
              <a:gd name="connsiteY4" fmla="*/ 218499 h 632902"/>
              <a:gd name="connsiteX5" fmla="*/ 185279 w 562651"/>
              <a:gd name="connsiteY5" fmla="*/ 116899 h 632902"/>
              <a:gd name="connsiteX6" fmla="*/ 214308 w 562651"/>
              <a:gd name="connsiteY6" fmla="*/ 73356 h 632902"/>
              <a:gd name="connsiteX7" fmla="*/ 228822 w 562651"/>
              <a:gd name="connsiteY7" fmla="*/ 15299 h 632902"/>
              <a:gd name="connsiteX8" fmla="*/ 214308 w 562651"/>
              <a:gd name="connsiteY8" fmla="*/ 58841 h 632902"/>
              <a:gd name="connsiteX9" fmla="*/ 199794 w 562651"/>
              <a:gd name="connsiteY9" fmla="*/ 160441 h 632902"/>
              <a:gd name="connsiteX10" fmla="*/ 170765 w 562651"/>
              <a:gd name="connsiteY10" fmla="*/ 276556 h 632902"/>
              <a:gd name="connsiteX11" fmla="*/ 156251 w 562651"/>
              <a:gd name="connsiteY11" fmla="*/ 334613 h 632902"/>
              <a:gd name="connsiteX12" fmla="*/ 141737 w 562651"/>
              <a:gd name="connsiteY12" fmla="*/ 378156 h 632902"/>
              <a:gd name="connsiteX13" fmla="*/ 127222 w 562651"/>
              <a:gd name="connsiteY13" fmla="*/ 450727 h 632902"/>
              <a:gd name="connsiteX14" fmla="*/ 112708 w 562651"/>
              <a:gd name="connsiteY14" fmla="*/ 494270 h 632902"/>
              <a:gd name="connsiteX15" fmla="*/ 141737 w 562651"/>
              <a:gd name="connsiteY15" fmla="*/ 450727 h 632902"/>
              <a:gd name="connsiteX16" fmla="*/ 170765 w 562651"/>
              <a:gd name="connsiteY16" fmla="*/ 392670 h 632902"/>
              <a:gd name="connsiteX17" fmla="*/ 185279 w 562651"/>
              <a:gd name="connsiteY17" fmla="*/ 349127 h 632902"/>
              <a:gd name="connsiteX18" fmla="*/ 257851 w 562651"/>
              <a:gd name="connsiteY18" fmla="*/ 233013 h 632902"/>
              <a:gd name="connsiteX19" fmla="*/ 315908 w 562651"/>
              <a:gd name="connsiteY19" fmla="*/ 131413 h 632902"/>
              <a:gd name="connsiteX20" fmla="*/ 359451 w 562651"/>
              <a:gd name="connsiteY20" fmla="*/ 145927 h 632902"/>
              <a:gd name="connsiteX21" fmla="*/ 344937 w 562651"/>
              <a:gd name="connsiteY21" fmla="*/ 276556 h 632902"/>
              <a:gd name="connsiteX22" fmla="*/ 315908 w 562651"/>
              <a:gd name="connsiteY22" fmla="*/ 436213 h 632902"/>
              <a:gd name="connsiteX23" fmla="*/ 286879 w 562651"/>
              <a:gd name="connsiteY23" fmla="*/ 523299 h 632902"/>
              <a:gd name="connsiteX24" fmla="*/ 301394 w 562651"/>
              <a:gd name="connsiteY24" fmla="*/ 407184 h 632902"/>
              <a:gd name="connsiteX25" fmla="*/ 315908 w 562651"/>
              <a:gd name="connsiteY25" fmla="*/ 320099 h 632902"/>
              <a:gd name="connsiteX26" fmla="*/ 330422 w 562651"/>
              <a:gd name="connsiteY26" fmla="*/ 189470 h 632902"/>
              <a:gd name="connsiteX27" fmla="*/ 344937 w 562651"/>
              <a:gd name="connsiteY27" fmla="*/ 145927 h 632902"/>
              <a:gd name="connsiteX28" fmla="*/ 402994 w 562651"/>
              <a:gd name="connsiteY28" fmla="*/ 58841 h 632902"/>
              <a:gd name="connsiteX29" fmla="*/ 446537 w 562651"/>
              <a:gd name="connsiteY29" fmla="*/ 421699 h 632902"/>
              <a:gd name="connsiteX30" fmla="*/ 461051 w 562651"/>
              <a:gd name="connsiteY30" fmla="*/ 305584 h 632902"/>
              <a:gd name="connsiteX31" fmla="*/ 504594 w 562651"/>
              <a:gd name="connsiteY31" fmla="*/ 203984 h 632902"/>
              <a:gd name="connsiteX32" fmla="*/ 519108 w 562651"/>
              <a:gd name="connsiteY32" fmla="*/ 160441 h 632902"/>
              <a:gd name="connsiteX33" fmla="*/ 562651 w 562651"/>
              <a:gd name="connsiteY33" fmla="*/ 102384 h 632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2651" h="632902">
                <a:moveTo>
                  <a:pt x="25622" y="552327"/>
                </a:moveTo>
                <a:cubicBezTo>
                  <a:pt x="74384" y="406049"/>
                  <a:pt x="0" y="632902"/>
                  <a:pt x="54651" y="450727"/>
                </a:cubicBezTo>
                <a:cubicBezTo>
                  <a:pt x="63443" y="421419"/>
                  <a:pt x="66705" y="389100"/>
                  <a:pt x="83679" y="363641"/>
                </a:cubicBezTo>
                <a:lnTo>
                  <a:pt x="112708" y="320099"/>
                </a:lnTo>
                <a:cubicBezTo>
                  <a:pt x="154377" y="153416"/>
                  <a:pt x="96110" y="358828"/>
                  <a:pt x="156251" y="218499"/>
                </a:cubicBezTo>
                <a:cubicBezTo>
                  <a:pt x="184154" y="153391"/>
                  <a:pt x="157034" y="173389"/>
                  <a:pt x="185279" y="116899"/>
                </a:cubicBezTo>
                <a:cubicBezTo>
                  <a:pt x="193080" y="101297"/>
                  <a:pt x="204632" y="87870"/>
                  <a:pt x="214308" y="73356"/>
                </a:cubicBezTo>
                <a:cubicBezTo>
                  <a:pt x="219146" y="54004"/>
                  <a:pt x="228822" y="35247"/>
                  <a:pt x="228822" y="15299"/>
                </a:cubicBezTo>
                <a:cubicBezTo>
                  <a:pt x="228822" y="0"/>
                  <a:pt x="217308" y="43839"/>
                  <a:pt x="214308" y="58841"/>
                </a:cubicBezTo>
                <a:cubicBezTo>
                  <a:pt x="207599" y="92387"/>
                  <a:pt x="205418" y="126696"/>
                  <a:pt x="199794" y="160441"/>
                </a:cubicBezTo>
                <a:cubicBezTo>
                  <a:pt x="182089" y="266669"/>
                  <a:pt x="193197" y="198041"/>
                  <a:pt x="170765" y="276556"/>
                </a:cubicBezTo>
                <a:cubicBezTo>
                  <a:pt x="165285" y="295736"/>
                  <a:pt x="161731" y="315433"/>
                  <a:pt x="156251" y="334613"/>
                </a:cubicBezTo>
                <a:cubicBezTo>
                  <a:pt x="152048" y="349324"/>
                  <a:pt x="145448" y="363313"/>
                  <a:pt x="141737" y="378156"/>
                </a:cubicBezTo>
                <a:cubicBezTo>
                  <a:pt x="135754" y="402089"/>
                  <a:pt x="133205" y="426794"/>
                  <a:pt x="127222" y="450727"/>
                </a:cubicBezTo>
                <a:cubicBezTo>
                  <a:pt x="123511" y="465570"/>
                  <a:pt x="97409" y="494270"/>
                  <a:pt x="112708" y="494270"/>
                </a:cubicBezTo>
                <a:cubicBezTo>
                  <a:pt x="130152" y="494270"/>
                  <a:pt x="133082" y="465873"/>
                  <a:pt x="141737" y="450727"/>
                </a:cubicBezTo>
                <a:cubicBezTo>
                  <a:pt x="152472" y="431941"/>
                  <a:pt x="162242" y="412557"/>
                  <a:pt x="170765" y="392670"/>
                </a:cubicBezTo>
                <a:cubicBezTo>
                  <a:pt x="176792" y="378608"/>
                  <a:pt x="178437" y="362811"/>
                  <a:pt x="185279" y="349127"/>
                </a:cubicBezTo>
                <a:cubicBezTo>
                  <a:pt x="240029" y="239628"/>
                  <a:pt x="211794" y="313614"/>
                  <a:pt x="257851" y="233013"/>
                </a:cubicBezTo>
                <a:cubicBezTo>
                  <a:pt x="331511" y="104108"/>
                  <a:pt x="245183" y="237499"/>
                  <a:pt x="315908" y="131413"/>
                </a:cubicBezTo>
                <a:cubicBezTo>
                  <a:pt x="319826" y="119659"/>
                  <a:pt x="348241" y="201"/>
                  <a:pt x="359451" y="145927"/>
                </a:cubicBezTo>
                <a:cubicBezTo>
                  <a:pt x="362811" y="189609"/>
                  <a:pt x="350371" y="233083"/>
                  <a:pt x="344937" y="276556"/>
                </a:cubicBezTo>
                <a:cubicBezTo>
                  <a:pt x="336906" y="340802"/>
                  <a:pt x="333293" y="378262"/>
                  <a:pt x="315908" y="436213"/>
                </a:cubicBezTo>
                <a:cubicBezTo>
                  <a:pt x="307115" y="465521"/>
                  <a:pt x="286879" y="523299"/>
                  <a:pt x="286879" y="523299"/>
                </a:cubicBezTo>
                <a:cubicBezTo>
                  <a:pt x="291717" y="484594"/>
                  <a:pt x="295878" y="445798"/>
                  <a:pt x="301394" y="407184"/>
                </a:cubicBezTo>
                <a:cubicBezTo>
                  <a:pt x="305556" y="378051"/>
                  <a:pt x="312019" y="349270"/>
                  <a:pt x="315908" y="320099"/>
                </a:cubicBezTo>
                <a:cubicBezTo>
                  <a:pt x="321698" y="276672"/>
                  <a:pt x="323219" y="232685"/>
                  <a:pt x="330422" y="189470"/>
                </a:cubicBezTo>
                <a:cubicBezTo>
                  <a:pt x="332937" y="174379"/>
                  <a:pt x="337507" y="159301"/>
                  <a:pt x="344937" y="145927"/>
                </a:cubicBezTo>
                <a:cubicBezTo>
                  <a:pt x="361880" y="115429"/>
                  <a:pt x="402994" y="58841"/>
                  <a:pt x="402994" y="58841"/>
                </a:cubicBezTo>
                <a:cubicBezTo>
                  <a:pt x="497958" y="201290"/>
                  <a:pt x="389485" y="22339"/>
                  <a:pt x="446537" y="421699"/>
                </a:cubicBezTo>
                <a:cubicBezTo>
                  <a:pt x="452053" y="460313"/>
                  <a:pt x="454074" y="343961"/>
                  <a:pt x="461051" y="305584"/>
                </a:cubicBezTo>
                <a:cubicBezTo>
                  <a:pt x="468217" y="266168"/>
                  <a:pt x="488790" y="240860"/>
                  <a:pt x="504594" y="203984"/>
                </a:cubicBezTo>
                <a:cubicBezTo>
                  <a:pt x="510621" y="189922"/>
                  <a:pt x="512266" y="174125"/>
                  <a:pt x="519108" y="160441"/>
                </a:cubicBezTo>
                <a:cubicBezTo>
                  <a:pt x="535518" y="127622"/>
                  <a:pt x="542241" y="122795"/>
                  <a:pt x="562651" y="102384"/>
                </a:cubicBezTo>
              </a:path>
            </a:pathLst>
          </a:custGeom>
          <a:gradFill flip="none" rotWithShape="1">
            <a:gsLst>
              <a:gs pos="22000">
                <a:srgbClr val="FF0000">
                  <a:alpha val="48000"/>
                </a:srgbClr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Freeform 108"/>
          <p:cNvSpPr/>
          <p:nvPr/>
        </p:nvSpPr>
        <p:spPr>
          <a:xfrm>
            <a:off x="2667000" y="4876800"/>
            <a:ext cx="562651" cy="632902"/>
          </a:xfrm>
          <a:custGeom>
            <a:avLst/>
            <a:gdLst>
              <a:gd name="connsiteX0" fmla="*/ 25622 w 562651"/>
              <a:gd name="connsiteY0" fmla="*/ 552327 h 632902"/>
              <a:gd name="connsiteX1" fmla="*/ 54651 w 562651"/>
              <a:gd name="connsiteY1" fmla="*/ 450727 h 632902"/>
              <a:gd name="connsiteX2" fmla="*/ 83679 w 562651"/>
              <a:gd name="connsiteY2" fmla="*/ 363641 h 632902"/>
              <a:gd name="connsiteX3" fmla="*/ 112708 w 562651"/>
              <a:gd name="connsiteY3" fmla="*/ 320099 h 632902"/>
              <a:gd name="connsiteX4" fmla="*/ 156251 w 562651"/>
              <a:gd name="connsiteY4" fmla="*/ 218499 h 632902"/>
              <a:gd name="connsiteX5" fmla="*/ 185279 w 562651"/>
              <a:gd name="connsiteY5" fmla="*/ 116899 h 632902"/>
              <a:gd name="connsiteX6" fmla="*/ 214308 w 562651"/>
              <a:gd name="connsiteY6" fmla="*/ 73356 h 632902"/>
              <a:gd name="connsiteX7" fmla="*/ 228822 w 562651"/>
              <a:gd name="connsiteY7" fmla="*/ 15299 h 632902"/>
              <a:gd name="connsiteX8" fmla="*/ 214308 w 562651"/>
              <a:gd name="connsiteY8" fmla="*/ 58841 h 632902"/>
              <a:gd name="connsiteX9" fmla="*/ 199794 w 562651"/>
              <a:gd name="connsiteY9" fmla="*/ 160441 h 632902"/>
              <a:gd name="connsiteX10" fmla="*/ 170765 w 562651"/>
              <a:gd name="connsiteY10" fmla="*/ 276556 h 632902"/>
              <a:gd name="connsiteX11" fmla="*/ 156251 w 562651"/>
              <a:gd name="connsiteY11" fmla="*/ 334613 h 632902"/>
              <a:gd name="connsiteX12" fmla="*/ 141737 w 562651"/>
              <a:gd name="connsiteY12" fmla="*/ 378156 h 632902"/>
              <a:gd name="connsiteX13" fmla="*/ 127222 w 562651"/>
              <a:gd name="connsiteY13" fmla="*/ 450727 h 632902"/>
              <a:gd name="connsiteX14" fmla="*/ 112708 w 562651"/>
              <a:gd name="connsiteY14" fmla="*/ 494270 h 632902"/>
              <a:gd name="connsiteX15" fmla="*/ 141737 w 562651"/>
              <a:gd name="connsiteY15" fmla="*/ 450727 h 632902"/>
              <a:gd name="connsiteX16" fmla="*/ 170765 w 562651"/>
              <a:gd name="connsiteY16" fmla="*/ 392670 h 632902"/>
              <a:gd name="connsiteX17" fmla="*/ 185279 w 562651"/>
              <a:gd name="connsiteY17" fmla="*/ 349127 h 632902"/>
              <a:gd name="connsiteX18" fmla="*/ 257851 w 562651"/>
              <a:gd name="connsiteY18" fmla="*/ 233013 h 632902"/>
              <a:gd name="connsiteX19" fmla="*/ 315908 w 562651"/>
              <a:gd name="connsiteY19" fmla="*/ 131413 h 632902"/>
              <a:gd name="connsiteX20" fmla="*/ 359451 w 562651"/>
              <a:gd name="connsiteY20" fmla="*/ 145927 h 632902"/>
              <a:gd name="connsiteX21" fmla="*/ 344937 w 562651"/>
              <a:gd name="connsiteY21" fmla="*/ 276556 h 632902"/>
              <a:gd name="connsiteX22" fmla="*/ 315908 w 562651"/>
              <a:gd name="connsiteY22" fmla="*/ 436213 h 632902"/>
              <a:gd name="connsiteX23" fmla="*/ 286879 w 562651"/>
              <a:gd name="connsiteY23" fmla="*/ 523299 h 632902"/>
              <a:gd name="connsiteX24" fmla="*/ 301394 w 562651"/>
              <a:gd name="connsiteY24" fmla="*/ 407184 h 632902"/>
              <a:gd name="connsiteX25" fmla="*/ 315908 w 562651"/>
              <a:gd name="connsiteY25" fmla="*/ 320099 h 632902"/>
              <a:gd name="connsiteX26" fmla="*/ 330422 w 562651"/>
              <a:gd name="connsiteY26" fmla="*/ 189470 h 632902"/>
              <a:gd name="connsiteX27" fmla="*/ 344937 w 562651"/>
              <a:gd name="connsiteY27" fmla="*/ 145927 h 632902"/>
              <a:gd name="connsiteX28" fmla="*/ 402994 w 562651"/>
              <a:gd name="connsiteY28" fmla="*/ 58841 h 632902"/>
              <a:gd name="connsiteX29" fmla="*/ 446537 w 562651"/>
              <a:gd name="connsiteY29" fmla="*/ 421699 h 632902"/>
              <a:gd name="connsiteX30" fmla="*/ 461051 w 562651"/>
              <a:gd name="connsiteY30" fmla="*/ 305584 h 632902"/>
              <a:gd name="connsiteX31" fmla="*/ 504594 w 562651"/>
              <a:gd name="connsiteY31" fmla="*/ 203984 h 632902"/>
              <a:gd name="connsiteX32" fmla="*/ 519108 w 562651"/>
              <a:gd name="connsiteY32" fmla="*/ 160441 h 632902"/>
              <a:gd name="connsiteX33" fmla="*/ 562651 w 562651"/>
              <a:gd name="connsiteY33" fmla="*/ 102384 h 632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2651" h="632902">
                <a:moveTo>
                  <a:pt x="25622" y="552327"/>
                </a:moveTo>
                <a:cubicBezTo>
                  <a:pt x="74384" y="406049"/>
                  <a:pt x="0" y="632902"/>
                  <a:pt x="54651" y="450727"/>
                </a:cubicBezTo>
                <a:cubicBezTo>
                  <a:pt x="63443" y="421419"/>
                  <a:pt x="66705" y="389100"/>
                  <a:pt x="83679" y="363641"/>
                </a:cubicBezTo>
                <a:lnTo>
                  <a:pt x="112708" y="320099"/>
                </a:lnTo>
                <a:cubicBezTo>
                  <a:pt x="154377" y="153416"/>
                  <a:pt x="96110" y="358828"/>
                  <a:pt x="156251" y="218499"/>
                </a:cubicBezTo>
                <a:cubicBezTo>
                  <a:pt x="184154" y="153391"/>
                  <a:pt x="157034" y="173389"/>
                  <a:pt x="185279" y="116899"/>
                </a:cubicBezTo>
                <a:cubicBezTo>
                  <a:pt x="193080" y="101297"/>
                  <a:pt x="204632" y="87870"/>
                  <a:pt x="214308" y="73356"/>
                </a:cubicBezTo>
                <a:cubicBezTo>
                  <a:pt x="219146" y="54004"/>
                  <a:pt x="228822" y="35247"/>
                  <a:pt x="228822" y="15299"/>
                </a:cubicBezTo>
                <a:cubicBezTo>
                  <a:pt x="228822" y="0"/>
                  <a:pt x="217308" y="43839"/>
                  <a:pt x="214308" y="58841"/>
                </a:cubicBezTo>
                <a:cubicBezTo>
                  <a:pt x="207599" y="92387"/>
                  <a:pt x="205418" y="126696"/>
                  <a:pt x="199794" y="160441"/>
                </a:cubicBezTo>
                <a:cubicBezTo>
                  <a:pt x="182089" y="266669"/>
                  <a:pt x="193197" y="198041"/>
                  <a:pt x="170765" y="276556"/>
                </a:cubicBezTo>
                <a:cubicBezTo>
                  <a:pt x="165285" y="295736"/>
                  <a:pt x="161731" y="315433"/>
                  <a:pt x="156251" y="334613"/>
                </a:cubicBezTo>
                <a:cubicBezTo>
                  <a:pt x="152048" y="349324"/>
                  <a:pt x="145448" y="363313"/>
                  <a:pt x="141737" y="378156"/>
                </a:cubicBezTo>
                <a:cubicBezTo>
                  <a:pt x="135754" y="402089"/>
                  <a:pt x="133205" y="426794"/>
                  <a:pt x="127222" y="450727"/>
                </a:cubicBezTo>
                <a:cubicBezTo>
                  <a:pt x="123511" y="465570"/>
                  <a:pt x="97409" y="494270"/>
                  <a:pt x="112708" y="494270"/>
                </a:cubicBezTo>
                <a:cubicBezTo>
                  <a:pt x="130152" y="494270"/>
                  <a:pt x="133082" y="465873"/>
                  <a:pt x="141737" y="450727"/>
                </a:cubicBezTo>
                <a:cubicBezTo>
                  <a:pt x="152472" y="431941"/>
                  <a:pt x="162242" y="412557"/>
                  <a:pt x="170765" y="392670"/>
                </a:cubicBezTo>
                <a:cubicBezTo>
                  <a:pt x="176792" y="378608"/>
                  <a:pt x="178437" y="362811"/>
                  <a:pt x="185279" y="349127"/>
                </a:cubicBezTo>
                <a:cubicBezTo>
                  <a:pt x="240029" y="239628"/>
                  <a:pt x="211794" y="313614"/>
                  <a:pt x="257851" y="233013"/>
                </a:cubicBezTo>
                <a:cubicBezTo>
                  <a:pt x="331511" y="104108"/>
                  <a:pt x="245183" y="237499"/>
                  <a:pt x="315908" y="131413"/>
                </a:cubicBezTo>
                <a:cubicBezTo>
                  <a:pt x="319826" y="119659"/>
                  <a:pt x="348241" y="201"/>
                  <a:pt x="359451" y="145927"/>
                </a:cubicBezTo>
                <a:cubicBezTo>
                  <a:pt x="362811" y="189609"/>
                  <a:pt x="350371" y="233083"/>
                  <a:pt x="344937" y="276556"/>
                </a:cubicBezTo>
                <a:cubicBezTo>
                  <a:pt x="336906" y="340802"/>
                  <a:pt x="333293" y="378262"/>
                  <a:pt x="315908" y="436213"/>
                </a:cubicBezTo>
                <a:cubicBezTo>
                  <a:pt x="307115" y="465521"/>
                  <a:pt x="286879" y="523299"/>
                  <a:pt x="286879" y="523299"/>
                </a:cubicBezTo>
                <a:cubicBezTo>
                  <a:pt x="291717" y="484594"/>
                  <a:pt x="295878" y="445798"/>
                  <a:pt x="301394" y="407184"/>
                </a:cubicBezTo>
                <a:cubicBezTo>
                  <a:pt x="305556" y="378051"/>
                  <a:pt x="312019" y="349270"/>
                  <a:pt x="315908" y="320099"/>
                </a:cubicBezTo>
                <a:cubicBezTo>
                  <a:pt x="321698" y="276672"/>
                  <a:pt x="323219" y="232685"/>
                  <a:pt x="330422" y="189470"/>
                </a:cubicBezTo>
                <a:cubicBezTo>
                  <a:pt x="332937" y="174379"/>
                  <a:pt x="337507" y="159301"/>
                  <a:pt x="344937" y="145927"/>
                </a:cubicBezTo>
                <a:cubicBezTo>
                  <a:pt x="361880" y="115429"/>
                  <a:pt x="402994" y="58841"/>
                  <a:pt x="402994" y="58841"/>
                </a:cubicBezTo>
                <a:cubicBezTo>
                  <a:pt x="497958" y="201290"/>
                  <a:pt x="389485" y="22339"/>
                  <a:pt x="446537" y="421699"/>
                </a:cubicBezTo>
                <a:cubicBezTo>
                  <a:pt x="452053" y="460313"/>
                  <a:pt x="454074" y="343961"/>
                  <a:pt x="461051" y="305584"/>
                </a:cubicBezTo>
                <a:cubicBezTo>
                  <a:pt x="468217" y="266168"/>
                  <a:pt x="488790" y="240860"/>
                  <a:pt x="504594" y="203984"/>
                </a:cubicBezTo>
                <a:cubicBezTo>
                  <a:pt x="510621" y="189922"/>
                  <a:pt x="512266" y="174125"/>
                  <a:pt x="519108" y="160441"/>
                </a:cubicBezTo>
                <a:cubicBezTo>
                  <a:pt x="535518" y="127622"/>
                  <a:pt x="542241" y="122795"/>
                  <a:pt x="562651" y="102384"/>
                </a:cubicBezTo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0"/>
          <p:cNvSpPr/>
          <p:nvPr/>
        </p:nvSpPr>
        <p:spPr>
          <a:xfrm>
            <a:off x="5334000" y="4648200"/>
            <a:ext cx="562651" cy="632902"/>
          </a:xfrm>
          <a:custGeom>
            <a:avLst/>
            <a:gdLst>
              <a:gd name="connsiteX0" fmla="*/ 25622 w 562651"/>
              <a:gd name="connsiteY0" fmla="*/ 552327 h 632902"/>
              <a:gd name="connsiteX1" fmla="*/ 54651 w 562651"/>
              <a:gd name="connsiteY1" fmla="*/ 450727 h 632902"/>
              <a:gd name="connsiteX2" fmla="*/ 83679 w 562651"/>
              <a:gd name="connsiteY2" fmla="*/ 363641 h 632902"/>
              <a:gd name="connsiteX3" fmla="*/ 112708 w 562651"/>
              <a:gd name="connsiteY3" fmla="*/ 320099 h 632902"/>
              <a:gd name="connsiteX4" fmla="*/ 156251 w 562651"/>
              <a:gd name="connsiteY4" fmla="*/ 218499 h 632902"/>
              <a:gd name="connsiteX5" fmla="*/ 185279 w 562651"/>
              <a:gd name="connsiteY5" fmla="*/ 116899 h 632902"/>
              <a:gd name="connsiteX6" fmla="*/ 214308 w 562651"/>
              <a:gd name="connsiteY6" fmla="*/ 73356 h 632902"/>
              <a:gd name="connsiteX7" fmla="*/ 228822 w 562651"/>
              <a:gd name="connsiteY7" fmla="*/ 15299 h 632902"/>
              <a:gd name="connsiteX8" fmla="*/ 214308 w 562651"/>
              <a:gd name="connsiteY8" fmla="*/ 58841 h 632902"/>
              <a:gd name="connsiteX9" fmla="*/ 199794 w 562651"/>
              <a:gd name="connsiteY9" fmla="*/ 160441 h 632902"/>
              <a:gd name="connsiteX10" fmla="*/ 170765 w 562651"/>
              <a:gd name="connsiteY10" fmla="*/ 276556 h 632902"/>
              <a:gd name="connsiteX11" fmla="*/ 156251 w 562651"/>
              <a:gd name="connsiteY11" fmla="*/ 334613 h 632902"/>
              <a:gd name="connsiteX12" fmla="*/ 141737 w 562651"/>
              <a:gd name="connsiteY12" fmla="*/ 378156 h 632902"/>
              <a:gd name="connsiteX13" fmla="*/ 127222 w 562651"/>
              <a:gd name="connsiteY13" fmla="*/ 450727 h 632902"/>
              <a:gd name="connsiteX14" fmla="*/ 112708 w 562651"/>
              <a:gd name="connsiteY14" fmla="*/ 494270 h 632902"/>
              <a:gd name="connsiteX15" fmla="*/ 141737 w 562651"/>
              <a:gd name="connsiteY15" fmla="*/ 450727 h 632902"/>
              <a:gd name="connsiteX16" fmla="*/ 170765 w 562651"/>
              <a:gd name="connsiteY16" fmla="*/ 392670 h 632902"/>
              <a:gd name="connsiteX17" fmla="*/ 185279 w 562651"/>
              <a:gd name="connsiteY17" fmla="*/ 349127 h 632902"/>
              <a:gd name="connsiteX18" fmla="*/ 257851 w 562651"/>
              <a:gd name="connsiteY18" fmla="*/ 233013 h 632902"/>
              <a:gd name="connsiteX19" fmla="*/ 315908 w 562651"/>
              <a:gd name="connsiteY19" fmla="*/ 131413 h 632902"/>
              <a:gd name="connsiteX20" fmla="*/ 359451 w 562651"/>
              <a:gd name="connsiteY20" fmla="*/ 145927 h 632902"/>
              <a:gd name="connsiteX21" fmla="*/ 344937 w 562651"/>
              <a:gd name="connsiteY21" fmla="*/ 276556 h 632902"/>
              <a:gd name="connsiteX22" fmla="*/ 315908 w 562651"/>
              <a:gd name="connsiteY22" fmla="*/ 436213 h 632902"/>
              <a:gd name="connsiteX23" fmla="*/ 286879 w 562651"/>
              <a:gd name="connsiteY23" fmla="*/ 523299 h 632902"/>
              <a:gd name="connsiteX24" fmla="*/ 301394 w 562651"/>
              <a:gd name="connsiteY24" fmla="*/ 407184 h 632902"/>
              <a:gd name="connsiteX25" fmla="*/ 315908 w 562651"/>
              <a:gd name="connsiteY25" fmla="*/ 320099 h 632902"/>
              <a:gd name="connsiteX26" fmla="*/ 330422 w 562651"/>
              <a:gd name="connsiteY26" fmla="*/ 189470 h 632902"/>
              <a:gd name="connsiteX27" fmla="*/ 344937 w 562651"/>
              <a:gd name="connsiteY27" fmla="*/ 145927 h 632902"/>
              <a:gd name="connsiteX28" fmla="*/ 402994 w 562651"/>
              <a:gd name="connsiteY28" fmla="*/ 58841 h 632902"/>
              <a:gd name="connsiteX29" fmla="*/ 446537 w 562651"/>
              <a:gd name="connsiteY29" fmla="*/ 421699 h 632902"/>
              <a:gd name="connsiteX30" fmla="*/ 461051 w 562651"/>
              <a:gd name="connsiteY30" fmla="*/ 305584 h 632902"/>
              <a:gd name="connsiteX31" fmla="*/ 504594 w 562651"/>
              <a:gd name="connsiteY31" fmla="*/ 203984 h 632902"/>
              <a:gd name="connsiteX32" fmla="*/ 519108 w 562651"/>
              <a:gd name="connsiteY32" fmla="*/ 160441 h 632902"/>
              <a:gd name="connsiteX33" fmla="*/ 562651 w 562651"/>
              <a:gd name="connsiteY33" fmla="*/ 102384 h 632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2651" h="632902">
                <a:moveTo>
                  <a:pt x="25622" y="552327"/>
                </a:moveTo>
                <a:cubicBezTo>
                  <a:pt x="74384" y="406049"/>
                  <a:pt x="0" y="632902"/>
                  <a:pt x="54651" y="450727"/>
                </a:cubicBezTo>
                <a:cubicBezTo>
                  <a:pt x="63443" y="421419"/>
                  <a:pt x="66705" y="389100"/>
                  <a:pt x="83679" y="363641"/>
                </a:cubicBezTo>
                <a:lnTo>
                  <a:pt x="112708" y="320099"/>
                </a:lnTo>
                <a:cubicBezTo>
                  <a:pt x="154377" y="153416"/>
                  <a:pt x="96110" y="358828"/>
                  <a:pt x="156251" y="218499"/>
                </a:cubicBezTo>
                <a:cubicBezTo>
                  <a:pt x="184154" y="153391"/>
                  <a:pt x="157034" y="173389"/>
                  <a:pt x="185279" y="116899"/>
                </a:cubicBezTo>
                <a:cubicBezTo>
                  <a:pt x="193080" y="101297"/>
                  <a:pt x="204632" y="87870"/>
                  <a:pt x="214308" y="73356"/>
                </a:cubicBezTo>
                <a:cubicBezTo>
                  <a:pt x="219146" y="54004"/>
                  <a:pt x="228822" y="35247"/>
                  <a:pt x="228822" y="15299"/>
                </a:cubicBezTo>
                <a:cubicBezTo>
                  <a:pt x="228822" y="0"/>
                  <a:pt x="217308" y="43839"/>
                  <a:pt x="214308" y="58841"/>
                </a:cubicBezTo>
                <a:cubicBezTo>
                  <a:pt x="207599" y="92387"/>
                  <a:pt x="205418" y="126696"/>
                  <a:pt x="199794" y="160441"/>
                </a:cubicBezTo>
                <a:cubicBezTo>
                  <a:pt x="182089" y="266669"/>
                  <a:pt x="193197" y="198041"/>
                  <a:pt x="170765" y="276556"/>
                </a:cubicBezTo>
                <a:cubicBezTo>
                  <a:pt x="165285" y="295736"/>
                  <a:pt x="161731" y="315433"/>
                  <a:pt x="156251" y="334613"/>
                </a:cubicBezTo>
                <a:cubicBezTo>
                  <a:pt x="152048" y="349324"/>
                  <a:pt x="145448" y="363313"/>
                  <a:pt x="141737" y="378156"/>
                </a:cubicBezTo>
                <a:cubicBezTo>
                  <a:pt x="135754" y="402089"/>
                  <a:pt x="133205" y="426794"/>
                  <a:pt x="127222" y="450727"/>
                </a:cubicBezTo>
                <a:cubicBezTo>
                  <a:pt x="123511" y="465570"/>
                  <a:pt x="97409" y="494270"/>
                  <a:pt x="112708" y="494270"/>
                </a:cubicBezTo>
                <a:cubicBezTo>
                  <a:pt x="130152" y="494270"/>
                  <a:pt x="133082" y="465873"/>
                  <a:pt x="141737" y="450727"/>
                </a:cubicBezTo>
                <a:cubicBezTo>
                  <a:pt x="152472" y="431941"/>
                  <a:pt x="162242" y="412557"/>
                  <a:pt x="170765" y="392670"/>
                </a:cubicBezTo>
                <a:cubicBezTo>
                  <a:pt x="176792" y="378608"/>
                  <a:pt x="178437" y="362811"/>
                  <a:pt x="185279" y="349127"/>
                </a:cubicBezTo>
                <a:cubicBezTo>
                  <a:pt x="240029" y="239628"/>
                  <a:pt x="211794" y="313614"/>
                  <a:pt x="257851" y="233013"/>
                </a:cubicBezTo>
                <a:cubicBezTo>
                  <a:pt x="331511" y="104108"/>
                  <a:pt x="245183" y="237499"/>
                  <a:pt x="315908" y="131413"/>
                </a:cubicBezTo>
                <a:cubicBezTo>
                  <a:pt x="319826" y="119659"/>
                  <a:pt x="348241" y="201"/>
                  <a:pt x="359451" y="145927"/>
                </a:cubicBezTo>
                <a:cubicBezTo>
                  <a:pt x="362811" y="189609"/>
                  <a:pt x="350371" y="233083"/>
                  <a:pt x="344937" y="276556"/>
                </a:cubicBezTo>
                <a:cubicBezTo>
                  <a:pt x="336906" y="340802"/>
                  <a:pt x="333293" y="378262"/>
                  <a:pt x="315908" y="436213"/>
                </a:cubicBezTo>
                <a:cubicBezTo>
                  <a:pt x="307115" y="465521"/>
                  <a:pt x="286879" y="523299"/>
                  <a:pt x="286879" y="523299"/>
                </a:cubicBezTo>
                <a:cubicBezTo>
                  <a:pt x="291717" y="484594"/>
                  <a:pt x="295878" y="445798"/>
                  <a:pt x="301394" y="407184"/>
                </a:cubicBezTo>
                <a:cubicBezTo>
                  <a:pt x="305556" y="378051"/>
                  <a:pt x="312019" y="349270"/>
                  <a:pt x="315908" y="320099"/>
                </a:cubicBezTo>
                <a:cubicBezTo>
                  <a:pt x="321698" y="276672"/>
                  <a:pt x="323219" y="232685"/>
                  <a:pt x="330422" y="189470"/>
                </a:cubicBezTo>
                <a:cubicBezTo>
                  <a:pt x="332937" y="174379"/>
                  <a:pt x="337507" y="159301"/>
                  <a:pt x="344937" y="145927"/>
                </a:cubicBezTo>
                <a:cubicBezTo>
                  <a:pt x="361880" y="115429"/>
                  <a:pt x="402994" y="58841"/>
                  <a:pt x="402994" y="58841"/>
                </a:cubicBezTo>
                <a:cubicBezTo>
                  <a:pt x="497958" y="201290"/>
                  <a:pt x="389485" y="22339"/>
                  <a:pt x="446537" y="421699"/>
                </a:cubicBezTo>
                <a:cubicBezTo>
                  <a:pt x="452053" y="460313"/>
                  <a:pt x="454074" y="343961"/>
                  <a:pt x="461051" y="305584"/>
                </a:cubicBezTo>
                <a:cubicBezTo>
                  <a:pt x="468217" y="266168"/>
                  <a:pt x="488790" y="240860"/>
                  <a:pt x="504594" y="203984"/>
                </a:cubicBezTo>
                <a:cubicBezTo>
                  <a:pt x="510621" y="189922"/>
                  <a:pt x="512266" y="174125"/>
                  <a:pt x="519108" y="160441"/>
                </a:cubicBezTo>
                <a:cubicBezTo>
                  <a:pt x="535518" y="127622"/>
                  <a:pt x="542241" y="122795"/>
                  <a:pt x="562651" y="102384"/>
                </a:cubicBezTo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 111"/>
          <p:cNvSpPr/>
          <p:nvPr/>
        </p:nvSpPr>
        <p:spPr>
          <a:xfrm>
            <a:off x="4572000" y="5486400"/>
            <a:ext cx="562651" cy="632902"/>
          </a:xfrm>
          <a:custGeom>
            <a:avLst/>
            <a:gdLst>
              <a:gd name="connsiteX0" fmla="*/ 25622 w 562651"/>
              <a:gd name="connsiteY0" fmla="*/ 552327 h 632902"/>
              <a:gd name="connsiteX1" fmla="*/ 54651 w 562651"/>
              <a:gd name="connsiteY1" fmla="*/ 450727 h 632902"/>
              <a:gd name="connsiteX2" fmla="*/ 83679 w 562651"/>
              <a:gd name="connsiteY2" fmla="*/ 363641 h 632902"/>
              <a:gd name="connsiteX3" fmla="*/ 112708 w 562651"/>
              <a:gd name="connsiteY3" fmla="*/ 320099 h 632902"/>
              <a:gd name="connsiteX4" fmla="*/ 156251 w 562651"/>
              <a:gd name="connsiteY4" fmla="*/ 218499 h 632902"/>
              <a:gd name="connsiteX5" fmla="*/ 185279 w 562651"/>
              <a:gd name="connsiteY5" fmla="*/ 116899 h 632902"/>
              <a:gd name="connsiteX6" fmla="*/ 214308 w 562651"/>
              <a:gd name="connsiteY6" fmla="*/ 73356 h 632902"/>
              <a:gd name="connsiteX7" fmla="*/ 228822 w 562651"/>
              <a:gd name="connsiteY7" fmla="*/ 15299 h 632902"/>
              <a:gd name="connsiteX8" fmla="*/ 214308 w 562651"/>
              <a:gd name="connsiteY8" fmla="*/ 58841 h 632902"/>
              <a:gd name="connsiteX9" fmla="*/ 199794 w 562651"/>
              <a:gd name="connsiteY9" fmla="*/ 160441 h 632902"/>
              <a:gd name="connsiteX10" fmla="*/ 170765 w 562651"/>
              <a:gd name="connsiteY10" fmla="*/ 276556 h 632902"/>
              <a:gd name="connsiteX11" fmla="*/ 156251 w 562651"/>
              <a:gd name="connsiteY11" fmla="*/ 334613 h 632902"/>
              <a:gd name="connsiteX12" fmla="*/ 141737 w 562651"/>
              <a:gd name="connsiteY12" fmla="*/ 378156 h 632902"/>
              <a:gd name="connsiteX13" fmla="*/ 127222 w 562651"/>
              <a:gd name="connsiteY13" fmla="*/ 450727 h 632902"/>
              <a:gd name="connsiteX14" fmla="*/ 112708 w 562651"/>
              <a:gd name="connsiteY14" fmla="*/ 494270 h 632902"/>
              <a:gd name="connsiteX15" fmla="*/ 141737 w 562651"/>
              <a:gd name="connsiteY15" fmla="*/ 450727 h 632902"/>
              <a:gd name="connsiteX16" fmla="*/ 170765 w 562651"/>
              <a:gd name="connsiteY16" fmla="*/ 392670 h 632902"/>
              <a:gd name="connsiteX17" fmla="*/ 185279 w 562651"/>
              <a:gd name="connsiteY17" fmla="*/ 349127 h 632902"/>
              <a:gd name="connsiteX18" fmla="*/ 257851 w 562651"/>
              <a:gd name="connsiteY18" fmla="*/ 233013 h 632902"/>
              <a:gd name="connsiteX19" fmla="*/ 315908 w 562651"/>
              <a:gd name="connsiteY19" fmla="*/ 131413 h 632902"/>
              <a:gd name="connsiteX20" fmla="*/ 359451 w 562651"/>
              <a:gd name="connsiteY20" fmla="*/ 145927 h 632902"/>
              <a:gd name="connsiteX21" fmla="*/ 344937 w 562651"/>
              <a:gd name="connsiteY21" fmla="*/ 276556 h 632902"/>
              <a:gd name="connsiteX22" fmla="*/ 315908 w 562651"/>
              <a:gd name="connsiteY22" fmla="*/ 436213 h 632902"/>
              <a:gd name="connsiteX23" fmla="*/ 286879 w 562651"/>
              <a:gd name="connsiteY23" fmla="*/ 523299 h 632902"/>
              <a:gd name="connsiteX24" fmla="*/ 301394 w 562651"/>
              <a:gd name="connsiteY24" fmla="*/ 407184 h 632902"/>
              <a:gd name="connsiteX25" fmla="*/ 315908 w 562651"/>
              <a:gd name="connsiteY25" fmla="*/ 320099 h 632902"/>
              <a:gd name="connsiteX26" fmla="*/ 330422 w 562651"/>
              <a:gd name="connsiteY26" fmla="*/ 189470 h 632902"/>
              <a:gd name="connsiteX27" fmla="*/ 344937 w 562651"/>
              <a:gd name="connsiteY27" fmla="*/ 145927 h 632902"/>
              <a:gd name="connsiteX28" fmla="*/ 402994 w 562651"/>
              <a:gd name="connsiteY28" fmla="*/ 58841 h 632902"/>
              <a:gd name="connsiteX29" fmla="*/ 446537 w 562651"/>
              <a:gd name="connsiteY29" fmla="*/ 421699 h 632902"/>
              <a:gd name="connsiteX30" fmla="*/ 461051 w 562651"/>
              <a:gd name="connsiteY30" fmla="*/ 305584 h 632902"/>
              <a:gd name="connsiteX31" fmla="*/ 504594 w 562651"/>
              <a:gd name="connsiteY31" fmla="*/ 203984 h 632902"/>
              <a:gd name="connsiteX32" fmla="*/ 519108 w 562651"/>
              <a:gd name="connsiteY32" fmla="*/ 160441 h 632902"/>
              <a:gd name="connsiteX33" fmla="*/ 562651 w 562651"/>
              <a:gd name="connsiteY33" fmla="*/ 102384 h 632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2651" h="632902">
                <a:moveTo>
                  <a:pt x="25622" y="552327"/>
                </a:moveTo>
                <a:cubicBezTo>
                  <a:pt x="74384" y="406049"/>
                  <a:pt x="0" y="632902"/>
                  <a:pt x="54651" y="450727"/>
                </a:cubicBezTo>
                <a:cubicBezTo>
                  <a:pt x="63443" y="421419"/>
                  <a:pt x="66705" y="389100"/>
                  <a:pt x="83679" y="363641"/>
                </a:cubicBezTo>
                <a:lnTo>
                  <a:pt x="112708" y="320099"/>
                </a:lnTo>
                <a:cubicBezTo>
                  <a:pt x="154377" y="153416"/>
                  <a:pt x="96110" y="358828"/>
                  <a:pt x="156251" y="218499"/>
                </a:cubicBezTo>
                <a:cubicBezTo>
                  <a:pt x="184154" y="153391"/>
                  <a:pt x="157034" y="173389"/>
                  <a:pt x="185279" y="116899"/>
                </a:cubicBezTo>
                <a:cubicBezTo>
                  <a:pt x="193080" y="101297"/>
                  <a:pt x="204632" y="87870"/>
                  <a:pt x="214308" y="73356"/>
                </a:cubicBezTo>
                <a:cubicBezTo>
                  <a:pt x="219146" y="54004"/>
                  <a:pt x="228822" y="35247"/>
                  <a:pt x="228822" y="15299"/>
                </a:cubicBezTo>
                <a:cubicBezTo>
                  <a:pt x="228822" y="0"/>
                  <a:pt x="217308" y="43839"/>
                  <a:pt x="214308" y="58841"/>
                </a:cubicBezTo>
                <a:cubicBezTo>
                  <a:pt x="207599" y="92387"/>
                  <a:pt x="205418" y="126696"/>
                  <a:pt x="199794" y="160441"/>
                </a:cubicBezTo>
                <a:cubicBezTo>
                  <a:pt x="182089" y="266669"/>
                  <a:pt x="193197" y="198041"/>
                  <a:pt x="170765" y="276556"/>
                </a:cubicBezTo>
                <a:cubicBezTo>
                  <a:pt x="165285" y="295736"/>
                  <a:pt x="161731" y="315433"/>
                  <a:pt x="156251" y="334613"/>
                </a:cubicBezTo>
                <a:cubicBezTo>
                  <a:pt x="152048" y="349324"/>
                  <a:pt x="145448" y="363313"/>
                  <a:pt x="141737" y="378156"/>
                </a:cubicBezTo>
                <a:cubicBezTo>
                  <a:pt x="135754" y="402089"/>
                  <a:pt x="133205" y="426794"/>
                  <a:pt x="127222" y="450727"/>
                </a:cubicBezTo>
                <a:cubicBezTo>
                  <a:pt x="123511" y="465570"/>
                  <a:pt x="97409" y="494270"/>
                  <a:pt x="112708" y="494270"/>
                </a:cubicBezTo>
                <a:cubicBezTo>
                  <a:pt x="130152" y="494270"/>
                  <a:pt x="133082" y="465873"/>
                  <a:pt x="141737" y="450727"/>
                </a:cubicBezTo>
                <a:cubicBezTo>
                  <a:pt x="152472" y="431941"/>
                  <a:pt x="162242" y="412557"/>
                  <a:pt x="170765" y="392670"/>
                </a:cubicBezTo>
                <a:cubicBezTo>
                  <a:pt x="176792" y="378608"/>
                  <a:pt x="178437" y="362811"/>
                  <a:pt x="185279" y="349127"/>
                </a:cubicBezTo>
                <a:cubicBezTo>
                  <a:pt x="240029" y="239628"/>
                  <a:pt x="211794" y="313614"/>
                  <a:pt x="257851" y="233013"/>
                </a:cubicBezTo>
                <a:cubicBezTo>
                  <a:pt x="331511" y="104108"/>
                  <a:pt x="245183" y="237499"/>
                  <a:pt x="315908" y="131413"/>
                </a:cubicBezTo>
                <a:cubicBezTo>
                  <a:pt x="319826" y="119659"/>
                  <a:pt x="348241" y="201"/>
                  <a:pt x="359451" y="145927"/>
                </a:cubicBezTo>
                <a:cubicBezTo>
                  <a:pt x="362811" y="189609"/>
                  <a:pt x="350371" y="233083"/>
                  <a:pt x="344937" y="276556"/>
                </a:cubicBezTo>
                <a:cubicBezTo>
                  <a:pt x="336906" y="340802"/>
                  <a:pt x="333293" y="378262"/>
                  <a:pt x="315908" y="436213"/>
                </a:cubicBezTo>
                <a:cubicBezTo>
                  <a:pt x="307115" y="465521"/>
                  <a:pt x="286879" y="523299"/>
                  <a:pt x="286879" y="523299"/>
                </a:cubicBezTo>
                <a:cubicBezTo>
                  <a:pt x="291717" y="484594"/>
                  <a:pt x="295878" y="445798"/>
                  <a:pt x="301394" y="407184"/>
                </a:cubicBezTo>
                <a:cubicBezTo>
                  <a:pt x="305556" y="378051"/>
                  <a:pt x="312019" y="349270"/>
                  <a:pt x="315908" y="320099"/>
                </a:cubicBezTo>
                <a:cubicBezTo>
                  <a:pt x="321698" y="276672"/>
                  <a:pt x="323219" y="232685"/>
                  <a:pt x="330422" y="189470"/>
                </a:cubicBezTo>
                <a:cubicBezTo>
                  <a:pt x="332937" y="174379"/>
                  <a:pt x="337507" y="159301"/>
                  <a:pt x="344937" y="145927"/>
                </a:cubicBezTo>
                <a:cubicBezTo>
                  <a:pt x="361880" y="115429"/>
                  <a:pt x="402994" y="58841"/>
                  <a:pt x="402994" y="58841"/>
                </a:cubicBezTo>
                <a:cubicBezTo>
                  <a:pt x="497958" y="201290"/>
                  <a:pt x="389485" y="22339"/>
                  <a:pt x="446537" y="421699"/>
                </a:cubicBezTo>
                <a:cubicBezTo>
                  <a:pt x="452053" y="460313"/>
                  <a:pt x="454074" y="343961"/>
                  <a:pt x="461051" y="305584"/>
                </a:cubicBezTo>
                <a:cubicBezTo>
                  <a:pt x="468217" y="266168"/>
                  <a:pt x="488790" y="240860"/>
                  <a:pt x="504594" y="203984"/>
                </a:cubicBezTo>
                <a:cubicBezTo>
                  <a:pt x="510621" y="189922"/>
                  <a:pt x="512266" y="174125"/>
                  <a:pt x="519108" y="160441"/>
                </a:cubicBezTo>
                <a:cubicBezTo>
                  <a:pt x="535518" y="127622"/>
                  <a:pt x="542241" y="122795"/>
                  <a:pt x="562651" y="102384"/>
                </a:cubicBezTo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 112"/>
          <p:cNvSpPr/>
          <p:nvPr/>
        </p:nvSpPr>
        <p:spPr>
          <a:xfrm>
            <a:off x="5791200" y="6019800"/>
            <a:ext cx="562651" cy="632902"/>
          </a:xfrm>
          <a:custGeom>
            <a:avLst/>
            <a:gdLst>
              <a:gd name="connsiteX0" fmla="*/ 25622 w 562651"/>
              <a:gd name="connsiteY0" fmla="*/ 552327 h 632902"/>
              <a:gd name="connsiteX1" fmla="*/ 54651 w 562651"/>
              <a:gd name="connsiteY1" fmla="*/ 450727 h 632902"/>
              <a:gd name="connsiteX2" fmla="*/ 83679 w 562651"/>
              <a:gd name="connsiteY2" fmla="*/ 363641 h 632902"/>
              <a:gd name="connsiteX3" fmla="*/ 112708 w 562651"/>
              <a:gd name="connsiteY3" fmla="*/ 320099 h 632902"/>
              <a:gd name="connsiteX4" fmla="*/ 156251 w 562651"/>
              <a:gd name="connsiteY4" fmla="*/ 218499 h 632902"/>
              <a:gd name="connsiteX5" fmla="*/ 185279 w 562651"/>
              <a:gd name="connsiteY5" fmla="*/ 116899 h 632902"/>
              <a:gd name="connsiteX6" fmla="*/ 214308 w 562651"/>
              <a:gd name="connsiteY6" fmla="*/ 73356 h 632902"/>
              <a:gd name="connsiteX7" fmla="*/ 228822 w 562651"/>
              <a:gd name="connsiteY7" fmla="*/ 15299 h 632902"/>
              <a:gd name="connsiteX8" fmla="*/ 214308 w 562651"/>
              <a:gd name="connsiteY8" fmla="*/ 58841 h 632902"/>
              <a:gd name="connsiteX9" fmla="*/ 199794 w 562651"/>
              <a:gd name="connsiteY9" fmla="*/ 160441 h 632902"/>
              <a:gd name="connsiteX10" fmla="*/ 170765 w 562651"/>
              <a:gd name="connsiteY10" fmla="*/ 276556 h 632902"/>
              <a:gd name="connsiteX11" fmla="*/ 156251 w 562651"/>
              <a:gd name="connsiteY11" fmla="*/ 334613 h 632902"/>
              <a:gd name="connsiteX12" fmla="*/ 141737 w 562651"/>
              <a:gd name="connsiteY12" fmla="*/ 378156 h 632902"/>
              <a:gd name="connsiteX13" fmla="*/ 127222 w 562651"/>
              <a:gd name="connsiteY13" fmla="*/ 450727 h 632902"/>
              <a:gd name="connsiteX14" fmla="*/ 112708 w 562651"/>
              <a:gd name="connsiteY14" fmla="*/ 494270 h 632902"/>
              <a:gd name="connsiteX15" fmla="*/ 141737 w 562651"/>
              <a:gd name="connsiteY15" fmla="*/ 450727 h 632902"/>
              <a:gd name="connsiteX16" fmla="*/ 170765 w 562651"/>
              <a:gd name="connsiteY16" fmla="*/ 392670 h 632902"/>
              <a:gd name="connsiteX17" fmla="*/ 185279 w 562651"/>
              <a:gd name="connsiteY17" fmla="*/ 349127 h 632902"/>
              <a:gd name="connsiteX18" fmla="*/ 257851 w 562651"/>
              <a:gd name="connsiteY18" fmla="*/ 233013 h 632902"/>
              <a:gd name="connsiteX19" fmla="*/ 315908 w 562651"/>
              <a:gd name="connsiteY19" fmla="*/ 131413 h 632902"/>
              <a:gd name="connsiteX20" fmla="*/ 359451 w 562651"/>
              <a:gd name="connsiteY20" fmla="*/ 145927 h 632902"/>
              <a:gd name="connsiteX21" fmla="*/ 344937 w 562651"/>
              <a:gd name="connsiteY21" fmla="*/ 276556 h 632902"/>
              <a:gd name="connsiteX22" fmla="*/ 315908 w 562651"/>
              <a:gd name="connsiteY22" fmla="*/ 436213 h 632902"/>
              <a:gd name="connsiteX23" fmla="*/ 286879 w 562651"/>
              <a:gd name="connsiteY23" fmla="*/ 523299 h 632902"/>
              <a:gd name="connsiteX24" fmla="*/ 301394 w 562651"/>
              <a:gd name="connsiteY24" fmla="*/ 407184 h 632902"/>
              <a:gd name="connsiteX25" fmla="*/ 315908 w 562651"/>
              <a:gd name="connsiteY25" fmla="*/ 320099 h 632902"/>
              <a:gd name="connsiteX26" fmla="*/ 330422 w 562651"/>
              <a:gd name="connsiteY26" fmla="*/ 189470 h 632902"/>
              <a:gd name="connsiteX27" fmla="*/ 344937 w 562651"/>
              <a:gd name="connsiteY27" fmla="*/ 145927 h 632902"/>
              <a:gd name="connsiteX28" fmla="*/ 402994 w 562651"/>
              <a:gd name="connsiteY28" fmla="*/ 58841 h 632902"/>
              <a:gd name="connsiteX29" fmla="*/ 446537 w 562651"/>
              <a:gd name="connsiteY29" fmla="*/ 421699 h 632902"/>
              <a:gd name="connsiteX30" fmla="*/ 461051 w 562651"/>
              <a:gd name="connsiteY30" fmla="*/ 305584 h 632902"/>
              <a:gd name="connsiteX31" fmla="*/ 504594 w 562651"/>
              <a:gd name="connsiteY31" fmla="*/ 203984 h 632902"/>
              <a:gd name="connsiteX32" fmla="*/ 519108 w 562651"/>
              <a:gd name="connsiteY32" fmla="*/ 160441 h 632902"/>
              <a:gd name="connsiteX33" fmla="*/ 562651 w 562651"/>
              <a:gd name="connsiteY33" fmla="*/ 102384 h 632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2651" h="632902">
                <a:moveTo>
                  <a:pt x="25622" y="552327"/>
                </a:moveTo>
                <a:cubicBezTo>
                  <a:pt x="74384" y="406049"/>
                  <a:pt x="0" y="632902"/>
                  <a:pt x="54651" y="450727"/>
                </a:cubicBezTo>
                <a:cubicBezTo>
                  <a:pt x="63443" y="421419"/>
                  <a:pt x="66705" y="389100"/>
                  <a:pt x="83679" y="363641"/>
                </a:cubicBezTo>
                <a:lnTo>
                  <a:pt x="112708" y="320099"/>
                </a:lnTo>
                <a:cubicBezTo>
                  <a:pt x="154377" y="153416"/>
                  <a:pt x="96110" y="358828"/>
                  <a:pt x="156251" y="218499"/>
                </a:cubicBezTo>
                <a:cubicBezTo>
                  <a:pt x="184154" y="153391"/>
                  <a:pt x="157034" y="173389"/>
                  <a:pt x="185279" y="116899"/>
                </a:cubicBezTo>
                <a:cubicBezTo>
                  <a:pt x="193080" y="101297"/>
                  <a:pt x="204632" y="87870"/>
                  <a:pt x="214308" y="73356"/>
                </a:cubicBezTo>
                <a:cubicBezTo>
                  <a:pt x="219146" y="54004"/>
                  <a:pt x="228822" y="35247"/>
                  <a:pt x="228822" y="15299"/>
                </a:cubicBezTo>
                <a:cubicBezTo>
                  <a:pt x="228822" y="0"/>
                  <a:pt x="217308" y="43839"/>
                  <a:pt x="214308" y="58841"/>
                </a:cubicBezTo>
                <a:cubicBezTo>
                  <a:pt x="207599" y="92387"/>
                  <a:pt x="205418" y="126696"/>
                  <a:pt x="199794" y="160441"/>
                </a:cubicBezTo>
                <a:cubicBezTo>
                  <a:pt x="182089" y="266669"/>
                  <a:pt x="193197" y="198041"/>
                  <a:pt x="170765" y="276556"/>
                </a:cubicBezTo>
                <a:cubicBezTo>
                  <a:pt x="165285" y="295736"/>
                  <a:pt x="161731" y="315433"/>
                  <a:pt x="156251" y="334613"/>
                </a:cubicBezTo>
                <a:cubicBezTo>
                  <a:pt x="152048" y="349324"/>
                  <a:pt x="145448" y="363313"/>
                  <a:pt x="141737" y="378156"/>
                </a:cubicBezTo>
                <a:cubicBezTo>
                  <a:pt x="135754" y="402089"/>
                  <a:pt x="133205" y="426794"/>
                  <a:pt x="127222" y="450727"/>
                </a:cubicBezTo>
                <a:cubicBezTo>
                  <a:pt x="123511" y="465570"/>
                  <a:pt x="97409" y="494270"/>
                  <a:pt x="112708" y="494270"/>
                </a:cubicBezTo>
                <a:cubicBezTo>
                  <a:pt x="130152" y="494270"/>
                  <a:pt x="133082" y="465873"/>
                  <a:pt x="141737" y="450727"/>
                </a:cubicBezTo>
                <a:cubicBezTo>
                  <a:pt x="152472" y="431941"/>
                  <a:pt x="162242" y="412557"/>
                  <a:pt x="170765" y="392670"/>
                </a:cubicBezTo>
                <a:cubicBezTo>
                  <a:pt x="176792" y="378608"/>
                  <a:pt x="178437" y="362811"/>
                  <a:pt x="185279" y="349127"/>
                </a:cubicBezTo>
                <a:cubicBezTo>
                  <a:pt x="240029" y="239628"/>
                  <a:pt x="211794" y="313614"/>
                  <a:pt x="257851" y="233013"/>
                </a:cubicBezTo>
                <a:cubicBezTo>
                  <a:pt x="331511" y="104108"/>
                  <a:pt x="245183" y="237499"/>
                  <a:pt x="315908" y="131413"/>
                </a:cubicBezTo>
                <a:cubicBezTo>
                  <a:pt x="319826" y="119659"/>
                  <a:pt x="348241" y="201"/>
                  <a:pt x="359451" y="145927"/>
                </a:cubicBezTo>
                <a:cubicBezTo>
                  <a:pt x="362811" y="189609"/>
                  <a:pt x="350371" y="233083"/>
                  <a:pt x="344937" y="276556"/>
                </a:cubicBezTo>
                <a:cubicBezTo>
                  <a:pt x="336906" y="340802"/>
                  <a:pt x="333293" y="378262"/>
                  <a:pt x="315908" y="436213"/>
                </a:cubicBezTo>
                <a:cubicBezTo>
                  <a:pt x="307115" y="465521"/>
                  <a:pt x="286879" y="523299"/>
                  <a:pt x="286879" y="523299"/>
                </a:cubicBezTo>
                <a:cubicBezTo>
                  <a:pt x="291717" y="484594"/>
                  <a:pt x="295878" y="445798"/>
                  <a:pt x="301394" y="407184"/>
                </a:cubicBezTo>
                <a:cubicBezTo>
                  <a:pt x="305556" y="378051"/>
                  <a:pt x="312019" y="349270"/>
                  <a:pt x="315908" y="320099"/>
                </a:cubicBezTo>
                <a:cubicBezTo>
                  <a:pt x="321698" y="276672"/>
                  <a:pt x="323219" y="232685"/>
                  <a:pt x="330422" y="189470"/>
                </a:cubicBezTo>
                <a:cubicBezTo>
                  <a:pt x="332937" y="174379"/>
                  <a:pt x="337507" y="159301"/>
                  <a:pt x="344937" y="145927"/>
                </a:cubicBezTo>
                <a:cubicBezTo>
                  <a:pt x="361880" y="115429"/>
                  <a:pt x="402994" y="58841"/>
                  <a:pt x="402994" y="58841"/>
                </a:cubicBezTo>
                <a:cubicBezTo>
                  <a:pt x="497958" y="201290"/>
                  <a:pt x="389485" y="22339"/>
                  <a:pt x="446537" y="421699"/>
                </a:cubicBezTo>
                <a:cubicBezTo>
                  <a:pt x="452053" y="460313"/>
                  <a:pt x="454074" y="343961"/>
                  <a:pt x="461051" y="305584"/>
                </a:cubicBezTo>
                <a:cubicBezTo>
                  <a:pt x="468217" y="266168"/>
                  <a:pt x="488790" y="240860"/>
                  <a:pt x="504594" y="203984"/>
                </a:cubicBezTo>
                <a:cubicBezTo>
                  <a:pt x="510621" y="189922"/>
                  <a:pt x="512266" y="174125"/>
                  <a:pt x="519108" y="160441"/>
                </a:cubicBezTo>
                <a:cubicBezTo>
                  <a:pt x="535518" y="127622"/>
                  <a:pt x="542241" y="122795"/>
                  <a:pt x="562651" y="102384"/>
                </a:cubicBezTo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113"/>
          <p:cNvSpPr/>
          <p:nvPr/>
        </p:nvSpPr>
        <p:spPr>
          <a:xfrm>
            <a:off x="6553200" y="5867400"/>
            <a:ext cx="562651" cy="632902"/>
          </a:xfrm>
          <a:custGeom>
            <a:avLst/>
            <a:gdLst>
              <a:gd name="connsiteX0" fmla="*/ 25622 w 562651"/>
              <a:gd name="connsiteY0" fmla="*/ 552327 h 632902"/>
              <a:gd name="connsiteX1" fmla="*/ 54651 w 562651"/>
              <a:gd name="connsiteY1" fmla="*/ 450727 h 632902"/>
              <a:gd name="connsiteX2" fmla="*/ 83679 w 562651"/>
              <a:gd name="connsiteY2" fmla="*/ 363641 h 632902"/>
              <a:gd name="connsiteX3" fmla="*/ 112708 w 562651"/>
              <a:gd name="connsiteY3" fmla="*/ 320099 h 632902"/>
              <a:gd name="connsiteX4" fmla="*/ 156251 w 562651"/>
              <a:gd name="connsiteY4" fmla="*/ 218499 h 632902"/>
              <a:gd name="connsiteX5" fmla="*/ 185279 w 562651"/>
              <a:gd name="connsiteY5" fmla="*/ 116899 h 632902"/>
              <a:gd name="connsiteX6" fmla="*/ 214308 w 562651"/>
              <a:gd name="connsiteY6" fmla="*/ 73356 h 632902"/>
              <a:gd name="connsiteX7" fmla="*/ 228822 w 562651"/>
              <a:gd name="connsiteY7" fmla="*/ 15299 h 632902"/>
              <a:gd name="connsiteX8" fmla="*/ 214308 w 562651"/>
              <a:gd name="connsiteY8" fmla="*/ 58841 h 632902"/>
              <a:gd name="connsiteX9" fmla="*/ 199794 w 562651"/>
              <a:gd name="connsiteY9" fmla="*/ 160441 h 632902"/>
              <a:gd name="connsiteX10" fmla="*/ 170765 w 562651"/>
              <a:gd name="connsiteY10" fmla="*/ 276556 h 632902"/>
              <a:gd name="connsiteX11" fmla="*/ 156251 w 562651"/>
              <a:gd name="connsiteY11" fmla="*/ 334613 h 632902"/>
              <a:gd name="connsiteX12" fmla="*/ 141737 w 562651"/>
              <a:gd name="connsiteY12" fmla="*/ 378156 h 632902"/>
              <a:gd name="connsiteX13" fmla="*/ 127222 w 562651"/>
              <a:gd name="connsiteY13" fmla="*/ 450727 h 632902"/>
              <a:gd name="connsiteX14" fmla="*/ 112708 w 562651"/>
              <a:gd name="connsiteY14" fmla="*/ 494270 h 632902"/>
              <a:gd name="connsiteX15" fmla="*/ 141737 w 562651"/>
              <a:gd name="connsiteY15" fmla="*/ 450727 h 632902"/>
              <a:gd name="connsiteX16" fmla="*/ 170765 w 562651"/>
              <a:gd name="connsiteY16" fmla="*/ 392670 h 632902"/>
              <a:gd name="connsiteX17" fmla="*/ 185279 w 562651"/>
              <a:gd name="connsiteY17" fmla="*/ 349127 h 632902"/>
              <a:gd name="connsiteX18" fmla="*/ 257851 w 562651"/>
              <a:gd name="connsiteY18" fmla="*/ 233013 h 632902"/>
              <a:gd name="connsiteX19" fmla="*/ 315908 w 562651"/>
              <a:gd name="connsiteY19" fmla="*/ 131413 h 632902"/>
              <a:gd name="connsiteX20" fmla="*/ 359451 w 562651"/>
              <a:gd name="connsiteY20" fmla="*/ 145927 h 632902"/>
              <a:gd name="connsiteX21" fmla="*/ 344937 w 562651"/>
              <a:gd name="connsiteY21" fmla="*/ 276556 h 632902"/>
              <a:gd name="connsiteX22" fmla="*/ 315908 w 562651"/>
              <a:gd name="connsiteY22" fmla="*/ 436213 h 632902"/>
              <a:gd name="connsiteX23" fmla="*/ 286879 w 562651"/>
              <a:gd name="connsiteY23" fmla="*/ 523299 h 632902"/>
              <a:gd name="connsiteX24" fmla="*/ 301394 w 562651"/>
              <a:gd name="connsiteY24" fmla="*/ 407184 h 632902"/>
              <a:gd name="connsiteX25" fmla="*/ 315908 w 562651"/>
              <a:gd name="connsiteY25" fmla="*/ 320099 h 632902"/>
              <a:gd name="connsiteX26" fmla="*/ 330422 w 562651"/>
              <a:gd name="connsiteY26" fmla="*/ 189470 h 632902"/>
              <a:gd name="connsiteX27" fmla="*/ 344937 w 562651"/>
              <a:gd name="connsiteY27" fmla="*/ 145927 h 632902"/>
              <a:gd name="connsiteX28" fmla="*/ 402994 w 562651"/>
              <a:gd name="connsiteY28" fmla="*/ 58841 h 632902"/>
              <a:gd name="connsiteX29" fmla="*/ 446537 w 562651"/>
              <a:gd name="connsiteY29" fmla="*/ 421699 h 632902"/>
              <a:gd name="connsiteX30" fmla="*/ 461051 w 562651"/>
              <a:gd name="connsiteY30" fmla="*/ 305584 h 632902"/>
              <a:gd name="connsiteX31" fmla="*/ 504594 w 562651"/>
              <a:gd name="connsiteY31" fmla="*/ 203984 h 632902"/>
              <a:gd name="connsiteX32" fmla="*/ 519108 w 562651"/>
              <a:gd name="connsiteY32" fmla="*/ 160441 h 632902"/>
              <a:gd name="connsiteX33" fmla="*/ 562651 w 562651"/>
              <a:gd name="connsiteY33" fmla="*/ 102384 h 632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2651" h="632902">
                <a:moveTo>
                  <a:pt x="25622" y="552327"/>
                </a:moveTo>
                <a:cubicBezTo>
                  <a:pt x="74384" y="406049"/>
                  <a:pt x="0" y="632902"/>
                  <a:pt x="54651" y="450727"/>
                </a:cubicBezTo>
                <a:cubicBezTo>
                  <a:pt x="63443" y="421419"/>
                  <a:pt x="66705" y="389100"/>
                  <a:pt x="83679" y="363641"/>
                </a:cubicBezTo>
                <a:lnTo>
                  <a:pt x="112708" y="320099"/>
                </a:lnTo>
                <a:cubicBezTo>
                  <a:pt x="154377" y="153416"/>
                  <a:pt x="96110" y="358828"/>
                  <a:pt x="156251" y="218499"/>
                </a:cubicBezTo>
                <a:cubicBezTo>
                  <a:pt x="184154" y="153391"/>
                  <a:pt x="157034" y="173389"/>
                  <a:pt x="185279" y="116899"/>
                </a:cubicBezTo>
                <a:cubicBezTo>
                  <a:pt x="193080" y="101297"/>
                  <a:pt x="204632" y="87870"/>
                  <a:pt x="214308" y="73356"/>
                </a:cubicBezTo>
                <a:cubicBezTo>
                  <a:pt x="219146" y="54004"/>
                  <a:pt x="228822" y="35247"/>
                  <a:pt x="228822" y="15299"/>
                </a:cubicBezTo>
                <a:cubicBezTo>
                  <a:pt x="228822" y="0"/>
                  <a:pt x="217308" y="43839"/>
                  <a:pt x="214308" y="58841"/>
                </a:cubicBezTo>
                <a:cubicBezTo>
                  <a:pt x="207599" y="92387"/>
                  <a:pt x="205418" y="126696"/>
                  <a:pt x="199794" y="160441"/>
                </a:cubicBezTo>
                <a:cubicBezTo>
                  <a:pt x="182089" y="266669"/>
                  <a:pt x="193197" y="198041"/>
                  <a:pt x="170765" y="276556"/>
                </a:cubicBezTo>
                <a:cubicBezTo>
                  <a:pt x="165285" y="295736"/>
                  <a:pt x="161731" y="315433"/>
                  <a:pt x="156251" y="334613"/>
                </a:cubicBezTo>
                <a:cubicBezTo>
                  <a:pt x="152048" y="349324"/>
                  <a:pt x="145448" y="363313"/>
                  <a:pt x="141737" y="378156"/>
                </a:cubicBezTo>
                <a:cubicBezTo>
                  <a:pt x="135754" y="402089"/>
                  <a:pt x="133205" y="426794"/>
                  <a:pt x="127222" y="450727"/>
                </a:cubicBezTo>
                <a:cubicBezTo>
                  <a:pt x="123511" y="465570"/>
                  <a:pt x="97409" y="494270"/>
                  <a:pt x="112708" y="494270"/>
                </a:cubicBezTo>
                <a:cubicBezTo>
                  <a:pt x="130152" y="494270"/>
                  <a:pt x="133082" y="465873"/>
                  <a:pt x="141737" y="450727"/>
                </a:cubicBezTo>
                <a:cubicBezTo>
                  <a:pt x="152472" y="431941"/>
                  <a:pt x="162242" y="412557"/>
                  <a:pt x="170765" y="392670"/>
                </a:cubicBezTo>
                <a:cubicBezTo>
                  <a:pt x="176792" y="378608"/>
                  <a:pt x="178437" y="362811"/>
                  <a:pt x="185279" y="349127"/>
                </a:cubicBezTo>
                <a:cubicBezTo>
                  <a:pt x="240029" y="239628"/>
                  <a:pt x="211794" y="313614"/>
                  <a:pt x="257851" y="233013"/>
                </a:cubicBezTo>
                <a:cubicBezTo>
                  <a:pt x="331511" y="104108"/>
                  <a:pt x="245183" y="237499"/>
                  <a:pt x="315908" y="131413"/>
                </a:cubicBezTo>
                <a:cubicBezTo>
                  <a:pt x="319826" y="119659"/>
                  <a:pt x="348241" y="201"/>
                  <a:pt x="359451" y="145927"/>
                </a:cubicBezTo>
                <a:cubicBezTo>
                  <a:pt x="362811" y="189609"/>
                  <a:pt x="350371" y="233083"/>
                  <a:pt x="344937" y="276556"/>
                </a:cubicBezTo>
                <a:cubicBezTo>
                  <a:pt x="336906" y="340802"/>
                  <a:pt x="333293" y="378262"/>
                  <a:pt x="315908" y="436213"/>
                </a:cubicBezTo>
                <a:cubicBezTo>
                  <a:pt x="307115" y="465521"/>
                  <a:pt x="286879" y="523299"/>
                  <a:pt x="286879" y="523299"/>
                </a:cubicBezTo>
                <a:cubicBezTo>
                  <a:pt x="291717" y="484594"/>
                  <a:pt x="295878" y="445798"/>
                  <a:pt x="301394" y="407184"/>
                </a:cubicBezTo>
                <a:cubicBezTo>
                  <a:pt x="305556" y="378051"/>
                  <a:pt x="312019" y="349270"/>
                  <a:pt x="315908" y="320099"/>
                </a:cubicBezTo>
                <a:cubicBezTo>
                  <a:pt x="321698" y="276672"/>
                  <a:pt x="323219" y="232685"/>
                  <a:pt x="330422" y="189470"/>
                </a:cubicBezTo>
                <a:cubicBezTo>
                  <a:pt x="332937" y="174379"/>
                  <a:pt x="337507" y="159301"/>
                  <a:pt x="344937" y="145927"/>
                </a:cubicBezTo>
                <a:cubicBezTo>
                  <a:pt x="361880" y="115429"/>
                  <a:pt x="402994" y="58841"/>
                  <a:pt x="402994" y="58841"/>
                </a:cubicBezTo>
                <a:cubicBezTo>
                  <a:pt x="497958" y="201290"/>
                  <a:pt x="389485" y="22339"/>
                  <a:pt x="446537" y="421699"/>
                </a:cubicBezTo>
                <a:cubicBezTo>
                  <a:pt x="452053" y="460313"/>
                  <a:pt x="454074" y="343961"/>
                  <a:pt x="461051" y="305584"/>
                </a:cubicBezTo>
                <a:cubicBezTo>
                  <a:pt x="468217" y="266168"/>
                  <a:pt x="488790" y="240860"/>
                  <a:pt x="504594" y="203984"/>
                </a:cubicBezTo>
                <a:cubicBezTo>
                  <a:pt x="510621" y="189922"/>
                  <a:pt x="512266" y="174125"/>
                  <a:pt x="519108" y="160441"/>
                </a:cubicBezTo>
                <a:cubicBezTo>
                  <a:pt x="535518" y="127622"/>
                  <a:pt x="542241" y="122795"/>
                  <a:pt x="562651" y="102384"/>
                </a:cubicBezTo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 114"/>
          <p:cNvSpPr/>
          <p:nvPr/>
        </p:nvSpPr>
        <p:spPr>
          <a:xfrm>
            <a:off x="6629400" y="5867400"/>
            <a:ext cx="562651" cy="632902"/>
          </a:xfrm>
          <a:custGeom>
            <a:avLst/>
            <a:gdLst>
              <a:gd name="connsiteX0" fmla="*/ 25622 w 562651"/>
              <a:gd name="connsiteY0" fmla="*/ 552327 h 632902"/>
              <a:gd name="connsiteX1" fmla="*/ 54651 w 562651"/>
              <a:gd name="connsiteY1" fmla="*/ 450727 h 632902"/>
              <a:gd name="connsiteX2" fmla="*/ 83679 w 562651"/>
              <a:gd name="connsiteY2" fmla="*/ 363641 h 632902"/>
              <a:gd name="connsiteX3" fmla="*/ 112708 w 562651"/>
              <a:gd name="connsiteY3" fmla="*/ 320099 h 632902"/>
              <a:gd name="connsiteX4" fmla="*/ 156251 w 562651"/>
              <a:gd name="connsiteY4" fmla="*/ 218499 h 632902"/>
              <a:gd name="connsiteX5" fmla="*/ 185279 w 562651"/>
              <a:gd name="connsiteY5" fmla="*/ 116899 h 632902"/>
              <a:gd name="connsiteX6" fmla="*/ 214308 w 562651"/>
              <a:gd name="connsiteY6" fmla="*/ 73356 h 632902"/>
              <a:gd name="connsiteX7" fmla="*/ 228822 w 562651"/>
              <a:gd name="connsiteY7" fmla="*/ 15299 h 632902"/>
              <a:gd name="connsiteX8" fmla="*/ 214308 w 562651"/>
              <a:gd name="connsiteY8" fmla="*/ 58841 h 632902"/>
              <a:gd name="connsiteX9" fmla="*/ 199794 w 562651"/>
              <a:gd name="connsiteY9" fmla="*/ 160441 h 632902"/>
              <a:gd name="connsiteX10" fmla="*/ 170765 w 562651"/>
              <a:gd name="connsiteY10" fmla="*/ 276556 h 632902"/>
              <a:gd name="connsiteX11" fmla="*/ 156251 w 562651"/>
              <a:gd name="connsiteY11" fmla="*/ 334613 h 632902"/>
              <a:gd name="connsiteX12" fmla="*/ 141737 w 562651"/>
              <a:gd name="connsiteY12" fmla="*/ 378156 h 632902"/>
              <a:gd name="connsiteX13" fmla="*/ 127222 w 562651"/>
              <a:gd name="connsiteY13" fmla="*/ 450727 h 632902"/>
              <a:gd name="connsiteX14" fmla="*/ 112708 w 562651"/>
              <a:gd name="connsiteY14" fmla="*/ 494270 h 632902"/>
              <a:gd name="connsiteX15" fmla="*/ 141737 w 562651"/>
              <a:gd name="connsiteY15" fmla="*/ 450727 h 632902"/>
              <a:gd name="connsiteX16" fmla="*/ 170765 w 562651"/>
              <a:gd name="connsiteY16" fmla="*/ 392670 h 632902"/>
              <a:gd name="connsiteX17" fmla="*/ 185279 w 562651"/>
              <a:gd name="connsiteY17" fmla="*/ 349127 h 632902"/>
              <a:gd name="connsiteX18" fmla="*/ 257851 w 562651"/>
              <a:gd name="connsiteY18" fmla="*/ 233013 h 632902"/>
              <a:gd name="connsiteX19" fmla="*/ 315908 w 562651"/>
              <a:gd name="connsiteY19" fmla="*/ 131413 h 632902"/>
              <a:gd name="connsiteX20" fmla="*/ 359451 w 562651"/>
              <a:gd name="connsiteY20" fmla="*/ 145927 h 632902"/>
              <a:gd name="connsiteX21" fmla="*/ 344937 w 562651"/>
              <a:gd name="connsiteY21" fmla="*/ 276556 h 632902"/>
              <a:gd name="connsiteX22" fmla="*/ 315908 w 562651"/>
              <a:gd name="connsiteY22" fmla="*/ 436213 h 632902"/>
              <a:gd name="connsiteX23" fmla="*/ 286879 w 562651"/>
              <a:gd name="connsiteY23" fmla="*/ 523299 h 632902"/>
              <a:gd name="connsiteX24" fmla="*/ 301394 w 562651"/>
              <a:gd name="connsiteY24" fmla="*/ 407184 h 632902"/>
              <a:gd name="connsiteX25" fmla="*/ 315908 w 562651"/>
              <a:gd name="connsiteY25" fmla="*/ 320099 h 632902"/>
              <a:gd name="connsiteX26" fmla="*/ 330422 w 562651"/>
              <a:gd name="connsiteY26" fmla="*/ 189470 h 632902"/>
              <a:gd name="connsiteX27" fmla="*/ 344937 w 562651"/>
              <a:gd name="connsiteY27" fmla="*/ 145927 h 632902"/>
              <a:gd name="connsiteX28" fmla="*/ 402994 w 562651"/>
              <a:gd name="connsiteY28" fmla="*/ 58841 h 632902"/>
              <a:gd name="connsiteX29" fmla="*/ 446537 w 562651"/>
              <a:gd name="connsiteY29" fmla="*/ 421699 h 632902"/>
              <a:gd name="connsiteX30" fmla="*/ 461051 w 562651"/>
              <a:gd name="connsiteY30" fmla="*/ 305584 h 632902"/>
              <a:gd name="connsiteX31" fmla="*/ 504594 w 562651"/>
              <a:gd name="connsiteY31" fmla="*/ 203984 h 632902"/>
              <a:gd name="connsiteX32" fmla="*/ 519108 w 562651"/>
              <a:gd name="connsiteY32" fmla="*/ 160441 h 632902"/>
              <a:gd name="connsiteX33" fmla="*/ 562651 w 562651"/>
              <a:gd name="connsiteY33" fmla="*/ 102384 h 632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2651" h="632902">
                <a:moveTo>
                  <a:pt x="25622" y="552327"/>
                </a:moveTo>
                <a:cubicBezTo>
                  <a:pt x="74384" y="406049"/>
                  <a:pt x="0" y="632902"/>
                  <a:pt x="54651" y="450727"/>
                </a:cubicBezTo>
                <a:cubicBezTo>
                  <a:pt x="63443" y="421419"/>
                  <a:pt x="66705" y="389100"/>
                  <a:pt x="83679" y="363641"/>
                </a:cubicBezTo>
                <a:lnTo>
                  <a:pt x="112708" y="320099"/>
                </a:lnTo>
                <a:cubicBezTo>
                  <a:pt x="154377" y="153416"/>
                  <a:pt x="96110" y="358828"/>
                  <a:pt x="156251" y="218499"/>
                </a:cubicBezTo>
                <a:cubicBezTo>
                  <a:pt x="184154" y="153391"/>
                  <a:pt x="157034" y="173389"/>
                  <a:pt x="185279" y="116899"/>
                </a:cubicBezTo>
                <a:cubicBezTo>
                  <a:pt x="193080" y="101297"/>
                  <a:pt x="204632" y="87870"/>
                  <a:pt x="214308" y="73356"/>
                </a:cubicBezTo>
                <a:cubicBezTo>
                  <a:pt x="219146" y="54004"/>
                  <a:pt x="228822" y="35247"/>
                  <a:pt x="228822" y="15299"/>
                </a:cubicBezTo>
                <a:cubicBezTo>
                  <a:pt x="228822" y="0"/>
                  <a:pt x="217308" y="43839"/>
                  <a:pt x="214308" y="58841"/>
                </a:cubicBezTo>
                <a:cubicBezTo>
                  <a:pt x="207599" y="92387"/>
                  <a:pt x="205418" y="126696"/>
                  <a:pt x="199794" y="160441"/>
                </a:cubicBezTo>
                <a:cubicBezTo>
                  <a:pt x="182089" y="266669"/>
                  <a:pt x="193197" y="198041"/>
                  <a:pt x="170765" y="276556"/>
                </a:cubicBezTo>
                <a:cubicBezTo>
                  <a:pt x="165285" y="295736"/>
                  <a:pt x="161731" y="315433"/>
                  <a:pt x="156251" y="334613"/>
                </a:cubicBezTo>
                <a:cubicBezTo>
                  <a:pt x="152048" y="349324"/>
                  <a:pt x="145448" y="363313"/>
                  <a:pt x="141737" y="378156"/>
                </a:cubicBezTo>
                <a:cubicBezTo>
                  <a:pt x="135754" y="402089"/>
                  <a:pt x="133205" y="426794"/>
                  <a:pt x="127222" y="450727"/>
                </a:cubicBezTo>
                <a:cubicBezTo>
                  <a:pt x="123511" y="465570"/>
                  <a:pt x="97409" y="494270"/>
                  <a:pt x="112708" y="494270"/>
                </a:cubicBezTo>
                <a:cubicBezTo>
                  <a:pt x="130152" y="494270"/>
                  <a:pt x="133082" y="465873"/>
                  <a:pt x="141737" y="450727"/>
                </a:cubicBezTo>
                <a:cubicBezTo>
                  <a:pt x="152472" y="431941"/>
                  <a:pt x="162242" y="412557"/>
                  <a:pt x="170765" y="392670"/>
                </a:cubicBezTo>
                <a:cubicBezTo>
                  <a:pt x="176792" y="378608"/>
                  <a:pt x="178437" y="362811"/>
                  <a:pt x="185279" y="349127"/>
                </a:cubicBezTo>
                <a:cubicBezTo>
                  <a:pt x="240029" y="239628"/>
                  <a:pt x="211794" y="313614"/>
                  <a:pt x="257851" y="233013"/>
                </a:cubicBezTo>
                <a:cubicBezTo>
                  <a:pt x="331511" y="104108"/>
                  <a:pt x="245183" y="237499"/>
                  <a:pt x="315908" y="131413"/>
                </a:cubicBezTo>
                <a:cubicBezTo>
                  <a:pt x="319826" y="119659"/>
                  <a:pt x="348241" y="201"/>
                  <a:pt x="359451" y="145927"/>
                </a:cubicBezTo>
                <a:cubicBezTo>
                  <a:pt x="362811" y="189609"/>
                  <a:pt x="350371" y="233083"/>
                  <a:pt x="344937" y="276556"/>
                </a:cubicBezTo>
                <a:cubicBezTo>
                  <a:pt x="336906" y="340802"/>
                  <a:pt x="333293" y="378262"/>
                  <a:pt x="315908" y="436213"/>
                </a:cubicBezTo>
                <a:cubicBezTo>
                  <a:pt x="307115" y="465521"/>
                  <a:pt x="286879" y="523299"/>
                  <a:pt x="286879" y="523299"/>
                </a:cubicBezTo>
                <a:cubicBezTo>
                  <a:pt x="291717" y="484594"/>
                  <a:pt x="295878" y="445798"/>
                  <a:pt x="301394" y="407184"/>
                </a:cubicBezTo>
                <a:cubicBezTo>
                  <a:pt x="305556" y="378051"/>
                  <a:pt x="312019" y="349270"/>
                  <a:pt x="315908" y="320099"/>
                </a:cubicBezTo>
                <a:cubicBezTo>
                  <a:pt x="321698" y="276672"/>
                  <a:pt x="323219" y="232685"/>
                  <a:pt x="330422" y="189470"/>
                </a:cubicBezTo>
                <a:cubicBezTo>
                  <a:pt x="332937" y="174379"/>
                  <a:pt x="337507" y="159301"/>
                  <a:pt x="344937" y="145927"/>
                </a:cubicBezTo>
                <a:cubicBezTo>
                  <a:pt x="361880" y="115429"/>
                  <a:pt x="402994" y="58841"/>
                  <a:pt x="402994" y="58841"/>
                </a:cubicBezTo>
                <a:cubicBezTo>
                  <a:pt x="497958" y="201290"/>
                  <a:pt x="389485" y="22339"/>
                  <a:pt x="446537" y="421699"/>
                </a:cubicBezTo>
                <a:cubicBezTo>
                  <a:pt x="452053" y="460313"/>
                  <a:pt x="454074" y="343961"/>
                  <a:pt x="461051" y="305584"/>
                </a:cubicBezTo>
                <a:cubicBezTo>
                  <a:pt x="468217" y="266168"/>
                  <a:pt x="488790" y="240860"/>
                  <a:pt x="504594" y="203984"/>
                </a:cubicBezTo>
                <a:cubicBezTo>
                  <a:pt x="510621" y="189922"/>
                  <a:pt x="512266" y="174125"/>
                  <a:pt x="519108" y="160441"/>
                </a:cubicBezTo>
                <a:cubicBezTo>
                  <a:pt x="535518" y="127622"/>
                  <a:pt x="542241" y="122795"/>
                  <a:pt x="562651" y="102384"/>
                </a:cubicBezTo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 115"/>
          <p:cNvSpPr/>
          <p:nvPr/>
        </p:nvSpPr>
        <p:spPr>
          <a:xfrm>
            <a:off x="6781800" y="5867400"/>
            <a:ext cx="562651" cy="632902"/>
          </a:xfrm>
          <a:custGeom>
            <a:avLst/>
            <a:gdLst>
              <a:gd name="connsiteX0" fmla="*/ 25622 w 562651"/>
              <a:gd name="connsiteY0" fmla="*/ 552327 h 632902"/>
              <a:gd name="connsiteX1" fmla="*/ 54651 w 562651"/>
              <a:gd name="connsiteY1" fmla="*/ 450727 h 632902"/>
              <a:gd name="connsiteX2" fmla="*/ 83679 w 562651"/>
              <a:gd name="connsiteY2" fmla="*/ 363641 h 632902"/>
              <a:gd name="connsiteX3" fmla="*/ 112708 w 562651"/>
              <a:gd name="connsiteY3" fmla="*/ 320099 h 632902"/>
              <a:gd name="connsiteX4" fmla="*/ 156251 w 562651"/>
              <a:gd name="connsiteY4" fmla="*/ 218499 h 632902"/>
              <a:gd name="connsiteX5" fmla="*/ 185279 w 562651"/>
              <a:gd name="connsiteY5" fmla="*/ 116899 h 632902"/>
              <a:gd name="connsiteX6" fmla="*/ 214308 w 562651"/>
              <a:gd name="connsiteY6" fmla="*/ 73356 h 632902"/>
              <a:gd name="connsiteX7" fmla="*/ 228822 w 562651"/>
              <a:gd name="connsiteY7" fmla="*/ 15299 h 632902"/>
              <a:gd name="connsiteX8" fmla="*/ 214308 w 562651"/>
              <a:gd name="connsiteY8" fmla="*/ 58841 h 632902"/>
              <a:gd name="connsiteX9" fmla="*/ 199794 w 562651"/>
              <a:gd name="connsiteY9" fmla="*/ 160441 h 632902"/>
              <a:gd name="connsiteX10" fmla="*/ 170765 w 562651"/>
              <a:gd name="connsiteY10" fmla="*/ 276556 h 632902"/>
              <a:gd name="connsiteX11" fmla="*/ 156251 w 562651"/>
              <a:gd name="connsiteY11" fmla="*/ 334613 h 632902"/>
              <a:gd name="connsiteX12" fmla="*/ 141737 w 562651"/>
              <a:gd name="connsiteY12" fmla="*/ 378156 h 632902"/>
              <a:gd name="connsiteX13" fmla="*/ 127222 w 562651"/>
              <a:gd name="connsiteY13" fmla="*/ 450727 h 632902"/>
              <a:gd name="connsiteX14" fmla="*/ 112708 w 562651"/>
              <a:gd name="connsiteY14" fmla="*/ 494270 h 632902"/>
              <a:gd name="connsiteX15" fmla="*/ 141737 w 562651"/>
              <a:gd name="connsiteY15" fmla="*/ 450727 h 632902"/>
              <a:gd name="connsiteX16" fmla="*/ 170765 w 562651"/>
              <a:gd name="connsiteY16" fmla="*/ 392670 h 632902"/>
              <a:gd name="connsiteX17" fmla="*/ 185279 w 562651"/>
              <a:gd name="connsiteY17" fmla="*/ 349127 h 632902"/>
              <a:gd name="connsiteX18" fmla="*/ 257851 w 562651"/>
              <a:gd name="connsiteY18" fmla="*/ 233013 h 632902"/>
              <a:gd name="connsiteX19" fmla="*/ 315908 w 562651"/>
              <a:gd name="connsiteY19" fmla="*/ 131413 h 632902"/>
              <a:gd name="connsiteX20" fmla="*/ 359451 w 562651"/>
              <a:gd name="connsiteY20" fmla="*/ 145927 h 632902"/>
              <a:gd name="connsiteX21" fmla="*/ 344937 w 562651"/>
              <a:gd name="connsiteY21" fmla="*/ 276556 h 632902"/>
              <a:gd name="connsiteX22" fmla="*/ 315908 w 562651"/>
              <a:gd name="connsiteY22" fmla="*/ 436213 h 632902"/>
              <a:gd name="connsiteX23" fmla="*/ 286879 w 562651"/>
              <a:gd name="connsiteY23" fmla="*/ 523299 h 632902"/>
              <a:gd name="connsiteX24" fmla="*/ 301394 w 562651"/>
              <a:gd name="connsiteY24" fmla="*/ 407184 h 632902"/>
              <a:gd name="connsiteX25" fmla="*/ 315908 w 562651"/>
              <a:gd name="connsiteY25" fmla="*/ 320099 h 632902"/>
              <a:gd name="connsiteX26" fmla="*/ 330422 w 562651"/>
              <a:gd name="connsiteY26" fmla="*/ 189470 h 632902"/>
              <a:gd name="connsiteX27" fmla="*/ 344937 w 562651"/>
              <a:gd name="connsiteY27" fmla="*/ 145927 h 632902"/>
              <a:gd name="connsiteX28" fmla="*/ 402994 w 562651"/>
              <a:gd name="connsiteY28" fmla="*/ 58841 h 632902"/>
              <a:gd name="connsiteX29" fmla="*/ 446537 w 562651"/>
              <a:gd name="connsiteY29" fmla="*/ 421699 h 632902"/>
              <a:gd name="connsiteX30" fmla="*/ 461051 w 562651"/>
              <a:gd name="connsiteY30" fmla="*/ 305584 h 632902"/>
              <a:gd name="connsiteX31" fmla="*/ 504594 w 562651"/>
              <a:gd name="connsiteY31" fmla="*/ 203984 h 632902"/>
              <a:gd name="connsiteX32" fmla="*/ 519108 w 562651"/>
              <a:gd name="connsiteY32" fmla="*/ 160441 h 632902"/>
              <a:gd name="connsiteX33" fmla="*/ 562651 w 562651"/>
              <a:gd name="connsiteY33" fmla="*/ 102384 h 632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2651" h="632902">
                <a:moveTo>
                  <a:pt x="25622" y="552327"/>
                </a:moveTo>
                <a:cubicBezTo>
                  <a:pt x="74384" y="406049"/>
                  <a:pt x="0" y="632902"/>
                  <a:pt x="54651" y="450727"/>
                </a:cubicBezTo>
                <a:cubicBezTo>
                  <a:pt x="63443" y="421419"/>
                  <a:pt x="66705" y="389100"/>
                  <a:pt x="83679" y="363641"/>
                </a:cubicBezTo>
                <a:lnTo>
                  <a:pt x="112708" y="320099"/>
                </a:lnTo>
                <a:cubicBezTo>
                  <a:pt x="154377" y="153416"/>
                  <a:pt x="96110" y="358828"/>
                  <a:pt x="156251" y="218499"/>
                </a:cubicBezTo>
                <a:cubicBezTo>
                  <a:pt x="184154" y="153391"/>
                  <a:pt x="157034" y="173389"/>
                  <a:pt x="185279" y="116899"/>
                </a:cubicBezTo>
                <a:cubicBezTo>
                  <a:pt x="193080" y="101297"/>
                  <a:pt x="204632" y="87870"/>
                  <a:pt x="214308" y="73356"/>
                </a:cubicBezTo>
                <a:cubicBezTo>
                  <a:pt x="219146" y="54004"/>
                  <a:pt x="228822" y="35247"/>
                  <a:pt x="228822" y="15299"/>
                </a:cubicBezTo>
                <a:cubicBezTo>
                  <a:pt x="228822" y="0"/>
                  <a:pt x="217308" y="43839"/>
                  <a:pt x="214308" y="58841"/>
                </a:cubicBezTo>
                <a:cubicBezTo>
                  <a:pt x="207599" y="92387"/>
                  <a:pt x="205418" y="126696"/>
                  <a:pt x="199794" y="160441"/>
                </a:cubicBezTo>
                <a:cubicBezTo>
                  <a:pt x="182089" y="266669"/>
                  <a:pt x="193197" y="198041"/>
                  <a:pt x="170765" y="276556"/>
                </a:cubicBezTo>
                <a:cubicBezTo>
                  <a:pt x="165285" y="295736"/>
                  <a:pt x="161731" y="315433"/>
                  <a:pt x="156251" y="334613"/>
                </a:cubicBezTo>
                <a:cubicBezTo>
                  <a:pt x="152048" y="349324"/>
                  <a:pt x="145448" y="363313"/>
                  <a:pt x="141737" y="378156"/>
                </a:cubicBezTo>
                <a:cubicBezTo>
                  <a:pt x="135754" y="402089"/>
                  <a:pt x="133205" y="426794"/>
                  <a:pt x="127222" y="450727"/>
                </a:cubicBezTo>
                <a:cubicBezTo>
                  <a:pt x="123511" y="465570"/>
                  <a:pt x="97409" y="494270"/>
                  <a:pt x="112708" y="494270"/>
                </a:cubicBezTo>
                <a:cubicBezTo>
                  <a:pt x="130152" y="494270"/>
                  <a:pt x="133082" y="465873"/>
                  <a:pt x="141737" y="450727"/>
                </a:cubicBezTo>
                <a:cubicBezTo>
                  <a:pt x="152472" y="431941"/>
                  <a:pt x="162242" y="412557"/>
                  <a:pt x="170765" y="392670"/>
                </a:cubicBezTo>
                <a:cubicBezTo>
                  <a:pt x="176792" y="378608"/>
                  <a:pt x="178437" y="362811"/>
                  <a:pt x="185279" y="349127"/>
                </a:cubicBezTo>
                <a:cubicBezTo>
                  <a:pt x="240029" y="239628"/>
                  <a:pt x="211794" y="313614"/>
                  <a:pt x="257851" y="233013"/>
                </a:cubicBezTo>
                <a:cubicBezTo>
                  <a:pt x="331511" y="104108"/>
                  <a:pt x="245183" y="237499"/>
                  <a:pt x="315908" y="131413"/>
                </a:cubicBezTo>
                <a:cubicBezTo>
                  <a:pt x="319826" y="119659"/>
                  <a:pt x="348241" y="201"/>
                  <a:pt x="359451" y="145927"/>
                </a:cubicBezTo>
                <a:cubicBezTo>
                  <a:pt x="362811" y="189609"/>
                  <a:pt x="350371" y="233083"/>
                  <a:pt x="344937" y="276556"/>
                </a:cubicBezTo>
                <a:cubicBezTo>
                  <a:pt x="336906" y="340802"/>
                  <a:pt x="333293" y="378262"/>
                  <a:pt x="315908" y="436213"/>
                </a:cubicBezTo>
                <a:cubicBezTo>
                  <a:pt x="307115" y="465521"/>
                  <a:pt x="286879" y="523299"/>
                  <a:pt x="286879" y="523299"/>
                </a:cubicBezTo>
                <a:cubicBezTo>
                  <a:pt x="291717" y="484594"/>
                  <a:pt x="295878" y="445798"/>
                  <a:pt x="301394" y="407184"/>
                </a:cubicBezTo>
                <a:cubicBezTo>
                  <a:pt x="305556" y="378051"/>
                  <a:pt x="312019" y="349270"/>
                  <a:pt x="315908" y="320099"/>
                </a:cubicBezTo>
                <a:cubicBezTo>
                  <a:pt x="321698" y="276672"/>
                  <a:pt x="323219" y="232685"/>
                  <a:pt x="330422" y="189470"/>
                </a:cubicBezTo>
                <a:cubicBezTo>
                  <a:pt x="332937" y="174379"/>
                  <a:pt x="337507" y="159301"/>
                  <a:pt x="344937" y="145927"/>
                </a:cubicBezTo>
                <a:cubicBezTo>
                  <a:pt x="361880" y="115429"/>
                  <a:pt x="402994" y="58841"/>
                  <a:pt x="402994" y="58841"/>
                </a:cubicBezTo>
                <a:cubicBezTo>
                  <a:pt x="497958" y="201290"/>
                  <a:pt x="389485" y="22339"/>
                  <a:pt x="446537" y="421699"/>
                </a:cubicBezTo>
                <a:cubicBezTo>
                  <a:pt x="452053" y="460313"/>
                  <a:pt x="454074" y="343961"/>
                  <a:pt x="461051" y="305584"/>
                </a:cubicBezTo>
                <a:cubicBezTo>
                  <a:pt x="468217" y="266168"/>
                  <a:pt x="488790" y="240860"/>
                  <a:pt x="504594" y="203984"/>
                </a:cubicBezTo>
                <a:cubicBezTo>
                  <a:pt x="510621" y="189922"/>
                  <a:pt x="512266" y="174125"/>
                  <a:pt x="519108" y="160441"/>
                </a:cubicBezTo>
                <a:cubicBezTo>
                  <a:pt x="535518" y="127622"/>
                  <a:pt x="542241" y="122795"/>
                  <a:pt x="562651" y="102384"/>
                </a:cubicBezTo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 117"/>
          <p:cNvSpPr/>
          <p:nvPr/>
        </p:nvSpPr>
        <p:spPr>
          <a:xfrm>
            <a:off x="4419600" y="6019800"/>
            <a:ext cx="562651" cy="632902"/>
          </a:xfrm>
          <a:custGeom>
            <a:avLst/>
            <a:gdLst>
              <a:gd name="connsiteX0" fmla="*/ 25622 w 562651"/>
              <a:gd name="connsiteY0" fmla="*/ 552327 h 632902"/>
              <a:gd name="connsiteX1" fmla="*/ 54651 w 562651"/>
              <a:gd name="connsiteY1" fmla="*/ 450727 h 632902"/>
              <a:gd name="connsiteX2" fmla="*/ 83679 w 562651"/>
              <a:gd name="connsiteY2" fmla="*/ 363641 h 632902"/>
              <a:gd name="connsiteX3" fmla="*/ 112708 w 562651"/>
              <a:gd name="connsiteY3" fmla="*/ 320099 h 632902"/>
              <a:gd name="connsiteX4" fmla="*/ 156251 w 562651"/>
              <a:gd name="connsiteY4" fmla="*/ 218499 h 632902"/>
              <a:gd name="connsiteX5" fmla="*/ 185279 w 562651"/>
              <a:gd name="connsiteY5" fmla="*/ 116899 h 632902"/>
              <a:gd name="connsiteX6" fmla="*/ 214308 w 562651"/>
              <a:gd name="connsiteY6" fmla="*/ 73356 h 632902"/>
              <a:gd name="connsiteX7" fmla="*/ 228822 w 562651"/>
              <a:gd name="connsiteY7" fmla="*/ 15299 h 632902"/>
              <a:gd name="connsiteX8" fmla="*/ 214308 w 562651"/>
              <a:gd name="connsiteY8" fmla="*/ 58841 h 632902"/>
              <a:gd name="connsiteX9" fmla="*/ 199794 w 562651"/>
              <a:gd name="connsiteY9" fmla="*/ 160441 h 632902"/>
              <a:gd name="connsiteX10" fmla="*/ 170765 w 562651"/>
              <a:gd name="connsiteY10" fmla="*/ 276556 h 632902"/>
              <a:gd name="connsiteX11" fmla="*/ 156251 w 562651"/>
              <a:gd name="connsiteY11" fmla="*/ 334613 h 632902"/>
              <a:gd name="connsiteX12" fmla="*/ 141737 w 562651"/>
              <a:gd name="connsiteY12" fmla="*/ 378156 h 632902"/>
              <a:gd name="connsiteX13" fmla="*/ 127222 w 562651"/>
              <a:gd name="connsiteY13" fmla="*/ 450727 h 632902"/>
              <a:gd name="connsiteX14" fmla="*/ 112708 w 562651"/>
              <a:gd name="connsiteY14" fmla="*/ 494270 h 632902"/>
              <a:gd name="connsiteX15" fmla="*/ 141737 w 562651"/>
              <a:gd name="connsiteY15" fmla="*/ 450727 h 632902"/>
              <a:gd name="connsiteX16" fmla="*/ 170765 w 562651"/>
              <a:gd name="connsiteY16" fmla="*/ 392670 h 632902"/>
              <a:gd name="connsiteX17" fmla="*/ 185279 w 562651"/>
              <a:gd name="connsiteY17" fmla="*/ 349127 h 632902"/>
              <a:gd name="connsiteX18" fmla="*/ 257851 w 562651"/>
              <a:gd name="connsiteY18" fmla="*/ 233013 h 632902"/>
              <a:gd name="connsiteX19" fmla="*/ 315908 w 562651"/>
              <a:gd name="connsiteY19" fmla="*/ 131413 h 632902"/>
              <a:gd name="connsiteX20" fmla="*/ 359451 w 562651"/>
              <a:gd name="connsiteY20" fmla="*/ 145927 h 632902"/>
              <a:gd name="connsiteX21" fmla="*/ 344937 w 562651"/>
              <a:gd name="connsiteY21" fmla="*/ 276556 h 632902"/>
              <a:gd name="connsiteX22" fmla="*/ 315908 w 562651"/>
              <a:gd name="connsiteY22" fmla="*/ 436213 h 632902"/>
              <a:gd name="connsiteX23" fmla="*/ 286879 w 562651"/>
              <a:gd name="connsiteY23" fmla="*/ 523299 h 632902"/>
              <a:gd name="connsiteX24" fmla="*/ 301394 w 562651"/>
              <a:gd name="connsiteY24" fmla="*/ 407184 h 632902"/>
              <a:gd name="connsiteX25" fmla="*/ 315908 w 562651"/>
              <a:gd name="connsiteY25" fmla="*/ 320099 h 632902"/>
              <a:gd name="connsiteX26" fmla="*/ 330422 w 562651"/>
              <a:gd name="connsiteY26" fmla="*/ 189470 h 632902"/>
              <a:gd name="connsiteX27" fmla="*/ 344937 w 562651"/>
              <a:gd name="connsiteY27" fmla="*/ 145927 h 632902"/>
              <a:gd name="connsiteX28" fmla="*/ 402994 w 562651"/>
              <a:gd name="connsiteY28" fmla="*/ 58841 h 632902"/>
              <a:gd name="connsiteX29" fmla="*/ 446537 w 562651"/>
              <a:gd name="connsiteY29" fmla="*/ 421699 h 632902"/>
              <a:gd name="connsiteX30" fmla="*/ 461051 w 562651"/>
              <a:gd name="connsiteY30" fmla="*/ 305584 h 632902"/>
              <a:gd name="connsiteX31" fmla="*/ 504594 w 562651"/>
              <a:gd name="connsiteY31" fmla="*/ 203984 h 632902"/>
              <a:gd name="connsiteX32" fmla="*/ 519108 w 562651"/>
              <a:gd name="connsiteY32" fmla="*/ 160441 h 632902"/>
              <a:gd name="connsiteX33" fmla="*/ 562651 w 562651"/>
              <a:gd name="connsiteY33" fmla="*/ 102384 h 632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2651" h="632902">
                <a:moveTo>
                  <a:pt x="25622" y="552327"/>
                </a:moveTo>
                <a:cubicBezTo>
                  <a:pt x="74384" y="406049"/>
                  <a:pt x="0" y="632902"/>
                  <a:pt x="54651" y="450727"/>
                </a:cubicBezTo>
                <a:cubicBezTo>
                  <a:pt x="63443" y="421419"/>
                  <a:pt x="66705" y="389100"/>
                  <a:pt x="83679" y="363641"/>
                </a:cubicBezTo>
                <a:lnTo>
                  <a:pt x="112708" y="320099"/>
                </a:lnTo>
                <a:cubicBezTo>
                  <a:pt x="154377" y="153416"/>
                  <a:pt x="96110" y="358828"/>
                  <a:pt x="156251" y="218499"/>
                </a:cubicBezTo>
                <a:cubicBezTo>
                  <a:pt x="184154" y="153391"/>
                  <a:pt x="157034" y="173389"/>
                  <a:pt x="185279" y="116899"/>
                </a:cubicBezTo>
                <a:cubicBezTo>
                  <a:pt x="193080" y="101297"/>
                  <a:pt x="204632" y="87870"/>
                  <a:pt x="214308" y="73356"/>
                </a:cubicBezTo>
                <a:cubicBezTo>
                  <a:pt x="219146" y="54004"/>
                  <a:pt x="228822" y="35247"/>
                  <a:pt x="228822" y="15299"/>
                </a:cubicBezTo>
                <a:cubicBezTo>
                  <a:pt x="228822" y="0"/>
                  <a:pt x="217308" y="43839"/>
                  <a:pt x="214308" y="58841"/>
                </a:cubicBezTo>
                <a:cubicBezTo>
                  <a:pt x="207599" y="92387"/>
                  <a:pt x="205418" y="126696"/>
                  <a:pt x="199794" y="160441"/>
                </a:cubicBezTo>
                <a:cubicBezTo>
                  <a:pt x="182089" y="266669"/>
                  <a:pt x="193197" y="198041"/>
                  <a:pt x="170765" y="276556"/>
                </a:cubicBezTo>
                <a:cubicBezTo>
                  <a:pt x="165285" y="295736"/>
                  <a:pt x="161731" y="315433"/>
                  <a:pt x="156251" y="334613"/>
                </a:cubicBezTo>
                <a:cubicBezTo>
                  <a:pt x="152048" y="349324"/>
                  <a:pt x="145448" y="363313"/>
                  <a:pt x="141737" y="378156"/>
                </a:cubicBezTo>
                <a:cubicBezTo>
                  <a:pt x="135754" y="402089"/>
                  <a:pt x="133205" y="426794"/>
                  <a:pt x="127222" y="450727"/>
                </a:cubicBezTo>
                <a:cubicBezTo>
                  <a:pt x="123511" y="465570"/>
                  <a:pt x="97409" y="494270"/>
                  <a:pt x="112708" y="494270"/>
                </a:cubicBezTo>
                <a:cubicBezTo>
                  <a:pt x="130152" y="494270"/>
                  <a:pt x="133082" y="465873"/>
                  <a:pt x="141737" y="450727"/>
                </a:cubicBezTo>
                <a:cubicBezTo>
                  <a:pt x="152472" y="431941"/>
                  <a:pt x="162242" y="412557"/>
                  <a:pt x="170765" y="392670"/>
                </a:cubicBezTo>
                <a:cubicBezTo>
                  <a:pt x="176792" y="378608"/>
                  <a:pt x="178437" y="362811"/>
                  <a:pt x="185279" y="349127"/>
                </a:cubicBezTo>
                <a:cubicBezTo>
                  <a:pt x="240029" y="239628"/>
                  <a:pt x="211794" y="313614"/>
                  <a:pt x="257851" y="233013"/>
                </a:cubicBezTo>
                <a:cubicBezTo>
                  <a:pt x="331511" y="104108"/>
                  <a:pt x="245183" y="237499"/>
                  <a:pt x="315908" y="131413"/>
                </a:cubicBezTo>
                <a:cubicBezTo>
                  <a:pt x="319826" y="119659"/>
                  <a:pt x="348241" y="201"/>
                  <a:pt x="359451" y="145927"/>
                </a:cubicBezTo>
                <a:cubicBezTo>
                  <a:pt x="362811" y="189609"/>
                  <a:pt x="350371" y="233083"/>
                  <a:pt x="344937" y="276556"/>
                </a:cubicBezTo>
                <a:cubicBezTo>
                  <a:pt x="336906" y="340802"/>
                  <a:pt x="333293" y="378262"/>
                  <a:pt x="315908" y="436213"/>
                </a:cubicBezTo>
                <a:cubicBezTo>
                  <a:pt x="307115" y="465521"/>
                  <a:pt x="286879" y="523299"/>
                  <a:pt x="286879" y="523299"/>
                </a:cubicBezTo>
                <a:cubicBezTo>
                  <a:pt x="291717" y="484594"/>
                  <a:pt x="295878" y="445798"/>
                  <a:pt x="301394" y="407184"/>
                </a:cubicBezTo>
                <a:cubicBezTo>
                  <a:pt x="305556" y="378051"/>
                  <a:pt x="312019" y="349270"/>
                  <a:pt x="315908" y="320099"/>
                </a:cubicBezTo>
                <a:cubicBezTo>
                  <a:pt x="321698" y="276672"/>
                  <a:pt x="323219" y="232685"/>
                  <a:pt x="330422" y="189470"/>
                </a:cubicBezTo>
                <a:cubicBezTo>
                  <a:pt x="332937" y="174379"/>
                  <a:pt x="337507" y="159301"/>
                  <a:pt x="344937" y="145927"/>
                </a:cubicBezTo>
                <a:cubicBezTo>
                  <a:pt x="361880" y="115429"/>
                  <a:pt x="402994" y="58841"/>
                  <a:pt x="402994" y="58841"/>
                </a:cubicBezTo>
                <a:cubicBezTo>
                  <a:pt x="497958" y="201290"/>
                  <a:pt x="389485" y="22339"/>
                  <a:pt x="446537" y="421699"/>
                </a:cubicBezTo>
                <a:cubicBezTo>
                  <a:pt x="452053" y="460313"/>
                  <a:pt x="454074" y="343961"/>
                  <a:pt x="461051" y="305584"/>
                </a:cubicBezTo>
                <a:cubicBezTo>
                  <a:pt x="468217" y="266168"/>
                  <a:pt x="488790" y="240860"/>
                  <a:pt x="504594" y="203984"/>
                </a:cubicBezTo>
                <a:cubicBezTo>
                  <a:pt x="510621" y="189922"/>
                  <a:pt x="512266" y="174125"/>
                  <a:pt x="519108" y="160441"/>
                </a:cubicBezTo>
                <a:cubicBezTo>
                  <a:pt x="535518" y="127622"/>
                  <a:pt x="542241" y="122795"/>
                  <a:pt x="562651" y="102384"/>
                </a:cubicBezTo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Freeform 119"/>
          <p:cNvSpPr/>
          <p:nvPr/>
        </p:nvSpPr>
        <p:spPr>
          <a:xfrm>
            <a:off x="2743200" y="4038600"/>
            <a:ext cx="562651" cy="251902"/>
          </a:xfrm>
          <a:custGeom>
            <a:avLst/>
            <a:gdLst>
              <a:gd name="connsiteX0" fmla="*/ 25622 w 562651"/>
              <a:gd name="connsiteY0" fmla="*/ 552327 h 632902"/>
              <a:gd name="connsiteX1" fmla="*/ 54651 w 562651"/>
              <a:gd name="connsiteY1" fmla="*/ 450727 h 632902"/>
              <a:gd name="connsiteX2" fmla="*/ 83679 w 562651"/>
              <a:gd name="connsiteY2" fmla="*/ 363641 h 632902"/>
              <a:gd name="connsiteX3" fmla="*/ 112708 w 562651"/>
              <a:gd name="connsiteY3" fmla="*/ 320099 h 632902"/>
              <a:gd name="connsiteX4" fmla="*/ 156251 w 562651"/>
              <a:gd name="connsiteY4" fmla="*/ 218499 h 632902"/>
              <a:gd name="connsiteX5" fmla="*/ 185279 w 562651"/>
              <a:gd name="connsiteY5" fmla="*/ 116899 h 632902"/>
              <a:gd name="connsiteX6" fmla="*/ 214308 w 562651"/>
              <a:gd name="connsiteY6" fmla="*/ 73356 h 632902"/>
              <a:gd name="connsiteX7" fmla="*/ 228822 w 562651"/>
              <a:gd name="connsiteY7" fmla="*/ 15299 h 632902"/>
              <a:gd name="connsiteX8" fmla="*/ 214308 w 562651"/>
              <a:gd name="connsiteY8" fmla="*/ 58841 h 632902"/>
              <a:gd name="connsiteX9" fmla="*/ 199794 w 562651"/>
              <a:gd name="connsiteY9" fmla="*/ 160441 h 632902"/>
              <a:gd name="connsiteX10" fmla="*/ 170765 w 562651"/>
              <a:gd name="connsiteY10" fmla="*/ 276556 h 632902"/>
              <a:gd name="connsiteX11" fmla="*/ 156251 w 562651"/>
              <a:gd name="connsiteY11" fmla="*/ 334613 h 632902"/>
              <a:gd name="connsiteX12" fmla="*/ 141737 w 562651"/>
              <a:gd name="connsiteY12" fmla="*/ 378156 h 632902"/>
              <a:gd name="connsiteX13" fmla="*/ 127222 w 562651"/>
              <a:gd name="connsiteY13" fmla="*/ 450727 h 632902"/>
              <a:gd name="connsiteX14" fmla="*/ 112708 w 562651"/>
              <a:gd name="connsiteY14" fmla="*/ 494270 h 632902"/>
              <a:gd name="connsiteX15" fmla="*/ 141737 w 562651"/>
              <a:gd name="connsiteY15" fmla="*/ 450727 h 632902"/>
              <a:gd name="connsiteX16" fmla="*/ 170765 w 562651"/>
              <a:gd name="connsiteY16" fmla="*/ 392670 h 632902"/>
              <a:gd name="connsiteX17" fmla="*/ 185279 w 562651"/>
              <a:gd name="connsiteY17" fmla="*/ 349127 h 632902"/>
              <a:gd name="connsiteX18" fmla="*/ 257851 w 562651"/>
              <a:gd name="connsiteY18" fmla="*/ 233013 h 632902"/>
              <a:gd name="connsiteX19" fmla="*/ 315908 w 562651"/>
              <a:gd name="connsiteY19" fmla="*/ 131413 h 632902"/>
              <a:gd name="connsiteX20" fmla="*/ 359451 w 562651"/>
              <a:gd name="connsiteY20" fmla="*/ 145927 h 632902"/>
              <a:gd name="connsiteX21" fmla="*/ 344937 w 562651"/>
              <a:gd name="connsiteY21" fmla="*/ 276556 h 632902"/>
              <a:gd name="connsiteX22" fmla="*/ 315908 w 562651"/>
              <a:gd name="connsiteY22" fmla="*/ 436213 h 632902"/>
              <a:gd name="connsiteX23" fmla="*/ 286879 w 562651"/>
              <a:gd name="connsiteY23" fmla="*/ 523299 h 632902"/>
              <a:gd name="connsiteX24" fmla="*/ 301394 w 562651"/>
              <a:gd name="connsiteY24" fmla="*/ 407184 h 632902"/>
              <a:gd name="connsiteX25" fmla="*/ 315908 w 562651"/>
              <a:gd name="connsiteY25" fmla="*/ 320099 h 632902"/>
              <a:gd name="connsiteX26" fmla="*/ 330422 w 562651"/>
              <a:gd name="connsiteY26" fmla="*/ 189470 h 632902"/>
              <a:gd name="connsiteX27" fmla="*/ 344937 w 562651"/>
              <a:gd name="connsiteY27" fmla="*/ 145927 h 632902"/>
              <a:gd name="connsiteX28" fmla="*/ 402994 w 562651"/>
              <a:gd name="connsiteY28" fmla="*/ 58841 h 632902"/>
              <a:gd name="connsiteX29" fmla="*/ 446537 w 562651"/>
              <a:gd name="connsiteY29" fmla="*/ 421699 h 632902"/>
              <a:gd name="connsiteX30" fmla="*/ 461051 w 562651"/>
              <a:gd name="connsiteY30" fmla="*/ 305584 h 632902"/>
              <a:gd name="connsiteX31" fmla="*/ 504594 w 562651"/>
              <a:gd name="connsiteY31" fmla="*/ 203984 h 632902"/>
              <a:gd name="connsiteX32" fmla="*/ 519108 w 562651"/>
              <a:gd name="connsiteY32" fmla="*/ 160441 h 632902"/>
              <a:gd name="connsiteX33" fmla="*/ 562651 w 562651"/>
              <a:gd name="connsiteY33" fmla="*/ 102384 h 632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2651" h="632902">
                <a:moveTo>
                  <a:pt x="25622" y="552327"/>
                </a:moveTo>
                <a:cubicBezTo>
                  <a:pt x="74384" y="406049"/>
                  <a:pt x="0" y="632902"/>
                  <a:pt x="54651" y="450727"/>
                </a:cubicBezTo>
                <a:cubicBezTo>
                  <a:pt x="63443" y="421419"/>
                  <a:pt x="66705" y="389100"/>
                  <a:pt x="83679" y="363641"/>
                </a:cubicBezTo>
                <a:lnTo>
                  <a:pt x="112708" y="320099"/>
                </a:lnTo>
                <a:cubicBezTo>
                  <a:pt x="154377" y="153416"/>
                  <a:pt x="96110" y="358828"/>
                  <a:pt x="156251" y="218499"/>
                </a:cubicBezTo>
                <a:cubicBezTo>
                  <a:pt x="184154" y="153391"/>
                  <a:pt x="157034" y="173389"/>
                  <a:pt x="185279" y="116899"/>
                </a:cubicBezTo>
                <a:cubicBezTo>
                  <a:pt x="193080" y="101297"/>
                  <a:pt x="204632" y="87870"/>
                  <a:pt x="214308" y="73356"/>
                </a:cubicBezTo>
                <a:cubicBezTo>
                  <a:pt x="219146" y="54004"/>
                  <a:pt x="228822" y="35247"/>
                  <a:pt x="228822" y="15299"/>
                </a:cubicBezTo>
                <a:cubicBezTo>
                  <a:pt x="228822" y="0"/>
                  <a:pt x="217308" y="43839"/>
                  <a:pt x="214308" y="58841"/>
                </a:cubicBezTo>
                <a:cubicBezTo>
                  <a:pt x="207599" y="92387"/>
                  <a:pt x="205418" y="126696"/>
                  <a:pt x="199794" y="160441"/>
                </a:cubicBezTo>
                <a:cubicBezTo>
                  <a:pt x="182089" y="266669"/>
                  <a:pt x="193197" y="198041"/>
                  <a:pt x="170765" y="276556"/>
                </a:cubicBezTo>
                <a:cubicBezTo>
                  <a:pt x="165285" y="295736"/>
                  <a:pt x="161731" y="315433"/>
                  <a:pt x="156251" y="334613"/>
                </a:cubicBezTo>
                <a:cubicBezTo>
                  <a:pt x="152048" y="349324"/>
                  <a:pt x="145448" y="363313"/>
                  <a:pt x="141737" y="378156"/>
                </a:cubicBezTo>
                <a:cubicBezTo>
                  <a:pt x="135754" y="402089"/>
                  <a:pt x="133205" y="426794"/>
                  <a:pt x="127222" y="450727"/>
                </a:cubicBezTo>
                <a:cubicBezTo>
                  <a:pt x="123511" y="465570"/>
                  <a:pt x="97409" y="494270"/>
                  <a:pt x="112708" y="494270"/>
                </a:cubicBezTo>
                <a:cubicBezTo>
                  <a:pt x="130152" y="494270"/>
                  <a:pt x="133082" y="465873"/>
                  <a:pt x="141737" y="450727"/>
                </a:cubicBezTo>
                <a:cubicBezTo>
                  <a:pt x="152472" y="431941"/>
                  <a:pt x="162242" y="412557"/>
                  <a:pt x="170765" y="392670"/>
                </a:cubicBezTo>
                <a:cubicBezTo>
                  <a:pt x="176792" y="378608"/>
                  <a:pt x="178437" y="362811"/>
                  <a:pt x="185279" y="349127"/>
                </a:cubicBezTo>
                <a:cubicBezTo>
                  <a:pt x="240029" y="239628"/>
                  <a:pt x="211794" y="313614"/>
                  <a:pt x="257851" y="233013"/>
                </a:cubicBezTo>
                <a:cubicBezTo>
                  <a:pt x="331511" y="104108"/>
                  <a:pt x="245183" y="237499"/>
                  <a:pt x="315908" y="131413"/>
                </a:cubicBezTo>
                <a:cubicBezTo>
                  <a:pt x="319826" y="119659"/>
                  <a:pt x="348241" y="201"/>
                  <a:pt x="359451" y="145927"/>
                </a:cubicBezTo>
                <a:cubicBezTo>
                  <a:pt x="362811" y="189609"/>
                  <a:pt x="350371" y="233083"/>
                  <a:pt x="344937" y="276556"/>
                </a:cubicBezTo>
                <a:cubicBezTo>
                  <a:pt x="336906" y="340802"/>
                  <a:pt x="333293" y="378262"/>
                  <a:pt x="315908" y="436213"/>
                </a:cubicBezTo>
                <a:cubicBezTo>
                  <a:pt x="307115" y="465521"/>
                  <a:pt x="286879" y="523299"/>
                  <a:pt x="286879" y="523299"/>
                </a:cubicBezTo>
                <a:cubicBezTo>
                  <a:pt x="291717" y="484594"/>
                  <a:pt x="295878" y="445798"/>
                  <a:pt x="301394" y="407184"/>
                </a:cubicBezTo>
                <a:cubicBezTo>
                  <a:pt x="305556" y="378051"/>
                  <a:pt x="312019" y="349270"/>
                  <a:pt x="315908" y="320099"/>
                </a:cubicBezTo>
                <a:cubicBezTo>
                  <a:pt x="321698" y="276672"/>
                  <a:pt x="323219" y="232685"/>
                  <a:pt x="330422" y="189470"/>
                </a:cubicBezTo>
                <a:cubicBezTo>
                  <a:pt x="332937" y="174379"/>
                  <a:pt x="337507" y="159301"/>
                  <a:pt x="344937" y="145927"/>
                </a:cubicBezTo>
                <a:cubicBezTo>
                  <a:pt x="361880" y="115429"/>
                  <a:pt x="402994" y="58841"/>
                  <a:pt x="402994" y="58841"/>
                </a:cubicBezTo>
                <a:cubicBezTo>
                  <a:pt x="497958" y="201290"/>
                  <a:pt x="389485" y="22339"/>
                  <a:pt x="446537" y="421699"/>
                </a:cubicBezTo>
                <a:cubicBezTo>
                  <a:pt x="452053" y="460313"/>
                  <a:pt x="454074" y="343961"/>
                  <a:pt x="461051" y="305584"/>
                </a:cubicBezTo>
                <a:cubicBezTo>
                  <a:pt x="468217" y="266168"/>
                  <a:pt x="488790" y="240860"/>
                  <a:pt x="504594" y="203984"/>
                </a:cubicBezTo>
                <a:cubicBezTo>
                  <a:pt x="510621" y="189922"/>
                  <a:pt x="512266" y="174125"/>
                  <a:pt x="519108" y="160441"/>
                </a:cubicBezTo>
                <a:cubicBezTo>
                  <a:pt x="535518" y="127622"/>
                  <a:pt x="542241" y="122795"/>
                  <a:pt x="562651" y="102384"/>
                </a:cubicBezTo>
              </a:path>
            </a:pathLst>
          </a:custGeom>
          <a:gradFill flip="none" rotWithShape="1">
            <a:gsLst>
              <a:gs pos="0">
                <a:srgbClr val="FF0000"/>
              </a:gs>
              <a:gs pos="50000">
                <a:srgbClr val="9CB86E"/>
              </a:gs>
              <a:gs pos="100000">
                <a:srgbClr val="156B13"/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Freeform 120"/>
          <p:cNvSpPr/>
          <p:nvPr/>
        </p:nvSpPr>
        <p:spPr>
          <a:xfrm>
            <a:off x="2514600" y="3505200"/>
            <a:ext cx="562651" cy="632902"/>
          </a:xfrm>
          <a:custGeom>
            <a:avLst/>
            <a:gdLst>
              <a:gd name="connsiteX0" fmla="*/ 25622 w 562651"/>
              <a:gd name="connsiteY0" fmla="*/ 552327 h 632902"/>
              <a:gd name="connsiteX1" fmla="*/ 54651 w 562651"/>
              <a:gd name="connsiteY1" fmla="*/ 450727 h 632902"/>
              <a:gd name="connsiteX2" fmla="*/ 83679 w 562651"/>
              <a:gd name="connsiteY2" fmla="*/ 363641 h 632902"/>
              <a:gd name="connsiteX3" fmla="*/ 112708 w 562651"/>
              <a:gd name="connsiteY3" fmla="*/ 320099 h 632902"/>
              <a:gd name="connsiteX4" fmla="*/ 156251 w 562651"/>
              <a:gd name="connsiteY4" fmla="*/ 218499 h 632902"/>
              <a:gd name="connsiteX5" fmla="*/ 185279 w 562651"/>
              <a:gd name="connsiteY5" fmla="*/ 116899 h 632902"/>
              <a:gd name="connsiteX6" fmla="*/ 214308 w 562651"/>
              <a:gd name="connsiteY6" fmla="*/ 73356 h 632902"/>
              <a:gd name="connsiteX7" fmla="*/ 228822 w 562651"/>
              <a:gd name="connsiteY7" fmla="*/ 15299 h 632902"/>
              <a:gd name="connsiteX8" fmla="*/ 214308 w 562651"/>
              <a:gd name="connsiteY8" fmla="*/ 58841 h 632902"/>
              <a:gd name="connsiteX9" fmla="*/ 199794 w 562651"/>
              <a:gd name="connsiteY9" fmla="*/ 160441 h 632902"/>
              <a:gd name="connsiteX10" fmla="*/ 170765 w 562651"/>
              <a:gd name="connsiteY10" fmla="*/ 276556 h 632902"/>
              <a:gd name="connsiteX11" fmla="*/ 156251 w 562651"/>
              <a:gd name="connsiteY11" fmla="*/ 334613 h 632902"/>
              <a:gd name="connsiteX12" fmla="*/ 141737 w 562651"/>
              <a:gd name="connsiteY12" fmla="*/ 378156 h 632902"/>
              <a:gd name="connsiteX13" fmla="*/ 127222 w 562651"/>
              <a:gd name="connsiteY13" fmla="*/ 450727 h 632902"/>
              <a:gd name="connsiteX14" fmla="*/ 112708 w 562651"/>
              <a:gd name="connsiteY14" fmla="*/ 494270 h 632902"/>
              <a:gd name="connsiteX15" fmla="*/ 141737 w 562651"/>
              <a:gd name="connsiteY15" fmla="*/ 450727 h 632902"/>
              <a:gd name="connsiteX16" fmla="*/ 170765 w 562651"/>
              <a:gd name="connsiteY16" fmla="*/ 392670 h 632902"/>
              <a:gd name="connsiteX17" fmla="*/ 185279 w 562651"/>
              <a:gd name="connsiteY17" fmla="*/ 349127 h 632902"/>
              <a:gd name="connsiteX18" fmla="*/ 257851 w 562651"/>
              <a:gd name="connsiteY18" fmla="*/ 233013 h 632902"/>
              <a:gd name="connsiteX19" fmla="*/ 315908 w 562651"/>
              <a:gd name="connsiteY19" fmla="*/ 131413 h 632902"/>
              <a:gd name="connsiteX20" fmla="*/ 359451 w 562651"/>
              <a:gd name="connsiteY20" fmla="*/ 145927 h 632902"/>
              <a:gd name="connsiteX21" fmla="*/ 344937 w 562651"/>
              <a:gd name="connsiteY21" fmla="*/ 276556 h 632902"/>
              <a:gd name="connsiteX22" fmla="*/ 315908 w 562651"/>
              <a:gd name="connsiteY22" fmla="*/ 436213 h 632902"/>
              <a:gd name="connsiteX23" fmla="*/ 286879 w 562651"/>
              <a:gd name="connsiteY23" fmla="*/ 523299 h 632902"/>
              <a:gd name="connsiteX24" fmla="*/ 301394 w 562651"/>
              <a:gd name="connsiteY24" fmla="*/ 407184 h 632902"/>
              <a:gd name="connsiteX25" fmla="*/ 315908 w 562651"/>
              <a:gd name="connsiteY25" fmla="*/ 320099 h 632902"/>
              <a:gd name="connsiteX26" fmla="*/ 330422 w 562651"/>
              <a:gd name="connsiteY26" fmla="*/ 189470 h 632902"/>
              <a:gd name="connsiteX27" fmla="*/ 344937 w 562651"/>
              <a:gd name="connsiteY27" fmla="*/ 145927 h 632902"/>
              <a:gd name="connsiteX28" fmla="*/ 402994 w 562651"/>
              <a:gd name="connsiteY28" fmla="*/ 58841 h 632902"/>
              <a:gd name="connsiteX29" fmla="*/ 446537 w 562651"/>
              <a:gd name="connsiteY29" fmla="*/ 421699 h 632902"/>
              <a:gd name="connsiteX30" fmla="*/ 461051 w 562651"/>
              <a:gd name="connsiteY30" fmla="*/ 305584 h 632902"/>
              <a:gd name="connsiteX31" fmla="*/ 504594 w 562651"/>
              <a:gd name="connsiteY31" fmla="*/ 203984 h 632902"/>
              <a:gd name="connsiteX32" fmla="*/ 519108 w 562651"/>
              <a:gd name="connsiteY32" fmla="*/ 160441 h 632902"/>
              <a:gd name="connsiteX33" fmla="*/ 562651 w 562651"/>
              <a:gd name="connsiteY33" fmla="*/ 102384 h 632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2651" h="632902">
                <a:moveTo>
                  <a:pt x="25622" y="552327"/>
                </a:moveTo>
                <a:cubicBezTo>
                  <a:pt x="74384" y="406049"/>
                  <a:pt x="0" y="632902"/>
                  <a:pt x="54651" y="450727"/>
                </a:cubicBezTo>
                <a:cubicBezTo>
                  <a:pt x="63443" y="421419"/>
                  <a:pt x="66705" y="389100"/>
                  <a:pt x="83679" y="363641"/>
                </a:cubicBezTo>
                <a:lnTo>
                  <a:pt x="112708" y="320099"/>
                </a:lnTo>
                <a:cubicBezTo>
                  <a:pt x="154377" y="153416"/>
                  <a:pt x="96110" y="358828"/>
                  <a:pt x="156251" y="218499"/>
                </a:cubicBezTo>
                <a:cubicBezTo>
                  <a:pt x="184154" y="153391"/>
                  <a:pt x="157034" y="173389"/>
                  <a:pt x="185279" y="116899"/>
                </a:cubicBezTo>
                <a:cubicBezTo>
                  <a:pt x="193080" y="101297"/>
                  <a:pt x="204632" y="87870"/>
                  <a:pt x="214308" y="73356"/>
                </a:cubicBezTo>
                <a:cubicBezTo>
                  <a:pt x="219146" y="54004"/>
                  <a:pt x="228822" y="35247"/>
                  <a:pt x="228822" y="15299"/>
                </a:cubicBezTo>
                <a:cubicBezTo>
                  <a:pt x="228822" y="0"/>
                  <a:pt x="217308" y="43839"/>
                  <a:pt x="214308" y="58841"/>
                </a:cubicBezTo>
                <a:cubicBezTo>
                  <a:pt x="207599" y="92387"/>
                  <a:pt x="205418" y="126696"/>
                  <a:pt x="199794" y="160441"/>
                </a:cubicBezTo>
                <a:cubicBezTo>
                  <a:pt x="182089" y="266669"/>
                  <a:pt x="193197" y="198041"/>
                  <a:pt x="170765" y="276556"/>
                </a:cubicBezTo>
                <a:cubicBezTo>
                  <a:pt x="165285" y="295736"/>
                  <a:pt x="161731" y="315433"/>
                  <a:pt x="156251" y="334613"/>
                </a:cubicBezTo>
                <a:cubicBezTo>
                  <a:pt x="152048" y="349324"/>
                  <a:pt x="145448" y="363313"/>
                  <a:pt x="141737" y="378156"/>
                </a:cubicBezTo>
                <a:cubicBezTo>
                  <a:pt x="135754" y="402089"/>
                  <a:pt x="133205" y="426794"/>
                  <a:pt x="127222" y="450727"/>
                </a:cubicBezTo>
                <a:cubicBezTo>
                  <a:pt x="123511" y="465570"/>
                  <a:pt x="97409" y="494270"/>
                  <a:pt x="112708" y="494270"/>
                </a:cubicBezTo>
                <a:cubicBezTo>
                  <a:pt x="130152" y="494270"/>
                  <a:pt x="133082" y="465873"/>
                  <a:pt x="141737" y="450727"/>
                </a:cubicBezTo>
                <a:cubicBezTo>
                  <a:pt x="152472" y="431941"/>
                  <a:pt x="162242" y="412557"/>
                  <a:pt x="170765" y="392670"/>
                </a:cubicBezTo>
                <a:cubicBezTo>
                  <a:pt x="176792" y="378608"/>
                  <a:pt x="178437" y="362811"/>
                  <a:pt x="185279" y="349127"/>
                </a:cubicBezTo>
                <a:cubicBezTo>
                  <a:pt x="240029" y="239628"/>
                  <a:pt x="211794" y="313614"/>
                  <a:pt x="257851" y="233013"/>
                </a:cubicBezTo>
                <a:cubicBezTo>
                  <a:pt x="331511" y="104108"/>
                  <a:pt x="245183" y="237499"/>
                  <a:pt x="315908" y="131413"/>
                </a:cubicBezTo>
                <a:cubicBezTo>
                  <a:pt x="319826" y="119659"/>
                  <a:pt x="348241" y="201"/>
                  <a:pt x="359451" y="145927"/>
                </a:cubicBezTo>
                <a:cubicBezTo>
                  <a:pt x="362811" y="189609"/>
                  <a:pt x="350371" y="233083"/>
                  <a:pt x="344937" y="276556"/>
                </a:cubicBezTo>
                <a:cubicBezTo>
                  <a:pt x="336906" y="340802"/>
                  <a:pt x="333293" y="378262"/>
                  <a:pt x="315908" y="436213"/>
                </a:cubicBezTo>
                <a:cubicBezTo>
                  <a:pt x="307115" y="465521"/>
                  <a:pt x="286879" y="523299"/>
                  <a:pt x="286879" y="523299"/>
                </a:cubicBezTo>
                <a:cubicBezTo>
                  <a:pt x="291717" y="484594"/>
                  <a:pt x="295878" y="445798"/>
                  <a:pt x="301394" y="407184"/>
                </a:cubicBezTo>
                <a:cubicBezTo>
                  <a:pt x="305556" y="378051"/>
                  <a:pt x="312019" y="349270"/>
                  <a:pt x="315908" y="320099"/>
                </a:cubicBezTo>
                <a:cubicBezTo>
                  <a:pt x="321698" y="276672"/>
                  <a:pt x="323219" y="232685"/>
                  <a:pt x="330422" y="189470"/>
                </a:cubicBezTo>
                <a:cubicBezTo>
                  <a:pt x="332937" y="174379"/>
                  <a:pt x="337507" y="159301"/>
                  <a:pt x="344937" y="145927"/>
                </a:cubicBezTo>
                <a:cubicBezTo>
                  <a:pt x="361880" y="115429"/>
                  <a:pt x="402994" y="58841"/>
                  <a:pt x="402994" y="58841"/>
                </a:cubicBezTo>
                <a:cubicBezTo>
                  <a:pt x="497958" y="201290"/>
                  <a:pt x="389485" y="22339"/>
                  <a:pt x="446537" y="421699"/>
                </a:cubicBezTo>
                <a:cubicBezTo>
                  <a:pt x="452053" y="460313"/>
                  <a:pt x="454074" y="343961"/>
                  <a:pt x="461051" y="305584"/>
                </a:cubicBezTo>
                <a:cubicBezTo>
                  <a:pt x="468217" y="266168"/>
                  <a:pt x="488790" y="240860"/>
                  <a:pt x="504594" y="203984"/>
                </a:cubicBezTo>
                <a:cubicBezTo>
                  <a:pt x="510621" y="189922"/>
                  <a:pt x="512266" y="174125"/>
                  <a:pt x="519108" y="160441"/>
                </a:cubicBezTo>
                <a:cubicBezTo>
                  <a:pt x="535518" y="127622"/>
                  <a:pt x="542241" y="122795"/>
                  <a:pt x="562651" y="102384"/>
                </a:cubicBezTo>
              </a:path>
            </a:pathLst>
          </a:custGeom>
          <a:gradFill flip="none" rotWithShape="1">
            <a:gsLst>
              <a:gs pos="22000">
                <a:srgbClr val="FF0000">
                  <a:alpha val="48000"/>
                </a:srgbClr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Freeform 121"/>
          <p:cNvSpPr/>
          <p:nvPr/>
        </p:nvSpPr>
        <p:spPr>
          <a:xfrm>
            <a:off x="2438400" y="3886200"/>
            <a:ext cx="562651" cy="175702"/>
          </a:xfrm>
          <a:custGeom>
            <a:avLst/>
            <a:gdLst>
              <a:gd name="connsiteX0" fmla="*/ 25622 w 562651"/>
              <a:gd name="connsiteY0" fmla="*/ 552327 h 632902"/>
              <a:gd name="connsiteX1" fmla="*/ 54651 w 562651"/>
              <a:gd name="connsiteY1" fmla="*/ 450727 h 632902"/>
              <a:gd name="connsiteX2" fmla="*/ 83679 w 562651"/>
              <a:gd name="connsiteY2" fmla="*/ 363641 h 632902"/>
              <a:gd name="connsiteX3" fmla="*/ 112708 w 562651"/>
              <a:gd name="connsiteY3" fmla="*/ 320099 h 632902"/>
              <a:gd name="connsiteX4" fmla="*/ 156251 w 562651"/>
              <a:gd name="connsiteY4" fmla="*/ 218499 h 632902"/>
              <a:gd name="connsiteX5" fmla="*/ 185279 w 562651"/>
              <a:gd name="connsiteY5" fmla="*/ 116899 h 632902"/>
              <a:gd name="connsiteX6" fmla="*/ 214308 w 562651"/>
              <a:gd name="connsiteY6" fmla="*/ 73356 h 632902"/>
              <a:gd name="connsiteX7" fmla="*/ 228822 w 562651"/>
              <a:gd name="connsiteY7" fmla="*/ 15299 h 632902"/>
              <a:gd name="connsiteX8" fmla="*/ 214308 w 562651"/>
              <a:gd name="connsiteY8" fmla="*/ 58841 h 632902"/>
              <a:gd name="connsiteX9" fmla="*/ 199794 w 562651"/>
              <a:gd name="connsiteY9" fmla="*/ 160441 h 632902"/>
              <a:gd name="connsiteX10" fmla="*/ 170765 w 562651"/>
              <a:gd name="connsiteY10" fmla="*/ 276556 h 632902"/>
              <a:gd name="connsiteX11" fmla="*/ 156251 w 562651"/>
              <a:gd name="connsiteY11" fmla="*/ 334613 h 632902"/>
              <a:gd name="connsiteX12" fmla="*/ 141737 w 562651"/>
              <a:gd name="connsiteY12" fmla="*/ 378156 h 632902"/>
              <a:gd name="connsiteX13" fmla="*/ 127222 w 562651"/>
              <a:gd name="connsiteY13" fmla="*/ 450727 h 632902"/>
              <a:gd name="connsiteX14" fmla="*/ 112708 w 562651"/>
              <a:gd name="connsiteY14" fmla="*/ 494270 h 632902"/>
              <a:gd name="connsiteX15" fmla="*/ 141737 w 562651"/>
              <a:gd name="connsiteY15" fmla="*/ 450727 h 632902"/>
              <a:gd name="connsiteX16" fmla="*/ 170765 w 562651"/>
              <a:gd name="connsiteY16" fmla="*/ 392670 h 632902"/>
              <a:gd name="connsiteX17" fmla="*/ 185279 w 562651"/>
              <a:gd name="connsiteY17" fmla="*/ 349127 h 632902"/>
              <a:gd name="connsiteX18" fmla="*/ 257851 w 562651"/>
              <a:gd name="connsiteY18" fmla="*/ 233013 h 632902"/>
              <a:gd name="connsiteX19" fmla="*/ 315908 w 562651"/>
              <a:gd name="connsiteY19" fmla="*/ 131413 h 632902"/>
              <a:gd name="connsiteX20" fmla="*/ 359451 w 562651"/>
              <a:gd name="connsiteY20" fmla="*/ 145927 h 632902"/>
              <a:gd name="connsiteX21" fmla="*/ 344937 w 562651"/>
              <a:gd name="connsiteY21" fmla="*/ 276556 h 632902"/>
              <a:gd name="connsiteX22" fmla="*/ 315908 w 562651"/>
              <a:gd name="connsiteY22" fmla="*/ 436213 h 632902"/>
              <a:gd name="connsiteX23" fmla="*/ 286879 w 562651"/>
              <a:gd name="connsiteY23" fmla="*/ 523299 h 632902"/>
              <a:gd name="connsiteX24" fmla="*/ 301394 w 562651"/>
              <a:gd name="connsiteY24" fmla="*/ 407184 h 632902"/>
              <a:gd name="connsiteX25" fmla="*/ 315908 w 562651"/>
              <a:gd name="connsiteY25" fmla="*/ 320099 h 632902"/>
              <a:gd name="connsiteX26" fmla="*/ 330422 w 562651"/>
              <a:gd name="connsiteY26" fmla="*/ 189470 h 632902"/>
              <a:gd name="connsiteX27" fmla="*/ 344937 w 562651"/>
              <a:gd name="connsiteY27" fmla="*/ 145927 h 632902"/>
              <a:gd name="connsiteX28" fmla="*/ 402994 w 562651"/>
              <a:gd name="connsiteY28" fmla="*/ 58841 h 632902"/>
              <a:gd name="connsiteX29" fmla="*/ 446537 w 562651"/>
              <a:gd name="connsiteY29" fmla="*/ 421699 h 632902"/>
              <a:gd name="connsiteX30" fmla="*/ 461051 w 562651"/>
              <a:gd name="connsiteY30" fmla="*/ 305584 h 632902"/>
              <a:gd name="connsiteX31" fmla="*/ 504594 w 562651"/>
              <a:gd name="connsiteY31" fmla="*/ 203984 h 632902"/>
              <a:gd name="connsiteX32" fmla="*/ 519108 w 562651"/>
              <a:gd name="connsiteY32" fmla="*/ 160441 h 632902"/>
              <a:gd name="connsiteX33" fmla="*/ 562651 w 562651"/>
              <a:gd name="connsiteY33" fmla="*/ 102384 h 632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2651" h="632902">
                <a:moveTo>
                  <a:pt x="25622" y="552327"/>
                </a:moveTo>
                <a:cubicBezTo>
                  <a:pt x="74384" y="406049"/>
                  <a:pt x="0" y="632902"/>
                  <a:pt x="54651" y="450727"/>
                </a:cubicBezTo>
                <a:cubicBezTo>
                  <a:pt x="63443" y="421419"/>
                  <a:pt x="66705" y="389100"/>
                  <a:pt x="83679" y="363641"/>
                </a:cubicBezTo>
                <a:lnTo>
                  <a:pt x="112708" y="320099"/>
                </a:lnTo>
                <a:cubicBezTo>
                  <a:pt x="154377" y="153416"/>
                  <a:pt x="96110" y="358828"/>
                  <a:pt x="156251" y="218499"/>
                </a:cubicBezTo>
                <a:cubicBezTo>
                  <a:pt x="184154" y="153391"/>
                  <a:pt x="157034" y="173389"/>
                  <a:pt x="185279" y="116899"/>
                </a:cubicBezTo>
                <a:cubicBezTo>
                  <a:pt x="193080" y="101297"/>
                  <a:pt x="204632" y="87870"/>
                  <a:pt x="214308" y="73356"/>
                </a:cubicBezTo>
                <a:cubicBezTo>
                  <a:pt x="219146" y="54004"/>
                  <a:pt x="228822" y="35247"/>
                  <a:pt x="228822" y="15299"/>
                </a:cubicBezTo>
                <a:cubicBezTo>
                  <a:pt x="228822" y="0"/>
                  <a:pt x="217308" y="43839"/>
                  <a:pt x="214308" y="58841"/>
                </a:cubicBezTo>
                <a:cubicBezTo>
                  <a:pt x="207599" y="92387"/>
                  <a:pt x="205418" y="126696"/>
                  <a:pt x="199794" y="160441"/>
                </a:cubicBezTo>
                <a:cubicBezTo>
                  <a:pt x="182089" y="266669"/>
                  <a:pt x="193197" y="198041"/>
                  <a:pt x="170765" y="276556"/>
                </a:cubicBezTo>
                <a:cubicBezTo>
                  <a:pt x="165285" y="295736"/>
                  <a:pt x="161731" y="315433"/>
                  <a:pt x="156251" y="334613"/>
                </a:cubicBezTo>
                <a:cubicBezTo>
                  <a:pt x="152048" y="349324"/>
                  <a:pt x="145448" y="363313"/>
                  <a:pt x="141737" y="378156"/>
                </a:cubicBezTo>
                <a:cubicBezTo>
                  <a:pt x="135754" y="402089"/>
                  <a:pt x="133205" y="426794"/>
                  <a:pt x="127222" y="450727"/>
                </a:cubicBezTo>
                <a:cubicBezTo>
                  <a:pt x="123511" y="465570"/>
                  <a:pt x="97409" y="494270"/>
                  <a:pt x="112708" y="494270"/>
                </a:cubicBezTo>
                <a:cubicBezTo>
                  <a:pt x="130152" y="494270"/>
                  <a:pt x="133082" y="465873"/>
                  <a:pt x="141737" y="450727"/>
                </a:cubicBezTo>
                <a:cubicBezTo>
                  <a:pt x="152472" y="431941"/>
                  <a:pt x="162242" y="412557"/>
                  <a:pt x="170765" y="392670"/>
                </a:cubicBezTo>
                <a:cubicBezTo>
                  <a:pt x="176792" y="378608"/>
                  <a:pt x="178437" y="362811"/>
                  <a:pt x="185279" y="349127"/>
                </a:cubicBezTo>
                <a:cubicBezTo>
                  <a:pt x="240029" y="239628"/>
                  <a:pt x="211794" y="313614"/>
                  <a:pt x="257851" y="233013"/>
                </a:cubicBezTo>
                <a:cubicBezTo>
                  <a:pt x="331511" y="104108"/>
                  <a:pt x="245183" y="237499"/>
                  <a:pt x="315908" y="131413"/>
                </a:cubicBezTo>
                <a:cubicBezTo>
                  <a:pt x="319826" y="119659"/>
                  <a:pt x="348241" y="201"/>
                  <a:pt x="359451" y="145927"/>
                </a:cubicBezTo>
                <a:cubicBezTo>
                  <a:pt x="362811" y="189609"/>
                  <a:pt x="350371" y="233083"/>
                  <a:pt x="344937" y="276556"/>
                </a:cubicBezTo>
                <a:cubicBezTo>
                  <a:pt x="336906" y="340802"/>
                  <a:pt x="333293" y="378262"/>
                  <a:pt x="315908" y="436213"/>
                </a:cubicBezTo>
                <a:cubicBezTo>
                  <a:pt x="307115" y="465521"/>
                  <a:pt x="286879" y="523299"/>
                  <a:pt x="286879" y="523299"/>
                </a:cubicBezTo>
                <a:cubicBezTo>
                  <a:pt x="291717" y="484594"/>
                  <a:pt x="295878" y="445798"/>
                  <a:pt x="301394" y="407184"/>
                </a:cubicBezTo>
                <a:cubicBezTo>
                  <a:pt x="305556" y="378051"/>
                  <a:pt x="312019" y="349270"/>
                  <a:pt x="315908" y="320099"/>
                </a:cubicBezTo>
                <a:cubicBezTo>
                  <a:pt x="321698" y="276672"/>
                  <a:pt x="323219" y="232685"/>
                  <a:pt x="330422" y="189470"/>
                </a:cubicBezTo>
                <a:cubicBezTo>
                  <a:pt x="332937" y="174379"/>
                  <a:pt x="337507" y="159301"/>
                  <a:pt x="344937" y="145927"/>
                </a:cubicBezTo>
                <a:cubicBezTo>
                  <a:pt x="361880" y="115429"/>
                  <a:pt x="402994" y="58841"/>
                  <a:pt x="402994" y="58841"/>
                </a:cubicBezTo>
                <a:cubicBezTo>
                  <a:pt x="497958" y="201290"/>
                  <a:pt x="389485" y="22339"/>
                  <a:pt x="446537" y="421699"/>
                </a:cubicBezTo>
                <a:cubicBezTo>
                  <a:pt x="452053" y="460313"/>
                  <a:pt x="454074" y="343961"/>
                  <a:pt x="461051" y="305584"/>
                </a:cubicBezTo>
                <a:cubicBezTo>
                  <a:pt x="468217" y="266168"/>
                  <a:pt x="488790" y="240860"/>
                  <a:pt x="504594" y="203984"/>
                </a:cubicBezTo>
                <a:cubicBezTo>
                  <a:pt x="510621" y="189922"/>
                  <a:pt x="512266" y="174125"/>
                  <a:pt x="519108" y="160441"/>
                </a:cubicBezTo>
                <a:cubicBezTo>
                  <a:pt x="535518" y="127622"/>
                  <a:pt x="542241" y="122795"/>
                  <a:pt x="562651" y="102384"/>
                </a:cubicBezTo>
              </a:path>
            </a:pathLst>
          </a:custGeom>
          <a:gradFill flip="none" rotWithShape="1">
            <a:gsLst>
              <a:gs pos="22000">
                <a:srgbClr val="FF0000">
                  <a:alpha val="48000"/>
                </a:srgbClr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Freeform 122"/>
          <p:cNvSpPr/>
          <p:nvPr/>
        </p:nvSpPr>
        <p:spPr>
          <a:xfrm>
            <a:off x="2362200" y="3657600"/>
            <a:ext cx="562651" cy="251902"/>
          </a:xfrm>
          <a:custGeom>
            <a:avLst/>
            <a:gdLst>
              <a:gd name="connsiteX0" fmla="*/ 25622 w 562651"/>
              <a:gd name="connsiteY0" fmla="*/ 552327 h 632902"/>
              <a:gd name="connsiteX1" fmla="*/ 54651 w 562651"/>
              <a:gd name="connsiteY1" fmla="*/ 450727 h 632902"/>
              <a:gd name="connsiteX2" fmla="*/ 83679 w 562651"/>
              <a:gd name="connsiteY2" fmla="*/ 363641 h 632902"/>
              <a:gd name="connsiteX3" fmla="*/ 112708 w 562651"/>
              <a:gd name="connsiteY3" fmla="*/ 320099 h 632902"/>
              <a:gd name="connsiteX4" fmla="*/ 156251 w 562651"/>
              <a:gd name="connsiteY4" fmla="*/ 218499 h 632902"/>
              <a:gd name="connsiteX5" fmla="*/ 185279 w 562651"/>
              <a:gd name="connsiteY5" fmla="*/ 116899 h 632902"/>
              <a:gd name="connsiteX6" fmla="*/ 214308 w 562651"/>
              <a:gd name="connsiteY6" fmla="*/ 73356 h 632902"/>
              <a:gd name="connsiteX7" fmla="*/ 228822 w 562651"/>
              <a:gd name="connsiteY7" fmla="*/ 15299 h 632902"/>
              <a:gd name="connsiteX8" fmla="*/ 214308 w 562651"/>
              <a:gd name="connsiteY8" fmla="*/ 58841 h 632902"/>
              <a:gd name="connsiteX9" fmla="*/ 199794 w 562651"/>
              <a:gd name="connsiteY9" fmla="*/ 160441 h 632902"/>
              <a:gd name="connsiteX10" fmla="*/ 170765 w 562651"/>
              <a:gd name="connsiteY10" fmla="*/ 276556 h 632902"/>
              <a:gd name="connsiteX11" fmla="*/ 156251 w 562651"/>
              <a:gd name="connsiteY11" fmla="*/ 334613 h 632902"/>
              <a:gd name="connsiteX12" fmla="*/ 141737 w 562651"/>
              <a:gd name="connsiteY12" fmla="*/ 378156 h 632902"/>
              <a:gd name="connsiteX13" fmla="*/ 127222 w 562651"/>
              <a:gd name="connsiteY13" fmla="*/ 450727 h 632902"/>
              <a:gd name="connsiteX14" fmla="*/ 112708 w 562651"/>
              <a:gd name="connsiteY14" fmla="*/ 494270 h 632902"/>
              <a:gd name="connsiteX15" fmla="*/ 141737 w 562651"/>
              <a:gd name="connsiteY15" fmla="*/ 450727 h 632902"/>
              <a:gd name="connsiteX16" fmla="*/ 170765 w 562651"/>
              <a:gd name="connsiteY16" fmla="*/ 392670 h 632902"/>
              <a:gd name="connsiteX17" fmla="*/ 185279 w 562651"/>
              <a:gd name="connsiteY17" fmla="*/ 349127 h 632902"/>
              <a:gd name="connsiteX18" fmla="*/ 257851 w 562651"/>
              <a:gd name="connsiteY18" fmla="*/ 233013 h 632902"/>
              <a:gd name="connsiteX19" fmla="*/ 315908 w 562651"/>
              <a:gd name="connsiteY19" fmla="*/ 131413 h 632902"/>
              <a:gd name="connsiteX20" fmla="*/ 359451 w 562651"/>
              <a:gd name="connsiteY20" fmla="*/ 145927 h 632902"/>
              <a:gd name="connsiteX21" fmla="*/ 344937 w 562651"/>
              <a:gd name="connsiteY21" fmla="*/ 276556 h 632902"/>
              <a:gd name="connsiteX22" fmla="*/ 315908 w 562651"/>
              <a:gd name="connsiteY22" fmla="*/ 436213 h 632902"/>
              <a:gd name="connsiteX23" fmla="*/ 286879 w 562651"/>
              <a:gd name="connsiteY23" fmla="*/ 523299 h 632902"/>
              <a:gd name="connsiteX24" fmla="*/ 301394 w 562651"/>
              <a:gd name="connsiteY24" fmla="*/ 407184 h 632902"/>
              <a:gd name="connsiteX25" fmla="*/ 315908 w 562651"/>
              <a:gd name="connsiteY25" fmla="*/ 320099 h 632902"/>
              <a:gd name="connsiteX26" fmla="*/ 330422 w 562651"/>
              <a:gd name="connsiteY26" fmla="*/ 189470 h 632902"/>
              <a:gd name="connsiteX27" fmla="*/ 344937 w 562651"/>
              <a:gd name="connsiteY27" fmla="*/ 145927 h 632902"/>
              <a:gd name="connsiteX28" fmla="*/ 402994 w 562651"/>
              <a:gd name="connsiteY28" fmla="*/ 58841 h 632902"/>
              <a:gd name="connsiteX29" fmla="*/ 446537 w 562651"/>
              <a:gd name="connsiteY29" fmla="*/ 421699 h 632902"/>
              <a:gd name="connsiteX30" fmla="*/ 461051 w 562651"/>
              <a:gd name="connsiteY30" fmla="*/ 305584 h 632902"/>
              <a:gd name="connsiteX31" fmla="*/ 504594 w 562651"/>
              <a:gd name="connsiteY31" fmla="*/ 203984 h 632902"/>
              <a:gd name="connsiteX32" fmla="*/ 519108 w 562651"/>
              <a:gd name="connsiteY32" fmla="*/ 160441 h 632902"/>
              <a:gd name="connsiteX33" fmla="*/ 562651 w 562651"/>
              <a:gd name="connsiteY33" fmla="*/ 102384 h 632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2651" h="632902">
                <a:moveTo>
                  <a:pt x="25622" y="552327"/>
                </a:moveTo>
                <a:cubicBezTo>
                  <a:pt x="74384" y="406049"/>
                  <a:pt x="0" y="632902"/>
                  <a:pt x="54651" y="450727"/>
                </a:cubicBezTo>
                <a:cubicBezTo>
                  <a:pt x="63443" y="421419"/>
                  <a:pt x="66705" y="389100"/>
                  <a:pt x="83679" y="363641"/>
                </a:cubicBezTo>
                <a:lnTo>
                  <a:pt x="112708" y="320099"/>
                </a:lnTo>
                <a:cubicBezTo>
                  <a:pt x="154377" y="153416"/>
                  <a:pt x="96110" y="358828"/>
                  <a:pt x="156251" y="218499"/>
                </a:cubicBezTo>
                <a:cubicBezTo>
                  <a:pt x="184154" y="153391"/>
                  <a:pt x="157034" y="173389"/>
                  <a:pt x="185279" y="116899"/>
                </a:cubicBezTo>
                <a:cubicBezTo>
                  <a:pt x="193080" y="101297"/>
                  <a:pt x="204632" y="87870"/>
                  <a:pt x="214308" y="73356"/>
                </a:cubicBezTo>
                <a:cubicBezTo>
                  <a:pt x="219146" y="54004"/>
                  <a:pt x="228822" y="35247"/>
                  <a:pt x="228822" y="15299"/>
                </a:cubicBezTo>
                <a:cubicBezTo>
                  <a:pt x="228822" y="0"/>
                  <a:pt x="217308" y="43839"/>
                  <a:pt x="214308" y="58841"/>
                </a:cubicBezTo>
                <a:cubicBezTo>
                  <a:pt x="207599" y="92387"/>
                  <a:pt x="205418" y="126696"/>
                  <a:pt x="199794" y="160441"/>
                </a:cubicBezTo>
                <a:cubicBezTo>
                  <a:pt x="182089" y="266669"/>
                  <a:pt x="193197" y="198041"/>
                  <a:pt x="170765" y="276556"/>
                </a:cubicBezTo>
                <a:cubicBezTo>
                  <a:pt x="165285" y="295736"/>
                  <a:pt x="161731" y="315433"/>
                  <a:pt x="156251" y="334613"/>
                </a:cubicBezTo>
                <a:cubicBezTo>
                  <a:pt x="152048" y="349324"/>
                  <a:pt x="145448" y="363313"/>
                  <a:pt x="141737" y="378156"/>
                </a:cubicBezTo>
                <a:cubicBezTo>
                  <a:pt x="135754" y="402089"/>
                  <a:pt x="133205" y="426794"/>
                  <a:pt x="127222" y="450727"/>
                </a:cubicBezTo>
                <a:cubicBezTo>
                  <a:pt x="123511" y="465570"/>
                  <a:pt x="97409" y="494270"/>
                  <a:pt x="112708" y="494270"/>
                </a:cubicBezTo>
                <a:cubicBezTo>
                  <a:pt x="130152" y="494270"/>
                  <a:pt x="133082" y="465873"/>
                  <a:pt x="141737" y="450727"/>
                </a:cubicBezTo>
                <a:cubicBezTo>
                  <a:pt x="152472" y="431941"/>
                  <a:pt x="162242" y="412557"/>
                  <a:pt x="170765" y="392670"/>
                </a:cubicBezTo>
                <a:cubicBezTo>
                  <a:pt x="176792" y="378608"/>
                  <a:pt x="178437" y="362811"/>
                  <a:pt x="185279" y="349127"/>
                </a:cubicBezTo>
                <a:cubicBezTo>
                  <a:pt x="240029" y="239628"/>
                  <a:pt x="211794" y="313614"/>
                  <a:pt x="257851" y="233013"/>
                </a:cubicBezTo>
                <a:cubicBezTo>
                  <a:pt x="331511" y="104108"/>
                  <a:pt x="245183" y="237499"/>
                  <a:pt x="315908" y="131413"/>
                </a:cubicBezTo>
                <a:cubicBezTo>
                  <a:pt x="319826" y="119659"/>
                  <a:pt x="348241" y="201"/>
                  <a:pt x="359451" y="145927"/>
                </a:cubicBezTo>
                <a:cubicBezTo>
                  <a:pt x="362811" y="189609"/>
                  <a:pt x="350371" y="233083"/>
                  <a:pt x="344937" y="276556"/>
                </a:cubicBezTo>
                <a:cubicBezTo>
                  <a:pt x="336906" y="340802"/>
                  <a:pt x="333293" y="378262"/>
                  <a:pt x="315908" y="436213"/>
                </a:cubicBezTo>
                <a:cubicBezTo>
                  <a:pt x="307115" y="465521"/>
                  <a:pt x="286879" y="523299"/>
                  <a:pt x="286879" y="523299"/>
                </a:cubicBezTo>
                <a:cubicBezTo>
                  <a:pt x="291717" y="484594"/>
                  <a:pt x="295878" y="445798"/>
                  <a:pt x="301394" y="407184"/>
                </a:cubicBezTo>
                <a:cubicBezTo>
                  <a:pt x="305556" y="378051"/>
                  <a:pt x="312019" y="349270"/>
                  <a:pt x="315908" y="320099"/>
                </a:cubicBezTo>
                <a:cubicBezTo>
                  <a:pt x="321698" y="276672"/>
                  <a:pt x="323219" y="232685"/>
                  <a:pt x="330422" y="189470"/>
                </a:cubicBezTo>
                <a:cubicBezTo>
                  <a:pt x="332937" y="174379"/>
                  <a:pt x="337507" y="159301"/>
                  <a:pt x="344937" y="145927"/>
                </a:cubicBezTo>
                <a:cubicBezTo>
                  <a:pt x="361880" y="115429"/>
                  <a:pt x="402994" y="58841"/>
                  <a:pt x="402994" y="58841"/>
                </a:cubicBezTo>
                <a:cubicBezTo>
                  <a:pt x="497958" y="201290"/>
                  <a:pt x="389485" y="22339"/>
                  <a:pt x="446537" y="421699"/>
                </a:cubicBezTo>
                <a:cubicBezTo>
                  <a:pt x="452053" y="460313"/>
                  <a:pt x="454074" y="343961"/>
                  <a:pt x="461051" y="305584"/>
                </a:cubicBezTo>
                <a:cubicBezTo>
                  <a:pt x="468217" y="266168"/>
                  <a:pt x="488790" y="240860"/>
                  <a:pt x="504594" y="203984"/>
                </a:cubicBezTo>
                <a:cubicBezTo>
                  <a:pt x="510621" y="189922"/>
                  <a:pt x="512266" y="174125"/>
                  <a:pt x="519108" y="160441"/>
                </a:cubicBezTo>
                <a:cubicBezTo>
                  <a:pt x="535518" y="127622"/>
                  <a:pt x="542241" y="122795"/>
                  <a:pt x="562651" y="102384"/>
                </a:cubicBezTo>
              </a:path>
            </a:pathLst>
          </a:custGeom>
          <a:gradFill flip="none" rotWithShape="1">
            <a:gsLst>
              <a:gs pos="0">
                <a:srgbClr val="FF0000"/>
              </a:gs>
              <a:gs pos="50000">
                <a:srgbClr val="9CB86E"/>
              </a:gs>
              <a:gs pos="100000">
                <a:srgbClr val="156B13"/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Freeform 123"/>
          <p:cNvSpPr/>
          <p:nvPr/>
        </p:nvSpPr>
        <p:spPr>
          <a:xfrm>
            <a:off x="2362200" y="3352800"/>
            <a:ext cx="562651" cy="328102"/>
          </a:xfrm>
          <a:custGeom>
            <a:avLst/>
            <a:gdLst>
              <a:gd name="connsiteX0" fmla="*/ 25622 w 562651"/>
              <a:gd name="connsiteY0" fmla="*/ 552327 h 632902"/>
              <a:gd name="connsiteX1" fmla="*/ 54651 w 562651"/>
              <a:gd name="connsiteY1" fmla="*/ 450727 h 632902"/>
              <a:gd name="connsiteX2" fmla="*/ 83679 w 562651"/>
              <a:gd name="connsiteY2" fmla="*/ 363641 h 632902"/>
              <a:gd name="connsiteX3" fmla="*/ 112708 w 562651"/>
              <a:gd name="connsiteY3" fmla="*/ 320099 h 632902"/>
              <a:gd name="connsiteX4" fmla="*/ 156251 w 562651"/>
              <a:gd name="connsiteY4" fmla="*/ 218499 h 632902"/>
              <a:gd name="connsiteX5" fmla="*/ 185279 w 562651"/>
              <a:gd name="connsiteY5" fmla="*/ 116899 h 632902"/>
              <a:gd name="connsiteX6" fmla="*/ 214308 w 562651"/>
              <a:gd name="connsiteY6" fmla="*/ 73356 h 632902"/>
              <a:gd name="connsiteX7" fmla="*/ 228822 w 562651"/>
              <a:gd name="connsiteY7" fmla="*/ 15299 h 632902"/>
              <a:gd name="connsiteX8" fmla="*/ 214308 w 562651"/>
              <a:gd name="connsiteY8" fmla="*/ 58841 h 632902"/>
              <a:gd name="connsiteX9" fmla="*/ 199794 w 562651"/>
              <a:gd name="connsiteY9" fmla="*/ 160441 h 632902"/>
              <a:gd name="connsiteX10" fmla="*/ 170765 w 562651"/>
              <a:gd name="connsiteY10" fmla="*/ 276556 h 632902"/>
              <a:gd name="connsiteX11" fmla="*/ 156251 w 562651"/>
              <a:gd name="connsiteY11" fmla="*/ 334613 h 632902"/>
              <a:gd name="connsiteX12" fmla="*/ 141737 w 562651"/>
              <a:gd name="connsiteY12" fmla="*/ 378156 h 632902"/>
              <a:gd name="connsiteX13" fmla="*/ 127222 w 562651"/>
              <a:gd name="connsiteY13" fmla="*/ 450727 h 632902"/>
              <a:gd name="connsiteX14" fmla="*/ 112708 w 562651"/>
              <a:gd name="connsiteY14" fmla="*/ 494270 h 632902"/>
              <a:gd name="connsiteX15" fmla="*/ 141737 w 562651"/>
              <a:gd name="connsiteY15" fmla="*/ 450727 h 632902"/>
              <a:gd name="connsiteX16" fmla="*/ 170765 w 562651"/>
              <a:gd name="connsiteY16" fmla="*/ 392670 h 632902"/>
              <a:gd name="connsiteX17" fmla="*/ 185279 w 562651"/>
              <a:gd name="connsiteY17" fmla="*/ 349127 h 632902"/>
              <a:gd name="connsiteX18" fmla="*/ 257851 w 562651"/>
              <a:gd name="connsiteY18" fmla="*/ 233013 h 632902"/>
              <a:gd name="connsiteX19" fmla="*/ 315908 w 562651"/>
              <a:gd name="connsiteY19" fmla="*/ 131413 h 632902"/>
              <a:gd name="connsiteX20" fmla="*/ 359451 w 562651"/>
              <a:gd name="connsiteY20" fmla="*/ 145927 h 632902"/>
              <a:gd name="connsiteX21" fmla="*/ 344937 w 562651"/>
              <a:gd name="connsiteY21" fmla="*/ 276556 h 632902"/>
              <a:gd name="connsiteX22" fmla="*/ 315908 w 562651"/>
              <a:gd name="connsiteY22" fmla="*/ 436213 h 632902"/>
              <a:gd name="connsiteX23" fmla="*/ 286879 w 562651"/>
              <a:gd name="connsiteY23" fmla="*/ 523299 h 632902"/>
              <a:gd name="connsiteX24" fmla="*/ 301394 w 562651"/>
              <a:gd name="connsiteY24" fmla="*/ 407184 h 632902"/>
              <a:gd name="connsiteX25" fmla="*/ 315908 w 562651"/>
              <a:gd name="connsiteY25" fmla="*/ 320099 h 632902"/>
              <a:gd name="connsiteX26" fmla="*/ 330422 w 562651"/>
              <a:gd name="connsiteY26" fmla="*/ 189470 h 632902"/>
              <a:gd name="connsiteX27" fmla="*/ 344937 w 562651"/>
              <a:gd name="connsiteY27" fmla="*/ 145927 h 632902"/>
              <a:gd name="connsiteX28" fmla="*/ 402994 w 562651"/>
              <a:gd name="connsiteY28" fmla="*/ 58841 h 632902"/>
              <a:gd name="connsiteX29" fmla="*/ 446537 w 562651"/>
              <a:gd name="connsiteY29" fmla="*/ 421699 h 632902"/>
              <a:gd name="connsiteX30" fmla="*/ 461051 w 562651"/>
              <a:gd name="connsiteY30" fmla="*/ 305584 h 632902"/>
              <a:gd name="connsiteX31" fmla="*/ 504594 w 562651"/>
              <a:gd name="connsiteY31" fmla="*/ 203984 h 632902"/>
              <a:gd name="connsiteX32" fmla="*/ 519108 w 562651"/>
              <a:gd name="connsiteY32" fmla="*/ 160441 h 632902"/>
              <a:gd name="connsiteX33" fmla="*/ 562651 w 562651"/>
              <a:gd name="connsiteY33" fmla="*/ 102384 h 632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2651" h="632902">
                <a:moveTo>
                  <a:pt x="25622" y="552327"/>
                </a:moveTo>
                <a:cubicBezTo>
                  <a:pt x="74384" y="406049"/>
                  <a:pt x="0" y="632902"/>
                  <a:pt x="54651" y="450727"/>
                </a:cubicBezTo>
                <a:cubicBezTo>
                  <a:pt x="63443" y="421419"/>
                  <a:pt x="66705" y="389100"/>
                  <a:pt x="83679" y="363641"/>
                </a:cubicBezTo>
                <a:lnTo>
                  <a:pt x="112708" y="320099"/>
                </a:lnTo>
                <a:cubicBezTo>
                  <a:pt x="154377" y="153416"/>
                  <a:pt x="96110" y="358828"/>
                  <a:pt x="156251" y="218499"/>
                </a:cubicBezTo>
                <a:cubicBezTo>
                  <a:pt x="184154" y="153391"/>
                  <a:pt x="157034" y="173389"/>
                  <a:pt x="185279" y="116899"/>
                </a:cubicBezTo>
                <a:cubicBezTo>
                  <a:pt x="193080" y="101297"/>
                  <a:pt x="204632" y="87870"/>
                  <a:pt x="214308" y="73356"/>
                </a:cubicBezTo>
                <a:cubicBezTo>
                  <a:pt x="219146" y="54004"/>
                  <a:pt x="228822" y="35247"/>
                  <a:pt x="228822" y="15299"/>
                </a:cubicBezTo>
                <a:cubicBezTo>
                  <a:pt x="228822" y="0"/>
                  <a:pt x="217308" y="43839"/>
                  <a:pt x="214308" y="58841"/>
                </a:cubicBezTo>
                <a:cubicBezTo>
                  <a:pt x="207599" y="92387"/>
                  <a:pt x="205418" y="126696"/>
                  <a:pt x="199794" y="160441"/>
                </a:cubicBezTo>
                <a:cubicBezTo>
                  <a:pt x="182089" y="266669"/>
                  <a:pt x="193197" y="198041"/>
                  <a:pt x="170765" y="276556"/>
                </a:cubicBezTo>
                <a:cubicBezTo>
                  <a:pt x="165285" y="295736"/>
                  <a:pt x="161731" y="315433"/>
                  <a:pt x="156251" y="334613"/>
                </a:cubicBezTo>
                <a:cubicBezTo>
                  <a:pt x="152048" y="349324"/>
                  <a:pt x="145448" y="363313"/>
                  <a:pt x="141737" y="378156"/>
                </a:cubicBezTo>
                <a:cubicBezTo>
                  <a:pt x="135754" y="402089"/>
                  <a:pt x="133205" y="426794"/>
                  <a:pt x="127222" y="450727"/>
                </a:cubicBezTo>
                <a:cubicBezTo>
                  <a:pt x="123511" y="465570"/>
                  <a:pt x="97409" y="494270"/>
                  <a:pt x="112708" y="494270"/>
                </a:cubicBezTo>
                <a:cubicBezTo>
                  <a:pt x="130152" y="494270"/>
                  <a:pt x="133082" y="465873"/>
                  <a:pt x="141737" y="450727"/>
                </a:cubicBezTo>
                <a:cubicBezTo>
                  <a:pt x="152472" y="431941"/>
                  <a:pt x="162242" y="412557"/>
                  <a:pt x="170765" y="392670"/>
                </a:cubicBezTo>
                <a:cubicBezTo>
                  <a:pt x="176792" y="378608"/>
                  <a:pt x="178437" y="362811"/>
                  <a:pt x="185279" y="349127"/>
                </a:cubicBezTo>
                <a:cubicBezTo>
                  <a:pt x="240029" y="239628"/>
                  <a:pt x="211794" y="313614"/>
                  <a:pt x="257851" y="233013"/>
                </a:cubicBezTo>
                <a:cubicBezTo>
                  <a:pt x="331511" y="104108"/>
                  <a:pt x="245183" y="237499"/>
                  <a:pt x="315908" y="131413"/>
                </a:cubicBezTo>
                <a:cubicBezTo>
                  <a:pt x="319826" y="119659"/>
                  <a:pt x="348241" y="201"/>
                  <a:pt x="359451" y="145927"/>
                </a:cubicBezTo>
                <a:cubicBezTo>
                  <a:pt x="362811" y="189609"/>
                  <a:pt x="350371" y="233083"/>
                  <a:pt x="344937" y="276556"/>
                </a:cubicBezTo>
                <a:cubicBezTo>
                  <a:pt x="336906" y="340802"/>
                  <a:pt x="333293" y="378262"/>
                  <a:pt x="315908" y="436213"/>
                </a:cubicBezTo>
                <a:cubicBezTo>
                  <a:pt x="307115" y="465521"/>
                  <a:pt x="286879" y="523299"/>
                  <a:pt x="286879" y="523299"/>
                </a:cubicBezTo>
                <a:cubicBezTo>
                  <a:pt x="291717" y="484594"/>
                  <a:pt x="295878" y="445798"/>
                  <a:pt x="301394" y="407184"/>
                </a:cubicBezTo>
                <a:cubicBezTo>
                  <a:pt x="305556" y="378051"/>
                  <a:pt x="312019" y="349270"/>
                  <a:pt x="315908" y="320099"/>
                </a:cubicBezTo>
                <a:cubicBezTo>
                  <a:pt x="321698" y="276672"/>
                  <a:pt x="323219" y="232685"/>
                  <a:pt x="330422" y="189470"/>
                </a:cubicBezTo>
                <a:cubicBezTo>
                  <a:pt x="332937" y="174379"/>
                  <a:pt x="337507" y="159301"/>
                  <a:pt x="344937" y="145927"/>
                </a:cubicBezTo>
                <a:cubicBezTo>
                  <a:pt x="361880" y="115429"/>
                  <a:pt x="402994" y="58841"/>
                  <a:pt x="402994" y="58841"/>
                </a:cubicBezTo>
                <a:cubicBezTo>
                  <a:pt x="497958" y="201290"/>
                  <a:pt x="389485" y="22339"/>
                  <a:pt x="446537" y="421699"/>
                </a:cubicBezTo>
                <a:cubicBezTo>
                  <a:pt x="452053" y="460313"/>
                  <a:pt x="454074" y="343961"/>
                  <a:pt x="461051" y="305584"/>
                </a:cubicBezTo>
                <a:cubicBezTo>
                  <a:pt x="468217" y="266168"/>
                  <a:pt x="488790" y="240860"/>
                  <a:pt x="504594" y="203984"/>
                </a:cubicBezTo>
                <a:cubicBezTo>
                  <a:pt x="510621" y="189922"/>
                  <a:pt x="512266" y="174125"/>
                  <a:pt x="519108" y="160441"/>
                </a:cubicBezTo>
                <a:cubicBezTo>
                  <a:pt x="535518" y="127622"/>
                  <a:pt x="542241" y="122795"/>
                  <a:pt x="562651" y="102384"/>
                </a:cubicBezTo>
              </a:path>
            </a:pathLst>
          </a:custGeom>
          <a:gradFill flip="none" rotWithShape="1">
            <a:gsLst>
              <a:gs pos="22000">
                <a:srgbClr val="FF0000">
                  <a:alpha val="48000"/>
                </a:srgbClr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Freeform 124"/>
          <p:cNvSpPr/>
          <p:nvPr/>
        </p:nvSpPr>
        <p:spPr>
          <a:xfrm>
            <a:off x="2133600" y="3429000"/>
            <a:ext cx="562651" cy="328102"/>
          </a:xfrm>
          <a:custGeom>
            <a:avLst/>
            <a:gdLst>
              <a:gd name="connsiteX0" fmla="*/ 25622 w 562651"/>
              <a:gd name="connsiteY0" fmla="*/ 552327 h 632902"/>
              <a:gd name="connsiteX1" fmla="*/ 54651 w 562651"/>
              <a:gd name="connsiteY1" fmla="*/ 450727 h 632902"/>
              <a:gd name="connsiteX2" fmla="*/ 83679 w 562651"/>
              <a:gd name="connsiteY2" fmla="*/ 363641 h 632902"/>
              <a:gd name="connsiteX3" fmla="*/ 112708 w 562651"/>
              <a:gd name="connsiteY3" fmla="*/ 320099 h 632902"/>
              <a:gd name="connsiteX4" fmla="*/ 156251 w 562651"/>
              <a:gd name="connsiteY4" fmla="*/ 218499 h 632902"/>
              <a:gd name="connsiteX5" fmla="*/ 185279 w 562651"/>
              <a:gd name="connsiteY5" fmla="*/ 116899 h 632902"/>
              <a:gd name="connsiteX6" fmla="*/ 214308 w 562651"/>
              <a:gd name="connsiteY6" fmla="*/ 73356 h 632902"/>
              <a:gd name="connsiteX7" fmla="*/ 228822 w 562651"/>
              <a:gd name="connsiteY7" fmla="*/ 15299 h 632902"/>
              <a:gd name="connsiteX8" fmla="*/ 214308 w 562651"/>
              <a:gd name="connsiteY8" fmla="*/ 58841 h 632902"/>
              <a:gd name="connsiteX9" fmla="*/ 199794 w 562651"/>
              <a:gd name="connsiteY9" fmla="*/ 160441 h 632902"/>
              <a:gd name="connsiteX10" fmla="*/ 170765 w 562651"/>
              <a:gd name="connsiteY10" fmla="*/ 276556 h 632902"/>
              <a:gd name="connsiteX11" fmla="*/ 156251 w 562651"/>
              <a:gd name="connsiteY11" fmla="*/ 334613 h 632902"/>
              <a:gd name="connsiteX12" fmla="*/ 141737 w 562651"/>
              <a:gd name="connsiteY12" fmla="*/ 378156 h 632902"/>
              <a:gd name="connsiteX13" fmla="*/ 127222 w 562651"/>
              <a:gd name="connsiteY13" fmla="*/ 450727 h 632902"/>
              <a:gd name="connsiteX14" fmla="*/ 112708 w 562651"/>
              <a:gd name="connsiteY14" fmla="*/ 494270 h 632902"/>
              <a:gd name="connsiteX15" fmla="*/ 141737 w 562651"/>
              <a:gd name="connsiteY15" fmla="*/ 450727 h 632902"/>
              <a:gd name="connsiteX16" fmla="*/ 170765 w 562651"/>
              <a:gd name="connsiteY16" fmla="*/ 392670 h 632902"/>
              <a:gd name="connsiteX17" fmla="*/ 185279 w 562651"/>
              <a:gd name="connsiteY17" fmla="*/ 349127 h 632902"/>
              <a:gd name="connsiteX18" fmla="*/ 257851 w 562651"/>
              <a:gd name="connsiteY18" fmla="*/ 233013 h 632902"/>
              <a:gd name="connsiteX19" fmla="*/ 315908 w 562651"/>
              <a:gd name="connsiteY19" fmla="*/ 131413 h 632902"/>
              <a:gd name="connsiteX20" fmla="*/ 359451 w 562651"/>
              <a:gd name="connsiteY20" fmla="*/ 145927 h 632902"/>
              <a:gd name="connsiteX21" fmla="*/ 344937 w 562651"/>
              <a:gd name="connsiteY21" fmla="*/ 276556 h 632902"/>
              <a:gd name="connsiteX22" fmla="*/ 315908 w 562651"/>
              <a:gd name="connsiteY22" fmla="*/ 436213 h 632902"/>
              <a:gd name="connsiteX23" fmla="*/ 286879 w 562651"/>
              <a:gd name="connsiteY23" fmla="*/ 523299 h 632902"/>
              <a:gd name="connsiteX24" fmla="*/ 301394 w 562651"/>
              <a:gd name="connsiteY24" fmla="*/ 407184 h 632902"/>
              <a:gd name="connsiteX25" fmla="*/ 315908 w 562651"/>
              <a:gd name="connsiteY25" fmla="*/ 320099 h 632902"/>
              <a:gd name="connsiteX26" fmla="*/ 330422 w 562651"/>
              <a:gd name="connsiteY26" fmla="*/ 189470 h 632902"/>
              <a:gd name="connsiteX27" fmla="*/ 344937 w 562651"/>
              <a:gd name="connsiteY27" fmla="*/ 145927 h 632902"/>
              <a:gd name="connsiteX28" fmla="*/ 402994 w 562651"/>
              <a:gd name="connsiteY28" fmla="*/ 58841 h 632902"/>
              <a:gd name="connsiteX29" fmla="*/ 446537 w 562651"/>
              <a:gd name="connsiteY29" fmla="*/ 421699 h 632902"/>
              <a:gd name="connsiteX30" fmla="*/ 461051 w 562651"/>
              <a:gd name="connsiteY30" fmla="*/ 305584 h 632902"/>
              <a:gd name="connsiteX31" fmla="*/ 504594 w 562651"/>
              <a:gd name="connsiteY31" fmla="*/ 203984 h 632902"/>
              <a:gd name="connsiteX32" fmla="*/ 519108 w 562651"/>
              <a:gd name="connsiteY32" fmla="*/ 160441 h 632902"/>
              <a:gd name="connsiteX33" fmla="*/ 562651 w 562651"/>
              <a:gd name="connsiteY33" fmla="*/ 102384 h 632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2651" h="632902">
                <a:moveTo>
                  <a:pt x="25622" y="552327"/>
                </a:moveTo>
                <a:cubicBezTo>
                  <a:pt x="74384" y="406049"/>
                  <a:pt x="0" y="632902"/>
                  <a:pt x="54651" y="450727"/>
                </a:cubicBezTo>
                <a:cubicBezTo>
                  <a:pt x="63443" y="421419"/>
                  <a:pt x="66705" y="389100"/>
                  <a:pt x="83679" y="363641"/>
                </a:cubicBezTo>
                <a:lnTo>
                  <a:pt x="112708" y="320099"/>
                </a:lnTo>
                <a:cubicBezTo>
                  <a:pt x="154377" y="153416"/>
                  <a:pt x="96110" y="358828"/>
                  <a:pt x="156251" y="218499"/>
                </a:cubicBezTo>
                <a:cubicBezTo>
                  <a:pt x="184154" y="153391"/>
                  <a:pt x="157034" y="173389"/>
                  <a:pt x="185279" y="116899"/>
                </a:cubicBezTo>
                <a:cubicBezTo>
                  <a:pt x="193080" y="101297"/>
                  <a:pt x="204632" y="87870"/>
                  <a:pt x="214308" y="73356"/>
                </a:cubicBezTo>
                <a:cubicBezTo>
                  <a:pt x="219146" y="54004"/>
                  <a:pt x="228822" y="35247"/>
                  <a:pt x="228822" y="15299"/>
                </a:cubicBezTo>
                <a:cubicBezTo>
                  <a:pt x="228822" y="0"/>
                  <a:pt x="217308" y="43839"/>
                  <a:pt x="214308" y="58841"/>
                </a:cubicBezTo>
                <a:cubicBezTo>
                  <a:pt x="207599" y="92387"/>
                  <a:pt x="205418" y="126696"/>
                  <a:pt x="199794" y="160441"/>
                </a:cubicBezTo>
                <a:cubicBezTo>
                  <a:pt x="182089" y="266669"/>
                  <a:pt x="193197" y="198041"/>
                  <a:pt x="170765" y="276556"/>
                </a:cubicBezTo>
                <a:cubicBezTo>
                  <a:pt x="165285" y="295736"/>
                  <a:pt x="161731" y="315433"/>
                  <a:pt x="156251" y="334613"/>
                </a:cubicBezTo>
                <a:cubicBezTo>
                  <a:pt x="152048" y="349324"/>
                  <a:pt x="145448" y="363313"/>
                  <a:pt x="141737" y="378156"/>
                </a:cubicBezTo>
                <a:cubicBezTo>
                  <a:pt x="135754" y="402089"/>
                  <a:pt x="133205" y="426794"/>
                  <a:pt x="127222" y="450727"/>
                </a:cubicBezTo>
                <a:cubicBezTo>
                  <a:pt x="123511" y="465570"/>
                  <a:pt x="97409" y="494270"/>
                  <a:pt x="112708" y="494270"/>
                </a:cubicBezTo>
                <a:cubicBezTo>
                  <a:pt x="130152" y="494270"/>
                  <a:pt x="133082" y="465873"/>
                  <a:pt x="141737" y="450727"/>
                </a:cubicBezTo>
                <a:cubicBezTo>
                  <a:pt x="152472" y="431941"/>
                  <a:pt x="162242" y="412557"/>
                  <a:pt x="170765" y="392670"/>
                </a:cubicBezTo>
                <a:cubicBezTo>
                  <a:pt x="176792" y="378608"/>
                  <a:pt x="178437" y="362811"/>
                  <a:pt x="185279" y="349127"/>
                </a:cubicBezTo>
                <a:cubicBezTo>
                  <a:pt x="240029" y="239628"/>
                  <a:pt x="211794" y="313614"/>
                  <a:pt x="257851" y="233013"/>
                </a:cubicBezTo>
                <a:cubicBezTo>
                  <a:pt x="331511" y="104108"/>
                  <a:pt x="245183" y="237499"/>
                  <a:pt x="315908" y="131413"/>
                </a:cubicBezTo>
                <a:cubicBezTo>
                  <a:pt x="319826" y="119659"/>
                  <a:pt x="348241" y="201"/>
                  <a:pt x="359451" y="145927"/>
                </a:cubicBezTo>
                <a:cubicBezTo>
                  <a:pt x="362811" y="189609"/>
                  <a:pt x="350371" y="233083"/>
                  <a:pt x="344937" y="276556"/>
                </a:cubicBezTo>
                <a:cubicBezTo>
                  <a:pt x="336906" y="340802"/>
                  <a:pt x="333293" y="378262"/>
                  <a:pt x="315908" y="436213"/>
                </a:cubicBezTo>
                <a:cubicBezTo>
                  <a:pt x="307115" y="465521"/>
                  <a:pt x="286879" y="523299"/>
                  <a:pt x="286879" y="523299"/>
                </a:cubicBezTo>
                <a:cubicBezTo>
                  <a:pt x="291717" y="484594"/>
                  <a:pt x="295878" y="445798"/>
                  <a:pt x="301394" y="407184"/>
                </a:cubicBezTo>
                <a:cubicBezTo>
                  <a:pt x="305556" y="378051"/>
                  <a:pt x="312019" y="349270"/>
                  <a:pt x="315908" y="320099"/>
                </a:cubicBezTo>
                <a:cubicBezTo>
                  <a:pt x="321698" y="276672"/>
                  <a:pt x="323219" y="232685"/>
                  <a:pt x="330422" y="189470"/>
                </a:cubicBezTo>
                <a:cubicBezTo>
                  <a:pt x="332937" y="174379"/>
                  <a:pt x="337507" y="159301"/>
                  <a:pt x="344937" y="145927"/>
                </a:cubicBezTo>
                <a:cubicBezTo>
                  <a:pt x="361880" y="115429"/>
                  <a:pt x="402994" y="58841"/>
                  <a:pt x="402994" y="58841"/>
                </a:cubicBezTo>
                <a:cubicBezTo>
                  <a:pt x="497958" y="201290"/>
                  <a:pt x="389485" y="22339"/>
                  <a:pt x="446537" y="421699"/>
                </a:cubicBezTo>
                <a:cubicBezTo>
                  <a:pt x="452053" y="460313"/>
                  <a:pt x="454074" y="343961"/>
                  <a:pt x="461051" y="305584"/>
                </a:cubicBezTo>
                <a:cubicBezTo>
                  <a:pt x="468217" y="266168"/>
                  <a:pt x="488790" y="240860"/>
                  <a:pt x="504594" y="203984"/>
                </a:cubicBezTo>
                <a:cubicBezTo>
                  <a:pt x="510621" y="189922"/>
                  <a:pt x="512266" y="174125"/>
                  <a:pt x="519108" y="160441"/>
                </a:cubicBezTo>
                <a:cubicBezTo>
                  <a:pt x="535518" y="127622"/>
                  <a:pt x="542241" y="122795"/>
                  <a:pt x="562651" y="102384"/>
                </a:cubicBezTo>
              </a:path>
            </a:pathLst>
          </a:custGeom>
          <a:gradFill flip="none" rotWithShape="1">
            <a:gsLst>
              <a:gs pos="0">
                <a:srgbClr val="FF0000"/>
              </a:gs>
              <a:gs pos="50000">
                <a:srgbClr val="9CB86E"/>
              </a:gs>
              <a:gs pos="100000">
                <a:srgbClr val="156B13"/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Freeform 125"/>
          <p:cNvSpPr/>
          <p:nvPr/>
        </p:nvSpPr>
        <p:spPr>
          <a:xfrm>
            <a:off x="1905000" y="3124200"/>
            <a:ext cx="562651" cy="632902"/>
          </a:xfrm>
          <a:custGeom>
            <a:avLst/>
            <a:gdLst>
              <a:gd name="connsiteX0" fmla="*/ 25622 w 562651"/>
              <a:gd name="connsiteY0" fmla="*/ 552327 h 632902"/>
              <a:gd name="connsiteX1" fmla="*/ 54651 w 562651"/>
              <a:gd name="connsiteY1" fmla="*/ 450727 h 632902"/>
              <a:gd name="connsiteX2" fmla="*/ 83679 w 562651"/>
              <a:gd name="connsiteY2" fmla="*/ 363641 h 632902"/>
              <a:gd name="connsiteX3" fmla="*/ 112708 w 562651"/>
              <a:gd name="connsiteY3" fmla="*/ 320099 h 632902"/>
              <a:gd name="connsiteX4" fmla="*/ 156251 w 562651"/>
              <a:gd name="connsiteY4" fmla="*/ 218499 h 632902"/>
              <a:gd name="connsiteX5" fmla="*/ 185279 w 562651"/>
              <a:gd name="connsiteY5" fmla="*/ 116899 h 632902"/>
              <a:gd name="connsiteX6" fmla="*/ 214308 w 562651"/>
              <a:gd name="connsiteY6" fmla="*/ 73356 h 632902"/>
              <a:gd name="connsiteX7" fmla="*/ 228822 w 562651"/>
              <a:gd name="connsiteY7" fmla="*/ 15299 h 632902"/>
              <a:gd name="connsiteX8" fmla="*/ 214308 w 562651"/>
              <a:gd name="connsiteY8" fmla="*/ 58841 h 632902"/>
              <a:gd name="connsiteX9" fmla="*/ 199794 w 562651"/>
              <a:gd name="connsiteY9" fmla="*/ 160441 h 632902"/>
              <a:gd name="connsiteX10" fmla="*/ 170765 w 562651"/>
              <a:gd name="connsiteY10" fmla="*/ 276556 h 632902"/>
              <a:gd name="connsiteX11" fmla="*/ 156251 w 562651"/>
              <a:gd name="connsiteY11" fmla="*/ 334613 h 632902"/>
              <a:gd name="connsiteX12" fmla="*/ 141737 w 562651"/>
              <a:gd name="connsiteY12" fmla="*/ 378156 h 632902"/>
              <a:gd name="connsiteX13" fmla="*/ 127222 w 562651"/>
              <a:gd name="connsiteY13" fmla="*/ 450727 h 632902"/>
              <a:gd name="connsiteX14" fmla="*/ 112708 w 562651"/>
              <a:gd name="connsiteY14" fmla="*/ 494270 h 632902"/>
              <a:gd name="connsiteX15" fmla="*/ 141737 w 562651"/>
              <a:gd name="connsiteY15" fmla="*/ 450727 h 632902"/>
              <a:gd name="connsiteX16" fmla="*/ 170765 w 562651"/>
              <a:gd name="connsiteY16" fmla="*/ 392670 h 632902"/>
              <a:gd name="connsiteX17" fmla="*/ 185279 w 562651"/>
              <a:gd name="connsiteY17" fmla="*/ 349127 h 632902"/>
              <a:gd name="connsiteX18" fmla="*/ 257851 w 562651"/>
              <a:gd name="connsiteY18" fmla="*/ 233013 h 632902"/>
              <a:gd name="connsiteX19" fmla="*/ 315908 w 562651"/>
              <a:gd name="connsiteY19" fmla="*/ 131413 h 632902"/>
              <a:gd name="connsiteX20" fmla="*/ 359451 w 562651"/>
              <a:gd name="connsiteY20" fmla="*/ 145927 h 632902"/>
              <a:gd name="connsiteX21" fmla="*/ 344937 w 562651"/>
              <a:gd name="connsiteY21" fmla="*/ 276556 h 632902"/>
              <a:gd name="connsiteX22" fmla="*/ 315908 w 562651"/>
              <a:gd name="connsiteY22" fmla="*/ 436213 h 632902"/>
              <a:gd name="connsiteX23" fmla="*/ 286879 w 562651"/>
              <a:gd name="connsiteY23" fmla="*/ 523299 h 632902"/>
              <a:gd name="connsiteX24" fmla="*/ 301394 w 562651"/>
              <a:gd name="connsiteY24" fmla="*/ 407184 h 632902"/>
              <a:gd name="connsiteX25" fmla="*/ 315908 w 562651"/>
              <a:gd name="connsiteY25" fmla="*/ 320099 h 632902"/>
              <a:gd name="connsiteX26" fmla="*/ 330422 w 562651"/>
              <a:gd name="connsiteY26" fmla="*/ 189470 h 632902"/>
              <a:gd name="connsiteX27" fmla="*/ 344937 w 562651"/>
              <a:gd name="connsiteY27" fmla="*/ 145927 h 632902"/>
              <a:gd name="connsiteX28" fmla="*/ 402994 w 562651"/>
              <a:gd name="connsiteY28" fmla="*/ 58841 h 632902"/>
              <a:gd name="connsiteX29" fmla="*/ 446537 w 562651"/>
              <a:gd name="connsiteY29" fmla="*/ 421699 h 632902"/>
              <a:gd name="connsiteX30" fmla="*/ 461051 w 562651"/>
              <a:gd name="connsiteY30" fmla="*/ 305584 h 632902"/>
              <a:gd name="connsiteX31" fmla="*/ 504594 w 562651"/>
              <a:gd name="connsiteY31" fmla="*/ 203984 h 632902"/>
              <a:gd name="connsiteX32" fmla="*/ 519108 w 562651"/>
              <a:gd name="connsiteY32" fmla="*/ 160441 h 632902"/>
              <a:gd name="connsiteX33" fmla="*/ 562651 w 562651"/>
              <a:gd name="connsiteY33" fmla="*/ 102384 h 632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2651" h="632902">
                <a:moveTo>
                  <a:pt x="25622" y="552327"/>
                </a:moveTo>
                <a:cubicBezTo>
                  <a:pt x="74384" y="406049"/>
                  <a:pt x="0" y="632902"/>
                  <a:pt x="54651" y="450727"/>
                </a:cubicBezTo>
                <a:cubicBezTo>
                  <a:pt x="63443" y="421419"/>
                  <a:pt x="66705" y="389100"/>
                  <a:pt x="83679" y="363641"/>
                </a:cubicBezTo>
                <a:lnTo>
                  <a:pt x="112708" y="320099"/>
                </a:lnTo>
                <a:cubicBezTo>
                  <a:pt x="154377" y="153416"/>
                  <a:pt x="96110" y="358828"/>
                  <a:pt x="156251" y="218499"/>
                </a:cubicBezTo>
                <a:cubicBezTo>
                  <a:pt x="184154" y="153391"/>
                  <a:pt x="157034" y="173389"/>
                  <a:pt x="185279" y="116899"/>
                </a:cubicBezTo>
                <a:cubicBezTo>
                  <a:pt x="193080" y="101297"/>
                  <a:pt x="204632" y="87870"/>
                  <a:pt x="214308" y="73356"/>
                </a:cubicBezTo>
                <a:cubicBezTo>
                  <a:pt x="219146" y="54004"/>
                  <a:pt x="228822" y="35247"/>
                  <a:pt x="228822" y="15299"/>
                </a:cubicBezTo>
                <a:cubicBezTo>
                  <a:pt x="228822" y="0"/>
                  <a:pt x="217308" y="43839"/>
                  <a:pt x="214308" y="58841"/>
                </a:cubicBezTo>
                <a:cubicBezTo>
                  <a:pt x="207599" y="92387"/>
                  <a:pt x="205418" y="126696"/>
                  <a:pt x="199794" y="160441"/>
                </a:cubicBezTo>
                <a:cubicBezTo>
                  <a:pt x="182089" y="266669"/>
                  <a:pt x="193197" y="198041"/>
                  <a:pt x="170765" y="276556"/>
                </a:cubicBezTo>
                <a:cubicBezTo>
                  <a:pt x="165285" y="295736"/>
                  <a:pt x="161731" y="315433"/>
                  <a:pt x="156251" y="334613"/>
                </a:cubicBezTo>
                <a:cubicBezTo>
                  <a:pt x="152048" y="349324"/>
                  <a:pt x="145448" y="363313"/>
                  <a:pt x="141737" y="378156"/>
                </a:cubicBezTo>
                <a:cubicBezTo>
                  <a:pt x="135754" y="402089"/>
                  <a:pt x="133205" y="426794"/>
                  <a:pt x="127222" y="450727"/>
                </a:cubicBezTo>
                <a:cubicBezTo>
                  <a:pt x="123511" y="465570"/>
                  <a:pt x="97409" y="494270"/>
                  <a:pt x="112708" y="494270"/>
                </a:cubicBezTo>
                <a:cubicBezTo>
                  <a:pt x="130152" y="494270"/>
                  <a:pt x="133082" y="465873"/>
                  <a:pt x="141737" y="450727"/>
                </a:cubicBezTo>
                <a:cubicBezTo>
                  <a:pt x="152472" y="431941"/>
                  <a:pt x="162242" y="412557"/>
                  <a:pt x="170765" y="392670"/>
                </a:cubicBezTo>
                <a:cubicBezTo>
                  <a:pt x="176792" y="378608"/>
                  <a:pt x="178437" y="362811"/>
                  <a:pt x="185279" y="349127"/>
                </a:cubicBezTo>
                <a:cubicBezTo>
                  <a:pt x="240029" y="239628"/>
                  <a:pt x="211794" y="313614"/>
                  <a:pt x="257851" y="233013"/>
                </a:cubicBezTo>
                <a:cubicBezTo>
                  <a:pt x="331511" y="104108"/>
                  <a:pt x="245183" y="237499"/>
                  <a:pt x="315908" y="131413"/>
                </a:cubicBezTo>
                <a:cubicBezTo>
                  <a:pt x="319826" y="119659"/>
                  <a:pt x="348241" y="201"/>
                  <a:pt x="359451" y="145927"/>
                </a:cubicBezTo>
                <a:cubicBezTo>
                  <a:pt x="362811" y="189609"/>
                  <a:pt x="350371" y="233083"/>
                  <a:pt x="344937" y="276556"/>
                </a:cubicBezTo>
                <a:cubicBezTo>
                  <a:pt x="336906" y="340802"/>
                  <a:pt x="333293" y="378262"/>
                  <a:pt x="315908" y="436213"/>
                </a:cubicBezTo>
                <a:cubicBezTo>
                  <a:pt x="307115" y="465521"/>
                  <a:pt x="286879" y="523299"/>
                  <a:pt x="286879" y="523299"/>
                </a:cubicBezTo>
                <a:cubicBezTo>
                  <a:pt x="291717" y="484594"/>
                  <a:pt x="295878" y="445798"/>
                  <a:pt x="301394" y="407184"/>
                </a:cubicBezTo>
                <a:cubicBezTo>
                  <a:pt x="305556" y="378051"/>
                  <a:pt x="312019" y="349270"/>
                  <a:pt x="315908" y="320099"/>
                </a:cubicBezTo>
                <a:cubicBezTo>
                  <a:pt x="321698" y="276672"/>
                  <a:pt x="323219" y="232685"/>
                  <a:pt x="330422" y="189470"/>
                </a:cubicBezTo>
                <a:cubicBezTo>
                  <a:pt x="332937" y="174379"/>
                  <a:pt x="337507" y="159301"/>
                  <a:pt x="344937" y="145927"/>
                </a:cubicBezTo>
                <a:cubicBezTo>
                  <a:pt x="361880" y="115429"/>
                  <a:pt x="402994" y="58841"/>
                  <a:pt x="402994" y="58841"/>
                </a:cubicBezTo>
                <a:cubicBezTo>
                  <a:pt x="497958" y="201290"/>
                  <a:pt x="389485" y="22339"/>
                  <a:pt x="446537" y="421699"/>
                </a:cubicBezTo>
                <a:cubicBezTo>
                  <a:pt x="452053" y="460313"/>
                  <a:pt x="454074" y="343961"/>
                  <a:pt x="461051" y="305584"/>
                </a:cubicBezTo>
                <a:cubicBezTo>
                  <a:pt x="468217" y="266168"/>
                  <a:pt x="488790" y="240860"/>
                  <a:pt x="504594" y="203984"/>
                </a:cubicBezTo>
                <a:cubicBezTo>
                  <a:pt x="510621" y="189922"/>
                  <a:pt x="512266" y="174125"/>
                  <a:pt x="519108" y="160441"/>
                </a:cubicBezTo>
                <a:cubicBezTo>
                  <a:pt x="535518" y="127622"/>
                  <a:pt x="542241" y="122795"/>
                  <a:pt x="562651" y="102384"/>
                </a:cubicBezTo>
              </a:path>
            </a:pathLst>
          </a:custGeom>
          <a:gradFill flip="none" rotWithShape="1">
            <a:gsLst>
              <a:gs pos="22000">
                <a:srgbClr val="FF0000">
                  <a:alpha val="48000"/>
                </a:srgbClr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Freeform 126"/>
          <p:cNvSpPr/>
          <p:nvPr/>
        </p:nvSpPr>
        <p:spPr>
          <a:xfrm>
            <a:off x="1828800" y="3200400"/>
            <a:ext cx="562651" cy="480502"/>
          </a:xfrm>
          <a:custGeom>
            <a:avLst/>
            <a:gdLst>
              <a:gd name="connsiteX0" fmla="*/ 25622 w 562651"/>
              <a:gd name="connsiteY0" fmla="*/ 552327 h 632902"/>
              <a:gd name="connsiteX1" fmla="*/ 54651 w 562651"/>
              <a:gd name="connsiteY1" fmla="*/ 450727 h 632902"/>
              <a:gd name="connsiteX2" fmla="*/ 83679 w 562651"/>
              <a:gd name="connsiteY2" fmla="*/ 363641 h 632902"/>
              <a:gd name="connsiteX3" fmla="*/ 112708 w 562651"/>
              <a:gd name="connsiteY3" fmla="*/ 320099 h 632902"/>
              <a:gd name="connsiteX4" fmla="*/ 156251 w 562651"/>
              <a:gd name="connsiteY4" fmla="*/ 218499 h 632902"/>
              <a:gd name="connsiteX5" fmla="*/ 185279 w 562651"/>
              <a:gd name="connsiteY5" fmla="*/ 116899 h 632902"/>
              <a:gd name="connsiteX6" fmla="*/ 214308 w 562651"/>
              <a:gd name="connsiteY6" fmla="*/ 73356 h 632902"/>
              <a:gd name="connsiteX7" fmla="*/ 228822 w 562651"/>
              <a:gd name="connsiteY7" fmla="*/ 15299 h 632902"/>
              <a:gd name="connsiteX8" fmla="*/ 214308 w 562651"/>
              <a:gd name="connsiteY8" fmla="*/ 58841 h 632902"/>
              <a:gd name="connsiteX9" fmla="*/ 199794 w 562651"/>
              <a:gd name="connsiteY9" fmla="*/ 160441 h 632902"/>
              <a:gd name="connsiteX10" fmla="*/ 170765 w 562651"/>
              <a:gd name="connsiteY10" fmla="*/ 276556 h 632902"/>
              <a:gd name="connsiteX11" fmla="*/ 156251 w 562651"/>
              <a:gd name="connsiteY11" fmla="*/ 334613 h 632902"/>
              <a:gd name="connsiteX12" fmla="*/ 141737 w 562651"/>
              <a:gd name="connsiteY12" fmla="*/ 378156 h 632902"/>
              <a:gd name="connsiteX13" fmla="*/ 127222 w 562651"/>
              <a:gd name="connsiteY13" fmla="*/ 450727 h 632902"/>
              <a:gd name="connsiteX14" fmla="*/ 112708 w 562651"/>
              <a:gd name="connsiteY14" fmla="*/ 494270 h 632902"/>
              <a:gd name="connsiteX15" fmla="*/ 141737 w 562651"/>
              <a:gd name="connsiteY15" fmla="*/ 450727 h 632902"/>
              <a:gd name="connsiteX16" fmla="*/ 170765 w 562651"/>
              <a:gd name="connsiteY16" fmla="*/ 392670 h 632902"/>
              <a:gd name="connsiteX17" fmla="*/ 185279 w 562651"/>
              <a:gd name="connsiteY17" fmla="*/ 349127 h 632902"/>
              <a:gd name="connsiteX18" fmla="*/ 257851 w 562651"/>
              <a:gd name="connsiteY18" fmla="*/ 233013 h 632902"/>
              <a:gd name="connsiteX19" fmla="*/ 315908 w 562651"/>
              <a:gd name="connsiteY19" fmla="*/ 131413 h 632902"/>
              <a:gd name="connsiteX20" fmla="*/ 359451 w 562651"/>
              <a:gd name="connsiteY20" fmla="*/ 145927 h 632902"/>
              <a:gd name="connsiteX21" fmla="*/ 344937 w 562651"/>
              <a:gd name="connsiteY21" fmla="*/ 276556 h 632902"/>
              <a:gd name="connsiteX22" fmla="*/ 315908 w 562651"/>
              <a:gd name="connsiteY22" fmla="*/ 436213 h 632902"/>
              <a:gd name="connsiteX23" fmla="*/ 286879 w 562651"/>
              <a:gd name="connsiteY23" fmla="*/ 523299 h 632902"/>
              <a:gd name="connsiteX24" fmla="*/ 301394 w 562651"/>
              <a:gd name="connsiteY24" fmla="*/ 407184 h 632902"/>
              <a:gd name="connsiteX25" fmla="*/ 315908 w 562651"/>
              <a:gd name="connsiteY25" fmla="*/ 320099 h 632902"/>
              <a:gd name="connsiteX26" fmla="*/ 330422 w 562651"/>
              <a:gd name="connsiteY26" fmla="*/ 189470 h 632902"/>
              <a:gd name="connsiteX27" fmla="*/ 344937 w 562651"/>
              <a:gd name="connsiteY27" fmla="*/ 145927 h 632902"/>
              <a:gd name="connsiteX28" fmla="*/ 402994 w 562651"/>
              <a:gd name="connsiteY28" fmla="*/ 58841 h 632902"/>
              <a:gd name="connsiteX29" fmla="*/ 446537 w 562651"/>
              <a:gd name="connsiteY29" fmla="*/ 421699 h 632902"/>
              <a:gd name="connsiteX30" fmla="*/ 461051 w 562651"/>
              <a:gd name="connsiteY30" fmla="*/ 305584 h 632902"/>
              <a:gd name="connsiteX31" fmla="*/ 504594 w 562651"/>
              <a:gd name="connsiteY31" fmla="*/ 203984 h 632902"/>
              <a:gd name="connsiteX32" fmla="*/ 519108 w 562651"/>
              <a:gd name="connsiteY32" fmla="*/ 160441 h 632902"/>
              <a:gd name="connsiteX33" fmla="*/ 562651 w 562651"/>
              <a:gd name="connsiteY33" fmla="*/ 102384 h 632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2651" h="632902">
                <a:moveTo>
                  <a:pt x="25622" y="552327"/>
                </a:moveTo>
                <a:cubicBezTo>
                  <a:pt x="74384" y="406049"/>
                  <a:pt x="0" y="632902"/>
                  <a:pt x="54651" y="450727"/>
                </a:cubicBezTo>
                <a:cubicBezTo>
                  <a:pt x="63443" y="421419"/>
                  <a:pt x="66705" y="389100"/>
                  <a:pt x="83679" y="363641"/>
                </a:cubicBezTo>
                <a:lnTo>
                  <a:pt x="112708" y="320099"/>
                </a:lnTo>
                <a:cubicBezTo>
                  <a:pt x="154377" y="153416"/>
                  <a:pt x="96110" y="358828"/>
                  <a:pt x="156251" y="218499"/>
                </a:cubicBezTo>
                <a:cubicBezTo>
                  <a:pt x="184154" y="153391"/>
                  <a:pt x="157034" y="173389"/>
                  <a:pt x="185279" y="116899"/>
                </a:cubicBezTo>
                <a:cubicBezTo>
                  <a:pt x="193080" y="101297"/>
                  <a:pt x="204632" y="87870"/>
                  <a:pt x="214308" y="73356"/>
                </a:cubicBezTo>
                <a:cubicBezTo>
                  <a:pt x="219146" y="54004"/>
                  <a:pt x="228822" y="35247"/>
                  <a:pt x="228822" y="15299"/>
                </a:cubicBezTo>
                <a:cubicBezTo>
                  <a:pt x="228822" y="0"/>
                  <a:pt x="217308" y="43839"/>
                  <a:pt x="214308" y="58841"/>
                </a:cubicBezTo>
                <a:cubicBezTo>
                  <a:pt x="207599" y="92387"/>
                  <a:pt x="205418" y="126696"/>
                  <a:pt x="199794" y="160441"/>
                </a:cubicBezTo>
                <a:cubicBezTo>
                  <a:pt x="182089" y="266669"/>
                  <a:pt x="193197" y="198041"/>
                  <a:pt x="170765" y="276556"/>
                </a:cubicBezTo>
                <a:cubicBezTo>
                  <a:pt x="165285" y="295736"/>
                  <a:pt x="161731" y="315433"/>
                  <a:pt x="156251" y="334613"/>
                </a:cubicBezTo>
                <a:cubicBezTo>
                  <a:pt x="152048" y="349324"/>
                  <a:pt x="145448" y="363313"/>
                  <a:pt x="141737" y="378156"/>
                </a:cubicBezTo>
                <a:cubicBezTo>
                  <a:pt x="135754" y="402089"/>
                  <a:pt x="133205" y="426794"/>
                  <a:pt x="127222" y="450727"/>
                </a:cubicBezTo>
                <a:cubicBezTo>
                  <a:pt x="123511" y="465570"/>
                  <a:pt x="97409" y="494270"/>
                  <a:pt x="112708" y="494270"/>
                </a:cubicBezTo>
                <a:cubicBezTo>
                  <a:pt x="130152" y="494270"/>
                  <a:pt x="133082" y="465873"/>
                  <a:pt x="141737" y="450727"/>
                </a:cubicBezTo>
                <a:cubicBezTo>
                  <a:pt x="152472" y="431941"/>
                  <a:pt x="162242" y="412557"/>
                  <a:pt x="170765" y="392670"/>
                </a:cubicBezTo>
                <a:cubicBezTo>
                  <a:pt x="176792" y="378608"/>
                  <a:pt x="178437" y="362811"/>
                  <a:pt x="185279" y="349127"/>
                </a:cubicBezTo>
                <a:cubicBezTo>
                  <a:pt x="240029" y="239628"/>
                  <a:pt x="211794" y="313614"/>
                  <a:pt x="257851" y="233013"/>
                </a:cubicBezTo>
                <a:cubicBezTo>
                  <a:pt x="331511" y="104108"/>
                  <a:pt x="245183" y="237499"/>
                  <a:pt x="315908" y="131413"/>
                </a:cubicBezTo>
                <a:cubicBezTo>
                  <a:pt x="319826" y="119659"/>
                  <a:pt x="348241" y="201"/>
                  <a:pt x="359451" y="145927"/>
                </a:cubicBezTo>
                <a:cubicBezTo>
                  <a:pt x="362811" y="189609"/>
                  <a:pt x="350371" y="233083"/>
                  <a:pt x="344937" y="276556"/>
                </a:cubicBezTo>
                <a:cubicBezTo>
                  <a:pt x="336906" y="340802"/>
                  <a:pt x="333293" y="378262"/>
                  <a:pt x="315908" y="436213"/>
                </a:cubicBezTo>
                <a:cubicBezTo>
                  <a:pt x="307115" y="465521"/>
                  <a:pt x="286879" y="523299"/>
                  <a:pt x="286879" y="523299"/>
                </a:cubicBezTo>
                <a:cubicBezTo>
                  <a:pt x="291717" y="484594"/>
                  <a:pt x="295878" y="445798"/>
                  <a:pt x="301394" y="407184"/>
                </a:cubicBezTo>
                <a:cubicBezTo>
                  <a:pt x="305556" y="378051"/>
                  <a:pt x="312019" y="349270"/>
                  <a:pt x="315908" y="320099"/>
                </a:cubicBezTo>
                <a:cubicBezTo>
                  <a:pt x="321698" y="276672"/>
                  <a:pt x="323219" y="232685"/>
                  <a:pt x="330422" y="189470"/>
                </a:cubicBezTo>
                <a:cubicBezTo>
                  <a:pt x="332937" y="174379"/>
                  <a:pt x="337507" y="159301"/>
                  <a:pt x="344937" y="145927"/>
                </a:cubicBezTo>
                <a:cubicBezTo>
                  <a:pt x="361880" y="115429"/>
                  <a:pt x="402994" y="58841"/>
                  <a:pt x="402994" y="58841"/>
                </a:cubicBezTo>
                <a:cubicBezTo>
                  <a:pt x="497958" y="201290"/>
                  <a:pt x="389485" y="22339"/>
                  <a:pt x="446537" y="421699"/>
                </a:cubicBezTo>
                <a:cubicBezTo>
                  <a:pt x="452053" y="460313"/>
                  <a:pt x="454074" y="343961"/>
                  <a:pt x="461051" y="305584"/>
                </a:cubicBezTo>
                <a:cubicBezTo>
                  <a:pt x="468217" y="266168"/>
                  <a:pt x="488790" y="240860"/>
                  <a:pt x="504594" y="203984"/>
                </a:cubicBezTo>
                <a:cubicBezTo>
                  <a:pt x="510621" y="189922"/>
                  <a:pt x="512266" y="174125"/>
                  <a:pt x="519108" y="160441"/>
                </a:cubicBezTo>
                <a:cubicBezTo>
                  <a:pt x="535518" y="127622"/>
                  <a:pt x="542241" y="122795"/>
                  <a:pt x="562651" y="102384"/>
                </a:cubicBezTo>
              </a:path>
            </a:pathLst>
          </a:custGeom>
          <a:gradFill flip="none" rotWithShape="1">
            <a:gsLst>
              <a:gs pos="0">
                <a:srgbClr val="FF0000"/>
              </a:gs>
              <a:gs pos="50000">
                <a:srgbClr val="9CB86E"/>
              </a:gs>
              <a:gs pos="100000">
                <a:srgbClr val="156B13"/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Freeform 127"/>
          <p:cNvSpPr/>
          <p:nvPr/>
        </p:nvSpPr>
        <p:spPr>
          <a:xfrm>
            <a:off x="1828800" y="3352800"/>
            <a:ext cx="562651" cy="251902"/>
          </a:xfrm>
          <a:custGeom>
            <a:avLst/>
            <a:gdLst>
              <a:gd name="connsiteX0" fmla="*/ 25622 w 562651"/>
              <a:gd name="connsiteY0" fmla="*/ 552327 h 632902"/>
              <a:gd name="connsiteX1" fmla="*/ 54651 w 562651"/>
              <a:gd name="connsiteY1" fmla="*/ 450727 h 632902"/>
              <a:gd name="connsiteX2" fmla="*/ 83679 w 562651"/>
              <a:gd name="connsiteY2" fmla="*/ 363641 h 632902"/>
              <a:gd name="connsiteX3" fmla="*/ 112708 w 562651"/>
              <a:gd name="connsiteY3" fmla="*/ 320099 h 632902"/>
              <a:gd name="connsiteX4" fmla="*/ 156251 w 562651"/>
              <a:gd name="connsiteY4" fmla="*/ 218499 h 632902"/>
              <a:gd name="connsiteX5" fmla="*/ 185279 w 562651"/>
              <a:gd name="connsiteY5" fmla="*/ 116899 h 632902"/>
              <a:gd name="connsiteX6" fmla="*/ 214308 w 562651"/>
              <a:gd name="connsiteY6" fmla="*/ 73356 h 632902"/>
              <a:gd name="connsiteX7" fmla="*/ 228822 w 562651"/>
              <a:gd name="connsiteY7" fmla="*/ 15299 h 632902"/>
              <a:gd name="connsiteX8" fmla="*/ 214308 w 562651"/>
              <a:gd name="connsiteY8" fmla="*/ 58841 h 632902"/>
              <a:gd name="connsiteX9" fmla="*/ 199794 w 562651"/>
              <a:gd name="connsiteY9" fmla="*/ 160441 h 632902"/>
              <a:gd name="connsiteX10" fmla="*/ 170765 w 562651"/>
              <a:gd name="connsiteY10" fmla="*/ 276556 h 632902"/>
              <a:gd name="connsiteX11" fmla="*/ 156251 w 562651"/>
              <a:gd name="connsiteY11" fmla="*/ 334613 h 632902"/>
              <a:gd name="connsiteX12" fmla="*/ 141737 w 562651"/>
              <a:gd name="connsiteY12" fmla="*/ 378156 h 632902"/>
              <a:gd name="connsiteX13" fmla="*/ 127222 w 562651"/>
              <a:gd name="connsiteY13" fmla="*/ 450727 h 632902"/>
              <a:gd name="connsiteX14" fmla="*/ 112708 w 562651"/>
              <a:gd name="connsiteY14" fmla="*/ 494270 h 632902"/>
              <a:gd name="connsiteX15" fmla="*/ 141737 w 562651"/>
              <a:gd name="connsiteY15" fmla="*/ 450727 h 632902"/>
              <a:gd name="connsiteX16" fmla="*/ 170765 w 562651"/>
              <a:gd name="connsiteY16" fmla="*/ 392670 h 632902"/>
              <a:gd name="connsiteX17" fmla="*/ 185279 w 562651"/>
              <a:gd name="connsiteY17" fmla="*/ 349127 h 632902"/>
              <a:gd name="connsiteX18" fmla="*/ 257851 w 562651"/>
              <a:gd name="connsiteY18" fmla="*/ 233013 h 632902"/>
              <a:gd name="connsiteX19" fmla="*/ 315908 w 562651"/>
              <a:gd name="connsiteY19" fmla="*/ 131413 h 632902"/>
              <a:gd name="connsiteX20" fmla="*/ 359451 w 562651"/>
              <a:gd name="connsiteY20" fmla="*/ 145927 h 632902"/>
              <a:gd name="connsiteX21" fmla="*/ 344937 w 562651"/>
              <a:gd name="connsiteY21" fmla="*/ 276556 h 632902"/>
              <a:gd name="connsiteX22" fmla="*/ 315908 w 562651"/>
              <a:gd name="connsiteY22" fmla="*/ 436213 h 632902"/>
              <a:gd name="connsiteX23" fmla="*/ 286879 w 562651"/>
              <a:gd name="connsiteY23" fmla="*/ 523299 h 632902"/>
              <a:gd name="connsiteX24" fmla="*/ 301394 w 562651"/>
              <a:gd name="connsiteY24" fmla="*/ 407184 h 632902"/>
              <a:gd name="connsiteX25" fmla="*/ 315908 w 562651"/>
              <a:gd name="connsiteY25" fmla="*/ 320099 h 632902"/>
              <a:gd name="connsiteX26" fmla="*/ 330422 w 562651"/>
              <a:gd name="connsiteY26" fmla="*/ 189470 h 632902"/>
              <a:gd name="connsiteX27" fmla="*/ 344937 w 562651"/>
              <a:gd name="connsiteY27" fmla="*/ 145927 h 632902"/>
              <a:gd name="connsiteX28" fmla="*/ 402994 w 562651"/>
              <a:gd name="connsiteY28" fmla="*/ 58841 h 632902"/>
              <a:gd name="connsiteX29" fmla="*/ 446537 w 562651"/>
              <a:gd name="connsiteY29" fmla="*/ 421699 h 632902"/>
              <a:gd name="connsiteX30" fmla="*/ 461051 w 562651"/>
              <a:gd name="connsiteY30" fmla="*/ 305584 h 632902"/>
              <a:gd name="connsiteX31" fmla="*/ 504594 w 562651"/>
              <a:gd name="connsiteY31" fmla="*/ 203984 h 632902"/>
              <a:gd name="connsiteX32" fmla="*/ 519108 w 562651"/>
              <a:gd name="connsiteY32" fmla="*/ 160441 h 632902"/>
              <a:gd name="connsiteX33" fmla="*/ 562651 w 562651"/>
              <a:gd name="connsiteY33" fmla="*/ 102384 h 632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2651" h="632902">
                <a:moveTo>
                  <a:pt x="25622" y="552327"/>
                </a:moveTo>
                <a:cubicBezTo>
                  <a:pt x="74384" y="406049"/>
                  <a:pt x="0" y="632902"/>
                  <a:pt x="54651" y="450727"/>
                </a:cubicBezTo>
                <a:cubicBezTo>
                  <a:pt x="63443" y="421419"/>
                  <a:pt x="66705" y="389100"/>
                  <a:pt x="83679" y="363641"/>
                </a:cubicBezTo>
                <a:lnTo>
                  <a:pt x="112708" y="320099"/>
                </a:lnTo>
                <a:cubicBezTo>
                  <a:pt x="154377" y="153416"/>
                  <a:pt x="96110" y="358828"/>
                  <a:pt x="156251" y="218499"/>
                </a:cubicBezTo>
                <a:cubicBezTo>
                  <a:pt x="184154" y="153391"/>
                  <a:pt x="157034" y="173389"/>
                  <a:pt x="185279" y="116899"/>
                </a:cubicBezTo>
                <a:cubicBezTo>
                  <a:pt x="193080" y="101297"/>
                  <a:pt x="204632" y="87870"/>
                  <a:pt x="214308" y="73356"/>
                </a:cubicBezTo>
                <a:cubicBezTo>
                  <a:pt x="219146" y="54004"/>
                  <a:pt x="228822" y="35247"/>
                  <a:pt x="228822" y="15299"/>
                </a:cubicBezTo>
                <a:cubicBezTo>
                  <a:pt x="228822" y="0"/>
                  <a:pt x="217308" y="43839"/>
                  <a:pt x="214308" y="58841"/>
                </a:cubicBezTo>
                <a:cubicBezTo>
                  <a:pt x="207599" y="92387"/>
                  <a:pt x="205418" y="126696"/>
                  <a:pt x="199794" y="160441"/>
                </a:cubicBezTo>
                <a:cubicBezTo>
                  <a:pt x="182089" y="266669"/>
                  <a:pt x="193197" y="198041"/>
                  <a:pt x="170765" y="276556"/>
                </a:cubicBezTo>
                <a:cubicBezTo>
                  <a:pt x="165285" y="295736"/>
                  <a:pt x="161731" y="315433"/>
                  <a:pt x="156251" y="334613"/>
                </a:cubicBezTo>
                <a:cubicBezTo>
                  <a:pt x="152048" y="349324"/>
                  <a:pt x="145448" y="363313"/>
                  <a:pt x="141737" y="378156"/>
                </a:cubicBezTo>
                <a:cubicBezTo>
                  <a:pt x="135754" y="402089"/>
                  <a:pt x="133205" y="426794"/>
                  <a:pt x="127222" y="450727"/>
                </a:cubicBezTo>
                <a:cubicBezTo>
                  <a:pt x="123511" y="465570"/>
                  <a:pt x="97409" y="494270"/>
                  <a:pt x="112708" y="494270"/>
                </a:cubicBezTo>
                <a:cubicBezTo>
                  <a:pt x="130152" y="494270"/>
                  <a:pt x="133082" y="465873"/>
                  <a:pt x="141737" y="450727"/>
                </a:cubicBezTo>
                <a:cubicBezTo>
                  <a:pt x="152472" y="431941"/>
                  <a:pt x="162242" y="412557"/>
                  <a:pt x="170765" y="392670"/>
                </a:cubicBezTo>
                <a:cubicBezTo>
                  <a:pt x="176792" y="378608"/>
                  <a:pt x="178437" y="362811"/>
                  <a:pt x="185279" y="349127"/>
                </a:cubicBezTo>
                <a:cubicBezTo>
                  <a:pt x="240029" y="239628"/>
                  <a:pt x="211794" y="313614"/>
                  <a:pt x="257851" y="233013"/>
                </a:cubicBezTo>
                <a:cubicBezTo>
                  <a:pt x="331511" y="104108"/>
                  <a:pt x="245183" y="237499"/>
                  <a:pt x="315908" y="131413"/>
                </a:cubicBezTo>
                <a:cubicBezTo>
                  <a:pt x="319826" y="119659"/>
                  <a:pt x="348241" y="201"/>
                  <a:pt x="359451" y="145927"/>
                </a:cubicBezTo>
                <a:cubicBezTo>
                  <a:pt x="362811" y="189609"/>
                  <a:pt x="350371" y="233083"/>
                  <a:pt x="344937" y="276556"/>
                </a:cubicBezTo>
                <a:cubicBezTo>
                  <a:pt x="336906" y="340802"/>
                  <a:pt x="333293" y="378262"/>
                  <a:pt x="315908" y="436213"/>
                </a:cubicBezTo>
                <a:cubicBezTo>
                  <a:pt x="307115" y="465521"/>
                  <a:pt x="286879" y="523299"/>
                  <a:pt x="286879" y="523299"/>
                </a:cubicBezTo>
                <a:cubicBezTo>
                  <a:pt x="291717" y="484594"/>
                  <a:pt x="295878" y="445798"/>
                  <a:pt x="301394" y="407184"/>
                </a:cubicBezTo>
                <a:cubicBezTo>
                  <a:pt x="305556" y="378051"/>
                  <a:pt x="312019" y="349270"/>
                  <a:pt x="315908" y="320099"/>
                </a:cubicBezTo>
                <a:cubicBezTo>
                  <a:pt x="321698" y="276672"/>
                  <a:pt x="323219" y="232685"/>
                  <a:pt x="330422" y="189470"/>
                </a:cubicBezTo>
                <a:cubicBezTo>
                  <a:pt x="332937" y="174379"/>
                  <a:pt x="337507" y="159301"/>
                  <a:pt x="344937" y="145927"/>
                </a:cubicBezTo>
                <a:cubicBezTo>
                  <a:pt x="361880" y="115429"/>
                  <a:pt x="402994" y="58841"/>
                  <a:pt x="402994" y="58841"/>
                </a:cubicBezTo>
                <a:cubicBezTo>
                  <a:pt x="497958" y="201290"/>
                  <a:pt x="389485" y="22339"/>
                  <a:pt x="446537" y="421699"/>
                </a:cubicBezTo>
                <a:cubicBezTo>
                  <a:pt x="452053" y="460313"/>
                  <a:pt x="454074" y="343961"/>
                  <a:pt x="461051" y="305584"/>
                </a:cubicBezTo>
                <a:cubicBezTo>
                  <a:pt x="468217" y="266168"/>
                  <a:pt x="488790" y="240860"/>
                  <a:pt x="504594" y="203984"/>
                </a:cubicBezTo>
                <a:cubicBezTo>
                  <a:pt x="510621" y="189922"/>
                  <a:pt x="512266" y="174125"/>
                  <a:pt x="519108" y="160441"/>
                </a:cubicBezTo>
                <a:cubicBezTo>
                  <a:pt x="535518" y="127622"/>
                  <a:pt x="542241" y="122795"/>
                  <a:pt x="562651" y="102384"/>
                </a:cubicBezTo>
              </a:path>
            </a:pathLst>
          </a:custGeom>
          <a:gradFill flip="none" rotWithShape="1">
            <a:gsLst>
              <a:gs pos="22000">
                <a:srgbClr val="FF0000">
                  <a:alpha val="48000"/>
                </a:srgbClr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Freeform 128"/>
          <p:cNvSpPr/>
          <p:nvPr/>
        </p:nvSpPr>
        <p:spPr>
          <a:xfrm>
            <a:off x="1600200" y="3352800"/>
            <a:ext cx="562651" cy="328102"/>
          </a:xfrm>
          <a:custGeom>
            <a:avLst/>
            <a:gdLst>
              <a:gd name="connsiteX0" fmla="*/ 25622 w 562651"/>
              <a:gd name="connsiteY0" fmla="*/ 552327 h 632902"/>
              <a:gd name="connsiteX1" fmla="*/ 54651 w 562651"/>
              <a:gd name="connsiteY1" fmla="*/ 450727 h 632902"/>
              <a:gd name="connsiteX2" fmla="*/ 83679 w 562651"/>
              <a:gd name="connsiteY2" fmla="*/ 363641 h 632902"/>
              <a:gd name="connsiteX3" fmla="*/ 112708 w 562651"/>
              <a:gd name="connsiteY3" fmla="*/ 320099 h 632902"/>
              <a:gd name="connsiteX4" fmla="*/ 156251 w 562651"/>
              <a:gd name="connsiteY4" fmla="*/ 218499 h 632902"/>
              <a:gd name="connsiteX5" fmla="*/ 185279 w 562651"/>
              <a:gd name="connsiteY5" fmla="*/ 116899 h 632902"/>
              <a:gd name="connsiteX6" fmla="*/ 214308 w 562651"/>
              <a:gd name="connsiteY6" fmla="*/ 73356 h 632902"/>
              <a:gd name="connsiteX7" fmla="*/ 228822 w 562651"/>
              <a:gd name="connsiteY7" fmla="*/ 15299 h 632902"/>
              <a:gd name="connsiteX8" fmla="*/ 214308 w 562651"/>
              <a:gd name="connsiteY8" fmla="*/ 58841 h 632902"/>
              <a:gd name="connsiteX9" fmla="*/ 199794 w 562651"/>
              <a:gd name="connsiteY9" fmla="*/ 160441 h 632902"/>
              <a:gd name="connsiteX10" fmla="*/ 170765 w 562651"/>
              <a:gd name="connsiteY10" fmla="*/ 276556 h 632902"/>
              <a:gd name="connsiteX11" fmla="*/ 156251 w 562651"/>
              <a:gd name="connsiteY11" fmla="*/ 334613 h 632902"/>
              <a:gd name="connsiteX12" fmla="*/ 141737 w 562651"/>
              <a:gd name="connsiteY12" fmla="*/ 378156 h 632902"/>
              <a:gd name="connsiteX13" fmla="*/ 127222 w 562651"/>
              <a:gd name="connsiteY13" fmla="*/ 450727 h 632902"/>
              <a:gd name="connsiteX14" fmla="*/ 112708 w 562651"/>
              <a:gd name="connsiteY14" fmla="*/ 494270 h 632902"/>
              <a:gd name="connsiteX15" fmla="*/ 141737 w 562651"/>
              <a:gd name="connsiteY15" fmla="*/ 450727 h 632902"/>
              <a:gd name="connsiteX16" fmla="*/ 170765 w 562651"/>
              <a:gd name="connsiteY16" fmla="*/ 392670 h 632902"/>
              <a:gd name="connsiteX17" fmla="*/ 185279 w 562651"/>
              <a:gd name="connsiteY17" fmla="*/ 349127 h 632902"/>
              <a:gd name="connsiteX18" fmla="*/ 257851 w 562651"/>
              <a:gd name="connsiteY18" fmla="*/ 233013 h 632902"/>
              <a:gd name="connsiteX19" fmla="*/ 315908 w 562651"/>
              <a:gd name="connsiteY19" fmla="*/ 131413 h 632902"/>
              <a:gd name="connsiteX20" fmla="*/ 359451 w 562651"/>
              <a:gd name="connsiteY20" fmla="*/ 145927 h 632902"/>
              <a:gd name="connsiteX21" fmla="*/ 344937 w 562651"/>
              <a:gd name="connsiteY21" fmla="*/ 276556 h 632902"/>
              <a:gd name="connsiteX22" fmla="*/ 315908 w 562651"/>
              <a:gd name="connsiteY22" fmla="*/ 436213 h 632902"/>
              <a:gd name="connsiteX23" fmla="*/ 286879 w 562651"/>
              <a:gd name="connsiteY23" fmla="*/ 523299 h 632902"/>
              <a:gd name="connsiteX24" fmla="*/ 301394 w 562651"/>
              <a:gd name="connsiteY24" fmla="*/ 407184 h 632902"/>
              <a:gd name="connsiteX25" fmla="*/ 315908 w 562651"/>
              <a:gd name="connsiteY25" fmla="*/ 320099 h 632902"/>
              <a:gd name="connsiteX26" fmla="*/ 330422 w 562651"/>
              <a:gd name="connsiteY26" fmla="*/ 189470 h 632902"/>
              <a:gd name="connsiteX27" fmla="*/ 344937 w 562651"/>
              <a:gd name="connsiteY27" fmla="*/ 145927 h 632902"/>
              <a:gd name="connsiteX28" fmla="*/ 402994 w 562651"/>
              <a:gd name="connsiteY28" fmla="*/ 58841 h 632902"/>
              <a:gd name="connsiteX29" fmla="*/ 446537 w 562651"/>
              <a:gd name="connsiteY29" fmla="*/ 421699 h 632902"/>
              <a:gd name="connsiteX30" fmla="*/ 461051 w 562651"/>
              <a:gd name="connsiteY30" fmla="*/ 305584 h 632902"/>
              <a:gd name="connsiteX31" fmla="*/ 504594 w 562651"/>
              <a:gd name="connsiteY31" fmla="*/ 203984 h 632902"/>
              <a:gd name="connsiteX32" fmla="*/ 519108 w 562651"/>
              <a:gd name="connsiteY32" fmla="*/ 160441 h 632902"/>
              <a:gd name="connsiteX33" fmla="*/ 562651 w 562651"/>
              <a:gd name="connsiteY33" fmla="*/ 102384 h 632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2651" h="632902">
                <a:moveTo>
                  <a:pt x="25622" y="552327"/>
                </a:moveTo>
                <a:cubicBezTo>
                  <a:pt x="74384" y="406049"/>
                  <a:pt x="0" y="632902"/>
                  <a:pt x="54651" y="450727"/>
                </a:cubicBezTo>
                <a:cubicBezTo>
                  <a:pt x="63443" y="421419"/>
                  <a:pt x="66705" y="389100"/>
                  <a:pt x="83679" y="363641"/>
                </a:cubicBezTo>
                <a:lnTo>
                  <a:pt x="112708" y="320099"/>
                </a:lnTo>
                <a:cubicBezTo>
                  <a:pt x="154377" y="153416"/>
                  <a:pt x="96110" y="358828"/>
                  <a:pt x="156251" y="218499"/>
                </a:cubicBezTo>
                <a:cubicBezTo>
                  <a:pt x="184154" y="153391"/>
                  <a:pt x="157034" y="173389"/>
                  <a:pt x="185279" y="116899"/>
                </a:cubicBezTo>
                <a:cubicBezTo>
                  <a:pt x="193080" y="101297"/>
                  <a:pt x="204632" y="87870"/>
                  <a:pt x="214308" y="73356"/>
                </a:cubicBezTo>
                <a:cubicBezTo>
                  <a:pt x="219146" y="54004"/>
                  <a:pt x="228822" y="35247"/>
                  <a:pt x="228822" y="15299"/>
                </a:cubicBezTo>
                <a:cubicBezTo>
                  <a:pt x="228822" y="0"/>
                  <a:pt x="217308" y="43839"/>
                  <a:pt x="214308" y="58841"/>
                </a:cubicBezTo>
                <a:cubicBezTo>
                  <a:pt x="207599" y="92387"/>
                  <a:pt x="205418" y="126696"/>
                  <a:pt x="199794" y="160441"/>
                </a:cubicBezTo>
                <a:cubicBezTo>
                  <a:pt x="182089" y="266669"/>
                  <a:pt x="193197" y="198041"/>
                  <a:pt x="170765" y="276556"/>
                </a:cubicBezTo>
                <a:cubicBezTo>
                  <a:pt x="165285" y="295736"/>
                  <a:pt x="161731" y="315433"/>
                  <a:pt x="156251" y="334613"/>
                </a:cubicBezTo>
                <a:cubicBezTo>
                  <a:pt x="152048" y="349324"/>
                  <a:pt x="145448" y="363313"/>
                  <a:pt x="141737" y="378156"/>
                </a:cubicBezTo>
                <a:cubicBezTo>
                  <a:pt x="135754" y="402089"/>
                  <a:pt x="133205" y="426794"/>
                  <a:pt x="127222" y="450727"/>
                </a:cubicBezTo>
                <a:cubicBezTo>
                  <a:pt x="123511" y="465570"/>
                  <a:pt x="97409" y="494270"/>
                  <a:pt x="112708" y="494270"/>
                </a:cubicBezTo>
                <a:cubicBezTo>
                  <a:pt x="130152" y="494270"/>
                  <a:pt x="133082" y="465873"/>
                  <a:pt x="141737" y="450727"/>
                </a:cubicBezTo>
                <a:cubicBezTo>
                  <a:pt x="152472" y="431941"/>
                  <a:pt x="162242" y="412557"/>
                  <a:pt x="170765" y="392670"/>
                </a:cubicBezTo>
                <a:cubicBezTo>
                  <a:pt x="176792" y="378608"/>
                  <a:pt x="178437" y="362811"/>
                  <a:pt x="185279" y="349127"/>
                </a:cubicBezTo>
                <a:cubicBezTo>
                  <a:pt x="240029" y="239628"/>
                  <a:pt x="211794" y="313614"/>
                  <a:pt x="257851" y="233013"/>
                </a:cubicBezTo>
                <a:cubicBezTo>
                  <a:pt x="331511" y="104108"/>
                  <a:pt x="245183" y="237499"/>
                  <a:pt x="315908" y="131413"/>
                </a:cubicBezTo>
                <a:cubicBezTo>
                  <a:pt x="319826" y="119659"/>
                  <a:pt x="348241" y="201"/>
                  <a:pt x="359451" y="145927"/>
                </a:cubicBezTo>
                <a:cubicBezTo>
                  <a:pt x="362811" y="189609"/>
                  <a:pt x="350371" y="233083"/>
                  <a:pt x="344937" y="276556"/>
                </a:cubicBezTo>
                <a:cubicBezTo>
                  <a:pt x="336906" y="340802"/>
                  <a:pt x="333293" y="378262"/>
                  <a:pt x="315908" y="436213"/>
                </a:cubicBezTo>
                <a:cubicBezTo>
                  <a:pt x="307115" y="465521"/>
                  <a:pt x="286879" y="523299"/>
                  <a:pt x="286879" y="523299"/>
                </a:cubicBezTo>
                <a:cubicBezTo>
                  <a:pt x="291717" y="484594"/>
                  <a:pt x="295878" y="445798"/>
                  <a:pt x="301394" y="407184"/>
                </a:cubicBezTo>
                <a:cubicBezTo>
                  <a:pt x="305556" y="378051"/>
                  <a:pt x="312019" y="349270"/>
                  <a:pt x="315908" y="320099"/>
                </a:cubicBezTo>
                <a:cubicBezTo>
                  <a:pt x="321698" y="276672"/>
                  <a:pt x="323219" y="232685"/>
                  <a:pt x="330422" y="189470"/>
                </a:cubicBezTo>
                <a:cubicBezTo>
                  <a:pt x="332937" y="174379"/>
                  <a:pt x="337507" y="159301"/>
                  <a:pt x="344937" y="145927"/>
                </a:cubicBezTo>
                <a:cubicBezTo>
                  <a:pt x="361880" y="115429"/>
                  <a:pt x="402994" y="58841"/>
                  <a:pt x="402994" y="58841"/>
                </a:cubicBezTo>
                <a:cubicBezTo>
                  <a:pt x="497958" y="201290"/>
                  <a:pt x="389485" y="22339"/>
                  <a:pt x="446537" y="421699"/>
                </a:cubicBezTo>
                <a:cubicBezTo>
                  <a:pt x="452053" y="460313"/>
                  <a:pt x="454074" y="343961"/>
                  <a:pt x="461051" y="305584"/>
                </a:cubicBezTo>
                <a:cubicBezTo>
                  <a:pt x="468217" y="266168"/>
                  <a:pt x="488790" y="240860"/>
                  <a:pt x="504594" y="203984"/>
                </a:cubicBezTo>
                <a:cubicBezTo>
                  <a:pt x="510621" y="189922"/>
                  <a:pt x="512266" y="174125"/>
                  <a:pt x="519108" y="160441"/>
                </a:cubicBezTo>
                <a:cubicBezTo>
                  <a:pt x="535518" y="127622"/>
                  <a:pt x="542241" y="122795"/>
                  <a:pt x="562651" y="102384"/>
                </a:cubicBezTo>
              </a:path>
            </a:pathLst>
          </a:custGeom>
          <a:gradFill flip="none" rotWithShape="1">
            <a:gsLst>
              <a:gs pos="22000">
                <a:srgbClr val="FF0000">
                  <a:alpha val="48000"/>
                </a:srgbClr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Freeform 129"/>
          <p:cNvSpPr/>
          <p:nvPr/>
        </p:nvSpPr>
        <p:spPr>
          <a:xfrm>
            <a:off x="1524000" y="3352800"/>
            <a:ext cx="562651" cy="480502"/>
          </a:xfrm>
          <a:custGeom>
            <a:avLst/>
            <a:gdLst>
              <a:gd name="connsiteX0" fmla="*/ 25622 w 562651"/>
              <a:gd name="connsiteY0" fmla="*/ 552327 h 632902"/>
              <a:gd name="connsiteX1" fmla="*/ 54651 w 562651"/>
              <a:gd name="connsiteY1" fmla="*/ 450727 h 632902"/>
              <a:gd name="connsiteX2" fmla="*/ 83679 w 562651"/>
              <a:gd name="connsiteY2" fmla="*/ 363641 h 632902"/>
              <a:gd name="connsiteX3" fmla="*/ 112708 w 562651"/>
              <a:gd name="connsiteY3" fmla="*/ 320099 h 632902"/>
              <a:gd name="connsiteX4" fmla="*/ 156251 w 562651"/>
              <a:gd name="connsiteY4" fmla="*/ 218499 h 632902"/>
              <a:gd name="connsiteX5" fmla="*/ 185279 w 562651"/>
              <a:gd name="connsiteY5" fmla="*/ 116899 h 632902"/>
              <a:gd name="connsiteX6" fmla="*/ 214308 w 562651"/>
              <a:gd name="connsiteY6" fmla="*/ 73356 h 632902"/>
              <a:gd name="connsiteX7" fmla="*/ 228822 w 562651"/>
              <a:gd name="connsiteY7" fmla="*/ 15299 h 632902"/>
              <a:gd name="connsiteX8" fmla="*/ 214308 w 562651"/>
              <a:gd name="connsiteY8" fmla="*/ 58841 h 632902"/>
              <a:gd name="connsiteX9" fmla="*/ 199794 w 562651"/>
              <a:gd name="connsiteY9" fmla="*/ 160441 h 632902"/>
              <a:gd name="connsiteX10" fmla="*/ 170765 w 562651"/>
              <a:gd name="connsiteY10" fmla="*/ 276556 h 632902"/>
              <a:gd name="connsiteX11" fmla="*/ 156251 w 562651"/>
              <a:gd name="connsiteY11" fmla="*/ 334613 h 632902"/>
              <a:gd name="connsiteX12" fmla="*/ 141737 w 562651"/>
              <a:gd name="connsiteY12" fmla="*/ 378156 h 632902"/>
              <a:gd name="connsiteX13" fmla="*/ 127222 w 562651"/>
              <a:gd name="connsiteY13" fmla="*/ 450727 h 632902"/>
              <a:gd name="connsiteX14" fmla="*/ 112708 w 562651"/>
              <a:gd name="connsiteY14" fmla="*/ 494270 h 632902"/>
              <a:gd name="connsiteX15" fmla="*/ 141737 w 562651"/>
              <a:gd name="connsiteY15" fmla="*/ 450727 h 632902"/>
              <a:gd name="connsiteX16" fmla="*/ 170765 w 562651"/>
              <a:gd name="connsiteY16" fmla="*/ 392670 h 632902"/>
              <a:gd name="connsiteX17" fmla="*/ 185279 w 562651"/>
              <a:gd name="connsiteY17" fmla="*/ 349127 h 632902"/>
              <a:gd name="connsiteX18" fmla="*/ 257851 w 562651"/>
              <a:gd name="connsiteY18" fmla="*/ 233013 h 632902"/>
              <a:gd name="connsiteX19" fmla="*/ 315908 w 562651"/>
              <a:gd name="connsiteY19" fmla="*/ 131413 h 632902"/>
              <a:gd name="connsiteX20" fmla="*/ 359451 w 562651"/>
              <a:gd name="connsiteY20" fmla="*/ 145927 h 632902"/>
              <a:gd name="connsiteX21" fmla="*/ 344937 w 562651"/>
              <a:gd name="connsiteY21" fmla="*/ 276556 h 632902"/>
              <a:gd name="connsiteX22" fmla="*/ 315908 w 562651"/>
              <a:gd name="connsiteY22" fmla="*/ 436213 h 632902"/>
              <a:gd name="connsiteX23" fmla="*/ 286879 w 562651"/>
              <a:gd name="connsiteY23" fmla="*/ 523299 h 632902"/>
              <a:gd name="connsiteX24" fmla="*/ 301394 w 562651"/>
              <a:gd name="connsiteY24" fmla="*/ 407184 h 632902"/>
              <a:gd name="connsiteX25" fmla="*/ 315908 w 562651"/>
              <a:gd name="connsiteY25" fmla="*/ 320099 h 632902"/>
              <a:gd name="connsiteX26" fmla="*/ 330422 w 562651"/>
              <a:gd name="connsiteY26" fmla="*/ 189470 h 632902"/>
              <a:gd name="connsiteX27" fmla="*/ 344937 w 562651"/>
              <a:gd name="connsiteY27" fmla="*/ 145927 h 632902"/>
              <a:gd name="connsiteX28" fmla="*/ 402994 w 562651"/>
              <a:gd name="connsiteY28" fmla="*/ 58841 h 632902"/>
              <a:gd name="connsiteX29" fmla="*/ 446537 w 562651"/>
              <a:gd name="connsiteY29" fmla="*/ 421699 h 632902"/>
              <a:gd name="connsiteX30" fmla="*/ 461051 w 562651"/>
              <a:gd name="connsiteY30" fmla="*/ 305584 h 632902"/>
              <a:gd name="connsiteX31" fmla="*/ 504594 w 562651"/>
              <a:gd name="connsiteY31" fmla="*/ 203984 h 632902"/>
              <a:gd name="connsiteX32" fmla="*/ 519108 w 562651"/>
              <a:gd name="connsiteY32" fmla="*/ 160441 h 632902"/>
              <a:gd name="connsiteX33" fmla="*/ 562651 w 562651"/>
              <a:gd name="connsiteY33" fmla="*/ 102384 h 632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2651" h="632902">
                <a:moveTo>
                  <a:pt x="25622" y="552327"/>
                </a:moveTo>
                <a:cubicBezTo>
                  <a:pt x="74384" y="406049"/>
                  <a:pt x="0" y="632902"/>
                  <a:pt x="54651" y="450727"/>
                </a:cubicBezTo>
                <a:cubicBezTo>
                  <a:pt x="63443" y="421419"/>
                  <a:pt x="66705" y="389100"/>
                  <a:pt x="83679" y="363641"/>
                </a:cubicBezTo>
                <a:lnTo>
                  <a:pt x="112708" y="320099"/>
                </a:lnTo>
                <a:cubicBezTo>
                  <a:pt x="154377" y="153416"/>
                  <a:pt x="96110" y="358828"/>
                  <a:pt x="156251" y="218499"/>
                </a:cubicBezTo>
                <a:cubicBezTo>
                  <a:pt x="184154" y="153391"/>
                  <a:pt x="157034" y="173389"/>
                  <a:pt x="185279" y="116899"/>
                </a:cubicBezTo>
                <a:cubicBezTo>
                  <a:pt x="193080" y="101297"/>
                  <a:pt x="204632" y="87870"/>
                  <a:pt x="214308" y="73356"/>
                </a:cubicBezTo>
                <a:cubicBezTo>
                  <a:pt x="219146" y="54004"/>
                  <a:pt x="228822" y="35247"/>
                  <a:pt x="228822" y="15299"/>
                </a:cubicBezTo>
                <a:cubicBezTo>
                  <a:pt x="228822" y="0"/>
                  <a:pt x="217308" y="43839"/>
                  <a:pt x="214308" y="58841"/>
                </a:cubicBezTo>
                <a:cubicBezTo>
                  <a:pt x="207599" y="92387"/>
                  <a:pt x="205418" y="126696"/>
                  <a:pt x="199794" y="160441"/>
                </a:cubicBezTo>
                <a:cubicBezTo>
                  <a:pt x="182089" y="266669"/>
                  <a:pt x="193197" y="198041"/>
                  <a:pt x="170765" y="276556"/>
                </a:cubicBezTo>
                <a:cubicBezTo>
                  <a:pt x="165285" y="295736"/>
                  <a:pt x="161731" y="315433"/>
                  <a:pt x="156251" y="334613"/>
                </a:cubicBezTo>
                <a:cubicBezTo>
                  <a:pt x="152048" y="349324"/>
                  <a:pt x="145448" y="363313"/>
                  <a:pt x="141737" y="378156"/>
                </a:cubicBezTo>
                <a:cubicBezTo>
                  <a:pt x="135754" y="402089"/>
                  <a:pt x="133205" y="426794"/>
                  <a:pt x="127222" y="450727"/>
                </a:cubicBezTo>
                <a:cubicBezTo>
                  <a:pt x="123511" y="465570"/>
                  <a:pt x="97409" y="494270"/>
                  <a:pt x="112708" y="494270"/>
                </a:cubicBezTo>
                <a:cubicBezTo>
                  <a:pt x="130152" y="494270"/>
                  <a:pt x="133082" y="465873"/>
                  <a:pt x="141737" y="450727"/>
                </a:cubicBezTo>
                <a:cubicBezTo>
                  <a:pt x="152472" y="431941"/>
                  <a:pt x="162242" y="412557"/>
                  <a:pt x="170765" y="392670"/>
                </a:cubicBezTo>
                <a:cubicBezTo>
                  <a:pt x="176792" y="378608"/>
                  <a:pt x="178437" y="362811"/>
                  <a:pt x="185279" y="349127"/>
                </a:cubicBezTo>
                <a:cubicBezTo>
                  <a:pt x="240029" y="239628"/>
                  <a:pt x="211794" y="313614"/>
                  <a:pt x="257851" y="233013"/>
                </a:cubicBezTo>
                <a:cubicBezTo>
                  <a:pt x="331511" y="104108"/>
                  <a:pt x="245183" y="237499"/>
                  <a:pt x="315908" y="131413"/>
                </a:cubicBezTo>
                <a:cubicBezTo>
                  <a:pt x="319826" y="119659"/>
                  <a:pt x="348241" y="201"/>
                  <a:pt x="359451" y="145927"/>
                </a:cubicBezTo>
                <a:cubicBezTo>
                  <a:pt x="362811" y="189609"/>
                  <a:pt x="350371" y="233083"/>
                  <a:pt x="344937" y="276556"/>
                </a:cubicBezTo>
                <a:cubicBezTo>
                  <a:pt x="336906" y="340802"/>
                  <a:pt x="333293" y="378262"/>
                  <a:pt x="315908" y="436213"/>
                </a:cubicBezTo>
                <a:cubicBezTo>
                  <a:pt x="307115" y="465521"/>
                  <a:pt x="286879" y="523299"/>
                  <a:pt x="286879" y="523299"/>
                </a:cubicBezTo>
                <a:cubicBezTo>
                  <a:pt x="291717" y="484594"/>
                  <a:pt x="295878" y="445798"/>
                  <a:pt x="301394" y="407184"/>
                </a:cubicBezTo>
                <a:cubicBezTo>
                  <a:pt x="305556" y="378051"/>
                  <a:pt x="312019" y="349270"/>
                  <a:pt x="315908" y="320099"/>
                </a:cubicBezTo>
                <a:cubicBezTo>
                  <a:pt x="321698" y="276672"/>
                  <a:pt x="323219" y="232685"/>
                  <a:pt x="330422" y="189470"/>
                </a:cubicBezTo>
                <a:cubicBezTo>
                  <a:pt x="332937" y="174379"/>
                  <a:pt x="337507" y="159301"/>
                  <a:pt x="344937" y="145927"/>
                </a:cubicBezTo>
                <a:cubicBezTo>
                  <a:pt x="361880" y="115429"/>
                  <a:pt x="402994" y="58841"/>
                  <a:pt x="402994" y="58841"/>
                </a:cubicBezTo>
                <a:cubicBezTo>
                  <a:pt x="497958" y="201290"/>
                  <a:pt x="389485" y="22339"/>
                  <a:pt x="446537" y="421699"/>
                </a:cubicBezTo>
                <a:cubicBezTo>
                  <a:pt x="452053" y="460313"/>
                  <a:pt x="454074" y="343961"/>
                  <a:pt x="461051" y="305584"/>
                </a:cubicBezTo>
                <a:cubicBezTo>
                  <a:pt x="468217" y="266168"/>
                  <a:pt x="488790" y="240860"/>
                  <a:pt x="504594" y="203984"/>
                </a:cubicBezTo>
                <a:cubicBezTo>
                  <a:pt x="510621" y="189922"/>
                  <a:pt x="512266" y="174125"/>
                  <a:pt x="519108" y="160441"/>
                </a:cubicBezTo>
                <a:cubicBezTo>
                  <a:pt x="535518" y="127622"/>
                  <a:pt x="542241" y="122795"/>
                  <a:pt x="562651" y="102384"/>
                </a:cubicBezTo>
              </a:path>
            </a:pathLst>
          </a:custGeom>
          <a:gradFill flip="none" rotWithShape="1">
            <a:gsLst>
              <a:gs pos="0">
                <a:srgbClr val="FF0000"/>
              </a:gs>
              <a:gs pos="50000">
                <a:srgbClr val="9CB86E"/>
              </a:gs>
              <a:gs pos="100000">
                <a:srgbClr val="156B13"/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Freeform 130"/>
          <p:cNvSpPr/>
          <p:nvPr/>
        </p:nvSpPr>
        <p:spPr>
          <a:xfrm>
            <a:off x="1828800" y="3429000"/>
            <a:ext cx="562651" cy="404302"/>
          </a:xfrm>
          <a:custGeom>
            <a:avLst/>
            <a:gdLst>
              <a:gd name="connsiteX0" fmla="*/ 25622 w 562651"/>
              <a:gd name="connsiteY0" fmla="*/ 552327 h 632902"/>
              <a:gd name="connsiteX1" fmla="*/ 54651 w 562651"/>
              <a:gd name="connsiteY1" fmla="*/ 450727 h 632902"/>
              <a:gd name="connsiteX2" fmla="*/ 83679 w 562651"/>
              <a:gd name="connsiteY2" fmla="*/ 363641 h 632902"/>
              <a:gd name="connsiteX3" fmla="*/ 112708 w 562651"/>
              <a:gd name="connsiteY3" fmla="*/ 320099 h 632902"/>
              <a:gd name="connsiteX4" fmla="*/ 156251 w 562651"/>
              <a:gd name="connsiteY4" fmla="*/ 218499 h 632902"/>
              <a:gd name="connsiteX5" fmla="*/ 185279 w 562651"/>
              <a:gd name="connsiteY5" fmla="*/ 116899 h 632902"/>
              <a:gd name="connsiteX6" fmla="*/ 214308 w 562651"/>
              <a:gd name="connsiteY6" fmla="*/ 73356 h 632902"/>
              <a:gd name="connsiteX7" fmla="*/ 228822 w 562651"/>
              <a:gd name="connsiteY7" fmla="*/ 15299 h 632902"/>
              <a:gd name="connsiteX8" fmla="*/ 214308 w 562651"/>
              <a:gd name="connsiteY8" fmla="*/ 58841 h 632902"/>
              <a:gd name="connsiteX9" fmla="*/ 199794 w 562651"/>
              <a:gd name="connsiteY9" fmla="*/ 160441 h 632902"/>
              <a:gd name="connsiteX10" fmla="*/ 170765 w 562651"/>
              <a:gd name="connsiteY10" fmla="*/ 276556 h 632902"/>
              <a:gd name="connsiteX11" fmla="*/ 156251 w 562651"/>
              <a:gd name="connsiteY11" fmla="*/ 334613 h 632902"/>
              <a:gd name="connsiteX12" fmla="*/ 141737 w 562651"/>
              <a:gd name="connsiteY12" fmla="*/ 378156 h 632902"/>
              <a:gd name="connsiteX13" fmla="*/ 127222 w 562651"/>
              <a:gd name="connsiteY13" fmla="*/ 450727 h 632902"/>
              <a:gd name="connsiteX14" fmla="*/ 112708 w 562651"/>
              <a:gd name="connsiteY14" fmla="*/ 494270 h 632902"/>
              <a:gd name="connsiteX15" fmla="*/ 141737 w 562651"/>
              <a:gd name="connsiteY15" fmla="*/ 450727 h 632902"/>
              <a:gd name="connsiteX16" fmla="*/ 170765 w 562651"/>
              <a:gd name="connsiteY16" fmla="*/ 392670 h 632902"/>
              <a:gd name="connsiteX17" fmla="*/ 185279 w 562651"/>
              <a:gd name="connsiteY17" fmla="*/ 349127 h 632902"/>
              <a:gd name="connsiteX18" fmla="*/ 257851 w 562651"/>
              <a:gd name="connsiteY18" fmla="*/ 233013 h 632902"/>
              <a:gd name="connsiteX19" fmla="*/ 315908 w 562651"/>
              <a:gd name="connsiteY19" fmla="*/ 131413 h 632902"/>
              <a:gd name="connsiteX20" fmla="*/ 359451 w 562651"/>
              <a:gd name="connsiteY20" fmla="*/ 145927 h 632902"/>
              <a:gd name="connsiteX21" fmla="*/ 344937 w 562651"/>
              <a:gd name="connsiteY21" fmla="*/ 276556 h 632902"/>
              <a:gd name="connsiteX22" fmla="*/ 315908 w 562651"/>
              <a:gd name="connsiteY22" fmla="*/ 436213 h 632902"/>
              <a:gd name="connsiteX23" fmla="*/ 286879 w 562651"/>
              <a:gd name="connsiteY23" fmla="*/ 523299 h 632902"/>
              <a:gd name="connsiteX24" fmla="*/ 301394 w 562651"/>
              <a:gd name="connsiteY24" fmla="*/ 407184 h 632902"/>
              <a:gd name="connsiteX25" fmla="*/ 315908 w 562651"/>
              <a:gd name="connsiteY25" fmla="*/ 320099 h 632902"/>
              <a:gd name="connsiteX26" fmla="*/ 330422 w 562651"/>
              <a:gd name="connsiteY26" fmla="*/ 189470 h 632902"/>
              <a:gd name="connsiteX27" fmla="*/ 344937 w 562651"/>
              <a:gd name="connsiteY27" fmla="*/ 145927 h 632902"/>
              <a:gd name="connsiteX28" fmla="*/ 402994 w 562651"/>
              <a:gd name="connsiteY28" fmla="*/ 58841 h 632902"/>
              <a:gd name="connsiteX29" fmla="*/ 446537 w 562651"/>
              <a:gd name="connsiteY29" fmla="*/ 421699 h 632902"/>
              <a:gd name="connsiteX30" fmla="*/ 461051 w 562651"/>
              <a:gd name="connsiteY30" fmla="*/ 305584 h 632902"/>
              <a:gd name="connsiteX31" fmla="*/ 504594 w 562651"/>
              <a:gd name="connsiteY31" fmla="*/ 203984 h 632902"/>
              <a:gd name="connsiteX32" fmla="*/ 519108 w 562651"/>
              <a:gd name="connsiteY32" fmla="*/ 160441 h 632902"/>
              <a:gd name="connsiteX33" fmla="*/ 562651 w 562651"/>
              <a:gd name="connsiteY33" fmla="*/ 102384 h 632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2651" h="632902">
                <a:moveTo>
                  <a:pt x="25622" y="552327"/>
                </a:moveTo>
                <a:cubicBezTo>
                  <a:pt x="74384" y="406049"/>
                  <a:pt x="0" y="632902"/>
                  <a:pt x="54651" y="450727"/>
                </a:cubicBezTo>
                <a:cubicBezTo>
                  <a:pt x="63443" y="421419"/>
                  <a:pt x="66705" y="389100"/>
                  <a:pt x="83679" y="363641"/>
                </a:cubicBezTo>
                <a:lnTo>
                  <a:pt x="112708" y="320099"/>
                </a:lnTo>
                <a:cubicBezTo>
                  <a:pt x="154377" y="153416"/>
                  <a:pt x="96110" y="358828"/>
                  <a:pt x="156251" y="218499"/>
                </a:cubicBezTo>
                <a:cubicBezTo>
                  <a:pt x="184154" y="153391"/>
                  <a:pt x="157034" y="173389"/>
                  <a:pt x="185279" y="116899"/>
                </a:cubicBezTo>
                <a:cubicBezTo>
                  <a:pt x="193080" y="101297"/>
                  <a:pt x="204632" y="87870"/>
                  <a:pt x="214308" y="73356"/>
                </a:cubicBezTo>
                <a:cubicBezTo>
                  <a:pt x="219146" y="54004"/>
                  <a:pt x="228822" y="35247"/>
                  <a:pt x="228822" y="15299"/>
                </a:cubicBezTo>
                <a:cubicBezTo>
                  <a:pt x="228822" y="0"/>
                  <a:pt x="217308" y="43839"/>
                  <a:pt x="214308" y="58841"/>
                </a:cubicBezTo>
                <a:cubicBezTo>
                  <a:pt x="207599" y="92387"/>
                  <a:pt x="205418" y="126696"/>
                  <a:pt x="199794" y="160441"/>
                </a:cubicBezTo>
                <a:cubicBezTo>
                  <a:pt x="182089" y="266669"/>
                  <a:pt x="193197" y="198041"/>
                  <a:pt x="170765" y="276556"/>
                </a:cubicBezTo>
                <a:cubicBezTo>
                  <a:pt x="165285" y="295736"/>
                  <a:pt x="161731" y="315433"/>
                  <a:pt x="156251" y="334613"/>
                </a:cubicBezTo>
                <a:cubicBezTo>
                  <a:pt x="152048" y="349324"/>
                  <a:pt x="145448" y="363313"/>
                  <a:pt x="141737" y="378156"/>
                </a:cubicBezTo>
                <a:cubicBezTo>
                  <a:pt x="135754" y="402089"/>
                  <a:pt x="133205" y="426794"/>
                  <a:pt x="127222" y="450727"/>
                </a:cubicBezTo>
                <a:cubicBezTo>
                  <a:pt x="123511" y="465570"/>
                  <a:pt x="97409" y="494270"/>
                  <a:pt x="112708" y="494270"/>
                </a:cubicBezTo>
                <a:cubicBezTo>
                  <a:pt x="130152" y="494270"/>
                  <a:pt x="133082" y="465873"/>
                  <a:pt x="141737" y="450727"/>
                </a:cubicBezTo>
                <a:cubicBezTo>
                  <a:pt x="152472" y="431941"/>
                  <a:pt x="162242" y="412557"/>
                  <a:pt x="170765" y="392670"/>
                </a:cubicBezTo>
                <a:cubicBezTo>
                  <a:pt x="176792" y="378608"/>
                  <a:pt x="178437" y="362811"/>
                  <a:pt x="185279" y="349127"/>
                </a:cubicBezTo>
                <a:cubicBezTo>
                  <a:pt x="240029" y="239628"/>
                  <a:pt x="211794" y="313614"/>
                  <a:pt x="257851" y="233013"/>
                </a:cubicBezTo>
                <a:cubicBezTo>
                  <a:pt x="331511" y="104108"/>
                  <a:pt x="245183" y="237499"/>
                  <a:pt x="315908" y="131413"/>
                </a:cubicBezTo>
                <a:cubicBezTo>
                  <a:pt x="319826" y="119659"/>
                  <a:pt x="348241" y="201"/>
                  <a:pt x="359451" y="145927"/>
                </a:cubicBezTo>
                <a:cubicBezTo>
                  <a:pt x="362811" y="189609"/>
                  <a:pt x="350371" y="233083"/>
                  <a:pt x="344937" y="276556"/>
                </a:cubicBezTo>
                <a:cubicBezTo>
                  <a:pt x="336906" y="340802"/>
                  <a:pt x="333293" y="378262"/>
                  <a:pt x="315908" y="436213"/>
                </a:cubicBezTo>
                <a:cubicBezTo>
                  <a:pt x="307115" y="465521"/>
                  <a:pt x="286879" y="523299"/>
                  <a:pt x="286879" y="523299"/>
                </a:cubicBezTo>
                <a:cubicBezTo>
                  <a:pt x="291717" y="484594"/>
                  <a:pt x="295878" y="445798"/>
                  <a:pt x="301394" y="407184"/>
                </a:cubicBezTo>
                <a:cubicBezTo>
                  <a:pt x="305556" y="378051"/>
                  <a:pt x="312019" y="349270"/>
                  <a:pt x="315908" y="320099"/>
                </a:cubicBezTo>
                <a:cubicBezTo>
                  <a:pt x="321698" y="276672"/>
                  <a:pt x="323219" y="232685"/>
                  <a:pt x="330422" y="189470"/>
                </a:cubicBezTo>
                <a:cubicBezTo>
                  <a:pt x="332937" y="174379"/>
                  <a:pt x="337507" y="159301"/>
                  <a:pt x="344937" y="145927"/>
                </a:cubicBezTo>
                <a:cubicBezTo>
                  <a:pt x="361880" y="115429"/>
                  <a:pt x="402994" y="58841"/>
                  <a:pt x="402994" y="58841"/>
                </a:cubicBezTo>
                <a:cubicBezTo>
                  <a:pt x="497958" y="201290"/>
                  <a:pt x="389485" y="22339"/>
                  <a:pt x="446537" y="421699"/>
                </a:cubicBezTo>
                <a:cubicBezTo>
                  <a:pt x="452053" y="460313"/>
                  <a:pt x="454074" y="343961"/>
                  <a:pt x="461051" y="305584"/>
                </a:cubicBezTo>
                <a:cubicBezTo>
                  <a:pt x="468217" y="266168"/>
                  <a:pt x="488790" y="240860"/>
                  <a:pt x="504594" y="203984"/>
                </a:cubicBezTo>
                <a:cubicBezTo>
                  <a:pt x="510621" y="189922"/>
                  <a:pt x="512266" y="174125"/>
                  <a:pt x="519108" y="160441"/>
                </a:cubicBezTo>
                <a:cubicBezTo>
                  <a:pt x="535518" y="127622"/>
                  <a:pt x="542241" y="122795"/>
                  <a:pt x="562651" y="102384"/>
                </a:cubicBezTo>
              </a:path>
            </a:pathLst>
          </a:custGeom>
          <a:gradFill flip="none" rotWithShape="1">
            <a:gsLst>
              <a:gs pos="0">
                <a:srgbClr val="FF0000"/>
              </a:gs>
              <a:gs pos="50000">
                <a:srgbClr val="9CB86E"/>
              </a:gs>
              <a:gs pos="100000">
                <a:srgbClr val="156B13"/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9" name="Group 138"/>
          <p:cNvGrpSpPr/>
          <p:nvPr/>
        </p:nvGrpSpPr>
        <p:grpSpPr>
          <a:xfrm rot="19779583">
            <a:off x="2701309" y="6343983"/>
            <a:ext cx="533400" cy="118676"/>
            <a:chOff x="2743200" y="6324600"/>
            <a:chExt cx="533400" cy="228600"/>
          </a:xfrm>
        </p:grpSpPr>
        <p:sp>
          <p:nvSpPr>
            <p:cNvPr id="132" name="Moon 131"/>
            <p:cNvSpPr/>
            <p:nvPr/>
          </p:nvSpPr>
          <p:spPr>
            <a:xfrm rot="16200000">
              <a:off x="2895600" y="6172200"/>
              <a:ext cx="228600" cy="533400"/>
            </a:xfrm>
            <a:prstGeom prst="moon">
              <a:avLst>
                <a:gd name="adj" fmla="val 46825"/>
              </a:avLst>
            </a:prstGeom>
            <a:blipFill>
              <a:blip r:embed="rId3"/>
              <a:tile tx="0" ty="0" sx="100000" sy="100000" flip="none" algn="tl"/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Flowchart: Direct Access Storage 137"/>
            <p:cNvSpPr/>
            <p:nvPr/>
          </p:nvSpPr>
          <p:spPr>
            <a:xfrm>
              <a:off x="2819400" y="6324600"/>
              <a:ext cx="381000" cy="152400"/>
            </a:xfrm>
            <a:prstGeom prst="flowChartMagneticDrum">
              <a:avLst/>
            </a:prstGeom>
            <a:blipFill>
              <a:blip r:embed="rId4"/>
              <a:tile tx="0" ty="0" sx="100000" sy="100000" flip="none" algn="tl"/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6" name="Freeform 155"/>
          <p:cNvSpPr/>
          <p:nvPr/>
        </p:nvSpPr>
        <p:spPr>
          <a:xfrm>
            <a:off x="3124200" y="5410200"/>
            <a:ext cx="733808" cy="12627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chemeClr val="tx1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Freeform 156"/>
          <p:cNvSpPr/>
          <p:nvPr/>
        </p:nvSpPr>
        <p:spPr>
          <a:xfrm>
            <a:off x="4724400" y="4038600"/>
            <a:ext cx="733808" cy="12627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chemeClr val="tx1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Freeform 157"/>
          <p:cNvSpPr/>
          <p:nvPr/>
        </p:nvSpPr>
        <p:spPr>
          <a:xfrm>
            <a:off x="5638800" y="3505200"/>
            <a:ext cx="733808" cy="12627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chemeClr val="tx1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Freeform 158"/>
          <p:cNvSpPr/>
          <p:nvPr/>
        </p:nvSpPr>
        <p:spPr>
          <a:xfrm>
            <a:off x="3886200" y="5029200"/>
            <a:ext cx="609600" cy="1034143"/>
          </a:xfrm>
          <a:custGeom>
            <a:avLst/>
            <a:gdLst>
              <a:gd name="connsiteX0" fmla="*/ 261257 w 733808"/>
              <a:gd name="connsiteY0" fmla="*/ 1262743 h 1262743"/>
              <a:gd name="connsiteX1" fmla="*/ 290286 w 733808"/>
              <a:gd name="connsiteY1" fmla="*/ 986971 h 1262743"/>
              <a:gd name="connsiteX2" fmla="*/ 333829 w 733808"/>
              <a:gd name="connsiteY2" fmla="*/ 885371 h 1262743"/>
              <a:gd name="connsiteX3" fmla="*/ 348343 w 733808"/>
              <a:gd name="connsiteY3" fmla="*/ 841829 h 1262743"/>
              <a:gd name="connsiteX4" fmla="*/ 333829 w 733808"/>
              <a:gd name="connsiteY4" fmla="*/ 580571 h 1262743"/>
              <a:gd name="connsiteX5" fmla="*/ 261257 w 733808"/>
              <a:gd name="connsiteY5" fmla="*/ 595086 h 1262743"/>
              <a:gd name="connsiteX6" fmla="*/ 232229 w 733808"/>
              <a:gd name="connsiteY6" fmla="*/ 638629 h 1262743"/>
              <a:gd name="connsiteX7" fmla="*/ 217714 w 733808"/>
              <a:gd name="connsiteY7" fmla="*/ 682171 h 1262743"/>
              <a:gd name="connsiteX8" fmla="*/ 159657 w 733808"/>
              <a:gd name="connsiteY8" fmla="*/ 783771 h 1262743"/>
              <a:gd name="connsiteX9" fmla="*/ 130629 w 733808"/>
              <a:gd name="connsiteY9" fmla="*/ 870857 h 1262743"/>
              <a:gd name="connsiteX10" fmla="*/ 116114 w 733808"/>
              <a:gd name="connsiteY10" fmla="*/ 914400 h 1262743"/>
              <a:gd name="connsiteX11" fmla="*/ 130629 w 733808"/>
              <a:gd name="connsiteY11" fmla="*/ 725714 h 1262743"/>
              <a:gd name="connsiteX12" fmla="*/ 87086 w 733808"/>
              <a:gd name="connsiteY12" fmla="*/ 754743 h 1262743"/>
              <a:gd name="connsiteX13" fmla="*/ 72571 w 733808"/>
              <a:gd name="connsiteY13" fmla="*/ 798286 h 1262743"/>
              <a:gd name="connsiteX14" fmla="*/ 0 w 733808"/>
              <a:gd name="connsiteY14" fmla="*/ 870857 h 1262743"/>
              <a:gd name="connsiteX15" fmla="*/ 29029 w 733808"/>
              <a:gd name="connsiteY15" fmla="*/ 783771 h 1262743"/>
              <a:gd name="connsiteX16" fmla="*/ 101600 w 733808"/>
              <a:gd name="connsiteY16" fmla="*/ 696686 h 1262743"/>
              <a:gd name="connsiteX17" fmla="*/ 130629 w 733808"/>
              <a:gd name="connsiteY17" fmla="*/ 653143 h 1262743"/>
              <a:gd name="connsiteX18" fmla="*/ 87086 w 733808"/>
              <a:gd name="connsiteY18" fmla="*/ 638629 h 1262743"/>
              <a:gd name="connsiteX19" fmla="*/ 0 w 733808"/>
              <a:gd name="connsiteY19" fmla="*/ 711200 h 1262743"/>
              <a:gd name="connsiteX20" fmla="*/ 14514 w 733808"/>
              <a:gd name="connsiteY20" fmla="*/ 653143 h 1262743"/>
              <a:gd name="connsiteX21" fmla="*/ 29029 w 733808"/>
              <a:gd name="connsiteY21" fmla="*/ 609600 h 1262743"/>
              <a:gd name="connsiteX22" fmla="*/ 174171 w 733808"/>
              <a:gd name="connsiteY22" fmla="*/ 566057 h 1262743"/>
              <a:gd name="connsiteX23" fmla="*/ 203200 w 733808"/>
              <a:gd name="connsiteY23" fmla="*/ 464457 h 1262743"/>
              <a:gd name="connsiteX24" fmla="*/ 159657 w 733808"/>
              <a:gd name="connsiteY24" fmla="*/ 449943 h 1262743"/>
              <a:gd name="connsiteX25" fmla="*/ 87086 w 733808"/>
              <a:gd name="connsiteY25" fmla="*/ 319314 h 1262743"/>
              <a:gd name="connsiteX26" fmla="*/ 58057 w 733808"/>
              <a:gd name="connsiteY26" fmla="*/ 275771 h 1262743"/>
              <a:gd name="connsiteX27" fmla="*/ 116114 w 733808"/>
              <a:gd name="connsiteY27" fmla="*/ 304800 h 1262743"/>
              <a:gd name="connsiteX28" fmla="*/ 145143 w 733808"/>
              <a:gd name="connsiteY28" fmla="*/ 261257 h 1262743"/>
              <a:gd name="connsiteX29" fmla="*/ 130629 w 733808"/>
              <a:gd name="connsiteY29" fmla="*/ 188686 h 1262743"/>
              <a:gd name="connsiteX30" fmla="*/ 145143 w 733808"/>
              <a:gd name="connsiteY30" fmla="*/ 188686 h 1262743"/>
              <a:gd name="connsiteX31" fmla="*/ 188686 w 733808"/>
              <a:gd name="connsiteY31" fmla="*/ 275771 h 1262743"/>
              <a:gd name="connsiteX32" fmla="*/ 232229 w 733808"/>
              <a:gd name="connsiteY32" fmla="*/ 188686 h 1262743"/>
              <a:gd name="connsiteX33" fmla="*/ 246743 w 733808"/>
              <a:gd name="connsiteY33" fmla="*/ 43543 h 1262743"/>
              <a:gd name="connsiteX34" fmla="*/ 275771 w 733808"/>
              <a:gd name="connsiteY34" fmla="*/ 87086 h 1262743"/>
              <a:gd name="connsiteX35" fmla="*/ 290286 w 733808"/>
              <a:gd name="connsiteY35" fmla="*/ 159657 h 1262743"/>
              <a:gd name="connsiteX36" fmla="*/ 275771 w 733808"/>
              <a:gd name="connsiteY36" fmla="*/ 377371 h 1262743"/>
              <a:gd name="connsiteX37" fmla="*/ 319314 w 733808"/>
              <a:gd name="connsiteY37" fmla="*/ 362857 h 1262743"/>
              <a:gd name="connsiteX38" fmla="*/ 348343 w 733808"/>
              <a:gd name="connsiteY38" fmla="*/ 275771 h 1262743"/>
              <a:gd name="connsiteX39" fmla="*/ 406400 w 733808"/>
              <a:gd name="connsiteY39" fmla="*/ 188686 h 1262743"/>
              <a:gd name="connsiteX40" fmla="*/ 420914 w 733808"/>
              <a:gd name="connsiteY40" fmla="*/ 101600 h 1262743"/>
              <a:gd name="connsiteX41" fmla="*/ 435429 w 733808"/>
              <a:gd name="connsiteY41" fmla="*/ 58057 h 1262743"/>
              <a:gd name="connsiteX42" fmla="*/ 522514 w 733808"/>
              <a:gd name="connsiteY42" fmla="*/ 0 h 1262743"/>
              <a:gd name="connsiteX43" fmla="*/ 508000 w 733808"/>
              <a:gd name="connsiteY43" fmla="*/ 159657 h 1262743"/>
              <a:gd name="connsiteX44" fmla="*/ 551543 w 733808"/>
              <a:gd name="connsiteY44" fmla="*/ 174171 h 1262743"/>
              <a:gd name="connsiteX45" fmla="*/ 580571 w 733808"/>
              <a:gd name="connsiteY45" fmla="*/ 130629 h 1262743"/>
              <a:gd name="connsiteX46" fmla="*/ 624114 w 733808"/>
              <a:gd name="connsiteY46" fmla="*/ 101600 h 1262743"/>
              <a:gd name="connsiteX47" fmla="*/ 595086 w 733808"/>
              <a:gd name="connsiteY47" fmla="*/ 203200 h 1262743"/>
              <a:gd name="connsiteX48" fmla="*/ 580571 w 733808"/>
              <a:gd name="connsiteY48" fmla="*/ 246743 h 1262743"/>
              <a:gd name="connsiteX49" fmla="*/ 682171 w 733808"/>
              <a:gd name="connsiteY49" fmla="*/ 261257 h 1262743"/>
              <a:gd name="connsiteX50" fmla="*/ 667657 w 733808"/>
              <a:gd name="connsiteY50" fmla="*/ 304800 h 1262743"/>
              <a:gd name="connsiteX51" fmla="*/ 580571 w 733808"/>
              <a:gd name="connsiteY51" fmla="*/ 333829 h 1262743"/>
              <a:gd name="connsiteX52" fmla="*/ 406400 w 733808"/>
              <a:gd name="connsiteY52" fmla="*/ 348343 h 1262743"/>
              <a:gd name="connsiteX53" fmla="*/ 420914 w 733808"/>
              <a:gd name="connsiteY53" fmla="*/ 420914 h 1262743"/>
              <a:gd name="connsiteX54" fmla="*/ 464457 w 733808"/>
              <a:gd name="connsiteY54" fmla="*/ 449943 h 1262743"/>
              <a:gd name="connsiteX55" fmla="*/ 725714 w 733808"/>
              <a:gd name="connsiteY55" fmla="*/ 493486 h 1262743"/>
              <a:gd name="connsiteX56" fmla="*/ 711200 w 733808"/>
              <a:gd name="connsiteY56" fmla="*/ 580571 h 1262743"/>
              <a:gd name="connsiteX57" fmla="*/ 638629 w 733808"/>
              <a:gd name="connsiteY57" fmla="*/ 566057 h 1262743"/>
              <a:gd name="connsiteX58" fmla="*/ 682171 w 733808"/>
              <a:gd name="connsiteY58" fmla="*/ 667657 h 1262743"/>
              <a:gd name="connsiteX59" fmla="*/ 638629 w 733808"/>
              <a:gd name="connsiteY59" fmla="*/ 653143 h 1262743"/>
              <a:gd name="connsiteX60" fmla="*/ 595086 w 733808"/>
              <a:gd name="connsiteY60" fmla="*/ 609600 h 1262743"/>
              <a:gd name="connsiteX61" fmla="*/ 522514 w 733808"/>
              <a:gd name="connsiteY61" fmla="*/ 624114 h 1262743"/>
              <a:gd name="connsiteX62" fmla="*/ 478971 w 733808"/>
              <a:gd name="connsiteY62" fmla="*/ 609600 h 1262743"/>
              <a:gd name="connsiteX63" fmla="*/ 435429 w 733808"/>
              <a:gd name="connsiteY63" fmla="*/ 566057 h 1262743"/>
              <a:gd name="connsiteX64" fmla="*/ 420914 w 733808"/>
              <a:gd name="connsiteY64" fmla="*/ 870857 h 1262743"/>
              <a:gd name="connsiteX65" fmla="*/ 406400 w 733808"/>
              <a:gd name="connsiteY65" fmla="*/ 914400 h 1262743"/>
              <a:gd name="connsiteX66" fmla="*/ 420914 w 733808"/>
              <a:gd name="connsiteY66" fmla="*/ 1103086 h 1262743"/>
              <a:gd name="connsiteX67" fmla="*/ 464457 w 733808"/>
              <a:gd name="connsiteY67" fmla="*/ 1161143 h 126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733808" h="1262743">
                <a:moveTo>
                  <a:pt x="261257" y="1262743"/>
                </a:moveTo>
                <a:cubicBezTo>
                  <a:pt x="268616" y="1167071"/>
                  <a:pt x="269791" y="1079197"/>
                  <a:pt x="290286" y="986971"/>
                </a:cubicBezTo>
                <a:cubicBezTo>
                  <a:pt x="300760" y="939841"/>
                  <a:pt x="313349" y="933158"/>
                  <a:pt x="333829" y="885371"/>
                </a:cubicBezTo>
                <a:cubicBezTo>
                  <a:pt x="339856" y="871309"/>
                  <a:pt x="343505" y="856343"/>
                  <a:pt x="348343" y="841829"/>
                </a:cubicBezTo>
                <a:cubicBezTo>
                  <a:pt x="343505" y="754743"/>
                  <a:pt x="362858" y="662819"/>
                  <a:pt x="333829" y="580571"/>
                </a:cubicBezTo>
                <a:cubicBezTo>
                  <a:pt x="325618" y="557308"/>
                  <a:pt x="282676" y="582846"/>
                  <a:pt x="261257" y="595086"/>
                </a:cubicBezTo>
                <a:cubicBezTo>
                  <a:pt x="246111" y="603741"/>
                  <a:pt x="240030" y="623027"/>
                  <a:pt x="232229" y="638629"/>
                </a:cubicBezTo>
                <a:cubicBezTo>
                  <a:pt x="225387" y="652313"/>
                  <a:pt x="224556" y="668487"/>
                  <a:pt x="217714" y="682171"/>
                </a:cubicBezTo>
                <a:cubicBezTo>
                  <a:pt x="165356" y="786886"/>
                  <a:pt x="210538" y="656567"/>
                  <a:pt x="159657" y="783771"/>
                </a:cubicBezTo>
                <a:cubicBezTo>
                  <a:pt x="148293" y="812181"/>
                  <a:pt x="140305" y="841828"/>
                  <a:pt x="130629" y="870857"/>
                </a:cubicBezTo>
                <a:lnTo>
                  <a:pt x="116114" y="914400"/>
                </a:lnTo>
                <a:cubicBezTo>
                  <a:pt x="120952" y="851505"/>
                  <a:pt x="141913" y="787778"/>
                  <a:pt x="130629" y="725714"/>
                </a:cubicBezTo>
                <a:cubicBezTo>
                  <a:pt x="127509" y="708551"/>
                  <a:pt x="97983" y="741121"/>
                  <a:pt x="87086" y="754743"/>
                </a:cubicBezTo>
                <a:cubicBezTo>
                  <a:pt x="77528" y="766690"/>
                  <a:pt x="79413" y="784602"/>
                  <a:pt x="72571" y="798286"/>
                </a:cubicBezTo>
                <a:cubicBezTo>
                  <a:pt x="48380" y="846668"/>
                  <a:pt x="43544" y="841828"/>
                  <a:pt x="0" y="870857"/>
                </a:cubicBezTo>
                <a:cubicBezTo>
                  <a:pt x="9676" y="841828"/>
                  <a:pt x="12056" y="809231"/>
                  <a:pt x="29029" y="783771"/>
                </a:cubicBezTo>
                <a:cubicBezTo>
                  <a:pt x="101099" y="675667"/>
                  <a:pt x="8472" y="808438"/>
                  <a:pt x="101600" y="696686"/>
                </a:cubicBezTo>
                <a:cubicBezTo>
                  <a:pt x="112767" y="683285"/>
                  <a:pt x="120953" y="667657"/>
                  <a:pt x="130629" y="653143"/>
                </a:cubicBezTo>
                <a:cubicBezTo>
                  <a:pt x="116115" y="648305"/>
                  <a:pt x="102177" y="636114"/>
                  <a:pt x="87086" y="638629"/>
                </a:cubicBezTo>
                <a:cubicBezTo>
                  <a:pt x="62836" y="642671"/>
                  <a:pt x="13078" y="698122"/>
                  <a:pt x="0" y="711200"/>
                </a:cubicBezTo>
                <a:cubicBezTo>
                  <a:pt x="4838" y="691848"/>
                  <a:pt x="9034" y="672323"/>
                  <a:pt x="14514" y="653143"/>
                </a:cubicBezTo>
                <a:cubicBezTo>
                  <a:pt x="18717" y="638432"/>
                  <a:pt x="16579" y="618493"/>
                  <a:pt x="29029" y="609600"/>
                </a:cubicBezTo>
                <a:cubicBezTo>
                  <a:pt x="48059" y="596007"/>
                  <a:pt x="143133" y="573816"/>
                  <a:pt x="174171" y="566057"/>
                </a:cubicBezTo>
                <a:cubicBezTo>
                  <a:pt x="263502" y="506504"/>
                  <a:pt x="301567" y="520667"/>
                  <a:pt x="203200" y="464457"/>
                </a:cubicBezTo>
                <a:cubicBezTo>
                  <a:pt x="189916" y="456866"/>
                  <a:pt x="174171" y="454781"/>
                  <a:pt x="159657" y="449943"/>
                </a:cubicBezTo>
                <a:cubicBezTo>
                  <a:pt x="22990" y="313276"/>
                  <a:pt x="229171" y="532439"/>
                  <a:pt x="87086" y="319314"/>
                </a:cubicBezTo>
                <a:cubicBezTo>
                  <a:pt x="77410" y="304800"/>
                  <a:pt x="42455" y="283572"/>
                  <a:pt x="58057" y="275771"/>
                </a:cubicBezTo>
                <a:lnTo>
                  <a:pt x="116114" y="304800"/>
                </a:lnTo>
                <a:cubicBezTo>
                  <a:pt x="125790" y="290286"/>
                  <a:pt x="142979" y="278566"/>
                  <a:pt x="145143" y="261257"/>
                </a:cubicBezTo>
                <a:cubicBezTo>
                  <a:pt x="148203" y="236778"/>
                  <a:pt x="136612" y="212619"/>
                  <a:pt x="130629" y="188686"/>
                </a:cubicBezTo>
                <a:cubicBezTo>
                  <a:pt x="118611" y="140614"/>
                  <a:pt x="98491" y="118708"/>
                  <a:pt x="145143" y="188686"/>
                </a:cubicBezTo>
                <a:cubicBezTo>
                  <a:pt x="148722" y="199424"/>
                  <a:pt x="169927" y="275771"/>
                  <a:pt x="188686" y="275771"/>
                </a:cubicBezTo>
                <a:cubicBezTo>
                  <a:pt x="207442" y="275771"/>
                  <a:pt x="228650" y="199422"/>
                  <a:pt x="232229" y="188686"/>
                </a:cubicBezTo>
                <a:cubicBezTo>
                  <a:pt x="237067" y="140305"/>
                  <a:pt x="227590" y="88234"/>
                  <a:pt x="246743" y="43543"/>
                </a:cubicBezTo>
                <a:cubicBezTo>
                  <a:pt x="253614" y="27509"/>
                  <a:pt x="269646" y="70753"/>
                  <a:pt x="275771" y="87086"/>
                </a:cubicBezTo>
                <a:cubicBezTo>
                  <a:pt x="284433" y="110185"/>
                  <a:pt x="285448" y="135467"/>
                  <a:pt x="290286" y="159657"/>
                </a:cubicBezTo>
                <a:cubicBezTo>
                  <a:pt x="285448" y="232228"/>
                  <a:pt x="265485" y="305370"/>
                  <a:pt x="275771" y="377371"/>
                </a:cubicBezTo>
                <a:cubicBezTo>
                  <a:pt x="277935" y="392517"/>
                  <a:pt x="310421" y="375307"/>
                  <a:pt x="319314" y="362857"/>
                </a:cubicBezTo>
                <a:cubicBezTo>
                  <a:pt x="337099" y="337958"/>
                  <a:pt x="331370" y="301231"/>
                  <a:pt x="348343" y="275771"/>
                </a:cubicBezTo>
                <a:lnTo>
                  <a:pt x="406400" y="188686"/>
                </a:lnTo>
                <a:cubicBezTo>
                  <a:pt x="411238" y="159657"/>
                  <a:pt x="414530" y="130328"/>
                  <a:pt x="420914" y="101600"/>
                </a:cubicBezTo>
                <a:cubicBezTo>
                  <a:pt x="424233" y="86665"/>
                  <a:pt x="424611" y="68875"/>
                  <a:pt x="435429" y="58057"/>
                </a:cubicBezTo>
                <a:cubicBezTo>
                  <a:pt x="460098" y="33388"/>
                  <a:pt x="522514" y="0"/>
                  <a:pt x="522514" y="0"/>
                </a:cubicBezTo>
                <a:cubicBezTo>
                  <a:pt x="517676" y="53219"/>
                  <a:pt x="499215" y="106946"/>
                  <a:pt x="508000" y="159657"/>
                </a:cubicBezTo>
                <a:cubicBezTo>
                  <a:pt x="510515" y="174748"/>
                  <a:pt x="537338" y="179853"/>
                  <a:pt x="551543" y="174171"/>
                </a:cubicBezTo>
                <a:cubicBezTo>
                  <a:pt x="567739" y="167693"/>
                  <a:pt x="568236" y="142964"/>
                  <a:pt x="580571" y="130629"/>
                </a:cubicBezTo>
                <a:cubicBezTo>
                  <a:pt x="592906" y="118294"/>
                  <a:pt x="609600" y="111276"/>
                  <a:pt x="624114" y="101600"/>
                </a:cubicBezTo>
                <a:cubicBezTo>
                  <a:pt x="589308" y="206022"/>
                  <a:pt x="631544" y="75599"/>
                  <a:pt x="595086" y="203200"/>
                </a:cubicBezTo>
                <a:cubicBezTo>
                  <a:pt x="590883" y="217911"/>
                  <a:pt x="585409" y="232229"/>
                  <a:pt x="580571" y="246743"/>
                </a:cubicBezTo>
                <a:cubicBezTo>
                  <a:pt x="614438" y="251581"/>
                  <a:pt x="653706" y="242281"/>
                  <a:pt x="682171" y="261257"/>
                </a:cubicBezTo>
                <a:cubicBezTo>
                  <a:pt x="694901" y="269744"/>
                  <a:pt x="680107" y="295907"/>
                  <a:pt x="667657" y="304800"/>
                </a:cubicBezTo>
                <a:cubicBezTo>
                  <a:pt x="642758" y="322585"/>
                  <a:pt x="611064" y="331288"/>
                  <a:pt x="580571" y="333829"/>
                </a:cubicBezTo>
                <a:lnTo>
                  <a:pt x="406400" y="348343"/>
                </a:lnTo>
                <a:cubicBezTo>
                  <a:pt x="411238" y="372533"/>
                  <a:pt x="408675" y="399495"/>
                  <a:pt x="420914" y="420914"/>
                </a:cubicBezTo>
                <a:cubicBezTo>
                  <a:pt x="429569" y="436060"/>
                  <a:pt x="448516" y="442858"/>
                  <a:pt x="464457" y="449943"/>
                </a:cubicBezTo>
                <a:cubicBezTo>
                  <a:pt x="563007" y="493743"/>
                  <a:pt x="604451" y="483380"/>
                  <a:pt x="725714" y="493486"/>
                </a:cubicBezTo>
                <a:cubicBezTo>
                  <a:pt x="720876" y="522514"/>
                  <a:pt x="733808" y="561731"/>
                  <a:pt x="711200" y="580571"/>
                </a:cubicBezTo>
                <a:cubicBezTo>
                  <a:pt x="692248" y="596364"/>
                  <a:pt x="658364" y="551255"/>
                  <a:pt x="638629" y="566057"/>
                </a:cubicBezTo>
                <a:cubicBezTo>
                  <a:pt x="600229" y="594857"/>
                  <a:pt x="692049" y="647900"/>
                  <a:pt x="682171" y="667657"/>
                </a:cubicBezTo>
                <a:cubicBezTo>
                  <a:pt x="675329" y="681341"/>
                  <a:pt x="653143" y="657981"/>
                  <a:pt x="638629" y="653143"/>
                </a:cubicBezTo>
                <a:cubicBezTo>
                  <a:pt x="624115" y="638629"/>
                  <a:pt x="614999" y="614578"/>
                  <a:pt x="595086" y="609600"/>
                </a:cubicBezTo>
                <a:cubicBezTo>
                  <a:pt x="571153" y="603617"/>
                  <a:pt x="547184" y="624114"/>
                  <a:pt x="522514" y="624114"/>
                </a:cubicBezTo>
                <a:cubicBezTo>
                  <a:pt x="507215" y="624114"/>
                  <a:pt x="493485" y="614438"/>
                  <a:pt x="478971" y="609600"/>
                </a:cubicBezTo>
                <a:cubicBezTo>
                  <a:pt x="445105" y="508000"/>
                  <a:pt x="459619" y="493485"/>
                  <a:pt x="435429" y="566057"/>
                </a:cubicBezTo>
                <a:cubicBezTo>
                  <a:pt x="430591" y="667657"/>
                  <a:pt x="429361" y="769493"/>
                  <a:pt x="420914" y="870857"/>
                </a:cubicBezTo>
                <a:cubicBezTo>
                  <a:pt x="419643" y="886104"/>
                  <a:pt x="406400" y="899101"/>
                  <a:pt x="406400" y="914400"/>
                </a:cubicBezTo>
                <a:cubicBezTo>
                  <a:pt x="406400" y="977481"/>
                  <a:pt x="406466" y="1041682"/>
                  <a:pt x="420914" y="1103086"/>
                </a:cubicBezTo>
                <a:cubicBezTo>
                  <a:pt x="426455" y="1126633"/>
                  <a:pt x="464457" y="1161143"/>
                  <a:pt x="464457" y="1161143"/>
                </a:cubicBezTo>
              </a:path>
            </a:pathLst>
          </a:custGeom>
          <a:gradFill flip="none" rotWithShape="1">
            <a:gsLst>
              <a:gs pos="0">
                <a:srgbClr val="FFFF00"/>
              </a:gs>
              <a:gs pos="50000">
                <a:srgbClr val="9CB86E"/>
              </a:gs>
              <a:gs pos="100000">
                <a:srgbClr val="156B13"/>
              </a:gs>
            </a:gsLst>
            <a:lin ang="16200000" scaled="1"/>
            <a:tileRect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Freeform 159"/>
          <p:cNvSpPr/>
          <p:nvPr/>
        </p:nvSpPr>
        <p:spPr>
          <a:xfrm>
            <a:off x="4343400" y="5105400"/>
            <a:ext cx="562651" cy="632902"/>
          </a:xfrm>
          <a:custGeom>
            <a:avLst/>
            <a:gdLst>
              <a:gd name="connsiteX0" fmla="*/ 25622 w 562651"/>
              <a:gd name="connsiteY0" fmla="*/ 552327 h 632902"/>
              <a:gd name="connsiteX1" fmla="*/ 54651 w 562651"/>
              <a:gd name="connsiteY1" fmla="*/ 450727 h 632902"/>
              <a:gd name="connsiteX2" fmla="*/ 83679 w 562651"/>
              <a:gd name="connsiteY2" fmla="*/ 363641 h 632902"/>
              <a:gd name="connsiteX3" fmla="*/ 112708 w 562651"/>
              <a:gd name="connsiteY3" fmla="*/ 320099 h 632902"/>
              <a:gd name="connsiteX4" fmla="*/ 156251 w 562651"/>
              <a:gd name="connsiteY4" fmla="*/ 218499 h 632902"/>
              <a:gd name="connsiteX5" fmla="*/ 185279 w 562651"/>
              <a:gd name="connsiteY5" fmla="*/ 116899 h 632902"/>
              <a:gd name="connsiteX6" fmla="*/ 214308 w 562651"/>
              <a:gd name="connsiteY6" fmla="*/ 73356 h 632902"/>
              <a:gd name="connsiteX7" fmla="*/ 228822 w 562651"/>
              <a:gd name="connsiteY7" fmla="*/ 15299 h 632902"/>
              <a:gd name="connsiteX8" fmla="*/ 214308 w 562651"/>
              <a:gd name="connsiteY8" fmla="*/ 58841 h 632902"/>
              <a:gd name="connsiteX9" fmla="*/ 199794 w 562651"/>
              <a:gd name="connsiteY9" fmla="*/ 160441 h 632902"/>
              <a:gd name="connsiteX10" fmla="*/ 170765 w 562651"/>
              <a:gd name="connsiteY10" fmla="*/ 276556 h 632902"/>
              <a:gd name="connsiteX11" fmla="*/ 156251 w 562651"/>
              <a:gd name="connsiteY11" fmla="*/ 334613 h 632902"/>
              <a:gd name="connsiteX12" fmla="*/ 141737 w 562651"/>
              <a:gd name="connsiteY12" fmla="*/ 378156 h 632902"/>
              <a:gd name="connsiteX13" fmla="*/ 127222 w 562651"/>
              <a:gd name="connsiteY13" fmla="*/ 450727 h 632902"/>
              <a:gd name="connsiteX14" fmla="*/ 112708 w 562651"/>
              <a:gd name="connsiteY14" fmla="*/ 494270 h 632902"/>
              <a:gd name="connsiteX15" fmla="*/ 141737 w 562651"/>
              <a:gd name="connsiteY15" fmla="*/ 450727 h 632902"/>
              <a:gd name="connsiteX16" fmla="*/ 170765 w 562651"/>
              <a:gd name="connsiteY16" fmla="*/ 392670 h 632902"/>
              <a:gd name="connsiteX17" fmla="*/ 185279 w 562651"/>
              <a:gd name="connsiteY17" fmla="*/ 349127 h 632902"/>
              <a:gd name="connsiteX18" fmla="*/ 257851 w 562651"/>
              <a:gd name="connsiteY18" fmla="*/ 233013 h 632902"/>
              <a:gd name="connsiteX19" fmla="*/ 315908 w 562651"/>
              <a:gd name="connsiteY19" fmla="*/ 131413 h 632902"/>
              <a:gd name="connsiteX20" fmla="*/ 359451 w 562651"/>
              <a:gd name="connsiteY20" fmla="*/ 145927 h 632902"/>
              <a:gd name="connsiteX21" fmla="*/ 344937 w 562651"/>
              <a:gd name="connsiteY21" fmla="*/ 276556 h 632902"/>
              <a:gd name="connsiteX22" fmla="*/ 315908 w 562651"/>
              <a:gd name="connsiteY22" fmla="*/ 436213 h 632902"/>
              <a:gd name="connsiteX23" fmla="*/ 286879 w 562651"/>
              <a:gd name="connsiteY23" fmla="*/ 523299 h 632902"/>
              <a:gd name="connsiteX24" fmla="*/ 301394 w 562651"/>
              <a:gd name="connsiteY24" fmla="*/ 407184 h 632902"/>
              <a:gd name="connsiteX25" fmla="*/ 315908 w 562651"/>
              <a:gd name="connsiteY25" fmla="*/ 320099 h 632902"/>
              <a:gd name="connsiteX26" fmla="*/ 330422 w 562651"/>
              <a:gd name="connsiteY26" fmla="*/ 189470 h 632902"/>
              <a:gd name="connsiteX27" fmla="*/ 344937 w 562651"/>
              <a:gd name="connsiteY27" fmla="*/ 145927 h 632902"/>
              <a:gd name="connsiteX28" fmla="*/ 402994 w 562651"/>
              <a:gd name="connsiteY28" fmla="*/ 58841 h 632902"/>
              <a:gd name="connsiteX29" fmla="*/ 446537 w 562651"/>
              <a:gd name="connsiteY29" fmla="*/ 421699 h 632902"/>
              <a:gd name="connsiteX30" fmla="*/ 461051 w 562651"/>
              <a:gd name="connsiteY30" fmla="*/ 305584 h 632902"/>
              <a:gd name="connsiteX31" fmla="*/ 504594 w 562651"/>
              <a:gd name="connsiteY31" fmla="*/ 203984 h 632902"/>
              <a:gd name="connsiteX32" fmla="*/ 519108 w 562651"/>
              <a:gd name="connsiteY32" fmla="*/ 160441 h 632902"/>
              <a:gd name="connsiteX33" fmla="*/ 562651 w 562651"/>
              <a:gd name="connsiteY33" fmla="*/ 102384 h 632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2651" h="632902">
                <a:moveTo>
                  <a:pt x="25622" y="552327"/>
                </a:moveTo>
                <a:cubicBezTo>
                  <a:pt x="74384" y="406049"/>
                  <a:pt x="0" y="632902"/>
                  <a:pt x="54651" y="450727"/>
                </a:cubicBezTo>
                <a:cubicBezTo>
                  <a:pt x="63443" y="421419"/>
                  <a:pt x="66705" y="389100"/>
                  <a:pt x="83679" y="363641"/>
                </a:cubicBezTo>
                <a:lnTo>
                  <a:pt x="112708" y="320099"/>
                </a:lnTo>
                <a:cubicBezTo>
                  <a:pt x="154377" y="153416"/>
                  <a:pt x="96110" y="358828"/>
                  <a:pt x="156251" y="218499"/>
                </a:cubicBezTo>
                <a:cubicBezTo>
                  <a:pt x="184154" y="153391"/>
                  <a:pt x="157034" y="173389"/>
                  <a:pt x="185279" y="116899"/>
                </a:cubicBezTo>
                <a:cubicBezTo>
                  <a:pt x="193080" y="101297"/>
                  <a:pt x="204632" y="87870"/>
                  <a:pt x="214308" y="73356"/>
                </a:cubicBezTo>
                <a:cubicBezTo>
                  <a:pt x="219146" y="54004"/>
                  <a:pt x="228822" y="35247"/>
                  <a:pt x="228822" y="15299"/>
                </a:cubicBezTo>
                <a:cubicBezTo>
                  <a:pt x="228822" y="0"/>
                  <a:pt x="217308" y="43839"/>
                  <a:pt x="214308" y="58841"/>
                </a:cubicBezTo>
                <a:cubicBezTo>
                  <a:pt x="207599" y="92387"/>
                  <a:pt x="205418" y="126696"/>
                  <a:pt x="199794" y="160441"/>
                </a:cubicBezTo>
                <a:cubicBezTo>
                  <a:pt x="182089" y="266669"/>
                  <a:pt x="193197" y="198041"/>
                  <a:pt x="170765" y="276556"/>
                </a:cubicBezTo>
                <a:cubicBezTo>
                  <a:pt x="165285" y="295736"/>
                  <a:pt x="161731" y="315433"/>
                  <a:pt x="156251" y="334613"/>
                </a:cubicBezTo>
                <a:cubicBezTo>
                  <a:pt x="152048" y="349324"/>
                  <a:pt x="145448" y="363313"/>
                  <a:pt x="141737" y="378156"/>
                </a:cubicBezTo>
                <a:cubicBezTo>
                  <a:pt x="135754" y="402089"/>
                  <a:pt x="133205" y="426794"/>
                  <a:pt x="127222" y="450727"/>
                </a:cubicBezTo>
                <a:cubicBezTo>
                  <a:pt x="123511" y="465570"/>
                  <a:pt x="97409" y="494270"/>
                  <a:pt x="112708" y="494270"/>
                </a:cubicBezTo>
                <a:cubicBezTo>
                  <a:pt x="130152" y="494270"/>
                  <a:pt x="133082" y="465873"/>
                  <a:pt x="141737" y="450727"/>
                </a:cubicBezTo>
                <a:cubicBezTo>
                  <a:pt x="152472" y="431941"/>
                  <a:pt x="162242" y="412557"/>
                  <a:pt x="170765" y="392670"/>
                </a:cubicBezTo>
                <a:cubicBezTo>
                  <a:pt x="176792" y="378608"/>
                  <a:pt x="178437" y="362811"/>
                  <a:pt x="185279" y="349127"/>
                </a:cubicBezTo>
                <a:cubicBezTo>
                  <a:pt x="240029" y="239628"/>
                  <a:pt x="211794" y="313614"/>
                  <a:pt x="257851" y="233013"/>
                </a:cubicBezTo>
                <a:cubicBezTo>
                  <a:pt x="331511" y="104108"/>
                  <a:pt x="245183" y="237499"/>
                  <a:pt x="315908" y="131413"/>
                </a:cubicBezTo>
                <a:cubicBezTo>
                  <a:pt x="319826" y="119659"/>
                  <a:pt x="348241" y="201"/>
                  <a:pt x="359451" y="145927"/>
                </a:cubicBezTo>
                <a:cubicBezTo>
                  <a:pt x="362811" y="189609"/>
                  <a:pt x="350371" y="233083"/>
                  <a:pt x="344937" y="276556"/>
                </a:cubicBezTo>
                <a:cubicBezTo>
                  <a:pt x="336906" y="340802"/>
                  <a:pt x="333293" y="378262"/>
                  <a:pt x="315908" y="436213"/>
                </a:cubicBezTo>
                <a:cubicBezTo>
                  <a:pt x="307115" y="465521"/>
                  <a:pt x="286879" y="523299"/>
                  <a:pt x="286879" y="523299"/>
                </a:cubicBezTo>
                <a:cubicBezTo>
                  <a:pt x="291717" y="484594"/>
                  <a:pt x="295878" y="445798"/>
                  <a:pt x="301394" y="407184"/>
                </a:cubicBezTo>
                <a:cubicBezTo>
                  <a:pt x="305556" y="378051"/>
                  <a:pt x="312019" y="349270"/>
                  <a:pt x="315908" y="320099"/>
                </a:cubicBezTo>
                <a:cubicBezTo>
                  <a:pt x="321698" y="276672"/>
                  <a:pt x="323219" y="232685"/>
                  <a:pt x="330422" y="189470"/>
                </a:cubicBezTo>
                <a:cubicBezTo>
                  <a:pt x="332937" y="174379"/>
                  <a:pt x="337507" y="159301"/>
                  <a:pt x="344937" y="145927"/>
                </a:cubicBezTo>
                <a:cubicBezTo>
                  <a:pt x="361880" y="115429"/>
                  <a:pt x="402994" y="58841"/>
                  <a:pt x="402994" y="58841"/>
                </a:cubicBezTo>
                <a:cubicBezTo>
                  <a:pt x="497958" y="201290"/>
                  <a:pt x="389485" y="22339"/>
                  <a:pt x="446537" y="421699"/>
                </a:cubicBezTo>
                <a:cubicBezTo>
                  <a:pt x="452053" y="460313"/>
                  <a:pt x="454074" y="343961"/>
                  <a:pt x="461051" y="305584"/>
                </a:cubicBezTo>
                <a:cubicBezTo>
                  <a:pt x="468217" y="266168"/>
                  <a:pt x="488790" y="240860"/>
                  <a:pt x="504594" y="203984"/>
                </a:cubicBezTo>
                <a:cubicBezTo>
                  <a:pt x="510621" y="189922"/>
                  <a:pt x="512266" y="174125"/>
                  <a:pt x="519108" y="160441"/>
                </a:cubicBezTo>
                <a:cubicBezTo>
                  <a:pt x="535518" y="127622"/>
                  <a:pt x="542241" y="122795"/>
                  <a:pt x="562651" y="102384"/>
                </a:cubicBezTo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TextBox 167"/>
          <p:cNvSpPr txBox="1"/>
          <p:nvPr/>
        </p:nvSpPr>
        <p:spPr>
          <a:xfrm>
            <a:off x="2362200" y="1981200"/>
            <a:ext cx="3124200" cy="707886"/>
          </a:xfrm>
          <a:prstGeom prst="rect">
            <a:avLst/>
          </a:prstGeom>
          <a:gradFill>
            <a:gsLst>
              <a:gs pos="0">
                <a:srgbClr val="CCCCFF"/>
              </a:gs>
              <a:gs pos="17999">
                <a:srgbClr val="99CCFF"/>
              </a:gs>
              <a:gs pos="36000">
                <a:srgbClr val="9966FF"/>
              </a:gs>
              <a:gs pos="61000">
                <a:srgbClr val="CC99FF"/>
              </a:gs>
              <a:gs pos="82001">
                <a:srgbClr val="99CCFF"/>
              </a:gs>
              <a:gs pos="100000">
                <a:srgbClr val="CCCCFF"/>
              </a:gs>
            </a:gsLst>
            <a:lin ang="5400000" scaled="0"/>
          </a:gradFill>
        </p:spPr>
        <p:txBody>
          <a:bodyPr wrap="square" rtlCol="0">
            <a:spAutoFit/>
          </a:bodyPr>
          <a:lstStyle/>
          <a:p>
            <a:r>
              <a:rPr lang="en-US" sz="4000" dirty="0" smtClean="0">
                <a:latin typeface="NikoshBAN" pitchFamily="2" charset="0"/>
                <a:cs typeface="NikoshBAN" pitchFamily="2" charset="0"/>
              </a:rPr>
              <a:t> </a:t>
            </a:r>
            <a:r>
              <a:rPr lang="en-US" sz="4000" dirty="0" err="1" smtClean="0">
                <a:solidFill>
                  <a:schemeClr val="accent2">
                    <a:lumMod val="50000"/>
                  </a:schemeClr>
                </a:solidFill>
                <a:latin typeface="NikoshBAN" pitchFamily="2" charset="0"/>
                <a:cs typeface="NikoshBAN" pitchFamily="2" charset="0"/>
              </a:rPr>
              <a:t>সবাইকে</a:t>
            </a:r>
            <a:r>
              <a:rPr lang="en-US" sz="4000" dirty="0" smtClean="0">
                <a:solidFill>
                  <a:schemeClr val="accent2">
                    <a:lumMod val="50000"/>
                  </a:schemeClr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4000" dirty="0" err="1" smtClean="0">
                <a:solidFill>
                  <a:schemeClr val="accent2">
                    <a:lumMod val="50000"/>
                  </a:schemeClr>
                </a:solidFill>
                <a:latin typeface="NikoshBAN" pitchFamily="2" charset="0"/>
                <a:cs typeface="NikoshBAN" pitchFamily="2" charset="0"/>
              </a:rPr>
              <a:t>শুভেচ্ছা</a:t>
            </a:r>
            <a:r>
              <a:rPr lang="en-US" sz="4000" dirty="0" smtClean="0">
                <a:solidFill>
                  <a:schemeClr val="accent2">
                    <a:lumMod val="50000"/>
                  </a:schemeClr>
                </a:solidFill>
                <a:latin typeface="NikoshBAN" pitchFamily="2" charset="0"/>
                <a:cs typeface="NikoshBAN" pitchFamily="2" charset="0"/>
              </a:rPr>
              <a:t> </a:t>
            </a:r>
            <a:endParaRPr lang="en-US" sz="4000" dirty="0">
              <a:solidFill>
                <a:schemeClr val="accent2">
                  <a:lumMod val="50000"/>
                </a:schemeClr>
              </a:solidFill>
              <a:latin typeface="NikoshBAN" pitchFamily="2" charset="0"/>
              <a:cs typeface="NikoshBAN" pitchFamily="2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rgb" dir="cw">
                                      <p:cBhvr>
                                        <p:cTn id="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9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extBox 9"/>
          <p:cNvSpPr txBox="1">
            <a:spLocks noChangeArrowheads="1"/>
          </p:cNvSpPr>
          <p:nvPr/>
        </p:nvSpPr>
        <p:spPr bwMode="auto">
          <a:xfrm>
            <a:off x="0" y="6019800"/>
            <a:ext cx="9144000" cy="646113"/>
          </a:xfrm>
          <a:prstGeom prst="rect">
            <a:avLst/>
          </a:prstGeom>
          <a:solidFill>
            <a:srgbClr val="703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/>
          </a:p>
          <a:p>
            <a:pPr eaLnBrk="1" hangingPunct="1"/>
            <a:endParaRPr lang="en-US"/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-1905000" y="6153150"/>
            <a:ext cx="2438400" cy="400050"/>
          </a:xfrm>
          <a:prstGeom prst="rect">
            <a:avLst/>
          </a:prstGeom>
          <a:solidFill>
            <a:srgbClr val="703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sz="2000"/>
              <a:t>Dipankar Halder  </a:t>
            </a:r>
            <a:r>
              <a:rPr lang="en-US"/>
              <a:t>                          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-1905000" y="6153150"/>
            <a:ext cx="2362200" cy="400050"/>
          </a:xfrm>
          <a:prstGeom prst="rect">
            <a:avLst/>
          </a:prstGeom>
          <a:solidFill>
            <a:srgbClr val="7030A0"/>
          </a:solidFill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000" dirty="0" err="1" smtClean="0">
                <a:solidFill>
                  <a:schemeClr val="accent3">
                    <a:lumMod val="40000"/>
                    <a:lumOff val="60000"/>
                  </a:schemeClr>
                </a:solidFill>
              </a:rPr>
              <a:t>দীপংকর</a:t>
            </a:r>
            <a:r>
              <a:rPr lang="en-US" sz="2000" dirty="0" smtClean="0">
                <a:solidFill>
                  <a:schemeClr val="accent3">
                    <a:lumMod val="40000"/>
                    <a:lumOff val="60000"/>
                  </a:schemeClr>
                </a:solidFill>
              </a:rPr>
              <a:t> </a:t>
            </a:r>
            <a:r>
              <a:rPr lang="en-US" sz="2000" dirty="0" err="1" smtClean="0">
                <a:solidFill>
                  <a:schemeClr val="accent3">
                    <a:lumMod val="40000"/>
                    <a:lumOff val="60000"/>
                  </a:schemeClr>
                </a:solidFill>
              </a:rPr>
              <a:t>হালদার</a:t>
            </a:r>
            <a:endParaRPr lang="en-US" sz="2000" dirty="0">
              <a:solidFill>
                <a:schemeClr val="accent3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>
          <a:xfrm>
            <a:off x="0" y="14645"/>
            <a:ext cx="9144000" cy="769441"/>
          </a:xfrm>
          <a:solidFill>
            <a:srgbClr val="7030A0"/>
          </a:solidFill>
          <a:ln w="76200" cmpd="dbl">
            <a:solidFill>
              <a:schemeClr val="accent6">
                <a:lumMod val="60000"/>
                <a:lumOff val="40000"/>
              </a:schemeClr>
            </a:solidFill>
          </a:ln>
        </p:spPr>
        <p:txBody>
          <a:bodyPr wrap="square">
            <a:spAutoFit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en-US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পরিচিতি</a:t>
            </a:r>
            <a:endParaRPr lang="en-US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0" y="1295400"/>
            <a:ext cx="9144000" cy="4724400"/>
          </a:xfrm>
          <a:solidFill>
            <a:schemeClr val="accent4">
              <a:lumMod val="40000"/>
              <a:lumOff val="60000"/>
            </a:schemeClr>
          </a:solidFill>
        </p:spPr>
        <p:txBody>
          <a:bodyPr>
            <a:noAutofit/>
          </a:bodyPr>
          <a:lstStyle/>
          <a:p>
            <a:pPr marL="0" indent="0" algn="ctr" eaLnBrk="1" fontAlgn="auto" hangingPunct="1">
              <a:spcAft>
                <a:spcPts val="0"/>
              </a:spcAft>
              <a:buFont typeface="Wingdings 2"/>
              <a:buNone/>
              <a:defRPr/>
            </a:pP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দীপংকর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হালদার</a:t>
            </a:r>
            <a:endParaRPr lang="en-US" sz="32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 algn="ctr" eaLnBrk="1" fontAlgn="auto" hangingPunct="1">
              <a:spcAft>
                <a:spcPts val="0"/>
              </a:spcAft>
              <a:buFont typeface="Wingdings 2"/>
              <a:buNone/>
              <a:defRPr/>
            </a:pPr>
            <a:r>
              <a:rPr lang="en-US" sz="240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সহ</a:t>
            </a:r>
            <a:r>
              <a:rPr lang="en-US" sz="2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শিক্ষক</a:t>
            </a:r>
            <a:endParaRPr lang="en-US" sz="2400" dirty="0" smtClean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 algn="ctr" eaLnBrk="1" fontAlgn="auto" hangingPunct="1">
              <a:spcAft>
                <a:spcPts val="0"/>
              </a:spcAft>
              <a:buFont typeface="Wingdings 2"/>
              <a:buNone/>
              <a:defRPr/>
            </a:pPr>
            <a:r>
              <a:rPr lang="en-US" sz="200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দুর্গাপুর</a:t>
            </a:r>
            <a:r>
              <a:rPr lang="en-US" sz="20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ইউনিয়ন</a:t>
            </a:r>
            <a:r>
              <a:rPr lang="en-US" sz="20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মাধ্যমিক</a:t>
            </a:r>
            <a:r>
              <a:rPr lang="en-US" sz="20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বিদ্যালয়</a:t>
            </a:r>
            <a:endParaRPr lang="en-US" sz="2000" dirty="0" smtClean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 algn="ctr">
              <a:buNone/>
              <a:defRPr/>
            </a:pPr>
            <a:r>
              <a:rPr lang="en-US" sz="200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দুর্গাপুর</a:t>
            </a:r>
            <a:r>
              <a:rPr lang="en-US" sz="20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পিরোজপুর</a:t>
            </a:r>
            <a:endParaRPr lang="en-US" sz="2000" dirty="0" smtClean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 algn="ctr">
              <a:buNone/>
              <a:defRPr/>
            </a:pPr>
            <a:endParaRPr lang="en-US" sz="20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 algn="ctr">
              <a:buNone/>
              <a:defRPr/>
            </a:pPr>
            <a:endParaRPr lang="en-US" sz="2000" dirty="0" smtClean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 algn="ctr" eaLnBrk="1" fontAlgn="auto" hangingPunct="1">
              <a:spcAft>
                <a:spcPts val="0"/>
              </a:spcAft>
              <a:buFont typeface="Wingdings 2"/>
              <a:buNone/>
              <a:defRPr/>
            </a:pPr>
            <a:r>
              <a:rPr lang="en-US" sz="240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মোবাইল</a:t>
            </a:r>
            <a:r>
              <a:rPr lang="en-US" sz="2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নম্বর</a:t>
            </a:r>
            <a:r>
              <a:rPr lang="en-US" sz="2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01775186064</a:t>
            </a:r>
          </a:p>
          <a:p>
            <a:pPr marL="0" indent="0" algn="ctr" eaLnBrk="1" fontAlgn="auto" hangingPunct="1">
              <a:spcAft>
                <a:spcPts val="0"/>
              </a:spcAft>
              <a:buFont typeface="Wingdings 2"/>
              <a:buNone/>
              <a:defRPr/>
            </a:pPr>
            <a:r>
              <a:rPr lang="en-US" sz="2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E-mail: dipankarhalder011@gm</a:t>
            </a:r>
            <a:r>
              <a:rPr lang="en-US" sz="32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ail.com</a:t>
            </a:r>
            <a:endParaRPr lang="en-US" sz="32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0" y="711200"/>
            <a:ext cx="9144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2400" b="1" dirty="0" err="1" smtClean="0">
                <a:latin typeface="Times New Roman" pitchFamily="18" charset="0"/>
                <a:cs typeface="Times New Roman" pitchFamily="18" charset="0"/>
              </a:rPr>
              <a:t>শেণি:নবম</a:t>
            </a:r>
            <a:r>
              <a:rPr lang="en-US" sz="24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latin typeface="Times New Roman" pitchFamily="18" charset="0"/>
                <a:cs typeface="Times New Roman" pitchFamily="18" charset="0"/>
              </a:rPr>
              <a:t>বিষয়</a:t>
            </a:r>
            <a:r>
              <a:rPr lang="en-US" sz="2400" b="1" dirty="0" smtClean="0"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2400" b="1" dirty="0" err="1" smtClean="0">
                <a:latin typeface="Times New Roman" pitchFamily="18" charset="0"/>
                <a:cs typeface="Times New Roman" pitchFamily="18" charset="0"/>
              </a:rPr>
              <a:t>ভূগোল</a:t>
            </a:r>
            <a:r>
              <a:rPr lang="en-US" sz="2400" b="1" dirty="0" smtClean="0">
                <a:latin typeface="Times New Roman" pitchFamily="18" charset="0"/>
                <a:cs typeface="Times New Roman" pitchFamily="18" charset="0"/>
              </a:rPr>
              <a:t> ও </a:t>
            </a:r>
            <a:r>
              <a:rPr lang="en-US" sz="2400" b="1" dirty="0" err="1" smtClean="0">
                <a:latin typeface="Times New Roman" pitchFamily="18" charset="0"/>
                <a:cs typeface="Times New Roman" pitchFamily="18" charset="0"/>
              </a:rPr>
              <a:t>পরিবেশ</a:t>
            </a:r>
            <a:endParaRPr lang="en-US" sz="2400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078805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repeatCount="indefinite" fill="hold" grpId="0" nodeType="click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2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2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2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2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20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20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0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0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20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20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20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20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8" grpId="0" animBg="1"/>
      <p:bldP spid="3" grpId="0" build="p" animBg="1"/>
      <p:bldP spid="1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6" name="Group 3075"/>
          <p:cNvGrpSpPr/>
          <p:nvPr/>
        </p:nvGrpSpPr>
        <p:grpSpPr>
          <a:xfrm>
            <a:off x="304800" y="228600"/>
            <a:ext cx="4191000" cy="3200400"/>
            <a:chOff x="152400" y="228600"/>
            <a:chExt cx="4191000" cy="3200400"/>
          </a:xfrm>
        </p:grpSpPr>
        <p:grpSp>
          <p:nvGrpSpPr>
            <p:cNvPr id="3221" name="Group 3220"/>
            <p:cNvGrpSpPr/>
            <p:nvPr/>
          </p:nvGrpSpPr>
          <p:grpSpPr>
            <a:xfrm>
              <a:off x="152400" y="228600"/>
              <a:ext cx="4114800" cy="3200400"/>
              <a:chOff x="4724400" y="3429000"/>
              <a:chExt cx="3505200" cy="3048000"/>
            </a:xfrm>
          </p:grpSpPr>
          <p:grpSp>
            <p:nvGrpSpPr>
              <p:cNvPr id="3151" name="Group 3150"/>
              <p:cNvGrpSpPr/>
              <p:nvPr/>
            </p:nvGrpSpPr>
            <p:grpSpPr>
              <a:xfrm>
                <a:off x="4724400" y="3429000"/>
                <a:ext cx="3505200" cy="3048000"/>
                <a:chOff x="4724400" y="3733800"/>
                <a:chExt cx="3276600" cy="2819400"/>
              </a:xfrm>
              <a:gradFill flip="none" rotWithShape="1">
                <a:gsLst>
                  <a:gs pos="82000">
                    <a:srgbClr val="FF3300">
                      <a:alpha val="1000"/>
                    </a:srgbClr>
                  </a:gs>
                  <a:gs pos="25000">
                    <a:srgbClr val="FF6633"/>
                  </a:gs>
                  <a:gs pos="50000">
                    <a:srgbClr val="FFFF00"/>
                  </a:gs>
                  <a:gs pos="75000">
                    <a:srgbClr val="01A78F"/>
                  </a:gs>
                  <a:gs pos="100000">
                    <a:srgbClr val="3366FF"/>
                  </a:gs>
                </a:gsLst>
                <a:lin ang="8100000" scaled="1"/>
                <a:tileRect/>
              </a:gradFill>
            </p:grpSpPr>
            <p:sp>
              <p:nvSpPr>
                <p:cNvPr id="3149" name="Rectangle 3148"/>
                <p:cNvSpPr/>
                <p:nvPr/>
              </p:nvSpPr>
              <p:spPr>
                <a:xfrm>
                  <a:off x="4724400" y="3733800"/>
                  <a:ext cx="3276600" cy="28194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8800" dirty="0">
                    <a:solidFill>
                      <a:schemeClr val="tx1"/>
                    </a:solidFill>
                    <a:latin typeface="NikoshBAN" pitchFamily="2" charset="0"/>
                    <a:cs typeface="NikoshBAN" pitchFamily="2" charset="0"/>
                  </a:endParaRPr>
                </a:p>
              </p:txBody>
            </p:sp>
            <p:sp>
              <p:nvSpPr>
                <p:cNvPr id="3150" name="Rectangle 3149"/>
                <p:cNvSpPr/>
                <p:nvPr/>
              </p:nvSpPr>
              <p:spPr>
                <a:xfrm>
                  <a:off x="4724400" y="3733800"/>
                  <a:ext cx="3276600" cy="762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176" name="Oval 3175"/>
              <p:cNvSpPr/>
              <p:nvPr/>
            </p:nvSpPr>
            <p:spPr>
              <a:xfrm rot="8889388">
                <a:off x="7308713" y="3939660"/>
                <a:ext cx="543404" cy="609600"/>
              </a:xfrm>
              <a:prstGeom prst="ellipse">
                <a:avLst/>
              </a:prstGeom>
              <a:gradFill flip="none"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83" name="Group 3182"/>
              <p:cNvGrpSpPr/>
              <p:nvPr/>
            </p:nvGrpSpPr>
            <p:grpSpPr>
              <a:xfrm>
                <a:off x="5562601" y="5257800"/>
                <a:ext cx="152399" cy="457200"/>
                <a:chOff x="7990449" y="1871520"/>
                <a:chExt cx="984739" cy="3233880"/>
              </a:xfrm>
            </p:grpSpPr>
            <p:sp>
              <p:nvSpPr>
                <p:cNvPr id="3184" name="Freeform 3183"/>
                <p:cNvSpPr/>
                <p:nvPr/>
              </p:nvSpPr>
              <p:spPr>
                <a:xfrm>
                  <a:off x="8305800" y="2743200"/>
                  <a:ext cx="321707" cy="2362200"/>
                </a:xfrm>
                <a:custGeom>
                  <a:avLst/>
                  <a:gdLst>
                    <a:gd name="connsiteX0" fmla="*/ 247853 w 852763"/>
                    <a:gd name="connsiteY0" fmla="*/ 3417598 h 3628614"/>
                    <a:gd name="connsiteX1" fmla="*/ 261920 w 852763"/>
                    <a:gd name="connsiteY1" fmla="*/ 3375395 h 3628614"/>
                    <a:gd name="connsiteX2" fmla="*/ 290056 w 852763"/>
                    <a:gd name="connsiteY2" fmla="*/ 3248786 h 3628614"/>
                    <a:gd name="connsiteX3" fmla="*/ 275988 w 852763"/>
                    <a:gd name="connsiteY3" fmla="*/ 3037771 h 3628614"/>
                    <a:gd name="connsiteX4" fmla="*/ 233785 w 852763"/>
                    <a:gd name="connsiteY4" fmla="*/ 2939297 h 3628614"/>
                    <a:gd name="connsiteX5" fmla="*/ 219717 w 852763"/>
                    <a:gd name="connsiteY5" fmla="*/ 2897094 h 3628614"/>
                    <a:gd name="connsiteX6" fmla="*/ 163446 w 852763"/>
                    <a:gd name="connsiteY6" fmla="*/ 2826755 h 3628614"/>
                    <a:gd name="connsiteX7" fmla="*/ 107176 w 852763"/>
                    <a:gd name="connsiteY7" fmla="*/ 2742349 h 3628614"/>
                    <a:gd name="connsiteX8" fmla="*/ 93108 w 852763"/>
                    <a:gd name="connsiteY8" fmla="*/ 2700146 h 3628614"/>
                    <a:gd name="connsiteX9" fmla="*/ 22770 w 852763"/>
                    <a:gd name="connsiteY9" fmla="*/ 2629807 h 3628614"/>
                    <a:gd name="connsiteX10" fmla="*/ 50905 w 852763"/>
                    <a:gd name="connsiteY10" fmla="*/ 2615740 h 3628614"/>
                    <a:gd name="connsiteX11" fmla="*/ 121243 w 852763"/>
                    <a:gd name="connsiteY11" fmla="*/ 2643875 h 3628614"/>
                    <a:gd name="connsiteX12" fmla="*/ 149379 w 852763"/>
                    <a:gd name="connsiteY12" fmla="*/ 2672011 h 3628614"/>
                    <a:gd name="connsiteX13" fmla="*/ 233785 w 852763"/>
                    <a:gd name="connsiteY13" fmla="*/ 2742349 h 3628614"/>
                    <a:gd name="connsiteX14" fmla="*/ 275988 w 852763"/>
                    <a:gd name="connsiteY14" fmla="*/ 2798620 h 3628614"/>
                    <a:gd name="connsiteX15" fmla="*/ 332259 w 852763"/>
                    <a:gd name="connsiteY15" fmla="*/ 2883026 h 3628614"/>
                    <a:gd name="connsiteX16" fmla="*/ 374462 w 852763"/>
                    <a:gd name="connsiteY16" fmla="*/ 2897094 h 3628614"/>
                    <a:gd name="connsiteX17" fmla="*/ 360394 w 852763"/>
                    <a:gd name="connsiteY17" fmla="*/ 2376589 h 3628614"/>
                    <a:gd name="connsiteX18" fmla="*/ 332259 w 852763"/>
                    <a:gd name="connsiteY18" fmla="*/ 2249980 h 3628614"/>
                    <a:gd name="connsiteX19" fmla="*/ 318191 w 852763"/>
                    <a:gd name="connsiteY19" fmla="*/ 2207777 h 3628614"/>
                    <a:gd name="connsiteX20" fmla="*/ 290056 w 852763"/>
                    <a:gd name="connsiteY20" fmla="*/ 2165574 h 3628614"/>
                    <a:gd name="connsiteX21" fmla="*/ 275988 w 852763"/>
                    <a:gd name="connsiteY21" fmla="*/ 2109303 h 3628614"/>
                    <a:gd name="connsiteX22" fmla="*/ 233785 w 852763"/>
                    <a:gd name="connsiteY22" fmla="*/ 1968626 h 3628614"/>
                    <a:gd name="connsiteX23" fmla="*/ 233785 w 852763"/>
                    <a:gd name="connsiteY23" fmla="*/ 1335580 h 3628614"/>
                    <a:gd name="connsiteX24" fmla="*/ 247853 w 852763"/>
                    <a:gd name="connsiteY24" fmla="*/ 1405918 h 3628614"/>
                    <a:gd name="connsiteX25" fmla="*/ 261920 w 852763"/>
                    <a:gd name="connsiteY25" fmla="*/ 1448121 h 3628614"/>
                    <a:gd name="connsiteX26" fmla="*/ 290056 w 852763"/>
                    <a:gd name="connsiteY26" fmla="*/ 1574731 h 3628614"/>
                    <a:gd name="connsiteX27" fmla="*/ 318191 w 852763"/>
                    <a:gd name="connsiteY27" fmla="*/ 1799814 h 3628614"/>
                    <a:gd name="connsiteX28" fmla="*/ 332259 w 852763"/>
                    <a:gd name="connsiteY28" fmla="*/ 1842017 h 3628614"/>
                    <a:gd name="connsiteX29" fmla="*/ 346326 w 852763"/>
                    <a:gd name="connsiteY29" fmla="*/ 2137438 h 3628614"/>
                    <a:gd name="connsiteX30" fmla="*/ 360394 w 852763"/>
                    <a:gd name="connsiteY30" fmla="*/ 2179641 h 3628614"/>
                    <a:gd name="connsiteX31" fmla="*/ 416665 w 852763"/>
                    <a:gd name="connsiteY31" fmla="*/ 2264047 h 3628614"/>
                    <a:gd name="connsiteX32" fmla="*/ 430733 w 852763"/>
                    <a:gd name="connsiteY32" fmla="*/ 2221844 h 3628614"/>
                    <a:gd name="connsiteX33" fmla="*/ 458868 w 852763"/>
                    <a:gd name="connsiteY33" fmla="*/ 2038964 h 3628614"/>
                    <a:gd name="connsiteX34" fmla="*/ 430733 w 852763"/>
                    <a:gd name="connsiteY34" fmla="*/ 1377783 h 3628614"/>
                    <a:gd name="connsiteX35" fmla="*/ 416665 w 852763"/>
                    <a:gd name="connsiteY35" fmla="*/ 1335580 h 3628614"/>
                    <a:gd name="connsiteX36" fmla="*/ 416665 w 852763"/>
                    <a:gd name="connsiteY36" fmla="*/ 857278 h 3628614"/>
                    <a:gd name="connsiteX37" fmla="*/ 402597 w 852763"/>
                    <a:gd name="connsiteY37" fmla="*/ 801007 h 3628614"/>
                    <a:gd name="connsiteX38" fmla="*/ 388530 w 852763"/>
                    <a:gd name="connsiteY38" fmla="*/ 632195 h 3628614"/>
                    <a:gd name="connsiteX39" fmla="*/ 374462 w 852763"/>
                    <a:gd name="connsiteY39" fmla="*/ 589992 h 3628614"/>
                    <a:gd name="connsiteX40" fmla="*/ 360394 w 852763"/>
                    <a:gd name="connsiteY40" fmla="*/ 491518 h 3628614"/>
                    <a:gd name="connsiteX41" fmla="*/ 318191 w 852763"/>
                    <a:gd name="connsiteY41" fmla="*/ 463383 h 3628614"/>
                    <a:gd name="connsiteX42" fmla="*/ 290056 w 852763"/>
                    <a:gd name="connsiteY42" fmla="*/ 421180 h 3628614"/>
                    <a:gd name="connsiteX43" fmla="*/ 290056 w 852763"/>
                    <a:gd name="connsiteY43" fmla="*/ 125758 h 3628614"/>
                    <a:gd name="connsiteX44" fmla="*/ 318191 w 852763"/>
                    <a:gd name="connsiteY44" fmla="*/ 41352 h 3628614"/>
                    <a:gd name="connsiteX45" fmla="*/ 318191 w 852763"/>
                    <a:gd name="connsiteY45" fmla="*/ 294571 h 3628614"/>
                    <a:gd name="connsiteX46" fmla="*/ 332259 w 852763"/>
                    <a:gd name="connsiteY46" fmla="*/ 336774 h 3628614"/>
                    <a:gd name="connsiteX47" fmla="*/ 360394 w 852763"/>
                    <a:gd name="connsiteY47" fmla="*/ 378977 h 3628614"/>
                    <a:gd name="connsiteX48" fmla="*/ 430733 w 852763"/>
                    <a:gd name="connsiteY48" fmla="*/ 449315 h 3628614"/>
                    <a:gd name="connsiteX49" fmla="*/ 472936 w 852763"/>
                    <a:gd name="connsiteY49" fmla="*/ 533721 h 3628614"/>
                    <a:gd name="connsiteX50" fmla="*/ 515139 w 852763"/>
                    <a:gd name="connsiteY50" fmla="*/ 674398 h 3628614"/>
                    <a:gd name="connsiteX51" fmla="*/ 529206 w 852763"/>
                    <a:gd name="connsiteY51" fmla="*/ 716601 h 3628614"/>
                    <a:gd name="connsiteX52" fmla="*/ 501071 w 852763"/>
                    <a:gd name="connsiteY52" fmla="*/ 983887 h 3628614"/>
                    <a:gd name="connsiteX53" fmla="*/ 487003 w 852763"/>
                    <a:gd name="connsiteY53" fmla="*/ 1026091 h 3628614"/>
                    <a:gd name="connsiteX54" fmla="*/ 472936 w 852763"/>
                    <a:gd name="connsiteY54" fmla="*/ 1082361 h 3628614"/>
                    <a:gd name="connsiteX55" fmla="*/ 458868 w 852763"/>
                    <a:gd name="connsiteY55" fmla="*/ 1124564 h 3628614"/>
                    <a:gd name="connsiteX56" fmla="*/ 501071 w 852763"/>
                    <a:gd name="connsiteY56" fmla="*/ 1110497 h 3628614"/>
                    <a:gd name="connsiteX57" fmla="*/ 599545 w 852763"/>
                    <a:gd name="connsiteY57" fmla="*/ 997955 h 3628614"/>
                    <a:gd name="connsiteX58" fmla="*/ 627680 w 852763"/>
                    <a:gd name="connsiteY58" fmla="*/ 955752 h 3628614"/>
                    <a:gd name="connsiteX59" fmla="*/ 669883 w 852763"/>
                    <a:gd name="connsiteY59" fmla="*/ 829143 h 3628614"/>
                    <a:gd name="connsiteX60" fmla="*/ 683951 w 852763"/>
                    <a:gd name="connsiteY60" fmla="*/ 786940 h 3628614"/>
                    <a:gd name="connsiteX61" fmla="*/ 712086 w 852763"/>
                    <a:gd name="connsiteY61" fmla="*/ 758804 h 3628614"/>
                    <a:gd name="connsiteX62" fmla="*/ 740222 w 852763"/>
                    <a:gd name="connsiteY62" fmla="*/ 561857 h 3628614"/>
                    <a:gd name="connsiteX63" fmla="*/ 726154 w 852763"/>
                    <a:gd name="connsiteY63" fmla="*/ 69487 h 3628614"/>
                    <a:gd name="connsiteX64" fmla="*/ 740222 w 852763"/>
                    <a:gd name="connsiteY64" fmla="*/ 139826 h 3628614"/>
                    <a:gd name="connsiteX65" fmla="*/ 782425 w 852763"/>
                    <a:gd name="connsiteY65" fmla="*/ 280503 h 3628614"/>
                    <a:gd name="connsiteX66" fmla="*/ 796493 w 852763"/>
                    <a:gd name="connsiteY66" fmla="*/ 336774 h 3628614"/>
                    <a:gd name="connsiteX67" fmla="*/ 782425 w 852763"/>
                    <a:gd name="connsiteY67" fmla="*/ 547789 h 3628614"/>
                    <a:gd name="connsiteX68" fmla="*/ 754290 w 852763"/>
                    <a:gd name="connsiteY68" fmla="*/ 632195 h 3628614"/>
                    <a:gd name="connsiteX69" fmla="*/ 726154 w 852763"/>
                    <a:gd name="connsiteY69" fmla="*/ 815075 h 3628614"/>
                    <a:gd name="connsiteX70" fmla="*/ 698019 w 852763"/>
                    <a:gd name="connsiteY70" fmla="*/ 941684 h 3628614"/>
                    <a:gd name="connsiteX71" fmla="*/ 669883 w 852763"/>
                    <a:gd name="connsiteY71" fmla="*/ 1026091 h 3628614"/>
                    <a:gd name="connsiteX72" fmla="*/ 655816 w 852763"/>
                    <a:gd name="connsiteY72" fmla="*/ 1068294 h 3628614"/>
                    <a:gd name="connsiteX73" fmla="*/ 641748 w 852763"/>
                    <a:gd name="connsiteY73" fmla="*/ 1166767 h 3628614"/>
                    <a:gd name="connsiteX74" fmla="*/ 627680 w 852763"/>
                    <a:gd name="connsiteY74" fmla="*/ 1208971 h 3628614"/>
                    <a:gd name="connsiteX75" fmla="*/ 599545 w 852763"/>
                    <a:gd name="connsiteY75" fmla="*/ 1335580 h 3628614"/>
                    <a:gd name="connsiteX76" fmla="*/ 571410 w 852763"/>
                    <a:gd name="connsiteY76" fmla="*/ 1377783 h 3628614"/>
                    <a:gd name="connsiteX77" fmla="*/ 543274 w 852763"/>
                    <a:gd name="connsiteY77" fmla="*/ 1462189 h 3628614"/>
                    <a:gd name="connsiteX78" fmla="*/ 543274 w 852763"/>
                    <a:gd name="connsiteY78" fmla="*/ 2038964 h 3628614"/>
                    <a:gd name="connsiteX79" fmla="*/ 599545 w 852763"/>
                    <a:gd name="connsiteY79" fmla="*/ 1954558 h 3628614"/>
                    <a:gd name="connsiteX80" fmla="*/ 641748 w 852763"/>
                    <a:gd name="connsiteY80" fmla="*/ 1926423 h 3628614"/>
                    <a:gd name="connsiteX81" fmla="*/ 698019 w 852763"/>
                    <a:gd name="connsiteY81" fmla="*/ 1842017 h 3628614"/>
                    <a:gd name="connsiteX82" fmla="*/ 726154 w 852763"/>
                    <a:gd name="connsiteY82" fmla="*/ 1799814 h 3628614"/>
                    <a:gd name="connsiteX83" fmla="*/ 740222 w 852763"/>
                    <a:gd name="connsiteY83" fmla="*/ 1757611 h 3628614"/>
                    <a:gd name="connsiteX84" fmla="*/ 768357 w 852763"/>
                    <a:gd name="connsiteY84" fmla="*/ 1715407 h 3628614"/>
                    <a:gd name="connsiteX85" fmla="*/ 796493 w 852763"/>
                    <a:gd name="connsiteY85" fmla="*/ 1631001 h 3628614"/>
                    <a:gd name="connsiteX86" fmla="*/ 824628 w 852763"/>
                    <a:gd name="connsiteY86" fmla="*/ 1546595 h 3628614"/>
                    <a:gd name="connsiteX87" fmla="*/ 838696 w 852763"/>
                    <a:gd name="connsiteY87" fmla="*/ 1504392 h 3628614"/>
                    <a:gd name="connsiteX88" fmla="*/ 852763 w 852763"/>
                    <a:gd name="connsiteY88" fmla="*/ 1546595 h 3628614"/>
                    <a:gd name="connsiteX89" fmla="*/ 838696 w 852763"/>
                    <a:gd name="connsiteY89" fmla="*/ 1616934 h 3628614"/>
                    <a:gd name="connsiteX90" fmla="*/ 810560 w 852763"/>
                    <a:gd name="connsiteY90" fmla="*/ 1701340 h 3628614"/>
                    <a:gd name="connsiteX91" fmla="*/ 796493 w 852763"/>
                    <a:gd name="connsiteY91" fmla="*/ 1757611 h 3628614"/>
                    <a:gd name="connsiteX92" fmla="*/ 768357 w 852763"/>
                    <a:gd name="connsiteY92" fmla="*/ 1785746 h 3628614"/>
                    <a:gd name="connsiteX93" fmla="*/ 726154 w 852763"/>
                    <a:gd name="connsiteY93" fmla="*/ 1870152 h 3628614"/>
                    <a:gd name="connsiteX94" fmla="*/ 712086 w 852763"/>
                    <a:gd name="connsiteY94" fmla="*/ 1912355 h 3628614"/>
                    <a:gd name="connsiteX95" fmla="*/ 655816 w 852763"/>
                    <a:gd name="connsiteY95" fmla="*/ 2010829 h 3628614"/>
                    <a:gd name="connsiteX96" fmla="*/ 613613 w 852763"/>
                    <a:gd name="connsiteY96" fmla="*/ 2095235 h 3628614"/>
                    <a:gd name="connsiteX97" fmla="*/ 599545 w 852763"/>
                    <a:gd name="connsiteY97" fmla="*/ 2193709 h 3628614"/>
                    <a:gd name="connsiteX98" fmla="*/ 585477 w 852763"/>
                    <a:gd name="connsiteY98" fmla="*/ 2235912 h 3628614"/>
                    <a:gd name="connsiteX99" fmla="*/ 571410 w 852763"/>
                    <a:gd name="connsiteY99" fmla="*/ 2334386 h 3628614"/>
                    <a:gd name="connsiteX100" fmla="*/ 543274 w 852763"/>
                    <a:gd name="connsiteY100" fmla="*/ 2418792 h 3628614"/>
                    <a:gd name="connsiteX101" fmla="*/ 529206 w 852763"/>
                    <a:gd name="connsiteY101" fmla="*/ 2517266 h 3628614"/>
                    <a:gd name="connsiteX102" fmla="*/ 501071 w 852763"/>
                    <a:gd name="connsiteY102" fmla="*/ 2601672 h 3628614"/>
                    <a:gd name="connsiteX103" fmla="*/ 515139 w 852763"/>
                    <a:gd name="connsiteY103" fmla="*/ 2953364 h 3628614"/>
                    <a:gd name="connsiteX104" fmla="*/ 529206 w 852763"/>
                    <a:gd name="connsiteY104" fmla="*/ 3023703 h 3628614"/>
                    <a:gd name="connsiteX105" fmla="*/ 557342 w 852763"/>
                    <a:gd name="connsiteY105" fmla="*/ 3051838 h 3628614"/>
                    <a:gd name="connsiteX106" fmla="*/ 585477 w 852763"/>
                    <a:gd name="connsiteY106" fmla="*/ 3136244 h 3628614"/>
                    <a:gd name="connsiteX107" fmla="*/ 599545 w 852763"/>
                    <a:gd name="connsiteY107" fmla="*/ 3178447 h 3628614"/>
                    <a:gd name="connsiteX108" fmla="*/ 613613 w 852763"/>
                    <a:gd name="connsiteY108" fmla="*/ 3305057 h 3628614"/>
                    <a:gd name="connsiteX109" fmla="*/ 641748 w 852763"/>
                    <a:gd name="connsiteY109" fmla="*/ 3361327 h 3628614"/>
                    <a:gd name="connsiteX110" fmla="*/ 655816 w 852763"/>
                    <a:gd name="connsiteY110" fmla="*/ 3502004 h 3628614"/>
                    <a:gd name="connsiteX111" fmla="*/ 641748 w 852763"/>
                    <a:gd name="connsiteY111" fmla="*/ 3586411 h 3628614"/>
                    <a:gd name="connsiteX112" fmla="*/ 416665 w 852763"/>
                    <a:gd name="connsiteY112" fmla="*/ 3628614 h 3628614"/>
                    <a:gd name="connsiteX113" fmla="*/ 191582 w 852763"/>
                    <a:gd name="connsiteY113" fmla="*/ 3614546 h 3628614"/>
                    <a:gd name="connsiteX114" fmla="*/ 163446 w 852763"/>
                    <a:gd name="connsiteY114" fmla="*/ 3586411 h 3628614"/>
                    <a:gd name="connsiteX115" fmla="*/ 177514 w 852763"/>
                    <a:gd name="connsiteY115" fmla="*/ 3487937 h 3628614"/>
                    <a:gd name="connsiteX116" fmla="*/ 205650 w 852763"/>
                    <a:gd name="connsiteY116" fmla="*/ 3459801 h 3628614"/>
                    <a:gd name="connsiteX117" fmla="*/ 219717 w 852763"/>
                    <a:gd name="connsiteY117" fmla="*/ 3417598 h 3628614"/>
                    <a:gd name="connsiteX118" fmla="*/ 247853 w 852763"/>
                    <a:gd name="connsiteY118" fmla="*/ 3417598 h 3628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</a:cxnLst>
                  <a:rect l="l" t="t" r="r" b="b"/>
                  <a:pathLst>
                    <a:path w="852763" h="3628614">
                      <a:moveTo>
                        <a:pt x="247853" y="3417598"/>
                      </a:moveTo>
                      <a:cubicBezTo>
                        <a:pt x="254887" y="3410564"/>
                        <a:pt x="257846" y="3389653"/>
                        <a:pt x="261920" y="3375395"/>
                      </a:cubicBezTo>
                      <a:cubicBezTo>
                        <a:pt x="275166" y="3329035"/>
                        <a:pt x="280385" y="3297140"/>
                        <a:pt x="290056" y="3248786"/>
                      </a:cubicBezTo>
                      <a:cubicBezTo>
                        <a:pt x="285367" y="3178448"/>
                        <a:pt x="283773" y="3107834"/>
                        <a:pt x="275988" y="3037771"/>
                      </a:cubicBezTo>
                      <a:cubicBezTo>
                        <a:pt x="272689" y="3008078"/>
                        <a:pt x="243945" y="2963003"/>
                        <a:pt x="233785" y="2939297"/>
                      </a:cubicBezTo>
                      <a:cubicBezTo>
                        <a:pt x="227944" y="2925667"/>
                        <a:pt x="226349" y="2910357"/>
                        <a:pt x="219717" y="2897094"/>
                      </a:cubicBezTo>
                      <a:cubicBezTo>
                        <a:pt x="185290" y="2828240"/>
                        <a:pt x="202702" y="2879096"/>
                        <a:pt x="163446" y="2826755"/>
                      </a:cubicBezTo>
                      <a:cubicBezTo>
                        <a:pt x="143157" y="2799703"/>
                        <a:pt x="117869" y="2774428"/>
                        <a:pt x="107176" y="2742349"/>
                      </a:cubicBezTo>
                      <a:cubicBezTo>
                        <a:pt x="102487" y="2728281"/>
                        <a:pt x="102005" y="2712009"/>
                        <a:pt x="93108" y="2700146"/>
                      </a:cubicBezTo>
                      <a:cubicBezTo>
                        <a:pt x="73213" y="2673620"/>
                        <a:pt x="22770" y="2629807"/>
                        <a:pt x="22770" y="2629807"/>
                      </a:cubicBezTo>
                      <a:cubicBezTo>
                        <a:pt x="166" y="2561997"/>
                        <a:pt x="0" y="2590287"/>
                        <a:pt x="50905" y="2615740"/>
                      </a:cubicBezTo>
                      <a:cubicBezTo>
                        <a:pt x="73491" y="2627033"/>
                        <a:pt x="97797" y="2634497"/>
                        <a:pt x="121243" y="2643875"/>
                      </a:cubicBezTo>
                      <a:cubicBezTo>
                        <a:pt x="130622" y="2653254"/>
                        <a:pt x="139022" y="2663725"/>
                        <a:pt x="149379" y="2672011"/>
                      </a:cubicBezTo>
                      <a:cubicBezTo>
                        <a:pt x="208581" y="2719372"/>
                        <a:pt x="179102" y="2678552"/>
                        <a:pt x="233785" y="2742349"/>
                      </a:cubicBezTo>
                      <a:cubicBezTo>
                        <a:pt x="249044" y="2760151"/>
                        <a:pt x="262542" y="2779412"/>
                        <a:pt x="275988" y="2798620"/>
                      </a:cubicBezTo>
                      <a:cubicBezTo>
                        <a:pt x="295379" y="2826322"/>
                        <a:pt x="300180" y="2872333"/>
                        <a:pt x="332259" y="2883026"/>
                      </a:cubicBezTo>
                      <a:lnTo>
                        <a:pt x="374462" y="2897094"/>
                      </a:lnTo>
                      <a:cubicBezTo>
                        <a:pt x="369773" y="2723592"/>
                        <a:pt x="371689" y="2549786"/>
                        <a:pt x="360394" y="2376589"/>
                      </a:cubicBezTo>
                      <a:cubicBezTo>
                        <a:pt x="357580" y="2333448"/>
                        <a:pt x="342744" y="2291922"/>
                        <a:pt x="332259" y="2249980"/>
                      </a:cubicBezTo>
                      <a:cubicBezTo>
                        <a:pt x="328663" y="2235594"/>
                        <a:pt x="324823" y="2221040"/>
                        <a:pt x="318191" y="2207777"/>
                      </a:cubicBezTo>
                      <a:cubicBezTo>
                        <a:pt x="310630" y="2192655"/>
                        <a:pt x="299434" y="2179642"/>
                        <a:pt x="290056" y="2165574"/>
                      </a:cubicBezTo>
                      <a:cubicBezTo>
                        <a:pt x="285367" y="2146817"/>
                        <a:pt x="281544" y="2127822"/>
                        <a:pt x="275988" y="2109303"/>
                      </a:cubicBezTo>
                      <a:cubicBezTo>
                        <a:pt x="224614" y="1938056"/>
                        <a:pt x="266210" y="2098325"/>
                        <a:pt x="233785" y="1968626"/>
                      </a:cubicBezTo>
                      <a:cubicBezTo>
                        <a:pt x="219020" y="1702857"/>
                        <a:pt x="207100" y="1629106"/>
                        <a:pt x="233785" y="1335580"/>
                      </a:cubicBezTo>
                      <a:cubicBezTo>
                        <a:pt x="235950" y="1311768"/>
                        <a:pt x="242054" y="1382722"/>
                        <a:pt x="247853" y="1405918"/>
                      </a:cubicBezTo>
                      <a:cubicBezTo>
                        <a:pt x="251449" y="1420304"/>
                        <a:pt x="257846" y="1433863"/>
                        <a:pt x="261920" y="1448121"/>
                      </a:cubicBezTo>
                      <a:cubicBezTo>
                        <a:pt x="275166" y="1494483"/>
                        <a:pt x="280385" y="1526376"/>
                        <a:pt x="290056" y="1574731"/>
                      </a:cubicBezTo>
                      <a:cubicBezTo>
                        <a:pt x="298792" y="1670827"/>
                        <a:pt x="297426" y="1716755"/>
                        <a:pt x="318191" y="1799814"/>
                      </a:cubicBezTo>
                      <a:cubicBezTo>
                        <a:pt x="321788" y="1814200"/>
                        <a:pt x="327570" y="1827949"/>
                        <a:pt x="332259" y="1842017"/>
                      </a:cubicBezTo>
                      <a:cubicBezTo>
                        <a:pt x="336948" y="1940491"/>
                        <a:pt x="338139" y="2039193"/>
                        <a:pt x="346326" y="2137438"/>
                      </a:cubicBezTo>
                      <a:cubicBezTo>
                        <a:pt x="347557" y="2152215"/>
                        <a:pt x="353193" y="2166678"/>
                        <a:pt x="360394" y="2179641"/>
                      </a:cubicBezTo>
                      <a:cubicBezTo>
                        <a:pt x="376816" y="2209200"/>
                        <a:pt x="416665" y="2264047"/>
                        <a:pt x="416665" y="2264047"/>
                      </a:cubicBezTo>
                      <a:cubicBezTo>
                        <a:pt x="421354" y="2249979"/>
                        <a:pt x="428478" y="2236500"/>
                        <a:pt x="430733" y="2221844"/>
                      </a:cubicBezTo>
                      <a:cubicBezTo>
                        <a:pt x="461819" y="2019782"/>
                        <a:pt x="425006" y="2140547"/>
                        <a:pt x="458868" y="2038964"/>
                      </a:cubicBezTo>
                      <a:cubicBezTo>
                        <a:pt x="452670" y="1772457"/>
                        <a:pt x="492917" y="1595431"/>
                        <a:pt x="430733" y="1377783"/>
                      </a:cubicBezTo>
                      <a:cubicBezTo>
                        <a:pt x="426659" y="1363525"/>
                        <a:pt x="421354" y="1349648"/>
                        <a:pt x="416665" y="1335580"/>
                      </a:cubicBezTo>
                      <a:cubicBezTo>
                        <a:pt x="434785" y="1100026"/>
                        <a:pt x="439300" y="1140209"/>
                        <a:pt x="416665" y="857278"/>
                      </a:cubicBezTo>
                      <a:cubicBezTo>
                        <a:pt x="415123" y="838005"/>
                        <a:pt x="407286" y="819764"/>
                        <a:pt x="402597" y="801007"/>
                      </a:cubicBezTo>
                      <a:cubicBezTo>
                        <a:pt x="397908" y="744736"/>
                        <a:pt x="395993" y="688165"/>
                        <a:pt x="388530" y="632195"/>
                      </a:cubicBezTo>
                      <a:cubicBezTo>
                        <a:pt x="386570" y="617496"/>
                        <a:pt x="377370" y="604533"/>
                        <a:pt x="374462" y="589992"/>
                      </a:cubicBezTo>
                      <a:cubicBezTo>
                        <a:pt x="367959" y="557478"/>
                        <a:pt x="373861" y="521818"/>
                        <a:pt x="360394" y="491518"/>
                      </a:cubicBezTo>
                      <a:cubicBezTo>
                        <a:pt x="353527" y="476068"/>
                        <a:pt x="332259" y="472761"/>
                        <a:pt x="318191" y="463383"/>
                      </a:cubicBezTo>
                      <a:cubicBezTo>
                        <a:pt x="308813" y="449315"/>
                        <a:pt x="297617" y="436302"/>
                        <a:pt x="290056" y="421180"/>
                      </a:cubicBezTo>
                      <a:cubicBezTo>
                        <a:pt x="247787" y="336641"/>
                        <a:pt x="283534" y="177933"/>
                        <a:pt x="290056" y="125758"/>
                      </a:cubicBezTo>
                      <a:cubicBezTo>
                        <a:pt x="293735" y="96330"/>
                        <a:pt x="318191" y="41352"/>
                        <a:pt x="318191" y="41352"/>
                      </a:cubicBezTo>
                      <a:cubicBezTo>
                        <a:pt x="301730" y="173036"/>
                        <a:pt x="296057" y="150705"/>
                        <a:pt x="318191" y="294571"/>
                      </a:cubicBezTo>
                      <a:cubicBezTo>
                        <a:pt x="320446" y="309227"/>
                        <a:pt x="325627" y="323511"/>
                        <a:pt x="332259" y="336774"/>
                      </a:cubicBezTo>
                      <a:cubicBezTo>
                        <a:pt x="339820" y="351896"/>
                        <a:pt x="349261" y="366253"/>
                        <a:pt x="360394" y="378977"/>
                      </a:cubicBezTo>
                      <a:cubicBezTo>
                        <a:pt x="382229" y="403931"/>
                        <a:pt x="430733" y="449315"/>
                        <a:pt x="430733" y="449315"/>
                      </a:cubicBezTo>
                      <a:cubicBezTo>
                        <a:pt x="482031" y="603218"/>
                        <a:pt x="400219" y="370110"/>
                        <a:pt x="472936" y="533721"/>
                      </a:cubicBezTo>
                      <a:cubicBezTo>
                        <a:pt x="499676" y="593887"/>
                        <a:pt x="498773" y="617116"/>
                        <a:pt x="515139" y="674398"/>
                      </a:cubicBezTo>
                      <a:cubicBezTo>
                        <a:pt x="519213" y="688656"/>
                        <a:pt x="524517" y="702533"/>
                        <a:pt x="529206" y="716601"/>
                      </a:cubicBezTo>
                      <a:cubicBezTo>
                        <a:pt x="520860" y="833451"/>
                        <a:pt x="525350" y="886773"/>
                        <a:pt x="501071" y="983887"/>
                      </a:cubicBezTo>
                      <a:cubicBezTo>
                        <a:pt x="497474" y="998273"/>
                        <a:pt x="491077" y="1011833"/>
                        <a:pt x="487003" y="1026091"/>
                      </a:cubicBezTo>
                      <a:cubicBezTo>
                        <a:pt x="481692" y="1044681"/>
                        <a:pt x="478247" y="1063771"/>
                        <a:pt x="472936" y="1082361"/>
                      </a:cubicBezTo>
                      <a:cubicBezTo>
                        <a:pt x="468862" y="1096619"/>
                        <a:pt x="448383" y="1114078"/>
                        <a:pt x="458868" y="1124564"/>
                      </a:cubicBezTo>
                      <a:cubicBezTo>
                        <a:pt x="469353" y="1135050"/>
                        <a:pt x="487003" y="1115186"/>
                        <a:pt x="501071" y="1110497"/>
                      </a:cubicBezTo>
                      <a:cubicBezTo>
                        <a:pt x="562962" y="1048606"/>
                        <a:pt x="551113" y="1065760"/>
                        <a:pt x="599545" y="997955"/>
                      </a:cubicBezTo>
                      <a:cubicBezTo>
                        <a:pt x="609372" y="984197"/>
                        <a:pt x="620813" y="971202"/>
                        <a:pt x="627680" y="955752"/>
                      </a:cubicBezTo>
                      <a:cubicBezTo>
                        <a:pt x="627691" y="955727"/>
                        <a:pt x="662845" y="850258"/>
                        <a:pt x="669883" y="829143"/>
                      </a:cubicBezTo>
                      <a:cubicBezTo>
                        <a:pt x="674572" y="815075"/>
                        <a:pt x="673466" y="797426"/>
                        <a:pt x="683951" y="786940"/>
                      </a:cubicBezTo>
                      <a:lnTo>
                        <a:pt x="712086" y="758804"/>
                      </a:lnTo>
                      <a:cubicBezTo>
                        <a:pt x="725073" y="693869"/>
                        <a:pt x="740222" y="628690"/>
                        <a:pt x="740222" y="561857"/>
                      </a:cubicBezTo>
                      <a:cubicBezTo>
                        <a:pt x="740222" y="397667"/>
                        <a:pt x="726154" y="233677"/>
                        <a:pt x="726154" y="69487"/>
                      </a:cubicBezTo>
                      <a:cubicBezTo>
                        <a:pt x="726154" y="45576"/>
                        <a:pt x="735035" y="116485"/>
                        <a:pt x="740222" y="139826"/>
                      </a:cubicBezTo>
                      <a:cubicBezTo>
                        <a:pt x="784873" y="340751"/>
                        <a:pt x="712298" y="0"/>
                        <a:pt x="782425" y="280503"/>
                      </a:cubicBezTo>
                      <a:lnTo>
                        <a:pt x="796493" y="336774"/>
                      </a:lnTo>
                      <a:cubicBezTo>
                        <a:pt x="791804" y="407112"/>
                        <a:pt x="792394" y="478003"/>
                        <a:pt x="782425" y="547789"/>
                      </a:cubicBezTo>
                      <a:cubicBezTo>
                        <a:pt x="778231" y="577148"/>
                        <a:pt x="754290" y="632195"/>
                        <a:pt x="754290" y="632195"/>
                      </a:cubicBezTo>
                      <a:cubicBezTo>
                        <a:pt x="743751" y="705964"/>
                        <a:pt x="739167" y="743504"/>
                        <a:pt x="726154" y="815075"/>
                      </a:cubicBezTo>
                      <a:cubicBezTo>
                        <a:pt x="719977" y="849047"/>
                        <a:pt x="708438" y="906953"/>
                        <a:pt x="698019" y="941684"/>
                      </a:cubicBezTo>
                      <a:cubicBezTo>
                        <a:pt x="689497" y="970091"/>
                        <a:pt x="679261" y="997955"/>
                        <a:pt x="669883" y="1026091"/>
                      </a:cubicBezTo>
                      <a:lnTo>
                        <a:pt x="655816" y="1068294"/>
                      </a:lnTo>
                      <a:cubicBezTo>
                        <a:pt x="651127" y="1101118"/>
                        <a:pt x="648251" y="1134253"/>
                        <a:pt x="641748" y="1166767"/>
                      </a:cubicBezTo>
                      <a:cubicBezTo>
                        <a:pt x="638840" y="1181308"/>
                        <a:pt x="630897" y="1194495"/>
                        <a:pt x="627680" y="1208971"/>
                      </a:cubicBezTo>
                      <a:cubicBezTo>
                        <a:pt x="619034" y="1247879"/>
                        <a:pt x="618548" y="1297575"/>
                        <a:pt x="599545" y="1335580"/>
                      </a:cubicBezTo>
                      <a:cubicBezTo>
                        <a:pt x="591984" y="1350702"/>
                        <a:pt x="578277" y="1362333"/>
                        <a:pt x="571410" y="1377783"/>
                      </a:cubicBezTo>
                      <a:cubicBezTo>
                        <a:pt x="559365" y="1404884"/>
                        <a:pt x="543274" y="1462189"/>
                        <a:pt x="543274" y="1462189"/>
                      </a:cubicBezTo>
                      <a:cubicBezTo>
                        <a:pt x="529386" y="1642729"/>
                        <a:pt x="504983" y="1870487"/>
                        <a:pt x="543274" y="2038964"/>
                      </a:cubicBezTo>
                      <a:cubicBezTo>
                        <a:pt x="550768" y="2071938"/>
                        <a:pt x="571410" y="1973315"/>
                        <a:pt x="599545" y="1954558"/>
                      </a:cubicBezTo>
                      <a:lnTo>
                        <a:pt x="641748" y="1926423"/>
                      </a:lnTo>
                      <a:lnTo>
                        <a:pt x="698019" y="1842017"/>
                      </a:lnTo>
                      <a:cubicBezTo>
                        <a:pt x="707397" y="1827949"/>
                        <a:pt x="720807" y="1815854"/>
                        <a:pt x="726154" y="1799814"/>
                      </a:cubicBezTo>
                      <a:cubicBezTo>
                        <a:pt x="730843" y="1785746"/>
                        <a:pt x="733590" y="1770874"/>
                        <a:pt x="740222" y="1757611"/>
                      </a:cubicBezTo>
                      <a:cubicBezTo>
                        <a:pt x="747783" y="1742488"/>
                        <a:pt x="761490" y="1730857"/>
                        <a:pt x="768357" y="1715407"/>
                      </a:cubicBezTo>
                      <a:cubicBezTo>
                        <a:pt x="780402" y="1688306"/>
                        <a:pt x="787115" y="1659136"/>
                        <a:pt x="796493" y="1631001"/>
                      </a:cubicBezTo>
                      <a:lnTo>
                        <a:pt x="824628" y="1546595"/>
                      </a:lnTo>
                      <a:lnTo>
                        <a:pt x="838696" y="1504392"/>
                      </a:lnTo>
                      <a:cubicBezTo>
                        <a:pt x="843385" y="1518460"/>
                        <a:pt x="852763" y="1531766"/>
                        <a:pt x="852763" y="1546595"/>
                      </a:cubicBezTo>
                      <a:cubicBezTo>
                        <a:pt x="852763" y="1570506"/>
                        <a:pt x="844987" y="1593866"/>
                        <a:pt x="838696" y="1616934"/>
                      </a:cubicBezTo>
                      <a:cubicBezTo>
                        <a:pt x="830893" y="1645546"/>
                        <a:pt x="817753" y="1672568"/>
                        <a:pt x="810560" y="1701340"/>
                      </a:cubicBezTo>
                      <a:cubicBezTo>
                        <a:pt x="805871" y="1720097"/>
                        <a:pt x="805140" y="1740318"/>
                        <a:pt x="796493" y="1757611"/>
                      </a:cubicBezTo>
                      <a:cubicBezTo>
                        <a:pt x="790562" y="1769474"/>
                        <a:pt x="777736" y="1776368"/>
                        <a:pt x="768357" y="1785746"/>
                      </a:cubicBezTo>
                      <a:cubicBezTo>
                        <a:pt x="733002" y="1891817"/>
                        <a:pt x="780692" y="1761078"/>
                        <a:pt x="726154" y="1870152"/>
                      </a:cubicBezTo>
                      <a:cubicBezTo>
                        <a:pt x="719522" y="1883415"/>
                        <a:pt x="717927" y="1898725"/>
                        <a:pt x="712086" y="1912355"/>
                      </a:cubicBezTo>
                      <a:cubicBezTo>
                        <a:pt x="638098" y="2084994"/>
                        <a:pt x="726455" y="1869550"/>
                        <a:pt x="655816" y="2010829"/>
                      </a:cubicBezTo>
                      <a:cubicBezTo>
                        <a:pt x="597573" y="2127314"/>
                        <a:pt x="694244" y="1974287"/>
                        <a:pt x="613613" y="2095235"/>
                      </a:cubicBezTo>
                      <a:cubicBezTo>
                        <a:pt x="608924" y="2128060"/>
                        <a:pt x="606048" y="2161195"/>
                        <a:pt x="599545" y="2193709"/>
                      </a:cubicBezTo>
                      <a:cubicBezTo>
                        <a:pt x="596637" y="2208250"/>
                        <a:pt x="588385" y="2221371"/>
                        <a:pt x="585477" y="2235912"/>
                      </a:cubicBezTo>
                      <a:cubicBezTo>
                        <a:pt x="578974" y="2268426"/>
                        <a:pt x="578866" y="2302077"/>
                        <a:pt x="571410" y="2334386"/>
                      </a:cubicBezTo>
                      <a:cubicBezTo>
                        <a:pt x="564741" y="2363284"/>
                        <a:pt x="543274" y="2418792"/>
                        <a:pt x="543274" y="2418792"/>
                      </a:cubicBezTo>
                      <a:cubicBezTo>
                        <a:pt x="538585" y="2451617"/>
                        <a:pt x="536662" y="2484957"/>
                        <a:pt x="529206" y="2517266"/>
                      </a:cubicBezTo>
                      <a:cubicBezTo>
                        <a:pt x="522537" y="2546164"/>
                        <a:pt x="501071" y="2601672"/>
                        <a:pt x="501071" y="2601672"/>
                      </a:cubicBezTo>
                      <a:cubicBezTo>
                        <a:pt x="505760" y="2718903"/>
                        <a:pt x="507335" y="2836299"/>
                        <a:pt x="515139" y="2953364"/>
                      </a:cubicBezTo>
                      <a:cubicBezTo>
                        <a:pt x="516729" y="2977222"/>
                        <a:pt x="519787" y="3001726"/>
                        <a:pt x="529206" y="3023703"/>
                      </a:cubicBezTo>
                      <a:cubicBezTo>
                        <a:pt x="534431" y="3035894"/>
                        <a:pt x="547963" y="3042460"/>
                        <a:pt x="557342" y="3051838"/>
                      </a:cubicBezTo>
                      <a:lnTo>
                        <a:pt x="585477" y="3136244"/>
                      </a:lnTo>
                      <a:lnTo>
                        <a:pt x="599545" y="3178447"/>
                      </a:lnTo>
                      <a:cubicBezTo>
                        <a:pt x="604234" y="3220650"/>
                        <a:pt x="604065" y="3263681"/>
                        <a:pt x="613613" y="3305057"/>
                      </a:cubicBezTo>
                      <a:cubicBezTo>
                        <a:pt x="618328" y="3325491"/>
                        <a:pt x="637354" y="3340822"/>
                        <a:pt x="641748" y="3361327"/>
                      </a:cubicBezTo>
                      <a:cubicBezTo>
                        <a:pt x="651622" y="3407407"/>
                        <a:pt x="651127" y="3455112"/>
                        <a:pt x="655816" y="3502004"/>
                      </a:cubicBezTo>
                      <a:cubicBezTo>
                        <a:pt x="651127" y="3530140"/>
                        <a:pt x="664816" y="3569634"/>
                        <a:pt x="641748" y="3586411"/>
                      </a:cubicBezTo>
                      <a:cubicBezTo>
                        <a:pt x="631722" y="3593702"/>
                        <a:pt x="453630" y="3622453"/>
                        <a:pt x="416665" y="3628614"/>
                      </a:cubicBezTo>
                      <a:cubicBezTo>
                        <a:pt x="341637" y="3623925"/>
                        <a:pt x="265733" y="3626904"/>
                        <a:pt x="191582" y="3614546"/>
                      </a:cubicBezTo>
                      <a:cubicBezTo>
                        <a:pt x="178499" y="3612366"/>
                        <a:pt x="164911" y="3599593"/>
                        <a:pt x="163446" y="3586411"/>
                      </a:cubicBezTo>
                      <a:cubicBezTo>
                        <a:pt x="159784" y="3553456"/>
                        <a:pt x="167028" y="3519393"/>
                        <a:pt x="177514" y="3487937"/>
                      </a:cubicBezTo>
                      <a:cubicBezTo>
                        <a:pt x="181708" y="3475354"/>
                        <a:pt x="196271" y="3469180"/>
                        <a:pt x="205650" y="3459801"/>
                      </a:cubicBezTo>
                      <a:cubicBezTo>
                        <a:pt x="210339" y="3445733"/>
                        <a:pt x="212088" y="3430313"/>
                        <a:pt x="219717" y="3417598"/>
                      </a:cubicBezTo>
                      <a:cubicBezTo>
                        <a:pt x="251169" y="3365178"/>
                        <a:pt x="240819" y="3424632"/>
                        <a:pt x="247853" y="341759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825600"/>
                    </a:gs>
                    <a:gs pos="13000">
                      <a:srgbClr val="FFA800"/>
                    </a:gs>
                    <a:gs pos="28000">
                      <a:srgbClr val="825600"/>
                    </a:gs>
                    <a:gs pos="42999">
                      <a:srgbClr val="FFA800"/>
                    </a:gs>
                    <a:gs pos="58000">
                      <a:srgbClr val="825600"/>
                    </a:gs>
                    <a:gs pos="72000">
                      <a:srgbClr val="FFA800"/>
                    </a:gs>
                    <a:gs pos="87000">
                      <a:srgbClr val="825600"/>
                    </a:gs>
                    <a:gs pos="100000">
                      <a:srgbClr val="FFA800"/>
                    </a:gs>
                  </a:gsLst>
                  <a:lin ang="81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5" name="Freeform 3184"/>
                <p:cNvSpPr/>
                <p:nvPr/>
              </p:nvSpPr>
              <p:spPr>
                <a:xfrm>
                  <a:off x="7990449" y="2110154"/>
                  <a:ext cx="436099" cy="1983544"/>
                </a:xfrm>
                <a:custGeom>
                  <a:avLst/>
                  <a:gdLst>
                    <a:gd name="connsiteX0" fmla="*/ 436099 w 436099"/>
                    <a:gd name="connsiteY0" fmla="*/ 1983544 h 1983544"/>
                    <a:gd name="connsiteX1" fmla="*/ 337625 w 436099"/>
                    <a:gd name="connsiteY1" fmla="*/ 1899138 h 1983544"/>
                    <a:gd name="connsiteX2" fmla="*/ 309489 w 436099"/>
                    <a:gd name="connsiteY2" fmla="*/ 1871003 h 1983544"/>
                    <a:gd name="connsiteX3" fmla="*/ 281354 w 436099"/>
                    <a:gd name="connsiteY3" fmla="*/ 1828800 h 1983544"/>
                    <a:gd name="connsiteX4" fmla="*/ 196948 w 436099"/>
                    <a:gd name="connsiteY4" fmla="*/ 1772529 h 1983544"/>
                    <a:gd name="connsiteX5" fmla="*/ 196948 w 436099"/>
                    <a:gd name="connsiteY5" fmla="*/ 1645920 h 1983544"/>
                    <a:gd name="connsiteX6" fmla="*/ 168813 w 436099"/>
                    <a:gd name="connsiteY6" fmla="*/ 1491175 h 1983544"/>
                    <a:gd name="connsiteX7" fmla="*/ 140677 w 436099"/>
                    <a:gd name="connsiteY7" fmla="*/ 1448972 h 1983544"/>
                    <a:gd name="connsiteX8" fmla="*/ 126609 w 436099"/>
                    <a:gd name="connsiteY8" fmla="*/ 1392701 h 1983544"/>
                    <a:gd name="connsiteX9" fmla="*/ 56271 w 436099"/>
                    <a:gd name="connsiteY9" fmla="*/ 1308295 h 1983544"/>
                    <a:gd name="connsiteX10" fmla="*/ 42203 w 436099"/>
                    <a:gd name="connsiteY10" fmla="*/ 1055077 h 1983544"/>
                    <a:gd name="connsiteX11" fmla="*/ 126609 w 436099"/>
                    <a:gd name="connsiteY11" fmla="*/ 942535 h 1983544"/>
                    <a:gd name="connsiteX12" fmla="*/ 126609 w 436099"/>
                    <a:gd name="connsiteY12" fmla="*/ 829994 h 1983544"/>
                    <a:gd name="connsiteX13" fmla="*/ 56271 w 436099"/>
                    <a:gd name="connsiteY13" fmla="*/ 759655 h 1983544"/>
                    <a:gd name="connsiteX14" fmla="*/ 14068 w 436099"/>
                    <a:gd name="connsiteY14" fmla="*/ 675249 h 1983544"/>
                    <a:gd name="connsiteX15" fmla="*/ 0 w 436099"/>
                    <a:gd name="connsiteY15" fmla="*/ 633046 h 1983544"/>
                    <a:gd name="connsiteX16" fmla="*/ 28136 w 436099"/>
                    <a:gd name="connsiteY16" fmla="*/ 407963 h 1983544"/>
                    <a:gd name="connsiteX17" fmla="*/ 56271 w 436099"/>
                    <a:gd name="connsiteY17" fmla="*/ 323557 h 1983544"/>
                    <a:gd name="connsiteX18" fmla="*/ 98474 w 436099"/>
                    <a:gd name="connsiteY18" fmla="*/ 295421 h 1983544"/>
                    <a:gd name="connsiteX19" fmla="*/ 126609 w 436099"/>
                    <a:gd name="connsiteY19" fmla="*/ 253218 h 1983544"/>
                    <a:gd name="connsiteX20" fmla="*/ 140677 w 436099"/>
                    <a:gd name="connsiteY20" fmla="*/ 0 h 1983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36099" h="1983544">
                      <a:moveTo>
                        <a:pt x="436099" y="1983544"/>
                      </a:moveTo>
                      <a:cubicBezTo>
                        <a:pt x="371823" y="1940694"/>
                        <a:pt x="405854" y="1967366"/>
                        <a:pt x="337625" y="1899138"/>
                      </a:cubicBezTo>
                      <a:cubicBezTo>
                        <a:pt x="328246" y="1889760"/>
                        <a:pt x="316846" y="1882039"/>
                        <a:pt x="309489" y="1871003"/>
                      </a:cubicBezTo>
                      <a:cubicBezTo>
                        <a:pt x="300111" y="1856935"/>
                        <a:pt x="294078" y="1839933"/>
                        <a:pt x="281354" y="1828800"/>
                      </a:cubicBezTo>
                      <a:cubicBezTo>
                        <a:pt x="255906" y="1806533"/>
                        <a:pt x="196948" y="1772529"/>
                        <a:pt x="196948" y="1772529"/>
                      </a:cubicBezTo>
                      <a:cubicBezTo>
                        <a:pt x="165279" y="1677524"/>
                        <a:pt x="196948" y="1794469"/>
                        <a:pt x="196948" y="1645920"/>
                      </a:cubicBezTo>
                      <a:cubicBezTo>
                        <a:pt x="196948" y="1630713"/>
                        <a:pt x="181124" y="1519901"/>
                        <a:pt x="168813" y="1491175"/>
                      </a:cubicBezTo>
                      <a:cubicBezTo>
                        <a:pt x="162153" y="1475635"/>
                        <a:pt x="150056" y="1463040"/>
                        <a:pt x="140677" y="1448972"/>
                      </a:cubicBezTo>
                      <a:cubicBezTo>
                        <a:pt x="135988" y="1430215"/>
                        <a:pt x="134225" y="1410472"/>
                        <a:pt x="126609" y="1392701"/>
                      </a:cubicBezTo>
                      <a:cubicBezTo>
                        <a:pt x="111920" y="1358426"/>
                        <a:pt x="81622" y="1333646"/>
                        <a:pt x="56271" y="1308295"/>
                      </a:cubicBezTo>
                      <a:cubicBezTo>
                        <a:pt x="30590" y="1205569"/>
                        <a:pt x="7368" y="1166549"/>
                        <a:pt x="42203" y="1055077"/>
                      </a:cubicBezTo>
                      <a:cubicBezTo>
                        <a:pt x="56663" y="1008805"/>
                        <a:pt x="93849" y="975296"/>
                        <a:pt x="126609" y="942535"/>
                      </a:cubicBezTo>
                      <a:cubicBezTo>
                        <a:pt x="140718" y="900208"/>
                        <a:pt x="155711" y="878497"/>
                        <a:pt x="126609" y="829994"/>
                      </a:cubicBezTo>
                      <a:cubicBezTo>
                        <a:pt x="109549" y="801561"/>
                        <a:pt x="56271" y="759655"/>
                        <a:pt x="56271" y="759655"/>
                      </a:cubicBezTo>
                      <a:cubicBezTo>
                        <a:pt x="20911" y="653576"/>
                        <a:pt x="68609" y="784331"/>
                        <a:pt x="14068" y="675249"/>
                      </a:cubicBezTo>
                      <a:cubicBezTo>
                        <a:pt x="7436" y="661986"/>
                        <a:pt x="4689" y="647114"/>
                        <a:pt x="0" y="633046"/>
                      </a:cubicBezTo>
                      <a:cubicBezTo>
                        <a:pt x="9437" y="519804"/>
                        <a:pt x="2508" y="493389"/>
                        <a:pt x="28136" y="407963"/>
                      </a:cubicBezTo>
                      <a:cubicBezTo>
                        <a:pt x="36658" y="379557"/>
                        <a:pt x="31595" y="340008"/>
                        <a:pt x="56271" y="323557"/>
                      </a:cubicBezTo>
                      <a:lnTo>
                        <a:pt x="98474" y="295421"/>
                      </a:lnTo>
                      <a:cubicBezTo>
                        <a:pt x="107852" y="281353"/>
                        <a:pt x="119048" y="268340"/>
                        <a:pt x="126609" y="253218"/>
                      </a:cubicBezTo>
                      <a:cubicBezTo>
                        <a:pt x="162920" y="180595"/>
                        <a:pt x="140677" y="53616"/>
                        <a:pt x="140677" y="0"/>
                      </a:cubicBezTo>
                    </a:path>
                  </a:pathLst>
                </a:custGeom>
                <a:gradFill>
                  <a:gsLst>
                    <a:gs pos="0">
                      <a:srgbClr val="DDEBCF"/>
                    </a:gs>
                    <a:gs pos="50000">
                      <a:srgbClr val="9CB86E"/>
                    </a:gs>
                    <a:gs pos="100000">
                      <a:srgbClr val="156B13"/>
                    </a:gs>
                  </a:gsLst>
                  <a:lin ang="8100000" scaled="0"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6" name="Freeform 3185"/>
                <p:cNvSpPr/>
                <p:nvPr/>
              </p:nvSpPr>
              <p:spPr>
                <a:xfrm>
                  <a:off x="8145194" y="1871520"/>
                  <a:ext cx="829994" cy="2531668"/>
                </a:xfrm>
                <a:custGeom>
                  <a:avLst/>
                  <a:gdLst>
                    <a:gd name="connsiteX0" fmla="*/ 0 w 829994"/>
                    <a:gd name="connsiteY0" fmla="*/ 351175 h 2531668"/>
                    <a:gd name="connsiteX1" fmla="*/ 14068 w 829994"/>
                    <a:gd name="connsiteY1" fmla="*/ 308972 h 2531668"/>
                    <a:gd name="connsiteX2" fmla="*/ 70338 w 829994"/>
                    <a:gd name="connsiteY2" fmla="*/ 210498 h 2531668"/>
                    <a:gd name="connsiteX3" fmla="*/ 84406 w 829994"/>
                    <a:gd name="connsiteY3" fmla="*/ 154228 h 2531668"/>
                    <a:gd name="connsiteX4" fmla="*/ 98474 w 829994"/>
                    <a:gd name="connsiteY4" fmla="*/ 13551 h 2531668"/>
                    <a:gd name="connsiteX5" fmla="*/ 140677 w 829994"/>
                    <a:gd name="connsiteY5" fmla="*/ 27618 h 2531668"/>
                    <a:gd name="connsiteX6" fmla="*/ 196948 w 829994"/>
                    <a:gd name="connsiteY6" fmla="*/ 83889 h 2531668"/>
                    <a:gd name="connsiteX7" fmla="*/ 239151 w 829994"/>
                    <a:gd name="connsiteY7" fmla="*/ 97957 h 2531668"/>
                    <a:gd name="connsiteX8" fmla="*/ 323557 w 829994"/>
                    <a:gd name="connsiteY8" fmla="*/ 140160 h 2531668"/>
                    <a:gd name="connsiteX9" fmla="*/ 379828 w 829994"/>
                    <a:gd name="connsiteY9" fmla="*/ 224566 h 2531668"/>
                    <a:gd name="connsiteX10" fmla="*/ 407963 w 829994"/>
                    <a:gd name="connsiteY10" fmla="*/ 266769 h 2531668"/>
                    <a:gd name="connsiteX11" fmla="*/ 422031 w 829994"/>
                    <a:gd name="connsiteY11" fmla="*/ 323040 h 2531668"/>
                    <a:gd name="connsiteX12" fmla="*/ 464234 w 829994"/>
                    <a:gd name="connsiteY12" fmla="*/ 351175 h 2531668"/>
                    <a:gd name="connsiteX13" fmla="*/ 492369 w 829994"/>
                    <a:gd name="connsiteY13" fmla="*/ 393378 h 2531668"/>
                    <a:gd name="connsiteX14" fmla="*/ 520504 w 829994"/>
                    <a:gd name="connsiteY14" fmla="*/ 421514 h 2531668"/>
                    <a:gd name="connsiteX15" fmla="*/ 548640 w 829994"/>
                    <a:gd name="connsiteY15" fmla="*/ 463717 h 2531668"/>
                    <a:gd name="connsiteX16" fmla="*/ 590843 w 829994"/>
                    <a:gd name="connsiteY16" fmla="*/ 491852 h 2531668"/>
                    <a:gd name="connsiteX17" fmla="*/ 618978 w 829994"/>
                    <a:gd name="connsiteY17" fmla="*/ 548123 h 2531668"/>
                    <a:gd name="connsiteX18" fmla="*/ 661181 w 829994"/>
                    <a:gd name="connsiteY18" fmla="*/ 660665 h 2531668"/>
                    <a:gd name="connsiteX19" fmla="*/ 703384 w 829994"/>
                    <a:gd name="connsiteY19" fmla="*/ 759138 h 2531668"/>
                    <a:gd name="connsiteX20" fmla="*/ 717452 w 829994"/>
                    <a:gd name="connsiteY20" fmla="*/ 815409 h 2531668"/>
                    <a:gd name="connsiteX21" fmla="*/ 745588 w 829994"/>
                    <a:gd name="connsiteY21" fmla="*/ 899815 h 2531668"/>
                    <a:gd name="connsiteX22" fmla="*/ 731520 w 829994"/>
                    <a:gd name="connsiteY22" fmla="*/ 1349982 h 2531668"/>
                    <a:gd name="connsiteX23" fmla="*/ 745588 w 829994"/>
                    <a:gd name="connsiteY23" fmla="*/ 1546929 h 2531668"/>
                    <a:gd name="connsiteX24" fmla="*/ 759655 w 829994"/>
                    <a:gd name="connsiteY24" fmla="*/ 1589132 h 2531668"/>
                    <a:gd name="connsiteX25" fmla="*/ 787791 w 829994"/>
                    <a:gd name="connsiteY25" fmla="*/ 1617268 h 2531668"/>
                    <a:gd name="connsiteX26" fmla="*/ 815926 w 829994"/>
                    <a:gd name="connsiteY26" fmla="*/ 1687606 h 2531668"/>
                    <a:gd name="connsiteX27" fmla="*/ 829994 w 829994"/>
                    <a:gd name="connsiteY27" fmla="*/ 1729809 h 2531668"/>
                    <a:gd name="connsiteX28" fmla="*/ 815926 w 829994"/>
                    <a:gd name="connsiteY28" fmla="*/ 1940825 h 2531668"/>
                    <a:gd name="connsiteX29" fmla="*/ 801858 w 829994"/>
                    <a:gd name="connsiteY29" fmla="*/ 1983028 h 2531668"/>
                    <a:gd name="connsiteX30" fmla="*/ 773723 w 829994"/>
                    <a:gd name="connsiteY30" fmla="*/ 2095569 h 2531668"/>
                    <a:gd name="connsiteX31" fmla="*/ 731520 w 829994"/>
                    <a:gd name="connsiteY31" fmla="*/ 2306585 h 2531668"/>
                    <a:gd name="connsiteX32" fmla="*/ 703384 w 829994"/>
                    <a:gd name="connsiteY32" fmla="*/ 2390991 h 2531668"/>
                    <a:gd name="connsiteX33" fmla="*/ 675249 w 829994"/>
                    <a:gd name="connsiteY33" fmla="*/ 2447262 h 2531668"/>
                    <a:gd name="connsiteX34" fmla="*/ 647114 w 829994"/>
                    <a:gd name="connsiteY34" fmla="*/ 2489465 h 2531668"/>
                    <a:gd name="connsiteX35" fmla="*/ 633046 w 829994"/>
                    <a:gd name="connsiteY35" fmla="*/ 2531668 h 2531668"/>
                    <a:gd name="connsiteX36" fmla="*/ 520504 w 829994"/>
                    <a:gd name="connsiteY36" fmla="*/ 2447262 h 2531668"/>
                    <a:gd name="connsiteX37" fmla="*/ 506437 w 829994"/>
                    <a:gd name="connsiteY37" fmla="*/ 2405058 h 2531668"/>
                    <a:gd name="connsiteX38" fmla="*/ 436098 w 829994"/>
                    <a:gd name="connsiteY38" fmla="*/ 2362855 h 2531668"/>
                    <a:gd name="connsiteX39" fmla="*/ 379828 w 829994"/>
                    <a:gd name="connsiteY39" fmla="*/ 2320652 h 2531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829994" h="2531668">
                      <a:moveTo>
                        <a:pt x="0" y="351175"/>
                      </a:moveTo>
                      <a:cubicBezTo>
                        <a:pt x="4689" y="337107"/>
                        <a:pt x="8227" y="322602"/>
                        <a:pt x="14068" y="308972"/>
                      </a:cubicBezTo>
                      <a:cubicBezTo>
                        <a:pt x="35485" y="258999"/>
                        <a:pt x="42083" y="252882"/>
                        <a:pt x="70338" y="210498"/>
                      </a:cubicBezTo>
                      <a:cubicBezTo>
                        <a:pt x="75027" y="191741"/>
                        <a:pt x="81672" y="173368"/>
                        <a:pt x="84406" y="154228"/>
                      </a:cubicBezTo>
                      <a:cubicBezTo>
                        <a:pt x="91071" y="107575"/>
                        <a:pt x="79334" y="56615"/>
                        <a:pt x="98474" y="13551"/>
                      </a:cubicBezTo>
                      <a:cubicBezTo>
                        <a:pt x="104496" y="0"/>
                        <a:pt x="126609" y="22929"/>
                        <a:pt x="140677" y="27618"/>
                      </a:cubicBezTo>
                      <a:cubicBezTo>
                        <a:pt x="159434" y="46375"/>
                        <a:pt x="171783" y="75500"/>
                        <a:pt x="196948" y="83889"/>
                      </a:cubicBezTo>
                      <a:cubicBezTo>
                        <a:pt x="211016" y="88578"/>
                        <a:pt x="225888" y="91325"/>
                        <a:pt x="239151" y="97957"/>
                      </a:cubicBezTo>
                      <a:cubicBezTo>
                        <a:pt x="348233" y="152498"/>
                        <a:pt x="217478" y="104800"/>
                        <a:pt x="323557" y="140160"/>
                      </a:cubicBezTo>
                      <a:lnTo>
                        <a:pt x="379828" y="224566"/>
                      </a:lnTo>
                      <a:lnTo>
                        <a:pt x="407963" y="266769"/>
                      </a:lnTo>
                      <a:cubicBezTo>
                        <a:pt x="412652" y="285526"/>
                        <a:pt x="411306" y="306953"/>
                        <a:pt x="422031" y="323040"/>
                      </a:cubicBezTo>
                      <a:cubicBezTo>
                        <a:pt x="431409" y="337108"/>
                        <a:pt x="452279" y="339220"/>
                        <a:pt x="464234" y="351175"/>
                      </a:cubicBezTo>
                      <a:cubicBezTo>
                        <a:pt x="476189" y="363130"/>
                        <a:pt x="481807" y="380176"/>
                        <a:pt x="492369" y="393378"/>
                      </a:cubicBezTo>
                      <a:cubicBezTo>
                        <a:pt x="500654" y="403735"/>
                        <a:pt x="512219" y="411157"/>
                        <a:pt x="520504" y="421514"/>
                      </a:cubicBezTo>
                      <a:cubicBezTo>
                        <a:pt x="531066" y="434716"/>
                        <a:pt x="536685" y="451762"/>
                        <a:pt x="548640" y="463717"/>
                      </a:cubicBezTo>
                      <a:cubicBezTo>
                        <a:pt x="560595" y="475672"/>
                        <a:pt x="576775" y="482474"/>
                        <a:pt x="590843" y="491852"/>
                      </a:cubicBezTo>
                      <a:cubicBezTo>
                        <a:pt x="600221" y="510609"/>
                        <a:pt x="612346" y="528228"/>
                        <a:pt x="618978" y="548123"/>
                      </a:cubicBezTo>
                      <a:cubicBezTo>
                        <a:pt x="659539" y="669807"/>
                        <a:pt x="603394" y="573984"/>
                        <a:pt x="661181" y="660665"/>
                      </a:cubicBezTo>
                      <a:cubicBezTo>
                        <a:pt x="701570" y="822216"/>
                        <a:pt x="645093" y="623126"/>
                        <a:pt x="703384" y="759138"/>
                      </a:cubicBezTo>
                      <a:cubicBezTo>
                        <a:pt x="711000" y="776909"/>
                        <a:pt x="711896" y="796890"/>
                        <a:pt x="717452" y="815409"/>
                      </a:cubicBezTo>
                      <a:cubicBezTo>
                        <a:pt x="725974" y="843816"/>
                        <a:pt x="745588" y="899815"/>
                        <a:pt x="745588" y="899815"/>
                      </a:cubicBezTo>
                      <a:cubicBezTo>
                        <a:pt x="740899" y="1049871"/>
                        <a:pt x="731520" y="1199853"/>
                        <a:pt x="731520" y="1349982"/>
                      </a:cubicBezTo>
                      <a:cubicBezTo>
                        <a:pt x="731520" y="1415798"/>
                        <a:pt x="737898" y="1481564"/>
                        <a:pt x="745588" y="1546929"/>
                      </a:cubicBezTo>
                      <a:cubicBezTo>
                        <a:pt x="747321" y="1561656"/>
                        <a:pt x="752026" y="1576417"/>
                        <a:pt x="759655" y="1589132"/>
                      </a:cubicBezTo>
                      <a:cubicBezTo>
                        <a:pt x="766479" y="1600505"/>
                        <a:pt x="778412" y="1607889"/>
                        <a:pt x="787791" y="1617268"/>
                      </a:cubicBezTo>
                      <a:cubicBezTo>
                        <a:pt x="797169" y="1640714"/>
                        <a:pt x="807059" y="1663962"/>
                        <a:pt x="815926" y="1687606"/>
                      </a:cubicBezTo>
                      <a:cubicBezTo>
                        <a:pt x="821133" y="1701490"/>
                        <a:pt x="829994" y="1714980"/>
                        <a:pt x="829994" y="1729809"/>
                      </a:cubicBezTo>
                      <a:cubicBezTo>
                        <a:pt x="829994" y="1800304"/>
                        <a:pt x="823711" y="1870761"/>
                        <a:pt x="815926" y="1940825"/>
                      </a:cubicBezTo>
                      <a:cubicBezTo>
                        <a:pt x="814288" y="1955563"/>
                        <a:pt x="805454" y="1968642"/>
                        <a:pt x="801858" y="1983028"/>
                      </a:cubicBezTo>
                      <a:lnTo>
                        <a:pt x="773723" y="2095569"/>
                      </a:lnTo>
                      <a:cubicBezTo>
                        <a:pt x="761943" y="2178028"/>
                        <a:pt x="758651" y="2225193"/>
                        <a:pt x="731520" y="2306585"/>
                      </a:cubicBezTo>
                      <a:cubicBezTo>
                        <a:pt x="722141" y="2334720"/>
                        <a:pt x="716647" y="2364465"/>
                        <a:pt x="703384" y="2390991"/>
                      </a:cubicBezTo>
                      <a:cubicBezTo>
                        <a:pt x="694006" y="2409748"/>
                        <a:pt x="685653" y="2429054"/>
                        <a:pt x="675249" y="2447262"/>
                      </a:cubicBezTo>
                      <a:cubicBezTo>
                        <a:pt x="666861" y="2461942"/>
                        <a:pt x="654675" y="2474343"/>
                        <a:pt x="647114" y="2489465"/>
                      </a:cubicBezTo>
                      <a:cubicBezTo>
                        <a:pt x="640482" y="2502728"/>
                        <a:pt x="637735" y="2517600"/>
                        <a:pt x="633046" y="2531668"/>
                      </a:cubicBezTo>
                      <a:cubicBezTo>
                        <a:pt x="537604" y="2468040"/>
                        <a:pt x="572551" y="2499307"/>
                        <a:pt x="520504" y="2447262"/>
                      </a:cubicBezTo>
                      <a:cubicBezTo>
                        <a:pt x="515815" y="2433194"/>
                        <a:pt x="514066" y="2417774"/>
                        <a:pt x="506437" y="2405058"/>
                      </a:cubicBezTo>
                      <a:cubicBezTo>
                        <a:pt x="487128" y="2372875"/>
                        <a:pt x="469292" y="2373920"/>
                        <a:pt x="436098" y="2362855"/>
                      </a:cubicBezTo>
                      <a:lnTo>
                        <a:pt x="379828" y="2320652"/>
                      </a:lnTo>
                    </a:path>
                  </a:pathLst>
                </a:custGeom>
                <a:gradFill>
                  <a:gsLst>
                    <a:gs pos="31000">
                      <a:srgbClr val="FF3300">
                        <a:alpha val="42000"/>
                      </a:srgbClr>
                    </a:gs>
                    <a:gs pos="50000">
                      <a:srgbClr val="9CB86E"/>
                    </a:gs>
                    <a:gs pos="100000">
                      <a:srgbClr val="156B13"/>
                    </a:gs>
                  </a:gsLst>
                  <a:lin ang="8100000" scaled="0"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87" name="Group 3186"/>
              <p:cNvGrpSpPr/>
              <p:nvPr/>
            </p:nvGrpSpPr>
            <p:grpSpPr>
              <a:xfrm>
                <a:off x="4876800" y="4343400"/>
                <a:ext cx="381000" cy="609600"/>
                <a:chOff x="7990449" y="1871520"/>
                <a:chExt cx="984739" cy="3233880"/>
              </a:xfrm>
            </p:grpSpPr>
            <p:sp>
              <p:nvSpPr>
                <p:cNvPr id="3188" name="Freeform 3187"/>
                <p:cNvSpPr/>
                <p:nvPr/>
              </p:nvSpPr>
              <p:spPr>
                <a:xfrm>
                  <a:off x="8305800" y="2743200"/>
                  <a:ext cx="321707" cy="2362200"/>
                </a:xfrm>
                <a:custGeom>
                  <a:avLst/>
                  <a:gdLst>
                    <a:gd name="connsiteX0" fmla="*/ 247853 w 852763"/>
                    <a:gd name="connsiteY0" fmla="*/ 3417598 h 3628614"/>
                    <a:gd name="connsiteX1" fmla="*/ 261920 w 852763"/>
                    <a:gd name="connsiteY1" fmla="*/ 3375395 h 3628614"/>
                    <a:gd name="connsiteX2" fmla="*/ 290056 w 852763"/>
                    <a:gd name="connsiteY2" fmla="*/ 3248786 h 3628614"/>
                    <a:gd name="connsiteX3" fmla="*/ 275988 w 852763"/>
                    <a:gd name="connsiteY3" fmla="*/ 3037771 h 3628614"/>
                    <a:gd name="connsiteX4" fmla="*/ 233785 w 852763"/>
                    <a:gd name="connsiteY4" fmla="*/ 2939297 h 3628614"/>
                    <a:gd name="connsiteX5" fmla="*/ 219717 w 852763"/>
                    <a:gd name="connsiteY5" fmla="*/ 2897094 h 3628614"/>
                    <a:gd name="connsiteX6" fmla="*/ 163446 w 852763"/>
                    <a:gd name="connsiteY6" fmla="*/ 2826755 h 3628614"/>
                    <a:gd name="connsiteX7" fmla="*/ 107176 w 852763"/>
                    <a:gd name="connsiteY7" fmla="*/ 2742349 h 3628614"/>
                    <a:gd name="connsiteX8" fmla="*/ 93108 w 852763"/>
                    <a:gd name="connsiteY8" fmla="*/ 2700146 h 3628614"/>
                    <a:gd name="connsiteX9" fmla="*/ 22770 w 852763"/>
                    <a:gd name="connsiteY9" fmla="*/ 2629807 h 3628614"/>
                    <a:gd name="connsiteX10" fmla="*/ 50905 w 852763"/>
                    <a:gd name="connsiteY10" fmla="*/ 2615740 h 3628614"/>
                    <a:gd name="connsiteX11" fmla="*/ 121243 w 852763"/>
                    <a:gd name="connsiteY11" fmla="*/ 2643875 h 3628614"/>
                    <a:gd name="connsiteX12" fmla="*/ 149379 w 852763"/>
                    <a:gd name="connsiteY12" fmla="*/ 2672011 h 3628614"/>
                    <a:gd name="connsiteX13" fmla="*/ 233785 w 852763"/>
                    <a:gd name="connsiteY13" fmla="*/ 2742349 h 3628614"/>
                    <a:gd name="connsiteX14" fmla="*/ 275988 w 852763"/>
                    <a:gd name="connsiteY14" fmla="*/ 2798620 h 3628614"/>
                    <a:gd name="connsiteX15" fmla="*/ 332259 w 852763"/>
                    <a:gd name="connsiteY15" fmla="*/ 2883026 h 3628614"/>
                    <a:gd name="connsiteX16" fmla="*/ 374462 w 852763"/>
                    <a:gd name="connsiteY16" fmla="*/ 2897094 h 3628614"/>
                    <a:gd name="connsiteX17" fmla="*/ 360394 w 852763"/>
                    <a:gd name="connsiteY17" fmla="*/ 2376589 h 3628614"/>
                    <a:gd name="connsiteX18" fmla="*/ 332259 w 852763"/>
                    <a:gd name="connsiteY18" fmla="*/ 2249980 h 3628614"/>
                    <a:gd name="connsiteX19" fmla="*/ 318191 w 852763"/>
                    <a:gd name="connsiteY19" fmla="*/ 2207777 h 3628614"/>
                    <a:gd name="connsiteX20" fmla="*/ 290056 w 852763"/>
                    <a:gd name="connsiteY20" fmla="*/ 2165574 h 3628614"/>
                    <a:gd name="connsiteX21" fmla="*/ 275988 w 852763"/>
                    <a:gd name="connsiteY21" fmla="*/ 2109303 h 3628614"/>
                    <a:gd name="connsiteX22" fmla="*/ 233785 w 852763"/>
                    <a:gd name="connsiteY22" fmla="*/ 1968626 h 3628614"/>
                    <a:gd name="connsiteX23" fmla="*/ 233785 w 852763"/>
                    <a:gd name="connsiteY23" fmla="*/ 1335580 h 3628614"/>
                    <a:gd name="connsiteX24" fmla="*/ 247853 w 852763"/>
                    <a:gd name="connsiteY24" fmla="*/ 1405918 h 3628614"/>
                    <a:gd name="connsiteX25" fmla="*/ 261920 w 852763"/>
                    <a:gd name="connsiteY25" fmla="*/ 1448121 h 3628614"/>
                    <a:gd name="connsiteX26" fmla="*/ 290056 w 852763"/>
                    <a:gd name="connsiteY26" fmla="*/ 1574731 h 3628614"/>
                    <a:gd name="connsiteX27" fmla="*/ 318191 w 852763"/>
                    <a:gd name="connsiteY27" fmla="*/ 1799814 h 3628614"/>
                    <a:gd name="connsiteX28" fmla="*/ 332259 w 852763"/>
                    <a:gd name="connsiteY28" fmla="*/ 1842017 h 3628614"/>
                    <a:gd name="connsiteX29" fmla="*/ 346326 w 852763"/>
                    <a:gd name="connsiteY29" fmla="*/ 2137438 h 3628614"/>
                    <a:gd name="connsiteX30" fmla="*/ 360394 w 852763"/>
                    <a:gd name="connsiteY30" fmla="*/ 2179641 h 3628614"/>
                    <a:gd name="connsiteX31" fmla="*/ 416665 w 852763"/>
                    <a:gd name="connsiteY31" fmla="*/ 2264047 h 3628614"/>
                    <a:gd name="connsiteX32" fmla="*/ 430733 w 852763"/>
                    <a:gd name="connsiteY32" fmla="*/ 2221844 h 3628614"/>
                    <a:gd name="connsiteX33" fmla="*/ 458868 w 852763"/>
                    <a:gd name="connsiteY33" fmla="*/ 2038964 h 3628614"/>
                    <a:gd name="connsiteX34" fmla="*/ 430733 w 852763"/>
                    <a:gd name="connsiteY34" fmla="*/ 1377783 h 3628614"/>
                    <a:gd name="connsiteX35" fmla="*/ 416665 w 852763"/>
                    <a:gd name="connsiteY35" fmla="*/ 1335580 h 3628614"/>
                    <a:gd name="connsiteX36" fmla="*/ 416665 w 852763"/>
                    <a:gd name="connsiteY36" fmla="*/ 857278 h 3628614"/>
                    <a:gd name="connsiteX37" fmla="*/ 402597 w 852763"/>
                    <a:gd name="connsiteY37" fmla="*/ 801007 h 3628614"/>
                    <a:gd name="connsiteX38" fmla="*/ 388530 w 852763"/>
                    <a:gd name="connsiteY38" fmla="*/ 632195 h 3628614"/>
                    <a:gd name="connsiteX39" fmla="*/ 374462 w 852763"/>
                    <a:gd name="connsiteY39" fmla="*/ 589992 h 3628614"/>
                    <a:gd name="connsiteX40" fmla="*/ 360394 w 852763"/>
                    <a:gd name="connsiteY40" fmla="*/ 491518 h 3628614"/>
                    <a:gd name="connsiteX41" fmla="*/ 318191 w 852763"/>
                    <a:gd name="connsiteY41" fmla="*/ 463383 h 3628614"/>
                    <a:gd name="connsiteX42" fmla="*/ 290056 w 852763"/>
                    <a:gd name="connsiteY42" fmla="*/ 421180 h 3628614"/>
                    <a:gd name="connsiteX43" fmla="*/ 290056 w 852763"/>
                    <a:gd name="connsiteY43" fmla="*/ 125758 h 3628614"/>
                    <a:gd name="connsiteX44" fmla="*/ 318191 w 852763"/>
                    <a:gd name="connsiteY44" fmla="*/ 41352 h 3628614"/>
                    <a:gd name="connsiteX45" fmla="*/ 318191 w 852763"/>
                    <a:gd name="connsiteY45" fmla="*/ 294571 h 3628614"/>
                    <a:gd name="connsiteX46" fmla="*/ 332259 w 852763"/>
                    <a:gd name="connsiteY46" fmla="*/ 336774 h 3628614"/>
                    <a:gd name="connsiteX47" fmla="*/ 360394 w 852763"/>
                    <a:gd name="connsiteY47" fmla="*/ 378977 h 3628614"/>
                    <a:gd name="connsiteX48" fmla="*/ 430733 w 852763"/>
                    <a:gd name="connsiteY48" fmla="*/ 449315 h 3628614"/>
                    <a:gd name="connsiteX49" fmla="*/ 472936 w 852763"/>
                    <a:gd name="connsiteY49" fmla="*/ 533721 h 3628614"/>
                    <a:gd name="connsiteX50" fmla="*/ 515139 w 852763"/>
                    <a:gd name="connsiteY50" fmla="*/ 674398 h 3628614"/>
                    <a:gd name="connsiteX51" fmla="*/ 529206 w 852763"/>
                    <a:gd name="connsiteY51" fmla="*/ 716601 h 3628614"/>
                    <a:gd name="connsiteX52" fmla="*/ 501071 w 852763"/>
                    <a:gd name="connsiteY52" fmla="*/ 983887 h 3628614"/>
                    <a:gd name="connsiteX53" fmla="*/ 487003 w 852763"/>
                    <a:gd name="connsiteY53" fmla="*/ 1026091 h 3628614"/>
                    <a:gd name="connsiteX54" fmla="*/ 472936 w 852763"/>
                    <a:gd name="connsiteY54" fmla="*/ 1082361 h 3628614"/>
                    <a:gd name="connsiteX55" fmla="*/ 458868 w 852763"/>
                    <a:gd name="connsiteY55" fmla="*/ 1124564 h 3628614"/>
                    <a:gd name="connsiteX56" fmla="*/ 501071 w 852763"/>
                    <a:gd name="connsiteY56" fmla="*/ 1110497 h 3628614"/>
                    <a:gd name="connsiteX57" fmla="*/ 599545 w 852763"/>
                    <a:gd name="connsiteY57" fmla="*/ 997955 h 3628614"/>
                    <a:gd name="connsiteX58" fmla="*/ 627680 w 852763"/>
                    <a:gd name="connsiteY58" fmla="*/ 955752 h 3628614"/>
                    <a:gd name="connsiteX59" fmla="*/ 669883 w 852763"/>
                    <a:gd name="connsiteY59" fmla="*/ 829143 h 3628614"/>
                    <a:gd name="connsiteX60" fmla="*/ 683951 w 852763"/>
                    <a:gd name="connsiteY60" fmla="*/ 786940 h 3628614"/>
                    <a:gd name="connsiteX61" fmla="*/ 712086 w 852763"/>
                    <a:gd name="connsiteY61" fmla="*/ 758804 h 3628614"/>
                    <a:gd name="connsiteX62" fmla="*/ 740222 w 852763"/>
                    <a:gd name="connsiteY62" fmla="*/ 561857 h 3628614"/>
                    <a:gd name="connsiteX63" fmla="*/ 726154 w 852763"/>
                    <a:gd name="connsiteY63" fmla="*/ 69487 h 3628614"/>
                    <a:gd name="connsiteX64" fmla="*/ 740222 w 852763"/>
                    <a:gd name="connsiteY64" fmla="*/ 139826 h 3628614"/>
                    <a:gd name="connsiteX65" fmla="*/ 782425 w 852763"/>
                    <a:gd name="connsiteY65" fmla="*/ 280503 h 3628614"/>
                    <a:gd name="connsiteX66" fmla="*/ 796493 w 852763"/>
                    <a:gd name="connsiteY66" fmla="*/ 336774 h 3628614"/>
                    <a:gd name="connsiteX67" fmla="*/ 782425 w 852763"/>
                    <a:gd name="connsiteY67" fmla="*/ 547789 h 3628614"/>
                    <a:gd name="connsiteX68" fmla="*/ 754290 w 852763"/>
                    <a:gd name="connsiteY68" fmla="*/ 632195 h 3628614"/>
                    <a:gd name="connsiteX69" fmla="*/ 726154 w 852763"/>
                    <a:gd name="connsiteY69" fmla="*/ 815075 h 3628614"/>
                    <a:gd name="connsiteX70" fmla="*/ 698019 w 852763"/>
                    <a:gd name="connsiteY70" fmla="*/ 941684 h 3628614"/>
                    <a:gd name="connsiteX71" fmla="*/ 669883 w 852763"/>
                    <a:gd name="connsiteY71" fmla="*/ 1026091 h 3628614"/>
                    <a:gd name="connsiteX72" fmla="*/ 655816 w 852763"/>
                    <a:gd name="connsiteY72" fmla="*/ 1068294 h 3628614"/>
                    <a:gd name="connsiteX73" fmla="*/ 641748 w 852763"/>
                    <a:gd name="connsiteY73" fmla="*/ 1166767 h 3628614"/>
                    <a:gd name="connsiteX74" fmla="*/ 627680 w 852763"/>
                    <a:gd name="connsiteY74" fmla="*/ 1208971 h 3628614"/>
                    <a:gd name="connsiteX75" fmla="*/ 599545 w 852763"/>
                    <a:gd name="connsiteY75" fmla="*/ 1335580 h 3628614"/>
                    <a:gd name="connsiteX76" fmla="*/ 571410 w 852763"/>
                    <a:gd name="connsiteY76" fmla="*/ 1377783 h 3628614"/>
                    <a:gd name="connsiteX77" fmla="*/ 543274 w 852763"/>
                    <a:gd name="connsiteY77" fmla="*/ 1462189 h 3628614"/>
                    <a:gd name="connsiteX78" fmla="*/ 543274 w 852763"/>
                    <a:gd name="connsiteY78" fmla="*/ 2038964 h 3628614"/>
                    <a:gd name="connsiteX79" fmla="*/ 599545 w 852763"/>
                    <a:gd name="connsiteY79" fmla="*/ 1954558 h 3628614"/>
                    <a:gd name="connsiteX80" fmla="*/ 641748 w 852763"/>
                    <a:gd name="connsiteY80" fmla="*/ 1926423 h 3628614"/>
                    <a:gd name="connsiteX81" fmla="*/ 698019 w 852763"/>
                    <a:gd name="connsiteY81" fmla="*/ 1842017 h 3628614"/>
                    <a:gd name="connsiteX82" fmla="*/ 726154 w 852763"/>
                    <a:gd name="connsiteY82" fmla="*/ 1799814 h 3628614"/>
                    <a:gd name="connsiteX83" fmla="*/ 740222 w 852763"/>
                    <a:gd name="connsiteY83" fmla="*/ 1757611 h 3628614"/>
                    <a:gd name="connsiteX84" fmla="*/ 768357 w 852763"/>
                    <a:gd name="connsiteY84" fmla="*/ 1715407 h 3628614"/>
                    <a:gd name="connsiteX85" fmla="*/ 796493 w 852763"/>
                    <a:gd name="connsiteY85" fmla="*/ 1631001 h 3628614"/>
                    <a:gd name="connsiteX86" fmla="*/ 824628 w 852763"/>
                    <a:gd name="connsiteY86" fmla="*/ 1546595 h 3628614"/>
                    <a:gd name="connsiteX87" fmla="*/ 838696 w 852763"/>
                    <a:gd name="connsiteY87" fmla="*/ 1504392 h 3628614"/>
                    <a:gd name="connsiteX88" fmla="*/ 852763 w 852763"/>
                    <a:gd name="connsiteY88" fmla="*/ 1546595 h 3628614"/>
                    <a:gd name="connsiteX89" fmla="*/ 838696 w 852763"/>
                    <a:gd name="connsiteY89" fmla="*/ 1616934 h 3628614"/>
                    <a:gd name="connsiteX90" fmla="*/ 810560 w 852763"/>
                    <a:gd name="connsiteY90" fmla="*/ 1701340 h 3628614"/>
                    <a:gd name="connsiteX91" fmla="*/ 796493 w 852763"/>
                    <a:gd name="connsiteY91" fmla="*/ 1757611 h 3628614"/>
                    <a:gd name="connsiteX92" fmla="*/ 768357 w 852763"/>
                    <a:gd name="connsiteY92" fmla="*/ 1785746 h 3628614"/>
                    <a:gd name="connsiteX93" fmla="*/ 726154 w 852763"/>
                    <a:gd name="connsiteY93" fmla="*/ 1870152 h 3628614"/>
                    <a:gd name="connsiteX94" fmla="*/ 712086 w 852763"/>
                    <a:gd name="connsiteY94" fmla="*/ 1912355 h 3628614"/>
                    <a:gd name="connsiteX95" fmla="*/ 655816 w 852763"/>
                    <a:gd name="connsiteY95" fmla="*/ 2010829 h 3628614"/>
                    <a:gd name="connsiteX96" fmla="*/ 613613 w 852763"/>
                    <a:gd name="connsiteY96" fmla="*/ 2095235 h 3628614"/>
                    <a:gd name="connsiteX97" fmla="*/ 599545 w 852763"/>
                    <a:gd name="connsiteY97" fmla="*/ 2193709 h 3628614"/>
                    <a:gd name="connsiteX98" fmla="*/ 585477 w 852763"/>
                    <a:gd name="connsiteY98" fmla="*/ 2235912 h 3628614"/>
                    <a:gd name="connsiteX99" fmla="*/ 571410 w 852763"/>
                    <a:gd name="connsiteY99" fmla="*/ 2334386 h 3628614"/>
                    <a:gd name="connsiteX100" fmla="*/ 543274 w 852763"/>
                    <a:gd name="connsiteY100" fmla="*/ 2418792 h 3628614"/>
                    <a:gd name="connsiteX101" fmla="*/ 529206 w 852763"/>
                    <a:gd name="connsiteY101" fmla="*/ 2517266 h 3628614"/>
                    <a:gd name="connsiteX102" fmla="*/ 501071 w 852763"/>
                    <a:gd name="connsiteY102" fmla="*/ 2601672 h 3628614"/>
                    <a:gd name="connsiteX103" fmla="*/ 515139 w 852763"/>
                    <a:gd name="connsiteY103" fmla="*/ 2953364 h 3628614"/>
                    <a:gd name="connsiteX104" fmla="*/ 529206 w 852763"/>
                    <a:gd name="connsiteY104" fmla="*/ 3023703 h 3628614"/>
                    <a:gd name="connsiteX105" fmla="*/ 557342 w 852763"/>
                    <a:gd name="connsiteY105" fmla="*/ 3051838 h 3628614"/>
                    <a:gd name="connsiteX106" fmla="*/ 585477 w 852763"/>
                    <a:gd name="connsiteY106" fmla="*/ 3136244 h 3628614"/>
                    <a:gd name="connsiteX107" fmla="*/ 599545 w 852763"/>
                    <a:gd name="connsiteY107" fmla="*/ 3178447 h 3628614"/>
                    <a:gd name="connsiteX108" fmla="*/ 613613 w 852763"/>
                    <a:gd name="connsiteY108" fmla="*/ 3305057 h 3628614"/>
                    <a:gd name="connsiteX109" fmla="*/ 641748 w 852763"/>
                    <a:gd name="connsiteY109" fmla="*/ 3361327 h 3628614"/>
                    <a:gd name="connsiteX110" fmla="*/ 655816 w 852763"/>
                    <a:gd name="connsiteY110" fmla="*/ 3502004 h 3628614"/>
                    <a:gd name="connsiteX111" fmla="*/ 641748 w 852763"/>
                    <a:gd name="connsiteY111" fmla="*/ 3586411 h 3628614"/>
                    <a:gd name="connsiteX112" fmla="*/ 416665 w 852763"/>
                    <a:gd name="connsiteY112" fmla="*/ 3628614 h 3628614"/>
                    <a:gd name="connsiteX113" fmla="*/ 191582 w 852763"/>
                    <a:gd name="connsiteY113" fmla="*/ 3614546 h 3628614"/>
                    <a:gd name="connsiteX114" fmla="*/ 163446 w 852763"/>
                    <a:gd name="connsiteY114" fmla="*/ 3586411 h 3628614"/>
                    <a:gd name="connsiteX115" fmla="*/ 177514 w 852763"/>
                    <a:gd name="connsiteY115" fmla="*/ 3487937 h 3628614"/>
                    <a:gd name="connsiteX116" fmla="*/ 205650 w 852763"/>
                    <a:gd name="connsiteY116" fmla="*/ 3459801 h 3628614"/>
                    <a:gd name="connsiteX117" fmla="*/ 219717 w 852763"/>
                    <a:gd name="connsiteY117" fmla="*/ 3417598 h 3628614"/>
                    <a:gd name="connsiteX118" fmla="*/ 247853 w 852763"/>
                    <a:gd name="connsiteY118" fmla="*/ 3417598 h 3628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</a:cxnLst>
                  <a:rect l="l" t="t" r="r" b="b"/>
                  <a:pathLst>
                    <a:path w="852763" h="3628614">
                      <a:moveTo>
                        <a:pt x="247853" y="3417598"/>
                      </a:moveTo>
                      <a:cubicBezTo>
                        <a:pt x="254887" y="3410564"/>
                        <a:pt x="257846" y="3389653"/>
                        <a:pt x="261920" y="3375395"/>
                      </a:cubicBezTo>
                      <a:cubicBezTo>
                        <a:pt x="275166" y="3329035"/>
                        <a:pt x="280385" y="3297140"/>
                        <a:pt x="290056" y="3248786"/>
                      </a:cubicBezTo>
                      <a:cubicBezTo>
                        <a:pt x="285367" y="3178448"/>
                        <a:pt x="283773" y="3107834"/>
                        <a:pt x="275988" y="3037771"/>
                      </a:cubicBezTo>
                      <a:cubicBezTo>
                        <a:pt x="272689" y="3008078"/>
                        <a:pt x="243945" y="2963003"/>
                        <a:pt x="233785" y="2939297"/>
                      </a:cubicBezTo>
                      <a:cubicBezTo>
                        <a:pt x="227944" y="2925667"/>
                        <a:pt x="226349" y="2910357"/>
                        <a:pt x="219717" y="2897094"/>
                      </a:cubicBezTo>
                      <a:cubicBezTo>
                        <a:pt x="185290" y="2828240"/>
                        <a:pt x="202702" y="2879096"/>
                        <a:pt x="163446" y="2826755"/>
                      </a:cubicBezTo>
                      <a:cubicBezTo>
                        <a:pt x="143157" y="2799703"/>
                        <a:pt x="117869" y="2774428"/>
                        <a:pt x="107176" y="2742349"/>
                      </a:cubicBezTo>
                      <a:cubicBezTo>
                        <a:pt x="102487" y="2728281"/>
                        <a:pt x="102005" y="2712009"/>
                        <a:pt x="93108" y="2700146"/>
                      </a:cubicBezTo>
                      <a:cubicBezTo>
                        <a:pt x="73213" y="2673620"/>
                        <a:pt x="22770" y="2629807"/>
                        <a:pt x="22770" y="2629807"/>
                      </a:cubicBezTo>
                      <a:cubicBezTo>
                        <a:pt x="166" y="2561997"/>
                        <a:pt x="0" y="2590287"/>
                        <a:pt x="50905" y="2615740"/>
                      </a:cubicBezTo>
                      <a:cubicBezTo>
                        <a:pt x="73491" y="2627033"/>
                        <a:pt x="97797" y="2634497"/>
                        <a:pt x="121243" y="2643875"/>
                      </a:cubicBezTo>
                      <a:cubicBezTo>
                        <a:pt x="130622" y="2653254"/>
                        <a:pt x="139022" y="2663725"/>
                        <a:pt x="149379" y="2672011"/>
                      </a:cubicBezTo>
                      <a:cubicBezTo>
                        <a:pt x="208581" y="2719372"/>
                        <a:pt x="179102" y="2678552"/>
                        <a:pt x="233785" y="2742349"/>
                      </a:cubicBezTo>
                      <a:cubicBezTo>
                        <a:pt x="249044" y="2760151"/>
                        <a:pt x="262542" y="2779412"/>
                        <a:pt x="275988" y="2798620"/>
                      </a:cubicBezTo>
                      <a:cubicBezTo>
                        <a:pt x="295379" y="2826322"/>
                        <a:pt x="300180" y="2872333"/>
                        <a:pt x="332259" y="2883026"/>
                      </a:cubicBezTo>
                      <a:lnTo>
                        <a:pt x="374462" y="2897094"/>
                      </a:lnTo>
                      <a:cubicBezTo>
                        <a:pt x="369773" y="2723592"/>
                        <a:pt x="371689" y="2549786"/>
                        <a:pt x="360394" y="2376589"/>
                      </a:cubicBezTo>
                      <a:cubicBezTo>
                        <a:pt x="357580" y="2333448"/>
                        <a:pt x="342744" y="2291922"/>
                        <a:pt x="332259" y="2249980"/>
                      </a:cubicBezTo>
                      <a:cubicBezTo>
                        <a:pt x="328663" y="2235594"/>
                        <a:pt x="324823" y="2221040"/>
                        <a:pt x="318191" y="2207777"/>
                      </a:cubicBezTo>
                      <a:cubicBezTo>
                        <a:pt x="310630" y="2192655"/>
                        <a:pt x="299434" y="2179642"/>
                        <a:pt x="290056" y="2165574"/>
                      </a:cubicBezTo>
                      <a:cubicBezTo>
                        <a:pt x="285367" y="2146817"/>
                        <a:pt x="281544" y="2127822"/>
                        <a:pt x="275988" y="2109303"/>
                      </a:cubicBezTo>
                      <a:cubicBezTo>
                        <a:pt x="224614" y="1938056"/>
                        <a:pt x="266210" y="2098325"/>
                        <a:pt x="233785" y="1968626"/>
                      </a:cubicBezTo>
                      <a:cubicBezTo>
                        <a:pt x="219020" y="1702857"/>
                        <a:pt x="207100" y="1629106"/>
                        <a:pt x="233785" y="1335580"/>
                      </a:cubicBezTo>
                      <a:cubicBezTo>
                        <a:pt x="235950" y="1311768"/>
                        <a:pt x="242054" y="1382722"/>
                        <a:pt x="247853" y="1405918"/>
                      </a:cubicBezTo>
                      <a:cubicBezTo>
                        <a:pt x="251449" y="1420304"/>
                        <a:pt x="257846" y="1433863"/>
                        <a:pt x="261920" y="1448121"/>
                      </a:cubicBezTo>
                      <a:cubicBezTo>
                        <a:pt x="275166" y="1494483"/>
                        <a:pt x="280385" y="1526376"/>
                        <a:pt x="290056" y="1574731"/>
                      </a:cubicBezTo>
                      <a:cubicBezTo>
                        <a:pt x="298792" y="1670827"/>
                        <a:pt x="297426" y="1716755"/>
                        <a:pt x="318191" y="1799814"/>
                      </a:cubicBezTo>
                      <a:cubicBezTo>
                        <a:pt x="321788" y="1814200"/>
                        <a:pt x="327570" y="1827949"/>
                        <a:pt x="332259" y="1842017"/>
                      </a:cubicBezTo>
                      <a:cubicBezTo>
                        <a:pt x="336948" y="1940491"/>
                        <a:pt x="338139" y="2039193"/>
                        <a:pt x="346326" y="2137438"/>
                      </a:cubicBezTo>
                      <a:cubicBezTo>
                        <a:pt x="347557" y="2152215"/>
                        <a:pt x="353193" y="2166678"/>
                        <a:pt x="360394" y="2179641"/>
                      </a:cubicBezTo>
                      <a:cubicBezTo>
                        <a:pt x="376816" y="2209200"/>
                        <a:pt x="416665" y="2264047"/>
                        <a:pt x="416665" y="2264047"/>
                      </a:cubicBezTo>
                      <a:cubicBezTo>
                        <a:pt x="421354" y="2249979"/>
                        <a:pt x="428478" y="2236500"/>
                        <a:pt x="430733" y="2221844"/>
                      </a:cubicBezTo>
                      <a:cubicBezTo>
                        <a:pt x="461819" y="2019782"/>
                        <a:pt x="425006" y="2140547"/>
                        <a:pt x="458868" y="2038964"/>
                      </a:cubicBezTo>
                      <a:cubicBezTo>
                        <a:pt x="452670" y="1772457"/>
                        <a:pt x="492917" y="1595431"/>
                        <a:pt x="430733" y="1377783"/>
                      </a:cubicBezTo>
                      <a:cubicBezTo>
                        <a:pt x="426659" y="1363525"/>
                        <a:pt x="421354" y="1349648"/>
                        <a:pt x="416665" y="1335580"/>
                      </a:cubicBezTo>
                      <a:cubicBezTo>
                        <a:pt x="434785" y="1100026"/>
                        <a:pt x="439300" y="1140209"/>
                        <a:pt x="416665" y="857278"/>
                      </a:cubicBezTo>
                      <a:cubicBezTo>
                        <a:pt x="415123" y="838005"/>
                        <a:pt x="407286" y="819764"/>
                        <a:pt x="402597" y="801007"/>
                      </a:cubicBezTo>
                      <a:cubicBezTo>
                        <a:pt x="397908" y="744736"/>
                        <a:pt x="395993" y="688165"/>
                        <a:pt x="388530" y="632195"/>
                      </a:cubicBezTo>
                      <a:cubicBezTo>
                        <a:pt x="386570" y="617496"/>
                        <a:pt x="377370" y="604533"/>
                        <a:pt x="374462" y="589992"/>
                      </a:cubicBezTo>
                      <a:cubicBezTo>
                        <a:pt x="367959" y="557478"/>
                        <a:pt x="373861" y="521818"/>
                        <a:pt x="360394" y="491518"/>
                      </a:cubicBezTo>
                      <a:cubicBezTo>
                        <a:pt x="353527" y="476068"/>
                        <a:pt x="332259" y="472761"/>
                        <a:pt x="318191" y="463383"/>
                      </a:cubicBezTo>
                      <a:cubicBezTo>
                        <a:pt x="308813" y="449315"/>
                        <a:pt x="297617" y="436302"/>
                        <a:pt x="290056" y="421180"/>
                      </a:cubicBezTo>
                      <a:cubicBezTo>
                        <a:pt x="247787" y="336641"/>
                        <a:pt x="283534" y="177933"/>
                        <a:pt x="290056" y="125758"/>
                      </a:cubicBezTo>
                      <a:cubicBezTo>
                        <a:pt x="293735" y="96330"/>
                        <a:pt x="318191" y="41352"/>
                        <a:pt x="318191" y="41352"/>
                      </a:cubicBezTo>
                      <a:cubicBezTo>
                        <a:pt x="301730" y="173036"/>
                        <a:pt x="296057" y="150705"/>
                        <a:pt x="318191" y="294571"/>
                      </a:cubicBezTo>
                      <a:cubicBezTo>
                        <a:pt x="320446" y="309227"/>
                        <a:pt x="325627" y="323511"/>
                        <a:pt x="332259" y="336774"/>
                      </a:cubicBezTo>
                      <a:cubicBezTo>
                        <a:pt x="339820" y="351896"/>
                        <a:pt x="349261" y="366253"/>
                        <a:pt x="360394" y="378977"/>
                      </a:cubicBezTo>
                      <a:cubicBezTo>
                        <a:pt x="382229" y="403931"/>
                        <a:pt x="430733" y="449315"/>
                        <a:pt x="430733" y="449315"/>
                      </a:cubicBezTo>
                      <a:cubicBezTo>
                        <a:pt x="482031" y="603218"/>
                        <a:pt x="400219" y="370110"/>
                        <a:pt x="472936" y="533721"/>
                      </a:cubicBezTo>
                      <a:cubicBezTo>
                        <a:pt x="499676" y="593887"/>
                        <a:pt x="498773" y="617116"/>
                        <a:pt x="515139" y="674398"/>
                      </a:cubicBezTo>
                      <a:cubicBezTo>
                        <a:pt x="519213" y="688656"/>
                        <a:pt x="524517" y="702533"/>
                        <a:pt x="529206" y="716601"/>
                      </a:cubicBezTo>
                      <a:cubicBezTo>
                        <a:pt x="520860" y="833451"/>
                        <a:pt x="525350" y="886773"/>
                        <a:pt x="501071" y="983887"/>
                      </a:cubicBezTo>
                      <a:cubicBezTo>
                        <a:pt x="497474" y="998273"/>
                        <a:pt x="491077" y="1011833"/>
                        <a:pt x="487003" y="1026091"/>
                      </a:cubicBezTo>
                      <a:cubicBezTo>
                        <a:pt x="481692" y="1044681"/>
                        <a:pt x="478247" y="1063771"/>
                        <a:pt x="472936" y="1082361"/>
                      </a:cubicBezTo>
                      <a:cubicBezTo>
                        <a:pt x="468862" y="1096619"/>
                        <a:pt x="448383" y="1114078"/>
                        <a:pt x="458868" y="1124564"/>
                      </a:cubicBezTo>
                      <a:cubicBezTo>
                        <a:pt x="469353" y="1135050"/>
                        <a:pt x="487003" y="1115186"/>
                        <a:pt x="501071" y="1110497"/>
                      </a:cubicBezTo>
                      <a:cubicBezTo>
                        <a:pt x="562962" y="1048606"/>
                        <a:pt x="551113" y="1065760"/>
                        <a:pt x="599545" y="997955"/>
                      </a:cubicBezTo>
                      <a:cubicBezTo>
                        <a:pt x="609372" y="984197"/>
                        <a:pt x="620813" y="971202"/>
                        <a:pt x="627680" y="955752"/>
                      </a:cubicBezTo>
                      <a:cubicBezTo>
                        <a:pt x="627691" y="955727"/>
                        <a:pt x="662845" y="850258"/>
                        <a:pt x="669883" y="829143"/>
                      </a:cubicBezTo>
                      <a:cubicBezTo>
                        <a:pt x="674572" y="815075"/>
                        <a:pt x="673466" y="797426"/>
                        <a:pt x="683951" y="786940"/>
                      </a:cubicBezTo>
                      <a:lnTo>
                        <a:pt x="712086" y="758804"/>
                      </a:lnTo>
                      <a:cubicBezTo>
                        <a:pt x="725073" y="693869"/>
                        <a:pt x="740222" y="628690"/>
                        <a:pt x="740222" y="561857"/>
                      </a:cubicBezTo>
                      <a:cubicBezTo>
                        <a:pt x="740222" y="397667"/>
                        <a:pt x="726154" y="233677"/>
                        <a:pt x="726154" y="69487"/>
                      </a:cubicBezTo>
                      <a:cubicBezTo>
                        <a:pt x="726154" y="45576"/>
                        <a:pt x="735035" y="116485"/>
                        <a:pt x="740222" y="139826"/>
                      </a:cubicBezTo>
                      <a:cubicBezTo>
                        <a:pt x="784873" y="340751"/>
                        <a:pt x="712298" y="0"/>
                        <a:pt x="782425" y="280503"/>
                      </a:cubicBezTo>
                      <a:lnTo>
                        <a:pt x="796493" y="336774"/>
                      </a:lnTo>
                      <a:cubicBezTo>
                        <a:pt x="791804" y="407112"/>
                        <a:pt x="792394" y="478003"/>
                        <a:pt x="782425" y="547789"/>
                      </a:cubicBezTo>
                      <a:cubicBezTo>
                        <a:pt x="778231" y="577148"/>
                        <a:pt x="754290" y="632195"/>
                        <a:pt x="754290" y="632195"/>
                      </a:cubicBezTo>
                      <a:cubicBezTo>
                        <a:pt x="743751" y="705964"/>
                        <a:pt x="739167" y="743504"/>
                        <a:pt x="726154" y="815075"/>
                      </a:cubicBezTo>
                      <a:cubicBezTo>
                        <a:pt x="719977" y="849047"/>
                        <a:pt x="708438" y="906953"/>
                        <a:pt x="698019" y="941684"/>
                      </a:cubicBezTo>
                      <a:cubicBezTo>
                        <a:pt x="689497" y="970091"/>
                        <a:pt x="679261" y="997955"/>
                        <a:pt x="669883" y="1026091"/>
                      </a:cubicBezTo>
                      <a:lnTo>
                        <a:pt x="655816" y="1068294"/>
                      </a:lnTo>
                      <a:cubicBezTo>
                        <a:pt x="651127" y="1101118"/>
                        <a:pt x="648251" y="1134253"/>
                        <a:pt x="641748" y="1166767"/>
                      </a:cubicBezTo>
                      <a:cubicBezTo>
                        <a:pt x="638840" y="1181308"/>
                        <a:pt x="630897" y="1194495"/>
                        <a:pt x="627680" y="1208971"/>
                      </a:cubicBezTo>
                      <a:cubicBezTo>
                        <a:pt x="619034" y="1247879"/>
                        <a:pt x="618548" y="1297575"/>
                        <a:pt x="599545" y="1335580"/>
                      </a:cubicBezTo>
                      <a:cubicBezTo>
                        <a:pt x="591984" y="1350702"/>
                        <a:pt x="578277" y="1362333"/>
                        <a:pt x="571410" y="1377783"/>
                      </a:cubicBezTo>
                      <a:cubicBezTo>
                        <a:pt x="559365" y="1404884"/>
                        <a:pt x="543274" y="1462189"/>
                        <a:pt x="543274" y="1462189"/>
                      </a:cubicBezTo>
                      <a:cubicBezTo>
                        <a:pt x="529386" y="1642729"/>
                        <a:pt x="504983" y="1870487"/>
                        <a:pt x="543274" y="2038964"/>
                      </a:cubicBezTo>
                      <a:cubicBezTo>
                        <a:pt x="550768" y="2071938"/>
                        <a:pt x="571410" y="1973315"/>
                        <a:pt x="599545" y="1954558"/>
                      </a:cubicBezTo>
                      <a:lnTo>
                        <a:pt x="641748" y="1926423"/>
                      </a:lnTo>
                      <a:lnTo>
                        <a:pt x="698019" y="1842017"/>
                      </a:lnTo>
                      <a:cubicBezTo>
                        <a:pt x="707397" y="1827949"/>
                        <a:pt x="720807" y="1815854"/>
                        <a:pt x="726154" y="1799814"/>
                      </a:cubicBezTo>
                      <a:cubicBezTo>
                        <a:pt x="730843" y="1785746"/>
                        <a:pt x="733590" y="1770874"/>
                        <a:pt x="740222" y="1757611"/>
                      </a:cubicBezTo>
                      <a:cubicBezTo>
                        <a:pt x="747783" y="1742488"/>
                        <a:pt x="761490" y="1730857"/>
                        <a:pt x="768357" y="1715407"/>
                      </a:cubicBezTo>
                      <a:cubicBezTo>
                        <a:pt x="780402" y="1688306"/>
                        <a:pt x="787115" y="1659136"/>
                        <a:pt x="796493" y="1631001"/>
                      </a:cubicBezTo>
                      <a:lnTo>
                        <a:pt x="824628" y="1546595"/>
                      </a:lnTo>
                      <a:lnTo>
                        <a:pt x="838696" y="1504392"/>
                      </a:lnTo>
                      <a:cubicBezTo>
                        <a:pt x="843385" y="1518460"/>
                        <a:pt x="852763" y="1531766"/>
                        <a:pt x="852763" y="1546595"/>
                      </a:cubicBezTo>
                      <a:cubicBezTo>
                        <a:pt x="852763" y="1570506"/>
                        <a:pt x="844987" y="1593866"/>
                        <a:pt x="838696" y="1616934"/>
                      </a:cubicBezTo>
                      <a:cubicBezTo>
                        <a:pt x="830893" y="1645546"/>
                        <a:pt x="817753" y="1672568"/>
                        <a:pt x="810560" y="1701340"/>
                      </a:cubicBezTo>
                      <a:cubicBezTo>
                        <a:pt x="805871" y="1720097"/>
                        <a:pt x="805140" y="1740318"/>
                        <a:pt x="796493" y="1757611"/>
                      </a:cubicBezTo>
                      <a:cubicBezTo>
                        <a:pt x="790562" y="1769474"/>
                        <a:pt x="777736" y="1776368"/>
                        <a:pt x="768357" y="1785746"/>
                      </a:cubicBezTo>
                      <a:cubicBezTo>
                        <a:pt x="733002" y="1891817"/>
                        <a:pt x="780692" y="1761078"/>
                        <a:pt x="726154" y="1870152"/>
                      </a:cubicBezTo>
                      <a:cubicBezTo>
                        <a:pt x="719522" y="1883415"/>
                        <a:pt x="717927" y="1898725"/>
                        <a:pt x="712086" y="1912355"/>
                      </a:cubicBezTo>
                      <a:cubicBezTo>
                        <a:pt x="638098" y="2084994"/>
                        <a:pt x="726455" y="1869550"/>
                        <a:pt x="655816" y="2010829"/>
                      </a:cubicBezTo>
                      <a:cubicBezTo>
                        <a:pt x="597573" y="2127314"/>
                        <a:pt x="694244" y="1974287"/>
                        <a:pt x="613613" y="2095235"/>
                      </a:cubicBezTo>
                      <a:cubicBezTo>
                        <a:pt x="608924" y="2128060"/>
                        <a:pt x="606048" y="2161195"/>
                        <a:pt x="599545" y="2193709"/>
                      </a:cubicBezTo>
                      <a:cubicBezTo>
                        <a:pt x="596637" y="2208250"/>
                        <a:pt x="588385" y="2221371"/>
                        <a:pt x="585477" y="2235912"/>
                      </a:cubicBezTo>
                      <a:cubicBezTo>
                        <a:pt x="578974" y="2268426"/>
                        <a:pt x="578866" y="2302077"/>
                        <a:pt x="571410" y="2334386"/>
                      </a:cubicBezTo>
                      <a:cubicBezTo>
                        <a:pt x="564741" y="2363284"/>
                        <a:pt x="543274" y="2418792"/>
                        <a:pt x="543274" y="2418792"/>
                      </a:cubicBezTo>
                      <a:cubicBezTo>
                        <a:pt x="538585" y="2451617"/>
                        <a:pt x="536662" y="2484957"/>
                        <a:pt x="529206" y="2517266"/>
                      </a:cubicBezTo>
                      <a:cubicBezTo>
                        <a:pt x="522537" y="2546164"/>
                        <a:pt x="501071" y="2601672"/>
                        <a:pt x="501071" y="2601672"/>
                      </a:cubicBezTo>
                      <a:cubicBezTo>
                        <a:pt x="505760" y="2718903"/>
                        <a:pt x="507335" y="2836299"/>
                        <a:pt x="515139" y="2953364"/>
                      </a:cubicBezTo>
                      <a:cubicBezTo>
                        <a:pt x="516729" y="2977222"/>
                        <a:pt x="519787" y="3001726"/>
                        <a:pt x="529206" y="3023703"/>
                      </a:cubicBezTo>
                      <a:cubicBezTo>
                        <a:pt x="534431" y="3035894"/>
                        <a:pt x="547963" y="3042460"/>
                        <a:pt x="557342" y="3051838"/>
                      </a:cubicBezTo>
                      <a:lnTo>
                        <a:pt x="585477" y="3136244"/>
                      </a:lnTo>
                      <a:lnTo>
                        <a:pt x="599545" y="3178447"/>
                      </a:lnTo>
                      <a:cubicBezTo>
                        <a:pt x="604234" y="3220650"/>
                        <a:pt x="604065" y="3263681"/>
                        <a:pt x="613613" y="3305057"/>
                      </a:cubicBezTo>
                      <a:cubicBezTo>
                        <a:pt x="618328" y="3325491"/>
                        <a:pt x="637354" y="3340822"/>
                        <a:pt x="641748" y="3361327"/>
                      </a:cubicBezTo>
                      <a:cubicBezTo>
                        <a:pt x="651622" y="3407407"/>
                        <a:pt x="651127" y="3455112"/>
                        <a:pt x="655816" y="3502004"/>
                      </a:cubicBezTo>
                      <a:cubicBezTo>
                        <a:pt x="651127" y="3530140"/>
                        <a:pt x="664816" y="3569634"/>
                        <a:pt x="641748" y="3586411"/>
                      </a:cubicBezTo>
                      <a:cubicBezTo>
                        <a:pt x="631722" y="3593702"/>
                        <a:pt x="453630" y="3622453"/>
                        <a:pt x="416665" y="3628614"/>
                      </a:cubicBezTo>
                      <a:cubicBezTo>
                        <a:pt x="341637" y="3623925"/>
                        <a:pt x="265733" y="3626904"/>
                        <a:pt x="191582" y="3614546"/>
                      </a:cubicBezTo>
                      <a:cubicBezTo>
                        <a:pt x="178499" y="3612366"/>
                        <a:pt x="164911" y="3599593"/>
                        <a:pt x="163446" y="3586411"/>
                      </a:cubicBezTo>
                      <a:cubicBezTo>
                        <a:pt x="159784" y="3553456"/>
                        <a:pt x="167028" y="3519393"/>
                        <a:pt x="177514" y="3487937"/>
                      </a:cubicBezTo>
                      <a:cubicBezTo>
                        <a:pt x="181708" y="3475354"/>
                        <a:pt x="196271" y="3469180"/>
                        <a:pt x="205650" y="3459801"/>
                      </a:cubicBezTo>
                      <a:cubicBezTo>
                        <a:pt x="210339" y="3445733"/>
                        <a:pt x="212088" y="3430313"/>
                        <a:pt x="219717" y="3417598"/>
                      </a:cubicBezTo>
                      <a:cubicBezTo>
                        <a:pt x="251169" y="3365178"/>
                        <a:pt x="240819" y="3424632"/>
                        <a:pt x="247853" y="341759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825600"/>
                    </a:gs>
                    <a:gs pos="13000">
                      <a:srgbClr val="FFA800"/>
                    </a:gs>
                    <a:gs pos="28000">
                      <a:srgbClr val="825600"/>
                    </a:gs>
                    <a:gs pos="42999">
                      <a:srgbClr val="FFA800"/>
                    </a:gs>
                    <a:gs pos="58000">
                      <a:srgbClr val="825600"/>
                    </a:gs>
                    <a:gs pos="72000">
                      <a:srgbClr val="FFA800"/>
                    </a:gs>
                    <a:gs pos="87000">
                      <a:srgbClr val="825600"/>
                    </a:gs>
                    <a:gs pos="100000">
                      <a:srgbClr val="FFA800"/>
                    </a:gs>
                  </a:gsLst>
                  <a:lin ang="81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9" name="Freeform 3188"/>
                <p:cNvSpPr/>
                <p:nvPr/>
              </p:nvSpPr>
              <p:spPr>
                <a:xfrm>
                  <a:off x="7990449" y="2110154"/>
                  <a:ext cx="436099" cy="1983544"/>
                </a:xfrm>
                <a:custGeom>
                  <a:avLst/>
                  <a:gdLst>
                    <a:gd name="connsiteX0" fmla="*/ 436099 w 436099"/>
                    <a:gd name="connsiteY0" fmla="*/ 1983544 h 1983544"/>
                    <a:gd name="connsiteX1" fmla="*/ 337625 w 436099"/>
                    <a:gd name="connsiteY1" fmla="*/ 1899138 h 1983544"/>
                    <a:gd name="connsiteX2" fmla="*/ 309489 w 436099"/>
                    <a:gd name="connsiteY2" fmla="*/ 1871003 h 1983544"/>
                    <a:gd name="connsiteX3" fmla="*/ 281354 w 436099"/>
                    <a:gd name="connsiteY3" fmla="*/ 1828800 h 1983544"/>
                    <a:gd name="connsiteX4" fmla="*/ 196948 w 436099"/>
                    <a:gd name="connsiteY4" fmla="*/ 1772529 h 1983544"/>
                    <a:gd name="connsiteX5" fmla="*/ 196948 w 436099"/>
                    <a:gd name="connsiteY5" fmla="*/ 1645920 h 1983544"/>
                    <a:gd name="connsiteX6" fmla="*/ 168813 w 436099"/>
                    <a:gd name="connsiteY6" fmla="*/ 1491175 h 1983544"/>
                    <a:gd name="connsiteX7" fmla="*/ 140677 w 436099"/>
                    <a:gd name="connsiteY7" fmla="*/ 1448972 h 1983544"/>
                    <a:gd name="connsiteX8" fmla="*/ 126609 w 436099"/>
                    <a:gd name="connsiteY8" fmla="*/ 1392701 h 1983544"/>
                    <a:gd name="connsiteX9" fmla="*/ 56271 w 436099"/>
                    <a:gd name="connsiteY9" fmla="*/ 1308295 h 1983544"/>
                    <a:gd name="connsiteX10" fmla="*/ 42203 w 436099"/>
                    <a:gd name="connsiteY10" fmla="*/ 1055077 h 1983544"/>
                    <a:gd name="connsiteX11" fmla="*/ 126609 w 436099"/>
                    <a:gd name="connsiteY11" fmla="*/ 942535 h 1983544"/>
                    <a:gd name="connsiteX12" fmla="*/ 126609 w 436099"/>
                    <a:gd name="connsiteY12" fmla="*/ 829994 h 1983544"/>
                    <a:gd name="connsiteX13" fmla="*/ 56271 w 436099"/>
                    <a:gd name="connsiteY13" fmla="*/ 759655 h 1983544"/>
                    <a:gd name="connsiteX14" fmla="*/ 14068 w 436099"/>
                    <a:gd name="connsiteY14" fmla="*/ 675249 h 1983544"/>
                    <a:gd name="connsiteX15" fmla="*/ 0 w 436099"/>
                    <a:gd name="connsiteY15" fmla="*/ 633046 h 1983544"/>
                    <a:gd name="connsiteX16" fmla="*/ 28136 w 436099"/>
                    <a:gd name="connsiteY16" fmla="*/ 407963 h 1983544"/>
                    <a:gd name="connsiteX17" fmla="*/ 56271 w 436099"/>
                    <a:gd name="connsiteY17" fmla="*/ 323557 h 1983544"/>
                    <a:gd name="connsiteX18" fmla="*/ 98474 w 436099"/>
                    <a:gd name="connsiteY18" fmla="*/ 295421 h 1983544"/>
                    <a:gd name="connsiteX19" fmla="*/ 126609 w 436099"/>
                    <a:gd name="connsiteY19" fmla="*/ 253218 h 1983544"/>
                    <a:gd name="connsiteX20" fmla="*/ 140677 w 436099"/>
                    <a:gd name="connsiteY20" fmla="*/ 0 h 1983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36099" h="1983544">
                      <a:moveTo>
                        <a:pt x="436099" y="1983544"/>
                      </a:moveTo>
                      <a:cubicBezTo>
                        <a:pt x="371823" y="1940694"/>
                        <a:pt x="405854" y="1967366"/>
                        <a:pt x="337625" y="1899138"/>
                      </a:cubicBezTo>
                      <a:cubicBezTo>
                        <a:pt x="328246" y="1889760"/>
                        <a:pt x="316846" y="1882039"/>
                        <a:pt x="309489" y="1871003"/>
                      </a:cubicBezTo>
                      <a:cubicBezTo>
                        <a:pt x="300111" y="1856935"/>
                        <a:pt x="294078" y="1839933"/>
                        <a:pt x="281354" y="1828800"/>
                      </a:cubicBezTo>
                      <a:cubicBezTo>
                        <a:pt x="255906" y="1806533"/>
                        <a:pt x="196948" y="1772529"/>
                        <a:pt x="196948" y="1772529"/>
                      </a:cubicBezTo>
                      <a:cubicBezTo>
                        <a:pt x="165279" y="1677524"/>
                        <a:pt x="196948" y="1794469"/>
                        <a:pt x="196948" y="1645920"/>
                      </a:cubicBezTo>
                      <a:cubicBezTo>
                        <a:pt x="196948" y="1630713"/>
                        <a:pt x="181124" y="1519901"/>
                        <a:pt x="168813" y="1491175"/>
                      </a:cubicBezTo>
                      <a:cubicBezTo>
                        <a:pt x="162153" y="1475635"/>
                        <a:pt x="150056" y="1463040"/>
                        <a:pt x="140677" y="1448972"/>
                      </a:cubicBezTo>
                      <a:cubicBezTo>
                        <a:pt x="135988" y="1430215"/>
                        <a:pt x="134225" y="1410472"/>
                        <a:pt x="126609" y="1392701"/>
                      </a:cubicBezTo>
                      <a:cubicBezTo>
                        <a:pt x="111920" y="1358426"/>
                        <a:pt x="81622" y="1333646"/>
                        <a:pt x="56271" y="1308295"/>
                      </a:cubicBezTo>
                      <a:cubicBezTo>
                        <a:pt x="30590" y="1205569"/>
                        <a:pt x="7368" y="1166549"/>
                        <a:pt x="42203" y="1055077"/>
                      </a:cubicBezTo>
                      <a:cubicBezTo>
                        <a:pt x="56663" y="1008805"/>
                        <a:pt x="93849" y="975296"/>
                        <a:pt x="126609" y="942535"/>
                      </a:cubicBezTo>
                      <a:cubicBezTo>
                        <a:pt x="140718" y="900208"/>
                        <a:pt x="155711" y="878497"/>
                        <a:pt x="126609" y="829994"/>
                      </a:cubicBezTo>
                      <a:cubicBezTo>
                        <a:pt x="109549" y="801561"/>
                        <a:pt x="56271" y="759655"/>
                        <a:pt x="56271" y="759655"/>
                      </a:cubicBezTo>
                      <a:cubicBezTo>
                        <a:pt x="20911" y="653576"/>
                        <a:pt x="68609" y="784331"/>
                        <a:pt x="14068" y="675249"/>
                      </a:cubicBezTo>
                      <a:cubicBezTo>
                        <a:pt x="7436" y="661986"/>
                        <a:pt x="4689" y="647114"/>
                        <a:pt x="0" y="633046"/>
                      </a:cubicBezTo>
                      <a:cubicBezTo>
                        <a:pt x="9437" y="519804"/>
                        <a:pt x="2508" y="493389"/>
                        <a:pt x="28136" y="407963"/>
                      </a:cubicBezTo>
                      <a:cubicBezTo>
                        <a:pt x="36658" y="379557"/>
                        <a:pt x="31595" y="340008"/>
                        <a:pt x="56271" y="323557"/>
                      </a:cubicBezTo>
                      <a:lnTo>
                        <a:pt x="98474" y="295421"/>
                      </a:lnTo>
                      <a:cubicBezTo>
                        <a:pt x="107852" y="281353"/>
                        <a:pt x="119048" y="268340"/>
                        <a:pt x="126609" y="253218"/>
                      </a:cubicBezTo>
                      <a:cubicBezTo>
                        <a:pt x="162920" y="180595"/>
                        <a:pt x="140677" y="53616"/>
                        <a:pt x="140677" y="0"/>
                      </a:cubicBezTo>
                    </a:path>
                  </a:pathLst>
                </a:custGeom>
                <a:gradFill>
                  <a:gsLst>
                    <a:gs pos="0">
                      <a:srgbClr val="DDEBCF"/>
                    </a:gs>
                    <a:gs pos="50000">
                      <a:srgbClr val="9CB86E"/>
                    </a:gs>
                    <a:gs pos="100000">
                      <a:srgbClr val="156B13"/>
                    </a:gs>
                  </a:gsLst>
                  <a:lin ang="8100000" scaled="0"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0" name="Freeform 3189"/>
                <p:cNvSpPr/>
                <p:nvPr/>
              </p:nvSpPr>
              <p:spPr>
                <a:xfrm>
                  <a:off x="8145194" y="1871520"/>
                  <a:ext cx="829994" cy="2531668"/>
                </a:xfrm>
                <a:custGeom>
                  <a:avLst/>
                  <a:gdLst>
                    <a:gd name="connsiteX0" fmla="*/ 0 w 829994"/>
                    <a:gd name="connsiteY0" fmla="*/ 351175 h 2531668"/>
                    <a:gd name="connsiteX1" fmla="*/ 14068 w 829994"/>
                    <a:gd name="connsiteY1" fmla="*/ 308972 h 2531668"/>
                    <a:gd name="connsiteX2" fmla="*/ 70338 w 829994"/>
                    <a:gd name="connsiteY2" fmla="*/ 210498 h 2531668"/>
                    <a:gd name="connsiteX3" fmla="*/ 84406 w 829994"/>
                    <a:gd name="connsiteY3" fmla="*/ 154228 h 2531668"/>
                    <a:gd name="connsiteX4" fmla="*/ 98474 w 829994"/>
                    <a:gd name="connsiteY4" fmla="*/ 13551 h 2531668"/>
                    <a:gd name="connsiteX5" fmla="*/ 140677 w 829994"/>
                    <a:gd name="connsiteY5" fmla="*/ 27618 h 2531668"/>
                    <a:gd name="connsiteX6" fmla="*/ 196948 w 829994"/>
                    <a:gd name="connsiteY6" fmla="*/ 83889 h 2531668"/>
                    <a:gd name="connsiteX7" fmla="*/ 239151 w 829994"/>
                    <a:gd name="connsiteY7" fmla="*/ 97957 h 2531668"/>
                    <a:gd name="connsiteX8" fmla="*/ 323557 w 829994"/>
                    <a:gd name="connsiteY8" fmla="*/ 140160 h 2531668"/>
                    <a:gd name="connsiteX9" fmla="*/ 379828 w 829994"/>
                    <a:gd name="connsiteY9" fmla="*/ 224566 h 2531668"/>
                    <a:gd name="connsiteX10" fmla="*/ 407963 w 829994"/>
                    <a:gd name="connsiteY10" fmla="*/ 266769 h 2531668"/>
                    <a:gd name="connsiteX11" fmla="*/ 422031 w 829994"/>
                    <a:gd name="connsiteY11" fmla="*/ 323040 h 2531668"/>
                    <a:gd name="connsiteX12" fmla="*/ 464234 w 829994"/>
                    <a:gd name="connsiteY12" fmla="*/ 351175 h 2531668"/>
                    <a:gd name="connsiteX13" fmla="*/ 492369 w 829994"/>
                    <a:gd name="connsiteY13" fmla="*/ 393378 h 2531668"/>
                    <a:gd name="connsiteX14" fmla="*/ 520504 w 829994"/>
                    <a:gd name="connsiteY14" fmla="*/ 421514 h 2531668"/>
                    <a:gd name="connsiteX15" fmla="*/ 548640 w 829994"/>
                    <a:gd name="connsiteY15" fmla="*/ 463717 h 2531668"/>
                    <a:gd name="connsiteX16" fmla="*/ 590843 w 829994"/>
                    <a:gd name="connsiteY16" fmla="*/ 491852 h 2531668"/>
                    <a:gd name="connsiteX17" fmla="*/ 618978 w 829994"/>
                    <a:gd name="connsiteY17" fmla="*/ 548123 h 2531668"/>
                    <a:gd name="connsiteX18" fmla="*/ 661181 w 829994"/>
                    <a:gd name="connsiteY18" fmla="*/ 660665 h 2531668"/>
                    <a:gd name="connsiteX19" fmla="*/ 703384 w 829994"/>
                    <a:gd name="connsiteY19" fmla="*/ 759138 h 2531668"/>
                    <a:gd name="connsiteX20" fmla="*/ 717452 w 829994"/>
                    <a:gd name="connsiteY20" fmla="*/ 815409 h 2531668"/>
                    <a:gd name="connsiteX21" fmla="*/ 745588 w 829994"/>
                    <a:gd name="connsiteY21" fmla="*/ 899815 h 2531668"/>
                    <a:gd name="connsiteX22" fmla="*/ 731520 w 829994"/>
                    <a:gd name="connsiteY22" fmla="*/ 1349982 h 2531668"/>
                    <a:gd name="connsiteX23" fmla="*/ 745588 w 829994"/>
                    <a:gd name="connsiteY23" fmla="*/ 1546929 h 2531668"/>
                    <a:gd name="connsiteX24" fmla="*/ 759655 w 829994"/>
                    <a:gd name="connsiteY24" fmla="*/ 1589132 h 2531668"/>
                    <a:gd name="connsiteX25" fmla="*/ 787791 w 829994"/>
                    <a:gd name="connsiteY25" fmla="*/ 1617268 h 2531668"/>
                    <a:gd name="connsiteX26" fmla="*/ 815926 w 829994"/>
                    <a:gd name="connsiteY26" fmla="*/ 1687606 h 2531668"/>
                    <a:gd name="connsiteX27" fmla="*/ 829994 w 829994"/>
                    <a:gd name="connsiteY27" fmla="*/ 1729809 h 2531668"/>
                    <a:gd name="connsiteX28" fmla="*/ 815926 w 829994"/>
                    <a:gd name="connsiteY28" fmla="*/ 1940825 h 2531668"/>
                    <a:gd name="connsiteX29" fmla="*/ 801858 w 829994"/>
                    <a:gd name="connsiteY29" fmla="*/ 1983028 h 2531668"/>
                    <a:gd name="connsiteX30" fmla="*/ 773723 w 829994"/>
                    <a:gd name="connsiteY30" fmla="*/ 2095569 h 2531668"/>
                    <a:gd name="connsiteX31" fmla="*/ 731520 w 829994"/>
                    <a:gd name="connsiteY31" fmla="*/ 2306585 h 2531668"/>
                    <a:gd name="connsiteX32" fmla="*/ 703384 w 829994"/>
                    <a:gd name="connsiteY32" fmla="*/ 2390991 h 2531668"/>
                    <a:gd name="connsiteX33" fmla="*/ 675249 w 829994"/>
                    <a:gd name="connsiteY33" fmla="*/ 2447262 h 2531668"/>
                    <a:gd name="connsiteX34" fmla="*/ 647114 w 829994"/>
                    <a:gd name="connsiteY34" fmla="*/ 2489465 h 2531668"/>
                    <a:gd name="connsiteX35" fmla="*/ 633046 w 829994"/>
                    <a:gd name="connsiteY35" fmla="*/ 2531668 h 2531668"/>
                    <a:gd name="connsiteX36" fmla="*/ 520504 w 829994"/>
                    <a:gd name="connsiteY36" fmla="*/ 2447262 h 2531668"/>
                    <a:gd name="connsiteX37" fmla="*/ 506437 w 829994"/>
                    <a:gd name="connsiteY37" fmla="*/ 2405058 h 2531668"/>
                    <a:gd name="connsiteX38" fmla="*/ 436098 w 829994"/>
                    <a:gd name="connsiteY38" fmla="*/ 2362855 h 2531668"/>
                    <a:gd name="connsiteX39" fmla="*/ 379828 w 829994"/>
                    <a:gd name="connsiteY39" fmla="*/ 2320652 h 2531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829994" h="2531668">
                      <a:moveTo>
                        <a:pt x="0" y="351175"/>
                      </a:moveTo>
                      <a:cubicBezTo>
                        <a:pt x="4689" y="337107"/>
                        <a:pt x="8227" y="322602"/>
                        <a:pt x="14068" y="308972"/>
                      </a:cubicBezTo>
                      <a:cubicBezTo>
                        <a:pt x="35485" y="258999"/>
                        <a:pt x="42083" y="252882"/>
                        <a:pt x="70338" y="210498"/>
                      </a:cubicBezTo>
                      <a:cubicBezTo>
                        <a:pt x="75027" y="191741"/>
                        <a:pt x="81672" y="173368"/>
                        <a:pt x="84406" y="154228"/>
                      </a:cubicBezTo>
                      <a:cubicBezTo>
                        <a:pt x="91071" y="107575"/>
                        <a:pt x="79334" y="56615"/>
                        <a:pt x="98474" y="13551"/>
                      </a:cubicBezTo>
                      <a:cubicBezTo>
                        <a:pt x="104496" y="0"/>
                        <a:pt x="126609" y="22929"/>
                        <a:pt x="140677" y="27618"/>
                      </a:cubicBezTo>
                      <a:cubicBezTo>
                        <a:pt x="159434" y="46375"/>
                        <a:pt x="171783" y="75500"/>
                        <a:pt x="196948" y="83889"/>
                      </a:cubicBezTo>
                      <a:cubicBezTo>
                        <a:pt x="211016" y="88578"/>
                        <a:pt x="225888" y="91325"/>
                        <a:pt x="239151" y="97957"/>
                      </a:cubicBezTo>
                      <a:cubicBezTo>
                        <a:pt x="348233" y="152498"/>
                        <a:pt x="217478" y="104800"/>
                        <a:pt x="323557" y="140160"/>
                      </a:cubicBezTo>
                      <a:lnTo>
                        <a:pt x="379828" y="224566"/>
                      </a:lnTo>
                      <a:lnTo>
                        <a:pt x="407963" y="266769"/>
                      </a:lnTo>
                      <a:cubicBezTo>
                        <a:pt x="412652" y="285526"/>
                        <a:pt x="411306" y="306953"/>
                        <a:pt x="422031" y="323040"/>
                      </a:cubicBezTo>
                      <a:cubicBezTo>
                        <a:pt x="431409" y="337108"/>
                        <a:pt x="452279" y="339220"/>
                        <a:pt x="464234" y="351175"/>
                      </a:cubicBezTo>
                      <a:cubicBezTo>
                        <a:pt x="476189" y="363130"/>
                        <a:pt x="481807" y="380176"/>
                        <a:pt x="492369" y="393378"/>
                      </a:cubicBezTo>
                      <a:cubicBezTo>
                        <a:pt x="500654" y="403735"/>
                        <a:pt x="512219" y="411157"/>
                        <a:pt x="520504" y="421514"/>
                      </a:cubicBezTo>
                      <a:cubicBezTo>
                        <a:pt x="531066" y="434716"/>
                        <a:pt x="536685" y="451762"/>
                        <a:pt x="548640" y="463717"/>
                      </a:cubicBezTo>
                      <a:cubicBezTo>
                        <a:pt x="560595" y="475672"/>
                        <a:pt x="576775" y="482474"/>
                        <a:pt x="590843" y="491852"/>
                      </a:cubicBezTo>
                      <a:cubicBezTo>
                        <a:pt x="600221" y="510609"/>
                        <a:pt x="612346" y="528228"/>
                        <a:pt x="618978" y="548123"/>
                      </a:cubicBezTo>
                      <a:cubicBezTo>
                        <a:pt x="659539" y="669807"/>
                        <a:pt x="603394" y="573984"/>
                        <a:pt x="661181" y="660665"/>
                      </a:cubicBezTo>
                      <a:cubicBezTo>
                        <a:pt x="701570" y="822216"/>
                        <a:pt x="645093" y="623126"/>
                        <a:pt x="703384" y="759138"/>
                      </a:cubicBezTo>
                      <a:cubicBezTo>
                        <a:pt x="711000" y="776909"/>
                        <a:pt x="711896" y="796890"/>
                        <a:pt x="717452" y="815409"/>
                      </a:cubicBezTo>
                      <a:cubicBezTo>
                        <a:pt x="725974" y="843816"/>
                        <a:pt x="745588" y="899815"/>
                        <a:pt x="745588" y="899815"/>
                      </a:cubicBezTo>
                      <a:cubicBezTo>
                        <a:pt x="740899" y="1049871"/>
                        <a:pt x="731520" y="1199853"/>
                        <a:pt x="731520" y="1349982"/>
                      </a:cubicBezTo>
                      <a:cubicBezTo>
                        <a:pt x="731520" y="1415798"/>
                        <a:pt x="737898" y="1481564"/>
                        <a:pt x="745588" y="1546929"/>
                      </a:cubicBezTo>
                      <a:cubicBezTo>
                        <a:pt x="747321" y="1561656"/>
                        <a:pt x="752026" y="1576417"/>
                        <a:pt x="759655" y="1589132"/>
                      </a:cubicBezTo>
                      <a:cubicBezTo>
                        <a:pt x="766479" y="1600505"/>
                        <a:pt x="778412" y="1607889"/>
                        <a:pt x="787791" y="1617268"/>
                      </a:cubicBezTo>
                      <a:cubicBezTo>
                        <a:pt x="797169" y="1640714"/>
                        <a:pt x="807059" y="1663962"/>
                        <a:pt x="815926" y="1687606"/>
                      </a:cubicBezTo>
                      <a:cubicBezTo>
                        <a:pt x="821133" y="1701490"/>
                        <a:pt x="829994" y="1714980"/>
                        <a:pt x="829994" y="1729809"/>
                      </a:cubicBezTo>
                      <a:cubicBezTo>
                        <a:pt x="829994" y="1800304"/>
                        <a:pt x="823711" y="1870761"/>
                        <a:pt x="815926" y="1940825"/>
                      </a:cubicBezTo>
                      <a:cubicBezTo>
                        <a:pt x="814288" y="1955563"/>
                        <a:pt x="805454" y="1968642"/>
                        <a:pt x="801858" y="1983028"/>
                      </a:cubicBezTo>
                      <a:lnTo>
                        <a:pt x="773723" y="2095569"/>
                      </a:lnTo>
                      <a:cubicBezTo>
                        <a:pt x="761943" y="2178028"/>
                        <a:pt x="758651" y="2225193"/>
                        <a:pt x="731520" y="2306585"/>
                      </a:cubicBezTo>
                      <a:cubicBezTo>
                        <a:pt x="722141" y="2334720"/>
                        <a:pt x="716647" y="2364465"/>
                        <a:pt x="703384" y="2390991"/>
                      </a:cubicBezTo>
                      <a:cubicBezTo>
                        <a:pt x="694006" y="2409748"/>
                        <a:pt x="685653" y="2429054"/>
                        <a:pt x="675249" y="2447262"/>
                      </a:cubicBezTo>
                      <a:cubicBezTo>
                        <a:pt x="666861" y="2461942"/>
                        <a:pt x="654675" y="2474343"/>
                        <a:pt x="647114" y="2489465"/>
                      </a:cubicBezTo>
                      <a:cubicBezTo>
                        <a:pt x="640482" y="2502728"/>
                        <a:pt x="637735" y="2517600"/>
                        <a:pt x="633046" y="2531668"/>
                      </a:cubicBezTo>
                      <a:cubicBezTo>
                        <a:pt x="537604" y="2468040"/>
                        <a:pt x="572551" y="2499307"/>
                        <a:pt x="520504" y="2447262"/>
                      </a:cubicBezTo>
                      <a:cubicBezTo>
                        <a:pt x="515815" y="2433194"/>
                        <a:pt x="514066" y="2417774"/>
                        <a:pt x="506437" y="2405058"/>
                      </a:cubicBezTo>
                      <a:cubicBezTo>
                        <a:pt x="487128" y="2372875"/>
                        <a:pt x="469292" y="2373920"/>
                        <a:pt x="436098" y="2362855"/>
                      </a:cubicBezTo>
                      <a:lnTo>
                        <a:pt x="379828" y="2320652"/>
                      </a:lnTo>
                    </a:path>
                  </a:pathLst>
                </a:custGeom>
                <a:gradFill>
                  <a:gsLst>
                    <a:gs pos="31000">
                      <a:srgbClr val="FF3300">
                        <a:alpha val="42000"/>
                      </a:srgbClr>
                    </a:gs>
                    <a:gs pos="50000">
                      <a:srgbClr val="9CB86E"/>
                    </a:gs>
                    <a:gs pos="100000">
                      <a:srgbClr val="156B13"/>
                    </a:gs>
                  </a:gsLst>
                  <a:lin ang="8100000" scaled="0"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97" name="Group 3196"/>
              <p:cNvGrpSpPr/>
              <p:nvPr/>
            </p:nvGrpSpPr>
            <p:grpSpPr>
              <a:xfrm>
                <a:off x="6934200" y="4648200"/>
                <a:ext cx="381000" cy="1523999"/>
                <a:chOff x="8015257" y="2162976"/>
                <a:chExt cx="1044337" cy="3688620"/>
              </a:xfrm>
            </p:grpSpPr>
            <p:sp>
              <p:nvSpPr>
                <p:cNvPr id="3195" name="Freeform 3194"/>
                <p:cNvSpPr/>
                <p:nvPr/>
              </p:nvSpPr>
              <p:spPr>
                <a:xfrm>
                  <a:off x="8015257" y="2162976"/>
                  <a:ext cx="1044337" cy="1132390"/>
                </a:xfrm>
                <a:custGeom>
                  <a:avLst/>
                  <a:gdLst>
                    <a:gd name="connsiteX0" fmla="*/ 467561 w 1044337"/>
                    <a:gd name="connsiteY0" fmla="*/ 115990 h 1132390"/>
                    <a:gd name="connsiteX1" fmla="*/ 326885 w 1044337"/>
                    <a:gd name="connsiteY1" fmla="*/ 115990 h 1132390"/>
                    <a:gd name="connsiteX2" fmla="*/ 298749 w 1044337"/>
                    <a:gd name="connsiteY2" fmla="*/ 144126 h 1132390"/>
                    <a:gd name="connsiteX3" fmla="*/ 270614 w 1044337"/>
                    <a:gd name="connsiteY3" fmla="*/ 242599 h 1132390"/>
                    <a:gd name="connsiteX4" fmla="*/ 242478 w 1044337"/>
                    <a:gd name="connsiteY4" fmla="*/ 270735 h 1132390"/>
                    <a:gd name="connsiteX5" fmla="*/ 172140 w 1044337"/>
                    <a:gd name="connsiteY5" fmla="*/ 355141 h 1132390"/>
                    <a:gd name="connsiteX6" fmla="*/ 115869 w 1044337"/>
                    <a:gd name="connsiteY6" fmla="*/ 594292 h 1132390"/>
                    <a:gd name="connsiteX7" fmla="*/ 73666 w 1044337"/>
                    <a:gd name="connsiteY7" fmla="*/ 608359 h 1132390"/>
                    <a:gd name="connsiteX8" fmla="*/ 45531 w 1044337"/>
                    <a:gd name="connsiteY8" fmla="*/ 650562 h 1132390"/>
                    <a:gd name="connsiteX9" fmla="*/ 45531 w 1044337"/>
                    <a:gd name="connsiteY9" fmla="*/ 974119 h 1132390"/>
                    <a:gd name="connsiteX10" fmla="*/ 59598 w 1044337"/>
                    <a:gd name="connsiteY10" fmla="*/ 1016322 h 1132390"/>
                    <a:gd name="connsiteX11" fmla="*/ 87734 w 1044337"/>
                    <a:gd name="connsiteY11" fmla="*/ 1044458 h 1132390"/>
                    <a:gd name="connsiteX12" fmla="*/ 115869 w 1044337"/>
                    <a:gd name="connsiteY12" fmla="*/ 1086661 h 1132390"/>
                    <a:gd name="connsiteX13" fmla="*/ 158072 w 1044337"/>
                    <a:gd name="connsiteY13" fmla="*/ 1072593 h 1132390"/>
                    <a:gd name="connsiteX14" fmla="*/ 186208 w 1044337"/>
                    <a:gd name="connsiteY14" fmla="*/ 1044458 h 1132390"/>
                    <a:gd name="connsiteX15" fmla="*/ 256546 w 1044337"/>
                    <a:gd name="connsiteY15" fmla="*/ 1058526 h 1132390"/>
                    <a:gd name="connsiteX16" fmla="*/ 340952 w 1044337"/>
                    <a:gd name="connsiteY16" fmla="*/ 1128864 h 1132390"/>
                    <a:gd name="connsiteX17" fmla="*/ 467561 w 1044337"/>
                    <a:gd name="connsiteY17" fmla="*/ 1114796 h 1132390"/>
                    <a:gd name="connsiteX18" fmla="*/ 467561 w 1044337"/>
                    <a:gd name="connsiteY18" fmla="*/ 974119 h 1132390"/>
                    <a:gd name="connsiteX19" fmla="*/ 425358 w 1044337"/>
                    <a:gd name="connsiteY19" fmla="*/ 931916 h 1132390"/>
                    <a:gd name="connsiteX20" fmla="*/ 340952 w 1044337"/>
                    <a:gd name="connsiteY20" fmla="*/ 819375 h 1132390"/>
                    <a:gd name="connsiteX21" fmla="*/ 326885 w 1044337"/>
                    <a:gd name="connsiteY21" fmla="*/ 763104 h 1132390"/>
                    <a:gd name="connsiteX22" fmla="*/ 397223 w 1044337"/>
                    <a:gd name="connsiteY22" fmla="*/ 819375 h 1132390"/>
                    <a:gd name="connsiteX23" fmla="*/ 439426 w 1044337"/>
                    <a:gd name="connsiteY23" fmla="*/ 903781 h 1132390"/>
                    <a:gd name="connsiteX24" fmla="*/ 481629 w 1044337"/>
                    <a:gd name="connsiteY24" fmla="*/ 917849 h 1132390"/>
                    <a:gd name="connsiteX25" fmla="*/ 566035 w 1044337"/>
                    <a:gd name="connsiteY25" fmla="*/ 974119 h 1132390"/>
                    <a:gd name="connsiteX26" fmla="*/ 594171 w 1044337"/>
                    <a:gd name="connsiteY26" fmla="*/ 608359 h 1132390"/>
                    <a:gd name="connsiteX27" fmla="*/ 608238 w 1044337"/>
                    <a:gd name="connsiteY27" fmla="*/ 650562 h 1132390"/>
                    <a:gd name="connsiteX28" fmla="*/ 622306 w 1044337"/>
                    <a:gd name="connsiteY28" fmla="*/ 819375 h 1132390"/>
                    <a:gd name="connsiteX29" fmla="*/ 636374 w 1044337"/>
                    <a:gd name="connsiteY29" fmla="*/ 875646 h 1132390"/>
                    <a:gd name="connsiteX30" fmla="*/ 650441 w 1044337"/>
                    <a:gd name="connsiteY30" fmla="*/ 974119 h 1132390"/>
                    <a:gd name="connsiteX31" fmla="*/ 692645 w 1044337"/>
                    <a:gd name="connsiteY31" fmla="*/ 1002255 h 1132390"/>
                    <a:gd name="connsiteX32" fmla="*/ 720780 w 1044337"/>
                    <a:gd name="connsiteY32" fmla="*/ 1044458 h 1132390"/>
                    <a:gd name="connsiteX33" fmla="*/ 762983 w 1044337"/>
                    <a:gd name="connsiteY33" fmla="*/ 1058526 h 1132390"/>
                    <a:gd name="connsiteX34" fmla="*/ 861457 w 1044337"/>
                    <a:gd name="connsiteY34" fmla="*/ 1114796 h 1132390"/>
                    <a:gd name="connsiteX35" fmla="*/ 903660 w 1044337"/>
                    <a:gd name="connsiteY35" fmla="*/ 1100729 h 1132390"/>
                    <a:gd name="connsiteX36" fmla="*/ 931795 w 1044337"/>
                    <a:gd name="connsiteY36" fmla="*/ 1002255 h 1132390"/>
                    <a:gd name="connsiteX37" fmla="*/ 1016201 w 1044337"/>
                    <a:gd name="connsiteY37" fmla="*/ 833442 h 1132390"/>
                    <a:gd name="connsiteX38" fmla="*/ 1030269 w 1044337"/>
                    <a:gd name="connsiteY38" fmla="*/ 791239 h 1132390"/>
                    <a:gd name="connsiteX39" fmla="*/ 1044337 w 1044337"/>
                    <a:gd name="connsiteY39" fmla="*/ 749036 h 1132390"/>
                    <a:gd name="connsiteX40" fmla="*/ 1030269 w 1044337"/>
                    <a:gd name="connsiteY40" fmla="*/ 678698 h 1132390"/>
                    <a:gd name="connsiteX41" fmla="*/ 973998 w 1044337"/>
                    <a:gd name="connsiteY41" fmla="*/ 622427 h 1132390"/>
                    <a:gd name="connsiteX42" fmla="*/ 959931 w 1044337"/>
                    <a:gd name="connsiteY42" fmla="*/ 580224 h 1132390"/>
                    <a:gd name="connsiteX43" fmla="*/ 988066 w 1044337"/>
                    <a:gd name="connsiteY43" fmla="*/ 439547 h 1132390"/>
                    <a:gd name="connsiteX44" fmla="*/ 1002134 w 1044337"/>
                    <a:gd name="connsiteY44" fmla="*/ 355141 h 1132390"/>
                    <a:gd name="connsiteX45" fmla="*/ 959931 w 1044337"/>
                    <a:gd name="connsiteY45" fmla="*/ 214464 h 1132390"/>
                    <a:gd name="connsiteX46" fmla="*/ 931795 w 1044337"/>
                    <a:gd name="connsiteY46" fmla="*/ 186329 h 1132390"/>
                    <a:gd name="connsiteX47" fmla="*/ 875525 w 1044337"/>
                    <a:gd name="connsiteY47" fmla="*/ 172261 h 1132390"/>
                    <a:gd name="connsiteX48" fmla="*/ 847389 w 1044337"/>
                    <a:gd name="connsiteY48" fmla="*/ 144126 h 1132390"/>
                    <a:gd name="connsiteX49" fmla="*/ 805186 w 1044337"/>
                    <a:gd name="connsiteY49" fmla="*/ 115990 h 1132390"/>
                    <a:gd name="connsiteX50" fmla="*/ 720780 w 1044337"/>
                    <a:gd name="connsiteY50" fmla="*/ 17516 h 1132390"/>
                    <a:gd name="connsiteX51" fmla="*/ 580103 w 1044337"/>
                    <a:gd name="connsiteY51" fmla="*/ 31584 h 1132390"/>
                    <a:gd name="connsiteX52" fmla="*/ 495697 w 1044337"/>
                    <a:gd name="connsiteY52" fmla="*/ 59719 h 1132390"/>
                    <a:gd name="connsiteX53" fmla="*/ 467561 w 1044337"/>
                    <a:gd name="connsiteY53" fmla="*/ 87855 h 1132390"/>
                    <a:gd name="connsiteX54" fmla="*/ 383155 w 1044337"/>
                    <a:gd name="connsiteY54" fmla="*/ 101922 h 113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044337" h="1132390">
                      <a:moveTo>
                        <a:pt x="467561" y="115990"/>
                      </a:moveTo>
                      <a:cubicBezTo>
                        <a:pt x="410523" y="106483"/>
                        <a:pt x="379349" y="89757"/>
                        <a:pt x="326885" y="115990"/>
                      </a:cubicBezTo>
                      <a:cubicBezTo>
                        <a:pt x="315022" y="121922"/>
                        <a:pt x="308128" y="134747"/>
                        <a:pt x="298749" y="144126"/>
                      </a:cubicBezTo>
                      <a:cubicBezTo>
                        <a:pt x="296122" y="154632"/>
                        <a:pt x="279261" y="228187"/>
                        <a:pt x="270614" y="242599"/>
                      </a:cubicBezTo>
                      <a:cubicBezTo>
                        <a:pt x="263790" y="253972"/>
                        <a:pt x="250764" y="260378"/>
                        <a:pt x="242478" y="270735"/>
                      </a:cubicBezTo>
                      <a:cubicBezTo>
                        <a:pt x="164136" y="368663"/>
                        <a:pt x="272392" y="254889"/>
                        <a:pt x="172140" y="355141"/>
                      </a:cubicBezTo>
                      <a:cubicBezTo>
                        <a:pt x="164728" y="451495"/>
                        <a:pt x="191514" y="531255"/>
                        <a:pt x="115869" y="594292"/>
                      </a:cubicBezTo>
                      <a:cubicBezTo>
                        <a:pt x="104477" y="603785"/>
                        <a:pt x="87734" y="603670"/>
                        <a:pt x="73666" y="608359"/>
                      </a:cubicBezTo>
                      <a:cubicBezTo>
                        <a:pt x="64288" y="622427"/>
                        <a:pt x="53092" y="635440"/>
                        <a:pt x="45531" y="650562"/>
                      </a:cubicBezTo>
                      <a:cubicBezTo>
                        <a:pt x="0" y="741626"/>
                        <a:pt x="41926" y="932658"/>
                        <a:pt x="45531" y="974119"/>
                      </a:cubicBezTo>
                      <a:cubicBezTo>
                        <a:pt x="46816" y="988892"/>
                        <a:pt x="51969" y="1003607"/>
                        <a:pt x="59598" y="1016322"/>
                      </a:cubicBezTo>
                      <a:cubicBezTo>
                        <a:pt x="66422" y="1027695"/>
                        <a:pt x="79448" y="1034101"/>
                        <a:pt x="87734" y="1044458"/>
                      </a:cubicBezTo>
                      <a:cubicBezTo>
                        <a:pt x="98296" y="1057660"/>
                        <a:pt x="106491" y="1072593"/>
                        <a:pt x="115869" y="1086661"/>
                      </a:cubicBezTo>
                      <a:cubicBezTo>
                        <a:pt x="129937" y="1081972"/>
                        <a:pt x="145356" y="1080222"/>
                        <a:pt x="158072" y="1072593"/>
                      </a:cubicBezTo>
                      <a:cubicBezTo>
                        <a:pt x="169445" y="1065769"/>
                        <a:pt x="173078" y="1046334"/>
                        <a:pt x="186208" y="1044458"/>
                      </a:cubicBezTo>
                      <a:cubicBezTo>
                        <a:pt x="209878" y="1041077"/>
                        <a:pt x="233100" y="1053837"/>
                        <a:pt x="256546" y="1058526"/>
                      </a:cubicBezTo>
                      <a:cubicBezTo>
                        <a:pt x="266707" y="1068687"/>
                        <a:pt x="319586" y="1127084"/>
                        <a:pt x="340952" y="1128864"/>
                      </a:cubicBezTo>
                      <a:cubicBezTo>
                        <a:pt x="383268" y="1132390"/>
                        <a:pt x="425358" y="1119485"/>
                        <a:pt x="467561" y="1114796"/>
                      </a:cubicBezTo>
                      <a:cubicBezTo>
                        <a:pt x="486200" y="1058881"/>
                        <a:pt x="496952" y="1047596"/>
                        <a:pt x="467561" y="974119"/>
                      </a:cubicBezTo>
                      <a:cubicBezTo>
                        <a:pt x="460172" y="955647"/>
                        <a:pt x="437572" y="947620"/>
                        <a:pt x="425358" y="931916"/>
                      </a:cubicBezTo>
                      <a:cubicBezTo>
                        <a:pt x="314016" y="788761"/>
                        <a:pt x="411714" y="890135"/>
                        <a:pt x="340952" y="819375"/>
                      </a:cubicBezTo>
                      <a:cubicBezTo>
                        <a:pt x="336263" y="800618"/>
                        <a:pt x="313214" y="776775"/>
                        <a:pt x="326885" y="763104"/>
                      </a:cubicBezTo>
                      <a:cubicBezTo>
                        <a:pt x="335759" y="754230"/>
                        <a:pt x="391936" y="814088"/>
                        <a:pt x="397223" y="819375"/>
                      </a:cubicBezTo>
                      <a:cubicBezTo>
                        <a:pt x="406490" y="847176"/>
                        <a:pt x="414635" y="883948"/>
                        <a:pt x="439426" y="903781"/>
                      </a:cubicBezTo>
                      <a:cubicBezTo>
                        <a:pt x="451005" y="913044"/>
                        <a:pt x="467561" y="913160"/>
                        <a:pt x="481629" y="917849"/>
                      </a:cubicBezTo>
                      <a:cubicBezTo>
                        <a:pt x="545257" y="1013291"/>
                        <a:pt x="513990" y="1026166"/>
                        <a:pt x="566035" y="974119"/>
                      </a:cubicBezTo>
                      <a:cubicBezTo>
                        <a:pt x="585984" y="375672"/>
                        <a:pt x="545245" y="437115"/>
                        <a:pt x="594171" y="608359"/>
                      </a:cubicBezTo>
                      <a:cubicBezTo>
                        <a:pt x="598245" y="622617"/>
                        <a:pt x="603549" y="636494"/>
                        <a:pt x="608238" y="650562"/>
                      </a:cubicBezTo>
                      <a:cubicBezTo>
                        <a:pt x="612927" y="706833"/>
                        <a:pt x="615302" y="763345"/>
                        <a:pt x="622306" y="819375"/>
                      </a:cubicBezTo>
                      <a:cubicBezTo>
                        <a:pt x="624704" y="838560"/>
                        <a:pt x="632915" y="856624"/>
                        <a:pt x="636374" y="875646"/>
                      </a:cubicBezTo>
                      <a:cubicBezTo>
                        <a:pt x="642305" y="908269"/>
                        <a:pt x="636974" y="943819"/>
                        <a:pt x="650441" y="974119"/>
                      </a:cubicBezTo>
                      <a:cubicBezTo>
                        <a:pt x="657308" y="989569"/>
                        <a:pt x="678577" y="992876"/>
                        <a:pt x="692645" y="1002255"/>
                      </a:cubicBezTo>
                      <a:cubicBezTo>
                        <a:pt x="702023" y="1016323"/>
                        <a:pt x="707578" y="1033896"/>
                        <a:pt x="720780" y="1044458"/>
                      </a:cubicBezTo>
                      <a:cubicBezTo>
                        <a:pt x="732359" y="1053721"/>
                        <a:pt x="749353" y="1052685"/>
                        <a:pt x="762983" y="1058526"/>
                      </a:cubicBezTo>
                      <a:cubicBezTo>
                        <a:pt x="812960" y="1079945"/>
                        <a:pt x="819071" y="1086539"/>
                        <a:pt x="861457" y="1114796"/>
                      </a:cubicBezTo>
                      <a:cubicBezTo>
                        <a:pt x="875525" y="1110107"/>
                        <a:pt x="893175" y="1111214"/>
                        <a:pt x="903660" y="1100729"/>
                      </a:cubicBezTo>
                      <a:cubicBezTo>
                        <a:pt x="910576" y="1093813"/>
                        <a:pt x="931428" y="1002988"/>
                        <a:pt x="931795" y="1002255"/>
                      </a:cubicBezTo>
                      <a:cubicBezTo>
                        <a:pt x="1040882" y="784080"/>
                        <a:pt x="945479" y="1045609"/>
                        <a:pt x="1016201" y="833442"/>
                      </a:cubicBezTo>
                      <a:lnTo>
                        <a:pt x="1030269" y="791239"/>
                      </a:lnTo>
                      <a:lnTo>
                        <a:pt x="1044337" y="749036"/>
                      </a:lnTo>
                      <a:cubicBezTo>
                        <a:pt x="1039648" y="725590"/>
                        <a:pt x="1041881" y="699599"/>
                        <a:pt x="1030269" y="678698"/>
                      </a:cubicBezTo>
                      <a:cubicBezTo>
                        <a:pt x="1017387" y="655510"/>
                        <a:pt x="973998" y="622427"/>
                        <a:pt x="973998" y="622427"/>
                      </a:cubicBezTo>
                      <a:cubicBezTo>
                        <a:pt x="969309" y="608359"/>
                        <a:pt x="958794" y="595009"/>
                        <a:pt x="959931" y="580224"/>
                      </a:cubicBezTo>
                      <a:cubicBezTo>
                        <a:pt x="963599" y="532544"/>
                        <a:pt x="980204" y="486717"/>
                        <a:pt x="988066" y="439547"/>
                      </a:cubicBezTo>
                      <a:lnTo>
                        <a:pt x="1002134" y="355141"/>
                      </a:lnTo>
                      <a:cubicBezTo>
                        <a:pt x="991202" y="300483"/>
                        <a:pt x="988404" y="264290"/>
                        <a:pt x="959931" y="214464"/>
                      </a:cubicBezTo>
                      <a:cubicBezTo>
                        <a:pt x="953351" y="202948"/>
                        <a:pt x="943658" y="192260"/>
                        <a:pt x="931795" y="186329"/>
                      </a:cubicBezTo>
                      <a:cubicBezTo>
                        <a:pt x="914502" y="177683"/>
                        <a:pt x="894282" y="176950"/>
                        <a:pt x="875525" y="172261"/>
                      </a:cubicBezTo>
                      <a:cubicBezTo>
                        <a:pt x="866146" y="162883"/>
                        <a:pt x="857746" y="152411"/>
                        <a:pt x="847389" y="144126"/>
                      </a:cubicBezTo>
                      <a:cubicBezTo>
                        <a:pt x="834187" y="133564"/>
                        <a:pt x="812747" y="131112"/>
                        <a:pt x="805186" y="115990"/>
                      </a:cubicBezTo>
                      <a:cubicBezTo>
                        <a:pt x="747191" y="0"/>
                        <a:pt x="852615" y="43884"/>
                        <a:pt x="720780" y="17516"/>
                      </a:cubicBezTo>
                      <a:cubicBezTo>
                        <a:pt x="673888" y="22205"/>
                        <a:pt x="626422" y="22899"/>
                        <a:pt x="580103" y="31584"/>
                      </a:cubicBezTo>
                      <a:cubicBezTo>
                        <a:pt x="550954" y="37049"/>
                        <a:pt x="495697" y="59719"/>
                        <a:pt x="495697" y="59719"/>
                      </a:cubicBezTo>
                      <a:cubicBezTo>
                        <a:pt x="486318" y="69098"/>
                        <a:pt x="478934" y="81031"/>
                        <a:pt x="467561" y="87855"/>
                      </a:cubicBezTo>
                      <a:cubicBezTo>
                        <a:pt x="436702" y="106370"/>
                        <a:pt x="416764" y="101922"/>
                        <a:pt x="383155" y="101922"/>
                      </a:cubicBezTo>
                    </a:path>
                  </a:pathLst>
                </a:custGeom>
                <a:gradFill>
                  <a:gsLst>
                    <a:gs pos="0">
                      <a:srgbClr val="FFCC00"/>
                    </a:gs>
                    <a:gs pos="31000">
                      <a:srgbClr val="FFCC00"/>
                    </a:gs>
                    <a:gs pos="50000">
                      <a:srgbClr val="9CB86E"/>
                    </a:gs>
                    <a:gs pos="100000">
                      <a:srgbClr val="156B13"/>
                    </a:gs>
                  </a:gsLst>
                  <a:lin ang="8100000" scaled="0"/>
                </a:gra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6" name="Freeform 3195"/>
                <p:cNvSpPr/>
                <p:nvPr/>
              </p:nvSpPr>
              <p:spPr>
                <a:xfrm>
                  <a:off x="8537429" y="2793922"/>
                  <a:ext cx="130541" cy="3057674"/>
                </a:xfrm>
                <a:custGeom>
                  <a:avLst/>
                  <a:gdLst>
                    <a:gd name="connsiteX0" fmla="*/ 0 w 435161"/>
                    <a:gd name="connsiteY0" fmla="*/ 253218 h 983985"/>
                    <a:gd name="connsiteX1" fmla="*/ 70339 w 435161"/>
                    <a:gd name="connsiteY1" fmla="*/ 323556 h 983985"/>
                    <a:gd name="connsiteX2" fmla="*/ 98474 w 435161"/>
                    <a:gd name="connsiteY2" fmla="*/ 407963 h 983985"/>
                    <a:gd name="connsiteX3" fmla="*/ 112542 w 435161"/>
                    <a:gd name="connsiteY3" fmla="*/ 548640 h 983985"/>
                    <a:gd name="connsiteX4" fmla="*/ 112542 w 435161"/>
                    <a:gd name="connsiteY4" fmla="*/ 815926 h 983985"/>
                    <a:gd name="connsiteX5" fmla="*/ 56271 w 435161"/>
                    <a:gd name="connsiteY5" fmla="*/ 900332 h 983985"/>
                    <a:gd name="connsiteX6" fmla="*/ 422031 w 435161"/>
                    <a:gd name="connsiteY6" fmla="*/ 914400 h 983985"/>
                    <a:gd name="connsiteX7" fmla="*/ 393896 w 435161"/>
                    <a:gd name="connsiteY7" fmla="*/ 886264 h 983985"/>
                    <a:gd name="connsiteX8" fmla="*/ 351692 w 435161"/>
                    <a:gd name="connsiteY8" fmla="*/ 858129 h 983985"/>
                    <a:gd name="connsiteX9" fmla="*/ 323557 w 435161"/>
                    <a:gd name="connsiteY9" fmla="*/ 773723 h 983985"/>
                    <a:gd name="connsiteX10" fmla="*/ 281354 w 435161"/>
                    <a:gd name="connsiteY10" fmla="*/ 478301 h 983985"/>
                    <a:gd name="connsiteX11" fmla="*/ 253219 w 435161"/>
                    <a:gd name="connsiteY11" fmla="*/ 436098 h 983985"/>
                    <a:gd name="connsiteX12" fmla="*/ 239151 w 435161"/>
                    <a:gd name="connsiteY12" fmla="*/ 365760 h 983985"/>
                    <a:gd name="connsiteX13" fmla="*/ 211016 w 435161"/>
                    <a:gd name="connsiteY13" fmla="*/ 196947 h 983985"/>
                    <a:gd name="connsiteX14" fmla="*/ 196948 w 435161"/>
                    <a:gd name="connsiteY14" fmla="*/ 154744 h 983985"/>
                    <a:gd name="connsiteX15" fmla="*/ 154745 w 435161"/>
                    <a:gd name="connsiteY15" fmla="*/ 126609 h 983985"/>
                    <a:gd name="connsiteX16" fmla="*/ 140677 w 435161"/>
                    <a:gd name="connsiteY16" fmla="*/ 84406 h 983985"/>
                    <a:gd name="connsiteX17" fmla="*/ 154745 w 435161"/>
                    <a:gd name="connsiteY17" fmla="*/ 42203 h 983985"/>
                    <a:gd name="connsiteX18" fmla="*/ 225083 w 435161"/>
                    <a:gd name="connsiteY18" fmla="*/ 0 h 98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35161" h="983985">
                      <a:moveTo>
                        <a:pt x="0" y="253218"/>
                      </a:moveTo>
                      <a:cubicBezTo>
                        <a:pt x="23446" y="276664"/>
                        <a:pt x="59854" y="292100"/>
                        <a:pt x="70339" y="323556"/>
                      </a:cubicBezTo>
                      <a:lnTo>
                        <a:pt x="98474" y="407963"/>
                      </a:lnTo>
                      <a:cubicBezTo>
                        <a:pt x="103163" y="454855"/>
                        <a:pt x="106697" y="501878"/>
                        <a:pt x="112542" y="548640"/>
                      </a:cubicBezTo>
                      <a:cubicBezTo>
                        <a:pt x="126660" y="661585"/>
                        <a:pt x="150232" y="672705"/>
                        <a:pt x="112542" y="815926"/>
                      </a:cubicBezTo>
                      <a:cubicBezTo>
                        <a:pt x="103936" y="848627"/>
                        <a:pt x="56271" y="900332"/>
                        <a:pt x="56271" y="900332"/>
                      </a:cubicBezTo>
                      <a:cubicBezTo>
                        <a:pt x="181752" y="983985"/>
                        <a:pt x="123378" y="957065"/>
                        <a:pt x="422031" y="914400"/>
                      </a:cubicBezTo>
                      <a:cubicBezTo>
                        <a:pt x="435161" y="912524"/>
                        <a:pt x="404253" y="894549"/>
                        <a:pt x="393896" y="886264"/>
                      </a:cubicBezTo>
                      <a:cubicBezTo>
                        <a:pt x="380693" y="875702"/>
                        <a:pt x="365760" y="867507"/>
                        <a:pt x="351692" y="858129"/>
                      </a:cubicBezTo>
                      <a:cubicBezTo>
                        <a:pt x="342314" y="829994"/>
                        <a:pt x="325530" y="803315"/>
                        <a:pt x="323557" y="773723"/>
                      </a:cubicBezTo>
                      <a:cubicBezTo>
                        <a:pt x="320835" y="732893"/>
                        <a:pt x="326178" y="545538"/>
                        <a:pt x="281354" y="478301"/>
                      </a:cubicBezTo>
                      <a:lnTo>
                        <a:pt x="253219" y="436098"/>
                      </a:lnTo>
                      <a:cubicBezTo>
                        <a:pt x="248530" y="412652"/>
                        <a:pt x="243306" y="389307"/>
                        <a:pt x="239151" y="365760"/>
                      </a:cubicBezTo>
                      <a:cubicBezTo>
                        <a:pt x="229237" y="309581"/>
                        <a:pt x="222204" y="252886"/>
                        <a:pt x="211016" y="196947"/>
                      </a:cubicBezTo>
                      <a:cubicBezTo>
                        <a:pt x="208108" y="182406"/>
                        <a:pt x="206211" y="166323"/>
                        <a:pt x="196948" y="154744"/>
                      </a:cubicBezTo>
                      <a:cubicBezTo>
                        <a:pt x="186386" y="141542"/>
                        <a:pt x="168813" y="135987"/>
                        <a:pt x="154745" y="126609"/>
                      </a:cubicBezTo>
                      <a:cubicBezTo>
                        <a:pt x="150056" y="112541"/>
                        <a:pt x="140677" y="99235"/>
                        <a:pt x="140677" y="84406"/>
                      </a:cubicBezTo>
                      <a:cubicBezTo>
                        <a:pt x="140677" y="69577"/>
                        <a:pt x="145482" y="53782"/>
                        <a:pt x="154745" y="42203"/>
                      </a:cubicBezTo>
                      <a:cubicBezTo>
                        <a:pt x="166064" y="28054"/>
                        <a:pt x="206389" y="9347"/>
                        <a:pt x="225083" y="0"/>
                      </a:cubicBezTo>
                    </a:path>
                  </a:pathLst>
                </a:custGeom>
                <a:gradFill>
                  <a:gsLst>
                    <a:gs pos="59000">
                      <a:srgbClr val="8C817A"/>
                    </a:gs>
                    <a:gs pos="30000">
                      <a:srgbClr val="D49E6C"/>
                    </a:gs>
                    <a:gs pos="70000">
                      <a:srgbClr val="A65528"/>
                    </a:gs>
                    <a:gs pos="100000">
                      <a:srgbClr val="663012"/>
                    </a:gs>
                  </a:gsLst>
                  <a:lin ang="8100000" scaled="0"/>
                </a:gra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98" name="Group 3197"/>
              <p:cNvGrpSpPr/>
              <p:nvPr/>
            </p:nvGrpSpPr>
            <p:grpSpPr>
              <a:xfrm>
                <a:off x="5715000" y="5486400"/>
                <a:ext cx="442943" cy="762001"/>
                <a:chOff x="8015257" y="2162976"/>
                <a:chExt cx="1044337" cy="1859631"/>
              </a:xfrm>
            </p:grpSpPr>
            <p:sp>
              <p:nvSpPr>
                <p:cNvPr id="3199" name="Freeform 3198"/>
                <p:cNvSpPr/>
                <p:nvPr/>
              </p:nvSpPr>
              <p:spPr>
                <a:xfrm>
                  <a:off x="8015257" y="2162976"/>
                  <a:ext cx="1044337" cy="1132390"/>
                </a:xfrm>
                <a:custGeom>
                  <a:avLst/>
                  <a:gdLst>
                    <a:gd name="connsiteX0" fmla="*/ 467561 w 1044337"/>
                    <a:gd name="connsiteY0" fmla="*/ 115990 h 1132390"/>
                    <a:gd name="connsiteX1" fmla="*/ 326885 w 1044337"/>
                    <a:gd name="connsiteY1" fmla="*/ 115990 h 1132390"/>
                    <a:gd name="connsiteX2" fmla="*/ 298749 w 1044337"/>
                    <a:gd name="connsiteY2" fmla="*/ 144126 h 1132390"/>
                    <a:gd name="connsiteX3" fmla="*/ 270614 w 1044337"/>
                    <a:gd name="connsiteY3" fmla="*/ 242599 h 1132390"/>
                    <a:gd name="connsiteX4" fmla="*/ 242478 w 1044337"/>
                    <a:gd name="connsiteY4" fmla="*/ 270735 h 1132390"/>
                    <a:gd name="connsiteX5" fmla="*/ 172140 w 1044337"/>
                    <a:gd name="connsiteY5" fmla="*/ 355141 h 1132390"/>
                    <a:gd name="connsiteX6" fmla="*/ 115869 w 1044337"/>
                    <a:gd name="connsiteY6" fmla="*/ 594292 h 1132390"/>
                    <a:gd name="connsiteX7" fmla="*/ 73666 w 1044337"/>
                    <a:gd name="connsiteY7" fmla="*/ 608359 h 1132390"/>
                    <a:gd name="connsiteX8" fmla="*/ 45531 w 1044337"/>
                    <a:gd name="connsiteY8" fmla="*/ 650562 h 1132390"/>
                    <a:gd name="connsiteX9" fmla="*/ 45531 w 1044337"/>
                    <a:gd name="connsiteY9" fmla="*/ 974119 h 1132390"/>
                    <a:gd name="connsiteX10" fmla="*/ 59598 w 1044337"/>
                    <a:gd name="connsiteY10" fmla="*/ 1016322 h 1132390"/>
                    <a:gd name="connsiteX11" fmla="*/ 87734 w 1044337"/>
                    <a:gd name="connsiteY11" fmla="*/ 1044458 h 1132390"/>
                    <a:gd name="connsiteX12" fmla="*/ 115869 w 1044337"/>
                    <a:gd name="connsiteY12" fmla="*/ 1086661 h 1132390"/>
                    <a:gd name="connsiteX13" fmla="*/ 158072 w 1044337"/>
                    <a:gd name="connsiteY13" fmla="*/ 1072593 h 1132390"/>
                    <a:gd name="connsiteX14" fmla="*/ 186208 w 1044337"/>
                    <a:gd name="connsiteY14" fmla="*/ 1044458 h 1132390"/>
                    <a:gd name="connsiteX15" fmla="*/ 256546 w 1044337"/>
                    <a:gd name="connsiteY15" fmla="*/ 1058526 h 1132390"/>
                    <a:gd name="connsiteX16" fmla="*/ 340952 w 1044337"/>
                    <a:gd name="connsiteY16" fmla="*/ 1128864 h 1132390"/>
                    <a:gd name="connsiteX17" fmla="*/ 467561 w 1044337"/>
                    <a:gd name="connsiteY17" fmla="*/ 1114796 h 1132390"/>
                    <a:gd name="connsiteX18" fmla="*/ 467561 w 1044337"/>
                    <a:gd name="connsiteY18" fmla="*/ 974119 h 1132390"/>
                    <a:gd name="connsiteX19" fmla="*/ 425358 w 1044337"/>
                    <a:gd name="connsiteY19" fmla="*/ 931916 h 1132390"/>
                    <a:gd name="connsiteX20" fmla="*/ 340952 w 1044337"/>
                    <a:gd name="connsiteY20" fmla="*/ 819375 h 1132390"/>
                    <a:gd name="connsiteX21" fmla="*/ 326885 w 1044337"/>
                    <a:gd name="connsiteY21" fmla="*/ 763104 h 1132390"/>
                    <a:gd name="connsiteX22" fmla="*/ 397223 w 1044337"/>
                    <a:gd name="connsiteY22" fmla="*/ 819375 h 1132390"/>
                    <a:gd name="connsiteX23" fmla="*/ 439426 w 1044337"/>
                    <a:gd name="connsiteY23" fmla="*/ 903781 h 1132390"/>
                    <a:gd name="connsiteX24" fmla="*/ 481629 w 1044337"/>
                    <a:gd name="connsiteY24" fmla="*/ 917849 h 1132390"/>
                    <a:gd name="connsiteX25" fmla="*/ 566035 w 1044337"/>
                    <a:gd name="connsiteY25" fmla="*/ 974119 h 1132390"/>
                    <a:gd name="connsiteX26" fmla="*/ 594171 w 1044337"/>
                    <a:gd name="connsiteY26" fmla="*/ 608359 h 1132390"/>
                    <a:gd name="connsiteX27" fmla="*/ 608238 w 1044337"/>
                    <a:gd name="connsiteY27" fmla="*/ 650562 h 1132390"/>
                    <a:gd name="connsiteX28" fmla="*/ 622306 w 1044337"/>
                    <a:gd name="connsiteY28" fmla="*/ 819375 h 1132390"/>
                    <a:gd name="connsiteX29" fmla="*/ 636374 w 1044337"/>
                    <a:gd name="connsiteY29" fmla="*/ 875646 h 1132390"/>
                    <a:gd name="connsiteX30" fmla="*/ 650441 w 1044337"/>
                    <a:gd name="connsiteY30" fmla="*/ 974119 h 1132390"/>
                    <a:gd name="connsiteX31" fmla="*/ 692645 w 1044337"/>
                    <a:gd name="connsiteY31" fmla="*/ 1002255 h 1132390"/>
                    <a:gd name="connsiteX32" fmla="*/ 720780 w 1044337"/>
                    <a:gd name="connsiteY32" fmla="*/ 1044458 h 1132390"/>
                    <a:gd name="connsiteX33" fmla="*/ 762983 w 1044337"/>
                    <a:gd name="connsiteY33" fmla="*/ 1058526 h 1132390"/>
                    <a:gd name="connsiteX34" fmla="*/ 861457 w 1044337"/>
                    <a:gd name="connsiteY34" fmla="*/ 1114796 h 1132390"/>
                    <a:gd name="connsiteX35" fmla="*/ 903660 w 1044337"/>
                    <a:gd name="connsiteY35" fmla="*/ 1100729 h 1132390"/>
                    <a:gd name="connsiteX36" fmla="*/ 931795 w 1044337"/>
                    <a:gd name="connsiteY36" fmla="*/ 1002255 h 1132390"/>
                    <a:gd name="connsiteX37" fmla="*/ 1016201 w 1044337"/>
                    <a:gd name="connsiteY37" fmla="*/ 833442 h 1132390"/>
                    <a:gd name="connsiteX38" fmla="*/ 1030269 w 1044337"/>
                    <a:gd name="connsiteY38" fmla="*/ 791239 h 1132390"/>
                    <a:gd name="connsiteX39" fmla="*/ 1044337 w 1044337"/>
                    <a:gd name="connsiteY39" fmla="*/ 749036 h 1132390"/>
                    <a:gd name="connsiteX40" fmla="*/ 1030269 w 1044337"/>
                    <a:gd name="connsiteY40" fmla="*/ 678698 h 1132390"/>
                    <a:gd name="connsiteX41" fmla="*/ 973998 w 1044337"/>
                    <a:gd name="connsiteY41" fmla="*/ 622427 h 1132390"/>
                    <a:gd name="connsiteX42" fmla="*/ 959931 w 1044337"/>
                    <a:gd name="connsiteY42" fmla="*/ 580224 h 1132390"/>
                    <a:gd name="connsiteX43" fmla="*/ 988066 w 1044337"/>
                    <a:gd name="connsiteY43" fmla="*/ 439547 h 1132390"/>
                    <a:gd name="connsiteX44" fmla="*/ 1002134 w 1044337"/>
                    <a:gd name="connsiteY44" fmla="*/ 355141 h 1132390"/>
                    <a:gd name="connsiteX45" fmla="*/ 959931 w 1044337"/>
                    <a:gd name="connsiteY45" fmla="*/ 214464 h 1132390"/>
                    <a:gd name="connsiteX46" fmla="*/ 931795 w 1044337"/>
                    <a:gd name="connsiteY46" fmla="*/ 186329 h 1132390"/>
                    <a:gd name="connsiteX47" fmla="*/ 875525 w 1044337"/>
                    <a:gd name="connsiteY47" fmla="*/ 172261 h 1132390"/>
                    <a:gd name="connsiteX48" fmla="*/ 847389 w 1044337"/>
                    <a:gd name="connsiteY48" fmla="*/ 144126 h 1132390"/>
                    <a:gd name="connsiteX49" fmla="*/ 805186 w 1044337"/>
                    <a:gd name="connsiteY49" fmla="*/ 115990 h 1132390"/>
                    <a:gd name="connsiteX50" fmla="*/ 720780 w 1044337"/>
                    <a:gd name="connsiteY50" fmla="*/ 17516 h 1132390"/>
                    <a:gd name="connsiteX51" fmla="*/ 580103 w 1044337"/>
                    <a:gd name="connsiteY51" fmla="*/ 31584 h 1132390"/>
                    <a:gd name="connsiteX52" fmla="*/ 495697 w 1044337"/>
                    <a:gd name="connsiteY52" fmla="*/ 59719 h 1132390"/>
                    <a:gd name="connsiteX53" fmla="*/ 467561 w 1044337"/>
                    <a:gd name="connsiteY53" fmla="*/ 87855 h 1132390"/>
                    <a:gd name="connsiteX54" fmla="*/ 383155 w 1044337"/>
                    <a:gd name="connsiteY54" fmla="*/ 101922 h 113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044337" h="1132390">
                      <a:moveTo>
                        <a:pt x="467561" y="115990"/>
                      </a:moveTo>
                      <a:cubicBezTo>
                        <a:pt x="410523" y="106483"/>
                        <a:pt x="379349" y="89757"/>
                        <a:pt x="326885" y="115990"/>
                      </a:cubicBezTo>
                      <a:cubicBezTo>
                        <a:pt x="315022" y="121922"/>
                        <a:pt x="308128" y="134747"/>
                        <a:pt x="298749" y="144126"/>
                      </a:cubicBezTo>
                      <a:cubicBezTo>
                        <a:pt x="296122" y="154632"/>
                        <a:pt x="279261" y="228187"/>
                        <a:pt x="270614" y="242599"/>
                      </a:cubicBezTo>
                      <a:cubicBezTo>
                        <a:pt x="263790" y="253972"/>
                        <a:pt x="250764" y="260378"/>
                        <a:pt x="242478" y="270735"/>
                      </a:cubicBezTo>
                      <a:cubicBezTo>
                        <a:pt x="164136" y="368663"/>
                        <a:pt x="272392" y="254889"/>
                        <a:pt x="172140" y="355141"/>
                      </a:cubicBezTo>
                      <a:cubicBezTo>
                        <a:pt x="164728" y="451495"/>
                        <a:pt x="191514" y="531255"/>
                        <a:pt x="115869" y="594292"/>
                      </a:cubicBezTo>
                      <a:cubicBezTo>
                        <a:pt x="104477" y="603785"/>
                        <a:pt x="87734" y="603670"/>
                        <a:pt x="73666" y="608359"/>
                      </a:cubicBezTo>
                      <a:cubicBezTo>
                        <a:pt x="64288" y="622427"/>
                        <a:pt x="53092" y="635440"/>
                        <a:pt x="45531" y="650562"/>
                      </a:cubicBezTo>
                      <a:cubicBezTo>
                        <a:pt x="0" y="741626"/>
                        <a:pt x="41926" y="932658"/>
                        <a:pt x="45531" y="974119"/>
                      </a:cubicBezTo>
                      <a:cubicBezTo>
                        <a:pt x="46816" y="988892"/>
                        <a:pt x="51969" y="1003607"/>
                        <a:pt x="59598" y="1016322"/>
                      </a:cubicBezTo>
                      <a:cubicBezTo>
                        <a:pt x="66422" y="1027695"/>
                        <a:pt x="79448" y="1034101"/>
                        <a:pt x="87734" y="1044458"/>
                      </a:cubicBezTo>
                      <a:cubicBezTo>
                        <a:pt x="98296" y="1057660"/>
                        <a:pt x="106491" y="1072593"/>
                        <a:pt x="115869" y="1086661"/>
                      </a:cubicBezTo>
                      <a:cubicBezTo>
                        <a:pt x="129937" y="1081972"/>
                        <a:pt x="145356" y="1080222"/>
                        <a:pt x="158072" y="1072593"/>
                      </a:cubicBezTo>
                      <a:cubicBezTo>
                        <a:pt x="169445" y="1065769"/>
                        <a:pt x="173078" y="1046334"/>
                        <a:pt x="186208" y="1044458"/>
                      </a:cubicBezTo>
                      <a:cubicBezTo>
                        <a:pt x="209878" y="1041077"/>
                        <a:pt x="233100" y="1053837"/>
                        <a:pt x="256546" y="1058526"/>
                      </a:cubicBezTo>
                      <a:cubicBezTo>
                        <a:pt x="266707" y="1068687"/>
                        <a:pt x="319586" y="1127084"/>
                        <a:pt x="340952" y="1128864"/>
                      </a:cubicBezTo>
                      <a:cubicBezTo>
                        <a:pt x="383268" y="1132390"/>
                        <a:pt x="425358" y="1119485"/>
                        <a:pt x="467561" y="1114796"/>
                      </a:cubicBezTo>
                      <a:cubicBezTo>
                        <a:pt x="486200" y="1058881"/>
                        <a:pt x="496952" y="1047596"/>
                        <a:pt x="467561" y="974119"/>
                      </a:cubicBezTo>
                      <a:cubicBezTo>
                        <a:pt x="460172" y="955647"/>
                        <a:pt x="437572" y="947620"/>
                        <a:pt x="425358" y="931916"/>
                      </a:cubicBezTo>
                      <a:cubicBezTo>
                        <a:pt x="314016" y="788761"/>
                        <a:pt x="411714" y="890135"/>
                        <a:pt x="340952" y="819375"/>
                      </a:cubicBezTo>
                      <a:cubicBezTo>
                        <a:pt x="336263" y="800618"/>
                        <a:pt x="313214" y="776775"/>
                        <a:pt x="326885" y="763104"/>
                      </a:cubicBezTo>
                      <a:cubicBezTo>
                        <a:pt x="335759" y="754230"/>
                        <a:pt x="391936" y="814088"/>
                        <a:pt x="397223" y="819375"/>
                      </a:cubicBezTo>
                      <a:cubicBezTo>
                        <a:pt x="406490" y="847176"/>
                        <a:pt x="414635" y="883948"/>
                        <a:pt x="439426" y="903781"/>
                      </a:cubicBezTo>
                      <a:cubicBezTo>
                        <a:pt x="451005" y="913044"/>
                        <a:pt x="467561" y="913160"/>
                        <a:pt x="481629" y="917849"/>
                      </a:cubicBezTo>
                      <a:cubicBezTo>
                        <a:pt x="545257" y="1013291"/>
                        <a:pt x="513990" y="1026166"/>
                        <a:pt x="566035" y="974119"/>
                      </a:cubicBezTo>
                      <a:cubicBezTo>
                        <a:pt x="585984" y="375672"/>
                        <a:pt x="545245" y="437115"/>
                        <a:pt x="594171" y="608359"/>
                      </a:cubicBezTo>
                      <a:cubicBezTo>
                        <a:pt x="598245" y="622617"/>
                        <a:pt x="603549" y="636494"/>
                        <a:pt x="608238" y="650562"/>
                      </a:cubicBezTo>
                      <a:cubicBezTo>
                        <a:pt x="612927" y="706833"/>
                        <a:pt x="615302" y="763345"/>
                        <a:pt x="622306" y="819375"/>
                      </a:cubicBezTo>
                      <a:cubicBezTo>
                        <a:pt x="624704" y="838560"/>
                        <a:pt x="632915" y="856624"/>
                        <a:pt x="636374" y="875646"/>
                      </a:cubicBezTo>
                      <a:cubicBezTo>
                        <a:pt x="642305" y="908269"/>
                        <a:pt x="636974" y="943819"/>
                        <a:pt x="650441" y="974119"/>
                      </a:cubicBezTo>
                      <a:cubicBezTo>
                        <a:pt x="657308" y="989569"/>
                        <a:pt x="678577" y="992876"/>
                        <a:pt x="692645" y="1002255"/>
                      </a:cubicBezTo>
                      <a:cubicBezTo>
                        <a:pt x="702023" y="1016323"/>
                        <a:pt x="707578" y="1033896"/>
                        <a:pt x="720780" y="1044458"/>
                      </a:cubicBezTo>
                      <a:cubicBezTo>
                        <a:pt x="732359" y="1053721"/>
                        <a:pt x="749353" y="1052685"/>
                        <a:pt x="762983" y="1058526"/>
                      </a:cubicBezTo>
                      <a:cubicBezTo>
                        <a:pt x="812960" y="1079945"/>
                        <a:pt x="819071" y="1086539"/>
                        <a:pt x="861457" y="1114796"/>
                      </a:cubicBezTo>
                      <a:cubicBezTo>
                        <a:pt x="875525" y="1110107"/>
                        <a:pt x="893175" y="1111214"/>
                        <a:pt x="903660" y="1100729"/>
                      </a:cubicBezTo>
                      <a:cubicBezTo>
                        <a:pt x="910576" y="1093813"/>
                        <a:pt x="931428" y="1002988"/>
                        <a:pt x="931795" y="1002255"/>
                      </a:cubicBezTo>
                      <a:cubicBezTo>
                        <a:pt x="1040882" y="784080"/>
                        <a:pt x="945479" y="1045609"/>
                        <a:pt x="1016201" y="833442"/>
                      </a:cubicBezTo>
                      <a:lnTo>
                        <a:pt x="1030269" y="791239"/>
                      </a:lnTo>
                      <a:lnTo>
                        <a:pt x="1044337" y="749036"/>
                      </a:lnTo>
                      <a:cubicBezTo>
                        <a:pt x="1039648" y="725590"/>
                        <a:pt x="1041881" y="699599"/>
                        <a:pt x="1030269" y="678698"/>
                      </a:cubicBezTo>
                      <a:cubicBezTo>
                        <a:pt x="1017387" y="655510"/>
                        <a:pt x="973998" y="622427"/>
                        <a:pt x="973998" y="622427"/>
                      </a:cubicBezTo>
                      <a:cubicBezTo>
                        <a:pt x="969309" y="608359"/>
                        <a:pt x="958794" y="595009"/>
                        <a:pt x="959931" y="580224"/>
                      </a:cubicBezTo>
                      <a:cubicBezTo>
                        <a:pt x="963599" y="532544"/>
                        <a:pt x="980204" y="486717"/>
                        <a:pt x="988066" y="439547"/>
                      </a:cubicBezTo>
                      <a:lnTo>
                        <a:pt x="1002134" y="355141"/>
                      </a:lnTo>
                      <a:cubicBezTo>
                        <a:pt x="991202" y="300483"/>
                        <a:pt x="988404" y="264290"/>
                        <a:pt x="959931" y="214464"/>
                      </a:cubicBezTo>
                      <a:cubicBezTo>
                        <a:pt x="953351" y="202948"/>
                        <a:pt x="943658" y="192260"/>
                        <a:pt x="931795" y="186329"/>
                      </a:cubicBezTo>
                      <a:cubicBezTo>
                        <a:pt x="914502" y="177683"/>
                        <a:pt x="894282" y="176950"/>
                        <a:pt x="875525" y="172261"/>
                      </a:cubicBezTo>
                      <a:cubicBezTo>
                        <a:pt x="866146" y="162883"/>
                        <a:pt x="857746" y="152411"/>
                        <a:pt x="847389" y="144126"/>
                      </a:cubicBezTo>
                      <a:cubicBezTo>
                        <a:pt x="834187" y="133564"/>
                        <a:pt x="812747" y="131112"/>
                        <a:pt x="805186" y="115990"/>
                      </a:cubicBezTo>
                      <a:cubicBezTo>
                        <a:pt x="747191" y="0"/>
                        <a:pt x="852615" y="43884"/>
                        <a:pt x="720780" y="17516"/>
                      </a:cubicBezTo>
                      <a:cubicBezTo>
                        <a:pt x="673888" y="22205"/>
                        <a:pt x="626422" y="22899"/>
                        <a:pt x="580103" y="31584"/>
                      </a:cubicBezTo>
                      <a:cubicBezTo>
                        <a:pt x="550954" y="37049"/>
                        <a:pt x="495697" y="59719"/>
                        <a:pt x="495697" y="59719"/>
                      </a:cubicBezTo>
                      <a:cubicBezTo>
                        <a:pt x="486318" y="69098"/>
                        <a:pt x="478934" y="81031"/>
                        <a:pt x="467561" y="87855"/>
                      </a:cubicBezTo>
                      <a:cubicBezTo>
                        <a:pt x="436702" y="106370"/>
                        <a:pt x="416764" y="101922"/>
                        <a:pt x="383155" y="101922"/>
                      </a:cubicBezTo>
                    </a:path>
                  </a:pathLst>
                </a:custGeom>
                <a:gradFill>
                  <a:gsLst>
                    <a:gs pos="0">
                      <a:srgbClr val="FFCC00"/>
                    </a:gs>
                    <a:gs pos="31000">
                      <a:srgbClr val="FFCC00"/>
                    </a:gs>
                    <a:gs pos="50000">
                      <a:srgbClr val="9CB86E"/>
                    </a:gs>
                    <a:gs pos="100000">
                      <a:srgbClr val="156B13"/>
                    </a:gs>
                  </a:gsLst>
                  <a:lin ang="8100000" scaled="0"/>
                </a:gra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0" name="Freeform 3199"/>
                <p:cNvSpPr/>
                <p:nvPr/>
              </p:nvSpPr>
              <p:spPr>
                <a:xfrm>
                  <a:off x="8496886" y="3038622"/>
                  <a:ext cx="435161" cy="983985"/>
                </a:xfrm>
                <a:custGeom>
                  <a:avLst/>
                  <a:gdLst>
                    <a:gd name="connsiteX0" fmla="*/ 0 w 435161"/>
                    <a:gd name="connsiteY0" fmla="*/ 253218 h 983985"/>
                    <a:gd name="connsiteX1" fmla="*/ 70339 w 435161"/>
                    <a:gd name="connsiteY1" fmla="*/ 323556 h 983985"/>
                    <a:gd name="connsiteX2" fmla="*/ 98474 w 435161"/>
                    <a:gd name="connsiteY2" fmla="*/ 407963 h 983985"/>
                    <a:gd name="connsiteX3" fmla="*/ 112542 w 435161"/>
                    <a:gd name="connsiteY3" fmla="*/ 548640 h 983985"/>
                    <a:gd name="connsiteX4" fmla="*/ 112542 w 435161"/>
                    <a:gd name="connsiteY4" fmla="*/ 815926 h 983985"/>
                    <a:gd name="connsiteX5" fmla="*/ 56271 w 435161"/>
                    <a:gd name="connsiteY5" fmla="*/ 900332 h 983985"/>
                    <a:gd name="connsiteX6" fmla="*/ 422031 w 435161"/>
                    <a:gd name="connsiteY6" fmla="*/ 914400 h 983985"/>
                    <a:gd name="connsiteX7" fmla="*/ 393896 w 435161"/>
                    <a:gd name="connsiteY7" fmla="*/ 886264 h 983985"/>
                    <a:gd name="connsiteX8" fmla="*/ 351692 w 435161"/>
                    <a:gd name="connsiteY8" fmla="*/ 858129 h 983985"/>
                    <a:gd name="connsiteX9" fmla="*/ 323557 w 435161"/>
                    <a:gd name="connsiteY9" fmla="*/ 773723 h 983985"/>
                    <a:gd name="connsiteX10" fmla="*/ 281354 w 435161"/>
                    <a:gd name="connsiteY10" fmla="*/ 478301 h 983985"/>
                    <a:gd name="connsiteX11" fmla="*/ 253219 w 435161"/>
                    <a:gd name="connsiteY11" fmla="*/ 436098 h 983985"/>
                    <a:gd name="connsiteX12" fmla="*/ 239151 w 435161"/>
                    <a:gd name="connsiteY12" fmla="*/ 365760 h 983985"/>
                    <a:gd name="connsiteX13" fmla="*/ 211016 w 435161"/>
                    <a:gd name="connsiteY13" fmla="*/ 196947 h 983985"/>
                    <a:gd name="connsiteX14" fmla="*/ 196948 w 435161"/>
                    <a:gd name="connsiteY14" fmla="*/ 154744 h 983985"/>
                    <a:gd name="connsiteX15" fmla="*/ 154745 w 435161"/>
                    <a:gd name="connsiteY15" fmla="*/ 126609 h 983985"/>
                    <a:gd name="connsiteX16" fmla="*/ 140677 w 435161"/>
                    <a:gd name="connsiteY16" fmla="*/ 84406 h 983985"/>
                    <a:gd name="connsiteX17" fmla="*/ 154745 w 435161"/>
                    <a:gd name="connsiteY17" fmla="*/ 42203 h 983985"/>
                    <a:gd name="connsiteX18" fmla="*/ 225083 w 435161"/>
                    <a:gd name="connsiteY18" fmla="*/ 0 h 98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35161" h="983985">
                      <a:moveTo>
                        <a:pt x="0" y="253218"/>
                      </a:moveTo>
                      <a:cubicBezTo>
                        <a:pt x="23446" y="276664"/>
                        <a:pt x="59854" y="292100"/>
                        <a:pt x="70339" y="323556"/>
                      </a:cubicBezTo>
                      <a:lnTo>
                        <a:pt x="98474" y="407963"/>
                      </a:lnTo>
                      <a:cubicBezTo>
                        <a:pt x="103163" y="454855"/>
                        <a:pt x="106697" y="501878"/>
                        <a:pt x="112542" y="548640"/>
                      </a:cubicBezTo>
                      <a:cubicBezTo>
                        <a:pt x="126660" y="661585"/>
                        <a:pt x="150232" y="672705"/>
                        <a:pt x="112542" y="815926"/>
                      </a:cubicBezTo>
                      <a:cubicBezTo>
                        <a:pt x="103936" y="848627"/>
                        <a:pt x="56271" y="900332"/>
                        <a:pt x="56271" y="900332"/>
                      </a:cubicBezTo>
                      <a:cubicBezTo>
                        <a:pt x="181752" y="983985"/>
                        <a:pt x="123378" y="957065"/>
                        <a:pt x="422031" y="914400"/>
                      </a:cubicBezTo>
                      <a:cubicBezTo>
                        <a:pt x="435161" y="912524"/>
                        <a:pt x="404253" y="894549"/>
                        <a:pt x="393896" y="886264"/>
                      </a:cubicBezTo>
                      <a:cubicBezTo>
                        <a:pt x="380693" y="875702"/>
                        <a:pt x="365760" y="867507"/>
                        <a:pt x="351692" y="858129"/>
                      </a:cubicBezTo>
                      <a:cubicBezTo>
                        <a:pt x="342314" y="829994"/>
                        <a:pt x="325530" y="803315"/>
                        <a:pt x="323557" y="773723"/>
                      </a:cubicBezTo>
                      <a:cubicBezTo>
                        <a:pt x="320835" y="732893"/>
                        <a:pt x="326178" y="545538"/>
                        <a:pt x="281354" y="478301"/>
                      </a:cubicBezTo>
                      <a:lnTo>
                        <a:pt x="253219" y="436098"/>
                      </a:lnTo>
                      <a:cubicBezTo>
                        <a:pt x="248530" y="412652"/>
                        <a:pt x="243306" y="389307"/>
                        <a:pt x="239151" y="365760"/>
                      </a:cubicBezTo>
                      <a:cubicBezTo>
                        <a:pt x="229237" y="309581"/>
                        <a:pt x="222204" y="252886"/>
                        <a:pt x="211016" y="196947"/>
                      </a:cubicBezTo>
                      <a:cubicBezTo>
                        <a:pt x="208108" y="182406"/>
                        <a:pt x="206211" y="166323"/>
                        <a:pt x="196948" y="154744"/>
                      </a:cubicBezTo>
                      <a:cubicBezTo>
                        <a:pt x="186386" y="141542"/>
                        <a:pt x="168813" y="135987"/>
                        <a:pt x="154745" y="126609"/>
                      </a:cubicBezTo>
                      <a:cubicBezTo>
                        <a:pt x="150056" y="112541"/>
                        <a:pt x="140677" y="99235"/>
                        <a:pt x="140677" y="84406"/>
                      </a:cubicBezTo>
                      <a:cubicBezTo>
                        <a:pt x="140677" y="69577"/>
                        <a:pt x="145482" y="53782"/>
                        <a:pt x="154745" y="42203"/>
                      </a:cubicBezTo>
                      <a:cubicBezTo>
                        <a:pt x="166064" y="28054"/>
                        <a:pt x="206389" y="9347"/>
                        <a:pt x="225083" y="0"/>
                      </a:cubicBezTo>
                    </a:path>
                  </a:pathLst>
                </a:custGeom>
                <a:gradFill>
                  <a:gsLst>
                    <a:gs pos="59000">
                      <a:srgbClr val="8C817A"/>
                    </a:gs>
                    <a:gs pos="30000">
                      <a:srgbClr val="D49E6C"/>
                    </a:gs>
                    <a:gs pos="70000">
                      <a:srgbClr val="A65528"/>
                    </a:gs>
                    <a:gs pos="100000">
                      <a:srgbClr val="663012"/>
                    </a:gs>
                  </a:gsLst>
                  <a:lin ang="8100000" scaled="0"/>
                </a:gra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01" name="Group 3200"/>
              <p:cNvGrpSpPr/>
              <p:nvPr/>
            </p:nvGrpSpPr>
            <p:grpSpPr>
              <a:xfrm>
                <a:off x="5105400" y="3962400"/>
                <a:ext cx="442943" cy="762001"/>
                <a:chOff x="8015257" y="2162976"/>
                <a:chExt cx="1044337" cy="1859631"/>
              </a:xfrm>
            </p:grpSpPr>
            <p:sp>
              <p:nvSpPr>
                <p:cNvPr id="3202" name="Freeform 3201"/>
                <p:cNvSpPr/>
                <p:nvPr/>
              </p:nvSpPr>
              <p:spPr>
                <a:xfrm>
                  <a:off x="8015257" y="2162976"/>
                  <a:ext cx="1044337" cy="1132390"/>
                </a:xfrm>
                <a:custGeom>
                  <a:avLst/>
                  <a:gdLst>
                    <a:gd name="connsiteX0" fmla="*/ 467561 w 1044337"/>
                    <a:gd name="connsiteY0" fmla="*/ 115990 h 1132390"/>
                    <a:gd name="connsiteX1" fmla="*/ 326885 w 1044337"/>
                    <a:gd name="connsiteY1" fmla="*/ 115990 h 1132390"/>
                    <a:gd name="connsiteX2" fmla="*/ 298749 w 1044337"/>
                    <a:gd name="connsiteY2" fmla="*/ 144126 h 1132390"/>
                    <a:gd name="connsiteX3" fmla="*/ 270614 w 1044337"/>
                    <a:gd name="connsiteY3" fmla="*/ 242599 h 1132390"/>
                    <a:gd name="connsiteX4" fmla="*/ 242478 w 1044337"/>
                    <a:gd name="connsiteY4" fmla="*/ 270735 h 1132390"/>
                    <a:gd name="connsiteX5" fmla="*/ 172140 w 1044337"/>
                    <a:gd name="connsiteY5" fmla="*/ 355141 h 1132390"/>
                    <a:gd name="connsiteX6" fmla="*/ 115869 w 1044337"/>
                    <a:gd name="connsiteY6" fmla="*/ 594292 h 1132390"/>
                    <a:gd name="connsiteX7" fmla="*/ 73666 w 1044337"/>
                    <a:gd name="connsiteY7" fmla="*/ 608359 h 1132390"/>
                    <a:gd name="connsiteX8" fmla="*/ 45531 w 1044337"/>
                    <a:gd name="connsiteY8" fmla="*/ 650562 h 1132390"/>
                    <a:gd name="connsiteX9" fmla="*/ 45531 w 1044337"/>
                    <a:gd name="connsiteY9" fmla="*/ 974119 h 1132390"/>
                    <a:gd name="connsiteX10" fmla="*/ 59598 w 1044337"/>
                    <a:gd name="connsiteY10" fmla="*/ 1016322 h 1132390"/>
                    <a:gd name="connsiteX11" fmla="*/ 87734 w 1044337"/>
                    <a:gd name="connsiteY11" fmla="*/ 1044458 h 1132390"/>
                    <a:gd name="connsiteX12" fmla="*/ 115869 w 1044337"/>
                    <a:gd name="connsiteY12" fmla="*/ 1086661 h 1132390"/>
                    <a:gd name="connsiteX13" fmla="*/ 158072 w 1044337"/>
                    <a:gd name="connsiteY13" fmla="*/ 1072593 h 1132390"/>
                    <a:gd name="connsiteX14" fmla="*/ 186208 w 1044337"/>
                    <a:gd name="connsiteY14" fmla="*/ 1044458 h 1132390"/>
                    <a:gd name="connsiteX15" fmla="*/ 256546 w 1044337"/>
                    <a:gd name="connsiteY15" fmla="*/ 1058526 h 1132390"/>
                    <a:gd name="connsiteX16" fmla="*/ 340952 w 1044337"/>
                    <a:gd name="connsiteY16" fmla="*/ 1128864 h 1132390"/>
                    <a:gd name="connsiteX17" fmla="*/ 467561 w 1044337"/>
                    <a:gd name="connsiteY17" fmla="*/ 1114796 h 1132390"/>
                    <a:gd name="connsiteX18" fmla="*/ 467561 w 1044337"/>
                    <a:gd name="connsiteY18" fmla="*/ 974119 h 1132390"/>
                    <a:gd name="connsiteX19" fmla="*/ 425358 w 1044337"/>
                    <a:gd name="connsiteY19" fmla="*/ 931916 h 1132390"/>
                    <a:gd name="connsiteX20" fmla="*/ 340952 w 1044337"/>
                    <a:gd name="connsiteY20" fmla="*/ 819375 h 1132390"/>
                    <a:gd name="connsiteX21" fmla="*/ 326885 w 1044337"/>
                    <a:gd name="connsiteY21" fmla="*/ 763104 h 1132390"/>
                    <a:gd name="connsiteX22" fmla="*/ 397223 w 1044337"/>
                    <a:gd name="connsiteY22" fmla="*/ 819375 h 1132390"/>
                    <a:gd name="connsiteX23" fmla="*/ 439426 w 1044337"/>
                    <a:gd name="connsiteY23" fmla="*/ 903781 h 1132390"/>
                    <a:gd name="connsiteX24" fmla="*/ 481629 w 1044337"/>
                    <a:gd name="connsiteY24" fmla="*/ 917849 h 1132390"/>
                    <a:gd name="connsiteX25" fmla="*/ 566035 w 1044337"/>
                    <a:gd name="connsiteY25" fmla="*/ 974119 h 1132390"/>
                    <a:gd name="connsiteX26" fmla="*/ 594171 w 1044337"/>
                    <a:gd name="connsiteY26" fmla="*/ 608359 h 1132390"/>
                    <a:gd name="connsiteX27" fmla="*/ 608238 w 1044337"/>
                    <a:gd name="connsiteY27" fmla="*/ 650562 h 1132390"/>
                    <a:gd name="connsiteX28" fmla="*/ 622306 w 1044337"/>
                    <a:gd name="connsiteY28" fmla="*/ 819375 h 1132390"/>
                    <a:gd name="connsiteX29" fmla="*/ 636374 w 1044337"/>
                    <a:gd name="connsiteY29" fmla="*/ 875646 h 1132390"/>
                    <a:gd name="connsiteX30" fmla="*/ 650441 w 1044337"/>
                    <a:gd name="connsiteY30" fmla="*/ 974119 h 1132390"/>
                    <a:gd name="connsiteX31" fmla="*/ 692645 w 1044337"/>
                    <a:gd name="connsiteY31" fmla="*/ 1002255 h 1132390"/>
                    <a:gd name="connsiteX32" fmla="*/ 720780 w 1044337"/>
                    <a:gd name="connsiteY32" fmla="*/ 1044458 h 1132390"/>
                    <a:gd name="connsiteX33" fmla="*/ 762983 w 1044337"/>
                    <a:gd name="connsiteY33" fmla="*/ 1058526 h 1132390"/>
                    <a:gd name="connsiteX34" fmla="*/ 861457 w 1044337"/>
                    <a:gd name="connsiteY34" fmla="*/ 1114796 h 1132390"/>
                    <a:gd name="connsiteX35" fmla="*/ 903660 w 1044337"/>
                    <a:gd name="connsiteY35" fmla="*/ 1100729 h 1132390"/>
                    <a:gd name="connsiteX36" fmla="*/ 931795 w 1044337"/>
                    <a:gd name="connsiteY36" fmla="*/ 1002255 h 1132390"/>
                    <a:gd name="connsiteX37" fmla="*/ 1016201 w 1044337"/>
                    <a:gd name="connsiteY37" fmla="*/ 833442 h 1132390"/>
                    <a:gd name="connsiteX38" fmla="*/ 1030269 w 1044337"/>
                    <a:gd name="connsiteY38" fmla="*/ 791239 h 1132390"/>
                    <a:gd name="connsiteX39" fmla="*/ 1044337 w 1044337"/>
                    <a:gd name="connsiteY39" fmla="*/ 749036 h 1132390"/>
                    <a:gd name="connsiteX40" fmla="*/ 1030269 w 1044337"/>
                    <a:gd name="connsiteY40" fmla="*/ 678698 h 1132390"/>
                    <a:gd name="connsiteX41" fmla="*/ 973998 w 1044337"/>
                    <a:gd name="connsiteY41" fmla="*/ 622427 h 1132390"/>
                    <a:gd name="connsiteX42" fmla="*/ 959931 w 1044337"/>
                    <a:gd name="connsiteY42" fmla="*/ 580224 h 1132390"/>
                    <a:gd name="connsiteX43" fmla="*/ 988066 w 1044337"/>
                    <a:gd name="connsiteY43" fmla="*/ 439547 h 1132390"/>
                    <a:gd name="connsiteX44" fmla="*/ 1002134 w 1044337"/>
                    <a:gd name="connsiteY44" fmla="*/ 355141 h 1132390"/>
                    <a:gd name="connsiteX45" fmla="*/ 959931 w 1044337"/>
                    <a:gd name="connsiteY45" fmla="*/ 214464 h 1132390"/>
                    <a:gd name="connsiteX46" fmla="*/ 931795 w 1044337"/>
                    <a:gd name="connsiteY46" fmla="*/ 186329 h 1132390"/>
                    <a:gd name="connsiteX47" fmla="*/ 875525 w 1044337"/>
                    <a:gd name="connsiteY47" fmla="*/ 172261 h 1132390"/>
                    <a:gd name="connsiteX48" fmla="*/ 847389 w 1044337"/>
                    <a:gd name="connsiteY48" fmla="*/ 144126 h 1132390"/>
                    <a:gd name="connsiteX49" fmla="*/ 805186 w 1044337"/>
                    <a:gd name="connsiteY49" fmla="*/ 115990 h 1132390"/>
                    <a:gd name="connsiteX50" fmla="*/ 720780 w 1044337"/>
                    <a:gd name="connsiteY50" fmla="*/ 17516 h 1132390"/>
                    <a:gd name="connsiteX51" fmla="*/ 580103 w 1044337"/>
                    <a:gd name="connsiteY51" fmla="*/ 31584 h 1132390"/>
                    <a:gd name="connsiteX52" fmla="*/ 495697 w 1044337"/>
                    <a:gd name="connsiteY52" fmla="*/ 59719 h 1132390"/>
                    <a:gd name="connsiteX53" fmla="*/ 467561 w 1044337"/>
                    <a:gd name="connsiteY53" fmla="*/ 87855 h 1132390"/>
                    <a:gd name="connsiteX54" fmla="*/ 383155 w 1044337"/>
                    <a:gd name="connsiteY54" fmla="*/ 101922 h 113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044337" h="1132390">
                      <a:moveTo>
                        <a:pt x="467561" y="115990"/>
                      </a:moveTo>
                      <a:cubicBezTo>
                        <a:pt x="410523" y="106483"/>
                        <a:pt x="379349" y="89757"/>
                        <a:pt x="326885" y="115990"/>
                      </a:cubicBezTo>
                      <a:cubicBezTo>
                        <a:pt x="315022" y="121922"/>
                        <a:pt x="308128" y="134747"/>
                        <a:pt x="298749" y="144126"/>
                      </a:cubicBezTo>
                      <a:cubicBezTo>
                        <a:pt x="296122" y="154632"/>
                        <a:pt x="279261" y="228187"/>
                        <a:pt x="270614" y="242599"/>
                      </a:cubicBezTo>
                      <a:cubicBezTo>
                        <a:pt x="263790" y="253972"/>
                        <a:pt x="250764" y="260378"/>
                        <a:pt x="242478" y="270735"/>
                      </a:cubicBezTo>
                      <a:cubicBezTo>
                        <a:pt x="164136" y="368663"/>
                        <a:pt x="272392" y="254889"/>
                        <a:pt x="172140" y="355141"/>
                      </a:cubicBezTo>
                      <a:cubicBezTo>
                        <a:pt x="164728" y="451495"/>
                        <a:pt x="191514" y="531255"/>
                        <a:pt x="115869" y="594292"/>
                      </a:cubicBezTo>
                      <a:cubicBezTo>
                        <a:pt x="104477" y="603785"/>
                        <a:pt x="87734" y="603670"/>
                        <a:pt x="73666" y="608359"/>
                      </a:cubicBezTo>
                      <a:cubicBezTo>
                        <a:pt x="64288" y="622427"/>
                        <a:pt x="53092" y="635440"/>
                        <a:pt x="45531" y="650562"/>
                      </a:cubicBezTo>
                      <a:cubicBezTo>
                        <a:pt x="0" y="741626"/>
                        <a:pt x="41926" y="932658"/>
                        <a:pt x="45531" y="974119"/>
                      </a:cubicBezTo>
                      <a:cubicBezTo>
                        <a:pt x="46816" y="988892"/>
                        <a:pt x="51969" y="1003607"/>
                        <a:pt x="59598" y="1016322"/>
                      </a:cubicBezTo>
                      <a:cubicBezTo>
                        <a:pt x="66422" y="1027695"/>
                        <a:pt x="79448" y="1034101"/>
                        <a:pt x="87734" y="1044458"/>
                      </a:cubicBezTo>
                      <a:cubicBezTo>
                        <a:pt x="98296" y="1057660"/>
                        <a:pt x="106491" y="1072593"/>
                        <a:pt x="115869" y="1086661"/>
                      </a:cubicBezTo>
                      <a:cubicBezTo>
                        <a:pt x="129937" y="1081972"/>
                        <a:pt x="145356" y="1080222"/>
                        <a:pt x="158072" y="1072593"/>
                      </a:cubicBezTo>
                      <a:cubicBezTo>
                        <a:pt x="169445" y="1065769"/>
                        <a:pt x="173078" y="1046334"/>
                        <a:pt x="186208" y="1044458"/>
                      </a:cubicBezTo>
                      <a:cubicBezTo>
                        <a:pt x="209878" y="1041077"/>
                        <a:pt x="233100" y="1053837"/>
                        <a:pt x="256546" y="1058526"/>
                      </a:cubicBezTo>
                      <a:cubicBezTo>
                        <a:pt x="266707" y="1068687"/>
                        <a:pt x="319586" y="1127084"/>
                        <a:pt x="340952" y="1128864"/>
                      </a:cubicBezTo>
                      <a:cubicBezTo>
                        <a:pt x="383268" y="1132390"/>
                        <a:pt x="425358" y="1119485"/>
                        <a:pt x="467561" y="1114796"/>
                      </a:cubicBezTo>
                      <a:cubicBezTo>
                        <a:pt x="486200" y="1058881"/>
                        <a:pt x="496952" y="1047596"/>
                        <a:pt x="467561" y="974119"/>
                      </a:cubicBezTo>
                      <a:cubicBezTo>
                        <a:pt x="460172" y="955647"/>
                        <a:pt x="437572" y="947620"/>
                        <a:pt x="425358" y="931916"/>
                      </a:cubicBezTo>
                      <a:cubicBezTo>
                        <a:pt x="314016" y="788761"/>
                        <a:pt x="411714" y="890135"/>
                        <a:pt x="340952" y="819375"/>
                      </a:cubicBezTo>
                      <a:cubicBezTo>
                        <a:pt x="336263" y="800618"/>
                        <a:pt x="313214" y="776775"/>
                        <a:pt x="326885" y="763104"/>
                      </a:cubicBezTo>
                      <a:cubicBezTo>
                        <a:pt x="335759" y="754230"/>
                        <a:pt x="391936" y="814088"/>
                        <a:pt x="397223" y="819375"/>
                      </a:cubicBezTo>
                      <a:cubicBezTo>
                        <a:pt x="406490" y="847176"/>
                        <a:pt x="414635" y="883948"/>
                        <a:pt x="439426" y="903781"/>
                      </a:cubicBezTo>
                      <a:cubicBezTo>
                        <a:pt x="451005" y="913044"/>
                        <a:pt x="467561" y="913160"/>
                        <a:pt x="481629" y="917849"/>
                      </a:cubicBezTo>
                      <a:cubicBezTo>
                        <a:pt x="545257" y="1013291"/>
                        <a:pt x="513990" y="1026166"/>
                        <a:pt x="566035" y="974119"/>
                      </a:cubicBezTo>
                      <a:cubicBezTo>
                        <a:pt x="585984" y="375672"/>
                        <a:pt x="545245" y="437115"/>
                        <a:pt x="594171" y="608359"/>
                      </a:cubicBezTo>
                      <a:cubicBezTo>
                        <a:pt x="598245" y="622617"/>
                        <a:pt x="603549" y="636494"/>
                        <a:pt x="608238" y="650562"/>
                      </a:cubicBezTo>
                      <a:cubicBezTo>
                        <a:pt x="612927" y="706833"/>
                        <a:pt x="615302" y="763345"/>
                        <a:pt x="622306" y="819375"/>
                      </a:cubicBezTo>
                      <a:cubicBezTo>
                        <a:pt x="624704" y="838560"/>
                        <a:pt x="632915" y="856624"/>
                        <a:pt x="636374" y="875646"/>
                      </a:cubicBezTo>
                      <a:cubicBezTo>
                        <a:pt x="642305" y="908269"/>
                        <a:pt x="636974" y="943819"/>
                        <a:pt x="650441" y="974119"/>
                      </a:cubicBezTo>
                      <a:cubicBezTo>
                        <a:pt x="657308" y="989569"/>
                        <a:pt x="678577" y="992876"/>
                        <a:pt x="692645" y="1002255"/>
                      </a:cubicBezTo>
                      <a:cubicBezTo>
                        <a:pt x="702023" y="1016323"/>
                        <a:pt x="707578" y="1033896"/>
                        <a:pt x="720780" y="1044458"/>
                      </a:cubicBezTo>
                      <a:cubicBezTo>
                        <a:pt x="732359" y="1053721"/>
                        <a:pt x="749353" y="1052685"/>
                        <a:pt x="762983" y="1058526"/>
                      </a:cubicBezTo>
                      <a:cubicBezTo>
                        <a:pt x="812960" y="1079945"/>
                        <a:pt x="819071" y="1086539"/>
                        <a:pt x="861457" y="1114796"/>
                      </a:cubicBezTo>
                      <a:cubicBezTo>
                        <a:pt x="875525" y="1110107"/>
                        <a:pt x="893175" y="1111214"/>
                        <a:pt x="903660" y="1100729"/>
                      </a:cubicBezTo>
                      <a:cubicBezTo>
                        <a:pt x="910576" y="1093813"/>
                        <a:pt x="931428" y="1002988"/>
                        <a:pt x="931795" y="1002255"/>
                      </a:cubicBezTo>
                      <a:cubicBezTo>
                        <a:pt x="1040882" y="784080"/>
                        <a:pt x="945479" y="1045609"/>
                        <a:pt x="1016201" y="833442"/>
                      </a:cubicBezTo>
                      <a:lnTo>
                        <a:pt x="1030269" y="791239"/>
                      </a:lnTo>
                      <a:lnTo>
                        <a:pt x="1044337" y="749036"/>
                      </a:lnTo>
                      <a:cubicBezTo>
                        <a:pt x="1039648" y="725590"/>
                        <a:pt x="1041881" y="699599"/>
                        <a:pt x="1030269" y="678698"/>
                      </a:cubicBezTo>
                      <a:cubicBezTo>
                        <a:pt x="1017387" y="655510"/>
                        <a:pt x="973998" y="622427"/>
                        <a:pt x="973998" y="622427"/>
                      </a:cubicBezTo>
                      <a:cubicBezTo>
                        <a:pt x="969309" y="608359"/>
                        <a:pt x="958794" y="595009"/>
                        <a:pt x="959931" y="580224"/>
                      </a:cubicBezTo>
                      <a:cubicBezTo>
                        <a:pt x="963599" y="532544"/>
                        <a:pt x="980204" y="486717"/>
                        <a:pt x="988066" y="439547"/>
                      </a:cubicBezTo>
                      <a:lnTo>
                        <a:pt x="1002134" y="355141"/>
                      </a:lnTo>
                      <a:cubicBezTo>
                        <a:pt x="991202" y="300483"/>
                        <a:pt x="988404" y="264290"/>
                        <a:pt x="959931" y="214464"/>
                      </a:cubicBezTo>
                      <a:cubicBezTo>
                        <a:pt x="953351" y="202948"/>
                        <a:pt x="943658" y="192260"/>
                        <a:pt x="931795" y="186329"/>
                      </a:cubicBezTo>
                      <a:cubicBezTo>
                        <a:pt x="914502" y="177683"/>
                        <a:pt x="894282" y="176950"/>
                        <a:pt x="875525" y="172261"/>
                      </a:cubicBezTo>
                      <a:cubicBezTo>
                        <a:pt x="866146" y="162883"/>
                        <a:pt x="857746" y="152411"/>
                        <a:pt x="847389" y="144126"/>
                      </a:cubicBezTo>
                      <a:cubicBezTo>
                        <a:pt x="834187" y="133564"/>
                        <a:pt x="812747" y="131112"/>
                        <a:pt x="805186" y="115990"/>
                      </a:cubicBezTo>
                      <a:cubicBezTo>
                        <a:pt x="747191" y="0"/>
                        <a:pt x="852615" y="43884"/>
                        <a:pt x="720780" y="17516"/>
                      </a:cubicBezTo>
                      <a:cubicBezTo>
                        <a:pt x="673888" y="22205"/>
                        <a:pt x="626422" y="22899"/>
                        <a:pt x="580103" y="31584"/>
                      </a:cubicBezTo>
                      <a:cubicBezTo>
                        <a:pt x="550954" y="37049"/>
                        <a:pt x="495697" y="59719"/>
                        <a:pt x="495697" y="59719"/>
                      </a:cubicBezTo>
                      <a:cubicBezTo>
                        <a:pt x="486318" y="69098"/>
                        <a:pt x="478934" y="81031"/>
                        <a:pt x="467561" y="87855"/>
                      </a:cubicBezTo>
                      <a:cubicBezTo>
                        <a:pt x="436702" y="106370"/>
                        <a:pt x="416764" y="101922"/>
                        <a:pt x="383155" y="101922"/>
                      </a:cubicBezTo>
                    </a:path>
                  </a:pathLst>
                </a:custGeom>
                <a:gradFill>
                  <a:gsLst>
                    <a:gs pos="0">
                      <a:srgbClr val="FFCC00"/>
                    </a:gs>
                    <a:gs pos="31000">
                      <a:srgbClr val="FFCC00"/>
                    </a:gs>
                    <a:gs pos="50000">
                      <a:srgbClr val="9CB86E"/>
                    </a:gs>
                    <a:gs pos="100000">
                      <a:srgbClr val="156B13"/>
                    </a:gs>
                  </a:gsLst>
                  <a:lin ang="8100000" scaled="0"/>
                </a:gra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3" name="Freeform 3202"/>
                <p:cNvSpPr/>
                <p:nvPr/>
              </p:nvSpPr>
              <p:spPr>
                <a:xfrm>
                  <a:off x="8496886" y="3038622"/>
                  <a:ext cx="435161" cy="983985"/>
                </a:xfrm>
                <a:custGeom>
                  <a:avLst/>
                  <a:gdLst>
                    <a:gd name="connsiteX0" fmla="*/ 0 w 435161"/>
                    <a:gd name="connsiteY0" fmla="*/ 253218 h 983985"/>
                    <a:gd name="connsiteX1" fmla="*/ 70339 w 435161"/>
                    <a:gd name="connsiteY1" fmla="*/ 323556 h 983985"/>
                    <a:gd name="connsiteX2" fmla="*/ 98474 w 435161"/>
                    <a:gd name="connsiteY2" fmla="*/ 407963 h 983985"/>
                    <a:gd name="connsiteX3" fmla="*/ 112542 w 435161"/>
                    <a:gd name="connsiteY3" fmla="*/ 548640 h 983985"/>
                    <a:gd name="connsiteX4" fmla="*/ 112542 w 435161"/>
                    <a:gd name="connsiteY4" fmla="*/ 815926 h 983985"/>
                    <a:gd name="connsiteX5" fmla="*/ 56271 w 435161"/>
                    <a:gd name="connsiteY5" fmla="*/ 900332 h 983985"/>
                    <a:gd name="connsiteX6" fmla="*/ 422031 w 435161"/>
                    <a:gd name="connsiteY6" fmla="*/ 914400 h 983985"/>
                    <a:gd name="connsiteX7" fmla="*/ 393896 w 435161"/>
                    <a:gd name="connsiteY7" fmla="*/ 886264 h 983985"/>
                    <a:gd name="connsiteX8" fmla="*/ 351692 w 435161"/>
                    <a:gd name="connsiteY8" fmla="*/ 858129 h 983985"/>
                    <a:gd name="connsiteX9" fmla="*/ 323557 w 435161"/>
                    <a:gd name="connsiteY9" fmla="*/ 773723 h 983985"/>
                    <a:gd name="connsiteX10" fmla="*/ 281354 w 435161"/>
                    <a:gd name="connsiteY10" fmla="*/ 478301 h 983985"/>
                    <a:gd name="connsiteX11" fmla="*/ 253219 w 435161"/>
                    <a:gd name="connsiteY11" fmla="*/ 436098 h 983985"/>
                    <a:gd name="connsiteX12" fmla="*/ 239151 w 435161"/>
                    <a:gd name="connsiteY12" fmla="*/ 365760 h 983985"/>
                    <a:gd name="connsiteX13" fmla="*/ 211016 w 435161"/>
                    <a:gd name="connsiteY13" fmla="*/ 196947 h 983985"/>
                    <a:gd name="connsiteX14" fmla="*/ 196948 w 435161"/>
                    <a:gd name="connsiteY14" fmla="*/ 154744 h 983985"/>
                    <a:gd name="connsiteX15" fmla="*/ 154745 w 435161"/>
                    <a:gd name="connsiteY15" fmla="*/ 126609 h 983985"/>
                    <a:gd name="connsiteX16" fmla="*/ 140677 w 435161"/>
                    <a:gd name="connsiteY16" fmla="*/ 84406 h 983985"/>
                    <a:gd name="connsiteX17" fmla="*/ 154745 w 435161"/>
                    <a:gd name="connsiteY17" fmla="*/ 42203 h 983985"/>
                    <a:gd name="connsiteX18" fmla="*/ 225083 w 435161"/>
                    <a:gd name="connsiteY18" fmla="*/ 0 h 98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35161" h="983985">
                      <a:moveTo>
                        <a:pt x="0" y="253218"/>
                      </a:moveTo>
                      <a:cubicBezTo>
                        <a:pt x="23446" y="276664"/>
                        <a:pt x="59854" y="292100"/>
                        <a:pt x="70339" y="323556"/>
                      </a:cubicBezTo>
                      <a:lnTo>
                        <a:pt x="98474" y="407963"/>
                      </a:lnTo>
                      <a:cubicBezTo>
                        <a:pt x="103163" y="454855"/>
                        <a:pt x="106697" y="501878"/>
                        <a:pt x="112542" y="548640"/>
                      </a:cubicBezTo>
                      <a:cubicBezTo>
                        <a:pt x="126660" y="661585"/>
                        <a:pt x="150232" y="672705"/>
                        <a:pt x="112542" y="815926"/>
                      </a:cubicBezTo>
                      <a:cubicBezTo>
                        <a:pt x="103936" y="848627"/>
                        <a:pt x="56271" y="900332"/>
                        <a:pt x="56271" y="900332"/>
                      </a:cubicBezTo>
                      <a:cubicBezTo>
                        <a:pt x="181752" y="983985"/>
                        <a:pt x="123378" y="957065"/>
                        <a:pt x="422031" y="914400"/>
                      </a:cubicBezTo>
                      <a:cubicBezTo>
                        <a:pt x="435161" y="912524"/>
                        <a:pt x="404253" y="894549"/>
                        <a:pt x="393896" y="886264"/>
                      </a:cubicBezTo>
                      <a:cubicBezTo>
                        <a:pt x="380693" y="875702"/>
                        <a:pt x="365760" y="867507"/>
                        <a:pt x="351692" y="858129"/>
                      </a:cubicBezTo>
                      <a:cubicBezTo>
                        <a:pt x="342314" y="829994"/>
                        <a:pt x="325530" y="803315"/>
                        <a:pt x="323557" y="773723"/>
                      </a:cubicBezTo>
                      <a:cubicBezTo>
                        <a:pt x="320835" y="732893"/>
                        <a:pt x="326178" y="545538"/>
                        <a:pt x="281354" y="478301"/>
                      </a:cubicBezTo>
                      <a:lnTo>
                        <a:pt x="253219" y="436098"/>
                      </a:lnTo>
                      <a:cubicBezTo>
                        <a:pt x="248530" y="412652"/>
                        <a:pt x="243306" y="389307"/>
                        <a:pt x="239151" y="365760"/>
                      </a:cubicBezTo>
                      <a:cubicBezTo>
                        <a:pt x="229237" y="309581"/>
                        <a:pt x="222204" y="252886"/>
                        <a:pt x="211016" y="196947"/>
                      </a:cubicBezTo>
                      <a:cubicBezTo>
                        <a:pt x="208108" y="182406"/>
                        <a:pt x="206211" y="166323"/>
                        <a:pt x="196948" y="154744"/>
                      </a:cubicBezTo>
                      <a:cubicBezTo>
                        <a:pt x="186386" y="141542"/>
                        <a:pt x="168813" y="135987"/>
                        <a:pt x="154745" y="126609"/>
                      </a:cubicBezTo>
                      <a:cubicBezTo>
                        <a:pt x="150056" y="112541"/>
                        <a:pt x="140677" y="99235"/>
                        <a:pt x="140677" y="84406"/>
                      </a:cubicBezTo>
                      <a:cubicBezTo>
                        <a:pt x="140677" y="69577"/>
                        <a:pt x="145482" y="53782"/>
                        <a:pt x="154745" y="42203"/>
                      </a:cubicBezTo>
                      <a:cubicBezTo>
                        <a:pt x="166064" y="28054"/>
                        <a:pt x="206389" y="9347"/>
                        <a:pt x="225083" y="0"/>
                      </a:cubicBezTo>
                    </a:path>
                  </a:pathLst>
                </a:custGeom>
                <a:gradFill>
                  <a:gsLst>
                    <a:gs pos="59000">
                      <a:srgbClr val="8C817A"/>
                    </a:gs>
                    <a:gs pos="30000">
                      <a:srgbClr val="D49E6C"/>
                    </a:gs>
                    <a:gs pos="70000">
                      <a:srgbClr val="A65528"/>
                    </a:gs>
                    <a:gs pos="100000">
                      <a:srgbClr val="663012"/>
                    </a:gs>
                  </a:gsLst>
                  <a:lin ang="8100000" scaled="0"/>
                </a:gra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04" name="Group 3203"/>
              <p:cNvGrpSpPr/>
              <p:nvPr/>
            </p:nvGrpSpPr>
            <p:grpSpPr>
              <a:xfrm>
                <a:off x="5867400" y="4191000"/>
                <a:ext cx="442943" cy="762001"/>
                <a:chOff x="8015257" y="2162976"/>
                <a:chExt cx="1044337" cy="1859631"/>
              </a:xfrm>
            </p:grpSpPr>
            <p:sp>
              <p:nvSpPr>
                <p:cNvPr id="3205" name="Freeform 3204"/>
                <p:cNvSpPr/>
                <p:nvPr/>
              </p:nvSpPr>
              <p:spPr>
                <a:xfrm>
                  <a:off x="8015257" y="2162976"/>
                  <a:ext cx="1044337" cy="1132390"/>
                </a:xfrm>
                <a:custGeom>
                  <a:avLst/>
                  <a:gdLst>
                    <a:gd name="connsiteX0" fmla="*/ 467561 w 1044337"/>
                    <a:gd name="connsiteY0" fmla="*/ 115990 h 1132390"/>
                    <a:gd name="connsiteX1" fmla="*/ 326885 w 1044337"/>
                    <a:gd name="connsiteY1" fmla="*/ 115990 h 1132390"/>
                    <a:gd name="connsiteX2" fmla="*/ 298749 w 1044337"/>
                    <a:gd name="connsiteY2" fmla="*/ 144126 h 1132390"/>
                    <a:gd name="connsiteX3" fmla="*/ 270614 w 1044337"/>
                    <a:gd name="connsiteY3" fmla="*/ 242599 h 1132390"/>
                    <a:gd name="connsiteX4" fmla="*/ 242478 w 1044337"/>
                    <a:gd name="connsiteY4" fmla="*/ 270735 h 1132390"/>
                    <a:gd name="connsiteX5" fmla="*/ 172140 w 1044337"/>
                    <a:gd name="connsiteY5" fmla="*/ 355141 h 1132390"/>
                    <a:gd name="connsiteX6" fmla="*/ 115869 w 1044337"/>
                    <a:gd name="connsiteY6" fmla="*/ 594292 h 1132390"/>
                    <a:gd name="connsiteX7" fmla="*/ 73666 w 1044337"/>
                    <a:gd name="connsiteY7" fmla="*/ 608359 h 1132390"/>
                    <a:gd name="connsiteX8" fmla="*/ 45531 w 1044337"/>
                    <a:gd name="connsiteY8" fmla="*/ 650562 h 1132390"/>
                    <a:gd name="connsiteX9" fmla="*/ 45531 w 1044337"/>
                    <a:gd name="connsiteY9" fmla="*/ 974119 h 1132390"/>
                    <a:gd name="connsiteX10" fmla="*/ 59598 w 1044337"/>
                    <a:gd name="connsiteY10" fmla="*/ 1016322 h 1132390"/>
                    <a:gd name="connsiteX11" fmla="*/ 87734 w 1044337"/>
                    <a:gd name="connsiteY11" fmla="*/ 1044458 h 1132390"/>
                    <a:gd name="connsiteX12" fmla="*/ 115869 w 1044337"/>
                    <a:gd name="connsiteY12" fmla="*/ 1086661 h 1132390"/>
                    <a:gd name="connsiteX13" fmla="*/ 158072 w 1044337"/>
                    <a:gd name="connsiteY13" fmla="*/ 1072593 h 1132390"/>
                    <a:gd name="connsiteX14" fmla="*/ 186208 w 1044337"/>
                    <a:gd name="connsiteY14" fmla="*/ 1044458 h 1132390"/>
                    <a:gd name="connsiteX15" fmla="*/ 256546 w 1044337"/>
                    <a:gd name="connsiteY15" fmla="*/ 1058526 h 1132390"/>
                    <a:gd name="connsiteX16" fmla="*/ 340952 w 1044337"/>
                    <a:gd name="connsiteY16" fmla="*/ 1128864 h 1132390"/>
                    <a:gd name="connsiteX17" fmla="*/ 467561 w 1044337"/>
                    <a:gd name="connsiteY17" fmla="*/ 1114796 h 1132390"/>
                    <a:gd name="connsiteX18" fmla="*/ 467561 w 1044337"/>
                    <a:gd name="connsiteY18" fmla="*/ 974119 h 1132390"/>
                    <a:gd name="connsiteX19" fmla="*/ 425358 w 1044337"/>
                    <a:gd name="connsiteY19" fmla="*/ 931916 h 1132390"/>
                    <a:gd name="connsiteX20" fmla="*/ 340952 w 1044337"/>
                    <a:gd name="connsiteY20" fmla="*/ 819375 h 1132390"/>
                    <a:gd name="connsiteX21" fmla="*/ 326885 w 1044337"/>
                    <a:gd name="connsiteY21" fmla="*/ 763104 h 1132390"/>
                    <a:gd name="connsiteX22" fmla="*/ 397223 w 1044337"/>
                    <a:gd name="connsiteY22" fmla="*/ 819375 h 1132390"/>
                    <a:gd name="connsiteX23" fmla="*/ 439426 w 1044337"/>
                    <a:gd name="connsiteY23" fmla="*/ 903781 h 1132390"/>
                    <a:gd name="connsiteX24" fmla="*/ 481629 w 1044337"/>
                    <a:gd name="connsiteY24" fmla="*/ 917849 h 1132390"/>
                    <a:gd name="connsiteX25" fmla="*/ 566035 w 1044337"/>
                    <a:gd name="connsiteY25" fmla="*/ 974119 h 1132390"/>
                    <a:gd name="connsiteX26" fmla="*/ 594171 w 1044337"/>
                    <a:gd name="connsiteY26" fmla="*/ 608359 h 1132390"/>
                    <a:gd name="connsiteX27" fmla="*/ 608238 w 1044337"/>
                    <a:gd name="connsiteY27" fmla="*/ 650562 h 1132390"/>
                    <a:gd name="connsiteX28" fmla="*/ 622306 w 1044337"/>
                    <a:gd name="connsiteY28" fmla="*/ 819375 h 1132390"/>
                    <a:gd name="connsiteX29" fmla="*/ 636374 w 1044337"/>
                    <a:gd name="connsiteY29" fmla="*/ 875646 h 1132390"/>
                    <a:gd name="connsiteX30" fmla="*/ 650441 w 1044337"/>
                    <a:gd name="connsiteY30" fmla="*/ 974119 h 1132390"/>
                    <a:gd name="connsiteX31" fmla="*/ 692645 w 1044337"/>
                    <a:gd name="connsiteY31" fmla="*/ 1002255 h 1132390"/>
                    <a:gd name="connsiteX32" fmla="*/ 720780 w 1044337"/>
                    <a:gd name="connsiteY32" fmla="*/ 1044458 h 1132390"/>
                    <a:gd name="connsiteX33" fmla="*/ 762983 w 1044337"/>
                    <a:gd name="connsiteY33" fmla="*/ 1058526 h 1132390"/>
                    <a:gd name="connsiteX34" fmla="*/ 861457 w 1044337"/>
                    <a:gd name="connsiteY34" fmla="*/ 1114796 h 1132390"/>
                    <a:gd name="connsiteX35" fmla="*/ 903660 w 1044337"/>
                    <a:gd name="connsiteY35" fmla="*/ 1100729 h 1132390"/>
                    <a:gd name="connsiteX36" fmla="*/ 931795 w 1044337"/>
                    <a:gd name="connsiteY36" fmla="*/ 1002255 h 1132390"/>
                    <a:gd name="connsiteX37" fmla="*/ 1016201 w 1044337"/>
                    <a:gd name="connsiteY37" fmla="*/ 833442 h 1132390"/>
                    <a:gd name="connsiteX38" fmla="*/ 1030269 w 1044337"/>
                    <a:gd name="connsiteY38" fmla="*/ 791239 h 1132390"/>
                    <a:gd name="connsiteX39" fmla="*/ 1044337 w 1044337"/>
                    <a:gd name="connsiteY39" fmla="*/ 749036 h 1132390"/>
                    <a:gd name="connsiteX40" fmla="*/ 1030269 w 1044337"/>
                    <a:gd name="connsiteY40" fmla="*/ 678698 h 1132390"/>
                    <a:gd name="connsiteX41" fmla="*/ 973998 w 1044337"/>
                    <a:gd name="connsiteY41" fmla="*/ 622427 h 1132390"/>
                    <a:gd name="connsiteX42" fmla="*/ 959931 w 1044337"/>
                    <a:gd name="connsiteY42" fmla="*/ 580224 h 1132390"/>
                    <a:gd name="connsiteX43" fmla="*/ 988066 w 1044337"/>
                    <a:gd name="connsiteY43" fmla="*/ 439547 h 1132390"/>
                    <a:gd name="connsiteX44" fmla="*/ 1002134 w 1044337"/>
                    <a:gd name="connsiteY44" fmla="*/ 355141 h 1132390"/>
                    <a:gd name="connsiteX45" fmla="*/ 959931 w 1044337"/>
                    <a:gd name="connsiteY45" fmla="*/ 214464 h 1132390"/>
                    <a:gd name="connsiteX46" fmla="*/ 931795 w 1044337"/>
                    <a:gd name="connsiteY46" fmla="*/ 186329 h 1132390"/>
                    <a:gd name="connsiteX47" fmla="*/ 875525 w 1044337"/>
                    <a:gd name="connsiteY47" fmla="*/ 172261 h 1132390"/>
                    <a:gd name="connsiteX48" fmla="*/ 847389 w 1044337"/>
                    <a:gd name="connsiteY48" fmla="*/ 144126 h 1132390"/>
                    <a:gd name="connsiteX49" fmla="*/ 805186 w 1044337"/>
                    <a:gd name="connsiteY49" fmla="*/ 115990 h 1132390"/>
                    <a:gd name="connsiteX50" fmla="*/ 720780 w 1044337"/>
                    <a:gd name="connsiteY50" fmla="*/ 17516 h 1132390"/>
                    <a:gd name="connsiteX51" fmla="*/ 580103 w 1044337"/>
                    <a:gd name="connsiteY51" fmla="*/ 31584 h 1132390"/>
                    <a:gd name="connsiteX52" fmla="*/ 495697 w 1044337"/>
                    <a:gd name="connsiteY52" fmla="*/ 59719 h 1132390"/>
                    <a:gd name="connsiteX53" fmla="*/ 467561 w 1044337"/>
                    <a:gd name="connsiteY53" fmla="*/ 87855 h 1132390"/>
                    <a:gd name="connsiteX54" fmla="*/ 383155 w 1044337"/>
                    <a:gd name="connsiteY54" fmla="*/ 101922 h 113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044337" h="1132390">
                      <a:moveTo>
                        <a:pt x="467561" y="115990"/>
                      </a:moveTo>
                      <a:cubicBezTo>
                        <a:pt x="410523" y="106483"/>
                        <a:pt x="379349" y="89757"/>
                        <a:pt x="326885" y="115990"/>
                      </a:cubicBezTo>
                      <a:cubicBezTo>
                        <a:pt x="315022" y="121922"/>
                        <a:pt x="308128" y="134747"/>
                        <a:pt x="298749" y="144126"/>
                      </a:cubicBezTo>
                      <a:cubicBezTo>
                        <a:pt x="296122" y="154632"/>
                        <a:pt x="279261" y="228187"/>
                        <a:pt x="270614" y="242599"/>
                      </a:cubicBezTo>
                      <a:cubicBezTo>
                        <a:pt x="263790" y="253972"/>
                        <a:pt x="250764" y="260378"/>
                        <a:pt x="242478" y="270735"/>
                      </a:cubicBezTo>
                      <a:cubicBezTo>
                        <a:pt x="164136" y="368663"/>
                        <a:pt x="272392" y="254889"/>
                        <a:pt x="172140" y="355141"/>
                      </a:cubicBezTo>
                      <a:cubicBezTo>
                        <a:pt x="164728" y="451495"/>
                        <a:pt x="191514" y="531255"/>
                        <a:pt x="115869" y="594292"/>
                      </a:cubicBezTo>
                      <a:cubicBezTo>
                        <a:pt x="104477" y="603785"/>
                        <a:pt x="87734" y="603670"/>
                        <a:pt x="73666" y="608359"/>
                      </a:cubicBezTo>
                      <a:cubicBezTo>
                        <a:pt x="64288" y="622427"/>
                        <a:pt x="53092" y="635440"/>
                        <a:pt x="45531" y="650562"/>
                      </a:cubicBezTo>
                      <a:cubicBezTo>
                        <a:pt x="0" y="741626"/>
                        <a:pt x="41926" y="932658"/>
                        <a:pt x="45531" y="974119"/>
                      </a:cubicBezTo>
                      <a:cubicBezTo>
                        <a:pt x="46816" y="988892"/>
                        <a:pt x="51969" y="1003607"/>
                        <a:pt x="59598" y="1016322"/>
                      </a:cubicBezTo>
                      <a:cubicBezTo>
                        <a:pt x="66422" y="1027695"/>
                        <a:pt x="79448" y="1034101"/>
                        <a:pt x="87734" y="1044458"/>
                      </a:cubicBezTo>
                      <a:cubicBezTo>
                        <a:pt x="98296" y="1057660"/>
                        <a:pt x="106491" y="1072593"/>
                        <a:pt x="115869" y="1086661"/>
                      </a:cubicBezTo>
                      <a:cubicBezTo>
                        <a:pt x="129937" y="1081972"/>
                        <a:pt x="145356" y="1080222"/>
                        <a:pt x="158072" y="1072593"/>
                      </a:cubicBezTo>
                      <a:cubicBezTo>
                        <a:pt x="169445" y="1065769"/>
                        <a:pt x="173078" y="1046334"/>
                        <a:pt x="186208" y="1044458"/>
                      </a:cubicBezTo>
                      <a:cubicBezTo>
                        <a:pt x="209878" y="1041077"/>
                        <a:pt x="233100" y="1053837"/>
                        <a:pt x="256546" y="1058526"/>
                      </a:cubicBezTo>
                      <a:cubicBezTo>
                        <a:pt x="266707" y="1068687"/>
                        <a:pt x="319586" y="1127084"/>
                        <a:pt x="340952" y="1128864"/>
                      </a:cubicBezTo>
                      <a:cubicBezTo>
                        <a:pt x="383268" y="1132390"/>
                        <a:pt x="425358" y="1119485"/>
                        <a:pt x="467561" y="1114796"/>
                      </a:cubicBezTo>
                      <a:cubicBezTo>
                        <a:pt x="486200" y="1058881"/>
                        <a:pt x="496952" y="1047596"/>
                        <a:pt x="467561" y="974119"/>
                      </a:cubicBezTo>
                      <a:cubicBezTo>
                        <a:pt x="460172" y="955647"/>
                        <a:pt x="437572" y="947620"/>
                        <a:pt x="425358" y="931916"/>
                      </a:cubicBezTo>
                      <a:cubicBezTo>
                        <a:pt x="314016" y="788761"/>
                        <a:pt x="411714" y="890135"/>
                        <a:pt x="340952" y="819375"/>
                      </a:cubicBezTo>
                      <a:cubicBezTo>
                        <a:pt x="336263" y="800618"/>
                        <a:pt x="313214" y="776775"/>
                        <a:pt x="326885" y="763104"/>
                      </a:cubicBezTo>
                      <a:cubicBezTo>
                        <a:pt x="335759" y="754230"/>
                        <a:pt x="391936" y="814088"/>
                        <a:pt x="397223" y="819375"/>
                      </a:cubicBezTo>
                      <a:cubicBezTo>
                        <a:pt x="406490" y="847176"/>
                        <a:pt x="414635" y="883948"/>
                        <a:pt x="439426" y="903781"/>
                      </a:cubicBezTo>
                      <a:cubicBezTo>
                        <a:pt x="451005" y="913044"/>
                        <a:pt x="467561" y="913160"/>
                        <a:pt x="481629" y="917849"/>
                      </a:cubicBezTo>
                      <a:cubicBezTo>
                        <a:pt x="545257" y="1013291"/>
                        <a:pt x="513990" y="1026166"/>
                        <a:pt x="566035" y="974119"/>
                      </a:cubicBezTo>
                      <a:cubicBezTo>
                        <a:pt x="585984" y="375672"/>
                        <a:pt x="545245" y="437115"/>
                        <a:pt x="594171" y="608359"/>
                      </a:cubicBezTo>
                      <a:cubicBezTo>
                        <a:pt x="598245" y="622617"/>
                        <a:pt x="603549" y="636494"/>
                        <a:pt x="608238" y="650562"/>
                      </a:cubicBezTo>
                      <a:cubicBezTo>
                        <a:pt x="612927" y="706833"/>
                        <a:pt x="615302" y="763345"/>
                        <a:pt x="622306" y="819375"/>
                      </a:cubicBezTo>
                      <a:cubicBezTo>
                        <a:pt x="624704" y="838560"/>
                        <a:pt x="632915" y="856624"/>
                        <a:pt x="636374" y="875646"/>
                      </a:cubicBezTo>
                      <a:cubicBezTo>
                        <a:pt x="642305" y="908269"/>
                        <a:pt x="636974" y="943819"/>
                        <a:pt x="650441" y="974119"/>
                      </a:cubicBezTo>
                      <a:cubicBezTo>
                        <a:pt x="657308" y="989569"/>
                        <a:pt x="678577" y="992876"/>
                        <a:pt x="692645" y="1002255"/>
                      </a:cubicBezTo>
                      <a:cubicBezTo>
                        <a:pt x="702023" y="1016323"/>
                        <a:pt x="707578" y="1033896"/>
                        <a:pt x="720780" y="1044458"/>
                      </a:cubicBezTo>
                      <a:cubicBezTo>
                        <a:pt x="732359" y="1053721"/>
                        <a:pt x="749353" y="1052685"/>
                        <a:pt x="762983" y="1058526"/>
                      </a:cubicBezTo>
                      <a:cubicBezTo>
                        <a:pt x="812960" y="1079945"/>
                        <a:pt x="819071" y="1086539"/>
                        <a:pt x="861457" y="1114796"/>
                      </a:cubicBezTo>
                      <a:cubicBezTo>
                        <a:pt x="875525" y="1110107"/>
                        <a:pt x="893175" y="1111214"/>
                        <a:pt x="903660" y="1100729"/>
                      </a:cubicBezTo>
                      <a:cubicBezTo>
                        <a:pt x="910576" y="1093813"/>
                        <a:pt x="931428" y="1002988"/>
                        <a:pt x="931795" y="1002255"/>
                      </a:cubicBezTo>
                      <a:cubicBezTo>
                        <a:pt x="1040882" y="784080"/>
                        <a:pt x="945479" y="1045609"/>
                        <a:pt x="1016201" y="833442"/>
                      </a:cubicBezTo>
                      <a:lnTo>
                        <a:pt x="1030269" y="791239"/>
                      </a:lnTo>
                      <a:lnTo>
                        <a:pt x="1044337" y="749036"/>
                      </a:lnTo>
                      <a:cubicBezTo>
                        <a:pt x="1039648" y="725590"/>
                        <a:pt x="1041881" y="699599"/>
                        <a:pt x="1030269" y="678698"/>
                      </a:cubicBezTo>
                      <a:cubicBezTo>
                        <a:pt x="1017387" y="655510"/>
                        <a:pt x="973998" y="622427"/>
                        <a:pt x="973998" y="622427"/>
                      </a:cubicBezTo>
                      <a:cubicBezTo>
                        <a:pt x="969309" y="608359"/>
                        <a:pt x="958794" y="595009"/>
                        <a:pt x="959931" y="580224"/>
                      </a:cubicBezTo>
                      <a:cubicBezTo>
                        <a:pt x="963599" y="532544"/>
                        <a:pt x="980204" y="486717"/>
                        <a:pt x="988066" y="439547"/>
                      </a:cubicBezTo>
                      <a:lnTo>
                        <a:pt x="1002134" y="355141"/>
                      </a:lnTo>
                      <a:cubicBezTo>
                        <a:pt x="991202" y="300483"/>
                        <a:pt x="988404" y="264290"/>
                        <a:pt x="959931" y="214464"/>
                      </a:cubicBezTo>
                      <a:cubicBezTo>
                        <a:pt x="953351" y="202948"/>
                        <a:pt x="943658" y="192260"/>
                        <a:pt x="931795" y="186329"/>
                      </a:cubicBezTo>
                      <a:cubicBezTo>
                        <a:pt x="914502" y="177683"/>
                        <a:pt x="894282" y="176950"/>
                        <a:pt x="875525" y="172261"/>
                      </a:cubicBezTo>
                      <a:cubicBezTo>
                        <a:pt x="866146" y="162883"/>
                        <a:pt x="857746" y="152411"/>
                        <a:pt x="847389" y="144126"/>
                      </a:cubicBezTo>
                      <a:cubicBezTo>
                        <a:pt x="834187" y="133564"/>
                        <a:pt x="812747" y="131112"/>
                        <a:pt x="805186" y="115990"/>
                      </a:cubicBezTo>
                      <a:cubicBezTo>
                        <a:pt x="747191" y="0"/>
                        <a:pt x="852615" y="43884"/>
                        <a:pt x="720780" y="17516"/>
                      </a:cubicBezTo>
                      <a:cubicBezTo>
                        <a:pt x="673888" y="22205"/>
                        <a:pt x="626422" y="22899"/>
                        <a:pt x="580103" y="31584"/>
                      </a:cubicBezTo>
                      <a:cubicBezTo>
                        <a:pt x="550954" y="37049"/>
                        <a:pt x="495697" y="59719"/>
                        <a:pt x="495697" y="59719"/>
                      </a:cubicBezTo>
                      <a:cubicBezTo>
                        <a:pt x="486318" y="69098"/>
                        <a:pt x="478934" y="81031"/>
                        <a:pt x="467561" y="87855"/>
                      </a:cubicBezTo>
                      <a:cubicBezTo>
                        <a:pt x="436702" y="106370"/>
                        <a:pt x="416764" y="101922"/>
                        <a:pt x="383155" y="101922"/>
                      </a:cubicBezTo>
                    </a:path>
                  </a:pathLst>
                </a:custGeom>
                <a:gradFill>
                  <a:gsLst>
                    <a:gs pos="0">
                      <a:srgbClr val="FFCC00"/>
                    </a:gs>
                    <a:gs pos="31000">
                      <a:srgbClr val="FFCC00"/>
                    </a:gs>
                    <a:gs pos="50000">
                      <a:srgbClr val="9CB86E"/>
                    </a:gs>
                    <a:gs pos="100000">
                      <a:srgbClr val="156B13"/>
                    </a:gs>
                  </a:gsLst>
                  <a:lin ang="8100000" scaled="0"/>
                </a:gra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6" name="Freeform 3205"/>
                <p:cNvSpPr/>
                <p:nvPr/>
              </p:nvSpPr>
              <p:spPr>
                <a:xfrm>
                  <a:off x="8496886" y="3038622"/>
                  <a:ext cx="435161" cy="983985"/>
                </a:xfrm>
                <a:custGeom>
                  <a:avLst/>
                  <a:gdLst>
                    <a:gd name="connsiteX0" fmla="*/ 0 w 435161"/>
                    <a:gd name="connsiteY0" fmla="*/ 253218 h 983985"/>
                    <a:gd name="connsiteX1" fmla="*/ 70339 w 435161"/>
                    <a:gd name="connsiteY1" fmla="*/ 323556 h 983985"/>
                    <a:gd name="connsiteX2" fmla="*/ 98474 w 435161"/>
                    <a:gd name="connsiteY2" fmla="*/ 407963 h 983985"/>
                    <a:gd name="connsiteX3" fmla="*/ 112542 w 435161"/>
                    <a:gd name="connsiteY3" fmla="*/ 548640 h 983985"/>
                    <a:gd name="connsiteX4" fmla="*/ 112542 w 435161"/>
                    <a:gd name="connsiteY4" fmla="*/ 815926 h 983985"/>
                    <a:gd name="connsiteX5" fmla="*/ 56271 w 435161"/>
                    <a:gd name="connsiteY5" fmla="*/ 900332 h 983985"/>
                    <a:gd name="connsiteX6" fmla="*/ 422031 w 435161"/>
                    <a:gd name="connsiteY6" fmla="*/ 914400 h 983985"/>
                    <a:gd name="connsiteX7" fmla="*/ 393896 w 435161"/>
                    <a:gd name="connsiteY7" fmla="*/ 886264 h 983985"/>
                    <a:gd name="connsiteX8" fmla="*/ 351692 w 435161"/>
                    <a:gd name="connsiteY8" fmla="*/ 858129 h 983985"/>
                    <a:gd name="connsiteX9" fmla="*/ 323557 w 435161"/>
                    <a:gd name="connsiteY9" fmla="*/ 773723 h 983985"/>
                    <a:gd name="connsiteX10" fmla="*/ 281354 w 435161"/>
                    <a:gd name="connsiteY10" fmla="*/ 478301 h 983985"/>
                    <a:gd name="connsiteX11" fmla="*/ 253219 w 435161"/>
                    <a:gd name="connsiteY11" fmla="*/ 436098 h 983985"/>
                    <a:gd name="connsiteX12" fmla="*/ 239151 w 435161"/>
                    <a:gd name="connsiteY12" fmla="*/ 365760 h 983985"/>
                    <a:gd name="connsiteX13" fmla="*/ 211016 w 435161"/>
                    <a:gd name="connsiteY13" fmla="*/ 196947 h 983985"/>
                    <a:gd name="connsiteX14" fmla="*/ 196948 w 435161"/>
                    <a:gd name="connsiteY14" fmla="*/ 154744 h 983985"/>
                    <a:gd name="connsiteX15" fmla="*/ 154745 w 435161"/>
                    <a:gd name="connsiteY15" fmla="*/ 126609 h 983985"/>
                    <a:gd name="connsiteX16" fmla="*/ 140677 w 435161"/>
                    <a:gd name="connsiteY16" fmla="*/ 84406 h 983985"/>
                    <a:gd name="connsiteX17" fmla="*/ 154745 w 435161"/>
                    <a:gd name="connsiteY17" fmla="*/ 42203 h 983985"/>
                    <a:gd name="connsiteX18" fmla="*/ 225083 w 435161"/>
                    <a:gd name="connsiteY18" fmla="*/ 0 h 98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35161" h="983985">
                      <a:moveTo>
                        <a:pt x="0" y="253218"/>
                      </a:moveTo>
                      <a:cubicBezTo>
                        <a:pt x="23446" y="276664"/>
                        <a:pt x="59854" y="292100"/>
                        <a:pt x="70339" y="323556"/>
                      </a:cubicBezTo>
                      <a:lnTo>
                        <a:pt x="98474" y="407963"/>
                      </a:lnTo>
                      <a:cubicBezTo>
                        <a:pt x="103163" y="454855"/>
                        <a:pt x="106697" y="501878"/>
                        <a:pt x="112542" y="548640"/>
                      </a:cubicBezTo>
                      <a:cubicBezTo>
                        <a:pt x="126660" y="661585"/>
                        <a:pt x="150232" y="672705"/>
                        <a:pt x="112542" y="815926"/>
                      </a:cubicBezTo>
                      <a:cubicBezTo>
                        <a:pt x="103936" y="848627"/>
                        <a:pt x="56271" y="900332"/>
                        <a:pt x="56271" y="900332"/>
                      </a:cubicBezTo>
                      <a:cubicBezTo>
                        <a:pt x="181752" y="983985"/>
                        <a:pt x="123378" y="957065"/>
                        <a:pt x="422031" y="914400"/>
                      </a:cubicBezTo>
                      <a:cubicBezTo>
                        <a:pt x="435161" y="912524"/>
                        <a:pt x="404253" y="894549"/>
                        <a:pt x="393896" y="886264"/>
                      </a:cubicBezTo>
                      <a:cubicBezTo>
                        <a:pt x="380693" y="875702"/>
                        <a:pt x="365760" y="867507"/>
                        <a:pt x="351692" y="858129"/>
                      </a:cubicBezTo>
                      <a:cubicBezTo>
                        <a:pt x="342314" y="829994"/>
                        <a:pt x="325530" y="803315"/>
                        <a:pt x="323557" y="773723"/>
                      </a:cubicBezTo>
                      <a:cubicBezTo>
                        <a:pt x="320835" y="732893"/>
                        <a:pt x="326178" y="545538"/>
                        <a:pt x="281354" y="478301"/>
                      </a:cubicBezTo>
                      <a:lnTo>
                        <a:pt x="253219" y="436098"/>
                      </a:lnTo>
                      <a:cubicBezTo>
                        <a:pt x="248530" y="412652"/>
                        <a:pt x="243306" y="389307"/>
                        <a:pt x="239151" y="365760"/>
                      </a:cubicBezTo>
                      <a:cubicBezTo>
                        <a:pt x="229237" y="309581"/>
                        <a:pt x="222204" y="252886"/>
                        <a:pt x="211016" y="196947"/>
                      </a:cubicBezTo>
                      <a:cubicBezTo>
                        <a:pt x="208108" y="182406"/>
                        <a:pt x="206211" y="166323"/>
                        <a:pt x="196948" y="154744"/>
                      </a:cubicBezTo>
                      <a:cubicBezTo>
                        <a:pt x="186386" y="141542"/>
                        <a:pt x="168813" y="135987"/>
                        <a:pt x="154745" y="126609"/>
                      </a:cubicBezTo>
                      <a:cubicBezTo>
                        <a:pt x="150056" y="112541"/>
                        <a:pt x="140677" y="99235"/>
                        <a:pt x="140677" y="84406"/>
                      </a:cubicBezTo>
                      <a:cubicBezTo>
                        <a:pt x="140677" y="69577"/>
                        <a:pt x="145482" y="53782"/>
                        <a:pt x="154745" y="42203"/>
                      </a:cubicBezTo>
                      <a:cubicBezTo>
                        <a:pt x="166064" y="28054"/>
                        <a:pt x="206389" y="9347"/>
                        <a:pt x="225083" y="0"/>
                      </a:cubicBezTo>
                    </a:path>
                  </a:pathLst>
                </a:custGeom>
                <a:gradFill>
                  <a:gsLst>
                    <a:gs pos="59000">
                      <a:srgbClr val="8C817A"/>
                    </a:gs>
                    <a:gs pos="30000">
                      <a:srgbClr val="D49E6C"/>
                    </a:gs>
                    <a:gs pos="70000">
                      <a:srgbClr val="A65528"/>
                    </a:gs>
                    <a:gs pos="100000">
                      <a:srgbClr val="663012"/>
                    </a:gs>
                  </a:gsLst>
                  <a:lin ang="8100000" scaled="0"/>
                </a:gra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07" name="Group 3206"/>
              <p:cNvGrpSpPr/>
              <p:nvPr/>
            </p:nvGrpSpPr>
            <p:grpSpPr>
              <a:xfrm>
                <a:off x="6629400" y="5638800"/>
                <a:ext cx="442943" cy="762001"/>
                <a:chOff x="8015257" y="2162976"/>
                <a:chExt cx="1044337" cy="1859631"/>
              </a:xfrm>
            </p:grpSpPr>
            <p:sp>
              <p:nvSpPr>
                <p:cNvPr id="3208" name="Freeform 3207"/>
                <p:cNvSpPr/>
                <p:nvPr/>
              </p:nvSpPr>
              <p:spPr>
                <a:xfrm>
                  <a:off x="8015257" y="2162976"/>
                  <a:ext cx="1044337" cy="1132390"/>
                </a:xfrm>
                <a:custGeom>
                  <a:avLst/>
                  <a:gdLst>
                    <a:gd name="connsiteX0" fmla="*/ 467561 w 1044337"/>
                    <a:gd name="connsiteY0" fmla="*/ 115990 h 1132390"/>
                    <a:gd name="connsiteX1" fmla="*/ 326885 w 1044337"/>
                    <a:gd name="connsiteY1" fmla="*/ 115990 h 1132390"/>
                    <a:gd name="connsiteX2" fmla="*/ 298749 w 1044337"/>
                    <a:gd name="connsiteY2" fmla="*/ 144126 h 1132390"/>
                    <a:gd name="connsiteX3" fmla="*/ 270614 w 1044337"/>
                    <a:gd name="connsiteY3" fmla="*/ 242599 h 1132390"/>
                    <a:gd name="connsiteX4" fmla="*/ 242478 w 1044337"/>
                    <a:gd name="connsiteY4" fmla="*/ 270735 h 1132390"/>
                    <a:gd name="connsiteX5" fmla="*/ 172140 w 1044337"/>
                    <a:gd name="connsiteY5" fmla="*/ 355141 h 1132390"/>
                    <a:gd name="connsiteX6" fmla="*/ 115869 w 1044337"/>
                    <a:gd name="connsiteY6" fmla="*/ 594292 h 1132390"/>
                    <a:gd name="connsiteX7" fmla="*/ 73666 w 1044337"/>
                    <a:gd name="connsiteY7" fmla="*/ 608359 h 1132390"/>
                    <a:gd name="connsiteX8" fmla="*/ 45531 w 1044337"/>
                    <a:gd name="connsiteY8" fmla="*/ 650562 h 1132390"/>
                    <a:gd name="connsiteX9" fmla="*/ 45531 w 1044337"/>
                    <a:gd name="connsiteY9" fmla="*/ 974119 h 1132390"/>
                    <a:gd name="connsiteX10" fmla="*/ 59598 w 1044337"/>
                    <a:gd name="connsiteY10" fmla="*/ 1016322 h 1132390"/>
                    <a:gd name="connsiteX11" fmla="*/ 87734 w 1044337"/>
                    <a:gd name="connsiteY11" fmla="*/ 1044458 h 1132390"/>
                    <a:gd name="connsiteX12" fmla="*/ 115869 w 1044337"/>
                    <a:gd name="connsiteY12" fmla="*/ 1086661 h 1132390"/>
                    <a:gd name="connsiteX13" fmla="*/ 158072 w 1044337"/>
                    <a:gd name="connsiteY13" fmla="*/ 1072593 h 1132390"/>
                    <a:gd name="connsiteX14" fmla="*/ 186208 w 1044337"/>
                    <a:gd name="connsiteY14" fmla="*/ 1044458 h 1132390"/>
                    <a:gd name="connsiteX15" fmla="*/ 256546 w 1044337"/>
                    <a:gd name="connsiteY15" fmla="*/ 1058526 h 1132390"/>
                    <a:gd name="connsiteX16" fmla="*/ 340952 w 1044337"/>
                    <a:gd name="connsiteY16" fmla="*/ 1128864 h 1132390"/>
                    <a:gd name="connsiteX17" fmla="*/ 467561 w 1044337"/>
                    <a:gd name="connsiteY17" fmla="*/ 1114796 h 1132390"/>
                    <a:gd name="connsiteX18" fmla="*/ 467561 w 1044337"/>
                    <a:gd name="connsiteY18" fmla="*/ 974119 h 1132390"/>
                    <a:gd name="connsiteX19" fmla="*/ 425358 w 1044337"/>
                    <a:gd name="connsiteY19" fmla="*/ 931916 h 1132390"/>
                    <a:gd name="connsiteX20" fmla="*/ 340952 w 1044337"/>
                    <a:gd name="connsiteY20" fmla="*/ 819375 h 1132390"/>
                    <a:gd name="connsiteX21" fmla="*/ 326885 w 1044337"/>
                    <a:gd name="connsiteY21" fmla="*/ 763104 h 1132390"/>
                    <a:gd name="connsiteX22" fmla="*/ 397223 w 1044337"/>
                    <a:gd name="connsiteY22" fmla="*/ 819375 h 1132390"/>
                    <a:gd name="connsiteX23" fmla="*/ 439426 w 1044337"/>
                    <a:gd name="connsiteY23" fmla="*/ 903781 h 1132390"/>
                    <a:gd name="connsiteX24" fmla="*/ 481629 w 1044337"/>
                    <a:gd name="connsiteY24" fmla="*/ 917849 h 1132390"/>
                    <a:gd name="connsiteX25" fmla="*/ 566035 w 1044337"/>
                    <a:gd name="connsiteY25" fmla="*/ 974119 h 1132390"/>
                    <a:gd name="connsiteX26" fmla="*/ 594171 w 1044337"/>
                    <a:gd name="connsiteY26" fmla="*/ 608359 h 1132390"/>
                    <a:gd name="connsiteX27" fmla="*/ 608238 w 1044337"/>
                    <a:gd name="connsiteY27" fmla="*/ 650562 h 1132390"/>
                    <a:gd name="connsiteX28" fmla="*/ 622306 w 1044337"/>
                    <a:gd name="connsiteY28" fmla="*/ 819375 h 1132390"/>
                    <a:gd name="connsiteX29" fmla="*/ 636374 w 1044337"/>
                    <a:gd name="connsiteY29" fmla="*/ 875646 h 1132390"/>
                    <a:gd name="connsiteX30" fmla="*/ 650441 w 1044337"/>
                    <a:gd name="connsiteY30" fmla="*/ 974119 h 1132390"/>
                    <a:gd name="connsiteX31" fmla="*/ 692645 w 1044337"/>
                    <a:gd name="connsiteY31" fmla="*/ 1002255 h 1132390"/>
                    <a:gd name="connsiteX32" fmla="*/ 720780 w 1044337"/>
                    <a:gd name="connsiteY32" fmla="*/ 1044458 h 1132390"/>
                    <a:gd name="connsiteX33" fmla="*/ 762983 w 1044337"/>
                    <a:gd name="connsiteY33" fmla="*/ 1058526 h 1132390"/>
                    <a:gd name="connsiteX34" fmla="*/ 861457 w 1044337"/>
                    <a:gd name="connsiteY34" fmla="*/ 1114796 h 1132390"/>
                    <a:gd name="connsiteX35" fmla="*/ 903660 w 1044337"/>
                    <a:gd name="connsiteY35" fmla="*/ 1100729 h 1132390"/>
                    <a:gd name="connsiteX36" fmla="*/ 931795 w 1044337"/>
                    <a:gd name="connsiteY36" fmla="*/ 1002255 h 1132390"/>
                    <a:gd name="connsiteX37" fmla="*/ 1016201 w 1044337"/>
                    <a:gd name="connsiteY37" fmla="*/ 833442 h 1132390"/>
                    <a:gd name="connsiteX38" fmla="*/ 1030269 w 1044337"/>
                    <a:gd name="connsiteY38" fmla="*/ 791239 h 1132390"/>
                    <a:gd name="connsiteX39" fmla="*/ 1044337 w 1044337"/>
                    <a:gd name="connsiteY39" fmla="*/ 749036 h 1132390"/>
                    <a:gd name="connsiteX40" fmla="*/ 1030269 w 1044337"/>
                    <a:gd name="connsiteY40" fmla="*/ 678698 h 1132390"/>
                    <a:gd name="connsiteX41" fmla="*/ 973998 w 1044337"/>
                    <a:gd name="connsiteY41" fmla="*/ 622427 h 1132390"/>
                    <a:gd name="connsiteX42" fmla="*/ 959931 w 1044337"/>
                    <a:gd name="connsiteY42" fmla="*/ 580224 h 1132390"/>
                    <a:gd name="connsiteX43" fmla="*/ 988066 w 1044337"/>
                    <a:gd name="connsiteY43" fmla="*/ 439547 h 1132390"/>
                    <a:gd name="connsiteX44" fmla="*/ 1002134 w 1044337"/>
                    <a:gd name="connsiteY44" fmla="*/ 355141 h 1132390"/>
                    <a:gd name="connsiteX45" fmla="*/ 959931 w 1044337"/>
                    <a:gd name="connsiteY45" fmla="*/ 214464 h 1132390"/>
                    <a:gd name="connsiteX46" fmla="*/ 931795 w 1044337"/>
                    <a:gd name="connsiteY46" fmla="*/ 186329 h 1132390"/>
                    <a:gd name="connsiteX47" fmla="*/ 875525 w 1044337"/>
                    <a:gd name="connsiteY47" fmla="*/ 172261 h 1132390"/>
                    <a:gd name="connsiteX48" fmla="*/ 847389 w 1044337"/>
                    <a:gd name="connsiteY48" fmla="*/ 144126 h 1132390"/>
                    <a:gd name="connsiteX49" fmla="*/ 805186 w 1044337"/>
                    <a:gd name="connsiteY49" fmla="*/ 115990 h 1132390"/>
                    <a:gd name="connsiteX50" fmla="*/ 720780 w 1044337"/>
                    <a:gd name="connsiteY50" fmla="*/ 17516 h 1132390"/>
                    <a:gd name="connsiteX51" fmla="*/ 580103 w 1044337"/>
                    <a:gd name="connsiteY51" fmla="*/ 31584 h 1132390"/>
                    <a:gd name="connsiteX52" fmla="*/ 495697 w 1044337"/>
                    <a:gd name="connsiteY52" fmla="*/ 59719 h 1132390"/>
                    <a:gd name="connsiteX53" fmla="*/ 467561 w 1044337"/>
                    <a:gd name="connsiteY53" fmla="*/ 87855 h 1132390"/>
                    <a:gd name="connsiteX54" fmla="*/ 383155 w 1044337"/>
                    <a:gd name="connsiteY54" fmla="*/ 101922 h 113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044337" h="1132390">
                      <a:moveTo>
                        <a:pt x="467561" y="115990"/>
                      </a:moveTo>
                      <a:cubicBezTo>
                        <a:pt x="410523" y="106483"/>
                        <a:pt x="379349" y="89757"/>
                        <a:pt x="326885" y="115990"/>
                      </a:cubicBezTo>
                      <a:cubicBezTo>
                        <a:pt x="315022" y="121922"/>
                        <a:pt x="308128" y="134747"/>
                        <a:pt x="298749" y="144126"/>
                      </a:cubicBezTo>
                      <a:cubicBezTo>
                        <a:pt x="296122" y="154632"/>
                        <a:pt x="279261" y="228187"/>
                        <a:pt x="270614" y="242599"/>
                      </a:cubicBezTo>
                      <a:cubicBezTo>
                        <a:pt x="263790" y="253972"/>
                        <a:pt x="250764" y="260378"/>
                        <a:pt x="242478" y="270735"/>
                      </a:cubicBezTo>
                      <a:cubicBezTo>
                        <a:pt x="164136" y="368663"/>
                        <a:pt x="272392" y="254889"/>
                        <a:pt x="172140" y="355141"/>
                      </a:cubicBezTo>
                      <a:cubicBezTo>
                        <a:pt x="164728" y="451495"/>
                        <a:pt x="191514" y="531255"/>
                        <a:pt x="115869" y="594292"/>
                      </a:cubicBezTo>
                      <a:cubicBezTo>
                        <a:pt x="104477" y="603785"/>
                        <a:pt x="87734" y="603670"/>
                        <a:pt x="73666" y="608359"/>
                      </a:cubicBezTo>
                      <a:cubicBezTo>
                        <a:pt x="64288" y="622427"/>
                        <a:pt x="53092" y="635440"/>
                        <a:pt x="45531" y="650562"/>
                      </a:cubicBezTo>
                      <a:cubicBezTo>
                        <a:pt x="0" y="741626"/>
                        <a:pt x="41926" y="932658"/>
                        <a:pt x="45531" y="974119"/>
                      </a:cubicBezTo>
                      <a:cubicBezTo>
                        <a:pt x="46816" y="988892"/>
                        <a:pt x="51969" y="1003607"/>
                        <a:pt x="59598" y="1016322"/>
                      </a:cubicBezTo>
                      <a:cubicBezTo>
                        <a:pt x="66422" y="1027695"/>
                        <a:pt x="79448" y="1034101"/>
                        <a:pt x="87734" y="1044458"/>
                      </a:cubicBezTo>
                      <a:cubicBezTo>
                        <a:pt x="98296" y="1057660"/>
                        <a:pt x="106491" y="1072593"/>
                        <a:pt x="115869" y="1086661"/>
                      </a:cubicBezTo>
                      <a:cubicBezTo>
                        <a:pt x="129937" y="1081972"/>
                        <a:pt x="145356" y="1080222"/>
                        <a:pt x="158072" y="1072593"/>
                      </a:cubicBezTo>
                      <a:cubicBezTo>
                        <a:pt x="169445" y="1065769"/>
                        <a:pt x="173078" y="1046334"/>
                        <a:pt x="186208" y="1044458"/>
                      </a:cubicBezTo>
                      <a:cubicBezTo>
                        <a:pt x="209878" y="1041077"/>
                        <a:pt x="233100" y="1053837"/>
                        <a:pt x="256546" y="1058526"/>
                      </a:cubicBezTo>
                      <a:cubicBezTo>
                        <a:pt x="266707" y="1068687"/>
                        <a:pt x="319586" y="1127084"/>
                        <a:pt x="340952" y="1128864"/>
                      </a:cubicBezTo>
                      <a:cubicBezTo>
                        <a:pt x="383268" y="1132390"/>
                        <a:pt x="425358" y="1119485"/>
                        <a:pt x="467561" y="1114796"/>
                      </a:cubicBezTo>
                      <a:cubicBezTo>
                        <a:pt x="486200" y="1058881"/>
                        <a:pt x="496952" y="1047596"/>
                        <a:pt x="467561" y="974119"/>
                      </a:cubicBezTo>
                      <a:cubicBezTo>
                        <a:pt x="460172" y="955647"/>
                        <a:pt x="437572" y="947620"/>
                        <a:pt x="425358" y="931916"/>
                      </a:cubicBezTo>
                      <a:cubicBezTo>
                        <a:pt x="314016" y="788761"/>
                        <a:pt x="411714" y="890135"/>
                        <a:pt x="340952" y="819375"/>
                      </a:cubicBezTo>
                      <a:cubicBezTo>
                        <a:pt x="336263" y="800618"/>
                        <a:pt x="313214" y="776775"/>
                        <a:pt x="326885" y="763104"/>
                      </a:cubicBezTo>
                      <a:cubicBezTo>
                        <a:pt x="335759" y="754230"/>
                        <a:pt x="391936" y="814088"/>
                        <a:pt x="397223" y="819375"/>
                      </a:cubicBezTo>
                      <a:cubicBezTo>
                        <a:pt x="406490" y="847176"/>
                        <a:pt x="414635" y="883948"/>
                        <a:pt x="439426" y="903781"/>
                      </a:cubicBezTo>
                      <a:cubicBezTo>
                        <a:pt x="451005" y="913044"/>
                        <a:pt x="467561" y="913160"/>
                        <a:pt x="481629" y="917849"/>
                      </a:cubicBezTo>
                      <a:cubicBezTo>
                        <a:pt x="545257" y="1013291"/>
                        <a:pt x="513990" y="1026166"/>
                        <a:pt x="566035" y="974119"/>
                      </a:cubicBezTo>
                      <a:cubicBezTo>
                        <a:pt x="585984" y="375672"/>
                        <a:pt x="545245" y="437115"/>
                        <a:pt x="594171" y="608359"/>
                      </a:cubicBezTo>
                      <a:cubicBezTo>
                        <a:pt x="598245" y="622617"/>
                        <a:pt x="603549" y="636494"/>
                        <a:pt x="608238" y="650562"/>
                      </a:cubicBezTo>
                      <a:cubicBezTo>
                        <a:pt x="612927" y="706833"/>
                        <a:pt x="615302" y="763345"/>
                        <a:pt x="622306" y="819375"/>
                      </a:cubicBezTo>
                      <a:cubicBezTo>
                        <a:pt x="624704" y="838560"/>
                        <a:pt x="632915" y="856624"/>
                        <a:pt x="636374" y="875646"/>
                      </a:cubicBezTo>
                      <a:cubicBezTo>
                        <a:pt x="642305" y="908269"/>
                        <a:pt x="636974" y="943819"/>
                        <a:pt x="650441" y="974119"/>
                      </a:cubicBezTo>
                      <a:cubicBezTo>
                        <a:pt x="657308" y="989569"/>
                        <a:pt x="678577" y="992876"/>
                        <a:pt x="692645" y="1002255"/>
                      </a:cubicBezTo>
                      <a:cubicBezTo>
                        <a:pt x="702023" y="1016323"/>
                        <a:pt x="707578" y="1033896"/>
                        <a:pt x="720780" y="1044458"/>
                      </a:cubicBezTo>
                      <a:cubicBezTo>
                        <a:pt x="732359" y="1053721"/>
                        <a:pt x="749353" y="1052685"/>
                        <a:pt x="762983" y="1058526"/>
                      </a:cubicBezTo>
                      <a:cubicBezTo>
                        <a:pt x="812960" y="1079945"/>
                        <a:pt x="819071" y="1086539"/>
                        <a:pt x="861457" y="1114796"/>
                      </a:cubicBezTo>
                      <a:cubicBezTo>
                        <a:pt x="875525" y="1110107"/>
                        <a:pt x="893175" y="1111214"/>
                        <a:pt x="903660" y="1100729"/>
                      </a:cubicBezTo>
                      <a:cubicBezTo>
                        <a:pt x="910576" y="1093813"/>
                        <a:pt x="931428" y="1002988"/>
                        <a:pt x="931795" y="1002255"/>
                      </a:cubicBezTo>
                      <a:cubicBezTo>
                        <a:pt x="1040882" y="784080"/>
                        <a:pt x="945479" y="1045609"/>
                        <a:pt x="1016201" y="833442"/>
                      </a:cubicBezTo>
                      <a:lnTo>
                        <a:pt x="1030269" y="791239"/>
                      </a:lnTo>
                      <a:lnTo>
                        <a:pt x="1044337" y="749036"/>
                      </a:lnTo>
                      <a:cubicBezTo>
                        <a:pt x="1039648" y="725590"/>
                        <a:pt x="1041881" y="699599"/>
                        <a:pt x="1030269" y="678698"/>
                      </a:cubicBezTo>
                      <a:cubicBezTo>
                        <a:pt x="1017387" y="655510"/>
                        <a:pt x="973998" y="622427"/>
                        <a:pt x="973998" y="622427"/>
                      </a:cubicBezTo>
                      <a:cubicBezTo>
                        <a:pt x="969309" y="608359"/>
                        <a:pt x="958794" y="595009"/>
                        <a:pt x="959931" y="580224"/>
                      </a:cubicBezTo>
                      <a:cubicBezTo>
                        <a:pt x="963599" y="532544"/>
                        <a:pt x="980204" y="486717"/>
                        <a:pt x="988066" y="439547"/>
                      </a:cubicBezTo>
                      <a:lnTo>
                        <a:pt x="1002134" y="355141"/>
                      </a:lnTo>
                      <a:cubicBezTo>
                        <a:pt x="991202" y="300483"/>
                        <a:pt x="988404" y="264290"/>
                        <a:pt x="959931" y="214464"/>
                      </a:cubicBezTo>
                      <a:cubicBezTo>
                        <a:pt x="953351" y="202948"/>
                        <a:pt x="943658" y="192260"/>
                        <a:pt x="931795" y="186329"/>
                      </a:cubicBezTo>
                      <a:cubicBezTo>
                        <a:pt x="914502" y="177683"/>
                        <a:pt x="894282" y="176950"/>
                        <a:pt x="875525" y="172261"/>
                      </a:cubicBezTo>
                      <a:cubicBezTo>
                        <a:pt x="866146" y="162883"/>
                        <a:pt x="857746" y="152411"/>
                        <a:pt x="847389" y="144126"/>
                      </a:cubicBezTo>
                      <a:cubicBezTo>
                        <a:pt x="834187" y="133564"/>
                        <a:pt x="812747" y="131112"/>
                        <a:pt x="805186" y="115990"/>
                      </a:cubicBezTo>
                      <a:cubicBezTo>
                        <a:pt x="747191" y="0"/>
                        <a:pt x="852615" y="43884"/>
                        <a:pt x="720780" y="17516"/>
                      </a:cubicBezTo>
                      <a:cubicBezTo>
                        <a:pt x="673888" y="22205"/>
                        <a:pt x="626422" y="22899"/>
                        <a:pt x="580103" y="31584"/>
                      </a:cubicBezTo>
                      <a:cubicBezTo>
                        <a:pt x="550954" y="37049"/>
                        <a:pt x="495697" y="59719"/>
                        <a:pt x="495697" y="59719"/>
                      </a:cubicBezTo>
                      <a:cubicBezTo>
                        <a:pt x="486318" y="69098"/>
                        <a:pt x="478934" y="81031"/>
                        <a:pt x="467561" y="87855"/>
                      </a:cubicBezTo>
                      <a:cubicBezTo>
                        <a:pt x="436702" y="106370"/>
                        <a:pt x="416764" y="101922"/>
                        <a:pt x="383155" y="101922"/>
                      </a:cubicBezTo>
                    </a:path>
                  </a:pathLst>
                </a:custGeom>
                <a:gradFill>
                  <a:gsLst>
                    <a:gs pos="0">
                      <a:srgbClr val="FFCC00"/>
                    </a:gs>
                    <a:gs pos="31000">
                      <a:srgbClr val="FFCC00"/>
                    </a:gs>
                    <a:gs pos="50000">
                      <a:srgbClr val="9CB86E"/>
                    </a:gs>
                    <a:gs pos="100000">
                      <a:srgbClr val="156B13"/>
                    </a:gs>
                  </a:gsLst>
                  <a:lin ang="8100000" scaled="0"/>
                </a:gra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9" name="Freeform 3208"/>
                <p:cNvSpPr/>
                <p:nvPr/>
              </p:nvSpPr>
              <p:spPr>
                <a:xfrm>
                  <a:off x="8496886" y="3038622"/>
                  <a:ext cx="435161" cy="983985"/>
                </a:xfrm>
                <a:custGeom>
                  <a:avLst/>
                  <a:gdLst>
                    <a:gd name="connsiteX0" fmla="*/ 0 w 435161"/>
                    <a:gd name="connsiteY0" fmla="*/ 253218 h 983985"/>
                    <a:gd name="connsiteX1" fmla="*/ 70339 w 435161"/>
                    <a:gd name="connsiteY1" fmla="*/ 323556 h 983985"/>
                    <a:gd name="connsiteX2" fmla="*/ 98474 w 435161"/>
                    <a:gd name="connsiteY2" fmla="*/ 407963 h 983985"/>
                    <a:gd name="connsiteX3" fmla="*/ 112542 w 435161"/>
                    <a:gd name="connsiteY3" fmla="*/ 548640 h 983985"/>
                    <a:gd name="connsiteX4" fmla="*/ 112542 w 435161"/>
                    <a:gd name="connsiteY4" fmla="*/ 815926 h 983985"/>
                    <a:gd name="connsiteX5" fmla="*/ 56271 w 435161"/>
                    <a:gd name="connsiteY5" fmla="*/ 900332 h 983985"/>
                    <a:gd name="connsiteX6" fmla="*/ 422031 w 435161"/>
                    <a:gd name="connsiteY6" fmla="*/ 914400 h 983985"/>
                    <a:gd name="connsiteX7" fmla="*/ 393896 w 435161"/>
                    <a:gd name="connsiteY7" fmla="*/ 886264 h 983985"/>
                    <a:gd name="connsiteX8" fmla="*/ 351692 w 435161"/>
                    <a:gd name="connsiteY8" fmla="*/ 858129 h 983985"/>
                    <a:gd name="connsiteX9" fmla="*/ 323557 w 435161"/>
                    <a:gd name="connsiteY9" fmla="*/ 773723 h 983985"/>
                    <a:gd name="connsiteX10" fmla="*/ 281354 w 435161"/>
                    <a:gd name="connsiteY10" fmla="*/ 478301 h 983985"/>
                    <a:gd name="connsiteX11" fmla="*/ 253219 w 435161"/>
                    <a:gd name="connsiteY11" fmla="*/ 436098 h 983985"/>
                    <a:gd name="connsiteX12" fmla="*/ 239151 w 435161"/>
                    <a:gd name="connsiteY12" fmla="*/ 365760 h 983985"/>
                    <a:gd name="connsiteX13" fmla="*/ 211016 w 435161"/>
                    <a:gd name="connsiteY13" fmla="*/ 196947 h 983985"/>
                    <a:gd name="connsiteX14" fmla="*/ 196948 w 435161"/>
                    <a:gd name="connsiteY14" fmla="*/ 154744 h 983985"/>
                    <a:gd name="connsiteX15" fmla="*/ 154745 w 435161"/>
                    <a:gd name="connsiteY15" fmla="*/ 126609 h 983985"/>
                    <a:gd name="connsiteX16" fmla="*/ 140677 w 435161"/>
                    <a:gd name="connsiteY16" fmla="*/ 84406 h 983985"/>
                    <a:gd name="connsiteX17" fmla="*/ 154745 w 435161"/>
                    <a:gd name="connsiteY17" fmla="*/ 42203 h 983985"/>
                    <a:gd name="connsiteX18" fmla="*/ 225083 w 435161"/>
                    <a:gd name="connsiteY18" fmla="*/ 0 h 98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35161" h="983985">
                      <a:moveTo>
                        <a:pt x="0" y="253218"/>
                      </a:moveTo>
                      <a:cubicBezTo>
                        <a:pt x="23446" y="276664"/>
                        <a:pt x="59854" y="292100"/>
                        <a:pt x="70339" y="323556"/>
                      </a:cubicBezTo>
                      <a:lnTo>
                        <a:pt x="98474" y="407963"/>
                      </a:lnTo>
                      <a:cubicBezTo>
                        <a:pt x="103163" y="454855"/>
                        <a:pt x="106697" y="501878"/>
                        <a:pt x="112542" y="548640"/>
                      </a:cubicBezTo>
                      <a:cubicBezTo>
                        <a:pt x="126660" y="661585"/>
                        <a:pt x="150232" y="672705"/>
                        <a:pt x="112542" y="815926"/>
                      </a:cubicBezTo>
                      <a:cubicBezTo>
                        <a:pt x="103936" y="848627"/>
                        <a:pt x="56271" y="900332"/>
                        <a:pt x="56271" y="900332"/>
                      </a:cubicBezTo>
                      <a:cubicBezTo>
                        <a:pt x="181752" y="983985"/>
                        <a:pt x="123378" y="957065"/>
                        <a:pt x="422031" y="914400"/>
                      </a:cubicBezTo>
                      <a:cubicBezTo>
                        <a:pt x="435161" y="912524"/>
                        <a:pt x="404253" y="894549"/>
                        <a:pt x="393896" y="886264"/>
                      </a:cubicBezTo>
                      <a:cubicBezTo>
                        <a:pt x="380693" y="875702"/>
                        <a:pt x="365760" y="867507"/>
                        <a:pt x="351692" y="858129"/>
                      </a:cubicBezTo>
                      <a:cubicBezTo>
                        <a:pt x="342314" y="829994"/>
                        <a:pt x="325530" y="803315"/>
                        <a:pt x="323557" y="773723"/>
                      </a:cubicBezTo>
                      <a:cubicBezTo>
                        <a:pt x="320835" y="732893"/>
                        <a:pt x="326178" y="545538"/>
                        <a:pt x="281354" y="478301"/>
                      </a:cubicBezTo>
                      <a:lnTo>
                        <a:pt x="253219" y="436098"/>
                      </a:lnTo>
                      <a:cubicBezTo>
                        <a:pt x="248530" y="412652"/>
                        <a:pt x="243306" y="389307"/>
                        <a:pt x="239151" y="365760"/>
                      </a:cubicBezTo>
                      <a:cubicBezTo>
                        <a:pt x="229237" y="309581"/>
                        <a:pt x="222204" y="252886"/>
                        <a:pt x="211016" y="196947"/>
                      </a:cubicBezTo>
                      <a:cubicBezTo>
                        <a:pt x="208108" y="182406"/>
                        <a:pt x="206211" y="166323"/>
                        <a:pt x="196948" y="154744"/>
                      </a:cubicBezTo>
                      <a:cubicBezTo>
                        <a:pt x="186386" y="141542"/>
                        <a:pt x="168813" y="135987"/>
                        <a:pt x="154745" y="126609"/>
                      </a:cubicBezTo>
                      <a:cubicBezTo>
                        <a:pt x="150056" y="112541"/>
                        <a:pt x="140677" y="99235"/>
                        <a:pt x="140677" y="84406"/>
                      </a:cubicBezTo>
                      <a:cubicBezTo>
                        <a:pt x="140677" y="69577"/>
                        <a:pt x="145482" y="53782"/>
                        <a:pt x="154745" y="42203"/>
                      </a:cubicBezTo>
                      <a:cubicBezTo>
                        <a:pt x="166064" y="28054"/>
                        <a:pt x="206389" y="9347"/>
                        <a:pt x="225083" y="0"/>
                      </a:cubicBezTo>
                    </a:path>
                  </a:pathLst>
                </a:custGeom>
                <a:gradFill>
                  <a:gsLst>
                    <a:gs pos="59000">
                      <a:srgbClr val="8C817A"/>
                    </a:gs>
                    <a:gs pos="30000">
                      <a:srgbClr val="D49E6C"/>
                    </a:gs>
                    <a:gs pos="70000">
                      <a:srgbClr val="A65528"/>
                    </a:gs>
                    <a:gs pos="100000">
                      <a:srgbClr val="663012"/>
                    </a:gs>
                  </a:gsLst>
                  <a:lin ang="8100000" scaled="0"/>
                </a:gra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10" name="Group 3209"/>
              <p:cNvGrpSpPr/>
              <p:nvPr/>
            </p:nvGrpSpPr>
            <p:grpSpPr>
              <a:xfrm>
                <a:off x="6477000" y="4038600"/>
                <a:ext cx="381000" cy="1523999"/>
                <a:chOff x="8015257" y="2162976"/>
                <a:chExt cx="1044337" cy="3688620"/>
              </a:xfrm>
            </p:grpSpPr>
            <p:sp>
              <p:nvSpPr>
                <p:cNvPr id="3211" name="Freeform 3210"/>
                <p:cNvSpPr/>
                <p:nvPr/>
              </p:nvSpPr>
              <p:spPr>
                <a:xfrm>
                  <a:off x="8015257" y="2162976"/>
                  <a:ext cx="1044337" cy="1132390"/>
                </a:xfrm>
                <a:custGeom>
                  <a:avLst/>
                  <a:gdLst>
                    <a:gd name="connsiteX0" fmla="*/ 467561 w 1044337"/>
                    <a:gd name="connsiteY0" fmla="*/ 115990 h 1132390"/>
                    <a:gd name="connsiteX1" fmla="*/ 326885 w 1044337"/>
                    <a:gd name="connsiteY1" fmla="*/ 115990 h 1132390"/>
                    <a:gd name="connsiteX2" fmla="*/ 298749 w 1044337"/>
                    <a:gd name="connsiteY2" fmla="*/ 144126 h 1132390"/>
                    <a:gd name="connsiteX3" fmla="*/ 270614 w 1044337"/>
                    <a:gd name="connsiteY3" fmla="*/ 242599 h 1132390"/>
                    <a:gd name="connsiteX4" fmla="*/ 242478 w 1044337"/>
                    <a:gd name="connsiteY4" fmla="*/ 270735 h 1132390"/>
                    <a:gd name="connsiteX5" fmla="*/ 172140 w 1044337"/>
                    <a:gd name="connsiteY5" fmla="*/ 355141 h 1132390"/>
                    <a:gd name="connsiteX6" fmla="*/ 115869 w 1044337"/>
                    <a:gd name="connsiteY6" fmla="*/ 594292 h 1132390"/>
                    <a:gd name="connsiteX7" fmla="*/ 73666 w 1044337"/>
                    <a:gd name="connsiteY7" fmla="*/ 608359 h 1132390"/>
                    <a:gd name="connsiteX8" fmla="*/ 45531 w 1044337"/>
                    <a:gd name="connsiteY8" fmla="*/ 650562 h 1132390"/>
                    <a:gd name="connsiteX9" fmla="*/ 45531 w 1044337"/>
                    <a:gd name="connsiteY9" fmla="*/ 974119 h 1132390"/>
                    <a:gd name="connsiteX10" fmla="*/ 59598 w 1044337"/>
                    <a:gd name="connsiteY10" fmla="*/ 1016322 h 1132390"/>
                    <a:gd name="connsiteX11" fmla="*/ 87734 w 1044337"/>
                    <a:gd name="connsiteY11" fmla="*/ 1044458 h 1132390"/>
                    <a:gd name="connsiteX12" fmla="*/ 115869 w 1044337"/>
                    <a:gd name="connsiteY12" fmla="*/ 1086661 h 1132390"/>
                    <a:gd name="connsiteX13" fmla="*/ 158072 w 1044337"/>
                    <a:gd name="connsiteY13" fmla="*/ 1072593 h 1132390"/>
                    <a:gd name="connsiteX14" fmla="*/ 186208 w 1044337"/>
                    <a:gd name="connsiteY14" fmla="*/ 1044458 h 1132390"/>
                    <a:gd name="connsiteX15" fmla="*/ 256546 w 1044337"/>
                    <a:gd name="connsiteY15" fmla="*/ 1058526 h 1132390"/>
                    <a:gd name="connsiteX16" fmla="*/ 340952 w 1044337"/>
                    <a:gd name="connsiteY16" fmla="*/ 1128864 h 1132390"/>
                    <a:gd name="connsiteX17" fmla="*/ 467561 w 1044337"/>
                    <a:gd name="connsiteY17" fmla="*/ 1114796 h 1132390"/>
                    <a:gd name="connsiteX18" fmla="*/ 467561 w 1044337"/>
                    <a:gd name="connsiteY18" fmla="*/ 974119 h 1132390"/>
                    <a:gd name="connsiteX19" fmla="*/ 425358 w 1044337"/>
                    <a:gd name="connsiteY19" fmla="*/ 931916 h 1132390"/>
                    <a:gd name="connsiteX20" fmla="*/ 340952 w 1044337"/>
                    <a:gd name="connsiteY20" fmla="*/ 819375 h 1132390"/>
                    <a:gd name="connsiteX21" fmla="*/ 326885 w 1044337"/>
                    <a:gd name="connsiteY21" fmla="*/ 763104 h 1132390"/>
                    <a:gd name="connsiteX22" fmla="*/ 397223 w 1044337"/>
                    <a:gd name="connsiteY22" fmla="*/ 819375 h 1132390"/>
                    <a:gd name="connsiteX23" fmla="*/ 439426 w 1044337"/>
                    <a:gd name="connsiteY23" fmla="*/ 903781 h 1132390"/>
                    <a:gd name="connsiteX24" fmla="*/ 481629 w 1044337"/>
                    <a:gd name="connsiteY24" fmla="*/ 917849 h 1132390"/>
                    <a:gd name="connsiteX25" fmla="*/ 566035 w 1044337"/>
                    <a:gd name="connsiteY25" fmla="*/ 974119 h 1132390"/>
                    <a:gd name="connsiteX26" fmla="*/ 594171 w 1044337"/>
                    <a:gd name="connsiteY26" fmla="*/ 608359 h 1132390"/>
                    <a:gd name="connsiteX27" fmla="*/ 608238 w 1044337"/>
                    <a:gd name="connsiteY27" fmla="*/ 650562 h 1132390"/>
                    <a:gd name="connsiteX28" fmla="*/ 622306 w 1044337"/>
                    <a:gd name="connsiteY28" fmla="*/ 819375 h 1132390"/>
                    <a:gd name="connsiteX29" fmla="*/ 636374 w 1044337"/>
                    <a:gd name="connsiteY29" fmla="*/ 875646 h 1132390"/>
                    <a:gd name="connsiteX30" fmla="*/ 650441 w 1044337"/>
                    <a:gd name="connsiteY30" fmla="*/ 974119 h 1132390"/>
                    <a:gd name="connsiteX31" fmla="*/ 692645 w 1044337"/>
                    <a:gd name="connsiteY31" fmla="*/ 1002255 h 1132390"/>
                    <a:gd name="connsiteX32" fmla="*/ 720780 w 1044337"/>
                    <a:gd name="connsiteY32" fmla="*/ 1044458 h 1132390"/>
                    <a:gd name="connsiteX33" fmla="*/ 762983 w 1044337"/>
                    <a:gd name="connsiteY33" fmla="*/ 1058526 h 1132390"/>
                    <a:gd name="connsiteX34" fmla="*/ 861457 w 1044337"/>
                    <a:gd name="connsiteY34" fmla="*/ 1114796 h 1132390"/>
                    <a:gd name="connsiteX35" fmla="*/ 903660 w 1044337"/>
                    <a:gd name="connsiteY35" fmla="*/ 1100729 h 1132390"/>
                    <a:gd name="connsiteX36" fmla="*/ 931795 w 1044337"/>
                    <a:gd name="connsiteY36" fmla="*/ 1002255 h 1132390"/>
                    <a:gd name="connsiteX37" fmla="*/ 1016201 w 1044337"/>
                    <a:gd name="connsiteY37" fmla="*/ 833442 h 1132390"/>
                    <a:gd name="connsiteX38" fmla="*/ 1030269 w 1044337"/>
                    <a:gd name="connsiteY38" fmla="*/ 791239 h 1132390"/>
                    <a:gd name="connsiteX39" fmla="*/ 1044337 w 1044337"/>
                    <a:gd name="connsiteY39" fmla="*/ 749036 h 1132390"/>
                    <a:gd name="connsiteX40" fmla="*/ 1030269 w 1044337"/>
                    <a:gd name="connsiteY40" fmla="*/ 678698 h 1132390"/>
                    <a:gd name="connsiteX41" fmla="*/ 973998 w 1044337"/>
                    <a:gd name="connsiteY41" fmla="*/ 622427 h 1132390"/>
                    <a:gd name="connsiteX42" fmla="*/ 959931 w 1044337"/>
                    <a:gd name="connsiteY42" fmla="*/ 580224 h 1132390"/>
                    <a:gd name="connsiteX43" fmla="*/ 988066 w 1044337"/>
                    <a:gd name="connsiteY43" fmla="*/ 439547 h 1132390"/>
                    <a:gd name="connsiteX44" fmla="*/ 1002134 w 1044337"/>
                    <a:gd name="connsiteY44" fmla="*/ 355141 h 1132390"/>
                    <a:gd name="connsiteX45" fmla="*/ 959931 w 1044337"/>
                    <a:gd name="connsiteY45" fmla="*/ 214464 h 1132390"/>
                    <a:gd name="connsiteX46" fmla="*/ 931795 w 1044337"/>
                    <a:gd name="connsiteY46" fmla="*/ 186329 h 1132390"/>
                    <a:gd name="connsiteX47" fmla="*/ 875525 w 1044337"/>
                    <a:gd name="connsiteY47" fmla="*/ 172261 h 1132390"/>
                    <a:gd name="connsiteX48" fmla="*/ 847389 w 1044337"/>
                    <a:gd name="connsiteY48" fmla="*/ 144126 h 1132390"/>
                    <a:gd name="connsiteX49" fmla="*/ 805186 w 1044337"/>
                    <a:gd name="connsiteY49" fmla="*/ 115990 h 1132390"/>
                    <a:gd name="connsiteX50" fmla="*/ 720780 w 1044337"/>
                    <a:gd name="connsiteY50" fmla="*/ 17516 h 1132390"/>
                    <a:gd name="connsiteX51" fmla="*/ 580103 w 1044337"/>
                    <a:gd name="connsiteY51" fmla="*/ 31584 h 1132390"/>
                    <a:gd name="connsiteX52" fmla="*/ 495697 w 1044337"/>
                    <a:gd name="connsiteY52" fmla="*/ 59719 h 1132390"/>
                    <a:gd name="connsiteX53" fmla="*/ 467561 w 1044337"/>
                    <a:gd name="connsiteY53" fmla="*/ 87855 h 1132390"/>
                    <a:gd name="connsiteX54" fmla="*/ 383155 w 1044337"/>
                    <a:gd name="connsiteY54" fmla="*/ 101922 h 113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044337" h="1132390">
                      <a:moveTo>
                        <a:pt x="467561" y="115990"/>
                      </a:moveTo>
                      <a:cubicBezTo>
                        <a:pt x="410523" y="106483"/>
                        <a:pt x="379349" y="89757"/>
                        <a:pt x="326885" y="115990"/>
                      </a:cubicBezTo>
                      <a:cubicBezTo>
                        <a:pt x="315022" y="121922"/>
                        <a:pt x="308128" y="134747"/>
                        <a:pt x="298749" y="144126"/>
                      </a:cubicBezTo>
                      <a:cubicBezTo>
                        <a:pt x="296122" y="154632"/>
                        <a:pt x="279261" y="228187"/>
                        <a:pt x="270614" y="242599"/>
                      </a:cubicBezTo>
                      <a:cubicBezTo>
                        <a:pt x="263790" y="253972"/>
                        <a:pt x="250764" y="260378"/>
                        <a:pt x="242478" y="270735"/>
                      </a:cubicBezTo>
                      <a:cubicBezTo>
                        <a:pt x="164136" y="368663"/>
                        <a:pt x="272392" y="254889"/>
                        <a:pt x="172140" y="355141"/>
                      </a:cubicBezTo>
                      <a:cubicBezTo>
                        <a:pt x="164728" y="451495"/>
                        <a:pt x="191514" y="531255"/>
                        <a:pt x="115869" y="594292"/>
                      </a:cubicBezTo>
                      <a:cubicBezTo>
                        <a:pt x="104477" y="603785"/>
                        <a:pt x="87734" y="603670"/>
                        <a:pt x="73666" y="608359"/>
                      </a:cubicBezTo>
                      <a:cubicBezTo>
                        <a:pt x="64288" y="622427"/>
                        <a:pt x="53092" y="635440"/>
                        <a:pt x="45531" y="650562"/>
                      </a:cubicBezTo>
                      <a:cubicBezTo>
                        <a:pt x="0" y="741626"/>
                        <a:pt x="41926" y="932658"/>
                        <a:pt x="45531" y="974119"/>
                      </a:cubicBezTo>
                      <a:cubicBezTo>
                        <a:pt x="46816" y="988892"/>
                        <a:pt x="51969" y="1003607"/>
                        <a:pt x="59598" y="1016322"/>
                      </a:cubicBezTo>
                      <a:cubicBezTo>
                        <a:pt x="66422" y="1027695"/>
                        <a:pt x="79448" y="1034101"/>
                        <a:pt x="87734" y="1044458"/>
                      </a:cubicBezTo>
                      <a:cubicBezTo>
                        <a:pt x="98296" y="1057660"/>
                        <a:pt x="106491" y="1072593"/>
                        <a:pt x="115869" y="1086661"/>
                      </a:cubicBezTo>
                      <a:cubicBezTo>
                        <a:pt x="129937" y="1081972"/>
                        <a:pt x="145356" y="1080222"/>
                        <a:pt x="158072" y="1072593"/>
                      </a:cubicBezTo>
                      <a:cubicBezTo>
                        <a:pt x="169445" y="1065769"/>
                        <a:pt x="173078" y="1046334"/>
                        <a:pt x="186208" y="1044458"/>
                      </a:cubicBezTo>
                      <a:cubicBezTo>
                        <a:pt x="209878" y="1041077"/>
                        <a:pt x="233100" y="1053837"/>
                        <a:pt x="256546" y="1058526"/>
                      </a:cubicBezTo>
                      <a:cubicBezTo>
                        <a:pt x="266707" y="1068687"/>
                        <a:pt x="319586" y="1127084"/>
                        <a:pt x="340952" y="1128864"/>
                      </a:cubicBezTo>
                      <a:cubicBezTo>
                        <a:pt x="383268" y="1132390"/>
                        <a:pt x="425358" y="1119485"/>
                        <a:pt x="467561" y="1114796"/>
                      </a:cubicBezTo>
                      <a:cubicBezTo>
                        <a:pt x="486200" y="1058881"/>
                        <a:pt x="496952" y="1047596"/>
                        <a:pt x="467561" y="974119"/>
                      </a:cubicBezTo>
                      <a:cubicBezTo>
                        <a:pt x="460172" y="955647"/>
                        <a:pt x="437572" y="947620"/>
                        <a:pt x="425358" y="931916"/>
                      </a:cubicBezTo>
                      <a:cubicBezTo>
                        <a:pt x="314016" y="788761"/>
                        <a:pt x="411714" y="890135"/>
                        <a:pt x="340952" y="819375"/>
                      </a:cubicBezTo>
                      <a:cubicBezTo>
                        <a:pt x="336263" y="800618"/>
                        <a:pt x="313214" y="776775"/>
                        <a:pt x="326885" y="763104"/>
                      </a:cubicBezTo>
                      <a:cubicBezTo>
                        <a:pt x="335759" y="754230"/>
                        <a:pt x="391936" y="814088"/>
                        <a:pt x="397223" y="819375"/>
                      </a:cubicBezTo>
                      <a:cubicBezTo>
                        <a:pt x="406490" y="847176"/>
                        <a:pt x="414635" y="883948"/>
                        <a:pt x="439426" y="903781"/>
                      </a:cubicBezTo>
                      <a:cubicBezTo>
                        <a:pt x="451005" y="913044"/>
                        <a:pt x="467561" y="913160"/>
                        <a:pt x="481629" y="917849"/>
                      </a:cubicBezTo>
                      <a:cubicBezTo>
                        <a:pt x="545257" y="1013291"/>
                        <a:pt x="513990" y="1026166"/>
                        <a:pt x="566035" y="974119"/>
                      </a:cubicBezTo>
                      <a:cubicBezTo>
                        <a:pt x="585984" y="375672"/>
                        <a:pt x="545245" y="437115"/>
                        <a:pt x="594171" y="608359"/>
                      </a:cubicBezTo>
                      <a:cubicBezTo>
                        <a:pt x="598245" y="622617"/>
                        <a:pt x="603549" y="636494"/>
                        <a:pt x="608238" y="650562"/>
                      </a:cubicBezTo>
                      <a:cubicBezTo>
                        <a:pt x="612927" y="706833"/>
                        <a:pt x="615302" y="763345"/>
                        <a:pt x="622306" y="819375"/>
                      </a:cubicBezTo>
                      <a:cubicBezTo>
                        <a:pt x="624704" y="838560"/>
                        <a:pt x="632915" y="856624"/>
                        <a:pt x="636374" y="875646"/>
                      </a:cubicBezTo>
                      <a:cubicBezTo>
                        <a:pt x="642305" y="908269"/>
                        <a:pt x="636974" y="943819"/>
                        <a:pt x="650441" y="974119"/>
                      </a:cubicBezTo>
                      <a:cubicBezTo>
                        <a:pt x="657308" y="989569"/>
                        <a:pt x="678577" y="992876"/>
                        <a:pt x="692645" y="1002255"/>
                      </a:cubicBezTo>
                      <a:cubicBezTo>
                        <a:pt x="702023" y="1016323"/>
                        <a:pt x="707578" y="1033896"/>
                        <a:pt x="720780" y="1044458"/>
                      </a:cubicBezTo>
                      <a:cubicBezTo>
                        <a:pt x="732359" y="1053721"/>
                        <a:pt x="749353" y="1052685"/>
                        <a:pt x="762983" y="1058526"/>
                      </a:cubicBezTo>
                      <a:cubicBezTo>
                        <a:pt x="812960" y="1079945"/>
                        <a:pt x="819071" y="1086539"/>
                        <a:pt x="861457" y="1114796"/>
                      </a:cubicBezTo>
                      <a:cubicBezTo>
                        <a:pt x="875525" y="1110107"/>
                        <a:pt x="893175" y="1111214"/>
                        <a:pt x="903660" y="1100729"/>
                      </a:cubicBezTo>
                      <a:cubicBezTo>
                        <a:pt x="910576" y="1093813"/>
                        <a:pt x="931428" y="1002988"/>
                        <a:pt x="931795" y="1002255"/>
                      </a:cubicBezTo>
                      <a:cubicBezTo>
                        <a:pt x="1040882" y="784080"/>
                        <a:pt x="945479" y="1045609"/>
                        <a:pt x="1016201" y="833442"/>
                      </a:cubicBezTo>
                      <a:lnTo>
                        <a:pt x="1030269" y="791239"/>
                      </a:lnTo>
                      <a:lnTo>
                        <a:pt x="1044337" y="749036"/>
                      </a:lnTo>
                      <a:cubicBezTo>
                        <a:pt x="1039648" y="725590"/>
                        <a:pt x="1041881" y="699599"/>
                        <a:pt x="1030269" y="678698"/>
                      </a:cubicBezTo>
                      <a:cubicBezTo>
                        <a:pt x="1017387" y="655510"/>
                        <a:pt x="973998" y="622427"/>
                        <a:pt x="973998" y="622427"/>
                      </a:cubicBezTo>
                      <a:cubicBezTo>
                        <a:pt x="969309" y="608359"/>
                        <a:pt x="958794" y="595009"/>
                        <a:pt x="959931" y="580224"/>
                      </a:cubicBezTo>
                      <a:cubicBezTo>
                        <a:pt x="963599" y="532544"/>
                        <a:pt x="980204" y="486717"/>
                        <a:pt x="988066" y="439547"/>
                      </a:cubicBezTo>
                      <a:lnTo>
                        <a:pt x="1002134" y="355141"/>
                      </a:lnTo>
                      <a:cubicBezTo>
                        <a:pt x="991202" y="300483"/>
                        <a:pt x="988404" y="264290"/>
                        <a:pt x="959931" y="214464"/>
                      </a:cubicBezTo>
                      <a:cubicBezTo>
                        <a:pt x="953351" y="202948"/>
                        <a:pt x="943658" y="192260"/>
                        <a:pt x="931795" y="186329"/>
                      </a:cubicBezTo>
                      <a:cubicBezTo>
                        <a:pt x="914502" y="177683"/>
                        <a:pt x="894282" y="176950"/>
                        <a:pt x="875525" y="172261"/>
                      </a:cubicBezTo>
                      <a:cubicBezTo>
                        <a:pt x="866146" y="162883"/>
                        <a:pt x="857746" y="152411"/>
                        <a:pt x="847389" y="144126"/>
                      </a:cubicBezTo>
                      <a:cubicBezTo>
                        <a:pt x="834187" y="133564"/>
                        <a:pt x="812747" y="131112"/>
                        <a:pt x="805186" y="115990"/>
                      </a:cubicBezTo>
                      <a:cubicBezTo>
                        <a:pt x="747191" y="0"/>
                        <a:pt x="852615" y="43884"/>
                        <a:pt x="720780" y="17516"/>
                      </a:cubicBezTo>
                      <a:cubicBezTo>
                        <a:pt x="673888" y="22205"/>
                        <a:pt x="626422" y="22899"/>
                        <a:pt x="580103" y="31584"/>
                      </a:cubicBezTo>
                      <a:cubicBezTo>
                        <a:pt x="550954" y="37049"/>
                        <a:pt x="495697" y="59719"/>
                        <a:pt x="495697" y="59719"/>
                      </a:cubicBezTo>
                      <a:cubicBezTo>
                        <a:pt x="486318" y="69098"/>
                        <a:pt x="478934" y="81031"/>
                        <a:pt x="467561" y="87855"/>
                      </a:cubicBezTo>
                      <a:cubicBezTo>
                        <a:pt x="436702" y="106370"/>
                        <a:pt x="416764" y="101922"/>
                        <a:pt x="383155" y="101922"/>
                      </a:cubicBezTo>
                    </a:path>
                  </a:pathLst>
                </a:custGeom>
                <a:gradFill>
                  <a:gsLst>
                    <a:gs pos="0">
                      <a:srgbClr val="FFCC00"/>
                    </a:gs>
                    <a:gs pos="31000">
                      <a:srgbClr val="FFCC00"/>
                    </a:gs>
                    <a:gs pos="50000">
                      <a:srgbClr val="9CB86E"/>
                    </a:gs>
                    <a:gs pos="100000">
                      <a:srgbClr val="156B13"/>
                    </a:gs>
                  </a:gsLst>
                  <a:lin ang="8100000" scaled="0"/>
                </a:gra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2" name="Freeform 3211"/>
                <p:cNvSpPr/>
                <p:nvPr/>
              </p:nvSpPr>
              <p:spPr>
                <a:xfrm>
                  <a:off x="8537429" y="2793922"/>
                  <a:ext cx="130541" cy="3057674"/>
                </a:xfrm>
                <a:custGeom>
                  <a:avLst/>
                  <a:gdLst>
                    <a:gd name="connsiteX0" fmla="*/ 0 w 435161"/>
                    <a:gd name="connsiteY0" fmla="*/ 253218 h 983985"/>
                    <a:gd name="connsiteX1" fmla="*/ 70339 w 435161"/>
                    <a:gd name="connsiteY1" fmla="*/ 323556 h 983985"/>
                    <a:gd name="connsiteX2" fmla="*/ 98474 w 435161"/>
                    <a:gd name="connsiteY2" fmla="*/ 407963 h 983985"/>
                    <a:gd name="connsiteX3" fmla="*/ 112542 w 435161"/>
                    <a:gd name="connsiteY3" fmla="*/ 548640 h 983985"/>
                    <a:gd name="connsiteX4" fmla="*/ 112542 w 435161"/>
                    <a:gd name="connsiteY4" fmla="*/ 815926 h 983985"/>
                    <a:gd name="connsiteX5" fmla="*/ 56271 w 435161"/>
                    <a:gd name="connsiteY5" fmla="*/ 900332 h 983985"/>
                    <a:gd name="connsiteX6" fmla="*/ 422031 w 435161"/>
                    <a:gd name="connsiteY6" fmla="*/ 914400 h 983985"/>
                    <a:gd name="connsiteX7" fmla="*/ 393896 w 435161"/>
                    <a:gd name="connsiteY7" fmla="*/ 886264 h 983985"/>
                    <a:gd name="connsiteX8" fmla="*/ 351692 w 435161"/>
                    <a:gd name="connsiteY8" fmla="*/ 858129 h 983985"/>
                    <a:gd name="connsiteX9" fmla="*/ 323557 w 435161"/>
                    <a:gd name="connsiteY9" fmla="*/ 773723 h 983985"/>
                    <a:gd name="connsiteX10" fmla="*/ 281354 w 435161"/>
                    <a:gd name="connsiteY10" fmla="*/ 478301 h 983985"/>
                    <a:gd name="connsiteX11" fmla="*/ 253219 w 435161"/>
                    <a:gd name="connsiteY11" fmla="*/ 436098 h 983985"/>
                    <a:gd name="connsiteX12" fmla="*/ 239151 w 435161"/>
                    <a:gd name="connsiteY12" fmla="*/ 365760 h 983985"/>
                    <a:gd name="connsiteX13" fmla="*/ 211016 w 435161"/>
                    <a:gd name="connsiteY13" fmla="*/ 196947 h 983985"/>
                    <a:gd name="connsiteX14" fmla="*/ 196948 w 435161"/>
                    <a:gd name="connsiteY14" fmla="*/ 154744 h 983985"/>
                    <a:gd name="connsiteX15" fmla="*/ 154745 w 435161"/>
                    <a:gd name="connsiteY15" fmla="*/ 126609 h 983985"/>
                    <a:gd name="connsiteX16" fmla="*/ 140677 w 435161"/>
                    <a:gd name="connsiteY16" fmla="*/ 84406 h 983985"/>
                    <a:gd name="connsiteX17" fmla="*/ 154745 w 435161"/>
                    <a:gd name="connsiteY17" fmla="*/ 42203 h 983985"/>
                    <a:gd name="connsiteX18" fmla="*/ 225083 w 435161"/>
                    <a:gd name="connsiteY18" fmla="*/ 0 h 98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35161" h="983985">
                      <a:moveTo>
                        <a:pt x="0" y="253218"/>
                      </a:moveTo>
                      <a:cubicBezTo>
                        <a:pt x="23446" y="276664"/>
                        <a:pt x="59854" y="292100"/>
                        <a:pt x="70339" y="323556"/>
                      </a:cubicBezTo>
                      <a:lnTo>
                        <a:pt x="98474" y="407963"/>
                      </a:lnTo>
                      <a:cubicBezTo>
                        <a:pt x="103163" y="454855"/>
                        <a:pt x="106697" y="501878"/>
                        <a:pt x="112542" y="548640"/>
                      </a:cubicBezTo>
                      <a:cubicBezTo>
                        <a:pt x="126660" y="661585"/>
                        <a:pt x="150232" y="672705"/>
                        <a:pt x="112542" y="815926"/>
                      </a:cubicBezTo>
                      <a:cubicBezTo>
                        <a:pt x="103936" y="848627"/>
                        <a:pt x="56271" y="900332"/>
                        <a:pt x="56271" y="900332"/>
                      </a:cubicBezTo>
                      <a:cubicBezTo>
                        <a:pt x="181752" y="983985"/>
                        <a:pt x="123378" y="957065"/>
                        <a:pt x="422031" y="914400"/>
                      </a:cubicBezTo>
                      <a:cubicBezTo>
                        <a:pt x="435161" y="912524"/>
                        <a:pt x="404253" y="894549"/>
                        <a:pt x="393896" y="886264"/>
                      </a:cubicBezTo>
                      <a:cubicBezTo>
                        <a:pt x="380693" y="875702"/>
                        <a:pt x="365760" y="867507"/>
                        <a:pt x="351692" y="858129"/>
                      </a:cubicBezTo>
                      <a:cubicBezTo>
                        <a:pt x="342314" y="829994"/>
                        <a:pt x="325530" y="803315"/>
                        <a:pt x="323557" y="773723"/>
                      </a:cubicBezTo>
                      <a:cubicBezTo>
                        <a:pt x="320835" y="732893"/>
                        <a:pt x="326178" y="545538"/>
                        <a:pt x="281354" y="478301"/>
                      </a:cubicBezTo>
                      <a:lnTo>
                        <a:pt x="253219" y="436098"/>
                      </a:lnTo>
                      <a:cubicBezTo>
                        <a:pt x="248530" y="412652"/>
                        <a:pt x="243306" y="389307"/>
                        <a:pt x="239151" y="365760"/>
                      </a:cubicBezTo>
                      <a:cubicBezTo>
                        <a:pt x="229237" y="309581"/>
                        <a:pt x="222204" y="252886"/>
                        <a:pt x="211016" y="196947"/>
                      </a:cubicBezTo>
                      <a:cubicBezTo>
                        <a:pt x="208108" y="182406"/>
                        <a:pt x="206211" y="166323"/>
                        <a:pt x="196948" y="154744"/>
                      </a:cubicBezTo>
                      <a:cubicBezTo>
                        <a:pt x="186386" y="141542"/>
                        <a:pt x="168813" y="135987"/>
                        <a:pt x="154745" y="126609"/>
                      </a:cubicBezTo>
                      <a:cubicBezTo>
                        <a:pt x="150056" y="112541"/>
                        <a:pt x="140677" y="99235"/>
                        <a:pt x="140677" y="84406"/>
                      </a:cubicBezTo>
                      <a:cubicBezTo>
                        <a:pt x="140677" y="69577"/>
                        <a:pt x="145482" y="53782"/>
                        <a:pt x="154745" y="42203"/>
                      </a:cubicBezTo>
                      <a:cubicBezTo>
                        <a:pt x="166064" y="28054"/>
                        <a:pt x="206389" y="9347"/>
                        <a:pt x="225083" y="0"/>
                      </a:cubicBezTo>
                    </a:path>
                  </a:pathLst>
                </a:custGeom>
                <a:gradFill>
                  <a:gsLst>
                    <a:gs pos="59000">
                      <a:srgbClr val="8C817A"/>
                    </a:gs>
                    <a:gs pos="30000">
                      <a:srgbClr val="D49E6C"/>
                    </a:gs>
                    <a:gs pos="70000">
                      <a:srgbClr val="A65528"/>
                    </a:gs>
                    <a:gs pos="100000">
                      <a:srgbClr val="663012"/>
                    </a:gs>
                  </a:gsLst>
                  <a:lin ang="8100000" scaled="0"/>
                </a:gra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13" name="Group 3212"/>
              <p:cNvGrpSpPr/>
              <p:nvPr/>
            </p:nvGrpSpPr>
            <p:grpSpPr>
              <a:xfrm>
                <a:off x="4800600" y="4800600"/>
                <a:ext cx="685800" cy="1676399"/>
                <a:chOff x="8015257" y="2162976"/>
                <a:chExt cx="1044337" cy="3688620"/>
              </a:xfrm>
            </p:grpSpPr>
            <p:sp>
              <p:nvSpPr>
                <p:cNvPr id="3214" name="Freeform 3213"/>
                <p:cNvSpPr/>
                <p:nvPr/>
              </p:nvSpPr>
              <p:spPr>
                <a:xfrm>
                  <a:off x="8015257" y="2162976"/>
                  <a:ext cx="1044337" cy="1132390"/>
                </a:xfrm>
                <a:custGeom>
                  <a:avLst/>
                  <a:gdLst>
                    <a:gd name="connsiteX0" fmla="*/ 467561 w 1044337"/>
                    <a:gd name="connsiteY0" fmla="*/ 115990 h 1132390"/>
                    <a:gd name="connsiteX1" fmla="*/ 326885 w 1044337"/>
                    <a:gd name="connsiteY1" fmla="*/ 115990 h 1132390"/>
                    <a:gd name="connsiteX2" fmla="*/ 298749 w 1044337"/>
                    <a:gd name="connsiteY2" fmla="*/ 144126 h 1132390"/>
                    <a:gd name="connsiteX3" fmla="*/ 270614 w 1044337"/>
                    <a:gd name="connsiteY3" fmla="*/ 242599 h 1132390"/>
                    <a:gd name="connsiteX4" fmla="*/ 242478 w 1044337"/>
                    <a:gd name="connsiteY4" fmla="*/ 270735 h 1132390"/>
                    <a:gd name="connsiteX5" fmla="*/ 172140 w 1044337"/>
                    <a:gd name="connsiteY5" fmla="*/ 355141 h 1132390"/>
                    <a:gd name="connsiteX6" fmla="*/ 115869 w 1044337"/>
                    <a:gd name="connsiteY6" fmla="*/ 594292 h 1132390"/>
                    <a:gd name="connsiteX7" fmla="*/ 73666 w 1044337"/>
                    <a:gd name="connsiteY7" fmla="*/ 608359 h 1132390"/>
                    <a:gd name="connsiteX8" fmla="*/ 45531 w 1044337"/>
                    <a:gd name="connsiteY8" fmla="*/ 650562 h 1132390"/>
                    <a:gd name="connsiteX9" fmla="*/ 45531 w 1044337"/>
                    <a:gd name="connsiteY9" fmla="*/ 974119 h 1132390"/>
                    <a:gd name="connsiteX10" fmla="*/ 59598 w 1044337"/>
                    <a:gd name="connsiteY10" fmla="*/ 1016322 h 1132390"/>
                    <a:gd name="connsiteX11" fmla="*/ 87734 w 1044337"/>
                    <a:gd name="connsiteY11" fmla="*/ 1044458 h 1132390"/>
                    <a:gd name="connsiteX12" fmla="*/ 115869 w 1044337"/>
                    <a:gd name="connsiteY12" fmla="*/ 1086661 h 1132390"/>
                    <a:gd name="connsiteX13" fmla="*/ 158072 w 1044337"/>
                    <a:gd name="connsiteY13" fmla="*/ 1072593 h 1132390"/>
                    <a:gd name="connsiteX14" fmla="*/ 186208 w 1044337"/>
                    <a:gd name="connsiteY14" fmla="*/ 1044458 h 1132390"/>
                    <a:gd name="connsiteX15" fmla="*/ 256546 w 1044337"/>
                    <a:gd name="connsiteY15" fmla="*/ 1058526 h 1132390"/>
                    <a:gd name="connsiteX16" fmla="*/ 340952 w 1044337"/>
                    <a:gd name="connsiteY16" fmla="*/ 1128864 h 1132390"/>
                    <a:gd name="connsiteX17" fmla="*/ 467561 w 1044337"/>
                    <a:gd name="connsiteY17" fmla="*/ 1114796 h 1132390"/>
                    <a:gd name="connsiteX18" fmla="*/ 467561 w 1044337"/>
                    <a:gd name="connsiteY18" fmla="*/ 974119 h 1132390"/>
                    <a:gd name="connsiteX19" fmla="*/ 425358 w 1044337"/>
                    <a:gd name="connsiteY19" fmla="*/ 931916 h 1132390"/>
                    <a:gd name="connsiteX20" fmla="*/ 340952 w 1044337"/>
                    <a:gd name="connsiteY20" fmla="*/ 819375 h 1132390"/>
                    <a:gd name="connsiteX21" fmla="*/ 326885 w 1044337"/>
                    <a:gd name="connsiteY21" fmla="*/ 763104 h 1132390"/>
                    <a:gd name="connsiteX22" fmla="*/ 397223 w 1044337"/>
                    <a:gd name="connsiteY22" fmla="*/ 819375 h 1132390"/>
                    <a:gd name="connsiteX23" fmla="*/ 439426 w 1044337"/>
                    <a:gd name="connsiteY23" fmla="*/ 903781 h 1132390"/>
                    <a:gd name="connsiteX24" fmla="*/ 481629 w 1044337"/>
                    <a:gd name="connsiteY24" fmla="*/ 917849 h 1132390"/>
                    <a:gd name="connsiteX25" fmla="*/ 566035 w 1044337"/>
                    <a:gd name="connsiteY25" fmla="*/ 974119 h 1132390"/>
                    <a:gd name="connsiteX26" fmla="*/ 594171 w 1044337"/>
                    <a:gd name="connsiteY26" fmla="*/ 608359 h 1132390"/>
                    <a:gd name="connsiteX27" fmla="*/ 608238 w 1044337"/>
                    <a:gd name="connsiteY27" fmla="*/ 650562 h 1132390"/>
                    <a:gd name="connsiteX28" fmla="*/ 622306 w 1044337"/>
                    <a:gd name="connsiteY28" fmla="*/ 819375 h 1132390"/>
                    <a:gd name="connsiteX29" fmla="*/ 636374 w 1044337"/>
                    <a:gd name="connsiteY29" fmla="*/ 875646 h 1132390"/>
                    <a:gd name="connsiteX30" fmla="*/ 650441 w 1044337"/>
                    <a:gd name="connsiteY30" fmla="*/ 974119 h 1132390"/>
                    <a:gd name="connsiteX31" fmla="*/ 692645 w 1044337"/>
                    <a:gd name="connsiteY31" fmla="*/ 1002255 h 1132390"/>
                    <a:gd name="connsiteX32" fmla="*/ 720780 w 1044337"/>
                    <a:gd name="connsiteY32" fmla="*/ 1044458 h 1132390"/>
                    <a:gd name="connsiteX33" fmla="*/ 762983 w 1044337"/>
                    <a:gd name="connsiteY33" fmla="*/ 1058526 h 1132390"/>
                    <a:gd name="connsiteX34" fmla="*/ 861457 w 1044337"/>
                    <a:gd name="connsiteY34" fmla="*/ 1114796 h 1132390"/>
                    <a:gd name="connsiteX35" fmla="*/ 903660 w 1044337"/>
                    <a:gd name="connsiteY35" fmla="*/ 1100729 h 1132390"/>
                    <a:gd name="connsiteX36" fmla="*/ 931795 w 1044337"/>
                    <a:gd name="connsiteY36" fmla="*/ 1002255 h 1132390"/>
                    <a:gd name="connsiteX37" fmla="*/ 1016201 w 1044337"/>
                    <a:gd name="connsiteY37" fmla="*/ 833442 h 1132390"/>
                    <a:gd name="connsiteX38" fmla="*/ 1030269 w 1044337"/>
                    <a:gd name="connsiteY38" fmla="*/ 791239 h 1132390"/>
                    <a:gd name="connsiteX39" fmla="*/ 1044337 w 1044337"/>
                    <a:gd name="connsiteY39" fmla="*/ 749036 h 1132390"/>
                    <a:gd name="connsiteX40" fmla="*/ 1030269 w 1044337"/>
                    <a:gd name="connsiteY40" fmla="*/ 678698 h 1132390"/>
                    <a:gd name="connsiteX41" fmla="*/ 973998 w 1044337"/>
                    <a:gd name="connsiteY41" fmla="*/ 622427 h 1132390"/>
                    <a:gd name="connsiteX42" fmla="*/ 959931 w 1044337"/>
                    <a:gd name="connsiteY42" fmla="*/ 580224 h 1132390"/>
                    <a:gd name="connsiteX43" fmla="*/ 988066 w 1044337"/>
                    <a:gd name="connsiteY43" fmla="*/ 439547 h 1132390"/>
                    <a:gd name="connsiteX44" fmla="*/ 1002134 w 1044337"/>
                    <a:gd name="connsiteY44" fmla="*/ 355141 h 1132390"/>
                    <a:gd name="connsiteX45" fmla="*/ 959931 w 1044337"/>
                    <a:gd name="connsiteY45" fmla="*/ 214464 h 1132390"/>
                    <a:gd name="connsiteX46" fmla="*/ 931795 w 1044337"/>
                    <a:gd name="connsiteY46" fmla="*/ 186329 h 1132390"/>
                    <a:gd name="connsiteX47" fmla="*/ 875525 w 1044337"/>
                    <a:gd name="connsiteY47" fmla="*/ 172261 h 1132390"/>
                    <a:gd name="connsiteX48" fmla="*/ 847389 w 1044337"/>
                    <a:gd name="connsiteY48" fmla="*/ 144126 h 1132390"/>
                    <a:gd name="connsiteX49" fmla="*/ 805186 w 1044337"/>
                    <a:gd name="connsiteY49" fmla="*/ 115990 h 1132390"/>
                    <a:gd name="connsiteX50" fmla="*/ 720780 w 1044337"/>
                    <a:gd name="connsiteY50" fmla="*/ 17516 h 1132390"/>
                    <a:gd name="connsiteX51" fmla="*/ 580103 w 1044337"/>
                    <a:gd name="connsiteY51" fmla="*/ 31584 h 1132390"/>
                    <a:gd name="connsiteX52" fmla="*/ 495697 w 1044337"/>
                    <a:gd name="connsiteY52" fmla="*/ 59719 h 1132390"/>
                    <a:gd name="connsiteX53" fmla="*/ 467561 w 1044337"/>
                    <a:gd name="connsiteY53" fmla="*/ 87855 h 1132390"/>
                    <a:gd name="connsiteX54" fmla="*/ 383155 w 1044337"/>
                    <a:gd name="connsiteY54" fmla="*/ 101922 h 113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044337" h="1132390">
                      <a:moveTo>
                        <a:pt x="467561" y="115990"/>
                      </a:moveTo>
                      <a:cubicBezTo>
                        <a:pt x="410523" y="106483"/>
                        <a:pt x="379349" y="89757"/>
                        <a:pt x="326885" y="115990"/>
                      </a:cubicBezTo>
                      <a:cubicBezTo>
                        <a:pt x="315022" y="121922"/>
                        <a:pt x="308128" y="134747"/>
                        <a:pt x="298749" y="144126"/>
                      </a:cubicBezTo>
                      <a:cubicBezTo>
                        <a:pt x="296122" y="154632"/>
                        <a:pt x="279261" y="228187"/>
                        <a:pt x="270614" y="242599"/>
                      </a:cubicBezTo>
                      <a:cubicBezTo>
                        <a:pt x="263790" y="253972"/>
                        <a:pt x="250764" y="260378"/>
                        <a:pt x="242478" y="270735"/>
                      </a:cubicBezTo>
                      <a:cubicBezTo>
                        <a:pt x="164136" y="368663"/>
                        <a:pt x="272392" y="254889"/>
                        <a:pt x="172140" y="355141"/>
                      </a:cubicBezTo>
                      <a:cubicBezTo>
                        <a:pt x="164728" y="451495"/>
                        <a:pt x="191514" y="531255"/>
                        <a:pt x="115869" y="594292"/>
                      </a:cubicBezTo>
                      <a:cubicBezTo>
                        <a:pt x="104477" y="603785"/>
                        <a:pt x="87734" y="603670"/>
                        <a:pt x="73666" y="608359"/>
                      </a:cubicBezTo>
                      <a:cubicBezTo>
                        <a:pt x="64288" y="622427"/>
                        <a:pt x="53092" y="635440"/>
                        <a:pt x="45531" y="650562"/>
                      </a:cubicBezTo>
                      <a:cubicBezTo>
                        <a:pt x="0" y="741626"/>
                        <a:pt x="41926" y="932658"/>
                        <a:pt x="45531" y="974119"/>
                      </a:cubicBezTo>
                      <a:cubicBezTo>
                        <a:pt x="46816" y="988892"/>
                        <a:pt x="51969" y="1003607"/>
                        <a:pt x="59598" y="1016322"/>
                      </a:cubicBezTo>
                      <a:cubicBezTo>
                        <a:pt x="66422" y="1027695"/>
                        <a:pt x="79448" y="1034101"/>
                        <a:pt x="87734" y="1044458"/>
                      </a:cubicBezTo>
                      <a:cubicBezTo>
                        <a:pt x="98296" y="1057660"/>
                        <a:pt x="106491" y="1072593"/>
                        <a:pt x="115869" y="1086661"/>
                      </a:cubicBezTo>
                      <a:cubicBezTo>
                        <a:pt x="129937" y="1081972"/>
                        <a:pt x="145356" y="1080222"/>
                        <a:pt x="158072" y="1072593"/>
                      </a:cubicBezTo>
                      <a:cubicBezTo>
                        <a:pt x="169445" y="1065769"/>
                        <a:pt x="173078" y="1046334"/>
                        <a:pt x="186208" y="1044458"/>
                      </a:cubicBezTo>
                      <a:cubicBezTo>
                        <a:pt x="209878" y="1041077"/>
                        <a:pt x="233100" y="1053837"/>
                        <a:pt x="256546" y="1058526"/>
                      </a:cubicBezTo>
                      <a:cubicBezTo>
                        <a:pt x="266707" y="1068687"/>
                        <a:pt x="319586" y="1127084"/>
                        <a:pt x="340952" y="1128864"/>
                      </a:cubicBezTo>
                      <a:cubicBezTo>
                        <a:pt x="383268" y="1132390"/>
                        <a:pt x="425358" y="1119485"/>
                        <a:pt x="467561" y="1114796"/>
                      </a:cubicBezTo>
                      <a:cubicBezTo>
                        <a:pt x="486200" y="1058881"/>
                        <a:pt x="496952" y="1047596"/>
                        <a:pt x="467561" y="974119"/>
                      </a:cubicBezTo>
                      <a:cubicBezTo>
                        <a:pt x="460172" y="955647"/>
                        <a:pt x="437572" y="947620"/>
                        <a:pt x="425358" y="931916"/>
                      </a:cubicBezTo>
                      <a:cubicBezTo>
                        <a:pt x="314016" y="788761"/>
                        <a:pt x="411714" y="890135"/>
                        <a:pt x="340952" y="819375"/>
                      </a:cubicBezTo>
                      <a:cubicBezTo>
                        <a:pt x="336263" y="800618"/>
                        <a:pt x="313214" y="776775"/>
                        <a:pt x="326885" y="763104"/>
                      </a:cubicBezTo>
                      <a:cubicBezTo>
                        <a:pt x="335759" y="754230"/>
                        <a:pt x="391936" y="814088"/>
                        <a:pt x="397223" y="819375"/>
                      </a:cubicBezTo>
                      <a:cubicBezTo>
                        <a:pt x="406490" y="847176"/>
                        <a:pt x="414635" y="883948"/>
                        <a:pt x="439426" y="903781"/>
                      </a:cubicBezTo>
                      <a:cubicBezTo>
                        <a:pt x="451005" y="913044"/>
                        <a:pt x="467561" y="913160"/>
                        <a:pt x="481629" y="917849"/>
                      </a:cubicBezTo>
                      <a:cubicBezTo>
                        <a:pt x="545257" y="1013291"/>
                        <a:pt x="513990" y="1026166"/>
                        <a:pt x="566035" y="974119"/>
                      </a:cubicBezTo>
                      <a:cubicBezTo>
                        <a:pt x="585984" y="375672"/>
                        <a:pt x="545245" y="437115"/>
                        <a:pt x="594171" y="608359"/>
                      </a:cubicBezTo>
                      <a:cubicBezTo>
                        <a:pt x="598245" y="622617"/>
                        <a:pt x="603549" y="636494"/>
                        <a:pt x="608238" y="650562"/>
                      </a:cubicBezTo>
                      <a:cubicBezTo>
                        <a:pt x="612927" y="706833"/>
                        <a:pt x="615302" y="763345"/>
                        <a:pt x="622306" y="819375"/>
                      </a:cubicBezTo>
                      <a:cubicBezTo>
                        <a:pt x="624704" y="838560"/>
                        <a:pt x="632915" y="856624"/>
                        <a:pt x="636374" y="875646"/>
                      </a:cubicBezTo>
                      <a:cubicBezTo>
                        <a:pt x="642305" y="908269"/>
                        <a:pt x="636974" y="943819"/>
                        <a:pt x="650441" y="974119"/>
                      </a:cubicBezTo>
                      <a:cubicBezTo>
                        <a:pt x="657308" y="989569"/>
                        <a:pt x="678577" y="992876"/>
                        <a:pt x="692645" y="1002255"/>
                      </a:cubicBezTo>
                      <a:cubicBezTo>
                        <a:pt x="702023" y="1016323"/>
                        <a:pt x="707578" y="1033896"/>
                        <a:pt x="720780" y="1044458"/>
                      </a:cubicBezTo>
                      <a:cubicBezTo>
                        <a:pt x="732359" y="1053721"/>
                        <a:pt x="749353" y="1052685"/>
                        <a:pt x="762983" y="1058526"/>
                      </a:cubicBezTo>
                      <a:cubicBezTo>
                        <a:pt x="812960" y="1079945"/>
                        <a:pt x="819071" y="1086539"/>
                        <a:pt x="861457" y="1114796"/>
                      </a:cubicBezTo>
                      <a:cubicBezTo>
                        <a:pt x="875525" y="1110107"/>
                        <a:pt x="893175" y="1111214"/>
                        <a:pt x="903660" y="1100729"/>
                      </a:cubicBezTo>
                      <a:cubicBezTo>
                        <a:pt x="910576" y="1093813"/>
                        <a:pt x="931428" y="1002988"/>
                        <a:pt x="931795" y="1002255"/>
                      </a:cubicBezTo>
                      <a:cubicBezTo>
                        <a:pt x="1040882" y="784080"/>
                        <a:pt x="945479" y="1045609"/>
                        <a:pt x="1016201" y="833442"/>
                      </a:cubicBezTo>
                      <a:lnTo>
                        <a:pt x="1030269" y="791239"/>
                      </a:lnTo>
                      <a:lnTo>
                        <a:pt x="1044337" y="749036"/>
                      </a:lnTo>
                      <a:cubicBezTo>
                        <a:pt x="1039648" y="725590"/>
                        <a:pt x="1041881" y="699599"/>
                        <a:pt x="1030269" y="678698"/>
                      </a:cubicBezTo>
                      <a:cubicBezTo>
                        <a:pt x="1017387" y="655510"/>
                        <a:pt x="973998" y="622427"/>
                        <a:pt x="973998" y="622427"/>
                      </a:cubicBezTo>
                      <a:cubicBezTo>
                        <a:pt x="969309" y="608359"/>
                        <a:pt x="958794" y="595009"/>
                        <a:pt x="959931" y="580224"/>
                      </a:cubicBezTo>
                      <a:cubicBezTo>
                        <a:pt x="963599" y="532544"/>
                        <a:pt x="980204" y="486717"/>
                        <a:pt x="988066" y="439547"/>
                      </a:cubicBezTo>
                      <a:lnTo>
                        <a:pt x="1002134" y="355141"/>
                      </a:lnTo>
                      <a:cubicBezTo>
                        <a:pt x="991202" y="300483"/>
                        <a:pt x="988404" y="264290"/>
                        <a:pt x="959931" y="214464"/>
                      </a:cubicBezTo>
                      <a:cubicBezTo>
                        <a:pt x="953351" y="202948"/>
                        <a:pt x="943658" y="192260"/>
                        <a:pt x="931795" y="186329"/>
                      </a:cubicBezTo>
                      <a:cubicBezTo>
                        <a:pt x="914502" y="177683"/>
                        <a:pt x="894282" y="176950"/>
                        <a:pt x="875525" y="172261"/>
                      </a:cubicBezTo>
                      <a:cubicBezTo>
                        <a:pt x="866146" y="162883"/>
                        <a:pt x="857746" y="152411"/>
                        <a:pt x="847389" y="144126"/>
                      </a:cubicBezTo>
                      <a:cubicBezTo>
                        <a:pt x="834187" y="133564"/>
                        <a:pt x="812747" y="131112"/>
                        <a:pt x="805186" y="115990"/>
                      </a:cubicBezTo>
                      <a:cubicBezTo>
                        <a:pt x="747191" y="0"/>
                        <a:pt x="852615" y="43884"/>
                        <a:pt x="720780" y="17516"/>
                      </a:cubicBezTo>
                      <a:cubicBezTo>
                        <a:pt x="673888" y="22205"/>
                        <a:pt x="626422" y="22899"/>
                        <a:pt x="580103" y="31584"/>
                      </a:cubicBezTo>
                      <a:cubicBezTo>
                        <a:pt x="550954" y="37049"/>
                        <a:pt x="495697" y="59719"/>
                        <a:pt x="495697" y="59719"/>
                      </a:cubicBezTo>
                      <a:cubicBezTo>
                        <a:pt x="486318" y="69098"/>
                        <a:pt x="478934" y="81031"/>
                        <a:pt x="467561" y="87855"/>
                      </a:cubicBezTo>
                      <a:cubicBezTo>
                        <a:pt x="436702" y="106370"/>
                        <a:pt x="416764" y="101922"/>
                        <a:pt x="383155" y="101922"/>
                      </a:cubicBezTo>
                    </a:path>
                  </a:pathLst>
                </a:custGeom>
                <a:gradFill>
                  <a:gsLst>
                    <a:gs pos="0">
                      <a:srgbClr val="FFCC00"/>
                    </a:gs>
                    <a:gs pos="31000">
                      <a:srgbClr val="FFCC00"/>
                    </a:gs>
                    <a:gs pos="50000">
                      <a:srgbClr val="9CB86E"/>
                    </a:gs>
                    <a:gs pos="100000">
                      <a:srgbClr val="156B13"/>
                    </a:gs>
                  </a:gsLst>
                  <a:lin ang="8100000" scaled="0"/>
                </a:gra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5" name="Freeform 3214"/>
                <p:cNvSpPr/>
                <p:nvPr/>
              </p:nvSpPr>
              <p:spPr>
                <a:xfrm>
                  <a:off x="8537429" y="2793922"/>
                  <a:ext cx="130541" cy="3057674"/>
                </a:xfrm>
                <a:custGeom>
                  <a:avLst/>
                  <a:gdLst>
                    <a:gd name="connsiteX0" fmla="*/ 0 w 435161"/>
                    <a:gd name="connsiteY0" fmla="*/ 253218 h 983985"/>
                    <a:gd name="connsiteX1" fmla="*/ 70339 w 435161"/>
                    <a:gd name="connsiteY1" fmla="*/ 323556 h 983985"/>
                    <a:gd name="connsiteX2" fmla="*/ 98474 w 435161"/>
                    <a:gd name="connsiteY2" fmla="*/ 407963 h 983985"/>
                    <a:gd name="connsiteX3" fmla="*/ 112542 w 435161"/>
                    <a:gd name="connsiteY3" fmla="*/ 548640 h 983985"/>
                    <a:gd name="connsiteX4" fmla="*/ 112542 w 435161"/>
                    <a:gd name="connsiteY4" fmla="*/ 815926 h 983985"/>
                    <a:gd name="connsiteX5" fmla="*/ 56271 w 435161"/>
                    <a:gd name="connsiteY5" fmla="*/ 900332 h 983985"/>
                    <a:gd name="connsiteX6" fmla="*/ 422031 w 435161"/>
                    <a:gd name="connsiteY6" fmla="*/ 914400 h 983985"/>
                    <a:gd name="connsiteX7" fmla="*/ 393896 w 435161"/>
                    <a:gd name="connsiteY7" fmla="*/ 886264 h 983985"/>
                    <a:gd name="connsiteX8" fmla="*/ 351692 w 435161"/>
                    <a:gd name="connsiteY8" fmla="*/ 858129 h 983985"/>
                    <a:gd name="connsiteX9" fmla="*/ 323557 w 435161"/>
                    <a:gd name="connsiteY9" fmla="*/ 773723 h 983985"/>
                    <a:gd name="connsiteX10" fmla="*/ 281354 w 435161"/>
                    <a:gd name="connsiteY10" fmla="*/ 478301 h 983985"/>
                    <a:gd name="connsiteX11" fmla="*/ 253219 w 435161"/>
                    <a:gd name="connsiteY11" fmla="*/ 436098 h 983985"/>
                    <a:gd name="connsiteX12" fmla="*/ 239151 w 435161"/>
                    <a:gd name="connsiteY12" fmla="*/ 365760 h 983985"/>
                    <a:gd name="connsiteX13" fmla="*/ 211016 w 435161"/>
                    <a:gd name="connsiteY13" fmla="*/ 196947 h 983985"/>
                    <a:gd name="connsiteX14" fmla="*/ 196948 w 435161"/>
                    <a:gd name="connsiteY14" fmla="*/ 154744 h 983985"/>
                    <a:gd name="connsiteX15" fmla="*/ 154745 w 435161"/>
                    <a:gd name="connsiteY15" fmla="*/ 126609 h 983985"/>
                    <a:gd name="connsiteX16" fmla="*/ 140677 w 435161"/>
                    <a:gd name="connsiteY16" fmla="*/ 84406 h 983985"/>
                    <a:gd name="connsiteX17" fmla="*/ 154745 w 435161"/>
                    <a:gd name="connsiteY17" fmla="*/ 42203 h 983985"/>
                    <a:gd name="connsiteX18" fmla="*/ 225083 w 435161"/>
                    <a:gd name="connsiteY18" fmla="*/ 0 h 98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35161" h="983985">
                      <a:moveTo>
                        <a:pt x="0" y="253218"/>
                      </a:moveTo>
                      <a:cubicBezTo>
                        <a:pt x="23446" y="276664"/>
                        <a:pt x="59854" y="292100"/>
                        <a:pt x="70339" y="323556"/>
                      </a:cubicBezTo>
                      <a:lnTo>
                        <a:pt x="98474" y="407963"/>
                      </a:lnTo>
                      <a:cubicBezTo>
                        <a:pt x="103163" y="454855"/>
                        <a:pt x="106697" y="501878"/>
                        <a:pt x="112542" y="548640"/>
                      </a:cubicBezTo>
                      <a:cubicBezTo>
                        <a:pt x="126660" y="661585"/>
                        <a:pt x="150232" y="672705"/>
                        <a:pt x="112542" y="815926"/>
                      </a:cubicBezTo>
                      <a:cubicBezTo>
                        <a:pt x="103936" y="848627"/>
                        <a:pt x="56271" y="900332"/>
                        <a:pt x="56271" y="900332"/>
                      </a:cubicBezTo>
                      <a:cubicBezTo>
                        <a:pt x="181752" y="983985"/>
                        <a:pt x="123378" y="957065"/>
                        <a:pt x="422031" y="914400"/>
                      </a:cubicBezTo>
                      <a:cubicBezTo>
                        <a:pt x="435161" y="912524"/>
                        <a:pt x="404253" y="894549"/>
                        <a:pt x="393896" y="886264"/>
                      </a:cubicBezTo>
                      <a:cubicBezTo>
                        <a:pt x="380693" y="875702"/>
                        <a:pt x="365760" y="867507"/>
                        <a:pt x="351692" y="858129"/>
                      </a:cubicBezTo>
                      <a:cubicBezTo>
                        <a:pt x="342314" y="829994"/>
                        <a:pt x="325530" y="803315"/>
                        <a:pt x="323557" y="773723"/>
                      </a:cubicBezTo>
                      <a:cubicBezTo>
                        <a:pt x="320835" y="732893"/>
                        <a:pt x="326178" y="545538"/>
                        <a:pt x="281354" y="478301"/>
                      </a:cubicBezTo>
                      <a:lnTo>
                        <a:pt x="253219" y="436098"/>
                      </a:lnTo>
                      <a:cubicBezTo>
                        <a:pt x="248530" y="412652"/>
                        <a:pt x="243306" y="389307"/>
                        <a:pt x="239151" y="365760"/>
                      </a:cubicBezTo>
                      <a:cubicBezTo>
                        <a:pt x="229237" y="309581"/>
                        <a:pt x="222204" y="252886"/>
                        <a:pt x="211016" y="196947"/>
                      </a:cubicBezTo>
                      <a:cubicBezTo>
                        <a:pt x="208108" y="182406"/>
                        <a:pt x="206211" y="166323"/>
                        <a:pt x="196948" y="154744"/>
                      </a:cubicBezTo>
                      <a:cubicBezTo>
                        <a:pt x="186386" y="141542"/>
                        <a:pt x="168813" y="135987"/>
                        <a:pt x="154745" y="126609"/>
                      </a:cubicBezTo>
                      <a:cubicBezTo>
                        <a:pt x="150056" y="112541"/>
                        <a:pt x="140677" y="99235"/>
                        <a:pt x="140677" y="84406"/>
                      </a:cubicBezTo>
                      <a:cubicBezTo>
                        <a:pt x="140677" y="69577"/>
                        <a:pt x="145482" y="53782"/>
                        <a:pt x="154745" y="42203"/>
                      </a:cubicBezTo>
                      <a:cubicBezTo>
                        <a:pt x="166064" y="28054"/>
                        <a:pt x="206389" y="9347"/>
                        <a:pt x="225083" y="0"/>
                      </a:cubicBezTo>
                    </a:path>
                  </a:pathLst>
                </a:custGeom>
                <a:gradFill>
                  <a:gsLst>
                    <a:gs pos="59000">
                      <a:srgbClr val="8C817A"/>
                    </a:gs>
                    <a:gs pos="30000">
                      <a:srgbClr val="D49E6C"/>
                    </a:gs>
                    <a:gs pos="70000">
                      <a:srgbClr val="A65528"/>
                    </a:gs>
                    <a:gs pos="100000">
                      <a:srgbClr val="663012"/>
                    </a:gs>
                  </a:gsLst>
                  <a:lin ang="8100000" scaled="0"/>
                </a:gra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216" name="Freeform 3215"/>
              <p:cNvSpPr/>
              <p:nvPr/>
            </p:nvSpPr>
            <p:spPr>
              <a:xfrm>
                <a:off x="6858000" y="4191001"/>
                <a:ext cx="228600" cy="533400"/>
              </a:xfrm>
              <a:custGeom>
                <a:avLst/>
                <a:gdLst>
                  <a:gd name="connsiteX0" fmla="*/ 112542 w 872197"/>
                  <a:gd name="connsiteY0" fmla="*/ 477427 h 1239878"/>
                  <a:gd name="connsiteX1" fmla="*/ 126610 w 872197"/>
                  <a:gd name="connsiteY1" fmla="*/ 758780 h 1239878"/>
                  <a:gd name="connsiteX2" fmla="*/ 154745 w 872197"/>
                  <a:gd name="connsiteY2" fmla="*/ 674374 h 1239878"/>
                  <a:gd name="connsiteX3" fmla="*/ 168813 w 872197"/>
                  <a:gd name="connsiteY3" fmla="*/ 632171 h 1239878"/>
                  <a:gd name="connsiteX4" fmla="*/ 182880 w 872197"/>
                  <a:gd name="connsiteY4" fmla="*/ 505562 h 1239878"/>
                  <a:gd name="connsiteX5" fmla="*/ 225083 w 872197"/>
                  <a:gd name="connsiteY5" fmla="*/ 491494 h 1239878"/>
                  <a:gd name="connsiteX6" fmla="*/ 295422 w 872197"/>
                  <a:gd name="connsiteY6" fmla="*/ 561833 h 1239878"/>
                  <a:gd name="connsiteX7" fmla="*/ 281354 w 872197"/>
                  <a:gd name="connsiteY7" fmla="*/ 829119 h 1239878"/>
                  <a:gd name="connsiteX8" fmla="*/ 225083 w 872197"/>
                  <a:gd name="connsiteY8" fmla="*/ 913525 h 1239878"/>
                  <a:gd name="connsiteX9" fmla="*/ 182880 w 872197"/>
                  <a:gd name="connsiteY9" fmla="*/ 997931 h 1239878"/>
                  <a:gd name="connsiteX10" fmla="*/ 140677 w 872197"/>
                  <a:gd name="connsiteY10" fmla="*/ 1011999 h 1239878"/>
                  <a:gd name="connsiteX11" fmla="*/ 112542 w 872197"/>
                  <a:gd name="connsiteY11" fmla="*/ 1054202 h 1239878"/>
                  <a:gd name="connsiteX12" fmla="*/ 98474 w 872197"/>
                  <a:gd name="connsiteY12" fmla="*/ 1096405 h 1239878"/>
                  <a:gd name="connsiteX13" fmla="*/ 56271 w 872197"/>
                  <a:gd name="connsiteY13" fmla="*/ 1124540 h 1239878"/>
                  <a:gd name="connsiteX14" fmla="*/ 0 w 872197"/>
                  <a:gd name="connsiteY14" fmla="*/ 1180811 h 1239878"/>
                  <a:gd name="connsiteX15" fmla="*/ 28136 w 872197"/>
                  <a:gd name="connsiteY15" fmla="*/ 1208947 h 1239878"/>
                  <a:gd name="connsiteX16" fmla="*/ 196948 w 872197"/>
                  <a:gd name="connsiteY16" fmla="*/ 1208947 h 1239878"/>
                  <a:gd name="connsiteX17" fmla="*/ 253219 w 872197"/>
                  <a:gd name="connsiteY17" fmla="*/ 1138608 h 1239878"/>
                  <a:gd name="connsiteX18" fmla="*/ 295422 w 872197"/>
                  <a:gd name="connsiteY18" fmla="*/ 1166743 h 1239878"/>
                  <a:gd name="connsiteX19" fmla="*/ 379828 w 872197"/>
                  <a:gd name="connsiteY19" fmla="*/ 1138608 h 1239878"/>
                  <a:gd name="connsiteX20" fmla="*/ 393896 w 872197"/>
                  <a:gd name="connsiteY20" fmla="*/ 1082337 h 1239878"/>
                  <a:gd name="connsiteX21" fmla="*/ 478302 w 872197"/>
                  <a:gd name="connsiteY21" fmla="*/ 1054202 h 1239878"/>
                  <a:gd name="connsiteX22" fmla="*/ 520505 w 872197"/>
                  <a:gd name="connsiteY22" fmla="*/ 1026067 h 1239878"/>
                  <a:gd name="connsiteX23" fmla="*/ 548640 w 872197"/>
                  <a:gd name="connsiteY23" fmla="*/ 983863 h 1239878"/>
                  <a:gd name="connsiteX24" fmla="*/ 562708 w 872197"/>
                  <a:gd name="connsiteY24" fmla="*/ 772848 h 1239878"/>
                  <a:gd name="connsiteX25" fmla="*/ 675250 w 872197"/>
                  <a:gd name="connsiteY25" fmla="*/ 786916 h 1239878"/>
                  <a:gd name="connsiteX26" fmla="*/ 745588 w 872197"/>
                  <a:gd name="connsiteY26" fmla="*/ 843187 h 1239878"/>
                  <a:gd name="connsiteX27" fmla="*/ 759656 w 872197"/>
                  <a:gd name="connsiteY27" fmla="*/ 885390 h 1239878"/>
                  <a:gd name="connsiteX28" fmla="*/ 801859 w 872197"/>
                  <a:gd name="connsiteY28" fmla="*/ 871322 h 1239878"/>
                  <a:gd name="connsiteX29" fmla="*/ 844062 w 872197"/>
                  <a:gd name="connsiteY29" fmla="*/ 772848 h 1239878"/>
                  <a:gd name="connsiteX30" fmla="*/ 872197 w 872197"/>
                  <a:gd name="connsiteY30" fmla="*/ 730645 h 1239878"/>
                  <a:gd name="connsiteX31" fmla="*/ 858130 w 872197"/>
                  <a:gd name="connsiteY31" fmla="*/ 646239 h 1239878"/>
                  <a:gd name="connsiteX32" fmla="*/ 844062 w 872197"/>
                  <a:gd name="connsiteY32" fmla="*/ 604036 h 1239878"/>
                  <a:gd name="connsiteX33" fmla="*/ 773723 w 872197"/>
                  <a:gd name="connsiteY33" fmla="*/ 561833 h 1239878"/>
                  <a:gd name="connsiteX34" fmla="*/ 717453 w 872197"/>
                  <a:gd name="connsiteY34" fmla="*/ 547765 h 1239878"/>
                  <a:gd name="connsiteX35" fmla="*/ 689317 w 872197"/>
                  <a:gd name="connsiteY35" fmla="*/ 519630 h 1239878"/>
                  <a:gd name="connsiteX36" fmla="*/ 731520 w 872197"/>
                  <a:gd name="connsiteY36" fmla="*/ 435223 h 1239878"/>
                  <a:gd name="connsiteX37" fmla="*/ 759656 w 872197"/>
                  <a:gd name="connsiteY37" fmla="*/ 350817 h 1239878"/>
                  <a:gd name="connsiteX38" fmla="*/ 773723 w 872197"/>
                  <a:gd name="connsiteY38" fmla="*/ 308614 h 1239878"/>
                  <a:gd name="connsiteX39" fmla="*/ 787791 w 872197"/>
                  <a:gd name="connsiteY39" fmla="*/ 266411 h 1239878"/>
                  <a:gd name="connsiteX40" fmla="*/ 801859 w 872197"/>
                  <a:gd name="connsiteY40" fmla="*/ 210140 h 1239878"/>
                  <a:gd name="connsiteX41" fmla="*/ 787791 w 872197"/>
                  <a:gd name="connsiteY41" fmla="*/ 27260 h 1239878"/>
                  <a:gd name="connsiteX42" fmla="*/ 759656 w 872197"/>
                  <a:gd name="connsiteY42" fmla="*/ 111667 h 1239878"/>
                  <a:gd name="connsiteX43" fmla="*/ 647114 w 872197"/>
                  <a:gd name="connsiteY43" fmla="*/ 210140 h 1239878"/>
                  <a:gd name="connsiteX44" fmla="*/ 576776 w 872197"/>
                  <a:gd name="connsiteY44" fmla="*/ 252343 h 1239878"/>
                  <a:gd name="connsiteX45" fmla="*/ 548640 w 872197"/>
                  <a:gd name="connsiteY45" fmla="*/ 280479 h 1239878"/>
                  <a:gd name="connsiteX46" fmla="*/ 450167 w 872197"/>
                  <a:gd name="connsiteY46" fmla="*/ 308614 h 1239878"/>
                  <a:gd name="connsiteX47" fmla="*/ 309490 w 872197"/>
                  <a:gd name="connsiteY47" fmla="*/ 364885 h 1239878"/>
                  <a:gd name="connsiteX48" fmla="*/ 267287 w 872197"/>
                  <a:gd name="connsiteY48" fmla="*/ 350817 h 1239878"/>
                  <a:gd name="connsiteX49" fmla="*/ 225083 w 872197"/>
                  <a:gd name="connsiteY49" fmla="*/ 322682 h 1239878"/>
                  <a:gd name="connsiteX50" fmla="*/ 98474 w 872197"/>
                  <a:gd name="connsiteY50" fmla="*/ 336750 h 1239878"/>
                  <a:gd name="connsiteX51" fmla="*/ 84407 w 872197"/>
                  <a:gd name="connsiteY51" fmla="*/ 435223 h 1239878"/>
                  <a:gd name="connsiteX52" fmla="*/ 84407 w 872197"/>
                  <a:gd name="connsiteY52" fmla="*/ 533697 h 1239878"/>
                  <a:gd name="connsiteX53" fmla="*/ 112542 w 872197"/>
                  <a:gd name="connsiteY53" fmla="*/ 533697 h 1239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872197" h="1239878">
                    <a:moveTo>
                      <a:pt x="112542" y="477427"/>
                    </a:moveTo>
                    <a:cubicBezTo>
                      <a:pt x="117231" y="571211"/>
                      <a:pt x="106935" y="666963"/>
                      <a:pt x="126610" y="758780"/>
                    </a:cubicBezTo>
                    <a:cubicBezTo>
                      <a:pt x="132824" y="787779"/>
                      <a:pt x="145367" y="702509"/>
                      <a:pt x="154745" y="674374"/>
                    </a:cubicBezTo>
                    <a:lnTo>
                      <a:pt x="168813" y="632171"/>
                    </a:lnTo>
                    <a:cubicBezTo>
                      <a:pt x="173502" y="589968"/>
                      <a:pt x="167110" y="544988"/>
                      <a:pt x="182880" y="505562"/>
                    </a:cubicBezTo>
                    <a:cubicBezTo>
                      <a:pt x="188387" y="491794"/>
                      <a:pt x="211820" y="484862"/>
                      <a:pt x="225083" y="491494"/>
                    </a:cubicBezTo>
                    <a:cubicBezTo>
                      <a:pt x="254741" y="506323"/>
                      <a:pt x="295422" y="561833"/>
                      <a:pt x="295422" y="561833"/>
                    </a:cubicBezTo>
                    <a:cubicBezTo>
                      <a:pt x="290733" y="650928"/>
                      <a:pt x="298851" y="741633"/>
                      <a:pt x="281354" y="829119"/>
                    </a:cubicBezTo>
                    <a:cubicBezTo>
                      <a:pt x="274722" y="862277"/>
                      <a:pt x="225083" y="913525"/>
                      <a:pt x="225083" y="913525"/>
                    </a:cubicBezTo>
                    <a:cubicBezTo>
                      <a:pt x="215816" y="941329"/>
                      <a:pt x="207673" y="978096"/>
                      <a:pt x="182880" y="997931"/>
                    </a:cubicBezTo>
                    <a:cubicBezTo>
                      <a:pt x="171301" y="1007194"/>
                      <a:pt x="154745" y="1007310"/>
                      <a:pt x="140677" y="1011999"/>
                    </a:cubicBezTo>
                    <a:cubicBezTo>
                      <a:pt x="131299" y="1026067"/>
                      <a:pt x="120103" y="1039080"/>
                      <a:pt x="112542" y="1054202"/>
                    </a:cubicBezTo>
                    <a:cubicBezTo>
                      <a:pt x="105910" y="1067465"/>
                      <a:pt x="107737" y="1084826"/>
                      <a:pt x="98474" y="1096405"/>
                    </a:cubicBezTo>
                    <a:cubicBezTo>
                      <a:pt x="87912" y="1109607"/>
                      <a:pt x="69108" y="1113537"/>
                      <a:pt x="56271" y="1124540"/>
                    </a:cubicBezTo>
                    <a:cubicBezTo>
                      <a:pt x="36131" y="1141803"/>
                      <a:pt x="0" y="1180811"/>
                      <a:pt x="0" y="1180811"/>
                    </a:cubicBezTo>
                    <a:cubicBezTo>
                      <a:pt x="9379" y="1190190"/>
                      <a:pt x="16763" y="1202123"/>
                      <a:pt x="28136" y="1208947"/>
                    </a:cubicBezTo>
                    <a:cubicBezTo>
                      <a:pt x="79689" y="1239878"/>
                      <a:pt x="144184" y="1214809"/>
                      <a:pt x="196948" y="1208947"/>
                    </a:cubicBezTo>
                    <a:cubicBezTo>
                      <a:pt x="205732" y="1182595"/>
                      <a:pt x="210798" y="1138608"/>
                      <a:pt x="253219" y="1138608"/>
                    </a:cubicBezTo>
                    <a:cubicBezTo>
                      <a:pt x="270126" y="1138608"/>
                      <a:pt x="281354" y="1157365"/>
                      <a:pt x="295422" y="1166743"/>
                    </a:cubicBezTo>
                    <a:cubicBezTo>
                      <a:pt x="323557" y="1157365"/>
                      <a:pt x="357311" y="1157909"/>
                      <a:pt x="379828" y="1138608"/>
                    </a:cubicBezTo>
                    <a:cubicBezTo>
                      <a:pt x="394508" y="1126025"/>
                      <a:pt x="379216" y="1094920"/>
                      <a:pt x="393896" y="1082337"/>
                    </a:cubicBezTo>
                    <a:cubicBezTo>
                      <a:pt x="416413" y="1063036"/>
                      <a:pt x="453626" y="1070653"/>
                      <a:pt x="478302" y="1054202"/>
                    </a:cubicBezTo>
                    <a:lnTo>
                      <a:pt x="520505" y="1026067"/>
                    </a:lnTo>
                    <a:cubicBezTo>
                      <a:pt x="529883" y="1011999"/>
                      <a:pt x="545860" y="1000540"/>
                      <a:pt x="548640" y="983863"/>
                    </a:cubicBezTo>
                    <a:cubicBezTo>
                      <a:pt x="560229" y="914328"/>
                      <a:pt x="524587" y="832146"/>
                      <a:pt x="562708" y="772848"/>
                    </a:cubicBezTo>
                    <a:cubicBezTo>
                      <a:pt x="583152" y="741047"/>
                      <a:pt x="637736" y="782227"/>
                      <a:pt x="675250" y="786916"/>
                    </a:cubicBezTo>
                    <a:cubicBezTo>
                      <a:pt x="694421" y="799696"/>
                      <a:pt x="732223" y="820912"/>
                      <a:pt x="745588" y="843187"/>
                    </a:cubicBezTo>
                    <a:cubicBezTo>
                      <a:pt x="753217" y="855903"/>
                      <a:pt x="754967" y="871322"/>
                      <a:pt x="759656" y="885390"/>
                    </a:cubicBezTo>
                    <a:cubicBezTo>
                      <a:pt x="773724" y="880701"/>
                      <a:pt x="790280" y="880585"/>
                      <a:pt x="801859" y="871322"/>
                    </a:cubicBezTo>
                    <a:cubicBezTo>
                      <a:pt x="840247" y="840611"/>
                      <a:pt x="826433" y="813982"/>
                      <a:pt x="844062" y="772848"/>
                    </a:cubicBezTo>
                    <a:cubicBezTo>
                      <a:pt x="850722" y="757308"/>
                      <a:pt x="862819" y="744713"/>
                      <a:pt x="872197" y="730645"/>
                    </a:cubicBezTo>
                    <a:cubicBezTo>
                      <a:pt x="867508" y="702510"/>
                      <a:pt x="864318" y="674083"/>
                      <a:pt x="858130" y="646239"/>
                    </a:cubicBezTo>
                    <a:cubicBezTo>
                      <a:pt x="854913" y="631763"/>
                      <a:pt x="851691" y="616752"/>
                      <a:pt x="844062" y="604036"/>
                    </a:cubicBezTo>
                    <a:cubicBezTo>
                      <a:pt x="825774" y="573556"/>
                      <a:pt x="805777" y="570991"/>
                      <a:pt x="773723" y="561833"/>
                    </a:cubicBezTo>
                    <a:cubicBezTo>
                      <a:pt x="755133" y="556522"/>
                      <a:pt x="736210" y="552454"/>
                      <a:pt x="717453" y="547765"/>
                    </a:cubicBezTo>
                    <a:cubicBezTo>
                      <a:pt x="708074" y="538387"/>
                      <a:pt x="691918" y="532636"/>
                      <a:pt x="689317" y="519630"/>
                    </a:cubicBezTo>
                    <a:cubicBezTo>
                      <a:pt x="684010" y="493096"/>
                      <a:pt x="723347" y="453612"/>
                      <a:pt x="731520" y="435223"/>
                    </a:cubicBezTo>
                    <a:cubicBezTo>
                      <a:pt x="743565" y="408122"/>
                      <a:pt x="750278" y="378952"/>
                      <a:pt x="759656" y="350817"/>
                    </a:cubicBezTo>
                    <a:lnTo>
                      <a:pt x="773723" y="308614"/>
                    </a:lnTo>
                    <a:cubicBezTo>
                      <a:pt x="778412" y="294546"/>
                      <a:pt x="784194" y="280797"/>
                      <a:pt x="787791" y="266411"/>
                    </a:cubicBezTo>
                    <a:lnTo>
                      <a:pt x="801859" y="210140"/>
                    </a:lnTo>
                    <a:cubicBezTo>
                      <a:pt x="797170" y="149180"/>
                      <a:pt x="811875" y="83457"/>
                      <a:pt x="787791" y="27260"/>
                    </a:cubicBezTo>
                    <a:cubicBezTo>
                      <a:pt x="776108" y="0"/>
                      <a:pt x="776107" y="86991"/>
                      <a:pt x="759656" y="111667"/>
                    </a:cubicBezTo>
                    <a:cubicBezTo>
                      <a:pt x="679929" y="231255"/>
                      <a:pt x="811255" y="45993"/>
                      <a:pt x="647114" y="210140"/>
                    </a:cubicBezTo>
                    <a:cubicBezTo>
                      <a:pt x="608494" y="248762"/>
                      <a:pt x="631562" y="234082"/>
                      <a:pt x="576776" y="252343"/>
                    </a:cubicBezTo>
                    <a:cubicBezTo>
                      <a:pt x="567397" y="261722"/>
                      <a:pt x="560013" y="273655"/>
                      <a:pt x="548640" y="280479"/>
                    </a:cubicBezTo>
                    <a:cubicBezTo>
                      <a:pt x="532878" y="289936"/>
                      <a:pt x="462434" y="304934"/>
                      <a:pt x="450167" y="308614"/>
                    </a:cubicBezTo>
                    <a:cubicBezTo>
                      <a:pt x="363252" y="334689"/>
                      <a:pt x="379993" y="329633"/>
                      <a:pt x="309490" y="364885"/>
                    </a:cubicBezTo>
                    <a:cubicBezTo>
                      <a:pt x="295422" y="360196"/>
                      <a:pt x="280550" y="357449"/>
                      <a:pt x="267287" y="350817"/>
                    </a:cubicBezTo>
                    <a:cubicBezTo>
                      <a:pt x="252164" y="343256"/>
                      <a:pt x="241932" y="324086"/>
                      <a:pt x="225083" y="322682"/>
                    </a:cubicBezTo>
                    <a:cubicBezTo>
                      <a:pt x="182767" y="319156"/>
                      <a:pt x="140677" y="332061"/>
                      <a:pt x="98474" y="336750"/>
                    </a:cubicBezTo>
                    <a:cubicBezTo>
                      <a:pt x="93785" y="369574"/>
                      <a:pt x="90910" y="402709"/>
                      <a:pt x="84407" y="435223"/>
                    </a:cubicBezTo>
                    <a:cubicBezTo>
                      <a:pt x="76303" y="475744"/>
                      <a:pt x="50995" y="489149"/>
                      <a:pt x="84407" y="533697"/>
                    </a:cubicBezTo>
                    <a:cubicBezTo>
                      <a:pt x="90034" y="541200"/>
                      <a:pt x="103164" y="533697"/>
                      <a:pt x="112542" y="533697"/>
                    </a:cubicBezTo>
                  </a:path>
                </a:pathLst>
              </a:custGeom>
              <a:gradFill>
                <a:gsLst>
                  <a:gs pos="0">
                    <a:srgbClr val="000000"/>
                  </a:gs>
                  <a:gs pos="20000">
                    <a:srgbClr val="000040"/>
                  </a:gs>
                  <a:gs pos="50000">
                    <a:srgbClr val="400040"/>
                  </a:gs>
                  <a:gs pos="75000">
                    <a:srgbClr val="8F0040"/>
                  </a:gs>
                  <a:gs pos="89999">
                    <a:srgbClr val="F27300"/>
                  </a:gs>
                  <a:gs pos="100000">
                    <a:srgbClr val="FFBF00"/>
                  </a:gs>
                </a:gsLst>
                <a:lin ang="8100000" scaled="0"/>
              </a:gra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7" name="Freeform 3216"/>
              <p:cNvSpPr/>
              <p:nvPr/>
            </p:nvSpPr>
            <p:spPr>
              <a:xfrm>
                <a:off x="6934200" y="3657601"/>
                <a:ext cx="152400" cy="533400"/>
              </a:xfrm>
              <a:custGeom>
                <a:avLst/>
                <a:gdLst>
                  <a:gd name="connsiteX0" fmla="*/ 112542 w 872197"/>
                  <a:gd name="connsiteY0" fmla="*/ 477427 h 1239878"/>
                  <a:gd name="connsiteX1" fmla="*/ 126610 w 872197"/>
                  <a:gd name="connsiteY1" fmla="*/ 758780 h 1239878"/>
                  <a:gd name="connsiteX2" fmla="*/ 154745 w 872197"/>
                  <a:gd name="connsiteY2" fmla="*/ 674374 h 1239878"/>
                  <a:gd name="connsiteX3" fmla="*/ 168813 w 872197"/>
                  <a:gd name="connsiteY3" fmla="*/ 632171 h 1239878"/>
                  <a:gd name="connsiteX4" fmla="*/ 182880 w 872197"/>
                  <a:gd name="connsiteY4" fmla="*/ 505562 h 1239878"/>
                  <a:gd name="connsiteX5" fmla="*/ 225083 w 872197"/>
                  <a:gd name="connsiteY5" fmla="*/ 491494 h 1239878"/>
                  <a:gd name="connsiteX6" fmla="*/ 295422 w 872197"/>
                  <a:gd name="connsiteY6" fmla="*/ 561833 h 1239878"/>
                  <a:gd name="connsiteX7" fmla="*/ 281354 w 872197"/>
                  <a:gd name="connsiteY7" fmla="*/ 829119 h 1239878"/>
                  <a:gd name="connsiteX8" fmla="*/ 225083 w 872197"/>
                  <a:gd name="connsiteY8" fmla="*/ 913525 h 1239878"/>
                  <a:gd name="connsiteX9" fmla="*/ 182880 w 872197"/>
                  <a:gd name="connsiteY9" fmla="*/ 997931 h 1239878"/>
                  <a:gd name="connsiteX10" fmla="*/ 140677 w 872197"/>
                  <a:gd name="connsiteY10" fmla="*/ 1011999 h 1239878"/>
                  <a:gd name="connsiteX11" fmla="*/ 112542 w 872197"/>
                  <a:gd name="connsiteY11" fmla="*/ 1054202 h 1239878"/>
                  <a:gd name="connsiteX12" fmla="*/ 98474 w 872197"/>
                  <a:gd name="connsiteY12" fmla="*/ 1096405 h 1239878"/>
                  <a:gd name="connsiteX13" fmla="*/ 56271 w 872197"/>
                  <a:gd name="connsiteY13" fmla="*/ 1124540 h 1239878"/>
                  <a:gd name="connsiteX14" fmla="*/ 0 w 872197"/>
                  <a:gd name="connsiteY14" fmla="*/ 1180811 h 1239878"/>
                  <a:gd name="connsiteX15" fmla="*/ 28136 w 872197"/>
                  <a:gd name="connsiteY15" fmla="*/ 1208947 h 1239878"/>
                  <a:gd name="connsiteX16" fmla="*/ 196948 w 872197"/>
                  <a:gd name="connsiteY16" fmla="*/ 1208947 h 1239878"/>
                  <a:gd name="connsiteX17" fmla="*/ 253219 w 872197"/>
                  <a:gd name="connsiteY17" fmla="*/ 1138608 h 1239878"/>
                  <a:gd name="connsiteX18" fmla="*/ 295422 w 872197"/>
                  <a:gd name="connsiteY18" fmla="*/ 1166743 h 1239878"/>
                  <a:gd name="connsiteX19" fmla="*/ 379828 w 872197"/>
                  <a:gd name="connsiteY19" fmla="*/ 1138608 h 1239878"/>
                  <a:gd name="connsiteX20" fmla="*/ 393896 w 872197"/>
                  <a:gd name="connsiteY20" fmla="*/ 1082337 h 1239878"/>
                  <a:gd name="connsiteX21" fmla="*/ 478302 w 872197"/>
                  <a:gd name="connsiteY21" fmla="*/ 1054202 h 1239878"/>
                  <a:gd name="connsiteX22" fmla="*/ 520505 w 872197"/>
                  <a:gd name="connsiteY22" fmla="*/ 1026067 h 1239878"/>
                  <a:gd name="connsiteX23" fmla="*/ 548640 w 872197"/>
                  <a:gd name="connsiteY23" fmla="*/ 983863 h 1239878"/>
                  <a:gd name="connsiteX24" fmla="*/ 562708 w 872197"/>
                  <a:gd name="connsiteY24" fmla="*/ 772848 h 1239878"/>
                  <a:gd name="connsiteX25" fmla="*/ 675250 w 872197"/>
                  <a:gd name="connsiteY25" fmla="*/ 786916 h 1239878"/>
                  <a:gd name="connsiteX26" fmla="*/ 745588 w 872197"/>
                  <a:gd name="connsiteY26" fmla="*/ 843187 h 1239878"/>
                  <a:gd name="connsiteX27" fmla="*/ 759656 w 872197"/>
                  <a:gd name="connsiteY27" fmla="*/ 885390 h 1239878"/>
                  <a:gd name="connsiteX28" fmla="*/ 801859 w 872197"/>
                  <a:gd name="connsiteY28" fmla="*/ 871322 h 1239878"/>
                  <a:gd name="connsiteX29" fmla="*/ 844062 w 872197"/>
                  <a:gd name="connsiteY29" fmla="*/ 772848 h 1239878"/>
                  <a:gd name="connsiteX30" fmla="*/ 872197 w 872197"/>
                  <a:gd name="connsiteY30" fmla="*/ 730645 h 1239878"/>
                  <a:gd name="connsiteX31" fmla="*/ 858130 w 872197"/>
                  <a:gd name="connsiteY31" fmla="*/ 646239 h 1239878"/>
                  <a:gd name="connsiteX32" fmla="*/ 844062 w 872197"/>
                  <a:gd name="connsiteY32" fmla="*/ 604036 h 1239878"/>
                  <a:gd name="connsiteX33" fmla="*/ 773723 w 872197"/>
                  <a:gd name="connsiteY33" fmla="*/ 561833 h 1239878"/>
                  <a:gd name="connsiteX34" fmla="*/ 717453 w 872197"/>
                  <a:gd name="connsiteY34" fmla="*/ 547765 h 1239878"/>
                  <a:gd name="connsiteX35" fmla="*/ 689317 w 872197"/>
                  <a:gd name="connsiteY35" fmla="*/ 519630 h 1239878"/>
                  <a:gd name="connsiteX36" fmla="*/ 731520 w 872197"/>
                  <a:gd name="connsiteY36" fmla="*/ 435223 h 1239878"/>
                  <a:gd name="connsiteX37" fmla="*/ 759656 w 872197"/>
                  <a:gd name="connsiteY37" fmla="*/ 350817 h 1239878"/>
                  <a:gd name="connsiteX38" fmla="*/ 773723 w 872197"/>
                  <a:gd name="connsiteY38" fmla="*/ 308614 h 1239878"/>
                  <a:gd name="connsiteX39" fmla="*/ 787791 w 872197"/>
                  <a:gd name="connsiteY39" fmla="*/ 266411 h 1239878"/>
                  <a:gd name="connsiteX40" fmla="*/ 801859 w 872197"/>
                  <a:gd name="connsiteY40" fmla="*/ 210140 h 1239878"/>
                  <a:gd name="connsiteX41" fmla="*/ 787791 w 872197"/>
                  <a:gd name="connsiteY41" fmla="*/ 27260 h 1239878"/>
                  <a:gd name="connsiteX42" fmla="*/ 759656 w 872197"/>
                  <a:gd name="connsiteY42" fmla="*/ 111667 h 1239878"/>
                  <a:gd name="connsiteX43" fmla="*/ 647114 w 872197"/>
                  <a:gd name="connsiteY43" fmla="*/ 210140 h 1239878"/>
                  <a:gd name="connsiteX44" fmla="*/ 576776 w 872197"/>
                  <a:gd name="connsiteY44" fmla="*/ 252343 h 1239878"/>
                  <a:gd name="connsiteX45" fmla="*/ 548640 w 872197"/>
                  <a:gd name="connsiteY45" fmla="*/ 280479 h 1239878"/>
                  <a:gd name="connsiteX46" fmla="*/ 450167 w 872197"/>
                  <a:gd name="connsiteY46" fmla="*/ 308614 h 1239878"/>
                  <a:gd name="connsiteX47" fmla="*/ 309490 w 872197"/>
                  <a:gd name="connsiteY47" fmla="*/ 364885 h 1239878"/>
                  <a:gd name="connsiteX48" fmla="*/ 267287 w 872197"/>
                  <a:gd name="connsiteY48" fmla="*/ 350817 h 1239878"/>
                  <a:gd name="connsiteX49" fmla="*/ 225083 w 872197"/>
                  <a:gd name="connsiteY49" fmla="*/ 322682 h 1239878"/>
                  <a:gd name="connsiteX50" fmla="*/ 98474 w 872197"/>
                  <a:gd name="connsiteY50" fmla="*/ 336750 h 1239878"/>
                  <a:gd name="connsiteX51" fmla="*/ 84407 w 872197"/>
                  <a:gd name="connsiteY51" fmla="*/ 435223 h 1239878"/>
                  <a:gd name="connsiteX52" fmla="*/ 84407 w 872197"/>
                  <a:gd name="connsiteY52" fmla="*/ 533697 h 1239878"/>
                  <a:gd name="connsiteX53" fmla="*/ 112542 w 872197"/>
                  <a:gd name="connsiteY53" fmla="*/ 533697 h 1239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872197" h="1239878">
                    <a:moveTo>
                      <a:pt x="112542" y="477427"/>
                    </a:moveTo>
                    <a:cubicBezTo>
                      <a:pt x="117231" y="571211"/>
                      <a:pt x="106935" y="666963"/>
                      <a:pt x="126610" y="758780"/>
                    </a:cubicBezTo>
                    <a:cubicBezTo>
                      <a:pt x="132824" y="787779"/>
                      <a:pt x="145367" y="702509"/>
                      <a:pt x="154745" y="674374"/>
                    </a:cubicBezTo>
                    <a:lnTo>
                      <a:pt x="168813" y="632171"/>
                    </a:lnTo>
                    <a:cubicBezTo>
                      <a:pt x="173502" y="589968"/>
                      <a:pt x="167110" y="544988"/>
                      <a:pt x="182880" y="505562"/>
                    </a:cubicBezTo>
                    <a:cubicBezTo>
                      <a:pt x="188387" y="491794"/>
                      <a:pt x="211820" y="484862"/>
                      <a:pt x="225083" y="491494"/>
                    </a:cubicBezTo>
                    <a:cubicBezTo>
                      <a:pt x="254741" y="506323"/>
                      <a:pt x="295422" y="561833"/>
                      <a:pt x="295422" y="561833"/>
                    </a:cubicBezTo>
                    <a:cubicBezTo>
                      <a:pt x="290733" y="650928"/>
                      <a:pt x="298851" y="741633"/>
                      <a:pt x="281354" y="829119"/>
                    </a:cubicBezTo>
                    <a:cubicBezTo>
                      <a:pt x="274722" y="862277"/>
                      <a:pt x="225083" y="913525"/>
                      <a:pt x="225083" y="913525"/>
                    </a:cubicBezTo>
                    <a:cubicBezTo>
                      <a:pt x="215816" y="941329"/>
                      <a:pt x="207673" y="978096"/>
                      <a:pt x="182880" y="997931"/>
                    </a:cubicBezTo>
                    <a:cubicBezTo>
                      <a:pt x="171301" y="1007194"/>
                      <a:pt x="154745" y="1007310"/>
                      <a:pt x="140677" y="1011999"/>
                    </a:cubicBezTo>
                    <a:cubicBezTo>
                      <a:pt x="131299" y="1026067"/>
                      <a:pt x="120103" y="1039080"/>
                      <a:pt x="112542" y="1054202"/>
                    </a:cubicBezTo>
                    <a:cubicBezTo>
                      <a:pt x="105910" y="1067465"/>
                      <a:pt x="107737" y="1084826"/>
                      <a:pt x="98474" y="1096405"/>
                    </a:cubicBezTo>
                    <a:cubicBezTo>
                      <a:pt x="87912" y="1109607"/>
                      <a:pt x="69108" y="1113537"/>
                      <a:pt x="56271" y="1124540"/>
                    </a:cubicBezTo>
                    <a:cubicBezTo>
                      <a:pt x="36131" y="1141803"/>
                      <a:pt x="0" y="1180811"/>
                      <a:pt x="0" y="1180811"/>
                    </a:cubicBezTo>
                    <a:cubicBezTo>
                      <a:pt x="9379" y="1190190"/>
                      <a:pt x="16763" y="1202123"/>
                      <a:pt x="28136" y="1208947"/>
                    </a:cubicBezTo>
                    <a:cubicBezTo>
                      <a:pt x="79689" y="1239878"/>
                      <a:pt x="144184" y="1214809"/>
                      <a:pt x="196948" y="1208947"/>
                    </a:cubicBezTo>
                    <a:cubicBezTo>
                      <a:pt x="205732" y="1182595"/>
                      <a:pt x="210798" y="1138608"/>
                      <a:pt x="253219" y="1138608"/>
                    </a:cubicBezTo>
                    <a:cubicBezTo>
                      <a:pt x="270126" y="1138608"/>
                      <a:pt x="281354" y="1157365"/>
                      <a:pt x="295422" y="1166743"/>
                    </a:cubicBezTo>
                    <a:cubicBezTo>
                      <a:pt x="323557" y="1157365"/>
                      <a:pt x="357311" y="1157909"/>
                      <a:pt x="379828" y="1138608"/>
                    </a:cubicBezTo>
                    <a:cubicBezTo>
                      <a:pt x="394508" y="1126025"/>
                      <a:pt x="379216" y="1094920"/>
                      <a:pt x="393896" y="1082337"/>
                    </a:cubicBezTo>
                    <a:cubicBezTo>
                      <a:pt x="416413" y="1063036"/>
                      <a:pt x="453626" y="1070653"/>
                      <a:pt x="478302" y="1054202"/>
                    </a:cubicBezTo>
                    <a:lnTo>
                      <a:pt x="520505" y="1026067"/>
                    </a:lnTo>
                    <a:cubicBezTo>
                      <a:pt x="529883" y="1011999"/>
                      <a:pt x="545860" y="1000540"/>
                      <a:pt x="548640" y="983863"/>
                    </a:cubicBezTo>
                    <a:cubicBezTo>
                      <a:pt x="560229" y="914328"/>
                      <a:pt x="524587" y="832146"/>
                      <a:pt x="562708" y="772848"/>
                    </a:cubicBezTo>
                    <a:cubicBezTo>
                      <a:pt x="583152" y="741047"/>
                      <a:pt x="637736" y="782227"/>
                      <a:pt x="675250" y="786916"/>
                    </a:cubicBezTo>
                    <a:cubicBezTo>
                      <a:pt x="694421" y="799696"/>
                      <a:pt x="732223" y="820912"/>
                      <a:pt x="745588" y="843187"/>
                    </a:cubicBezTo>
                    <a:cubicBezTo>
                      <a:pt x="753217" y="855903"/>
                      <a:pt x="754967" y="871322"/>
                      <a:pt x="759656" y="885390"/>
                    </a:cubicBezTo>
                    <a:cubicBezTo>
                      <a:pt x="773724" y="880701"/>
                      <a:pt x="790280" y="880585"/>
                      <a:pt x="801859" y="871322"/>
                    </a:cubicBezTo>
                    <a:cubicBezTo>
                      <a:pt x="840247" y="840611"/>
                      <a:pt x="826433" y="813982"/>
                      <a:pt x="844062" y="772848"/>
                    </a:cubicBezTo>
                    <a:cubicBezTo>
                      <a:pt x="850722" y="757308"/>
                      <a:pt x="862819" y="744713"/>
                      <a:pt x="872197" y="730645"/>
                    </a:cubicBezTo>
                    <a:cubicBezTo>
                      <a:pt x="867508" y="702510"/>
                      <a:pt x="864318" y="674083"/>
                      <a:pt x="858130" y="646239"/>
                    </a:cubicBezTo>
                    <a:cubicBezTo>
                      <a:pt x="854913" y="631763"/>
                      <a:pt x="851691" y="616752"/>
                      <a:pt x="844062" y="604036"/>
                    </a:cubicBezTo>
                    <a:cubicBezTo>
                      <a:pt x="825774" y="573556"/>
                      <a:pt x="805777" y="570991"/>
                      <a:pt x="773723" y="561833"/>
                    </a:cubicBezTo>
                    <a:cubicBezTo>
                      <a:pt x="755133" y="556522"/>
                      <a:pt x="736210" y="552454"/>
                      <a:pt x="717453" y="547765"/>
                    </a:cubicBezTo>
                    <a:cubicBezTo>
                      <a:pt x="708074" y="538387"/>
                      <a:pt x="691918" y="532636"/>
                      <a:pt x="689317" y="519630"/>
                    </a:cubicBezTo>
                    <a:cubicBezTo>
                      <a:pt x="684010" y="493096"/>
                      <a:pt x="723347" y="453612"/>
                      <a:pt x="731520" y="435223"/>
                    </a:cubicBezTo>
                    <a:cubicBezTo>
                      <a:pt x="743565" y="408122"/>
                      <a:pt x="750278" y="378952"/>
                      <a:pt x="759656" y="350817"/>
                    </a:cubicBezTo>
                    <a:lnTo>
                      <a:pt x="773723" y="308614"/>
                    </a:lnTo>
                    <a:cubicBezTo>
                      <a:pt x="778412" y="294546"/>
                      <a:pt x="784194" y="280797"/>
                      <a:pt x="787791" y="266411"/>
                    </a:cubicBezTo>
                    <a:lnTo>
                      <a:pt x="801859" y="210140"/>
                    </a:lnTo>
                    <a:cubicBezTo>
                      <a:pt x="797170" y="149180"/>
                      <a:pt x="811875" y="83457"/>
                      <a:pt x="787791" y="27260"/>
                    </a:cubicBezTo>
                    <a:cubicBezTo>
                      <a:pt x="776108" y="0"/>
                      <a:pt x="776107" y="86991"/>
                      <a:pt x="759656" y="111667"/>
                    </a:cubicBezTo>
                    <a:cubicBezTo>
                      <a:pt x="679929" y="231255"/>
                      <a:pt x="811255" y="45993"/>
                      <a:pt x="647114" y="210140"/>
                    </a:cubicBezTo>
                    <a:cubicBezTo>
                      <a:pt x="608494" y="248762"/>
                      <a:pt x="631562" y="234082"/>
                      <a:pt x="576776" y="252343"/>
                    </a:cubicBezTo>
                    <a:cubicBezTo>
                      <a:pt x="567397" y="261722"/>
                      <a:pt x="560013" y="273655"/>
                      <a:pt x="548640" y="280479"/>
                    </a:cubicBezTo>
                    <a:cubicBezTo>
                      <a:pt x="532878" y="289936"/>
                      <a:pt x="462434" y="304934"/>
                      <a:pt x="450167" y="308614"/>
                    </a:cubicBezTo>
                    <a:cubicBezTo>
                      <a:pt x="363252" y="334689"/>
                      <a:pt x="379993" y="329633"/>
                      <a:pt x="309490" y="364885"/>
                    </a:cubicBezTo>
                    <a:cubicBezTo>
                      <a:pt x="295422" y="360196"/>
                      <a:pt x="280550" y="357449"/>
                      <a:pt x="267287" y="350817"/>
                    </a:cubicBezTo>
                    <a:cubicBezTo>
                      <a:pt x="252164" y="343256"/>
                      <a:pt x="241932" y="324086"/>
                      <a:pt x="225083" y="322682"/>
                    </a:cubicBezTo>
                    <a:cubicBezTo>
                      <a:pt x="182767" y="319156"/>
                      <a:pt x="140677" y="332061"/>
                      <a:pt x="98474" y="336750"/>
                    </a:cubicBezTo>
                    <a:cubicBezTo>
                      <a:pt x="93785" y="369574"/>
                      <a:pt x="90910" y="402709"/>
                      <a:pt x="84407" y="435223"/>
                    </a:cubicBezTo>
                    <a:cubicBezTo>
                      <a:pt x="76303" y="475744"/>
                      <a:pt x="50995" y="489149"/>
                      <a:pt x="84407" y="533697"/>
                    </a:cubicBezTo>
                    <a:cubicBezTo>
                      <a:pt x="90034" y="541200"/>
                      <a:pt x="103164" y="533697"/>
                      <a:pt x="112542" y="533697"/>
                    </a:cubicBezTo>
                  </a:path>
                </a:pathLst>
              </a:custGeom>
              <a:gradFill>
                <a:gsLst>
                  <a:gs pos="0">
                    <a:srgbClr val="000000"/>
                  </a:gs>
                  <a:gs pos="20000">
                    <a:srgbClr val="000040"/>
                  </a:gs>
                  <a:gs pos="50000">
                    <a:srgbClr val="400040"/>
                  </a:gs>
                  <a:gs pos="75000">
                    <a:srgbClr val="8F0040"/>
                  </a:gs>
                  <a:gs pos="89999">
                    <a:srgbClr val="F27300"/>
                  </a:gs>
                  <a:gs pos="100000">
                    <a:srgbClr val="FFBF00"/>
                  </a:gs>
                </a:gsLst>
                <a:lin ang="8100000" scaled="0"/>
              </a:gra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8" name="Freeform 3217"/>
              <p:cNvSpPr/>
              <p:nvPr/>
            </p:nvSpPr>
            <p:spPr>
              <a:xfrm>
                <a:off x="6400800" y="3657601"/>
                <a:ext cx="228600" cy="533400"/>
              </a:xfrm>
              <a:custGeom>
                <a:avLst/>
                <a:gdLst>
                  <a:gd name="connsiteX0" fmla="*/ 112542 w 872197"/>
                  <a:gd name="connsiteY0" fmla="*/ 477427 h 1239878"/>
                  <a:gd name="connsiteX1" fmla="*/ 126610 w 872197"/>
                  <a:gd name="connsiteY1" fmla="*/ 758780 h 1239878"/>
                  <a:gd name="connsiteX2" fmla="*/ 154745 w 872197"/>
                  <a:gd name="connsiteY2" fmla="*/ 674374 h 1239878"/>
                  <a:gd name="connsiteX3" fmla="*/ 168813 w 872197"/>
                  <a:gd name="connsiteY3" fmla="*/ 632171 h 1239878"/>
                  <a:gd name="connsiteX4" fmla="*/ 182880 w 872197"/>
                  <a:gd name="connsiteY4" fmla="*/ 505562 h 1239878"/>
                  <a:gd name="connsiteX5" fmla="*/ 225083 w 872197"/>
                  <a:gd name="connsiteY5" fmla="*/ 491494 h 1239878"/>
                  <a:gd name="connsiteX6" fmla="*/ 295422 w 872197"/>
                  <a:gd name="connsiteY6" fmla="*/ 561833 h 1239878"/>
                  <a:gd name="connsiteX7" fmla="*/ 281354 w 872197"/>
                  <a:gd name="connsiteY7" fmla="*/ 829119 h 1239878"/>
                  <a:gd name="connsiteX8" fmla="*/ 225083 w 872197"/>
                  <a:gd name="connsiteY8" fmla="*/ 913525 h 1239878"/>
                  <a:gd name="connsiteX9" fmla="*/ 182880 w 872197"/>
                  <a:gd name="connsiteY9" fmla="*/ 997931 h 1239878"/>
                  <a:gd name="connsiteX10" fmla="*/ 140677 w 872197"/>
                  <a:gd name="connsiteY10" fmla="*/ 1011999 h 1239878"/>
                  <a:gd name="connsiteX11" fmla="*/ 112542 w 872197"/>
                  <a:gd name="connsiteY11" fmla="*/ 1054202 h 1239878"/>
                  <a:gd name="connsiteX12" fmla="*/ 98474 w 872197"/>
                  <a:gd name="connsiteY12" fmla="*/ 1096405 h 1239878"/>
                  <a:gd name="connsiteX13" fmla="*/ 56271 w 872197"/>
                  <a:gd name="connsiteY13" fmla="*/ 1124540 h 1239878"/>
                  <a:gd name="connsiteX14" fmla="*/ 0 w 872197"/>
                  <a:gd name="connsiteY14" fmla="*/ 1180811 h 1239878"/>
                  <a:gd name="connsiteX15" fmla="*/ 28136 w 872197"/>
                  <a:gd name="connsiteY15" fmla="*/ 1208947 h 1239878"/>
                  <a:gd name="connsiteX16" fmla="*/ 196948 w 872197"/>
                  <a:gd name="connsiteY16" fmla="*/ 1208947 h 1239878"/>
                  <a:gd name="connsiteX17" fmla="*/ 253219 w 872197"/>
                  <a:gd name="connsiteY17" fmla="*/ 1138608 h 1239878"/>
                  <a:gd name="connsiteX18" fmla="*/ 295422 w 872197"/>
                  <a:gd name="connsiteY18" fmla="*/ 1166743 h 1239878"/>
                  <a:gd name="connsiteX19" fmla="*/ 379828 w 872197"/>
                  <a:gd name="connsiteY19" fmla="*/ 1138608 h 1239878"/>
                  <a:gd name="connsiteX20" fmla="*/ 393896 w 872197"/>
                  <a:gd name="connsiteY20" fmla="*/ 1082337 h 1239878"/>
                  <a:gd name="connsiteX21" fmla="*/ 478302 w 872197"/>
                  <a:gd name="connsiteY21" fmla="*/ 1054202 h 1239878"/>
                  <a:gd name="connsiteX22" fmla="*/ 520505 w 872197"/>
                  <a:gd name="connsiteY22" fmla="*/ 1026067 h 1239878"/>
                  <a:gd name="connsiteX23" fmla="*/ 548640 w 872197"/>
                  <a:gd name="connsiteY23" fmla="*/ 983863 h 1239878"/>
                  <a:gd name="connsiteX24" fmla="*/ 562708 w 872197"/>
                  <a:gd name="connsiteY24" fmla="*/ 772848 h 1239878"/>
                  <a:gd name="connsiteX25" fmla="*/ 675250 w 872197"/>
                  <a:gd name="connsiteY25" fmla="*/ 786916 h 1239878"/>
                  <a:gd name="connsiteX26" fmla="*/ 745588 w 872197"/>
                  <a:gd name="connsiteY26" fmla="*/ 843187 h 1239878"/>
                  <a:gd name="connsiteX27" fmla="*/ 759656 w 872197"/>
                  <a:gd name="connsiteY27" fmla="*/ 885390 h 1239878"/>
                  <a:gd name="connsiteX28" fmla="*/ 801859 w 872197"/>
                  <a:gd name="connsiteY28" fmla="*/ 871322 h 1239878"/>
                  <a:gd name="connsiteX29" fmla="*/ 844062 w 872197"/>
                  <a:gd name="connsiteY29" fmla="*/ 772848 h 1239878"/>
                  <a:gd name="connsiteX30" fmla="*/ 872197 w 872197"/>
                  <a:gd name="connsiteY30" fmla="*/ 730645 h 1239878"/>
                  <a:gd name="connsiteX31" fmla="*/ 858130 w 872197"/>
                  <a:gd name="connsiteY31" fmla="*/ 646239 h 1239878"/>
                  <a:gd name="connsiteX32" fmla="*/ 844062 w 872197"/>
                  <a:gd name="connsiteY32" fmla="*/ 604036 h 1239878"/>
                  <a:gd name="connsiteX33" fmla="*/ 773723 w 872197"/>
                  <a:gd name="connsiteY33" fmla="*/ 561833 h 1239878"/>
                  <a:gd name="connsiteX34" fmla="*/ 717453 w 872197"/>
                  <a:gd name="connsiteY34" fmla="*/ 547765 h 1239878"/>
                  <a:gd name="connsiteX35" fmla="*/ 689317 w 872197"/>
                  <a:gd name="connsiteY35" fmla="*/ 519630 h 1239878"/>
                  <a:gd name="connsiteX36" fmla="*/ 731520 w 872197"/>
                  <a:gd name="connsiteY36" fmla="*/ 435223 h 1239878"/>
                  <a:gd name="connsiteX37" fmla="*/ 759656 w 872197"/>
                  <a:gd name="connsiteY37" fmla="*/ 350817 h 1239878"/>
                  <a:gd name="connsiteX38" fmla="*/ 773723 w 872197"/>
                  <a:gd name="connsiteY38" fmla="*/ 308614 h 1239878"/>
                  <a:gd name="connsiteX39" fmla="*/ 787791 w 872197"/>
                  <a:gd name="connsiteY39" fmla="*/ 266411 h 1239878"/>
                  <a:gd name="connsiteX40" fmla="*/ 801859 w 872197"/>
                  <a:gd name="connsiteY40" fmla="*/ 210140 h 1239878"/>
                  <a:gd name="connsiteX41" fmla="*/ 787791 w 872197"/>
                  <a:gd name="connsiteY41" fmla="*/ 27260 h 1239878"/>
                  <a:gd name="connsiteX42" fmla="*/ 759656 w 872197"/>
                  <a:gd name="connsiteY42" fmla="*/ 111667 h 1239878"/>
                  <a:gd name="connsiteX43" fmla="*/ 647114 w 872197"/>
                  <a:gd name="connsiteY43" fmla="*/ 210140 h 1239878"/>
                  <a:gd name="connsiteX44" fmla="*/ 576776 w 872197"/>
                  <a:gd name="connsiteY44" fmla="*/ 252343 h 1239878"/>
                  <a:gd name="connsiteX45" fmla="*/ 548640 w 872197"/>
                  <a:gd name="connsiteY45" fmla="*/ 280479 h 1239878"/>
                  <a:gd name="connsiteX46" fmla="*/ 450167 w 872197"/>
                  <a:gd name="connsiteY46" fmla="*/ 308614 h 1239878"/>
                  <a:gd name="connsiteX47" fmla="*/ 309490 w 872197"/>
                  <a:gd name="connsiteY47" fmla="*/ 364885 h 1239878"/>
                  <a:gd name="connsiteX48" fmla="*/ 267287 w 872197"/>
                  <a:gd name="connsiteY48" fmla="*/ 350817 h 1239878"/>
                  <a:gd name="connsiteX49" fmla="*/ 225083 w 872197"/>
                  <a:gd name="connsiteY49" fmla="*/ 322682 h 1239878"/>
                  <a:gd name="connsiteX50" fmla="*/ 98474 w 872197"/>
                  <a:gd name="connsiteY50" fmla="*/ 336750 h 1239878"/>
                  <a:gd name="connsiteX51" fmla="*/ 84407 w 872197"/>
                  <a:gd name="connsiteY51" fmla="*/ 435223 h 1239878"/>
                  <a:gd name="connsiteX52" fmla="*/ 84407 w 872197"/>
                  <a:gd name="connsiteY52" fmla="*/ 533697 h 1239878"/>
                  <a:gd name="connsiteX53" fmla="*/ 112542 w 872197"/>
                  <a:gd name="connsiteY53" fmla="*/ 533697 h 1239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872197" h="1239878">
                    <a:moveTo>
                      <a:pt x="112542" y="477427"/>
                    </a:moveTo>
                    <a:cubicBezTo>
                      <a:pt x="117231" y="571211"/>
                      <a:pt x="106935" y="666963"/>
                      <a:pt x="126610" y="758780"/>
                    </a:cubicBezTo>
                    <a:cubicBezTo>
                      <a:pt x="132824" y="787779"/>
                      <a:pt x="145367" y="702509"/>
                      <a:pt x="154745" y="674374"/>
                    </a:cubicBezTo>
                    <a:lnTo>
                      <a:pt x="168813" y="632171"/>
                    </a:lnTo>
                    <a:cubicBezTo>
                      <a:pt x="173502" y="589968"/>
                      <a:pt x="167110" y="544988"/>
                      <a:pt x="182880" y="505562"/>
                    </a:cubicBezTo>
                    <a:cubicBezTo>
                      <a:pt x="188387" y="491794"/>
                      <a:pt x="211820" y="484862"/>
                      <a:pt x="225083" y="491494"/>
                    </a:cubicBezTo>
                    <a:cubicBezTo>
                      <a:pt x="254741" y="506323"/>
                      <a:pt x="295422" y="561833"/>
                      <a:pt x="295422" y="561833"/>
                    </a:cubicBezTo>
                    <a:cubicBezTo>
                      <a:pt x="290733" y="650928"/>
                      <a:pt x="298851" y="741633"/>
                      <a:pt x="281354" y="829119"/>
                    </a:cubicBezTo>
                    <a:cubicBezTo>
                      <a:pt x="274722" y="862277"/>
                      <a:pt x="225083" y="913525"/>
                      <a:pt x="225083" y="913525"/>
                    </a:cubicBezTo>
                    <a:cubicBezTo>
                      <a:pt x="215816" y="941329"/>
                      <a:pt x="207673" y="978096"/>
                      <a:pt x="182880" y="997931"/>
                    </a:cubicBezTo>
                    <a:cubicBezTo>
                      <a:pt x="171301" y="1007194"/>
                      <a:pt x="154745" y="1007310"/>
                      <a:pt x="140677" y="1011999"/>
                    </a:cubicBezTo>
                    <a:cubicBezTo>
                      <a:pt x="131299" y="1026067"/>
                      <a:pt x="120103" y="1039080"/>
                      <a:pt x="112542" y="1054202"/>
                    </a:cubicBezTo>
                    <a:cubicBezTo>
                      <a:pt x="105910" y="1067465"/>
                      <a:pt x="107737" y="1084826"/>
                      <a:pt x="98474" y="1096405"/>
                    </a:cubicBezTo>
                    <a:cubicBezTo>
                      <a:pt x="87912" y="1109607"/>
                      <a:pt x="69108" y="1113537"/>
                      <a:pt x="56271" y="1124540"/>
                    </a:cubicBezTo>
                    <a:cubicBezTo>
                      <a:pt x="36131" y="1141803"/>
                      <a:pt x="0" y="1180811"/>
                      <a:pt x="0" y="1180811"/>
                    </a:cubicBezTo>
                    <a:cubicBezTo>
                      <a:pt x="9379" y="1190190"/>
                      <a:pt x="16763" y="1202123"/>
                      <a:pt x="28136" y="1208947"/>
                    </a:cubicBezTo>
                    <a:cubicBezTo>
                      <a:pt x="79689" y="1239878"/>
                      <a:pt x="144184" y="1214809"/>
                      <a:pt x="196948" y="1208947"/>
                    </a:cubicBezTo>
                    <a:cubicBezTo>
                      <a:pt x="205732" y="1182595"/>
                      <a:pt x="210798" y="1138608"/>
                      <a:pt x="253219" y="1138608"/>
                    </a:cubicBezTo>
                    <a:cubicBezTo>
                      <a:pt x="270126" y="1138608"/>
                      <a:pt x="281354" y="1157365"/>
                      <a:pt x="295422" y="1166743"/>
                    </a:cubicBezTo>
                    <a:cubicBezTo>
                      <a:pt x="323557" y="1157365"/>
                      <a:pt x="357311" y="1157909"/>
                      <a:pt x="379828" y="1138608"/>
                    </a:cubicBezTo>
                    <a:cubicBezTo>
                      <a:pt x="394508" y="1126025"/>
                      <a:pt x="379216" y="1094920"/>
                      <a:pt x="393896" y="1082337"/>
                    </a:cubicBezTo>
                    <a:cubicBezTo>
                      <a:pt x="416413" y="1063036"/>
                      <a:pt x="453626" y="1070653"/>
                      <a:pt x="478302" y="1054202"/>
                    </a:cubicBezTo>
                    <a:lnTo>
                      <a:pt x="520505" y="1026067"/>
                    </a:lnTo>
                    <a:cubicBezTo>
                      <a:pt x="529883" y="1011999"/>
                      <a:pt x="545860" y="1000540"/>
                      <a:pt x="548640" y="983863"/>
                    </a:cubicBezTo>
                    <a:cubicBezTo>
                      <a:pt x="560229" y="914328"/>
                      <a:pt x="524587" y="832146"/>
                      <a:pt x="562708" y="772848"/>
                    </a:cubicBezTo>
                    <a:cubicBezTo>
                      <a:pt x="583152" y="741047"/>
                      <a:pt x="637736" y="782227"/>
                      <a:pt x="675250" y="786916"/>
                    </a:cubicBezTo>
                    <a:cubicBezTo>
                      <a:pt x="694421" y="799696"/>
                      <a:pt x="732223" y="820912"/>
                      <a:pt x="745588" y="843187"/>
                    </a:cubicBezTo>
                    <a:cubicBezTo>
                      <a:pt x="753217" y="855903"/>
                      <a:pt x="754967" y="871322"/>
                      <a:pt x="759656" y="885390"/>
                    </a:cubicBezTo>
                    <a:cubicBezTo>
                      <a:pt x="773724" y="880701"/>
                      <a:pt x="790280" y="880585"/>
                      <a:pt x="801859" y="871322"/>
                    </a:cubicBezTo>
                    <a:cubicBezTo>
                      <a:pt x="840247" y="840611"/>
                      <a:pt x="826433" y="813982"/>
                      <a:pt x="844062" y="772848"/>
                    </a:cubicBezTo>
                    <a:cubicBezTo>
                      <a:pt x="850722" y="757308"/>
                      <a:pt x="862819" y="744713"/>
                      <a:pt x="872197" y="730645"/>
                    </a:cubicBezTo>
                    <a:cubicBezTo>
                      <a:pt x="867508" y="702510"/>
                      <a:pt x="864318" y="674083"/>
                      <a:pt x="858130" y="646239"/>
                    </a:cubicBezTo>
                    <a:cubicBezTo>
                      <a:pt x="854913" y="631763"/>
                      <a:pt x="851691" y="616752"/>
                      <a:pt x="844062" y="604036"/>
                    </a:cubicBezTo>
                    <a:cubicBezTo>
                      <a:pt x="825774" y="573556"/>
                      <a:pt x="805777" y="570991"/>
                      <a:pt x="773723" y="561833"/>
                    </a:cubicBezTo>
                    <a:cubicBezTo>
                      <a:pt x="755133" y="556522"/>
                      <a:pt x="736210" y="552454"/>
                      <a:pt x="717453" y="547765"/>
                    </a:cubicBezTo>
                    <a:cubicBezTo>
                      <a:pt x="708074" y="538387"/>
                      <a:pt x="691918" y="532636"/>
                      <a:pt x="689317" y="519630"/>
                    </a:cubicBezTo>
                    <a:cubicBezTo>
                      <a:pt x="684010" y="493096"/>
                      <a:pt x="723347" y="453612"/>
                      <a:pt x="731520" y="435223"/>
                    </a:cubicBezTo>
                    <a:cubicBezTo>
                      <a:pt x="743565" y="408122"/>
                      <a:pt x="750278" y="378952"/>
                      <a:pt x="759656" y="350817"/>
                    </a:cubicBezTo>
                    <a:lnTo>
                      <a:pt x="773723" y="308614"/>
                    </a:lnTo>
                    <a:cubicBezTo>
                      <a:pt x="778412" y="294546"/>
                      <a:pt x="784194" y="280797"/>
                      <a:pt x="787791" y="266411"/>
                    </a:cubicBezTo>
                    <a:lnTo>
                      <a:pt x="801859" y="210140"/>
                    </a:lnTo>
                    <a:cubicBezTo>
                      <a:pt x="797170" y="149180"/>
                      <a:pt x="811875" y="83457"/>
                      <a:pt x="787791" y="27260"/>
                    </a:cubicBezTo>
                    <a:cubicBezTo>
                      <a:pt x="776108" y="0"/>
                      <a:pt x="776107" y="86991"/>
                      <a:pt x="759656" y="111667"/>
                    </a:cubicBezTo>
                    <a:cubicBezTo>
                      <a:pt x="679929" y="231255"/>
                      <a:pt x="811255" y="45993"/>
                      <a:pt x="647114" y="210140"/>
                    </a:cubicBezTo>
                    <a:cubicBezTo>
                      <a:pt x="608494" y="248762"/>
                      <a:pt x="631562" y="234082"/>
                      <a:pt x="576776" y="252343"/>
                    </a:cubicBezTo>
                    <a:cubicBezTo>
                      <a:pt x="567397" y="261722"/>
                      <a:pt x="560013" y="273655"/>
                      <a:pt x="548640" y="280479"/>
                    </a:cubicBezTo>
                    <a:cubicBezTo>
                      <a:pt x="532878" y="289936"/>
                      <a:pt x="462434" y="304934"/>
                      <a:pt x="450167" y="308614"/>
                    </a:cubicBezTo>
                    <a:cubicBezTo>
                      <a:pt x="363252" y="334689"/>
                      <a:pt x="379993" y="329633"/>
                      <a:pt x="309490" y="364885"/>
                    </a:cubicBezTo>
                    <a:cubicBezTo>
                      <a:pt x="295422" y="360196"/>
                      <a:pt x="280550" y="357449"/>
                      <a:pt x="267287" y="350817"/>
                    </a:cubicBezTo>
                    <a:cubicBezTo>
                      <a:pt x="252164" y="343256"/>
                      <a:pt x="241932" y="324086"/>
                      <a:pt x="225083" y="322682"/>
                    </a:cubicBezTo>
                    <a:cubicBezTo>
                      <a:pt x="182767" y="319156"/>
                      <a:pt x="140677" y="332061"/>
                      <a:pt x="98474" y="336750"/>
                    </a:cubicBezTo>
                    <a:cubicBezTo>
                      <a:pt x="93785" y="369574"/>
                      <a:pt x="90910" y="402709"/>
                      <a:pt x="84407" y="435223"/>
                    </a:cubicBezTo>
                    <a:cubicBezTo>
                      <a:pt x="76303" y="475744"/>
                      <a:pt x="50995" y="489149"/>
                      <a:pt x="84407" y="533697"/>
                    </a:cubicBezTo>
                    <a:cubicBezTo>
                      <a:pt x="90034" y="541200"/>
                      <a:pt x="103164" y="533697"/>
                      <a:pt x="112542" y="533697"/>
                    </a:cubicBezTo>
                  </a:path>
                </a:pathLst>
              </a:custGeom>
              <a:gradFill>
                <a:gsLst>
                  <a:gs pos="0">
                    <a:srgbClr val="000000"/>
                  </a:gs>
                  <a:gs pos="20000">
                    <a:srgbClr val="000040"/>
                  </a:gs>
                  <a:gs pos="50000">
                    <a:srgbClr val="400040"/>
                  </a:gs>
                  <a:gs pos="75000">
                    <a:srgbClr val="8F0040"/>
                  </a:gs>
                  <a:gs pos="89999">
                    <a:srgbClr val="F27300"/>
                  </a:gs>
                  <a:gs pos="100000">
                    <a:srgbClr val="FFBF00"/>
                  </a:gs>
                </a:gsLst>
                <a:lin ang="8100000" scaled="0"/>
              </a:gra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9" name="Freeform 3218"/>
              <p:cNvSpPr/>
              <p:nvPr/>
            </p:nvSpPr>
            <p:spPr>
              <a:xfrm>
                <a:off x="6248400" y="4343400"/>
                <a:ext cx="304800" cy="715405"/>
              </a:xfrm>
              <a:custGeom>
                <a:avLst/>
                <a:gdLst>
                  <a:gd name="connsiteX0" fmla="*/ 112542 w 872197"/>
                  <a:gd name="connsiteY0" fmla="*/ 477427 h 1239878"/>
                  <a:gd name="connsiteX1" fmla="*/ 126610 w 872197"/>
                  <a:gd name="connsiteY1" fmla="*/ 758780 h 1239878"/>
                  <a:gd name="connsiteX2" fmla="*/ 154745 w 872197"/>
                  <a:gd name="connsiteY2" fmla="*/ 674374 h 1239878"/>
                  <a:gd name="connsiteX3" fmla="*/ 168813 w 872197"/>
                  <a:gd name="connsiteY3" fmla="*/ 632171 h 1239878"/>
                  <a:gd name="connsiteX4" fmla="*/ 182880 w 872197"/>
                  <a:gd name="connsiteY4" fmla="*/ 505562 h 1239878"/>
                  <a:gd name="connsiteX5" fmla="*/ 225083 w 872197"/>
                  <a:gd name="connsiteY5" fmla="*/ 491494 h 1239878"/>
                  <a:gd name="connsiteX6" fmla="*/ 295422 w 872197"/>
                  <a:gd name="connsiteY6" fmla="*/ 561833 h 1239878"/>
                  <a:gd name="connsiteX7" fmla="*/ 281354 w 872197"/>
                  <a:gd name="connsiteY7" fmla="*/ 829119 h 1239878"/>
                  <a:gd name="connsiteX8" fmla="*/ 225083 w 872197"/>
                  <a:gd name="connsiteY8" fmla="*/ 913525 h 1239878"/>
                  <a:gd name="connsiteX9" fmla="*/ 182880 w 872197"/>
                  <a:gd name="connsiteY9" fmla="*/ 997931 h 1239878"/>
                  <a:gd name="connsiteX10" fmla="*/ 140677 w 872197"/>
                  <a:gd name="connsiteY10" fmla="*/ 1011999 h 1239878"/>
                  <a:gd name="connsiteX11" fmla="*/ 112542 w 872197"/>
                  <a:gd name="connsiteY11" fmla="*/ 1054202 h 1239878"/>
                  <a:gd name="connsiteX12" fmla="*/ 98474 w 872197"/>
                  <a:gd name="connsiteY12" fmla="*/ 1096405 h 1239878"/>
                  <a:gd name="connsiteX13" fmla="*/ 56271 w 872197"/>
                  <a:gd name="connsiteY13" fmla="*/ 1124540 h 1239878"/>
                  <a:gd name="connsiteX14" fmla="*/ 0 w 872197"/>
                  <a:gd name="connsiteY14" fmla="*/ 1180811 h 1239878"/>
                  <a:gd name="connsiteX15" fmla="*/ 28136 w 872197"/>
                  <a:gd name="connsiteY15" fmla="*/ 1208947 h 1239878"/>
                  <a:gd name="connsiteX16" fmla="*/ 196948 w 872197"/>
                  <a:gd name="connsiteY16" fmla="*/ 1208947 h 1239878"/>
                  <a:gd name="connsiteX17" fmla="*/ 253219 w 872197"/>
                  <a:gd name="connsiteY17" fmla="*/ 1138608 h 1239878"/>
                  <a:gd name="connsiteX18" fmla="*/ 295422 w 872197"/>
                  <a:gd name="connsiteY18" fmla="*/ 1166743 h 1239878"/>
                  <a:gd name="connsiteX19" fmla="*/ 379828 w 872197"/>
                  <a:gd name="connsiteY19" fmla="*/ 1138608 h 1239878"/>
                  <a:gd name="connsiteX20" fmla="*/ 393896 w 872197"/>
                  <a:gd name="connsiteY20" fmla="*/ 1082337 h 1239878"/>
                  <a:gd name="connsiteX21" fmla="*/ 478302 w 872197"/>
                  <a:gd name="connsiteY21" fmla="*/ 1054202 h 1239878"/>
                  <a:gd name="connsiteX22" fmla="*/ 520505 w 872197"/>
                  <a:gd name="connsiteY22" fmla="*/ 1026067 h 1239878"/>
                  <a:gd name="connsiteX23" fmla="*/ 548640 w 872197"/>
                  <a:gd name="connsiteY23" fmla="*/ 983863 h 1239878"/>
                  <a:gd name="connsiteX24" fmla="*/ 562708 w 872197"/>
                  <a:gd name="connsiteY24" fmla="*/ 772848 h 1239878"/>
                  <a:gd name="connsiteX25" fmla="*/ 675250 w 872197"/>
                  <a:gd name="connsiteY25" fmla="*/ 786916 h 1239878"/>
                  <a:gd name="connsiteX26" fmla="*/ 745588 w 872197"/>
                  <a:gd name="connsiteY26" fmla="*/ 843187 h 1239878"/>
                  <a:gd name="connsiteX27" fmla="*/ 759656 w 872197"/>
                  <a:gd name="connsiteY27" fmla="*/ 885390 h 1239878"/>
                  <a:gd name="connsiteX28" fmla="*/ 801859 w 872197"/>
                  <a:gd name="connsiteY28" fmla="*/ 871322 h 1239878"/>
                  <a:gd name="connsiteX29" fmla="*/ 844062 w 872197"/>
                  <a:gd name="connsiteY29" fmla="*/ 772848 h 1239878"/>
                  <a:gd name="connsiteX30" fmla="*/ 872197 w 872197"/>
                  <a:gd name="connsiteY30" fmla="*/ 730645 h 1239878"/>
                  <a:gd name="connsiteX31" fmla="*/ 858130 w 872197"/>
                  <a:gd name="connsiteY31" fmla="*/ 646239 h 1239878"/>
                  <a:gd name="connsiteX32" fmla="*/ 844062 w 872197"/>
                  <a:gd name="connsiteY32" fmla="*/ 604036 h 1239878"/>
                  <a:gd name="connsiteX33" fmla="*/ 773723 w 872197"/>
                  <a:gd name="connsiteY33" fmla="*/ 561833 h 1239878"/>
                  <a:gd name="connsiteX34" fmla="*/ 717453 w 872197"/>
                  <a:gd name="connsiteY34" fmla="*/ 547765 h 1239878"/>
                  <a:gd name="connsiteX35" fmla="*/ 689317 w 872197"/>
                  <a:gd name="connsiteY35" fmla="*/ 519630 h 1239878"/>
                  <a:gd name="connsiteX36" fmla="*/ 731520 w 872197"/>
                  <a:gd name="connsiteY36" fmla="*/ 435223 h 1239878"/>
                  <a:gd name="connsiteX37" fmla="*/ 759656 w 872197"/>
                  <a:gd name="connsiteY37" fmla="*/ 350817 h 1239878"/>
                  <a:gd name="connsiteX38" fmla="*/ 773723 w 872197"/>
                  <a:gd name="connsiteY38" fmla="*/ 308614 h 1239878"/>
                  <a:gd name="connsiteX39" fmla="*/ 787791 w 872197"/>
                  <a:gd name="connsiteY39" fmla="*/ 266411 h 1239878"/>
                  <a:gd name="connsiteX40" fmla="*/ 801859 w 872197"/>
                  <a:gd name="connsiteY40" fmla="*/ 210140 h 1239878"/>
                  <a:gd name="connsiteX41" fmla="*/ 787791 w 872197"/>
                  <a:gd name="connsiteY41" fmla="*/ 27260 h 1239878"/>
                  <a:gd name="connsiteX42" fmla="*/ 759656 w 872197"/>
                  <a:gd name="connsiteY42" fmla="*/ 111667 h 1239878"/>
                  <a:gd name="connsiteX43" fmla="*/ 647114 w 872197"/>
                  <a:gd name="connsiteY43" fmla="*/ 210140 h 1239878"/>
                  <a:gd name="connsiteX44" fmla="*/ 576776 w 872197"/>
                  <a:gd name="connsiteY44" fmla="*/ 252343 h 1239878"/>
                  <a:gd name="connsiteX45" fmla="*/ 548640 w 872197"/>
                  <a:gd name="connsiteY45" fmla="*/ 280479 h 1239878"/>
                  <a:gd name="connsiteX46" fmla="*/ 450167 w 872197"/>
                  <a:gd name="connsiteY46" fmla="*/ 308614 h 1239878"/>
                  <a:gd name="connsiteX47" fmla="*/ 309490 w 872197"/>
                  <a:gd name="connsiteY47" fmla="*/ 364885 h 1239878"/>
                  <a:gd name="connsiteX48" fmla="*/ 267287 w 872197"/>
                  <a:gd name="connsiteY48" fmla="*/ 350817 h 1239878"/>
                  <a:gd name="connsiteX49" fmla="*/ 225083 w 872197"/>
                  <a:gd name="connsiteY49" fmla="*/ 322682 h 1239878"/>
                  <a:gd name="connsiteX50" fmla="*/ 98474 w 872197"/>
                  <a:gd name="connsiteY50" fmla="*/ 336750 h 1239878"/>
                  <a:gd name="connsiteX51" fmla="*/ 84407 w 872197"/>
                  <a:gd name="connsiteY51" fmla="*/ 435223 h 1239878"/>
                  <a:gd name="connsiteX52" fmla="*/ 84407 w 872197"/>
                  <a:gd name="connsiteY52" fmla="*/ 533697 h 1239878"/>
                  <a:gd name="connsiteX53" fmla="*/ 112542 w 872197"/>
                  <a:gd name="connsiteY53" fmla="*/ 533697 h 1239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872197" h="1239878">
                    <a:moveTo>
                      <a:pt x="112542" y="477427"/>
                    </a:moveTo>
                    <a:cubicBezTo>
                      <a:pt x="117231" y="571211"/>
                      <a:pt x="106935" y="666963"/>
                      <a:pt x="126610" y="758780"/>
                    </a:cubicBezTo>
                    <a:cubicBezTo>
                      <a:pt x="132824" y="787779"/>
                      <a:pt x="145367" y="702509"/>
                      <a:pt x="154745" y="674374"/>
                    </a:cubicBezTo>
                    <a:lnTo>
                      <a:pt x="168813" y="632171"/>
                    </a:lnTo>
                    <a:cubicBezTo>
                      <a:pt x="173502" y="589968"/>
                      <a:pt x="167110" y="544988"/>
                      <a:pt x="182880" y="505562"/>
                    </a:cubicBezTo>
                    <a:cubicBezTo>
                      <a:pt x="188387" y="491794"/>
                      <a:pt x="211820" y="484862"/>
                      <a:pt x="225083" y="491494"/>
                    </a:cubicBezTo>
                    <a:cubicBezTo>
                      <a:pt x="254741" y="506323"/>
                      <a:pt x="295422" y="561833"/>
                      <a:pt x="295422" y="561833"/>
                    </a:cubicBezTo>
                    <a:cubicBezTo>
                      <a:pt x="290733" y="650928"/>
                      <a:pt x="298851" y="741633"/>
                      <a:pt x="281354" y="829119"/>
                    </a:cubicBezTo>
                    <a:cubicBezTo>
                      <a:pt x="274722" y="862277"/>
                      <a:pt x="225083" y="913525"/>
                      <a:pt x="225083" y="913525"/>
                    </a:cubicBezTo>
                    <a:cubicBezTo>
                      <a:pt x="215816" y="941329"/>
                      <a:pt x="207673" y="978096"/>
                      <a:pt x="182880" y="997931"/>
                    </a:cubicBezTo>
                    <a:cubicBezTo>
                      <a:pt x="171301" y="1007194"/>
                      <a:pt x="154745" y="1007310"/>
                      <a:pt x="140677" y="1011999"/>
                    </a:cubicBezTo>
                    <a:cubicBezTo>
                      <a:pt x="131299" y="1026067"/>
                      <a:pt x="120103" y="1039080"/>
                      <a:pt x="112542" y="1054202"/>
                    </a:cubicBezTo>
                    <a:cubicBezTo>
                      <a:pt x="105910" y="1067465"/>
                      <a:pt x="107737" y="1084826"/>
                      <a:pt x="98474" y="1096405"/>
                    </a:cubicBezTo>
                    <a:cubicBezTo>
                      <a:pt x="87912" y="1109607"/>
                      <a:pt x="69108" y="1113537"/>
                      <a:pt x="56271" y="1124540"/>
                    </a:cubicBezTo>
                    <a:cubicBezTo>
                      <a:pt x="36131" y="1141803"/>
                      <a:pt x="0" y="1180811"/>
                      <a:pt x="0" y="1180811"/>
                    </a:cubicBezTo>
                    <a:cubicBezTo>
                      <a:pt x="9379" y="1190190"/>
                      <a:pt x="16763" y="1202123"/>
                      <a:pt x="28136" y="1208947"/>
                    </a:cubicBezTo>
                    <a:cubicBezTo>
                      <a:pt x="79689" y="1239878"/>
                      <a:pt x="144184" y="1214809"/>
                      <a:pt x="196948" y="1208947"/>
                    </a:cubicBezTo>
                    <a:cubicBezTo>
                      <a:pt x="205732" y="1182595"/>
                      <a:pt x="210798" y="1138608"/>
                      <a:pt x="253219" y="1138608"/>
                    </a:cubicBezTo>
                    <a:cubicBezTo>
                      <a:pt x="270126" y="1138608"/>
                      <a:pt x="281354" y="1157365"/>
                      <a:pt x="295422" y="1166743"/>
                    </a:cubicBezTo>
                    <a:cubicBezTo>
                      <a:pt x="323557" y="1157365"/>
                      <a:pt x="357311" y="1157909"/>
                      <a:pt x="379828" y="1138608"/>
                    </a:cubicBezTo>
                    <a:cubicBezTo>
                      <a:pt x="394508" y="1126025"/>
                      <a:pt x="379216" y="1094920"/>
                      <a:pt x="393896" y="1082337"/>
                    </a:cubicBezTo>
                    <a:cubicBezTo>
                      <a:pt x="416413" y="1063036"/>
                      <a:pt x="453626" y="1070653"/>
                      <a:pt x="478302" y="1054202"/>
                    </a:cubicBezTo>
                    <a:lnTo>
                      <a:pt x="520505" y="1026067"/>
                    </a:lnTo>
                    <a:cubicBezTo>
                      <a:pt x="529883" y="1011999"/>
                      <a:pt x="545860" y="1000540"/>
                      <a:pt x="548640" y="983863"/>
                    </a:cubicBezTo>
                    <a:cubicBezTo>
                      <a:pt x="560229" y="914328"/>
                      <a:pt x="524587" y="832146"/>
                      <a:pt x="562708" y="772848"/>
                    </a:cubicBezTo>
                    <a:cubicBezTo>
                      <a:pt x="583152" y="741047"/>
                      <a:pt x="637736" y="782227"/>
                      <a:pt x="675250" y="786916"/>
                    </a:cubicBezTo>
                    <a:cubicBezTo>
                      <a:pt x="694421" y="799696"/>
                      <a:pt x="732223" y="820912"/>
                      <a:pt x="745588" y="843187"/>
                    </a:cubicBezTo>
                    <a:cubicBezTo>
                      <a:pt x="753217" y="855903"/>
                      <a:pt x="754967" y="871322"/>
                      <a:pt x="759656" y="885390"/>
                    </a:cubicBezTo>
                    <a:cubicBezTo>
                      <a:pt x="773724" y="880701"/>
                      <a:pt x="790280" y="880585"/>
                      <a:pt x="801859" y="871322"/>
                    </a:cubicBezTo>
                    <a:cubicBezTo>
                      <a:pt x="840247" y="840611"/>
                      <a:pt x="826433" y="813982"/>
                      <a:pt x="844062" y="772848"/>
                    </a:cubicBezTo>
                    <a:cubicBezTo>
                      <a:pt x="850722" y="757308"/>
                      <a:pt x="862819" y="744713"/>
                      <a:pt x="872197" y="730645"/>
                    </a:cubicBezTo>
                    <a:cubicBezTo>
                      <a:pt x="867508" y="702510"/>
                      <a:pt x="864318" y="674083"/>
                      <a:pt x="858130" y="646239"/>
                    </a:cubicBezTo>
                    <a:cubicBezTo>
                      <a:pt x="854913" y="631763"/>
                      <a:pt x="851691" y="616752"/>
                      <a:pt x="844062" y="604036"/>
                    </a:cubicBezTo>
                    <a:cubicBezTo>
                      <a:pt x="825774" y="573556"/>
                      <a:pt x="805777" y="570991"/>
                      <a:pt x="773723" y="561833"/>
                    </a:cubicBezTo>
                    <a:cubicBezTo>
                      <a:pt x="755133" y="556522"/>
                      <a:pt x="736210" y="552454"/>
                      <a:pt x="717453" y="547765"/>
                    </a:cubicBezTo>
                    <a:cubicBezTo>
                      <a:pt x="708074" y="538387"/>
                      <a:pt x="691918" y="532636"/>
                      <a:pt x="689317" y="519630"/>
                    </a:cubicBezTo>
                    <a:cubicBezTo>
                      <a:pt x="684010" y="493096"/>
                      <a:pt x="723347" y="453612"/>
                      <a:pt x="731520" y="435223"/>
                    </a:cubicBezTo>
                    <a:cubicBezTo>
                      <a:pt x="743565" y="408122"/>
                      <a:pt x="750278" y="378952"/>
                      <a:pt x="759656" y="350817"/>
                    </a:cubicBezTo>
                    <a:lnTo>
                      <a:pt x="773723" y="308614"/>
                    </a:lnTo>
                    <a:cubicBezTo>
                      <a:pt x="778412" y="294546"/>
                      <a:pt x="784194" y="280797"/>
                      <a:pt x="787791" y="266411"/>
                    </a:cubicBezTo>
                    <a:lnTo>
                      <a:pt x="801859" y="210140"/>
                    </a:lnTo>
                    <a:cubicBezTo>
                      <a:pt x="797170" y="149180"/>
                      <a:pt x="811875" y="83457"/>
                      <a:pt x="787791" y="27260"/>
                    </a:cubicBezTo>
                    <a:cubicBezTo>
                      <a:pt x="776108" y="0"/>
                      <a:pt x="776107" y="86991"/>
                      <a:pt x="759656" y="111667"/>
                    </a:cubicBezTo>
                    <a:cubicBezTo>
                      <a:pt x="679929" y="231255"/>
                      <a:pt x="811255" y="45993"/>
                      <a:pt x="647114" y="210140"/>
                    </a:cubicBezTo>
                    <a:cubicBezTo>
                      <a:pt x="608494" y="248762"/>
                      <a:pt x="631562" y="234082"/>
                      <a:pt x="576776" y="252343"/>
                    </a:cubicBezTo>
                    <a:cubicBezTo>
                      <a:pt x="567397" y="261722"/>
                      <a:pt x="560013" y="273655"/>
                      <a:pt x="548640" y="280479"/>
                    </a:cubicBezTo>
                    <a:cubicBezTo>
                      <a:pt x="532878" y="289936"/>
                      <a:pt x="462434" y="304934"/>
                      <a:pt x="450167" y="308614"/>
                    </a:cubicBezTo>
                    <a:cubicBezTo>
                      <a:pt x="363252" y="334689"/>
                      <a:pt x="379993" y="329633"/>
                      <a:pt x="309490" y="364885"/>
                    </a:cubicBezTo>
                    <a:cubicBezTo>
                      <a:pt x="295422" y="360196"/>
                      <a:pt x="280550" y="357449"/>
                      <a:pt x="267287" y="350817"/>
                    </a:cubicBezTo>
                    <a:cubicBezTo>
                      <a:pt x="252164" y="343256"/>
                      <a:pt x="241932" y="324086"/>
                      <a:pt x="225083" y="322682"/>
                    </a:cubicBezTo>
                    <a:cubicBezTo>
                      <a:pt x="182767" y="319156"/>
                      <a:pt x="140677" y="332061"/>
                      <a:pt x="98474" y="336750"/>
                    </a:cubicBezTo>
                    <a:cubicBezTo>
                      <a:pt x="93785" y="369574"/>
                      <a:pt x="90910" y="402709"/>
                      <a:pt x="84407" y="435223"/>
                    </a:cubicBezTo>
                    <a:cubicBezTo>
                      <a:pt x="76303" y="475744"/>
                      <a:pt x="50995" y="489149"/>
                      <a:pt x="84407" y="533697"/>
                    </a:cubicBezTo>
                    <a:cubicBezTo>
                      <a:pt x="90034" y="541200"/>
                      <a:pt x="103164" y="533697"/>
                      <a:pt x="112542" y="533697"/>
                    </a:cubicBezTo>
                  </a:path>
                </a:pathLst>
              </a:custGeom>
              <a:gradFill>
                <a:gsLst>
                  <a:gs pos="0">
                    <a:srgbClr val="000000"/>
                  </a:gs>
                  <a:gs pos="20000">
                    <a:srgbClr val="000040"/>
                  </a:gs>
                  <a:gs pos="50000">
                    <a:srgbClr val="400040"/>
                  </a:gs>
                  <a:gs pos="75000">
                    <a:srgbClr val="8F0040"/>
                  </a:gs>
                  <a:gs pos="89999">
                    <a:srgbClr val="F27300"/>
                  </a:gs>
                  <a:gs pos="100000">
                    <a:srgbClr val="FFBF00"/>
                  </a:gs>
                </a:gsLst>
                <a:lin ang="8100000" scaled="0"/>
              </a:gra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0" name="Freeform 3219"/>
              <p:cNvSpPr/>
              <p:nvPr/>
            </p:nvSpPr>
            <p:spPr>
              <a:xfrm>
                <a:off x="6629400" y="4648200"/>
                <a:ext cx="304800" cy="715405"/>
              </a:xfrm>
              <a:custGeom>
                <a:avLst/>
                <a:gdLst>
                  <a:gd name="connsiteX0" fmla="*/ 112542 w 872197"/>
                  <a:gd name="connsiteY0" fmla="*/ 477427 h 1239878"/>
                  <a:gd name="connsiteX1" fmla="*/ 126610 w 872197"/>
                  <a:gd name="connsiteY1" fmla="*/ 758780 h 1239878"/>
                  <a:gd name="connsiteX2" fmla="*/ 154745 w 872197"/>
                  <a:gd name="connsiteY2" fmla="*/ 674374 h 1239878"/>
                  <a:gd name="connsiteX3" fmla="*/ 168813 w 872197"/>
                  <a:gd name="connsiteY3" fmla="*/ 632171 h 1239878"/>
                  <a:gd name="connsiteX4" fmla="*/ 182880 w 872197"/>
                  <a:gd name="connsiteY4" fmla="*/ 505562 h 1239878"/>
                  <a:gd name="connsiteX5" fmla="*/ 225083 w 872197"/>
                  <a:gd name="connsiteY5" fmla="*/ 491494 h 1239878"/>
                  <a:gd name="connsiteX6" fmla="*/ 295422 w 872197"/>
                  <a:gd name="connsiteY6" fmla="*/ 561833 h 1239878"/>
                  <a:gd name="connsiteX7" fmla="*/ 281354 w 872197"/>
                  <a:gd name="connsiteY7" fmla="*/ 829119 h 1239878"/>
                  <a:gd name="connsiteX8" fmla="*/ 225083 w 872197"/>
                  <a:gd name="connsiteY8" fmla="*/ 913525 h 1239878"/>
                  <a:gd name="connsiteX9" fmla="*/ 182880 w 872197"/>
                  <a:gd name="connsiteY9" fmla="*/ 997931 h 1239878"/>
                  <a:gd name="connsiteX10" fmla="*/ 140677 w 872197"/>
                  <a:gd name="connsiteY10" fmla="*/ 1011999 h 1239878"/>
                  <a:gd name="connsiteX11" fmla="*/ 112542 w 872197"/>
                  <a:gd name="connsiteY11" fmla="*/ 1054202 h 1239878"/>
                  <a:gd name="connsiteX12" fmla="*/ 98474 w 872197"/>
                  <a:gd name="connsiteY12" fmla="*/ 1096405 h 1239878"/>
                  <a:gd name="connsiteX13" fmla="*/ 56271 w 872197"/>
                  <a:gd name="connsiteY13" fmla="*/ 1124540 h 1239878"/>
                  <a:gd name="connsiteX14" fmla="*/ 0 w 872197"/>
                  <a:gd name="connsiteY14" fmla="*/ 1180811 h 1239878"/>
                  <a:gd name="connsiteX15" fmla="*/ 28136 w 872197"/>
                  <a:gd name="connsiteY15" fmla="*/ 1208947 h 1239878"/>
                  <a:gd name="connsiteX16" fmla="*/ 196948 w 872197"/>
                  <a:gd name="connsiteY16" fmla="*/ 1208947 h 1239878"/>
                  <a:gd name="connsiteX17" fmla="*/ 253219 w 872197"/>
                  <a:gd name="connsiteY17" fmla="*/ 1138608 h 1239878"/>
                  <a:gd name="connsiteX18" fmla="*/ 295422 w 872197"/>
                  <a:gd name="connsiteY18" fmla="*/ 1166743 h 1239878"/>
                  <a:gd name="connsiteX19" fmla="*/ 379828 w 872197"/>
                  <a:gd name="connsiteY19" fmla="*/ 1138608 h 1239878"/>
                  <a:gd name="connsiteX20" fmla="*/ 393896 w 872197"/>
                  <a:gd name="connsiteY20" fmla="*/ 1082337 h 1239878"/>
                  <a:gd name="connsiteX21" fmla="*/ 478302 w 872197"/>
                  <a:gd name="connsiteY21" fmla="*/ 1054202 h 1239878"/>
                  <a:gd name="connsiteX22" fmla="*/ 520505 w 872197"/>
                  <a:gd name="connsiteY22" fmla="*/ 1026067 h 1239878"/>
                  <a:gd name="connsiteX23" fmla="*/ 548640 w 872197"/>
                  <a:gd name="connsiteY23" fmla="*/ 983863 h 1239878"/>
                  <a:gd name="connsiteX24" fmla="*/ 562708 w 872197"/>
                  <a:gd name="connsiteY24" fmla="*/ 772848 h 1239878"/>
                  <a:gd name="connsiteX25" fmla="*/ 675250 w 872197"/>
                  <a:gd name="connsiteY25" fmla="*/ 786916 h 1239878"/>
                  <a:gd name="connsiteX26" fmla="*/ 745588 w 872197"/>
                  <a:gd name="connsiteY26" fmla="*/ 843187 h 1239878"/>
                  <a:gd name="connsiteX27" fmla="*/ 759656 w 872197"/>
                  <a:gd name="connsiteY27" fmla="*/ 885390 h 1239878"/>
                  <a:gd name="connsiteX28" fmla="*/ 801859 w 872197"/>
                  <a:gd name="connsiteY28" fmla="*/ 871322 h 1239878"/>
                  <a:gd name="connsiteX29" fmla="*/ 844062 w 872197"/>
                  <a:gd name="connsiteY29" fmla="*/ 772848 h 1239878"/>
                  <a:gd name="connsiteX30" fmla="*/ 872197 w 872197"/>
                  <a:gd name="connsiteY30" fmla="*/ 730645 h 1239878"/>
                  <a:gd name="connsiteX31" fmla="*/ 858130 w 872197"/>
                  <a:gd name="connsiteY31" fmla="*/ 646239 h 1239878"/>
                  <a:gd name="connsiteX32" fmla="*/ 844062 w 872197"/>
                  <a:gd name="connsiteY32" fmla="*/ 604036 h 1239878"/>
                  <a:gd name="connsiteX33" fmla="*/ 773723 w 872197"/>
                  <a:gd name="connsiteY33" fmla="*/ 561833 h 1239878"/>
                  <a:gd name="connsiteX34" fmla="*/ 717453 w 872197"/>
                  <a:gd name="connsiteY34" fmla="*/ 547765 h 1239878"/>
                  <a:gd name="connsiteX35" fmla="*/ 689317 w 872197"/>
                  <a:gd name="connsiteY35" fmla="*/ 519630 h 1239878"/>
                  <a:gd name="connsiteX36" fmla="*/ 731520 w 872197"/>
                  <a:gd name="connsiteY36" fmla="*/ 435223 h 1239878"/>
                  <a:gd name="connsiteX37" fmla="*/ 759656 w 872197"/>
                  <a:gd name="connsiteY37" fmla="*/ 350817 h 1239878"/>
                  <a:gd name="connsiteX38" fmla="*/ 773723 w 872197"/>
                  <a:gd name="connsiteY38" fmla="*/ 308614 h 1239878"/>
                  <a:gd name="connsiteX39" fmla="*/ 787791 w 872197"/>
                  <a:gd name="connsiteY39" fmla="*/ 266411 h 1239878"/>
                  <a:gd name="connsiteX40" fmla="*/ 801859 w 872197"/>
                  <a:gd name="connsiteY40" fmla="*/ 210140 h 1239878"/>
                  <a:gd name="connsiteX41" fmla="*/ 787791 w 872197"/>
                  <a:gd name="connsiteY41" fmla="*/ 27260 h 1239878"/>
                  <a:gd name="connsiteX42" fmla="*/ 759656 w 872197"/>
                  <a:gd name="connsiteY42" fmla="*/ 111667 h 1239878"/>
                  <a:gd name="connsiteX43" fmla="*/ 647114 w 872197"/>
                  <a:gd name="connsiteY43" fmla="*/ 210140 h 1239878"/>
                  <a:gd name="connsiteX44" fmla="*/ 576776 w 872197"/>
                  <a:gd name="connsiteY44" fmla="*/ 252343 h 1239878"/>
                  <a:gd name="connsiteX45" fmla="*/ 548640 w 872197"/>
                  <a:gd name="connsiteY45" fmla="*/ 280479 h 1239878"/>
                  <a:gd name="connsiteX46" fmla="*/ 450167 w 872197"/>
                  <a:gd name="connsiteY46" fmla="*/ 308614 h 1239878"/>
                  <a:gd name="connsiteX47" fmla="*/ 309490 w 872197"/>
                  <a:gd name="connsiteY47" fmla="*/ 364885 h 1239878"/>
                  <a:gd name="connsiteX48" fmla="*/ 267287 w 872197"/>
                  <a:gd name="connsiteY48" fmla="*/ 350817 h 1239878"/>
                  <a:gd name="connsiteX49" fmla="*/ 225083 w 872197"/>
                  <a:gd name="connsiteY49" fmla="*/ 322682 h 1239878"/>
                  <a:gd name="connsiteX50" fmla="*/ 98474 w 872197"/>
                  <a:gd name="connsiteY50" fmla="*/ 336750 h 1239878"/>
                  <a:gd name="connsiteX51" fmla="*/ 84407 w 872197"/>
                  <a:gd name="connsiteY51" fmla="*/ 435223 h 1239878"/>
                  <a:gd name="connsiteX52" fmla="*/ 84407 w 872197"/>
                  <a:gd name="connsiteY52" fmla="*/ 533697 h 1239878"/>
                  <a:gd name="connsiteX53" fmla="*/ 112542 w 872197"/>
                  <a:gd name="connsiteY53" fmla="*/ 533697 h 1239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872197" h="1239878">
                    <a:moveTo>
                      <a:pt x="112542" y="477427"/>
                    </a:moveTo>
                    <a:cubicBezTo>
                      <a:pt x="117231" y="571211"/>
                      <a:pt x="106935" y="666963"/>
                      <a:pt x="126610" y="758780"/>
                    </a:cubicBezTo>
                    <a:cubicBezTo>
                      <a:pt x="132824" y="787779"/>
                      <a:pt x="145367" y="702509"/>
                      <a:pt x="154745" y="674374"/>
                    </a:cubicBezTo>
                    <a:lnTo>
                      <a:pt x="168813" y="632171"/>
                    </a:lnTo>
                    <a:cubicBezTo>
                      <a:pt x="173502" y="589968"/>
                      <a:pt x="167110" y="544988"/>
                      <a:pt x="182880" y="505562"/>
                    </a:cubicBezTo>
                    <a:cubicBezTo>
                      <a:pt x="188387" y="491794"/>
                      <a:pt x="211820" y="484862"/>
                      <a:pt x="225083" y="491494"/>
                    </a:cubicBezTo>
                    <a:cubicBezTo>
                      <a:pt x="254741" y="506323"/>
                      <a:pt x="295422" y="561833"/>
                      <a:pt x="295422" y="561833"/>
                    </a:cubicBezTo>
                    <a:cubicBezTo>
                      <a:pt x="290733" y="650928"/>
                      <a:pt x="298851" y="741633"/>
                      <a:pt x="281354" y="829119"/>
                    </a:cubicBezTo>
                    <a:cubicBezTo>
                      <a:pt x="274722" y="862277"/>
                      <a:pt x="225083" y="913525"/>
                      <a:pt x="225083" y="913525"/>
                    </a:cubicBezTo>
                    <a:cubicBezTo>
                      <a:pt x="215816" y="941329"/>
                      <a:pt x="207673" y="978096"/>
                      <a:pt x="182880" y="997931"/>
                    </a:cubicBezTo>
                    <a:cubicBezTo>
                      <a:pt x="171301" y="1007194"/>
                      <a:pt x="154745" y="1007310"/>
                      <a:pt x="140677" y="1011999"/>
                    </a:cubicBezTo>
                    <a:cubicBezTo>
                      <a:pt x="131299" y="1026067"/>
                      <a:pt x="120103" y="1039080"/>
                      <a:pt x="112542" y="1054202"/>
                    </a:cubicBezTo>
                    <a:cubicBezTo>
                      <a:pt x="105910" y="1067465"/>
                      <a:pt x="107737" y="1084826"/>
                      <a:pt x="98474" y="1096405"/>
                    </a:cubicBezTo>
                    <a:cubicBezTo>
                      <a:pt x="87912" y="1109607"/>
                      <a:pt x="69108" y="1113537"/>
                      <a:pt x="56271" y="1124540"/>
                    </a:cubicBezTo>
                    <a:cubicBezTo>
                      <a:pt x="36131" y="1141803"/>
                      <a:pt x="0" y="1180811"/>
                      <a:pt x="0" y="1180811"/>
                    </a:cubicBezTo>
                    <a:cubicBezTo>
                      <a:pt x="9379" y="1190190"/>
                      <a:pt x="16763" y="1202123"/>
                      <a:pt x="28136" y="1208947"/>
                    </a:cubicBezTo>
                    <a:cubicBezTo>
                      <a:pt x="79689" y="1239878"/>
                      <a:pt x="144184" y="1214809"/>
                      <a:pt x="196948" y="1208947"/>
                    </a:cubicBezTo>
                    <a:cubicBezTo>
                      <a:pt x="205732" y="1182595"/>
                      <a:pt x="210798" y="1138608"/>
                      <a:pt x="253219" y="1138608"/>
                    </a:cubicBezTo>
                    <a:cubicBezTo>
                      <a:pt x="270126" y="1138608"/>
                      <a:pt x="281354" y="1157365"/>
                      <a:pt x="295422" y="1166743"/>
                    </a:cubicBezTo>
                    <a:cubicBezTo>
                      <a:pt x="323557" y="1157365"/>
                      <a:pt x="357311" y="1157909"/>
                      <a:pt x="379828" y="1138608"/>
                    </a:cubicBezTo>
                    <a:cubicBezTo>
                      <a:pt x="394508" y="1126025"/>
                      <a:pt x="379216" y="1094920"/>
                      <a:pt x="393896" y="1082337"/>
                    </a:cubicBezTo>
                    <a:cubicBezTo>
                      <a:pt x="416413" y="1063036"/>
                      <a:pt x="453626" y="1070653"/>
                      <a:pt x="478302" y="1054202"/>
                    </a:cubicBezTo>
                    <a:lnTo>
                      <a:pt x="520505" y="1026067"/>
                    </a:lnTo>
                    <a:cubicBezTo>
                      <a:pt x="529883" y="1011999"/>
                      <a:pt x="545860" y="1000540"/>
                      <a:pt x="548640" y="983863"/>
                    </a:cubicBezTo>
                    <a:cubicBezTo>
                      <a:pt x="560229" y="914328"/>
                      <a:pt x="524587" y="832146"/>
                      <a:pt x="562708" y="772848"/>
                    </a:cubicBezTo>
                    <a:cubicBezTo>
                      <a:pt x="583152" y="741047"/>
                      <a:pt x="637736" y="782227"/>
                      <a:pt x="675250" y="786916"/>
                    </a:cubicBezTo>
                    <a:cubicBezTo>
                      <a:pt x="694421" y="799696"/>
                      <a:pt x="732223" y="820912"/>
                      <a:pt x="745588" y="843187"/>
                    </a:cubicBezTo>
                    <a:cubicBezTo>
                      <a:pt x="753217" y="855903"/>
                      <a:pt x="754967" y="871322"/>
                      <a:pt x="759656" y="885390"/>
                    </a:cubicBezTo>
                    <a:cubicBezTo>
                      <a:pt x="773724" y="880701"/>
                      <a:pt x="790280" y="880585"/>
                      <a:pt x="801859" y="871322"/>
                    </a:cubicBezTo>
                    <a:cubicBezTo>
                      <a:pt x="840247" y="840611"/>
                      <a:pt x="826433" y="813982"/>
                      <a:pt x="844062" y="772848"/>
                    </a:cubicBezTo>
                    <a:cubicBezTo>
                      <a:pt x="850722" y="757308"/>
                      <a:pt x="862819" y="744713"/>
                      <a:pt x="872197" y="730645"/>
                    </a:cubicBezTo>
                    <a:cubicBezTo>
                      <a:pt x="867508" y="702510"/>
                      <a:pt x="864318" y="674083"/>
                      <a:pt x="858130" y="646239"/>
                    </a:cubicBezTo>
                    <a:cubicBezTo>
                      <a:pt x="854913" y="631763"/>
                      <a:pt x="851691" y="616752"/>
                      <a:pt x="844062" y="604036"/>
                    </a:cubicBezTo>
                    <a:cubicBezTo>
                      <a:pt x="825774" y="573556"/>
                      <a:pt x="805777" y="570991"/>
                      <a:pt x="773723" y="561833"/>
                    </a:cubicBezTo>
                    <a:cubicBezTo>
                      <a:pt x="755133" y="556522"/>
                      <a:pt x="736210" y="552454"/>
                      <a:pt x="717453" y="547765"/>
                    </a:cubicBezTo>
                    <a:cubicBezTo>
                      <a:pt x="708074" y="538387"/>
                      <a:pt x="691918" y="532636"/>
                      <a:pt x="689317" y="519630"/>
                    </a:cubicBezTo>
                    <a:cubicBezTo>
                      <a:pt x="684010" y="493096"/>
                      <a:pt x="723347" y="453612"/>
                      <a:pt x="731520" y="435223"/>
                    </a:cubicBezTo>
                    <a:cubicBezTo>
                      <a:pt x="743565" y="408122"/>
                      <a:pt x="750278" y="378952"/>
                      <a:pt x="759656" y="350817"/>
                    </a:cubicBezTo>
                    <a:lnTo>
                      <a:pt x="773723" y="308614"/>
                    </a:lnTo>
                    <a:cubicBezTo>
                      <a:pt x="778412" y="294546"/>
                      <a:pt x="784194" y="280797"/>
                      <a:pt x="787791" y="266411"/>
                    </a:cubicBezTo>
                    <a:lnTo>
                      <a:pt x="801859" y="210140"/>
                    </a:lnTo>
                    <a:cubicBezTo>
                      <a:pt x="797170" y="149180"/>
                      <a:pt x="811875" y="83457"/>
                      <a:pt x="787791" y="27260"/>
                    </a:cubicBezTo>
                    <a:cubicBezTo>
                      <a:pt x="776108" y="0"/>
                      <a:pt x="776107" y="86991"/>
                      <a:pt x="759656" y="111667"/>
                    </a:cubicBezTo>
                    <a:cubicBezTo>
                      <a:pt x="679929" y="231255"/>
                      <a:pt x="811255" y="45993"/>
                      <a:pt x="647114" y="210140"/>
                    </a:cubicBezTo>
                    <a:cubicBezTo>
                      <a:pt x="608494" y="248762"/>
                      <a:pt x="631562" y="234082"/>
                      <a:pt x="576776" y="252343"/>
                    </a:cubicBezTo>
                    <a:cubicBezTo>
                      <a:pt x="567397" y="261722"/>
                      <a:pt x="560013" y="273655"/>
                      <a:pt x="548640" y="280479"/>
                    </a:cubicBezTo>
                    <a:cubicBezTo>
                      <a:pt x="532878" y="289936"/>
                      <a:pt x="462434" y="304934"/>
                      <a:pt x="450167" y="308614"/>
                    </a:cubicBezTo>
                    <a:cubicBezTo>
                      <a:pt x="363252" y="334689"/>
                      <a:pt x="379993" y="329633"/>
                      <a:pt x="309490" y="364885"/>
                    </a:cubicBezTo>
                    <a:cubicBezTo>
                      <a:pt x="295422" y="360196"/>
                      <a:pt x="280550" y="357449"/>
                      <a:pt x="267287" y="350817"/>
                    </a:cubicBezTo>
                    <a:cubicBezTo>
                      <a:pt x="252164" y="343256"/>
                      <a:pt x="241932" y="324086"/>
                      <a:pt x="225083" y="322682"/>
                    </a:cubicBezTo>
                    <a:cubicBezTo>
                      <a:pt x="182767" y="319156"/>
                      <a:pt x="140677" y="332061"/>
                      <a:pt x="98474" y="336750"/>
                    </a:cubicBezTo>
                    <a:cubicBezTo>
                      <a:pt x="93785" y="369574"/>
                      <a:pt x="90910" y="402709"/>
                      <a:pt x="84407" y="435223"/>
                    </a:cubicBezTo>
                    <a:cubicBezTo>
                      <a:pt x="76303" y="475744"/>
                      <a:pt x="50995" y="489149"/>
                      <a:pt x="84407" y="533697"/>
                    </a:cubicBezTo>
                    <a:cubicBezTo>
                      <a:pt x="90034" y="541200"/>
                      <a:pt x="103164" y="533697"/>
                      <a:pt x="112542" y="533697"/>
                    </a:cubicBezTo>
                  </a:path>
                </a:pathLst>
              </a:custGeom>
              <a:gradFill>
                <a:gsLst>
                  <a:gs pos="0">
                    <a:srgbClr val="000000"/>
                  </a:gs>
                  <a:gs pos="20000">
                    <a:srgbClr val="000040"/>
                  </a:gs>
                  <a:gs pos="50000">
                    <a:srgbClr val="400040"/>
                  </a:gs>
                  <a:gs pos="75000">
                    <a:srgbClr val="8F0040"/>
                  </a:gs>
                  <a:gs pos="89999">
                    <a:srgbClr val="F27300"/>
                  </a:gs>
                  <a:gs pos="100000">
                    <a:srgbClr val="FFBF00"/>
                  </a:gs>
                </a:gsLst>
                <a:lin ang="8100000" scaled="0"/>
              </a:gra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27" name="Rectangle 3226"/>
            <p:cNvSpPr/>
            <p:nvPr/>
          </p:nvSpPr>
          <p:spPr>
            <a:xfrm>
              <a:off x="3048000" y="2209800"/>
              <a:ext cx="1295400" cy="110799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6600" dirty="0" err="1" smtClean="0">
                  <a:solidFill>
                    <a:prstClr val="black"/>
                  </a:solidFill>
                  <a:latin typeface="NikoshBAN" pitchFamily="2" charset="0"/>
                  <a:cs typeface="NikoshBAN" pitchFamily="2" charset="0"/>
                </a:rPr>
                <a:t>গ্রীষ্ম</a:t>
              </a:r>
              <a:endParaRPr lang="en-US" sz="1200" dirty="0"/>
            </a:p>
          </p:txBody>
        </p:sp>
      </p:grpSp>
      <p:grpSp>
        <p:nvGrpSpPr>
          <p:cNvPr id="3078" name="Group 3077"/>
          <p:cNvGrpSpPr/>
          <p:nvPr/>
        </p:nvGrpSpPr>
        <p:grpSpPr>
          <a:xfrm>
            <a:off x="228600" y="3505200"/>
            <a:ext cx="4267200" cy="3124200"/>
            <a:chOff x="228600" y="3733800"/>
            <a:chExt cx="4267200" cy="3124200"/>
          </a:xfrm>
        </p:grpSpPr>
        <p:grpSp>
          <p:nvGrpSpPr>
            <p:cNvPr id="3222" name="Group 3221"/>
            <p:cNvGrpSpPr/>
            <p:nvPr/>
          </p:nvGrpSpPr>
          <p:grpSpPr>
            <a:xfrm>
              <a:off x="228600" y="3733800"/>
              <a:ext cx="4267200" cy="3124200"/>
              <a:chOff x="228600" y="3505200"/>
              <a:chExt cx="3581400" cy="3124200"/>
            </a:xfrm>
          </p:grpSpPr>
          <p:grpSp>
            <p:nvGrpSpPr>
              <p:cNvPr id="3024" name="Group 3023"/>
              <p:cNvGrpSpPr/>
              <p:nvPr/>
            </p:nvGrpSpPr>
            <p:grpSpPr>
              <a:xfrm>
                <a:off x="228600" y="3505200"/>
                <a:ext cx="3581400" cy="3124200"/>
                <a:chOff x="4800600" y="457200"/>
                <a:chExt cx="2667000" cy="2438400"/>
              </a:xfrm>
            </p:grpSpPr>
            <p:grpSp>
              <p:nvGrpSpPr>
                <p:cNvPr id="3023" name="Group 3022"/>
                <p:cNvGrpSpPr/>
                <p:nvPr/>
              </p:nvGrpSpPr>
              <p:grpSpPr>
                <a:xfrm>
                  <a:off x="4800600" y="533400"/>
                  <a:ext cx="2667000" cy="2362200"/>
                  <a:chOff x="5943600" y="533400"/>
                  <a:chExt cx="2667000" cy="2362200"/>
                </a:xfrm>
              </p:grpSpPr>
              <p:grpSp>
                <p:nvGrpSpPr>
                  <p:cNvPr id="2979" name="Group 2978"/>
                  <p:cNvGrpSpPr/>
                  <p:nvPr/>
                </p:nvGrpSpPr>
                <p:grpSpPr>
                  <a:xfrm>
                    <a:off x="5943600" y="533400"/>
                    <a:ext cx="2590800" cy="2362200"/>
                    <a:chOff x="5943600" y="533400"/>
                    <a:chExt cx="2590800" cy="2362200"/>
                  </a:xfrm>
                </p:grpSpPr>
                <p:sp>
                  <p:nvSpPr>
                    <p:cNvPr id="2977" name="Rectangle 2976"/>
                    <p:cNvSpPr/>
                    <p:nvPr/>
                  </p:nvSpPr>
                  <p:spPr>
                    <a:xfrm>
                      <a:off x="5943600" y="533400"/>
                      <a:ext cx="2590800" cy="1371600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346A4E"/>
                        </a:gs>
                        <a:gs pos="25000">
                          <a:srgbClr val="21D6E0"/>
                        </a:gs>
                        <a:gs pos="75000">
                          <a:srgbClr val="0087E6"/>
                        </a:gs>
                        <a:gs pos="100000">
                          <a:srgbClr val="005CBF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78" name="Rectangle 2977"/>
                    <p:cNvSpPr/>
                    <p:nvPr/>
                  </p:nvSpPr>
                  <p:spPr>
                    <a:xfrm>
                      <a:off x="5943600" y="1524000"/>
                      <a:ext cx="2590800" cy="1371600"/>
                    </a:xfrm>
                    <a:prstGeom prst="rect">
                      <a:avLst/>
                    </a:prstGeom>
                    <a:gradFill flip="none" rotWithShape="1">
                      <a:gsLst>
                        <a:gs pos="19000">
                          <a:srgbClr val="FFCC00">
                            <a:alpha val="79000"/>
                          </a:srgbClr>
                        </a:gs>
                        <a:gs pos="50000">
                          <a:srgbClr val="9CB86E"/>
                        </a:gs>
                        <a:gs pos="100000">
                          <a:srgbClr val="156B13"/>
                        </a:gs>
                      </a:gsLst>
                      <a:lin ang="5400000" scaled="1"/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980" name="Freeform 2979"/>
                  <p:cNvSpPr/>
                  <p:nvPr/>
                </p:nvSpPr>
                <p:spPr>
                  <a:xfrm>
                    <a:off x="6400800" y="762000"/>
                    <a:ext cx="2172610" cy="2088873"/>
                  </a:xfrm>
                  <a:custGeom>
                    <a:avLst/>
                    <a:gdLst>
                      <a:gd name="connsiteX0" fmla="*/ 0 w 2172610"/>
                      <a:gd name="connsiteY0" fmla="*/ 1990399 h 2088873"/>
                      <a:gd name="connsiteX1" fmla="*/ 56271 w 2172610"/>
                      <a:gd name="connsiteY1" fmla="*/ 1920060 h 2088873"/>
                      <a:gd name="connsiteX2" fmla="*/ 98474 w 2172610"/>
                      <a:gd name="connsiteY2" fmla="*/ 1905993 h 2088873"/>
                      <a:gd name="connsiteX3" fmla="*/ 211015 w 2172610"/>
                      <a:gd name="connsiteY3" fmla="*/ 1807519 h 2088873"/>
                      <a:gd name="connsiteX4" fmla="*/ 253218 w 2172610"/>
                      <a:gd name="connsiteY4" fmla="*/ 1793451 h 2088873"/>
                      <a:gd name="connsiteX5" fmla="*/ 393895 w 2172610"/>
                      <a:gd name="connsiteY5" fmla="*/ 1765316 h 2088873"/>
                      <a:gd name="connsiteX6" fmla="*/ 436098 w 2172610"/>
                      <a:gd name="connsiteY6" fmla="*/ 1751248 h 2088873"/>
                      <a:gd name="connsiteX7" fmla="*/ 534572 w 2172610"/>
                      <a:gd name="connsiteY7" fmla="*/ 1652774 h 2088873"/>
                      <a:gd name="connsiteX8" fmla="*/ 548640 w 2172610"/>
                      <a:gd name="connsiteY8" fmla="*/ 1610571 h 2088873"/>
                      <a:gd name="connsiteX9" fmla="*/ 562708 w 2172610"/>
                      <a:gd name="connsiteY9" fmla="*/ 1413623 h 2088873"/>
                      <a:gd name="connsiteX10" fmla="*/ 590843 w 2172610"/>
                      <a:gd name="connsiteY10" fmla="*/ 1371420 h 2088873"/>
                      <a:gd name="connsiteX11" fmla="*/ 618978 w 2172610"/>
                      <a:gd name="connsiteY11" fmla="*/ 1272947 h 2088873"/>
                      <a:gd name="connsiteX12" fmla="*/ 647114 w 2172610"/>
                      <a:gd name="connsiteY12" fmla="*/ 1244811 h 2088873"/>
                      <a:gd name="connsiteX13" fmla="*/ 675249 w 2172610"/>
                      <a:gd name="connsiteY13" fmla="*/ 1202608 h 2088873"/>
                      <a:gd name="connsiteX14" fmla="*/ 759655 w 2172610"/>
                      <a:gd name="connsiteY14" fmla="*/ 1160405 h 2088873"/>
                      <a:gd name="connsiteX15" fmla="*/ 801858 w 2172610"/>
                      <a:gd name="connsiteY15" fmla="*/ 1132270 h 2088873"/>
                      <a:gd name="connsiteX16" fmla="*/ 998806 w 2172610"/>
                      <a:gd name="connsiteY16" fmla="*/ 1118202 h 2088873"/>
                      <a:gd name="connsiteX17" fmla="*/ 1167618 w 2172610"/>
                      <a:gd name="connsiteY17" fmla="*/ 1075999 h 2088873"/>
                      <a:gd name="connsiteX18" fmla="*/ 1209821 w 2172610"/>
                      <a:gd name="connsiteY18" fmla="*/ 1061931 h 2088873"/>
                      <a:gd name="connsiteX19" fmla="*/ 1252025 w 2172610"/>
                      <a:gd name="connsiteY19" fmla="*/ 1033796 h 2088873"/>
                      <a:gd name="connsiteX20" fmla="*/ 1322363 w 2172610"/>
                      <a:gd name="connsiteY20" fmla="*/ 977525 h 2088873"/>
                      <a:gd name="connsiteX21" fmla="*/ 1350498 w 2172610"/>
                      <a:gd name="connsiteY21" fmla="*/ 921254 h 2088873"/>
                      <a:gd name="connsiteX22" fmla="*/ 1392701 w 2172610"/>
                      <a:gd name="connsiteY22" fmla="*/ 850916 h 2088873"/>
                      <a:gd name="connsiteX23" fmla="*/ 1406769 w 2172610"/>
                      <a:gd name="connsiteY23" fmla="*/ 738374 h 2088873"/>
                      <a:gd name="connsiteX24" fmla="*/ 1420837 w 2172610"/>
                      <a:gd name="connsiteY24" fmla="*/ 696171 h 2088873"/>
                      <a:gd name="connsiteX25" fmla="*/ 1463040 w 2172610"/>
                      <a:gd name="connsiteY25" fmla="*/ 668036 h 2088873"/>
                      <a:gd name="connsiteX26" fmla="*/ 1519311 w 2172610"/>
                      <a:gd name="connsiteY26" fmla="*/ 611765 h 2088873"/>
                      <a:gd name="connsiteX27" fmla="*/ 1603717 w 2172610"/>
                      <a:gd name="connsiteY27" fmla="*/ 569562 h 2088873"/>
                      <a:gd name="connsiteX28" fmla="*/ 1645920 w 2172610"/>
                      <a:gd name="connsiteY28" fmla="*/ 541427 h 2088873"/>
                      <a:gd name="connsiteX29" fmla="*/ 1688123 w 2172610"/>
                      <a:gd name="connsiteY29" fmla="*/ 527359 h 2088873"/>
                      <a:gd name="connsiteX30" fmla="*/ 1730326 w 2172610"/>
                      <a:gd name="connsiteY30" fmla="*/ 499223 h 2088873"/>
                      <a:gd name="connsiteX31" fmla="*/ 1828800 w 2172610"/>
                      <a:gd name="connsiteY31" fmla="*/ 471088 h 2088873"/>
                      <a:gd name="connsiteX32" fmla="*/ 1871003 w 2172610"/>
                      <a:gd name="connsiteY32" fmla="*/ 442953 h 2088873"/>
                      <a:gd name="connsiteX33" fmla="*/ 1913206 w 2172610"/>
                      <a:gd name="connsiteY33" fmla="*/ 358547 h 2088873"/>
                      <a:gd name="connsiteX34" fmla="*/ 1941341 w 2172610"/>
                      <a:gd name="connsiteY34" fmla="*/ 316343 h 2088873"/>
                      <a:gd name="connsiteX35" fmla="*/ 1983545 w 2172610"/>
                      <a:gd name="connsiteY35" fmla="*/ 231937 h 2088873"/>
                      <a:gd name="connsiteX36" fmla="*/ 1997612 w 2172610"/>
                      <a:gd name="connsiteY36" fmla="*/ 189734 h 2088873"/>
                      <a:gd name="connsiteX37" fmla="*/ 2025748 w 2172610"/>
                      <a:gd name="connsiteY37" fmla="*/ 161599 h 2088873"/>
                      <a:gd name="connsiteX38" fmla="*/ 2053883 w 2172610"/>
                      <a:gd name="connsiteY38" fmla="*/ 119396 h 2088873"/>
                      <a:gd name="connsiteX39" fmla="*/ 2138289 w 2172610"/>
                      <a:gd name="connsiteY39" fmla="*/ 20922 h 2088873"/>
                      <a:gd name="connsiteX40" fmla="*/ 2138289 w 2172610"/>
                      <a:gd name="connsiteY40" fmla="*/ 288208 h 2088873"/>
                      <a:gd name="connsiteX41" fmla="*/ 2096086 w 2172610"/>
                      <a:gd name="connsiteY41" fmla="*/ 330411 h 2088873"/>
                      <a:gd name="connsiteX42" fmla="*/ 2082018 w 2172610"/>
                      <a:gd name="connsiteY42" fmla="*/ 372614 h 2088873"/>
                      <a:gd name="connsiteX43" fmla="*/ 2011680 w 2172610"/>
                      <a:gd name="connsiteY43" fmla="*/ 457020 h 2088873"/>
                      <a:gd name="connsiteX44" fmla="*/ 1983545 w 2172610"/>
                      <a:gd name="connsiteY44" fmla="*/ 569562 h 2088873"/>
                      <a:gd name="connsiteX45" fmla="*/ 1856935 w 2172610"/>
                      <a:gd name="connsiteY45" fmla="*/ 724307 h 2088873"/>
                      <a:gd name="connsiteX46" fmla="*/ 1800665 w 2172610"/>
                      <a:gd name="connsiteY46" fmla="*/ 738374 h 2088873"/>
                      <a:gd name="connsiteX47" fmla="*/ 1702191 w 2172610"/>
                      <a:gd name="connsiteY47" fmla="*/ 780577 h 2088873"/>
                      <a:gd name="connsiteX48" fmla="*/ 1659988 w 2172610"/>
                      <a:gd name="connsiteY48" fmla="*/ 808713 h 2088873"/>
                      <a:gd name="connsiteX49" fmla="*/ 1603717 w 2172610"/>
                      <a:gd name="connsiteY49" fmla="*/ 822780 h 2088873"/>
                      <a:gd name="connsiteX50" fmla="*/ 1575581 w 2172610"/>
                      <a:gd name="connsiteY50" fmla="*/ 864983 h 2088873"/>
                      <a:gd name="connsiteX51" fmla="*/ 1561514 w 2172610"/>
                      <a:gd name="connsiteY51" fmla="*/ 907187 h 2088873"/>
                      <a:gd name="connsiteX52" fmla="*/ 1533378 w 2172610"/>
                      <a:gd name="connsiteY52" fmla="*/ 935322 h 2088873"/>
                      <a:gd name="connsiteX53" fmla="*/ 1519311 w 2172610"/>
                      <a:gd name="connsiteY53" fmla="*/ 991593 h 2088873"/>
                      <a:gd name="connsiteX54" fmla="*/ 1505243 w 2172610"/>
                      <a:gd name="connsiteY54" fmla="*/ 1075999 h 2088873"/>
                      <a:gd name="connsiteX55" fmla="*/ 1477108 w 2172610"/>
                      <a:gd name="connsiteY55" fmla="*/ 1160405 h 2088873"/>
                      <a:gd name="connsiteX56" fmla="*/ 1406769 w 2172610"/>
                      <a:gd name="connsiteY56" fmla="*/ 1244811 h 2088873"/>
                      <a:gd name="connsiteX57" fmla="*/ 1350498 w 2172610"/>
                      <a:gd name="connsiteY57" fmla="*/ 1258879 h 2088873"/>
                      <a:gd name="connsiteX58" fmla="*/ 1266092 w 2172610"/>
                      <a:gd name="connsiteY58" fmla="*/ 1287014 h 2088873"/>
                      <a:gd name="connsiteX59" fmla="*/ 1223889 w 2172610"/>
                      <a:gd name="connsiteY59" fmla="*/ 1301082 h 2088873"/>
                      <a:gd name="connsiteX60" fmla="*/ 1083212 w 2172610"/>
                      <a:gd name="connsiteY60" fmla="*/ 1315150 h 2088873"/>
                      <a:gd name="connsiteX61" fmla="*/ 998806 w 2172610"/>
                      <a:gd name="connsiteY61" fmla="*/ 1343285 h 2088873"/>
                      <a:gd name="connsiteX62" fmla="*/ 872197 w 2172610"/>
                      <a:gd name="connsiteY62" fmla="*/ 1413623 h 2088873"/>
                      <a:gd name="connsiteX63" fmla="*/ 844061 w 2172610"/>
                      <a:gd name="connsiteY63" fmla="*/ 1441759 h 2088873"/>
                      <a:gd name="connsiteX64" fmla="*/ 787791 w 2172610"/>
                      <a:gd name="connsiteY64" fmla="*/ 1526165 h 2088873"/>
                      <a:gd name="connsiteX65" fmla="*/ 759655 w 2172610"/>
                      <a:gd name="connsiteY65" fmla="*/ 1568368 h 2088873"/>
                      <a:gd name="connsiteX66" fmla="*/ 731520 w 2172610"/>
                      <a:gd name="connsiteY66" fmla="*/ 1610571 h 2088873"/>
                      <a:gd name="connsiteX67" fmla="*/ 689317 w 2172610"/>
                      <a:gd name="connsiteY67" fmla="*/ 1948196 h 2088873"/>
                      <a:gd name="connsiteX68" fmla="*/ 647114 w 2172610"/>
                      <a:gd name="connsiteY68" fmla="*/ 1976331 h 2088873"/>
                      <a:gd name="connsiteX69" fmla="*/ 618978 w 2172610"/>
                      <a:gd name="connsiteY69" fmla="*/ 2004467 h 2088873"/>
                      <a:gd name="connsiteX70" fmla="*/ 534572 w 2172610"/>
                      <a:gd name="connsiteY70" fmla="*/ 2060737 h 2088873"/>
                      <a:gd name="connsiteX71" fmla="*/ 506437 w 2172610"/>
                      <a:gd name="connsiteY71" fmla="*/ 2088873 h 2088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</a:cxnLst>
                    <a:rect l="l" t="t" r="r" b="b"/>
                    <a:pathLst>
                      <a:path w="2172610" h="2088873">
                        <a:moveTo>
                          <a:pt x="0" y="1990399"/>
                        </a:moveTo>
                        <a:cubicBezTo>
                          <a:pt x="12779" y="1971230"/>
                          <a:pt x="33998" y="1933424"/>
                          <a:pt x="56271" y="1920060"/>
                        </a:cubicBezTo>
                        <a:cubicBezTo>
                          <a:pt x="68986" y="1912431"/>
                          <a:pt x="84406" y="1910682"/>
                          <a:pt x="98474" y="1905993"/>
                        </a:cubicBezTo>
                        <a:cubicBezTo>
                          <a:pt x="135146" y="1869321"/>
                          <a:pt x="164485" y="1830784"/>
                          <a:pt x="211015" y="1807519"/>
                        </a:cubicBezTo>
                        <a:cubicBezTo>
                          <a:pt x="224278" y="1800887"/>
                          <a:pt x="238960" y="1797525"/>
                          <a:pt x="253218" y="1793451"/>
                        </a:cubicBezTo>
                        <a:cubicBezTo>
                          <a:pt x="311980" y="1776662"/>
                          <a:pt x="327566" y="1776370"/>
                          <a:pt x="393895" y="1765316"/>
                        </a:cubicBezTo>
                        <a:cubicBezTo>
                          <a:pt x="407963" y="1760627"/>
                          <a:pt x="422835" y="1757880"/>
                          <a:pt x="436098" y="1751248"/>
                        </a:cubicBezTo>
                        <a:cubicBezTo>
                          <a:pt x="477129" y="1730733"/>
                          <a:pt x="514057" y="1693805"/>
                          <a:pt x="534572" y="1652774"/>
                        </a:cubicBezTo>
                        <a:cubicBezTo>
                          <a:pt x="541204" y="1639511"/>
                          <a:pt x="543951" y="1624639"/>
                          <a:pt x="548640" y="1610571"/>
                        </a:cubicBezTo>
                        <a:cubicBezTo>
                          <a:pt x="553329" y="1544922"/>
                          <a:pt x="551270" y="1478438"/>
                          <a:pt x="562708" y="1413623"/>
                        </a:cubicBezTo>
                        <a:cubicBezTo>
                          <a:pt x="565646" y="1396973"/>
                          <a:pt x="584183" y="1386960"/>
                          <a:pt x="590843" y="1371420"/>
                        </a:cubicBezTo>
                        <a:cubicBezTo>
                          <a:pt x="600036" y="1349970"/>
                          <a:pt x="605295" y="1295752"/>
                          <a:pt x="618978" y="1272947"/>
                        </a:cubicBezTo>
                        <a:cubicBezTo>
                          <a:pt x="625802" y="1261574"/>
                          <a:pt x="638828" y="1255168"/>
                          <a:pt x="647114" y="1244811"/>
                        </a:cubicBezTo>
                        <a:cubicBezTo>
                          <a:pt x="657676" y="1231609"/>
                          <a:pt x="663294" y="1214563"/>
                          <a:pt x="675249" y="1202608"/>
                        </a:cubicBezTo>
                        <a:cubicBezTo>
                          <a:pt x="715563" y="1162294"/>
                          <a:pt x="713891" y="1183287"/>
                          <a:pt x="759655" y="1160405"/>
                        </a:cubicBezTo>
                        <a:cubicBezTo>
                          <a:pt x="774777" y="1152844"/>
                          <a:pt x="785208" y="1135208"/>
                          <a:pt x="801858" y="1132270"/>
                        </a:cubicBezTo>
                        <a:cubicBezTo>
                          <a:pt x="866673" y="1120832"/>
                          <a:pt x="933157" y="1122891"/>
                          <a:pt x="998806" y="1118202"/>
                        </a:cubicBezTo>
                        <a:cubicBezTo>
                          <a:pt x="1112463" y="1099259"/>
                          <a:pt x="1056155" y="1113153"/>
                          <a:pt x="1167618" y="1075999"/>
                        </a:cubicBezTo>
                        <a:cubicBezTo>
                          <a:pt x="1181686" y="1071310"/>
                          <a:pt x="1197483" y="1070156"/>
                          <a:pt x="1209821" y="1061931"/>
                        </a:cubicBezTo>
                        <a:cubicBezTo>
                          <a:pt x="1223889" y="1052553"/>
                          <a:pt x="1238822" y="1044358"/>
                          <a:pt x="1252025" y="1033796"/>
                        </a:cubicBezTo>
                        <a:cubicBezTo>
                          <a:pt x="1352259" y="953609"/>
                          <a:pt x="1192456" y="1064129"/>
                          <a:pt x="1322363" y="977525"/>
                        </a:cubicBezTo>
                        <a:cubicBezTo>
                          <a:pt x="1331741" y="958768"/>
                          <a:pt x="1338865" y="938703"/>
                          <a:pt x="1350498" y="921254"/>
                        </a:cubicBezTo>
                        <a:cubicBezTo>
                          <a:pt x="1401993" y="844012"/>
                          <a:pt x="1360047" y="948881"/>
                          <a:pt x="1392701" y="850916"/>
                        </a:cubicBezTo>
                        <a:cubicBezTo>
                          <a:pt x="1397390" y="813402"/>
                          <a:pt x="1400006" y="775570"/>
                          <a:pt x="1406769" y="738374"/>
                        </a:cubicBezTo>
                        <a:cubicBezTo>
                          <a:pt x="1409422" y="723785"/>
                          <a:pt x="1411574" y="707750"/>
                          <a:pt x="1420837" y="696171"/>
                        </a:cubicBezTo>
                        <a:cubicBezTo>
                          <a:pt x="1431399" y="682969"/>
                          <a:pt x="1450203" y="679039"/>
                          <a:pt x="1463040" y="668036"/>
                        </a:cubicBezTo>
                        <a:cubicBezTo>
                          <a:pt x="1483180" y="650773"/>
                          <a:pt x="1497240" y="626479"/>
                          <a:pt x="1519311" y="611765"/>
                        </a:cubicBezTo>
                        <a:cubicBezTo>
                          <a:pt x="1640259" y="531134"/>
                          <a:pt x="1487232" y="627805"/>
                          <a:pt x="1603717" y="569562"/>
                        </a:cubicBezTo>
                        <a:cubicBezTo>
                          <a:pt x="1618839" y="562001"/>
                          <a:pt x="1630798" y="548988"/>
                          <a:pt x="1645920" y="541427"/>
                        </a:cubicBezTo>
                        <a:cubicBezTo>
                          <a:pt x="1659183" y="534795"/>
                          <a:pt x="1674860" y="533991"/>
                          <a:pt x="1688123" y="527359"/>
                        </a:cubicBezTo>
                        <a:cubicBezTo>
                          <a:pt x="1703245" y="519798"/>
                          <a:pt x="1715204" y="506784"/>
                          <a:pt x="1730326" y="499223"/>
                        </a:cubicBezTo>
                        <a:cubicBezTo>
                          <a:pt x="1750503" y="489134"/>
                          <a:pt x="1810777" y="475594"/>
                          <a:pt x="1828800" y="471088"/>
                        </a:cubicBezTo>
                        <a:cubicBezTo>
                          <a:pt x="1842868" y="461710"/>
                          <a:pt x="1859048" y="454908"/>
                          <a:pt x="1871003" y="442953"/>
                        </a:cubicBezTo>
                        <a:cubicBezTo>
                          <a:pt x="1911316" y="402640"/>
                          <a:pt x="1890324" y="404311"/>
                          <a:pt x="1913206" y="358547"/>
                        </a:cubicBezTo>
                        <a:cubicBezTo>
                          <a:pt x="1920767" y="343424"/>
                          <a:pt x="1933780" y="331466"/>
                          <a:pt x="1941341" y="316343"/>
                        </a:cubicBezTo>
                        <a:cubicBezTo>
                          <a:pt x="1999577" y="199870"/>
                          <a:pt x="1902920" y="352871"/>
                          <a:pt x="1983545" y="231937"/>
                        </a:cubicBezTo>
                        <a:cubicBezTo>
                          <a:pt x="1988234" y="217869"/>
                          <a:pt x="1989983" y="202449"/>
                          <a:pt x="1997612" y="189734"/>
                        </a:cubicBezTo>
                        <a:cubicBezTo>
                          <a:pt x="2004436" y="178361"/>
                          <a:pt x="2017462" y="171956"/>
                          <a:pt x="2025748" y="161599"/>
                        </a:cubicBezTo>
                        <a:cubicBezTo>
                          <a:pt x="2036310" y="148397"/>
                          <a:pt x="2042880" y="132233"/>
                          <a:pt x="2053883" y="119396"/>
                        </a:cubicBezTo>
                        <a:cubicBezTo>
                          <a:pt x="2156222" y="0"/>
                          <a:pt x="2073698" y="117810"/>
                          <a:pt x="2138289" y="20922"/>
                        </a:cubicBezTo>
                        <a:cubicBezTo>
                          <a:pt x="2164253" y="124775"/>
                          <a:pt x="2172610" y="133766"/>
                          <a:pt x="2138289" y="288208"/>
                        </a:cubicBezTo>
                        <a:cubicBezTo>
                          <a:pt x="2133973" y="307629"/>
                          <a:pt x="2110154" y="316343"/>
                          <a:pt x="2096086" y="330411"/>
                        </a:cubicBezTo>
                        <a:cubicBezTo>
                          <a:pt x="2091397" y="344479"/>
                          <a:pt x="2091281" y="361035"/>
                          <a:pt x="2082018" y="372614"/>
                        </a:cubicBezTo>
                        <a:cubicBezTo>
                          <a:pt x="2018929" y="451475"/>
                          <a:pt x="2051639" y="337140"/>
                          <a:pt x="2011680" y="457020"/>
                        </a:cubicBezTo>
                        <a:cubicBezTo>
                          <a:pt x="1999452" y="493704"/>
                          <a:pt x="2004995" y="537388"/>
                          <a:pt x="1983545" y="569562"/>
                        </a:cubicBezTo>
                        <a:cubicBezTo>
                          <a:pt x="1966551" y="595053"/>
                          <a:pt x="1894634" y="714883"/>
                          <a:pt x="1856935" y="724307"/>
                        </a:cubicBezTo>
                        <a:lnTo>
                          <a:pt x="1800665" y="738374"/>
                        </a:lnTo>
                        <a:cubicBezTo>
                          <a:pt x="1742676" y="796363"/>
                          <a:pt x="1808873" y="740571"/>
                          <a:pt x="1702191" y="780577"/>
                        </a:cubicBezTo>
                        <a:cubicBezTo>
                          <a:pt x="1686360" y="786514"/>
                          <a:pt x="1675528" y="802053"/>
                          <a:pt x="1659988" y="808713"/>
                        </a:cubicBezTo>
                        <a:cubicBezTo>
                          <a:pt x="1642217" y="816329"/>
                          <a:pt x="1622474" y="818091"/>
                          <a:pt x="1603717" y="822780"/>
                        </a:cubicBezTo>
                        <a:cubicBezTo>
                          <a:pt x="1594338" y="836848"/>
                          <a:pt x="1583142" y="849861"/>
                          <a:pt x="1575581" y="864983"/>
                        </a:cubicBezTo>
                        <a:cubicBezTo>
                          <a:pt x="1568949" y="878246"/>
                          <a:pt x="1569143" y="894471"/>
                          <a:pt x="1561514" y="907187"/>
                        </a:cubicBezTo>
                        <a:cubicBezTo>
                          <a:pt x="1554690" y="918560"/>
                          <a:pt x="1542757" y="925944"/>
                          <a:pt x="1533378" y="935322"/>
                        </a:cubicBezTo>
                        <a:cubicBezTo>
                          <a:pt x="1528689" y="954079"/>
                          <a:pt x="1523103" y="972634"/>
                          <a:pt x="1519311" y="991593"/>
                        </a:cubicBezTo>
                        <a:cubicBezTo>
                          <a:pt x="1513717" y="1019563"/>
                          <a:pt x="1512161" y="1048327"/>
                          <a:pt x="1505243" y="1075999"/>
                        </a:cubicBezTo>
                        <a:cubicBezTo>
                          <a:pt x="1498050" y="1104771"/>
                          <a:pt x="1493559" y="1135729"/>
                          <a:pt x="1477108" y="1160405"/>
                        </a:cubicBezTo>
                        <a:cubicBezTo>
                          <a:pt x="1459180" y="1187297"/>
                          <a:pt x="1435930" y="1228147"/>
                          <a:pt x="1406769" y="1244811"/>
                        </a:cubicBezTo>
                        <a:cubicBezTo>
                          <a:pt x="1389982" y="1254404"/>
                          <a:pt x="1369017" y="1253323"/>
                          <a:pt x="1350498" y="1258879"/>
                        </a:cubicBezTo>
                        <a:cubicBezTo>
                          <a:pt x="1322092" y="1267401"/>
                          <a:pt x="1294227" y="1277636"/>
                          <a:pt x="1266092" y="1287014"/>
                        </a:cubicBezTo>
                        <a:cubicBezTo>
                          <a:pt x="1252024" y="1291703"/>
                          <a:pt x="1238644" y="1299606"/>
                          <a:pt x="1223889" y="1301082"/>
                        </a:cubicBezTo>
                        <a:lnTo>
                          <a:pt x="1083212" y="1315150"/>
                        </a:lnTo>
                        <a:lnTo>
                          <a:pt x="998806" y="1343285"/>
                        </a:lnTo>
                        <a:cubicBezTo>
                          <a:pt x="945738" y="1360974"/>
                          <a:pt x="920566" y="1365254"/>
                          <a:pt x="872197" y="1413623"/>
                        </a:cubicBezTo>
                        <a:cubicBezTo>
                          <a:pt x="862818" y="1423002"/>
                          <a:pt x="852019" y="1431148"/>
                          <a:pt x="844061" y="1441759"/>
                        </a:cubicBezTo>
                        <a:cubicBezTo>
                          <a:pt x="823772" y="1468811"/>
                          <a:pt x="806548" y="1498030"/>
                          <a:pt x="787791" y="1526165"/>
                        </a:cubicBezTo>
                        <a:lnTo>
                          <a:pt x="759655" y="1568368"/>
                        </a:lnTo>
                        <a:lnTo>
                          <a:pt x="731520" y="1610571"/>
                        </a:lnTo>
                        <a:cubicBezTo>
                          <a:pt x="728722" y="1669337"/>
                          <a:pt x="770066" y="1867447"/>
                          <a:pt x="689317" y="1948196"/>
                        </a:cubicBezTo>
                        <a:cubicBezTo>
                          <a:pt x="677362" y="1960151"/>
                          <a:pt x="660316" y="1965769"/>
                          <a:pt x="647114" y="1976331"/>
                        </a:cubicBezTo>
                        <a:cubicBezTo>
                          <a:pt x="636757" y="1984617"/>
                          <a:pt x="629589" y="1996509"/>
                          <a:pt x="618978" y="2004467"/>
                        </a:cubicBezTo>
                        <a:cubicBezTo>
                          <a:pt x="591926" y="2024756"/>
                          <a:pt x="558482" y="2036826"/>
                          <a:pt x="534572" y="2060737"/>
                        </a:cubicBezTo>
                        <a:lnTo>
                          <a:pt x="506437" y="2088873"/>
                        </a:lnTo>
                      </a:path>
                    </a:pathLst>
                  </a:custGeom>
                  <a:blipFill>
                    <a:blip r:embed="rId3"/>
                    <a:tile tx="0" ty="0" sx="100000" sy="100000" flip="none" algn="tl"/>
                  </a:blip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981" name="Group 2980"/>
                  <p:cNvGrpSpPr/>
                  <p:nvPr/>
                </p:nvGrpSpPr>
                <p:grpSpPr>
                  <a:xfrm>
                    <a:off x="6172200" y="990600"/>
                    <a:ext cx="685800" cy="1752600"/>
                    <a:chOff x="4675164" y="56271"/>
                    <a:chExt cx="3877993" cy="5427770"/>
                  </a:xfrm>
                </p:grpSpPr>
                <p:sp>
                  <p:nvSpPr>
                    <p:cNvPr id="2982" name="Freeform 2981"/>
                    <p:cNvSpPr/>
                    <p:nvPr/>
                  </p:nvSpPr>
                  <p:spPr>
                    <a:xfrm>
                      <a:off x="6583680" y="1477108"/>
                      <a:ext cx="1420837" cy="2166424"/>
                    </a:xfrm>
                    <a:custGeom>
                      <a:avLst/>
                      <a:gdLst>
                        <a:gd name="connsiteX0" fmla="*/ 0 w 1420837"/>
                        <a:gd name="connsiteY0" fmla="*/ 506437 h 2166424"/>
                        <a:gd name="connsiteX1" fmla="*/ 14068 w 1420837"/>
                        <a:gd name="connsiteY1" fmla="*/ 393895 h 2166424"/>
                        <a:gd name="connsiteX2" fmla="*/ 42203 w 1420837"/>
                        <a:gd name="connsiteY2" fmla="*/ 295421 h 2166424"/>
                        <a:gd name="connsiteX3" fmla="*/ 70338 w 1420837"/>
                        <a:gd name="connsiteY3" fmla="*/ 182880 h 2166424"/>
                        <a:gd name="connsiteX4" fmla="*/ 126609 w 1420837"/>
                        <a:gd name="connsiteY4" fmla="*/ 98474 h 2166424"/>
                        <a:gd name="connsiteX5" fmla="*/ 295422 w 1420837"/>
                        <a:gd name="connsiteY5" fmla="*/ 0 h 2166424"/>
                        <a:gd name="connsiteX6" fmla="*/ 379828 w 1420837"/>
                        <a:gd name="connsiteY6" fmla="*/ 14067 h 2166424"/>
                        <a:gd name="connsiteX7" fmla="*/ 422031 w 1420837"/>
                        <a:gd name="connsiteY7" fmla="*/ 28135 h 2166424"/>
                        <a:gd name="connsiteX8" fmla="*/ 478302 w 1420837"/>
                        <a:gd name="connsiteY8" fmla="*/ 112541 h 2166424"/>
                        <a:gd name="connsiteX9" fmla="*/ 520505 w 1420837"/>
                        <a:gd name="connsiteY9" fmla="*/ 154744 h 2166424"/>
                        <a:gd name="connsiteX10" fmla="*/ 562708 w 1420837"/>
                        <a:gd name="connsiteY10" fmla="*/ 253218 h 2166424"/>
                        <a:gd name="connsiteX11" fmla="*/ 604911 w 1420837"/>
                        <a:gd name="connsiteY11" fmla="*/ 337624 h 2166424"/>
                        <a:gd name="connsiteX12" fmla="*/ 647114 w 1420837"/>
                        <a:gd name="connsiteY12" fmla="*/ 492369 h 2166424"/>
                        <a:gd name="connsiteX13" fmla="*/ 661182 w 1420837"/>
                        <a:gd name="connsiteY13" fmla="*/ 534572 h 2166424"/>
                        <a:gd name="connsiteX14" fmla="*/ 675249 w 1420837"/>
                        <a:gd name="connsiteY14" fmla="*/ 576775 h 2166424"/>
                        <a:gd name="connsiteX15" fmla="*/ 703385 w 1420837"/>
                        <a:gd name="connsiteY15" fmla="*/ 618978 h 2166424"/>
                        <a:gd name="connsiteX16" fmla="*/ 717452 w 1420837"/>
                        <a:gd name="connsiteY16" fmla="*/ 675249 h 2166424"/>
                        <a:gd name="connsiteX17" fmla="*/ 745588 w 1420837"/>
                        <a:gd name="connsiteY17" fmla="*/ 703384 h 2166424"/>
                        <a:gd name="connsiteX18" fmla="*/ 759655 w 1420837"/>
                        <a:gd name="connsiteY18" fmla="*/ 759655 h 2166424"/>
                        <a:gd name="connsiteX19" fmla="*/ 787791 w 1420837"/>
                        <a:gd name="connsiteY19" fmla="*/ 815926 h 2166424"/>
                        <a:gd name="connsiteX20" fmla="*/ 815926 w 1420837"/>
                        <a:gd name="connsiteY20" fmla="*/ 900332 h 2166424"/>
                        <a:gd name="connsiteX21" fmla="*/ 829994 w 1420837"/>
                        <a:gd name="connsiteY21" fmla="*/ 942535 h 2166424"/>
                        <a:gd name="connsiteX22" fmla="*/ 844062 w 1420837"/>
                        <a:gd name="connsiteY22" fmla="*/ 1012874 h 2166424"/>
                        <a:gd name="connsiteX23" fmla="*/ 872197 w 1420837"/>
                        <a:gd name="connsiteY23" fmla="*/ 1125415 h 2166424"/>
                        <a:gd name="connsiteX24" fmla="*/ 886265 w 1420837"/>
                        <a:gd name="connsiteY24" fmla="*/ 1181686 h 2166424"/>
                        <a:gd name="connsiteX25" fmla="*/ 900332 w 1420837"/>
                        <a:gd name="connsiteY25" fmla="*/ 1252024 h 2166424"/>
                        <a:gd name="connsiteX26" fmla="*/ 928468 w 1420837"/>
                        <a:gd name="connsiteY26" fmla="*/ 1336430 h 2166424"/>
                        <a:gd name="connsiteX27" fmla="*/ 942535 w 1420837"/>
                        <a:gd name="connsiteY27" fmla="*/ 1561514 h 2166424"/>
                        <a:gd name="connsiteX28" fmla="*/ 970671 w 1420837"/>
                        <a:gd name="connsiteY28" fmla="*/ 1688123 h 2166424"/>
                        <a:gd name="connsiteX29" fmla="*/ 998806 w 1420837"/>
                        <a:gd name="connsiteY29" fmla="*/ 1871003 h 2166424"/>
                        <a:gd name="connsiteX30" fmla="*/ 1026942 w 1420837"/>
                        <a:gd name="connsiteY30" fmla="*/ 1969477 h 2166424"/>
                        <a:gd name="connsiteX31" fmla="*/ 1069145 w 1420837"/>
                        <a:gd name="connsiteY31" fmla="*/ 1955409 h 2166424"/>
                        <a:gd name="connsiteX32" fmla="*/ 1153551 w 1420837"/>
                        <a:gd name="connsiteY32" fmla="*/ 1983544 h 2166424"/>
                        <a:gd name="connsiteX33" fmla="*/ 1223889 w 1420837"/>
                        <a:gd name="connsiteY33" fmla="*/ 2053883 h 2166424"/>
                        <a:gd name="connsiteX34" fmla="*/ 1266092 w 1420837"/>
                        <a:gd name="connsiteY34" fmla="*/ 2110154 h 2166424"/>
                        <a:gd name="connsiteX35" fmla="*/ 1294228 w 1420837"/>
                        <a:gd name="connsiteY35" fmla="*/ 2152357 h 2166424"/>
                        <a:gd name="connsiteX36" fmla="*/ 1336431 w 1420837"/>
                        <a:gd name="connsiteY36" fmla="*/ 2166424 h 2166424"/>
                        <a:gd name="connsiteX37" fmla="*/ 1280160 w 1420837"/>
                        <a:gd name="connsiteY37" fmla="*/ 2096086 h 2166424"/>
                        <a:gd name="connsiteX38" fmla="*/ 1266092 w 1420837"/>
                        <a:gd name="connsiteY38" fmla="*/ 2053883 h 2166424"/>
                        <a:gd name="connsiteX39" fmla="*/ 1237957 w 1420837"/>
                        <a:gd name="connsiteY39" fmla="*/ 1997612 h 2166424"/>
                        <a:gd name="connsiteX40" fmla="*/ 1223889 w 1420837"/>
                        <a:gd name="connsiteY40" fmla="*/ 1941341 h 2166424"/>
                        <a:gd name="connsiteX41" fmla="*/ 1181686 w 1420837"/>
                        <a:gd name="connsiteY41" fmla="*/ 1899138 h 2166424"/>
                        <a:gd name="connsiteX42" fmla="*/ 1139483 w 1420837"/>
                        <a:gd name="connsiteY42" fmla="*/ 1800664 h 2166424"/>
                        <a:gd name="connsiteX43" fmla="*/ 1083212 w 1420837"/>
                        <a:gd name="connsiteY43" fmla="*/ 1702190 h 2166424"/>
                        <a:gd name="connsiteX44" fmla="*/ 1069145 w 1420837"/>
                        <a:gd name="connsiteY44" fmla="*/ 1659987 h 2166424"/>
                        <a:gd name="connsiteX45" fmla="*/ 1041009 w 1420837"/>
                        <a:gd name="connsiteY45" fmla="*/ 1617784 h 2166424"/>
                        <a:gd name="connsiteX46" fmla="*/ 998806 w 1420837"/>
                        <a:gd name="connsiteY46" fmla="*/ 1519310 h 2166424"/>
                        <a:gd name="connsiteX47" fmla="*/ 956603 w 1420837"/>
                        <a:gd name="connsiteY47" fmla="*/ 1477107 h 2166424"/>
                        <a:gd name="connsiteX48" fmla="*/ 928468 w 1420837"/>
                        <a:gd name="connsiteY48" fmla="*/ 1434904 h 2166424"/>
                        <a:gd name="connsiteX49" fmla="*/ 1026942 w 1420837"/>
                        <a:gd name="connsiteY49" fmla="*/ 1491175 h 2166424"/>
                        <a:gd name="connsiteX50" fmla="*/ 1097280 w 1420837"/>
                        <a:gd name="connsiteY50" fmla="*/ 1519310 h 2166424"/>
                        <a:gd name="connsiteX51" fmla="*/ 1181686 w 1420837"/>
                        <a:gd name="connsiteY51" fmla="*/ 1589649 h 2166424"/>
                        <a:gd name="connsiteX52" fmla="*/ 1252025 w 1420837"/>
                        <a:gd name="connsiteY52" fmla="*/ 1645920 h 2166424"/>
                        <a:gd name="connsiteX53" fmla="*/ 1308295 w 1420837"/>
                        <a:gd name="connsiteY53" fmla="*/ 1730326 h 2166424"/>
                        <a:gd name="connsiteX54" fmla="*/ 1336431 w 1420837"/>
                        <a:gd name="connsiteY54" fmla="*/ 1856935 h 2166424"/>
                        <a:gd name="connsiteX55" fmla="*/ 1378634 w 1420837"/>
                        <a:gd name="connsiteY55" fmla="*/ 1899138 h 2166424"/>
                        <a:gd name="connsiteX56" fmla="*/ 1392702 w 1420837"/>
                        <a:gd name="connsiteY56" fmla="*/ 1856935 h 2166424"/>
                        <a:gd name="connsiteX57" fmla="*/ 1350498 w 1420837"/>
                        <a:gd name="connsiteY57" fmla="*/ 1744394 h 2166424"/>
                        <a:gd name="connsiteX58" fmla="*/ 1280160 w 1420837"/>
                        <a:gd name="connsiteY58" fmla="*/ 1674055 h 2166424"/>
                        <a:gd name="connsiteX59" fmla="*/ 1223889 w 1420837"/>
                        <a:gd name="connsiteY59" fmla="*/ 1589649 h 2166424"/>
                        <a:gd name="connsiteX60" fmla="*/ 1195754 w 1420837"/>
                        <a:gd name="connsiteY60" fmla="*/ 1547446 h 2166424"/>
                        <a:gd name="connsiteX61" fmla="*/ 1125415 w 1420837"/>
                        <a:gd name="connsiteY61" fmla="*/ 1477107 h 2166424"/>
                        <a:gd name="connsiteX62" fmla="*/ 1069145 w 1420837"/>
                        <a:gd name="connsiteY62" fmla="*/ 1392701 h 2166424"/>
                        <a:gd name="connsiteX63" fmla="*/ 1026942 w 1420837"/>
                        <a:gd name="connsiteY63" fmla="*/ 1294227 h 2166424"/>
                        <a:gd name="connsiteX64" fmla="*/ 984738 w 1420837"/>
                        <a:gd name="connsiteY64" fmla="*/ 1209821 h 2166424"/>
                        <a:gd name="connsiteX65" fmla="*/ 956603 w 1420837"/>
                        <a:gd name="connsiteY65" fmla="*/ 1125415 h 2166424"/>
                        <a:gd name="connsiteX66" fmla="*/ 858129 w 1420837"/>
                        <a:gd name="connsiteY66" fmla="*/ 984738 h 2166424"/>
                        <a:gd name="connsiteX67" fmla="*/ 829994 w 1420837"/>
                        <a:gd name="connsiteY67" fmla="*/ 942535 h 2166424"/>
                        <a:gd name="connsiteX68" fmla="*/ 815926 w 1420837"/>
                        <a:gd name="connsiteY68" fmla="*/ 900332 h 2166424"/>
                        <a:gd name="connsiteX69" fmla="*/ 872197 w 1420837"/>
                        <a:gd name="connsiteY69" fmla="*/ 942535 h 2166424"/>
                        <a:gd name="connsiteX70" fmla="*/ 914400 w 1420837"/>
                        <a:gd name="connsiteY70" fmla="*/ 956603 h 2166424"/>
                        <a:gd name="connsiteX71" fmla="*/ 970671 w 1420837"/>
                        <a:gd name="connsiteY71" fmla="*/ 998806 h 2166424"/>
                        <a:gd name="connsiteX72" fmla="*/ 998806 w 1420837"/>
                        <a:gd name="connsiteY72" fmla="*/ 1041009 h 2166424"/>
                        <a:gd name="connsiteX73" fmla="*/ 1097280 w 1420837"/>
                        <a:gd name="connsiteY73" fmla="*/ 1111347 h 2166424"/>
                        <a:gd name="connsiteX74" fmla="*/ 1209822 w 1420837"/>
                        <a:gd name="connsiteY74" fmla="*/ 1223889 h 2166424"/>
                        <a:gd name="connsiteX75" fmla="*/ 1252025 w 1420837"/>
                        <a:gd name="connsiteY75" fmla="*/ 1266092 h 2166424"/>
                        <a:gd name="connsiteX76" fmla="*/ 1322363 w 1420837"/>
                        <a:gd name="connsiteY76" fmla="*/ 1350498 h 2166424"/>
                        <a:gd name="connsiteX77" fmla="*/ 1364566 w 1420837"/>
                        <a:gd name="connsiteY77" fmla="*/ 1463040 h 2166424"/>
                        <a:gd name="connsiteX78" fmla="*/ 1420837 w 1420837"/>
                        <a:gd name="connsiteY78" fmla="*/ 1547446 h 2166424"/>
                        <a:gd name="connsiteX79" fmla="*/ 1378634 w 1420837"/>
                        <a:gd name="connsiteY79" fmla="*/ 1280160 h 2166424"/>
                        <a:gd name="connsiteX80" fmla="*/ 1322363 w 1420837"/>
                        <a:gd name="connsiteY80" fmla="*/ 1167618 h 2166424"/>
                        <a:gd name="connsiteX81" fmla="*/ 1223889 w 1420837"/>
                        <a:gd name="connsiteY81" fmla="*/ 1041009 h 2166424"/>
                        <a:gd name="connsiteX82" fmla="*/ 1181686 w 1420837"/>
                        <a:gd name="connsiteY82" fmla="*/ 998806 h 2166424"/>
                        <a:gd name="connsiteX83" fmla="*/ 1097280 w 1420837"/>
                        <a:gd name="connsiteY83" fmla="*/ 942535 h 2166424"/>
                        <a:gd name="connsiteX84" fmla="*/ 1055077 w 1420837"/>
                        <a:gd name="connsiteY84" fmla="*/ 914400 h 2166424"/>
                        <a:gd name="connsiteX85" fmla="*/ 998806 w 1420837"/>
                        <a:gd name="connsiteY85" fmla="*/ 844061 h 2166424"/>
                        <a:gd name="connsiteX86" fmla="*/ 956603 w 1420837"/>
                        <a:gd name="connsiteY86" fmla="*/ 815926 h 2166424"/>
                        <a:gd name="connsiteX87" fmla="*/ 928468 w 1420837"/>
                        <a:gd name="connsiteY87" fmla="*/ 787790 h 2166424"/>
                        <a:gd name="connsiteX88" fmla="*/ 900332 w 1420837"/>
                        <a:gd name="connsiteY88" fmla="*/ 745587 h 2166424"/>
                        <a:gd name="connsiteX89" fmla="*/ 858129 w 1420837"/>
                        <a:gd name="connsiteY89" fmla="*/ 731520 h 2166424"/>
                        <a:gd name="connsiteX90" fmla="*/ 829994 w 1420837"/>
                        <a:gd name="connsiteY90" fmla="*/ 689317 h 2166424"/>
                        <a:gd name="connsiteX91" fmla="*/ 773723 w 1420837"/>
                        <a:gd name="connsiteY91" fmla="*/ 618978 h 2166424"/>
                        <a:gd name="connsiteX92" fmla="*/ 759655 w 1420837"/>
                        <a:gd name="connsiteY92" fmla="*/ 576775 h 2166424"/>
                        <a:gd name="connsiteX93" fmla="*/ 717452 w 1420837"/>
                        <a:gd name="connsiteY93" fmla="*/ 548640 h 2166424"/>
                        <a:gd name="connsiteX94" fmla="*/ 689317 w 1420837"/>
                        <a:gd name="connsiteY94" fmla="*/ 520504 h 2166424"/>
                        <a:gd name="connsiteX95" fmla="*/ 675249 w 1420837"/>
                        <a:gd name="connsiteY95" fmla="*/ 478301 h 2166424"/>
                        <a:gd name="connsiteX96" fmla="*/ 633046 w 1420837"/>
                        <a:gd name="connsiteY96" fmla="*/ 422030 h 2166424"/>
                        <a:gd name="connsiteX97" fmla="*/ 675249 w 1420837"/>
                        <a:gd name="connsiteY97" fmla="*/ 407963 h 2166424"/>
                        <a:gd name="connsiteX98" fmla="*/ 745588 w 1420837"/>
                        <a:gd name="connsiteY98" fmla="*/ 450166 h 2166424"/>
                        <a:gd name="connsiteX99" fmla="*/ 787791 w 1420837"/>
                        <a:gd name="connsiteY99" fmla="*/ 478301 h 2166424"/>
                        <a:gd name="connsiteX100" fmla="*/ 886265 w 1420837"/>
                        <a:gd name="connsiteY100" fmla="*/ 520504 h 2166424"/>
                        <a:gd name="connsiteX101" fmla="*/ 1012874 w 1420837"/>
                        <a:gd name="connsiteY101" fmla="*/ 590843 h 2166424"/>
                        <a:gd name="connsiteX102" fmla="*/ 1083212 w 1420837"/>
                        <a:gd name="connsiteY102" fmla="*/ 618978 h 2166424"/>
                        <a:gd name="connsiteX103" fmla="*/ 1153551 w 1420837"/>
                        <a:gd name="connsiteY103" fmla="*/ 689317 h 2166424"/>
                        <a:gd name="connsiteX104" fmla="*/ 1181686 w 1420837"/>
                        <a:gd name="connsiteY104" fmla="*/ 731520 h 2166424"/>
                        <a:gd name="connsiteX105" fmla="*/ 1252025 w 1420837"/>
                        <a:gd name="connsiteY105" fmla="*/ 801858 h 2166424"/>
                        <a:gd name="connsiteX106" fmla="*/ 1266092 w 1420837"/>
                        <a:gd name="connsiteY106" fmla="*/ 844061 h 2166424"/>
                        <a:gd name="connsiteX107" fmla="*/ 1308295 w 1420837"/>
                        <a:gd name="connsiteY107" fmla="*/ 872197 h 2166424"/>
                        <a:gd name="connsiteX108" fmla="*/ 1336431 w 1420837"/>
                        <a:gd name="connsiteY108" fmla="*/ 900332 h 2166424"/>
                        <a:gd name="connsiteX109" fmla="*/ 1378634 w 1420837"/>
                        <a:gd name="connsiteY109" fmla="*/ 984738 h 2166424"/>
                        <a:gd name="connsiteX110" fmla="*/ 1406769 w 1420837"/>
                        <a:gd name="connsiteY110" fmla="*/ 1012874 h 2166424"/>
                        <a:gd name="connsiteX111" fmla="*/ 1336431 w 1420837"/>
                        <a:gd name="connsiteY111" fmla="*/ 914400 h 2166424"/>
                        <a:gd name="connsiteX112" fmla="*/ 1280160 w 1420837"/>
                        <a:gd name="connsiteY112" fmla="*/ 829994 h 2166424"/>
                        <a:gd name="connsiteX113" fmla="*/ 1223889 w 1420837"/>
                        <a:gd name="connsiteY113" fmla="*/ 773723 h 2166424"/>
                        <a:gd name="connsiteX114" fmla="*/ 1153551 w 1420837"/>
                        <a:gd name="connsiteY114" fmla="*/ 689317 h 2166424"/>
                        <a:gd name="connsiteX115" fmla="*/ 1139483 w 1420837"/>
                        <a:gd name="connsiteY115" fmla="*/ 647114 h 2166424"/>
                        <a:gd name="connsiteX116" fmla="*/ 1083212 w 1420837"/>
                        <a:gd name="connsiteY116" fmla="*/ 590843 h 2166424"/>
                        <a:gd name="connsiteX117" fmla="*/ 1055077 w 1420837"/>
                        <a:gd name="connsiteY117" fmla="*/ 562707 h 2166424"/>
                        <a:gd name="connsiteX118" fmla="*/ 1012874 w 1420837"/>
                        <a:gd name="connsiteY118" fmla="*/ 520504 h 2166424"/>
                        <a:gd name="connsiteX119" fmla="*/ 970671 w 1420837"/>
                        <a:gd name="connsiteY119" fmla="*/ 492369 h 2166424"/>
                        <a:gd name="connsiteX120" fmla="*/ 872197 w 1420837"/>
                        <a:gd name="connsiteY120" fmla="*/ 422030 h 2166424"/>
                        <a:gd name="connsiteX121" fmla="*/ 844062 w 1420837"/>
                        <a:gd name="connsiteY121" fmla="*/ 379827 h 2166424"/>
                        <a:gd name="connsiteX122" fmla="*/ 801858 w 1420837"/>
                        <a:gd name="connsiteY122" fmla="*/ 351692 h 2166424"/>
                        <a:gd name="connsiteX123" fmla="*/ 759655 w 1420837"/>
                        <a:gd name="connsiteY123" fmla="*/ 309489 h 2166424"/>
                        <a:gd name="connsiteX124" fmla="*/ 717452 w 1420837"/>
                        <a:gd name="connsiteY124" fmla="*/ 281354 h 2166424"/>
                        <a:gd name="connsiteX125" fmla="*/ 647114 w 1420837"/>
                        <a:gd name="connsiteY125" fmla="*/ 211015 h 2166424"/>
                        <a:gd name="connsiteX126" fmla="*/ 604911 w 1420837"/>
                        <a:gd name="connsiteY126" fmla="*/ 196947 h 2166424"/>
                        <a:gd name="connsiteX127" fmla="*/ 548640 w 1420837"/>
                        <a:gd name="connsiteY127" fmla="*/ 168812 h 2166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</a:cxnLst>
                      <a:rect l="l" t="t" r="r" b="b"/>
                      <a:pathLst>
                        <a:path w="1420837" h="2166424">
                          <a:moveTo>
                            <a:pt x="0" y="506437"/>
                          </a:moveTo>
                          <a:cubicBezTo>
                            <a:pt x="4689" y="468923"/>
                            <a:pt x="7853" y="431187"/>
                            <a:pt x="14068" y="393895"/>
                          </a:cubicBezTo>
                          <a:cubicBezTo>
                            <a:pt x="24112" y="333632"/>
                            <a:pt x="27865" y="347994"/>
                            <a:pt x="42203" y="295421"/>
                          </a:cubicBezTo>
                          <a:cubicBezTo>
                            <a:pt x="52377" y="258115"/>
                            <a:pt x="48889" y="215054"/>
                            <a:pt x="70338" y="182880"/>
                          </a:cubicBezTo>
                          <a:cubicBezTo>
                            <a:pt x="89095" y="154745"/>
                            <a:pt x="96364" y="113596"/>
                            <a:pt x="126609" y="98474"/>
                          </a:cubicBezTo>
                          <a:cubicBezTo>
                            <a:pt x="260122" y="31718"/>
                            <a:pt x="205597" y="67368"/>
                            <a:pt x="295422" y="0"/>
                          </a:cubicBezTo>
                          <a:cubicBezTo>
                            <a:pt x="323557" y="4689"/>
                            <a:pt x="351984" y="7879"/>
                            <a:pt x="379828" y="14067"/>
                          </a:cubicBezTo>
                          <a:cubicBezTo>
                            <a:pt x="394304" y="17284"/>
                            <a:pt x="411546" y="17650"/>
                            <a:pt x="422031" y="28135"/>
                          </a:cubicBezTo>
                          <a:cubicBezTo>
                            <a:pt x="445941" y="52045"/>
                            <a:pt x="454392" y="88631"/>
                            <a:pt x="478302" y="112541"/>
                          </a:cubicBezTo>
                          <a:lnTo>
                            <a:pt x="520505" y="154744"/>
                          </a:lnTo>
                          <a:cubicBezTo>
                            <a:pt x="560890" y="316294"/>
                            <a:pt x="504418" y="117208"/>
                            <a:pt x="562708" y="253218"/>
                          </a:cubicBezTo>
                          <a:cubicBezTo>
                            <a:pt x="601598" y="343962"/>
                            <a:pt x="548281" y="280996"/>
                            <a:pt x="604911" y="337624"/>
                          </a:cubicBezTo>
                          <a:cubicBezTo>
                            <a:pt x="624794" y="437044"/>
                            <a:pt x="611417" y="385279"/>
                            <a:pt x="647114" y="492369"/>
                          </a:cubicBezTo>
                          <a:lnTo>
                            <a:pt x="661182" y="534572"/>
                          </a:lnTo>
                          <a:cubicBezTo>
                            <a:pt x="665871" y="548640"/>
                            <a:pt x="667023" y="564437"/>
                            <a:pt x="675249" y="576775"/>
                          </a:cubicBezTo>
                          <a:lnTo>
                            <a:pt x="703385" y="618978"/>
                          </a:lnTo>
                          <a:cubicBezTo>
                            <a:pt x="708074" y="637735"/>
                            <a:pt x="708805" y="657956"/>
                            <a:pt x="717452" y="675249"/>
                          </a:cubicBezTo>
                          <a:cubicBezTo>
                            <a:pt x="723383" y="687112"/>
                            <a:pt x="739657" y="691521"/>
                            <a:pt x="745588" y="703384"/>
                          </a:cubicBezTo>
                          <a:cubicBezTo>
                            <a:pt x="754235" y="720677"/>
                            <a:pt x="752866" y="741552"/>
                            <a:pt x="759655" y="759655"/>
                          </a:cubicBezTo>
                          <a:cubicBezTo>
                            <a:pt x="767018" y="779291"/>
                            <a:pt x="780003" y="796455"/>
                            <a:pt x="787791" y="815926"/>
                          </a:cubicBezTo>
                          <a:cubicBezTo>
                            <a:pt x="798805" y="843462"/>
                            <a:pt x="806548" y="872197"/>
                            <a:pt x="815926" y="900332"/>
                          </a:cubicBezTo>
                          <a:cubicBezTo>
                            <a:pt x="820615" y="914400"/>
                            <a:pt x="827086" y="927994"/>
                            <a:pt x="829994" y="942535"/>
                          </a:cubicBezTo>
                          <a:cubicBezTo>
                            <a:pt x="834683" y="965981"/>
                            <a:pt x="838685" y="989576"/>
                            <a:pt x="844062" y="1012874"/>
                          </a:cubicBezTo>
                          <a:cubicBezTo>
                            <a:pt x="852757" y="1050552"/>
                            <a:pt x="862819" y="1087901"/>
                            <a:pt x="872197" y="1125415"/>
                          </a:cubicBezTo>
                          <a:cubicBezTo>
                            <a:pt x="876886" y="1144172"/>
                            <a:pt x="882473" y="1162727"/>
                            <a:pt x="886265" y="1181686"/>
                          </a:cubicBezTo>
                          <a:cubicBezTo>
                            <a:pt x="890954" y="1205132"/>
                            <a:pt x="894041" y="1228956"/>
                            <a:pt x="900332" y="1252024"/>
                          </a:cubicBezTo>
                          <a:cubicBezTo>
                            <a:pt x="908135" y="1280636"/>
                            <a:pt x="928468" y="1336430"/>
                            <a:pt x="928468" y="1336430"/>
                          </a:cubicBezTo>
                          <a:cubicBezTo>
                            <a:pt x="933157" y="1411458"/>
                            <a:pt x="935408" y="1486678"/>
                            <a:pt x="942535" y="1561514"/>
                          </a:cubicBezTo>
                          <a:cubicBezTo>
                            <a:pt x="948120" y="1620154"/>
                            <a:pt x="960730" y="1633445"/>
                            <a:pt x="970671" y="1688123"/>
                          </a:cubicBezTo>
                          <a:cubicBezTo>
                            <a:pt x="997700" y="1836784"/>
                            <a:pt x="971606" y="1735008"/>
                            <a:pt x="998806" y="1871003"/>
                          </a:cubicBezTo>
                          <a:cubicBezTo>
                            <a:pt x="1007638" y="1915164"/>
                            <a:pt x="1013534" y="1929253"/>
                            <a:pt x="1026942" y="1969477"/>
                          </a:cubicBezTo>
                          <a:cubicBezTo>
                            <a:pt x="1041010" y="1964788"/>
                            <a:pt x="1054407" y="1953772"/>
                            <a:pt x="1069145" y="1955409"/>
                          </a:cubicBezTo>
                          <a:cubicBezTo>
                            <a:pt x="1098621" y="1958684"/>
                            <a:pt x="1153551" y="1983544"/>
                            <a:pt x="1153551" y="1983544"/>
                          </a:cubicBezTo>
                          <a:cubicBezTo>
                            <a:pt x="1228577" y="2096084"/>
                            <a:pt x="1130106" y="1960099"/>
                            <a:pt x="1223889" y="2053883"/>
                          </a:cubicBezTo>
                          <a:cubicBezTo>
                            <a:pt x="1240468" y="2070462"/>
                            <a:pt x="1252464" y="2091075"/>
                            <a:pt x="1266092" y="2110154"/>
                          </a:cubicBezTo>
                          <a:cubicBezTo>
                            <a:pt x="1275919" y="2123912"/>
                            <a:pt x="1281025" y="2141795"/>
                            <a:pt x="1294228" y="2152357"/>
                          </a:cubicBezTo>
                          <a:cubicBezTo>
                            <a:pt x="1305807" y="2161620"/>
                            <a:pt x="1322363" y="2161735"/>
                            <a:pt x="1336431" y="2166424"/>
                          </a:cubicBezTo>
                          <a:cubicBezTo>
                            <a:pt x="1310260" y="2140254"/>
                            <a:pt x="1297907" y="2131581"/>
                            <a:pt x="1280160" y="2096086"/>
                          </a:cubicBezTo>
                          <a:cubicBezTo>
                            <a:pt x="1273528" y="2082823"/>
                            <a:pt x="1271933" y="2067513"/>
                            <a:pt x="1266092" y="2053883"/>
                          </a:cubicBezTo>
                          <a:cubicBezTo>
                            <a:pt x="1257831" y="2034608"/>
                            <a:pt x="1245320" y="2017248"/>
                            <a:pt x="1237957" y="1997612"/>
                          </a:cubicBezTo>
                          <a:cubicBezTo>
                            <a:pt x="1231168" y="1979509"/>
                            <a:pt x="1233482" y="1958128"/>
                            <a:pt x="1223889" y="1941341"/>
                          </a:cubicBezTo>
                          <a:cubicBezTo>
                            <a:pt x="1214018" y="1924068"/>
                            <a:pt x="1195754" y="1913206"/>
                            <a:pt x="1181686" y="1899138"/>
                          </a:cubicBezTo>
                          <a:cubicBezTo>
                            <a:pt x="1152408" y="1782027"/>
                            <a:pt x="1188058" y="1897813"/>
                            <a:pt x="1139483" y="1800664"/>
                          </a:cubicBezTo>
                          <a:cubicBezTo>
                            <a:pt x="1085779" y="1693255"/>
                            <a:pt x="1185259" y="1838254"/>
                            <a:pt x="1083212" y="1702190"/>
                          </a:cubicBezTo>
                          <a:cubicBezTo>
                            <a:pt x="1078523" y="1688122"/>
                            <a:pt x="1075777" y="1673250"/>
                            <a:pt x="1069145" y="1659987"/>
                          </a:cubicBezTo>
                          <a:cubicBezTo>
                            <a:pt x="1061584" y="1644865"/>
                            <a:pt x="1047669" y="1633324"/>
                            <a:pt x="1041009" y="1617784"/>
                          </a:cubicBezTo>
                          <a:cubicBezTo>
                            <a:pt x="1007884" y="1540494"/>
                            <a:pt x="1050747" y="1581639"/>
                            <a:pt x="998806" y="1519310"/>
                          </a:cubicBezTo>
                          <a:cubicBezTo>
                            <a:pt x="986070" y="1504026"/>
                            <a:pt x="969339" y="1492391"/>
                            <a:pt x="956603" y="1477107"/>
                          </a:cubicBezTo>
                          <a:cubicBezTo>
                            <a:pt x="945779" y="1464119"/>
                            <a:pt x="913346" y="1442465"/>
                            <a:pt x="928468" y="1434904"/>
                          </a:cubicBezTo>
                          <a:cubicBezTo>
                            <a:pt x="940797" y="1428740"/>
                            <a:pt x="1014908" y="1485158"/>
                            <a:pt x="1026942" y="1491175"/>
                          </a:cubicBezTo>
                          <a:cubicBezTo>
                            <a:pt x="1049528" y="1502468"/>
                            <a:pt x="1074694" y="1508017"/>
                            <a:pt x="1097280" y="1519310"/>
                          </a:cubicBezTo>
                          <a:cubicBezTo>
                            <a:pt x="1149670" y="1545505"/>
                            <a:pt x="1135019" y="1550760"/>
                            <a:pt x="1181686" y="1589649"/>
                          </a:cubicBezTo>
                          <a:cubicBezTo>
                            <a:pt x="1209907" y="1613166"/>
                            <a:pt x="1231560" y="1615223"/>
                            <a:pt x="1252025" y="1645920"/>
                          </a:cubicBezTo>
                          <a:cubicBezTo>
                            <a:pt x="1320162" y="1748124"/>
                            <a:pt x="1243784" y="1665812"/>
                            <a:pt x="1308295" y="1730326"/>
                          </a:cubicBezTo>
                          <a:cubicBezTo>
                            <a:pt x="1309997" y="1740541"/>
                            <a:pt x="1321039" y="1833847"/>
                            <a:pt x="1336431" y="1856935"/>
                          </a:cubicBezTo>
                          <a:cubicBezTo>
                            <a:pt x="1347467" y="1873488"/>
                            <a:pt x="1364566" y="1885070"/>
                            <a:pt x="1378634" y="1899138"/>
                          </a:cubicBezTo>
                          <a:cubicBezTo>
                            <a:pt x="1383323" y="1885070"/>
                            <a:pt x="1392702" y="1871764"/>
                            <a:pt x="1392702" y="1856935"/>
                          </a:cubicBezTo>
                          <a:cubicBezTo>
                            <a:pt x="1392702" y="1829167"/>
                            <a:pt x="1366505" y="1764975"/>
                            <a:pt x="1350498" y="1744394"/>
                          </a:cubicBezTo>
                          <a:cubicBezTo>
                            <a:pt x="1330141" y="1718221"/>
                            <a:pt x="1280160" y="1674055"/>
                            <a:pt x="1280160" y="1674055"/>
                          </a:cubicBezTo>
                          <a:cubicBezTo>
                            <a:pt x="1223449" y="1560630"/>
                            <a:pt x="1281176" y="1661257"/>
                            <a:pt x="1223889" y="1589649"/>
                          </a:cubicBezTo>
                          <a:cubicBezTo>
                            <a:pt x="1213327" y="1576447"/>
                            <a:pt x="1206887" y="1560170"/>
                            <a:pt x="1195754" y="1547446"/>
                          </a:cubicBezTo>
                          <a:cubicBezTo>
                            <a:pt x="1173919" y="1522492"/>
                            <a:pt x="1143808" y="1504696"/>
                            <a:pt x="1125415" y="1477107"/>
                          </a:cubicBezTo>
                          <a:lnTo>
                            <a:pt x="1069145" y="1392701"/>
                          </a:lnTo>
                          <a:cubicBezTo>
                            <a:pt x="1039867" y="1275590"/>
                            <a:pt x="1075517" y="1391376"/>
                            <a:pt x="1026942" y="1294227"/>
                          </a:cubicBezTo>
                          <a:cubicBezTo>
                            <a:pt x="968703" y="1177750"/>
                            <a:pt x="1065366" y="1330760"/>
                            <a:pt x="984738" y="1209821"/>
                          </a:cubicBezTo>
                          <a:cubicBezTo>
                            <a:pt x="975360" y="1181686"/>
                            <a:pt x="974397" y="1149141"/>
                            <a:pt x="956603" y="1125415"/>
                          </a:cubicBezTo>
                          <a:cubicBezTo>
                            <a:pt x="894114" y="1042096"/>
                            <a:pt x="927402" y="1088647"/>
                            <a:pt x="858129" y="984738"/>
                          </a:cubicBezTo>
                          <a:cubicBezTo>
                            <a:pt x="848751" y="970670"/>
                            <a:pt x="835341" y="958575"/>
                            <a:pt x="829994" y="942535"/>
                          </a:cubicBezTo>
                          <a:cubicBezTo>
                            <a:pt x="825305" y="928467"/>
                            <a:pt x="801097" y="900332"/>
                            <a:pt x="815926" y="900332"/>
                          </a:cubicBezTo>
                          <a:cubicBezTo>
                            <a:pt x="839372" y="900332"/>
                            <a:pt x="851840" y="930902"/>
                            <a:pt x="872197" y="942535"/>
                          </a:cubicBezTo>
                          <a:cubicBezTo>
                            <a:pt x="885072" y="949892"/>
                            <a:pt x="900332" y="951914"/>
                            <a:pt x="914400" y="956603"/>
                          </a:cubicBezTo>
                          <a:cubicBezTo>
                            <a:pt x="933157" y="970671"/>
                            <a:pt x="954092" y="982227"/>
                            <a:pt x="970671" y="998806"/>
                          </a:cubicBezTo>
                          <a:cubicBezTo>
                            <a:pt x="982626" y="1010761"/>
                            <a:pt x="987803" y="1028172"/>
                            <a:pt x="998806" y="1041009"/>
                          </a:cubicBezTo>
                          <a:cubicBezTo>
                            <a:pt x="1052211" y="1103315"/>
                            <a:pt x="1037375" y="1091380"/>
                            <a:pt x="1097280" y="1111347"/>
                          </a:cubicBezTo>
                          <a:lnTo>
                            <a:pt x="1209822" y="1223889"/>
                          </a:lnTo>
                          <a:cubicBezTo>
                            <a:pt x="1223890" y="1237957"/>
                            <a:pt x="1240990" y="1249539"/>
                            <a:pt x="1252025" y="1266092"/>
                          </a:cubicBezTo>
                          <a:cubicBezTo>
                            <a:pt x="1291195" y="1324848"/>
                            <a:pt x="1268205" y="1296340"/>
                            <a:pt x="1322363" y="1350498"/>
                          </a:cubicBezTo>
                          <a:cubicBezTo>
                            <a:pt x="1336672" y="1407734"/>
                            <a:pt x="1333040" y="1410496"/>
                            <a:pt x="1364566" y="1463040"/>
                          </a:cubicBezTo>
                          <a:cubicBezTo>
                            <a:pt x="1381963" y="1492036"/>
                            <a:pt x="1420837" y="1547446"/>
                            <a:pt x="1420837" y="1547446"/>
                          </a:cubicBezTo>
                          <a:cubicBezTo>
                            <a:pt x="1410919" y="1458186"/>
                            <a:pt x="1404615" y="1366759"/>
                            <a:pt x="1378634" y="1280160"/>
                          </a:cubicBezTo>
                          <a:cubicBezTo>
                            <a:pt x="1350922" y="1187790"/>
                            <a:pt x="1369403" y="1214660"/>
                            <a:pt x="1322363" y="1167618"/>
                          </a:cubicBezTo>
                          <a:cubicBezTo>
                            <a:pt x="1295712" y="1087668"/>
                            <a:pt x="1318780" y="1135900"/>
                            <a:pt x="1223889" y="1041009"/>
                          </a:cubicBezTo>
                          <a:cubicBezTo>
                            <a:pt x="1209821" y="1026941"/>
                            <a:pt x="1198239" y="1009842"/>
                            <a:pt x="1181686" y="998806"/>
                          </a:cubicBezTo>
                          <a:lnTo>
                            <a:pt x="1097280" y="942535"/>
                          </a:lnTo>
                          <a:lnTo>
                            <a:pt x="1055077" y="914400"/>
                          </a:lnTo>
                          <a:cubicBezTo>
                            <a:pt x="1034186" y="883063"/>
                            <a:pt x="1027443" y="866970"/>
                            <a:pt x="998806" y="844061"/>
                          </a:cubicBezTo>
                          <a:cubicBezTo>
                            <a:pt x="985604" y="833499"/>
                            <a:pt x="969805" y="826488"/>
                            <a:pt x="956603" y="815926"/>
                          </a:cubicBezTo>
                          <a:cubicBezTo>
                            <a:pt x="946246" y="807640"/>
                            <a:pt x="936753" y="798147"/>
                            <a:pt x="928468" y="787790"/>
                          </a:cubicBezTo>
                          <a:cubicBezTo>
                            <a:pt x="917906" y="774588"/>
                            <a:pt x="913535" y="756149"/>
                            <a:pt x="900332" y="745587"/>
                          </a:cubicBezTo>
                          <a:cubicBezTo>
                            <a:pt x="888753" y="736324"/>
                            <a:pt x="872197" y="736209"/>
                            <a:pt x="858129" y="731520"/>
                          </a:cubicBezTo>
                          <a:cubicBezTo>
                            <a:pt x="848751" y="717452"/>
                            <a:pt x="840556" y="702519"/>
                            <a:pt x="829994" y="689317"/>
                          </a:cubicBezTo>
                          <a:cubicBezTo>
                            <a:pt x="795100" y="645700"/>
                            <a:pt x="802590" y="676712"/>
                            <a:pt x="773723" y="618978"/>
                          </a:cubicBezTo>
                          <a:cubicBezTo>
                            <a:pt x="767091" y="605715"/>
                            <a:pt x="768918" y="588354"/>
                            <a:pt x="759655" y="576775"/>
                          </a:cubicBezTo>
                          <a:cubicBezTo>
                            <a:pt x="749093" y="563573"/>
                            <a:pt x="730654" y="559202"/>
                            <a:pt x="717452" y="548640"/>
                          </a:cubicBezTo>
                          <a:cubicBezTo>
                            <a:pt x="707095" y="540354"/>
                            <a:pt x="698695" y="529883"/>
                            <a:pt x="689317" y="520504"/>
                          </a:cubicBezTo>
                          <a:cubicBezTo>
                            <a:pt x="684628" y="506436"/>
                            <a:pt x="682606" y="491176"/>
                            <a:pt x="675249" y="478301"/>
                          </a:cubicBezTo>
                          <a:cubicBezTo>
                            <a:pt x="663616" y="457944"/>
                            <a:pt x="633046" y="445476"/>
                            <a:pt x="633046" y="422030"/>
                          </a:cubicBezTo>
                          <a:cubicBezTo>
                            <a:pt x="633046" y="407201"/>
                            <a:pt x="661181" y="412652"/>
                            <a:pt x="675249" y="407963"/>
                          </a:cubicBezTo>
                          <a:cubicBezTo>
                            <a:pt x="730205" y="462917"/>
                            <a:pt x="672540" y="413642"/>
                            <a:pt x="745588" y="450166"/>
                          </a:cubicBezTo>
                          <a:cubicBezTo>
                            <a:pt x="760710" y="457727"/>
                            <a:pt x="772669" y="470740"/>
                            <a:pt x="787791" y="478301"/>
                          </a:cubicBezTo>
                          <a:cubicBezTo>
                            <a:pt x="819733" y="494272"/>
                            <a:pt x="853754" y="505726"/>
                            <a:pt x="886265" y="520504"/>
                          </a:cubicBezTo>
                          <a:cubicBezTo>
                            <a:pt x="1035278" y="588238"/>
                            <a:pt x="835517" y="502165"/>
                            <a:pt x="1012874" y="590843"/>
                          </a:cubicBezTo>
                          <a:cubicBezTo>
                            <a:pt x="1035460" y="602136"/>
                            <a:pt x="1059766" y="609600"/>
                            <a:pt x="1083212" y="618978"/>
                          </a:cubicBezTo>
                          <a:cubicBezTo>
                            <a:pt x="1106658" y="642424"/>
                            <a:pt x="1135158" y="661728"/>
                            <a:pt x="1153551" y="689317"/>
                          </a:cubicBezTo>
                          <a:cubicBezTo>
                            <a:pt x="1162929" y="703385"/>
                            <a:pt x="1170553" y="718796"/>
                            <a:pt x="1181686" y="731520"/>
                          </a:cubicBezTo>
                          <a:cubicBezTo>
                            <a:pt x="1203521" y="756474"/>
                            <a:pt x="1252025" y="801858"/>
                            <a:pt x="1252025" y="801858"/>
                          </a:cubicBezTo>
                          <a:cubicBezTo>
                            <a:pt x="1256714" y="815926"/>
                            <a:pt x="1256829" y="832482"/>
                            <a:pt x="1266092" y="844061"/>
                          </a:cubicBezTo>
                          <a:cubicBezTo>
                            <a:pt x="1276654" y="857264"/>
                            <a:pt x="1295093" y="861635"/>
                            <a:pt x="1308295" y="872197"/>
                          </a:cubicBezTo>
                          <a:cubicBezTo>
                            <a:pt x="1318652" y="880482"/>
                            <a:pt x="1327052" y="890954"/>
                            <a:pt x="1336431" y="900332"/>
                          </a:cubicBezTo>
                          <a:cubicBezTo>
                            <a:pt x="1351290" y="944910"/>
                            <a:pt x="1347466" y="945778"/>
                            <a:pt x="1378634" y="984738"/>
                          </a:cubicBezTo>
                          <a:cubicBezTo>
                            <a:pt x="1386919" y="995095"/>
                            <a:pt x="1406769" y="1026137"/>
                            <a:pt x="1406769" y="1012874"/>
                          </a:cubicBezTo>
                          <a:cubicBezTo>
                            <a:pt x="1406769" y="969245"/>
                            <a:pt x="1358331" y="942557"/>
                            <a:pt x="1336431" y="914400"/>
                          </a:cubicBezTo>
                          <a:cubicBezTo>
                            <a:pt x="1315671" y="887708"/>
                            <a:pt x="1304070" y="853904"/>
                            <a:pt x="1280160" y="829994"/>
                          </a:cubicBezTo>
                          <a:cubicBezTo>
                            <a:pt x="1261403" y="811237"/>
                            <a:pt x="1238603" y="795794"/>
                            <a:pt x="1223889" y="773723"/>
                          </a:cubicBezTo>
                          <a:cubicBezTo>
                            <a:pt x="1184719" y="714967"/>
                            <a:pt x="1207709" y="743475"/>
                            <a:pt x="1153551" y="689317"/>
                          </a:cubicBezTo>
                          <a:cubicBezTo>
                            <a:pt x="1148862" y="675249"/>
                            <a:pt x="1148102" y="659181"/>
                            <a:pt x="1139483" y="647114"/>
                          </a:cubicBezTo>
                          <a:cubicBezTo>
                            <a:pt x="1124065" y="625529"/>
                            <a:pt x="1101969" y="609600"/>
                            <a:pt x="1083212" y="590843"/>
                          </a:cubicBezTo>
                          <a:lnTo>
                            <a:pt x="1055077" y="562707"/>
                          </a:lnTo>
                          <a:cubicBezTo>
                            <a:pt x="1041009" y="548639"/>
                            <a:pt x="1029427" y="531539"/>
                            <a:pt x="1012874" y="520504"/>
                          </a:cubicBezTo>
                          <a:cubicBezTo>
                            <a:pt x="998806" y="511126"/>
                            <a:pt x="983508" y="503372"/>
                            <a:pt x="970671" y="492369"/>
                          </a:cubicBezTo>
                          <a:cubicBezTo>
                            <a:pt x="885708" y="419543"/>
                            <a:pt x="949743" y="447879"/>
                            <a:pt x="872197" y="422030"/>
                          </a:cubicBezTo>
                          <a:cubicBezTo>
                            <a:pt x="862819" y="407962"/>
                            <a:pt x="856017" y="391782"/>
                            <a:pt x="844062" y="379827"/>
                          </a:cubicBezTo>
                          <a:cubicBezTo>
                            <a:pt x="832107" y="367872"/>
                            <a:pt x="814847" y="362516"/>
                            <a:pt x="801858" y="351692"/>
                          </a:cubicBezTo>
                          <a:cubicBezTo>
                            <a:pt x="786574" y="338956"/>
                            <a:pt x="774939" y="322225"/>
                            <a:pt x="759655" y="309489"/>
                          </a:cubicBezTo>
                          <a:cubicBezTo>
                            <a:pt x="746667" y="298665"/>
                            <a:pt x="730176" y="292487"/>
                            <a:pt x="717452" y="281354"/>
                          </a:cubicBezTo>
                          <a:cubicBezTo>
                            <a:pt x="692498" y="259519"/>
                            <a:pt x="678570" y="221501"/>
                            <a:pt x="647114" y="211015"/>
                          </a:cubicBezTo>
                          <a:cubicBezTo>
                            <a:pt x="633046" y="206326"/>
                            <a:pt x="618541" y="202788"/>
                            <a:pt x="604911" y="196947"/>
                          </a:cubicBezTo>
                          <a:cubicBezTo>
                            <a:pt x="585636" y="188686"/>
                            <a:pt x="548640" y="168812"/>
                            <a:pt x="548640" y="168812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83" name="Freeform 2982"/>
                    <p:cNvSpPr/>
                    <p:nvPr/>
                  </p:nvSpPr>
                  <p:spPr>
                    <a:xfrm>
                      <a:off x="5019459" y="1037784"/>
                      <a:ext cx="1437612" cy="2324394"/>
                    </a:xfrm>
                    <a:custGeom>
                      <a:avLst/>
                      <a:gdLst>
                        <a:gd name="connsiteX0" fmla="*/ 1437612 w 1437612"/>
                        <a:gd name="connsiteY0" fmla="*/ 706610 h 2324394"/>
                        <a:gd name="connsiteX1" fmla="*/ 1423544 w 1437612"/>
                        <a:gd name="connsiteY1" fmla="*/ 622204 h 2324394"/>
                        <a:gd name="connsiteX2" fmla="*/ 1409476 w 1437612"/>
                        <a:gd name="connsiteY2" fmla="*/ 509662 h 2324394"/>
                        <a:gd name="connsiteX3" fmla="*/ 1325070 w 1437612"/>
                        <a:gd name="connsiteY3" fmla="*/ 453391 h 2324394"/>
                        <a:gd name="connsiteX4" fmla="*/ 1226596 w 1437612"/>
                        <a:gd name="connsiteY4" fmla="*/ 467459 h 2324394"/>
                        <a:gd name="connsiteX5" fmla="*/ 1128123 w 1437612"/>
                        <a:gd name="connsiteY5" fmla="*/ 509662 h 2324394"/>
                        <a:gd name="connsiteX6" fmla="*/ 1085919 w 1437612"/>
                        <a:gd name="connsiteY6" fmla="*/ 523730 h 2324394"/>
                        <a:gd name="connsiteX7" fmla="*/ 1015581 w 1437612"/>
                        <a:gd name="connsiteY7" fmla="*/ 594068 h 2324394"/>
                        <a:gd name="connsiteX8" fmla="*/ 874904 w 1437612"/>
                        <a:gd name="connsiteY8" fmla="*/ 706610 h 2324394"/>
                        <a:gd name="connsiteX9" fmla="*/ 818633 w 1437612"/>
                        <a:gd name="connsiteY9" fmla="*/ 791016 h 2324394"/>
                        <a:gd name="connsiteX10" fmla="*/ 748295 w 1437612"/>
                        <a:gd name="connsiteY10" fmla="*/ 889490 h 2324394"/>
                        <a:gd name="connsiteX11" fmla="*/ 720159 w 1437612"/>
                        <a:gd name="connsiteY11" fmla="*/ 917625 h 2324394"/>
                        <a:gd name="connsiteX12" fmla="*/ 692024 w 1437612"/>
                        <a:gd name="connsiteY12" fmla="*/ 973896 h 2324394"/>
                        <a:gd name="connsiteX13" fmla="*/ 663889 w 1437612"/>
                        <a:gd name="connsiteY13" fmla="*/ 1016099 h 2324394"/>
                        <a:gd name="connsiteX14" fmla="*/ 621686 w 1437612"/>
                        <a:gd name="connsiteY14" fmla="*/ 1114573 h 2324394"/>
                        <a:gd name="connsiteX15" fmla="*/ 593550 w 1437612"/>
                        <a:gd name="connsiteY15" fmla="*/ 1142708 h 2324394"/>
                        <a:gd name="connsiteX16" fmla="*/ 579483 w 1437612"/>
                        <a:gd name="connsiteY16" fmla="*/ 1198979 h 2324394"/>
                        <a:gd name="connsiteX17" fmla="*/ 551347 w 1437612"/>
                        <a:gd name="connsiteY17" fmla="*/ 1283385 h 2324394"/>
                        <a:gd name="connsiteX18" fmla="*/ 537279 w 1437612"/>
                        <a:gd name="connsiteY18" fmla="*/ 1409994 h 2324394"/>
                        <a:gd name="connsiteX19" fmla="*/ 523212 w 1437612"/>
                        <a:gd name="connsiteY19" fmla="*/ 1452198 h 2324394"/>
                        <a:gd name="connsiteX20" fmla="*/ 551347 w 1437612"/>
                        <a:gd name="connsiteY20" fmla="*/ 2324394 h 2324394"/>
                        <a:gd name="connsiteX21" fmla="*/ 579483 w 1437612"/>
                        <a:gd name="connsiteY21" fmla="*/ 2296259 h 2324394"/>
                        <a:gd name="connsiteX22" fmla="*/ 593550 w 1437612"/>
                        <a:gd name="connsiteY22" fmla="*/ 2254056 h 2324394"/>
                        <a:gd name="connsiteX23" fmla="*/ 621686 w 1437612"/>
                        <a:gd name="connsiteY23" fmla="*/ 2211853 h 2324394"/>
                        <a:gd name="connsiteX24" fmla="*/ 635753 w 1437612"/>
                        <a:gd name="connsiteY24" fmla="*/ 2028973 h 2324394"/>
                        <a:gd name="connsiteX25" fmla="*/ 649821 w 1437612"/>
                        <a:gd name="connsiteY25" fmla="*/ 1986770 h 2324394"/>
                        <a:gd name="connsiteX26" fmla="*/ 635753 w 1437612"/>
                        <a:gd name="connsiteY26" fmla="*/ 1621010 h 2324394"/>
                        <a:gd name="connsiteX27" fmla="*/ 593550 w 1437612"/>
                        <a:gd name="connsiteY27" fmla="*/ 1353724 h 2324394"/>
                        <a:gd name="connsiteX28" fmla="*/ 579483 w 1437612"/>
                        <a:gd name="connsiteY28" fmla="*/ 1072370 h 2324394"/>
                        <a:gd name="connsiteX29" fmla="*/ 551347 w 1437612"/>
                        <a:gd name="connsiteY29" fmla="*/ 1100505 h 2324394"/>
                        <a:gd name="connsiteX30" fmla="*/ 537279 w 1437612"/>
                        <a:gd name="connsiteY30" fmla="*/ 1142708 h 2324394"/>
                        <a:gd name="connsiteX31" fmla="*/ 495076 w 1437612"/>
                        <a:gd name="connsiteY31" fmla="*/ 1227114 h 2324394"/>
                        <a:gd name="connsiteX32" fmla="*/ 466941 w 1437612"/>
                        <a:gd name="connsiteY32" fmla="*/ 1269318 h 2324394"/>
                        <a:gd name="connsiteX33" fmla="*/ 410670 w 1437612"/>
                        <a:gd name="connsiteY33" fmla="*/ 1395927 h 2324394"/>
                        <a:gd name="connsiteX34" fmla="*/ 368467 w 1437612"/>
                        <a:gd name="connsiteY34" fmla="*/ 1480333 h 2324394"/>
                        <a:gd name="connsiteX35" fmla="*/ 354399 w 1437612"/>
                        <a:gd name="connsiteY35" fmla="*/ 1522536 h 2324394"/>
                        <a:gd name="connsiteX36" fmla="*/ 326264 w 1437612"/>
                        <a:gd name="connsiteY36" fmla="*/ 1564739 h 2324394"/>
                        <a:gd name="connsiteX37" fmla="*/ 312196 w 1437612"/>
                        <a:gd name="connsiteY37" fmla="*/ 1606942 h 2324394"/>
                        <a:gd name="connsiteX38" fmla="*/ 284061 w 1437612"/>
                        <a:gd name="connsiteY38" fmla="*/ 1663213 h 2324394"/>
                        <a:gd name="connsiteX39" fmla="*/ 269993 w 1437612"/>
                        <a:gd name="connsiteY39" fmla="*/ 1705416 h 2324394"/>
                        <a:gd name="connsiteX40" fmla="*/ 241858 w 1437612"/>
                        <a:gd name="connsiteY40" fmla="*/ 1761687 h 2324394"/>
                        <a:gd name="connsiteX41" fmla="*/ 213723 w 1437612"/>
                        <a:gd name="connsiteY41" fmla="*/ 1874228 h 2324394"/>
                        <a:gd name="connsiteX42" fmla="*/ 185587 w 1437612"/>
                        <a:gd name="connsiteY42" fmla="*/ 1958634 h 2324394"/>
                        <a:gd name="connsiteX43" fmla="*/ 284061 w 1437612"/>
                        <a:gd name="connsiteY43" fmla="*/ 1916431 h 2324394"/>
                        <a:gd name="connsiteX44" fmla="*/ 340332 w 1437612"/>
                        <a:gd name="connsiteY44" fmla="*/ 1832025 h 2324394"/>
                        <a:gd name="connsiteX45" fmla="*/ 368467 w 1437612"/>
                        <a:gd name="connsiteY45" fmla="*/ 1789822 h 2324394"/>
                        <a:gd name="connsiteX46" fmla="*/ 396603 w 1437612"/>
                        <a:gd name="connsiteY46" fmla="*/ 1705416 h 2324394"/>
                        <a:gd name="connsiteX47" fmla="*/ 424738 w 1437612"/>
                        <a:gd name="connsiteY47" fmla="*/ 1663213 h 2324394"/>
                        <a:gd name="connsiteX48" fmla="*/ 466941 w 1437612"/>
                        <a:gd name="connsiteY48" fmla="*/ 1592874 h 2324394"/>
                        <a:gd name="connsiteX49" fmla="*/ 495076 w 1437612"/>
                        <a:gd name="connsiteY49" fmla="*/ 1508468 h 2324394"/>
                        <a:gd name="connsiteX50" fmla="*/ 509144 w 1437612"/>
                        <a:gd name="connsiteY50" fmla="*/ 1452198 h 2324394"/>
                        <a:gd name="connsiteX51" fmla="*/ 551347 w 1437612"/>
                        <a:gd name="connsiteY51" fmla="*/ 1367791 h 2324394"/>
                        <a:gd name="connsiteX52" fmla="*/ 565415 w 1437612"/>
                        <a:gd name="connsiteY52" fmla="*/ 1297453 h 2324394"/>
                        <a:gd name="connsiteX53" fmla="*/ 593550 w 1437612"/>
                        <a:gd name="connsiteY53" fmla="*/ 1198979 h 2324394"/>
                        <a:gd name="connsiteX54" fmla="*/ 607618 w 1437612"/>
                        <a:gd name="connsiteY54" fmla="*/ 1100505 h 2324394"/>
                        <a:gd name="connsiteX55" fmla="*/ 621686 w 1437612"/>
                        <a:gd name="connsiteY55" fmla="*/ 1058302 h 2324394"/>
                        <a:gd name="connsiteX56" fmla="*/ 706092 w 1437612"/>
                        <a:gd name="connsiteY56" fmla="*/ 1030167 h 2324394"/>
                        <a:gd name="connsiteX57" fmla="*/ 748295 w 1437612"/>
                        <a:gd name="connsiteY57" fmla="*/ 1002031 h 2324394"/>
                        <a:gd name="connsiteX58" fmla="*/ 790498 w 1437612"/>
                        <a:gd name="connsiteY58" fmla="*/ 917625 h 2324394"/>
                        <a:gd name="connsiteX59" fmla="*/ 790498 w 1437612"/>
                        <a:gd name="connsiteY59" fmla="*/ 1635078 h 2324394"/>
                        <a:gd name="connsiteX60" fmla="*/ 818633 w 1437612"/>
                        <a:gd name="connsiteY60" fmla="*/ 1846093 h 2324394"/>
                        <a:gd name="connsiteX61" fmla="*/ 804566 w 1437612"/>
                        <a:gd name="connsiteY61" fmla="*/ 1227114 h 2324394"/>
                        <a:gd name="connsiteX62" fmla="*/ 776430 w 1437612"/>
                        <a:gd name="connsiteY62" fmla="*/ 1184911 h 2324394"/>
                        <a:gd name="connsiteX63" fmla="*/ 762363 w 1437612"/>
                        <a:gd name="connsiteY63" fmla="*/ 1142708 h 2324394"/>
                        <a:gd name="connsiteX64" fmla="*/ 748295 w 1437612"/>
                        <a:gd name="connsiteY64" fmla="*/ 917625 h 2324394"/>
                        <a:gd name="connsiteX65" fmla="*/ 734227 w 1437612"/>
                        <a:gd name="connsiteY65" fmla="*/ 875422 h 2324394"/>
                        <a:gd name="connsiteX66" fmla="*/ 720159 w 1437612"/>
                        <a:gd name="connsiteY66" fmla="*/ 791016 h 2324394"/>
                        <a:gd name="connsiteX67" fmla="*/ 677956 w 1437612"/>
                        <a:gd name="connsiteY67" fmla="*/ 805084 h 2324394"/>
                        <a:gd name="connsiteX68" fmla="*/ 621686 w 1437612"/>
                        <a:gd name="connsiteY68" fmla="*/ 819151 h 2324394"/>
                        <a:gd name="connsiteX69" fmla="*/ 551347 w 1437612"/>
                        <a:gd name="connsiteY69" fmla="*/ 861354 h 2324394"/>
                        <a:gd name="connsiteX70" fmla="*/ 509144 w 1437612"/>
                        <a:gd name="connsiteY70" fmla="*/ 875422 h 2324394"/>
                        <a:gd name="connsiteX71" fmla="*/ 382535 w 1437612"/>
                        <a:gd name="connsiteY71" fmla="*/ 945761 h 2324394"/>
                        <a:gd name="connsiteX72" fmla="*/ 312196 w 1437612"/>
                        <a:gd name="connsiteY72" fmla="*/ 1030167 h 2324394"/>
                        <a:gd name="connsiteX73" fmla="*/ 269993 w 1437612"/>
                        <a:gd name="connsiteY73" fmla="*/ 1058302 h 2324394"/>
                        <a:gd name="connsiteX74" fmla="*/ 213723 w 1437612"/>
                        <a:gd name="connsiteY74" fmla="*/ 1142708 h 2324394"/>
                        <a:gd name="connsiteX75" fmla="*/ 157452 w 1437612"/>
                        <a:gd name="connsiteY75" fmla="*/ 1213047 h 2324394"/>
                        <a:gd name="connsiteX76" fmla="*/ 143384 w 1437612"/>
                        <a:gd name="connsiteY76" fmla="*/ 1255250 h 2324394"/>
                        <a:gd name="connsiteX77" fmla="*/ 87113 w 1437612"/>
                        <a:gd name="connsiteY77" fmla="*/ 1339656 h 2324394"/>
                        <a:gd name="connsiteX78" fmla="*/ 129316 w 1437612"/>
                        <a:gd name="connsiteY78" fmla="*/ 1353724 h 2324394"/>
                        <a:gd name="connsiteX79" fmla="*/ 157452 w 1437612"/>
                        <a:gd name="connsiteY79" fmla="*/ 1311521 h 2324394"/>
                        <a:gd name="connsiteX80" fmla="*/ 199655 w 1437612"/>
                        <a:gd name="connsiteY80" fmla="*/ 1297453 h 2324394"/>
                        <a:gd name="connsiteX81" fmla="*/ 284061 w 1437612"/>
                        <a:gd name="connsiteY81" fmla="*/ 1227114 h 2324394"/>
                        <a:gd name="connsiteX82" fmla="*/ 382535 w 1437612"/>
                        <a:gd name="connsiteY82" fmla="*/ 1142708 h 2324394"/>
                        <a:gd name="connsiteX83" fmla="*/ 466941 w 1437612"/>
                        <a:gd name="connsiteY83" fmla="*/ 1086438 h 2324394"/>
                        <a:gd name="connsiteX84" fmla="*/ 495076 w 1437612"/>
                        <a:gd name="connsiteY84" fmla="*/ 1058302 h 2324394"/>
                        <a:gd name="connsiteX85" fmla="*/ 523212 w 1437612"/>
                        <a:gd name="connsiteY85" fmla="*/ 1016099 h 2324394"/>
                        <a:gd name="connsiteX86" fmla="*/ 593550 w 1437612"/>
                        <a:gd name="connsiteY86" fmla="*/ 959828 h 2324394"/>
                        <a:gd name="connsiteX87" fmla="*/ 649821 w 1437612"/>
                        <a:gd name="connsiteY87" fmla="*/ 875422 h 2324394"/>
                        <a:gd name="connsiteX88" fmla="*/ 706092 w 1437612"/>
                        <a:gd name="connsiteY88" fmla="*/ 805084 h 2324394"/>
                        <a:gd name="connsiteX89" fmla="*/ 818633 w 1437612"/>
                        <a:gd name="connsiteY89" fmla="*/ 776948 h 2324394"/>
                        <a:gd name="connsiteX90" fmla="*/ 860836 w 1437612"/>
                        <a:gd name="connsiteY90" fmla="*/ 762881 h 2324394"/>
                        <a:gd name="connsiteX91" fmla="*/ 903039 w 1437612"/>
                        <a:gd name="connsiteY91" fmla="*/ 776948 h 2324394"/>
                        <a:gd name="connsiteX92" fmla="*/ 917107 w 1437612"/>
                        <a:gd name="connsiteY92" fmla="*/ 833219 h 2324394"/>
                        <a:gd name="connsiteX93" fmla="*/ 945243 w 1437612"/>
                        <a:gd name="connsiteY93" fmla="*/ 931693 h 2324394"/>
                        <a:gd name="connsiteX94" fmla="*/ 973378 w 1437612"/>
                        <a:gd name="connsiteY94" fmla="*/ 1114573 h 2324394"/>
                        <a:gd name="connsiteX95" fmla="*/ 1001513 w 1437612"/>
                        <a:gd name="connsiteY95" fmla="*/ 1621010 h 2324394"/>
                        <a:gd name="connsiteX96" fmla="*/ 1015581 w 1437612"/>
                        <a:gd name="connsiteY96" fmla="*/ 1719484 h 2324394"/>
                        <a:gd name="connsiteX97" fmla="*/ 1043716 w 1437612"/>
                        <a:gd name="connsiteY97" fmla="*/ 1677281 h 2324394"/>
                        <a:gd name="connsiteX98" fmla="*/ 1057784 w 1437612"/>
                        <a:gd name="connsiteY98" fmla="*/ 1635078 h 2324394"/>
                        <a:gd name="connsiteX99" fmla="*/ 1099987 w 1437612"/>
                        <a:gd name="connsiteY99" fmla="*/ 1480333 h 2324394"/>
                        <a:gd name="connsiteX100" fmla="*/ 1085919 w 1437612"/>
                        <a:gd name="connsiteY100" fmla="*/ 1044234 h 2324394"/>
                        <a:gd name="connsiteX101" fmla="*/ 1057784 w 1437612"/>
                        <a:gd name="connsiteY101" fmla="*/ 959828 h 2324394"/>
                        <a:gd name="connsiteX102" fmla="*/ 1029649 w 1437612"/>
                        <a:gd name="connsiteY102" fmla="*/ 917625 h 2324394"/>
                        <a:gd name="connsiteX103" fmla="*/ 1015581 w 1437612"/>
                        <a:gd name="connsiteY103" fmla="*/ 875422 h 2324394"/>
                        <a:gd name="connsiteX104" fmla="*/ 973378 w 1437612"/>
                        <a:gd name="connsiteY104" fmla="*/ 833219 h 2324394"/>
                        <a:gd name="connsiteX105" fmla="*/ 931175 w 1437612"/>
                        <a:gd name="connsiteY105" fmla="*/ 748813 h 2324394"/>
                        <a:gd name="connsiteX106" fmla="*/ 903039 w 1437612"/>
                        <a:gd name="connsiteY106" fmla="*/ 720678 h 2324394"/>
                        <a:gd name="connsiteX107" fmla="*/ 888972 w 1437612"/>
                        <a:gd name="connsiteY107" fmla="*/ 664407 h 2324394"/>
                        <a:gd name="connsiteX108" fmla="*/ 199655 w 1437612"/>
                        <a:gd name="connsiteY108" fmla="*/ 551865 h 2324394"/>
                        <a:gd name="connsiteX109" fmla="*/ 157452 w 1437612"/>
                        <a:gd name="connsiteY109" fmla="*/ 565933 h 2324394"/>
                        <a:gd name="connsiteX110" fmla="*/ 58978 w 1437612"/>
                        <a:gd name="connsiteY110" fmla="*/ 594068 h 2324394"/>
                        <a:gd name="connsiteX111" fmla="*/ 73046 w 1437612"/>
                        <a:gd name="connsiteY111" fmla="*/ 636271 h 2324394"/>
                        <a:gd name="connsiteX112" fmla="*/ 495076 w 1437612"/>
                        <a:gd name="connsiteY112" fmla="*/ 622204 h 2324394"/>
                        <a:gd name="connsiteX113" fmla="*/ 818633 w 1437612"/>
                        <a:gd name="connsiteY113" fmla="*/ 636271 h 2324394"/>
                        <a:gd name="connsiteX114" fmla="*/ 874904 w 1437612"/>
                        <a:gd name="connsiteY114" fmla="*/ 650339 h 2324394"/>
                        <a:gd name="connsiteX115" fmla="*/ 945243 w 1437612"/>
                        <a:gd name="connsiteY115" fmla="*/ 706610 h 2324394"/>
                        <a:gd name="connsiteX116" fmla="*/ 959310 w 1437612"/>
                        <a:gd name="connsiteY116" fmla="*/ 650339 h 2324394"/>
                        <a:gd name="connsiteX117" fmla="*/ 973378 w 1437612"/>
                        <a:gd name="connsiteY117" fmla="*/ 580001 h 2324394"/>
                        <a:gd name="connsiteX118" fmla="*/ 1001513 w 1437612"/>
                        <a:gd name="connsiteY118" fmla="*/ 495594 h 2324394"/>
                        <a:gd name="connsiteX119" fmla="*/ 1015581 w 1437612"/>
                        <a:gd name="connsiteY119" fmla="*/ 453391 h 2324394"/>
                        <a:gd name="connsiteX120" fmla="*/ 1029649 w 1437612"/>
                        <a:gd name="connsiteY120" fmla="*/ 411188 h 2324394"/>
                        <a:gd name="connsiteX121" fmla="*/ 1057784 w 1437612"/>
                        <a:gd name="connsiteY121" fmla="*/ 368985 h 2324394"/>
                        <a:gd name="connsiteX122" fmla="*/ 1071852 w 1437612"/>
                        <a:gd name="connsiteY122" fmla="*/ 326782 h 2324394"/>
                        <a:gd name="connsiteX123" fmla="*/ 1099987 w 1437612"/>
                        <a:gd name="connsiteY123" fmla="*/ 284579 h 2324394"/>
                        <a:gd name="connsiteX124" fmla="*/ 1156258 w 1437612"/>
                        <a:gd name="connsiteY124" fmla="*/ 214241 h 2324394"/>
                        <a:gd name="connsiteX125" fmla="*/ 1184393 w 1437612"/>
                        <a:gd name="connsiteY125" fmla="*/ 129834 h 2324394"/>
                        <a:gd name="connsiteX126" fmla="*/ 1085919 w 1437612"/>
                        <a:gd name="connsiteY126" fmla="*/ 59496 h 2324394"/>
                        <a:gd name="connsiteX127" fmla="*/ 973378 w 1437612"/>
                        <a:gd name="connsiteY127" fmla="*/ 31361 h 2324394"/>
                        <a:gd name="connsiteX128" fmla="*/ 931175 w 1437612"/>
                        <a:gd name="connsiteY128" fmla="*/ 17293 h 2324394"/>
                        <a:gd name="connsiteX129" fmla="*/ 874904 w 1437612"/>
                        <a:gd name="connsiteY129" fmla="*/ 3225 h 2324394"/>
                        <a:gd name="connsiteX130" fmla="*/ 818633 w 1437612"/>
                        <a:gd name="connsiteY130" fmla="*/ 17293 h 2324394"/>
                        <a:gd name="connsiteX131" fmla="*/ 860836 w 1437612"/>
                        <a:gd name="connsiteY131" fmla="*/ 31361 h 2324394"/>
                        <a:gd name="connsiteX132" fmla="*/ 888972 w 1437612"/>
                        <a:gd name="connsiteY132" fmla="*/ 59496 h 2324394"/>
                        <a:gd name="connsiteX133" fmla="*/ 931175 w 1437612"/>
                        <a:gd name="connsiteY133" fmla="*/ 87631 h 2324394"/>
                        <a:gd name="connsiteX134" fmla="*/ 959310 w 1437612"/>
                        <a:gd name="connsiteY134" fmla="*/ 143902 h 2324394"/>
                        <a:gd name="connsiteX135" fmla="*/ 1015581 w 1437612"/>
                        <a:gd name="connsiteY135" fmla="*/ 214241 h 2324394"/>
                        <a:gd name="connsiteX136" fmla="*/ 1057784 w 1437612"/>
                        <a:gd name="connsiteY136" fmla="*/ 242376 h 2324394"/>
                        <a:gd name="connsiteX137" fmla="*/ 1099987 w 1437612"/>
                        <a:gd name="connsiteY137" fmla="*/ 214241 h 2324394"/>
                        <a:gd name="connsiteX138" fmla="*/ 1071852 w 1437612"/>
                        <a:gd name="connsiteY138" fmla="*/ 256444 h 2324394"/>
                        <a:gd name="connsiteX139" fmla="*/ 1043716 w 1437612"/>
                        <a:gd name="connsiteY139" fmla="*/ 284579 h 2324394"/>
                        <a:gd name="connsiteX140" fmla="*/ 987446 w 1437612"/>
                        <a:gd name="connsiteY140" fmla="*/ 354918 h 2324394"/>
                        <a:gd name="connsiteX141" fmla="*/ 931175 w 1437612"/>
                        <a:gd name="connsiteY141" fmla="*/ 439324 h 2324394"/>
                        <a:gd name="connsiteX142" fmla="*/ 917107 w 1437612"/>
                        <a:gd name="connsiteY142" fmla="*/ 481527 h 2324394"/>
                        <a:gd name="connsiteX143" fmla="*/ 874904 w 1437612"/>
                        <a:gd name="connsiteY143" fmla="*/ 565933 h 2324394"/>
                        <a:gd name="connsiteX144" fmla="*/ 888972 w 1437612"/>
                        <a:gd name="connsiteY144" fmla="*/ 636271 h 2324394"/>
                        <a:gd name="connsiteX145" fmla="*/ 1015581 w 1437612"/>
                        <a:gd name="connsiteY145" fmla="*/ 608136 h 2324394"/>
                        <a:gd name="connsiteX146" fmla="*/ 1057784 w 1437612"/>
                        <a:gd name="connsiteY146" fmla="*/ 580001 h 2324394"/>
                        <a:gd name="connsiteX147" fmla="*/ 1114055 w 1437612"/>
                        <a:gd name="connsiteY147" fmla="*/ 551865 h 2324394"/>
                        <a:gd name="connsiteX148" fmla="*/ 1156258 w 1437612"/>
                        <a:gd name="connsiteY148" fmla="*/ 509662 h 2324394"/>
                        <a:gd name="connsiteX149" fmla="*/ 1198461 w 1437612"/>
                        <a:gd name="connsiteY149" fmla="*/ 481527 h 2324394"/>
                        <a:gd name="connsiteX150" fmla="*/ 1212529 w 1437612"/>
                        <a:gd name="connsiteY150" fmla="*/ 1241182 h 2324394"/>
                        <a:gd name="connsiteX151" fmla="*/ 1240664 w 1437612"/>
                        <a:gd name="connsiteY151" fmla="*/ 1156776 h 2324394"/>
                        <a:gd name="connsiteX152" fmla="*/ 1254732 w 1437612"/>
                        <a:gd name="connsiteY152" fmla="*/ 819151 h 2324394"/>
                        <a:gd name="connsiteX153" fmla="*/ 1254732 w 1437612"/>
                        <a:gd name="connsiteY153" fmla="*/ 551865 h 2324394"/>
                        <a:gd name="connsiteX154" fmla="*/ 1212529 w 1437612"/>
                        <a:gd name="connsiteY154" fmla="*/ 537798 h 2324394"/>
                        <a:gd name="connsiteX155" fmla="*/ 1114055 w 1437612"/>
                        <a:gd name="connsiteY155" fmla="*/ 495594 h 23243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</a:cxnLst>
                      <a:rect l="l" t="t" r="r" b="b"/>
                      <a:pathLst>
                        <a:path w="1437612" h="2324394">
                          <a:moveTo>
                            <a:pt x="1437612" y="706610"/>
                          </a:moveTo>
                          <a:cubicBezTo>
                            <a:pt x="1432923" y="678475"/>
                            <a:pt x="1427578" y="650441"/>
                            <a:pt x="1423544" y="622204"/>
                          </a:cubicBezTo>
                          <a:cubicBezTo>
                            <a:pt x="1418197" y="584778"/>
                            <a:pt x="1422396" y="545192"/>
                            <a:pt x="1409476" y="509662"/>
                          </a:cubicBezTo>
                          <a:cubicBezTo>
                            <a:pt x="1394941" y="469692"/>
                            <a:pt x="1357708" y="464271"/>
                            <a:pt x="1325070" y="453391"/>
                          </a:cubicBezTo>
                          <a:cubicBezTo>
                            <a:pt x="1292245" y="458080"/>
                            <a:pt x="1259110" y="460956"/>
                            <a:pt x="1226596" y="467459"/>
                          </a:cubicBezTo>
                          <a:cubicBezTo>
                            <a:pt x="1185358" y="475707"/>
                            <a:pt x="1168157" y="492505"/>
                            <a:pt x="1128123" y="509662"/>
                          </a:cubicBezTo>
                          <a:cubicBezTo>
                            <a:pt x="1114493" y="515503"/>
                            <a:pt x="1099987" y="519041"/>
                            <a:pt x="1085919" y="523730"/>
                          </a:cubicBezTo>
                          <a:cubicBezTo>
                            <a:pt x="1029648" y="608138"/>
                            <a:pt x="1090609" y="528418"/>
                            <a:pt x="1015581" y="594068"/>
                          </a:cubicBezTo>
                          <a:cubicBezTo>
                            <a:pt x="885148" y="708198"/>
                            <a:pt x="1007288" y="627180"/>
                            <a:pt x="874904" y="706610"/>
                          </a:cubicBezTo>
                          <a:cubicBezTo>
                            <a:pt x="850974" y="778398"/>
                            <a:pt x="876112" y="723957"/>
                            <a:pt x="818633" y="791016"/>
                          </a:cubicBezTo>
                          <a:cubicBezTo>
                            <a:pt x="699792" y="929665"/>
                            <a:pt x="837385" y="778129"/>
                            <a:pt x="748295" y="889490"/>
                          </a:cubicBezTo>
                          <a:cubicBezTo>
                            <a:pt x="740009" y="899847"/>
                            <a:pt x="729538" y="908247"/>
                            <a:pt x="720159" y="917625"/>
                          </a:cubicBezTo>
                          <a:cubicBezTo>
                            <a:pt x="710781" y="936382"/>
                            <a:pt x="702428" y="955688"/>
                            <a:pt x="692024" y="973896"/>
                          </a:cubicBezTo>
                          <a:cubicBezTo>
                            <a:pt x="683636" y="988576"/>
                            <a:pt x="671450" y="1000977"/>
                            <a:pt x="663889" y="1016099"/>
                          </a:cubicBezTo>
                          <a:cubicBezTo>
                            <a:pt x="626379" y="1091119"/>
                            <a:pt x="680226" y="1026764"/>
                            <a:pt x="621686" y="1114573"/>
                          </a:cubicBezTo>
                          <a:cubicBezTo>
                            <a:pt x="614329" y="1125609"/>
                            <a:pt x="602929" y="1133330"/>
                            <a:pt x="593550" y="1142708"/>
                          </a:cubicBezTo>
                          <a:cubicBezTo>
                            <a:pt x="588861" y="1161465"/>
                            <a:pt x="585039" y="1180460"/>
                            <a:pt x="579483" y="1198979"/>
                          </a:cubicBezTo>
                          <a:cubicBezTo>
                            <a:pt x="570961" y="1227386"/>
                            <a:pt x="551347" y="1283385"/>
                            <a:pt x="551347" y="1283385"/>
                          </a:cubicBezTo>
                          <a:cubicBezTo>
                            <a:pt x="546658" y="1325588"/>
                            <a:pt x="544260" y="1368109"/>
                            <a:pt x="537279" y="1409994"/>
                          </a:cubicBezTo>
                          <a:cubicBezTo>
                            <a:pt x="534841" y="1424621"/>
                            <a:pt x="523212" y="1437369"/>
                            <a:pt x="523212" y="1452198"/>
                          </a:cubicBezTo>
                          <a:cubicBezTo>
                            <a:pt x="523212" y="2156388"/>
                            <a:pt x="502684" y="1983763"/>
                            <a:pt x="551347" y="2324394"/>
                          </a:cubicBezTo>
                          <a:cubicBezTo>
                            <a:pt x="560726" y="2315016"/>
                            <a:pt x="572659" y="2307632"/>
                            <a:pt x="579483" y="2296259"/>
                          </a:cubicBezTo>
                          <a:cubicBezTo>
                            <a:pt x="587112" y="2283544"/>
                            <a:pt x="586918" y="2267319"/>
                            <a:pt x="593550" y="2254056"/>
                          </a:cubicBezTo>
                          <a:cubicBezTo>
                            <a:pt x="601111" y="2238934"/>
                            <a:pt x="612307" y="2225921"/>
                            <a:pt x="621686" y="2211853"/>
                          </a:cubicBezTo>
                          <a:cubicBezTo>
                            <a:pt x="626375" y="2150893"/>
                            <a:pt x="628170" y="2089641"/>
                            <a:pt x="635753" y="2028973"/>
                          </a:cubicBezTo>
                          <a:cubicBezTo>
                            <a:pt x="637592" y="2014259"/>
                            <a:pt x="649821" y="2001599"/>
                            <a:pt x="649821" y="1986770"/>
                          </a:cubicBezTo>
                          <a:cubicBezTo>
                            <a:pt x="649821" y="1864760"/>
                            <a:pt x="644878" y="1742678"/>
                            <a:pt x="635753" y="1621010"/>
                          </a:cubicBezTo>
                          <a:cubicBezTo>
                            <a:pt x="628188" y="1520147"/>
                            <a:pt x="611988" y="1445912"/>
                            <a:pt x="593550" y="1353724"/>
                          </a:cubicBezTo>
                          <a:cubicBezTo>
                            <a:pt x="588861" y="1259939"/>
                            <a:pt x="594920" y="1164994"/>
                            <a:pt x="579483" y="1072370"/>
                          </a:cubicBezTo>
                          <a:cubicBezTo>
                            <a:pt x="577303" y="1059287"/>
                            <a:pt x="558171" y="1089132"/>
                            <a:pt x="551347" y="1100505"/>
                          </a:cubicBezTo>
                          <a:cubicBezTo>
                            <a:pt x="543718" y="1113220"/>
                            <a:pt x="543302" y="1129157"/>
                            <a:pt x="537279" y="1142708"/>
                          </a:cubicBezTo>
                          <a:cubicBezTo>
                            <a:pt x="524503" y="1171453"/>
                            <a:pt x="510352" y="1199616"/>
                            <a:pt x="495076" y="1227114"/>
                          </a:cubicBezTo>
                          <a:cubicBezTo>
                            <a:pt x="486865" y="1241894"/>
                            <a:pt x="473808" y="1253868"/>
                            <a:pt x="466941" y="1269318"/>
                          </a:cubicBezTo>
                          <a:cubicBezTo>
                            <a:pt x="399982" y="1419979"/>
                            <a:pt x="474342" y="1300421"/>
                            <a:pt x="410670" y="1395927"/>
                          </a:cubicBezTo>
                          <a:cubicBezTo>
                            <a:pt x="375315" y="1501998"/>
                            <a:pt x="423005" y="1371259"/>
                            <a:pt x="368467" y="1480333"/>
                          </a:cubicBezTo>
                          <a:cubicBezTo>
                            <a:pt x="361835" y="1493596"/>
                            <a:pt x="361031" y="1509273"/>
                            <a:pt x="354399" y="1522536"/>
                          </a:cubicBezTo>
                          <a:cubicBezTo>
                            <a:pt x="346838" y="1537658"/>
                            <a:pt x="333825" y="1549617"/>
                            <a:pt x="326264" y="1564739"/>
                          </a:cubicBezTo>
                          <a:cubicBezTo>
                            <a:pt x="319632" y="1578002"/>
                            <a:pt x="318037" y="1593312"/>
                            <a:pt x="312196" y="1606942"/>
                          </a:cubicBezTo>
                          <a:cubicBezTo>
                            <a:pt x="303935" y="1626217"/>
                            <a:pt x="292322" y="1643938"/>
                            <a:pt x="284061" y="1663213"/>
                          </a:cubicBezTo>
                          <a:cubicBezTo>
                            <a:pt x="278220" y="1676843"/>
                            <a:pt x="275834" y="1691786"/>
                            <a:pt x="269993" y="1705416"/>
                          </a:cubicBezTo>
                          <a:cubicBezTo>
                            <a:pt x="261732" y="1724691"/>
                            <a:pt x="248490" y="1741792"/>
                            <a:pt x="241858" y="1761687"/>
                          </a:cubicBezTo>
                          <a:cubicBezTo>
                            <a:pt x="229630" y="1798371"/>
                            <a:pt x="225951" y="1837544"/>
                            <a:pt x="213723" y="1874228"/>
                          </a:cubicBezTo>
                          <a:cubicBezTo>
                            <a:pt x="204344" y="1902363"/>
                            <a:pt x="159061" y="1971897"/>
                            <a:pt x="185587" y="1958634"/>
                          </a:cubicBezTo>
                          <a:cubicBezTo>
                            <a:pt x="255121" y="1923868"/>
                            <a:pt x="221963" y="1937131"/>
                            <a:pt x="284061" y="1916431"/>
                          </a:cubicBezTo>
                          <a:lnTo>
                            <a:pt x="340332" y="1832025"/>
                          </a:lnTo>
                          <a:cubicBezTo>
                            <a:pt x="349710" y="1817957"/>
                            <a:pt x="363120" y="1805862"/>
                            <a:pt x="368467" y="1789822"/>
                          </a:cubicBezTo>
                          <a:cubicBezTo>
                            <a:pt x="377846" y="1761687"/>
                            <a:pt x="380152" y="1730092"/>
                            <a:pt x="396603" y="1705416"/>
                          </a:cubicBezTo>
                          <a:cubicBezTo>
                            <a:pt x="405981" y="1691348"/>
                            <a:pt x="417177" y="1678335"/>
                            <a:pt x="424738" y="1663213"/>
                          </a:cubicBezTo>
                          <a:cubicBezTo>
                            <a:pt x="461262" y="1590165"/>
                            <a:pt x="411987" y="1647830"/>
                            <a:pt x="466941" y="1592874"/>
                          </a:cubicBezTo>
                          <a:cubicBezTo>
                            <a:pt x="476319" y="1564739"/>
                            <a:pt x="487883" y="1537240"/>
                            <a:pt x="495076" y="1508468"/>
                          </a:cubicBezTo>
                          <a:cubicBezTo>
                            <a:pt x="499765" y="1489711"/>
                            <a:pt x="501528" y="1469969"/>
                            <a:pt x="509144" y="1452198"/>
                          </a:cubicBezTo>
                          <a:cubicBezTo>
                            <a:pt x="550402" y="1355928"/>
                            <a:pt x="527636" y="1462631"/>
                            <a:pt x="551347" y="1367791"/>
                          </a:cubicBezTo>
                          <a:cubicBezTo>
                            <a:pt x="557146" y="1344595"/>
                            <a:pt x="560228" y="1320794"/>
                            <a:pt x="565415" y="1297453"/>
                          </a:cubicBezTo>
                          <a:cubicBezTo>
                            <a:pt x="577191" y="1244463"/>
                            <a:pt x="577886" y="1245974"/>
                            <a:pt x="593550" y="1198979"/>
                          </a:cubicBezTo>
                          <a:cubicBezTo>
                            <a:pt x="598239" y="1166154"/>
                            <a:pt x="601115" y="1133019"/>
                            <a:pt x="607618" y="1100505"/>
                          </a:cubicBezTo>
                          <a:cubicBezTo>
                            <a:pt x="610526" y="1085964"/>
                            <a:pt x="609619" y="1066921"/>
                            <a:pt x="621686" y="1058302"/>
                          </a:cubicBezTo>
                          <a:cubicBezTo>
                            <a:pt x="645819" y="1041064"/>
                            <a:pt x="706092" y="1030167"/>
                            <a:pt x="706092" y="1030167"/>
                          </a:cubicBezTo>
                          <a:cubicBezTo>
                            <a:pt x="720160" y="1020788"/>
                            <a:pt x="736340" y="1013986"/>
                            <a:pt x="748295" y="1002031"/>
                          </a:cubicBezTo>
                          <a:cubicBezTo>
                            <a:pt x="775565" y="974761"/>
                            <a:pt x="779056" y="951949"/>
                            <a:pt x="790498" y="917625"/>
                          </a:cubicBezTo>
                          <a:cubicBezTo>
                            <a:pt x="753839" y="1210895"/>
                            <a:pt x="762610" y="1095901"/>
                            <a:pt x="790498" y="1635078"/>
                          </a:cubicBezTo>
                          <a:cubicBezTo>
                            <a:pt x="794163" y="1705944"/>
                            <a:pt x="809255" y="1775755"/>
                            <a:pt x="818633" y="1846093"/>
                          </a:cubicBezTo>
                          <a:cubicBezTo>
                            <a:pt x="813944" y="1639767"/>
                            <a:pt x="817712" y="1433074"/>
                            <a:pt x="804566" y="1227114"/>
                          </a:cubicBezTo>
                          <a:cubicBezTo>
                            <a:pt x="803489" y="1210241"/>
                            <a:pt x="783991" y="1200033"/>
                            <a:pt x="776430" y="1184911"/>
                          </a:cubicBezTo>
                          <a:cubicBezTo>
                            <a:pt x="769798" y="1171648"/>
                            <a:pt x="767052" y="1156776"/>
                            <a:pt x="762363" y="1142708"/>
                          </a:cubicBezTo>
                          <a:cubicBezTo>
                            <a:pt x="757674" y="1067680"/>
                            <a:pt x="756165" y="992386"/>
                            <a:pt x="748295" y="917625"/>
                          </a:cubicBezTo>
                          <a:cubicBezTo>
                            <a:pt x="746743" y="902878"/>
                            <a:pt x="737444" y="889898"/>
                            <a:pt x="734227" y="875422"/>
                          </a:cubicBezTo>
                          <a:cubicBezTo>
                            <a:pt x="728039" y="847578"/>
                            <a:pt x="724848" y="819151"/>
                            <a:pt x="720159" y="791016"/>
                          </a:cubicBezTo>
                          <a:cubicBezTo>
                            <a:pt x="706091" y="795705"/>
                            <a:pt x="692214" y="801010"/>
                            <a:pt x="677956" y="805084"/>
                          </a:cubicBezTo>
                          <a:cubicBezTo>
                            <a:pt x="659366" y="810395"/>
                            <a:pt x="639354" y="811299"/>
                            <a:pt x="621686" y="819151"/>
                          </a:cubicBezTo>
                          <a:cubicBezTo>
                            <a:pt x="596700" y="830256"/>
                            <a:pt x="575803" y="849126"/>
                            <a:pt x="551347" y="861354"/>
                          </a:cubicBezTo>
                          <a:cubicBezTo>
                            <a:pt x="538084" y="867986"/>
                            <a:pt x="522107" y="868221"/>
                            <a:pt x="509144" y="875422"/>
                          </a:cubicBezTo>
                          <a:cubicBezTo>
                            <a:pt x="364028" y="956043"/>
                            <a:pt x="478030" y="913929"/>
                            <a:pt x="382535" y="945761"/>
                          </a:cubicBezTo>
                          <a:cubicBezTo>
                            <a:pt x="354871" y="987257"/>
                            <a:pt x="352814" y="996319"/>
                            <a:pt x="312196" y="1030167"/>
                          </a:cubicBezTo>
                          <a:cubicBezTo>
                            <a:pt x="299208" y="1040991"/>
                            <a:pt x="284061" y="1048924"/>
                            <a:pt x="269993" y="1058302"/>
                          </a:cubicBezTo>
                          <a:cubicBezTo>
                            <a:pt x="251236" y="1086437"/>
                            <a:pt x="237633" y="1118798"/>
                            <a:pt x="213723" y="1142708"/>
                          </a:cubicBezTo>
                          <a:cubicBezTo>
                            <a:pt x="187553" y="1168878"/>
                            <a:pt x="175199" y="1177554"/>
                            <a:pt x="157452" y="1213047"/>
                          </a:cubicBezTo>
                          <a:cubicBezTo>
                            <a:pt x="150820" y="1226310"/>
                            <a:pt x="150585" y="1242287"/>
                            <a:pt x="143384" y="1255250"/>
                          </a:cubicBezTo>
                          <a:cubicBezTo>
                            <a:pt x="126962" y="1284809"/>
                            <a:pt x="87113" y="1339656"/>
                            <a:pt x="87113" y="1339656"/>
                          </a:cubicBezTo>
                          <a:cubicBezTo>
                            <a:pt x="101181" y="1344345"/>
                            <a:pt x="115548" y="1359231"/>
                            <a:pt x="129316" y="1353724"/>
                          </a:cubicBezTo>
                          <a:cubicBezTo>
                            <a:pt x="145014" y="1347445"/>
                            <a:pt x="144250" y="1322083"/>
                            <a:pt x="157452" y="1311521"/>
                          </a:cubicBezTo>
                          <a:cubicBezTo>
                            <a:pt x="169031" y="1302258"/>
                            <a:pt x="185587" y="1302142"/>
                            <a:pt x="199655" y="1297453"/>
                          </a:cubicBezTo>
                          <a:cubicBezTo>
                            <a:pt x="322951" y="1174157"/>
                            <a:pt x="166548" y="1325042"/>
                            <a:pt x="284061" y="1227114"/>
                          </a:cubicBezTo>
                          <a:cubicBezTo>
                            <a:pt x="393341" y="1136046"/>
                            <a:pt x="250835" y="1234897"/>
                            <a:pt x="382535" y="1142708"/>
                          </a:cubicBezTo>
                          <a:cubicBezTo>
                            <a:pt x="410237" y="1123317"/>
                            <a:pt x="443031" y="1110349"/>
                            <a:pt x="466941" y="1086438"/>
                          </a:cubicBezTo>
                          <a:cubicBezTo>
                            <a:pt x="476319" y="1077059"/>
                            <a:pt x="486791" y="1068659"/>
                            <a:pt x="495076" y="1058302"/>
                          </a:cubicBezTo>
                          <a:cubicBezTo>
                            <a:pt x="505638" y="1045100"/>
                            <a:pt x="511257" y="1028054"/>
                            <a:pt x="523212" y="1016099"/>
                          </a:cubicBezTo>
                          <a:cubicBezTo>
                            <a:pt x="578588" y="960724"/>
                            <a:pt x="551783" y="1015517"/>
                            <a:pt x="593550" y="959828"/>
                          </a:cubicBezTo>
                          <a:cubicBezTo>
                            <a:pt x="613839" y="932776"/>
                            <a:pt x="631064" y="903557"/>
                            <a:pt x="649821" y="875422"/>
                          </a:cubicBezTo>
                          <a:cubicBezTo>
                            <a:pt x="662602" y="856251"/>
                            <a:pt x="683817" y="818449"/>
                            <a:pt x="706092" y="805084"/>
                          </a:cubicBezTo>
                          <a:cubicBezTo>
                            <a:pt x="729062" y="791302"/>
                            <a:pt x="801342" y="781271"/>
                            <a:pt x="818633" y="776948"/>
                          </a:cubicBezTo>
                          <a:cubicBezTo>
                            <a:pt x="833019" y="773352"/>
                            <a:pt x="846768" y="767570"/>
                            <a:pt x="860836" y="762881"/>
                          </a:cubicBezTo>
                          <a:cubicBezTo>
                            <a:pt x="874904" y="767570"/>
                            <a:pt x="893776" y="765369"/>
                            <a:pt x="903039" y="776948"/>
                          </a:cubicBezTo>
                          <a:cubicBezTo>
                            <a:pt x="915117" y="792045"/>
                            <a:pt x="911795" y="814629"/>
                            <a:pt x="917107" y="833219"/>
                          </a:cubicBezTo>
                          <a:cubicBezTo>
                            <a:pt x="940604" y="915457"/>
                            <a:pt x="923256" y="832751"/>
                            <a:pt x="945243" y="931693"/>
                          </a:cubicBezTo>
                          <a:cubicBezTo>
                            <a:pt x="963654" y="1014544"/>
                            <a:pt x="961198" y="1017136"/>
                            <a:pt x="973378" y="1114573"/>
                          </a:cubicBezTo>
                          <a:cubicBezTo>
                            <a:pt x="979260" y="1238082"/>
                            <a:pt x="989140" y="1484906"/>
                            <a:pt x="1001513" y="1621010"/>
                          </a:cubicBezTo>
                          <a:cubicBezTo>
                            <a:pt x="1004515" y="1654032"/>
                            <a:pt x="1010892" y="1686659"/>
                            <a:pt x="1015581" y="1719484"/>
                          </a:cubicBezTo>
                          <a:cubicBezTo>
                            <a:pt x="1024959" y="1705416"/>
                            <a:pt x="1036155" y="1692403"/>
                            <a:pt x="1043716" y="1677281"/>
                          </a:cubicBezTo>
                          <a:cubicBezTo>
                            <a:pt x="1050348" y="1664018"/>
                            <a:pt x="1053882" y="1649384"/>
                            <a:pt x="1057784" y="1635078"/>
                          </a:cubicBezTo>
                          <a:cubicBezTo>
                            <a:pt x="1105382" y="1460552"/>
                            <a:pt x="1067606" y="1577473"/>
                            <a:pt x="1099987" y="1480333"/>
                          </a:cubicBezTo>
                          <a:cubicBezTo>
                            <a:pt x="1095298" y="1334967"/>
                            <a:pt x="1097673" y="1189200"/>
                            <a:pt x="1085919" y="1044234"/>
                          </a:cubicBezTo>
                          <a:cubicBezTo>
                            <a:pt x="1083522" y="1014674"/>
                            <a:pt x="1074235" y="984504"/>
                            <a:pt x="1057784" y="959828"/>
                          </a:cubicBezTo>
                          <a:cubicBezTo>
                            <a:pt x="1048406" y="945760"/>
                            <a:pt x="1037210" y="932747"/>
                            <a:pt x="1029649" y="917625"/>
                          </a:cubicBezTo>
                          <a:cubicBezTo>
                            <a:pt x="1023017" y="904362"/>
                            <a:pt x="1023806" y="887760"/>
                            <a:pt x="1015581" y="875422"/>
                          </a:cubicBezTo>
                          <a:cubicBezTo>
                            <a:pt x="1004545" y="858869"/>
                            <a:pt x="986114" y="848503"/>
                            <a:pt x="973378" y="833219"/>
                          </a:cubicBezTo>
                          <a:cubicBezTo>
                            <a:pt x="897144" y="741738"/>
                            <a:pt x="985561" y="839454"/>
                            <a:pt x="931175" y="748813"/>
                          </a:cubicBezTo>
                          <a:cubicBezTo>
                            <a:pt x="924351" y="737440"/>
                            <a:pt x="912418" y="730056"/>
                            <a:pt x="903039" y="720678"/>
                          </a:cubicBezTo>
                          <a:cubicBezTo>
                            <a:pt x="898350" y="701921"/>
                            <a:pt x="891912" y="683516"/>
                            <a:pt x="888972" y="664407"/>
                          </a:cubicBezTo>
                          <a:cubicBezTo>
                            <a:pt x="835118" y="314354"/>
                            <a:pt x="996479" y="535265"/>
                            <a:pt x="199655" y="551865"/>
                          </a:cubicBezTo>
                          <a:cubicBezTo>
                            <a:pt x="185587" y="556554"/>
                            <a:pt x="171710" y="561859"/>
                            <a:pt x="157452" y="565933"/>
                          </a:cubicBezTo>
                          <a:cubicBezTo>
                            <a:pt x="33777" y="601270"/>
                            <a:pt x="160186" y="560334"/>
                            <a:pt x="58978" y="594068"/>
                          </a:cubicBezTo>
                          <a:cubicBezTo>
                            <a:pt x="36691" y="616356"/>
                            <a:pt x="0" y="636271"/>
                            <a:pt x="73046" y="636271"/>
                          </a:cubicBezTo>
                          <a:cubicBezTo>
                            <a:pt x="213801" y="636271"/>
                            <a:pt x="354399" y="626893"/>
                            <a:pt x="495076" y="622204"/>
                          </a:cubicBezTo>
                          <a:cubicBezTo>
                            <a:pt x="602928" y="626893"/>
                            <a:pt x="710974" y="628296"/>
                            <a:pt x="818633" y="636271"/>
                          </a:cubicBezTo>
                          <a:cubicBezTo>
                            <a:pt x="837914" y="637699"/>
                            <a:pt x="857133" y="642723"/>
                            <a:pt x="874904" y="650339"/>
                          </a:cubicBezTo>
                          <a:cubicBezTo>
                            <a:pt x="905961" y="663649"/>
                            <a:pt x="922553" y="683920"/>
                            <a:pt x="945243" y="706610"/>
                          </a:cubicBezTo>
                          <a:cubicBezTo>
                            <a:pt x="949932" y="687853"/>
                            <a:pt x="955116" y="669213"/>
                            <a:pt x="959310" y="650339"/>
                          </a:cubicBezTo>
                          <a:cubicBezTo>
                            <a:pt x="964497" y="626998"/>
                            <a:pt x="967087" y="603069"/>
                            <a:pt x="973378" y="580001"/>
                          </a:cubicBezTo>
                          <a:cubicBezTo>
                            <a:pt x="981181" y="551388"/>
                            <a:pt x="992135" y="523730"/>
                            <a:pt x="1001513" y="495594"/>
                          </a:cubicBezTo>
                          <a:lnTo>
                            <a:pt x="1015581" y="453391"/>
                          </a:lnTo>
                          <a:cubicBezTo>
                            <a:pt x="1020270" y="439323"/>
                            <a:pt x="1021424" y="423526"/>
                            <a:pt x="1029649" y="411188"/>
                          </a:cubicBezTo>
                          <a:cubicBezTo>
                            <a:pt x="1039027" y="397120"/>
                            <a:pt x="1050223" y="384107"/>
                            <a:pt x="1057784" y="368985"/>
                          </a:cubicBezTo>
                          <a:cubicBezTo>
                            <a:pt x="1064416" y="355722"/>
                            <a:pt x="1065220" y="340045"/>
                            <a:pt x="1071852" y="326782"/>
                          </a:cubicBezTo>
                          <a:cubicBezTo>
                            <a:pt x="1079413" y="311660"/>
                            <a:pt x="1089425" y="297781"/>
                            <a:pt x="1099987" y="284579"/>
                          </a:cubicBezTo>
                          <a:cubicBezTo>
                            <a:pt x="1129220" y="248038"/>
                            <a:pt x="1134607" y="262956"/>
                            <a:pt x="1156258" y="214241"/>
                          </a:cubicBezTo>
                          <a:cubicBezTo>
                            <a:pt x="1168303" y="187140"/>
                            <a:pt x="1184393" y="129834"/>
                            <a:pt x="1184393" y="129834"/>
                          </a:cubicBezTo>
                          <a:cubicBezTo>
                            <a:pt x="1171640" y="120269"/>
                            <a:pt x="1106497" y="69785"/>
                            <a:pt x="1085919" y="59496"/>
                          </a:cubicBezTo>
                          <a:cubicBezTo>
                            <a:pt x="1053758" y="43416"/>
                            <a:pt x="1005490" y="39389"/>
                            <a:pt x="973378" y="31361"/>
                          </a:cubicBezTo>
                          <a:cubicBezTo>
                            <a:pt x="958992" y="27765"/>
                            <a:pt x="945433" y="21367"/>
                            <a:pt x="931175" y="17293"/>
                          </a:cubicBezTo>
                          <a:cubicBezTo>
                            <a:pt x="912585" y="11981"/>
                            <a:pt x="893661" y="7914"/>
                            <a:pt x="874904" y="3225"/>
                          </a:cubicBezTo>
                          <a:cubicBezTo>
                            <a:pt x="856147" y="7914"/>
                            <a:pt x="827280" y="0"/>
                            <a:pt x="818633" y="17293"/>
                          </a:cubicBezTo>
                          <a:cubicBezTo>
                            <a:pt x="812001" y="30556"/>
                            <a:pt x="848120" y="23732"/>
                            <a:pt x="860836" y="31361"/>
                          </a:cubicBezTo>
                          <a:cubicBezTo>
                            <a:pt x="872209" y="38185"/>
                            <a:pt x="878615" y="51211"/>
                            <a:pt x="888972" y="59496"/>
                          </a:cubicBezTo>
                          <a:cubicBezTo>
                            <a:pt x="902174" y="70058"/>
                            <a:pt x="917107" y="78253"/>
                            <a:pt x="931175" y="87631"/>
                          </a:cubicBezTo>
                          <a:cubicBezTo>
                            <a:pt x="940553" y="106388"/>
                            <a:pt x="948906" y="125694"/>
                            <a:pt x="959310" y="143902"/>
                          </a:cubicBezTo>
                          <a:cubicBezTo>
                            <a:pt x="974701" y="170836"/>
                            <a:pt x="991260" y="194784"/>
                            <a:pt x="1015581" y="214241"/>
                          </a:cubicBezTo>
                          <a:cubicBezTo>
                            <a:pt x="1028783" y="224803"/>
                            <a:pt x="1043716" y="232998"/>
                            <a:pt x="1057784" y="242376"/>
                          </a:cubicBezTo>
                          <a:cubicBezTo>
                            <a:pt x="1071852" y="232998"/>
                            <a:pt x="1088032" y="202286"/>
                            <a:pt x="1099987" y="214241"/>
                          </a:cubicBezTo>
                          <a:cubicBezTo>
                            <a:pt x="1111942" y="226196"/>
                            <a:pt x="1082414" y="243242"/>
                            <a:pt x="1071852" y="256444"/>
                          </a:cubicBezTo>
                          <a:cubicBezTo>
                            <a:pt x="1063566" y="266801"/>
                            <a:pt x="1052002" y="274222"/>
                            <a:pt x="1043716" y="284579"/>
                          </a:cubicBezTo>
                          <a:cubicBezTo>
                            <a:pt x="972721" y="373322"/>
                            <a:pt x="1055387" y="286974"/>
                            <a:pt x="987446" y="354918"/>
                          </a:cubicBezTo>
                          <a:cubicBezTo>
                            <a:pt x="953996" y="455266"/>
                            <a:pt x="1001427" y="333947"/>
                            <a:pt x="931175" y="439324"/>
                          </a:cubicBezTo>
                          <a:cubicBezTo>
                            <a:pt x="922950" y="451662"/>
                            <a:pt x="923739" y="468264"/>
                            <a:pt x="917107" y="481527"/>
                          </a:cubicBezTo>
                          <a:cubicBezTo>
                            <a:pt x="862566" y="590609"/>
                            <a:pt x="910264" y="459854"/>
                            <a:pt x="874904" y="565933"/>
                          </a:cubicBezTo>
                          <a:cubicBezTo>
                            <a:pt x="879593" y="589379"/>
                            <a:pt x="869077" y="623008"/>
                            <a:pt x="888972" y="636271"/>
                          </a:cubicBezTo>
                          <a:cubicBezTo>
                            <a:pt x="893844" y="639519"/>
                            <a:pt x="1004381" y="610936"/>
                            <a:pt x="1015581" y="608136"/>
                          </a:cubicBezTo>
                          <a:cubicBezTo>
                            <a:pt x="1029649" y="598758"/>
                            <a:pt x="1043104" y="588389"/>
                            <a:pt x="1057784" y="580001"/>
                          </a:cubicBezTo>
                          <a:cubicBezTo>
                            <a:pt x="1075992" y="569596"/>
                            <a:pt x="1096990" y="564054"/>
                            <a:pt x="1114055" y="551865"/>
                          </a:cubicBezTo>
                          <a:cubicBezTo>
                            <a:pt x="1130244" y="540301"/>
                            <a:pt x="1140974" y="522398"/>
                            <a:pt x="1156258" y="509662"/>
                          </a:cubicBezTo>
                          <a:cubicBezTo>
                            <a:pt x="1169246" y="498838"/>
                            <a:pt x="1184393" y="490905"/>
                            <a:pt x="1198461" y="481527"/>
                          </a:cubicBezTo>
                          <a:cubicBezTo>
                            <a:pt x="1203150" y="734745"/>
                            <a:pt x="1196731" y="988413"/>
                            <a:pt x="1212529" y="1241182"/>
                          </a:cubicBezTo>
                          <a:cubicBezTo>
                            <a:pt x="1214379" y="1270781"/>
                            <a:pt x="1240664" y="1156776"/>
                            <a:pt x="1240664" y="1156776"/>
                          </a:cubicBezTo>
                          <a:cubicBezTo>
                            <a:pt x="1245353" y="1044234"/>
                            <a:pt x="1246982" y="931523"/>
                            <a:pt x="1254732" y="819151"/>
                          </a:cubicBezTo>
                          <a:cubicBezTo>
                            <a:pt x="1264447" y="678280"/>
                            <a:pt x="1318011" y="789162"/>
                            <a:pt x="1254732" y="551865"/>
                          </a:cubicBezTo>
                          <a:cubicBezTo>
                            <a:pt x="1250911" y="537537"/>
                            <a:pt x="1226732" y="542059"/>
                            <a:pt x="1212529" y="537798"/>
                          </a:cubicBezTo>
                          <a:cubicBezTo>
                            <a:pt x="1109546" y="506903"/>
                            <a:pt x="1114055" y="544002"/>
                            <a:pt x="1114055" y="495594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84" name="Freeform 2983"/>
                    <p:cNvSpPr/>
                    <p:nvPr/>
                  </p:nvSpPr>
                  <p:spPr>
                    <a:xfrm>
                      <a:off x="6654018" y="436098"/>
                      <a:ext cx="1899139" cy="1578316"/>
                    </a:xfrm>
                    <a:custGeom>
                      <a:avLst/>
                      <a:gdLst>
                        <a:gd name="connsiteX0" fmla="*/ 14068 w 1899139"/>
                        <a:gd name="connsiteY0" fmla="*/ 1308296 h 1578316"/>
                        <a:gd name="connsiteX1" fmla="*/ 42204 w 1899139"/>
                        <a:gd name="connsiteY1" fmla="*/ 914400 h 1578316"/>
                        <a:gd name="connsiteX2" fmla="*/ 56271 w 1899139"/>
                        <a:gd name="connsiteY2" fmla="*/ 872197 h 1578316"/>
                        <a:gd name="connsiteX3" fmla="*/ 84407 w 1899139"/>
                        <a:gd name="connsiteY3" fmla="*/ 829994 h 1578316"/>
                        <a:gd name="connsiteX4" fmla="*/ 98474 w 1899139"/>
                        <a:gd name="connsiteY4" fmla="*/ 787791 h 1578316"/>
                        <a:gd name="connsiteX5" fmla="*/ 140677 w 1899139"/>
                        <a:gd name="connsiteY5" fmla="*/ 759656 h 1578316"/>
                        <a:gd name="connsiteX6" fmla="*/ 225084 w 1899139"/>
                        <a:gd name="connsiteY6" fmla="*/ 703385 h 1578316"/>
                        <a:gd name="connsiteX7" fmla="*/ 239151 w 1899139"/>
                        <a:gd name="connsiteY7" fmla="*/ 661182 h 1578316"/>
                        <a:gd name="connsiteX8" fmla="*/ 407964 w 1899139"/>
                        <a:gd name="connsiteY8" fmla="*/ 576776 h 1578316"/>
                        <a:gd name="connsiteX9" fmla="*/ 464234 w 1899139"/>
                        <a:gd name="connsiteY9" fmla="*/ 562708 h 1578316"/>
                        <a:gd name="connsiteX10" fmla="*/ 675250 w 1899139"/>
                        <a:gd name="connsiteY10" fmla="*/ 548640 h 1578316"/>
                        <a:gd name="connsiteX11" fmla="*/ 900333 w 1899139"/>
                        <a:gd name="connsiteY11" fmla="*/ 562708 h 1578316"/>
                        <a:gd name="connsiteX12" fmla="*/ 984739 w 1899139"/>
                        <a:gd name="connsiteY12" fmla="*/ 576776 h 1578316"/>
                        <a:gd name="connsiteX13" fmla="*/ 1026942 w 1899139"/>
                        <a:gd name="connsiteY13" fmla="*/ 590844 h 1578316"/>
                        <a:gd name="connsiteX14" fmla="*/ 1083213 w 1899139"/>
                        <a:gd name="connsiteY14" fmla="*/ 604911 h 1578316"/>
                        <a:gd name="connsiteX15" fmla="*/ 1139484 w 1899139"/>
                        <a:gd name="connsiteY15" fmla="*/ 633047 h 1578316"/>
                        <a:gd name="connsiteX16" fmla="*/ 1252025 w 1899139"/>
                        <a:gd name="connsiteY16" fmla="*/ 661182 h 1578316"/>
                        <a:gd name="connsiteX17" fmla="*/ 1322364 w 1899139"/>
                        <a:gd name="connsiteY17" fmla="*/ 745588 h 1578316"/>
                        <a:gd name="connsiteX18" fmla="*/ 1378634 w 1899139"/>
                        <a:gd name="connsiteY18" fmla="*/ 773724 h 1578316"/>
                        <a:gd name="connsiteX19" fmla="*/ 1448973 w 1899139"/>
                        <a:gd name="connsiteY19" fmla="*/ 858130 h 1578316"/>
                        <a:gd name="connsiteX20" fmla="*/ 1463040 w 1899139"/>
                        <a:gd name="connsiteY20" fmla="*/ 914400 h 1578316"/>
                        <a:gd name="connsiteX21" fmla="*/ 1491176 w 1899139"/>
                        <a:gd name="connsiteY21" fmla="*/ 970671 h 1578316"/>
                        <a:gd name="connsiteX22" fmla="*/ 1547447 w 1899139"/>
                        <a:gd name="connsiteY22" fmla="*/ 1167619 h 1578316"/>
                        <a:gd name="connsiteX23" fmla="*/ 1575582 w 1899139"/>
                        <a:gd name="connsiteY23" fmla="*/ 1223890 h 1578316"/>
                        <a:gd name="connsiteX24" fmla="*/ 1603717 w 1899139"/>
                        <a:gd name="connsiteY24" fmla="*/ 1266093 h 1578316"/>
                        <a:gd name="connsiteX25" fmla="*/ 1645920 w 1899139"/>
                        <a:gd name="connsiteY25" fmla="*/ 1392702 h 1578316"/>
                        <a:gd name="connsiteX26" fmla="*/ 1659988 w 1899139"/>
                        <a:gd name="connsiteY26" fmla="*/ 1434905 h 1578316"/>
                        <a:gd name="connsiteX27" fmla="*/ 1631853 w 1899139"/>
                        <a:gd name="connsiteY27" fmla="*/ 1575582 h 1578316"/>
                        <a:gd name="connsiteX28" fmla="*/ 1575582 w 1899139"/>
                        <a:gd name="connsiteY28" fmla="*/ 1561514 h 1578316"/>
                        <a:gd name="connsiteX29" fmla="*/ 1533379 w 1899139"/>
                        <a:gd name="connsiteY29" fmla="*/ 1364567 h 1578316"/>
                        <a:gd name="connsiteX30" fmla="*/ 1491176 w 1899139"/>
                        <a:gd name="connsiteY30" fmla="*/ 1223890 h 1578316"/>
                        <a:gd name="connsiteX31" fmla="*/ 1477108 w 1899139"/>
                        <a:gd name="connsiteY31" fmla="*/ 1167619 h 1578316"/>
                        <a:gd name="connsiteX32" fmla="*/ 1448973 w 1899139"/>
                        <a:gd name="connsiteY32" fmla="*/ 1083213 h 1578316"/>
                        <a:gd name="connsiteX33" fmla="*/ 1448973 w 1899139"/>
                        <a:gd name="connsiteY33" fmla="*/ 801859 h 1578316"/>
                        <a:gd name="connsiteX34" fmla="*/ 1477108 w 1899139"/>
                        <a:gd name="connsiteY34" fmla="*/ 844062 h 1578316"/>
                        <a:gd name="connsiteX35" fmla="*/ 1519311 w 1899139"/>
                        <a:gd name="connsiteY35" fmla="*/ 886265 h 1578316"/>
                        <a:gd name="connsiteX36" fmla="*/ 1547447 w 1899139"/>
                        <a:gd name="connsiteY36" fmla="*/ 928468 h 1578316"/>
                        <a:gd name="connsiteX37" fmla="*/ 1617785 w 1899139"/>
                        <a:gd name="connsiteY37" fmla="*/ 998807 h 1578316"/>
                        <a:gd name="connsiteX38" fmla="*/ 1631853 w 1899139"/>
                        <a:gd name="connsiteY38" fmla="*/ 1041010 h 1578316"/>
                        <a:gd name="connsiteX39" fmla="*/ 1674056 w 1899139"/>
                        <a:gd name="connsiteY39" fmla="*/ 1097280 h 1578316"/>
                        <a:gd name="connsiteX40" fmla="*/ 1702191 w 1899139"/>
                        <a:gd name="connsiteY40" fmla="*/ 1139484 h 1578316"/>
                        <a:gd name="connsiteX41" fmla="*/ 1730327 w 1899139"/>
                        <a:gd name="connsiteY41" fmla="*/ 1167619 h 1578316"/>
                        <a:gd name="connsiteX42" fmla="*/ 1786597 w 1899139"/>
                        <a:gd name="connsiteY42" fmla="*/ 1266093 h 1578316"/>
                        <a:gd name="connsiteX43" fmla="*/ 1674056 w 1899139"/>
                        <a:gd name="connsiteY43" fmla="*/ 1237957 h 1578316"/>
                        <a:gd name="connsiteX44" fmla="*/ 1659988 w 1899139"/>
                        <a:gd name="connsiteY44" fmla="*/ 1195754 h 1578316"/>
                        <a:gd name="connsiteX45" fmla="*/ 1589650 w 1899139"/>
                        <a:gd name="connsiteY45" fmla="*/ 1097280 h 1578316"/>
                        <a:gd name="connsiteX46" fmla="*/ 1547447 w 1899139"/>
                        <a:gd name="connsiteY46" fmla="*/ 1012874 h 1578316"/>
                        <a:gd name="connsiteX47" fmla="*/ 1477108 w 1899139"/>
                        <a:gd name="connsiteY47" fmla="*/ 942536 h 1578316"/>
                        <a:gd name="connsiteX48" fmla="*/ 1448973 w 1899139"/>
                        <a:gd name="connsiteY48" fmla="*/ 900333 h 1578316"/>
                        <a:gd name="connsiteX49" fmla="*/ 1434905 w 1899139"/>
                        <a:gd name="connsiteY49" fmla="*/ 858130 h 1578316"/>
                        <a:gd name="connsiteX50" fmla="*/ 1406770 w 1899139"/>
                        <a:gd name="connsiteY50" fmla="*/ 829994 h 1578316"/>
                        <a:gd name="connsiteX51" fmla="*/ 1322364 w 1899139"/>
                        <a:gd name="connsiteY51" fmla="*/ 745588 h 1578316"/>
                        <a:gd name="connsiteX52" fmla="*/ 1195754 w 1899139"/>
                        <a:gd name="connsiteY52" fmla="*/ 759656 h 1578316"/>
                        <a:gd name="connsiteX53" fmla="*/ 1209822 w 1899139"/>
                        <a:gd name="connsiteY53" fmla="*/ 815927 h 1578316"/>
                        <a:gd name="connsiteX54" fmla="*/ 1237957 w 1899139"/>
                        <a:gd name="connsiteY54" fmla="*/ 900333 h 1578316"/>
                        <a:gd name="connsiteX55" fmla="*/ 1252025 w 1899139"/>
                        <a:gd name="connsiteY55" fmla="*/ 942536 h 1578316"/>
                        <a:gd name="connsiteX56" fmla="*/ 1266093 w 1899139"/>
                        <a:gd name="connsiteY56" fmla="*/ 984739 h 1578316"/>
                        <a:gd name="connsiteX57" fmla="*/ 1280160 w 1899139"/>
                        <a:gd name="connsiteY57" fmla="*/ 1041010 h 1578316"/>
                        <a:gd name="connsiteX58" fmla="*/ 1308296 w 1899139"/>
                        <a:gd name="connsiteY58" fmla="*/ 1125416 h 1578316"/>
                        <a:gd name="connsiteX59" fmla="*/ 1322364 w 1899139"/>
                        <a:gd name="connsiteY59" fmla="*/ 1167619 h 1578316"/>
                        <a:gd name="connsiteX60" fmla="*/ 1336431 w 1899139"/>
                        <a:gd name="connsiteY60" fmla="*/ 1350499 h 1578316"/>
                        <a:gd name="connsiteX61" fmla="*/ 1364567 w 1899139"/>
                        <a:gd name="connsiteY61" fmla="*/ 1434905 h 1578316"/>
                        <a:gd name="connsiteX62" fmla="*/ 1378634 w 1899139"/>
                        <a:gd name="connsiteY62" fmla="*/ 1477108 h 1578316"/>
                        <a:gd name="connsiteX63" fmla="*/ 1406770 w 1899139"/>
                        <a:gd name="connsiteY63" fmla="*/ 1237957 h 1578316"/>
                        <a:gd name="connsiteX64" fmla="*/ 1392702 w 1899139"/>
                        <a:gd name="connsiteY64" fmla="*/ 1167619 h 1578316"/>
                        <a:gd name="connsiteX65" fmla="*/ 1336431 w 1899139"/>
                        <a:gd name="connsiteY65" fmla="*/ 1026942 h 1578316"/>
                        <a:gd name="connsiteX66" fmla="*/ 1308296 w 1899139"/>
                        <a:gd name="connsiteY66" fmla="*/ 984739 h 1578316"/>
                        <a:gd name="connsiteX67" fmla="*/ 1266093 w 1899139"/>
                        <a:gd name="connsiteY67" fmla="*/ 844062 h 1578316"/>
                        <a:gd name="connsiteX68" fmla="*/ 1252025 w 1899139"/>
                        <a:gd name="connsiteY68" fmla="*/ 801859 h 1578316"/>
                        <a:gd name="connsiteX69" fmla="*/ 1237957 w 1899139"/>
                        <a:gd name="connsiteY69" fmla="*/ 703385 h 1578316"/>
                        <a:gd name="connsiteX70" fmla="*/ 1209822 w 1899139"/>
                        <a:gd name="connsiteY70" fmla="*/ 647114 h 1578316"/>
                        <a:gd name="connsiteX71" fmla="*/ 1195754 w 1899139"/>
                        <a:gd name="connsiteY71" fmla="*/ 604911 h 1578316"/>
                        <a:gd name="connsiteX72" fmla="*/ 1378634 w 1899139"/>
                        <a:gd name="connsiteY72" fmla="*/ 576776 h 1578316"/>
                        <a:gd name="connsiteX73" fmla="*/ 1575582 w 1899139"/>
                        <a:gd name="connsiteY73" fmla="*/ 590844 h 1578316"/>
                        <a:gd name="connsiteX74" fmla="*/ 1674056 w 1899139"/>
                        <a:gd name="connsiteY74" fmla="*/ 618979 h 1578316"/>
                        <a:gd name="connsiteX75" fmla="*/ 1730327 w 1899139"/>
                        <a:gd name="connsiteY75" fmla="*/ 633047 h 1578316"/>
                        <a:gd name="connsiteX76" fmla="*/ 1814733 w 1899139"/>
                        <a:gd name="connsiteY76" fmla="*/ 661182 h 1578316"/>
                        <a:gd name="connsiteX77" fmla="*/ 1899139 w 1899139"/>
                        <a:gd name="connsiteY77" fmla="*/ 717453 h 1578316"/>
                        <a:gd name="connsiteX78" fmla="*/ 1856936 w 1899139"/>
                        <a:gd name="connsiteY78" fmla="*/ 745588 h 1578316"/>
                        <a:gd name="connsiteX79" fmla="*/ 1659988 w 1899139"/>
                        <a:gd name="connsiteY79" fmla="*/ 703385 h 1578316"/>
                        <a:gd name="connsiteX80" fmla="*/ 1617785 w 1899139"/>
                        <a:gd name="connsiteY80" fmla="*/ 675250 h 1578316"/>
                        <a:gd name="connsiteX81" fmla="*/ 1434905 w 1899139"/>
                        <a:gd name="connsiteY81" fmla="*/ 661182 h 1578316"/>
                        <a:gd name="connsiteX82" fmla="*/ 1322364 w 1899139"/>
                        <a:gd name="connsiteY82" fmla="*/ 633047 h 1578316"/>
                        <a:gd name="connsiteX83" fmla="*/ 872197 w 1899139"/>
                        <a:gd name="connsiteY83" fmla="*/ 604911 h 1578316"/>
                        <a:gd name="connsiteX84" fmla="*/ 815927 w 1899139"/>
                        <a:gd name="connsiteY84" fmla="*/ 576776 h 1578316"/>
                        <a:gd name="connsiteX85" fmla="*/ 858130 w 1899139"/>
                        <a:gd name="connsiteY85" fmla="*/ 562708 h 1578316"/>
                        <a:gd name="connsiteX86" fmla="*/ 928468 w 1899139"/>
                        <a:gd name="connsiteY86" fmla="*/ 633047 h 1578316"/>
                        <a:gd name="connsiteX87" fmla="*/ 984739 w 1899139"/>
                        <a:gd name="connsiteY87" fmla="*/ 717453 h 1578316"/>
                        <a:gd name="connsiteX88" fmla="*/ 1041010 w 1899139"/>
                        <a:gd name="connsiteY88" fmla="*/ 801859 h 1578316"/>
                        <a:gd name="connsiteX89" fmla="*/ 1069145 w 1899139"/>
                        <a:gd name="connsiteY89" fmla="*/ 900333 h 1578316"/>
                        <a:gd name="connsiteX90" fmla="*/ 1097280 w 1899139"/>
                        <a:gd name="connsiteY90" fmla="*/ 984739 h 1578316"/>
                        <a:gd name="connsiteX91" fmla="*/ 1111348 w 1899139"/>
                        <a:gd name="connsiteY91" fmla="*/ 1026942 h 1578316"/>
                        <a:gd name="connsiteX92" fmla="*/ 1125416 w 1899139"/>
                        <a:gd name="connsiteY92" fmla="*/ 1069145 h 1578316"/>
                        <a:gd name="connsiteX93" fmla="*/ 1153551 w 1899139"/>
                        <a:gd name="connsiteY93" fmla="*/ 1181687 h 1578316"/>
                        <a:gd name="connsiteX94" fmla="*/ 1181687 w 1899139"/>
                        <a:gd name="connsiteY94" fmla="*/ 1280160 h 1578316"/>
                        <a:gd name="connsiteX95" fmla="*/ 1223890 w 1899139"/>
                        <a:gd name="connsiteY95" fmla="*/ 1223890 h 1578316"/>
                        <a:gd name="connsiteX96" fmla="*/ 1181687 w 1899139"/>
                        <a:gd name="connsiteY96" fmla="*/ 998807 h 1578316"/>
                        <a:gd name="connsiteX97" fmla="*/ 1111348 w 1899139"/>
                        <a:gd name="connsiteY97" fmla="*/ 914400 h 1578316"/>
                        <a:gd name="connsiteX98" fmla="*/ 1069145 w 1899139"/>
                        <a:gd name="connsiteY98" fmla="*/ 815927 h 1578316"/>
                        <a:gd name="connsiteX99" fmla="*/ 1055077 w 1899139"/>
                        <a:gd name="connsiteY99" fmla="*/ 773724 h 1578316"/>
                        <a:gd name="connsiteX100" fmla="*/ 1026942 w 1899139"/>
                        <a:gd name="connsiteY100" fmla="*/ 731520 h 1578316"/>
                        <a:gd name="connsiteX101" fmla="*/ 956604 w 1899139"/>
                        <a:gd name="connsiteY101" fmla="*/ 604911 h 1578316"/>
                        <a:gd name="connsiteX102" fmla="*/ 956604 w 1899139"/>
                        <a:gd name="connsiteY102" fmla="*/ 506437 h 1578316"/>
                        <a:gd name="connsiteX103" fmla="*/ 1055077 w 1899139"/>
                        <a:gd name="connsiteY103" fmla="*/ 450167 h 1578316"/>
                        <a:gd name="connsiteX104" fmla="*/ 1083213 w 1899139"/>
                        <a:gd name="connsiteY104" fmla="*/ 422031 h 1578316"/>
                        <a:gd name="connsiteX105" fmla="*/ 1125416 w 1899139"/>
                        <a:gd name="connsiteY105" fmla="*/ 393896 h 1578316"/>
                        <a:gd name="connsiteX106" fmla="*/ 1153551 w 1899139"/>
                        <a:gd name="connsiteY106" fmla="*/ 365760 h 1578316"/>
                        <a:gd name="connsiteX107" fmla="*/ 1195754 w 1899139"/>
                        <a:gd name="connsiteY107" fmla="*/ 337625 h 1578316"/>
                        <a:gd name="connsiteX108" fmla="*/ 1223890 w 1899139"/>
                        <a:gd name="connsiteY108" fmla="*/ 309490 h 1578316"/>
                        <a:gd name="connsiteX109" fmla="*/ 1350499 w 1899139"/>
                        <a:gd name="connsiteY109" fmla="*/ 267287 h 1578316"/>
                        <a:gd name="connsiteX110" fmla="*/ 1392702 w 1899139"/>
                        <a:gd name="connsiteY110" fmla="*/ 253219 h 1578316"/>
                        <a:gd name="connsiteX111" fmla="*/ 1350499 w 1899139"/>
                        <a:gd name="connsiteY111" fmla="*/ 351693 h 1578316"/>
                        <a:gd name="connsiteX112" fmla="*/ 1266093 w 1899139"/>
                        <a:gd name="connsiteY112" fmla="*/ 379828 h 1578316"/>
                        <a:gd name="connsiteX113" fmla="*/ 1223890 w 1899139"/>
                        <a:gd name="connsiteY113" fmla="*/ 393896 h 1578316"/>
                        <a:gd name="connsiteX114" fmla="*/ 1181687 w 1899139"/>
                        <a:gd name="connsiteY114" fmla="*/ 407964 h 1578316"/>
                        <a:gd name="connsiteX115" fmla="*/ 1097280 w 1899139"/>
                        <a:gd name="connsiteY115" fmla="*/ 450167 h 1578316"/>
                        <a:gd name="connsiteX116" fmla="*/ 1055077 w 1899139"/>
                        <a:gd name="connsiteY116" fmla="*/ 478302 h 1578316"/>
                        <a:gd name="connsiteX117" fmla="*/ 1012874 w 1899139"/>
                        <a:gd name="connsiteY117" fmla="*/ 492370 h 1578316"/>
                        <a:gd name="connsiteX118" fmla="*/ 914400 w 1899139"/>
                        <a:gd name="connsiteY118" fmla="*/ 534573 h 1578316"/>
                        <a:gd name="connsiteX119" fmla="*/ 745588 w 1899139"/>
                        <a:gd name="connsiteY119" fmla="*/ 520505 h 1578316"/>
                        <a:gd name="connsiteX120" fmla="*/ 618979 w 1899139"/>
                        <a:gd name="connsiteY120" fmla="*/ 492370 h 1578316"/>
                        <a:gd name="connsiteX121" fmla="*/ 548640 w 1899139"/>
                        <a:gd name="connsiteY121" fmla="*/ 478302 h 1578316"/>
                        <a:gd name="connsiteX122" fmla="*/ 492370 w 1899139"/>
                        <a:gd name="connsiteY122" fmla="*/ 464234 h 1578316"/>
                        <a:gd name="connsiteX123" fmla="*/ 393896 w 1899139"/>
                        <a:gd name="connsiteY123" fmla="*/ 450167 h 1578316"/>
                        <a:gd name="connsiteX124" fmla="*/ 520505 w 1899139"/>
                        <a:gd name="connsiteY124" fmla="*/ 464234 h 1578316"/>
                        <a:gd name="connsiteX125" fmla="*/ 590844 w 1899139"/>
                        <a:gd name="connsiteY125" fmla="*/ 520505 h 1578316"/>
                        <a:gd name="connsiteX126" fmla="*/ 618979 w 1899139"/>
                        <a:gd name="connsiteY126" fmla="*/ 562708 h 1578316"/>
                        <a:gd name="connsiteX127" fmla="*/ 689317 w 1899139"/>
                        <a:gd name="connsiteY127" fmla="*/ 436099 h 1578316"/>
                        <a:gd name="connsiteX128" fmla="*/ 717453 w 1899139"/>
                        <a:gd name="connsiteY128" fmla="*/ 407964 h 1578316"/>
                        <a:gd name="connsiteX129" fmla="*/ 745588 w 1899139"/>
                        <a:gd name="connsiteY129" fmla="*/ 365760 h 1578316"/>
                        <a:gd name="connsiteX130" fmla="*/ 773724 w 1899139"/>
                        <a:gd name="connsiteY130" fmla="*/ 337625 h 1578316"/>
                        <a:gd name="connsiteX131" fmla="*/ 801859 w 1899139"/>
                        <a:gd name="connsiteY131" fmla="*/ 295422 h 1578316"/>
                        <a:gd name="connsiteX132" fmla="*/ 844062 w 1899139"/>
                        <a:gd name="connsiteY132" fmla="*/ 281354 h 1578316"/>
                        <a:gd name="connsiteX133" fmla="*/ 872197 w 1899139"/>
                        <a:gd name="connsiteY133" fmla="*/ 239151 h 1578316"/>
                        <a:gd name="connsiteX134" fmla="*/ 970671 w 1899139"/>
                        <a:gd name="connsiteY134" fmla="*/ 182880 h 1578316"/>
                        <a:gd name="connsiteX135" fmla="*/ 1041010 w 1899139"/>
                        <a:gd name="connsiteY135" fmla="*/ 140677 h 1578316"/>
                        <a:gd name="connsiteX136" fmla="*/ 1111348 w 1899139"/>
                        <a:gd name="connsiteY136" fmla="*/ 84407 h 1578316"/>
                        <a:gd name="connsiteX137" fmla="*/ 1097280 w 1899139"/>
                        <a:gd name="connsiteY137" fmla="*/ 126610 h 1578316"/>
                        <a:gd name="connsiteX138" fmla="*/ 1012874 w 1899139"/>
                        <a:gd name="connsiteY138" fmla="*/ 182880 h 1578316"/>
                        <a:gd name="connsiteX139" fmla="*/ 984739 w 1899139"/>
                        <a:gd name="connsiteY139" fmla="*/ 211016 h 1578316"/>
                        <a:gd name="connsiteX140" fmla="*/ 914400 w 1899139"/>
                        <a:gd name="connsiteY140" fmla="*/ 267287 h 1578316"/>
                        <a:gd name="connsiteX141" fmla="*/ 858130 w 1899139"/>
                        <a:gd name="connsiteY141" fmla="*/ 351693 h 1578316"/>
                        <a:gd name="connsiteX142" fmla="*/ 844062 w 1899139"/>
                        <a:gd name="connsiteY142" fmla="*/ 393896 h 1578316"/>
                        <a:gd name="connsiteX143" fmla="*/ 801859 w 1899139"/>
                        <a:gd name="connsiteY143" fmla="*/ 422031 h 1578316"/>
                        <a:gd name="connsiteX144" fmla="*/ 745588 w 1899139"/>
                        <a:gd name="connsiteY144" fmla="*/ 478302 h 1578316"/>
                        <a:gd name="connsiteX145" fmla="*/ 703385 w 1899139"/>
                        <a:gd name="connsiteY145" fmla="*/ 506437 h 1578316"/>
                        <a:gd name="connsiteX146" fmla="*/ 647114 w 1899139"/>
                        <a:gd name="connsiteY146" fmla="*/ 562708 h 1578316"/>
                        <a:gd name="connsiteX147" fmla="*/ 633047 w 1899139"/>
                        <a:gd name="connsiteY147" fmla="*/ 604911 h 1578316"/>
                        <a:gd name="connsiteX148" fmla="*/ 675250 w 1899139"/>
                        <a:gd name="connsiteY148" fmla="*/ 689317 h 1578316"/>
                        <a:gd name="connsiteX149" fmla="*/ 703385 w 1899139"/>
                        <a:gd name="connsiteY149" fmla="*/ 745588 h 1578316"/>
                        <a:gd name="connsiteX150" fmla="*/ 717453 w 1899139"/>
                        <a:gd name="connsiteY150" fmla="*/ 801859 h 1578316"/>
                        <a:gd name="connsiteX151" fmla="*/ 745588 w 1899139"/>
                        <a:gd name="connsiteY151" fmla="*/ 844062 h 1578316"/>
                        <a:gd name="connsiteX152" fmla="*/ 787791 w 1899139"/>
                        <a:gd name="connsiteY152" fmla="*/ 942536 h 1578316"/>
                        <a:gd name="connsiteX153" fmla="*/ 844062 w 1899139"/>
                        <a:gd name="connsiteY153" fmla="*/ 998807 h 1578316"/>
                        <a:gd name="connsiteX154" fmla="*/ 900333 w 1899139"/>
                        <a:gd name="connsiteY154" fmla="*/ 1083213 h 1578316"/>
                        <a:gd name="connsiteX155" fmla="*/ 970671 w 1899139"/>
                        <a:gd name="connsiteY155" fmla="*/ 1167619 h 1578316"/>
                        <a:gd name="connsiteX156" fmla="*/ 956604 w 1899139"/>
                        <a:gd name="connsiteY156" fmla="*/ 1097280 h 1578316"/>
                        <a:gd name="connsiteX157" fmla="*/ 942536 w 1899139"/>
                        <a:gd name="connsiteY157" fmla="*/ 1012874 h 1578316"/>
                        <a:gd name="connsiteX158" fmla="*/ 914400 w 1899139"/>
                        <a:gd name="connsiteY158" fmla="*/ 928468 h 1578316"/>
                        <a:gd name="connsiteX159" fmla="*/ 886265 w 1899139"/>
                        <a:gd name="connsiteY159" fmla="*/ 886265 h 1578316"/>
                        <a:gd name="connsiteX160" fmla="*/ 872197 w 1899139"/>
                        <a:gd name="connsiteY160" fmla="*/ 829994 h 1578316"/>
                        <a:gd name="connsiteX161" fmla="*/ 815927 w 1899139"/>
                        <a:gd name="connsiteY161" fmla="*/ 745588 h 1578316"/>
                        <a:gd name="connsiteX162" fmla="*/ 801859 w 1899139"/>
                        <a:gd name="connsiteY162" fmla="*/ 703385 h 1578316"/>
                        <a:gd name="connsiteX163" fmla="*/ 717453 w 1899139"/>
                        <a:gd name="connsiteY163" fmla="*/ 604911 h 1578316"/>
                        <a:gd name="connsiteX164" fmla="*/ 689317 w 1899139"/>
                        <a:gd name="connsiteY164" fmla="*/ 576776 h 1578316"/>
                        <a:gd name="connsiteX165" fmla="*/ 520505 w 1899139"/>
                        <a:gd name="connsiteY165" fmla="*/ 548640 h 1578316"/>
                        <a:gd name="connsiteX166" fmla="*/ 295422 w 1899139"/>
                        <a:gd name="connsiteY166" fmla="*/ 534573 h 1578316"/>
                        <a:gd name="connsiteX167" fmla="*/ 323557 w 1899139"/>
                        <a:gd name="connsiteY167" fmla="*/ 675250 h 1578316"/>
                        <a:gd name="connsiteX168" fmla="*/ 393896 w 1899139"/>
                        <a:gd name="connsiteY168" fmla="*/ 745588 h 1578316"/>
                        <a:gd name="connsiteX169" fmla="*/ 422031 w 1899139"/>
                        <a:gd name="connsiteY169" fmla="*/ 773724 h 1578316"/>
                        <a:gd name="connsiteX170" fmla="*/ 450167 w 1899139"/>
                        <a:gd name="connsiteY170" fmla="*/ 801859 h 1578316"/>
                        <a:gd name="connsiteX171" fmla="*/ 464234 w 1899139"/>
                        <a:gd name="connsiteY171" fmla="*/ 858130 h 1578316"/>
                        <a:gd name="connsiteX172" fmla="*/ 520505 w 1899139"/>
                        <a:gd name="connsiteY172" fmla="*/ 942536 h 1578316"/>
                        <a:gd name="connsiteX173" fmla="*/ 548640 w 1899139"/>
                        <a:gd name="connsiteY173" fmla="*/ 984739 h 1578316"/>
                        <a:gd name="connsiteX174" fmla="*/ 618979 w 1899139"/>
                        <a:gd name="connsiteY174" fmla="*/ 1111348 h 1578316"/>
                        <a:gd name="connsiteX175" fmla="*/ 661182 w 1899139"/>
                        <a:gd name="connsiteY175" fmla="*/ 1125416 h 1578316"/>
                        <a:gd name="connsiteX176" fmla="*/ 689317 w 1899139"/>
                        <a:gd name="connsiteY176" fmla="*/ 1167619 h 1578316"/>
                        <a:gd name="connsiteX177" fmla="*/ 717453 w 1899139"/>
                        <a:gd name="connsiteY177" fmla="*/ 1195754 h 1578316"/>
                        <a:gd name="connsiteX178" fmla="*/ 731520 w 1899139"/>
                        <a:gd name="connsiteY178" fmla="*/ 1153551 h 1578316"/>
                        <a:gd name="connsiteX179" fmla="*/ 703385 w 1899139"/>
                        <a:gd name="connsiteY179" fmla="*/ 1055077 h 1578316"/>
                        <a:gd name="connsiteX180" fmla="*/ 661182 w 1899139"/>
                        <a:gd name="connsiteY180" fmla="*/ 914400 h 1578316"/>
                        <a:gd name="connsiteX181" fmla="*/ 647114 w 1899139"/>
                        <a:gd name="connsiteY181" fmla="*/ 872197 h 1578316"/>
                        <a:gd name="connsiteX182" fmla="*/ 548640 w 1899139"/>
                        <a:gd name="connsiteY182" fmla="*/ 759656 h 1578316"/>
                        <a:gd name="connsiteX183" fmla="*/ 520505 w 1899139"/>
                        <a:gd name="connsiteY183" fmla="*/ 731520 h 1578316"/>
                        <a:gd name="connsiteX184" fmla="*/ 464234 w 1899139"/>
                        <a:gd name="connsiteY184" fmla="*/ 675250 h 1578316"/>
                        <a:gd name="connsiteX185" fmla="*/ 436099 w 1899139"/>
                        <a:gd name="connsiteY185" fmla="*/ 647114 h 1578316"/>
                        <a:gd name="connsiteX186" fmla="*/ 379828 w 1899139"/>
                        <a:gd name="connsiteY186" fmla="*/ 604911 h 1578316"/>
                        <a:gd name="connsiteX187" fmla="*/ 323557 w 1899139"/>
                        <a:gd name="connsiteY187" fmla="*/ 590844 h 1578316"/>
                        <a:gd name="connsiteX188" fmla="*/ 309490 w 1899139"/>
                        <a:gd name="connsiteY188" fmla="*/ 548640 h 1578316"/>
                        <a:gd name="connsiteX189" fmla="*/ 351693 w 1899139"/>
                        <a:gd name="connsiteY189" fmla="*/ 506437 h 1578316"/>
                        <a:gd name="connsiteX190" fmla="*/ 365760 w 1899139"/>
                        <a:gd name="connsiteY190" fmla="*/ 464234 h 1578316"/>
                        <a:gd name="connsiteX191" fmla="*/ 393896 w 1899139"/>
                        <a:gd name="connsiteY191" fmla="*/ 436099 h 1578316"/>
                        <a:gd name="connsiteX192" fmla="*/ 422031 w 1899139"/>
                        <a:gd name="connsiteY192" fmla="*/ 393896 h 1578316"/>
                        <a:gd name="connsiteX193" fmla="*/ 450167 w 1899139"/>
                        <a:gd name="connsiteY193" fmla="*/ 365760 h 1578316"/>
                        <a:gd name="connsiteX194" fmla="*/ 520505 w 1899139"/>
                        <a:gd name="connsiteY194" fmla="*/ 281354 h 1578316"/>
                        <a:gd name="connsiteX195" fmla="*/ 576776 w 1899139"/>
                        <a:gd name="connsiteY195" fmla="*/ 168813 h 1578316"/>
                        <a:gd name="connsiteX196" fmla="*/ 661182 w 1899139"/>
                        <a:gd name="connsiteY196" fmla="*/ 56271 h 1578316"/>
                        <a:gd name="connsiteX197" fmla="*/ 689317 w 1899139"/>
                        <a:gd name="connsiteY197" fmla="*/ 14068 h 1578316"/>
                        <a:gd name="connsiteX198" fmla="*/ 731520 w 1899139"/>
                        <a:gd name="connsiteY198" fmla="*/ 0 h 1578316"/>
                        <a:gd name="connsiteX199" fmla="*/ 717453 w 1899139"/>
                        <a:gd name="connsiteY199" fmla="*/ 98474 h 1578316"/>
                        <a:gd name="connsiteX200" fmla="*/ 703385 w 1899139"/>
                        <a:gd name="connsiteY200" fmla="*/ 154745 h 1578316"/>
                        <a:gd name="connsiteX201" fmla="*/ 590844 w 1899139"/>
                        <a:gd name="connsiteY201" fmla="*/ 239151 h 1578316"/>
                        <a:gd name="connsiteX202" fmla="*/ 534573 w 1899139"/>
                        <a:gd name="connsiteY202" fmla="*/ 309490 h 1578316"/>
                        <a:gd name="connsiteX203" fmla="*/ 492370 w 1899139"/>
                        <a:gd name="connsiteY203" fmla="*/ 323557 h 1578316"/>
                        <a:gd name="connsiteX204" fmla="*/ 450167 w 1899139"/>
                        <a:gd name="connsiteY204" fmla="*/ 393896 h 1578316"/>
                        <a:gd name="connsiteX205" fmla="*/ 393896 w 1899139"/>
                        <a:gd name="connsiteY205" fmla="*/ 478302 h 1578316"/>
                        <a:gd name="connsiteX206" fmla="*/ 365760 w 1899139"/>
                        <a:gd name="connsiteY206" fmla="*/ 520505 h 1578316"/>
                        <a:gd name="connsiteX207" fmla="*/ 323557 w 1899139"/>
                        <a:gd name="connsiteY207" fmla="*/ 562708 h 1578316"/>
                        <a:gd name="connsiteX208" fmla="*/ 309490 w 1899139"/>
                        <a:gd name="connsiteY208" fmla="*/ 618979 h 1578316"/>
                        <a:gd name="connsiteX209" fmla="*/ 253219 w 1899139"/>
                        <a:gd name="connsiteY209" fmla="*/ 675250 h 1578316"/>
                        <a:gd name="connsiteX210" fmla="*/ 182880 w 1899139"/>
                        <a:gd name="connsiteY210" fmla="*/ 759656 h 1578316"/>
                        <a:gd name="connsiteX211" fmla="*/ 84407 w 1899139"/>
                        <a:gd name="connsiteY211" fmla="*/ 886265 h 1578316"/>
                        <a:gd name="connsiteX212" fmla="*/ 56271 w 1899139"/>
                        <a:gd name="connsiteY212" fmla="*/ 998807 h 1578316"/>
                        <a:gd name="connsiteX213" fmla="*/ 42204 w 1899139"/>
                        <a:gd name="connsiteY213" fmla="*/ 1083213 h 1578316"/>
                        <a:gd name="connsiteX214" fmla="*/ 0 w 1899139"/>
                        <a:gd name="connsiteY214" fmla="*/ 1181687 h 1578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</a:cxnLst>
                      <a:rect l="l" t="t" r="r" b="b"/>
                      <a:pathLst>
                        <a:path w="1899139" h="1578316">
                          <a:moveTo>
                            <a:pt x="14068" y="1308296"/>
                          </a:moveTo>
                          <a:cubicBezTo>
                            <a:pt x="23061" y="1092462"/>
                            <a:pt x="1826" y="1055726"/>
                            <a:pt x="42204" y="914400"/>
                          </a:cubicBezTo>
                          <a:cubicBezTo>
                            <a:pt x="46278" y="900142"/>
                            <a:pt x="49639" y="885460"/>
                            <a:pt x="56271" y="872197"/>
                          </a:cubicBezTo>
                          <a:cubicBezTo>
                            <a:pt x="63832" y="857075"/>
                            <a:pt x="75028" y="844062"/>
                            <a:pt x="84407" y="829994"/>
                          </a:cubicBezTo>
                          <a:cubicBezTo>
                            <a:pt x="89096" y="815926"/>
                            <a:pt x="89211" y="799370"/>
                            <a:pt x="98474" y="787791"/>
                          </a:cubicBezTo>
                          <a:cubicBezTo>
                            <a:pt x="109036" y="774589"/>
                            <a:pt x="127475" y="770218"/>
                            <a:pt x="140677" y="759656"/>
                          </a:cubicBezTo>
                          <a:cubicBezTo>
                            <a:pt x="212285" y="702370"/>
                            <a:pt x="111662" y="760095"/>
                            <a:pt x="225084" y="703385"/>
                          </a:cubicBezTo>
                          <a:cubicBezTo>
                            <a:pt x="229773" y="689317"/>
                            <a:pt x="228666" y="671667"/>
                            <a:pt x="239151" y="661182"/>
                          </a:cubicBezTo>
                          <a:cubicBezTo>
                            <a:pt x="284997" y="615335"/>
                            <a:pt x="346940" y="592033"/>
                            <a:pt x="407964" y="576776"/>
                          </a:cubicBezTo>
                          <a:cubicBezTo>
                            <a:pt x="426721" y="572087"/>
                            <a:pt x="445006" y="564732"/>
                            <a:pt x="464234" y="562708"/>
                          </a:cubicBezTo>
                          <a:cubicBezTo>
                            <a:pt x="534341" y="555328"/>
                            <a:pt x="604911" y="553329"/>
                            <a:pt x="675250" y="548640"/>
                          </a:cubicBezTo>
                          <a:cubicBezTo>
                            <a:pt x="750278" y="553329"/>
                            <a:pt x="825468" y="555902"/>
                            <a:pt x="900333" y="562708"/>
                          </a:cubicBezTo>
                          <a:cubicBezTo>
                            <a:pt x="928739" y="565290"/>
                            <a:pt x="956895" y="570588"/>
                            <a:pt x="984739" y="576776"/>
                          </a:cubicBezTo>
                          <a:cubicBezTo>
                            <a:pt x="999215" y="579993"/>
                            <a:pt x="1012684" y="586770"/>
                            <a:pt x="1026942" y="590844"/>
                          </a:cubicBezTo>
                          <a:cubicBezTo>
                            <a:pt x="1045532" y="596155"/>
                            <a:pt x="1064456" y="600222"/>
                            <a:pt x="1083213" y="604911"/>
                          </a:cubicBezTo>
                          <a:cubicBezTo>
                            <a:pt x="1101970" y="614290"/>
                            <a:pt x="1119589" y="626415"/>
                            <a:pt x="1139484" y="633047"/>
                          </a:cubicBezTo>
                          <a:cubicBezTo>
                            <a:pt x="1176168" y="645275"/>
                            <a:pt x="1252025" y="661182"/>
                            <a:pt x="1252025" y="661182"/>
                          </a:cubicBezTo>
                          <a:cubicBezTo>
                            <a:pt x="1274461" y="694836"/>
                            <a:pt x="1287897" y="720968"/>
                            <a:pt x="1322364" y="745588"/>
                          </a:cubicBezTo>
                          <a:cubicBezTo>
                            <a:pt x="1339429" y="757777"/>
                            <a:pt x="1361570" y="761535"/>
                            <a:pt x="1378634" y="773724"/>
                          </a:cubicBezTo>
                          <a:cubicBezTo>
                            <a:pt x="1413098" y="798342"/>
                            <a:pt x="1426538" y="824479"/>
                            <a:pt x="1448973" y="858130"/>
                          </a:cubicBezTo>
                          <a:cubicBezTo>
                            <a:pt x="1453662" y="876887"/>
                            <a:pt x="1456251" y="896297"/>
                            <a:pt x="1463040" y="914400"/>
                          </a:cubicBezTo>
                          <a:cubicBezTo>
                            <a:pt x="1470403" y="934036"/>
                            <a:pt x="1484544" y="950776"/>
                            <a:pt x="1491176" y="970671"/>
                          </a:cubicBezTo>
                          <a:cubicBezTo>
                            <a:pt x="1509210" y="1024774"/>
                            <a:pt x="1520346" y="1113416"/>
                            <a:pt x="1547447" y="1167619"/>
                          </a:cubicBezTo>
                          <a:cubicBezTo>
                            <a:pt x="1556825" y="1186376"/>
                            <a:pt x="1565178" y="1205682"/>
                            <a:pt x="1575582" y="1223890"/>
                          </a:cubicBezTo>
                          <a:cubicBezTo>
                            <a:pt x="1583970" y="1238570"/>
                            <a:pt x="1596850" y="1250643"/>
                            <a:pt x="1603717" y="1266093"/>
                          </a:cubicBezTo>
                          <a:cubicBezTo>
                            <a:pt x="1603728" y="1266118"/>
                            <a:pt x="1638882" y="1371587"/>
                            <a:pt x="1645920" y="1392702"/>
                          </a:cubicBezTo>
                          <a:lnTo>
                            <a:pt x="1659988" y="1434905"/>
                          </a:lnTo>
                          <a:cubicBezTo>
                            <a:pt x="1665558" y="1479461"/>
                            <a:pt x="1710251" y="1564383"/>
                            <a:pt x="1631853" y="1575582"/>
                          </a:cubicBezTo>
                          <a:cubicBezTo>
                            <a:pt x="1612713" y="1578316"/>
                            <a:pt x="1594339" y="1566203"/>
                            <a:pt x="1575582" y="1561514"/>
                          </a:cubicBezTo>
                          <a:cubicBezTo>
                            <a:pt x="1515747" y="1471760"/>
                            <a:pt x="1558077" y="1549798"/>
                            <a:pt x="1533379" y="1364567"/>
                          </a:cubicBezTo>
                          <a:cubicBezTo>
                            <a:pt x="1527000" y="1316727"/>
                            <a:pt x="1502597" y="1269573"/>
                            <a:pt x="1491176" y="1223890"/>
                          </a:cubicBezTo>
                          <a:cubicBezTo>
                            <a:pt x="1486487" y="1205133"/>
                            <a:pt x="1482664" y="1186138"/>
                            <a:pt x="1477108" y="1167619"/>
                          </a:cubicBezTo>
                          <a:cubicBezTo>
                            <a:pt x="1468586" y="1139213"/>
                            <a:pt x="1448973" y="1083213"/>
                            <a:pt x="1448973" y="1083213"/>
                          </a:cubicBezTo>
                          <a:cubicBezTo>
                            <a:pt x="1434686" y="983204"/>
                            <a:pt x="1416823" y="909027"/>
                            <a:pt x="1448973" y="801859"/>
                          </a:cubicBezTo>
                          <a:cubicBezTo>
                            <a:pt x="1453831" y="785665"/>
                            <a:pt x="1466284" y="831074"/>
                            <a:pt x="1477108" y="844062"/>
                          </a:cubicBezTo>
                          <a:cubicBezTo>
                            <a:pt x="1489844" y="859346"/>
                            <a:pt x="1506575" y="870982"/>
                            <a:pt x="1519311" y="886265"/>
                          </a:cubicBezTo>
                          <a:cubicBezTo>
                            <a:pt x="1530135" y="899254"/>
                            <a:pt x="1536313" y="915744"/>
                            <a:pt x="1547447" y="928468"/>
                          </a:cubicBezTo>
                          <a:cubicBezTo>
                            <a:pt x="1569282" y="953422"/>
                            <a:pt x="1617785" y="998807"/>
                            <a:pt x="1617785" y="998807"/>
                          </a:cubicBezTo>
                          <a:cubicBezTo>
                            <a:pt x="1622474" y="1012875"/>
                            <a:pt x="1624496" y="1028135"/>
                            <a:pt x="1631853" y="1041010"/>
                          </a:cubicBezTo>
                          <a:cubicBezTo>
                            <a:pt x="1643486" y="1061367"/>
                            <a:pt x="1660428" y="1078201"/>
                            <a:pt x="1674056" y="1097280"/>
                          </a:cubicBezTo>
                          <a:cubicBezTo>
                            <a:pt x="1683883" y="1111038"/>
                            <a:pt x="1691629" y="1126281"/>
                            <a:pt x="1702191" y="1139484"/>
                          </a:cubicBezTo>
                          <a:cubicBezTo>
                            <a:pt x="1710476" y="1149841"/>
                            <a:pt x="1722041" y="1157262"/>
                            <a:pt x="1730327" y="1167619"/>
                          </a:cubicBezTo>
                          <a:cubicBezTo>
                            <a:pt x="1733962" y="1172163"/>
                            <a:pt x="1795718" y="1263053"/>
                            <a:pt x="1786597" y="1266093"/>
                          </a:cubicBezTo>
                          <a:cubicBezTo>
                            <a:pt x="1749913" y="1278321"/>
                            <a:pt x="1674056" y="1237957"/>
                            <a:pt x="1674056" y="1237957"/>
                          </a:cubicBezTo>
                          <a:cubicBezTo>
                            <a:pt x="1669367" y="1223889"/>
                            <a:pt x="1666620" y="1209017"/>
                            <a:pt x="1659988" y="1195754"/>
                          </a:cubicBezTo>
                          <a:cubicBezTo>
                            <a:pt x="1649702" y="1175182"/>
                            <a:pt x="1599209" y="1110026"/>
                            <a:pt x="1589650" y="1097280"/>
                          </a:cubicBezTo>
                          <a:cubicBezTo>
                            <a:pt x="1576369" y="1057437"/>
                            <a:pt x="1576814" y="1046436"/>
                            <a:pt x="1547447" y="1012874"/>
                          </a:cubicBezTo>
                          <a:cubicBezTo>
                            <a:pt x="1525612" y="987920"/>
                            <a:pt x="1495501" y="970125"/>
                            <a:pt x="1477108" y="942536"/>
                          </a:cubicBezTo>
                          <a:cubicBezTo>
                            <a:pt x="1467730" y="928468"/>
                            <a:pt x="1456534" y="915455"/>
                            <a:pt x="1448973" y="900333"/>
                          </a:cubicBezTo>
                          <a:cubicBezTo>
                            <a:pt x="1442341" y="887070"/>
                            <a:pt x="1442534" y="870846"/>
                            <a:pt x="1434905" y="858130"/>
                          </a:cubicBezTo>
                          <a:cubicBezTo>
                            <a:pt x="1428081" y="846757"/>
                            <a:pt x="1415055" y="840351"/>
                            <a:pt x="1406770" y="829994"/>
                          </a:cubicBezTo>
                          <a:cubicBezTo>
                            <a:pt x="1345061" y="752857"/>
                            <a:pt x="1420682" y="819327"/>
                            <a:pt x="1322364" y="745588"/>
                          </a:cubicBezTo>
                          <a:cubicBezTo>
                            <a:pt x="1280161" y="750277"/>
                            <a:pt x="1231763" y="737151"/>
                            <a:pt x="1195754" y="759656"/>
                          </a:cubicBezTo>
                          <a:cubicBezTo>
                            <a:pt x="1179359" y="769903"/>
                            <a:pt x="1204266" y="797408"/>
                            <a:pt x="1209822" y="815927"/>
                          </a:cubicBezTo>
                          <a:cubicBezTo>
                            <a:pt x="1218344" y="844333"/>
                            <a:pt x="1228579" y="872198"/>
                            <a:pt x="1237957" y="900333"/>
                          </a:cubicBezTo>
                          <a:lnTo>
                            <a:pt x="1252025" y="942536"/>
                          </a:lnTo>
                          <a:cubicBezTo>
                            <a:pt x="1256714" y="956604"/>
                            <a:pt x="1262497" y="970353"/>
                            <a:pt x="1266093" y="984739"/>
                          </a:cubicBezTo>
                          <a:cubicBezTo>
                            <a:pt x="1270782" y="1003496"/>
                            <a:pt x="1274604" y="1022491"/>
                            <a:pt x="1280160" y="1041010"/>
                          </a:cubicBezTo>
                          <a:cubicBezTo>
                            <a:pt x="1288682" y="1069417"/>
                            <a:pt x="1298917" y="1097281"/>
                            <a:pt x="1308296" y="1125416"/>
                          </a:cubicBezTo>
                          <a:lnTo>
                            <a:pt x="1322364" y="1167619"/>
                          </a:lnTo>
                          <a:cubicBezTo>
                            <a:pt x="1327053" y="1228579"/>
                            <a:pt x="1326895" y="1290107"/>
                            <a:pt x="1336431" y="1350499"/>
                          </a:cubicBezTo>
                          <a:cubicBezTo>
                            <a:pt x="1341056" y="1379793"/>
                            <a:pt x="1355189" y="1406770"/>
                            <a:pt x="1364567" y="1434905"/>
                          </a:cubicBezTo>
                          <a:lnTo>
                            <a:pt x="1378634" y="1477108"/>
                          </a:lnTo>
                          <a:cubicBezTo>
                            <a:pt x="1490652" y="1439768"/>
                            <a:pt x="1429374" y="1475302"/>
                            <a:pt x="1406770" y="1237957"/>
                          </a:cubicBezTo>
                          <a:cubicBezTo>
                            <a:pt x="1404503" y="1214154"/>
                            <a:pt x="1398993" y="1190687"/>
                            <a:pt x="1392702" y="1167619"/>
                          </a:cubicBezTo>
                          <a:cubicBezTo>
                            <a:pt x="1377663" y="1112476"/>
                            <a:pt x="1363881" y="1074979"/>
                            <a:pt x="1336431" y="1026942"/>
                          </a:cubicBezTo>
                          <a:cubicBezTo>
                            <a:pt x="1328043" y="1012262"/>
                            <a:pt x="1317674" y="998807"/>
                            <a:pt x="1308296" y="984739"/>
                          </a:cubicBezTo>
                          <a:cubicBezTo>
                            <a:pt x="1287036" y="899699"/>
                            <a:pt x="1300341" y="946805"/>
                            <a:pt x="1266093" y="844062"/>
                          </a:cubicBezTo>
                          <a:lnTo>
                            <a:pt x="1252025" y="801859"/>
                          </a:lnTo>
                          <a:cubicBezTo>
                            <a:pt x="1247336" y="769034"/>
                            <a:pt x="1246681" y="735375"/>
                            <a:pt x="1237957" y="703385"/>
                          </a:cubicBezTo>
                          <a:cubicBezTo>
                            <a:pt x="1232439" y="683153"/>
                            <a:pt x="1218083" y="666389"/>
                            <a:pt x="1209822" y="647114"/>
                          </a:cubicBezTo>
                          <a:cubicBezTo>
                            <a:pt x="1203981" y="633484"/>
                            <a:pt x="1200443" y="618979"/>
                            <a:pt x="1195754" y="604911"/>
                          </a:cubicBezTo>
                          <a:cubicBezTo>
                            <a:pt x="1263708" y="587923"/>
                            <a:pt x="1297625" y="576776"/>
                            <a:pt x="1378634" y="576776"/>
                          </a:cubicBezTo>
                          <a:cubicBezTo>
                            <a:pt x="1444451" y="576776"/>
                            <a:pt x="1509933" y="586155"/>
                            <a:pt x="1575582" y="590844"/>
                          </a:cubicBezTo>
                          <a:cubicBezTo>
                            <a:pt x="1751442" y="634807"/>
                            <a:pt x="1532824" y="578626"/>
                            <a:pt x="1674056" y="618979"/>
                          </a:cubicBezTo>
                          <a:cubicBezTo>
                            <a:pt x="1692646" y="624291"/>
                            <a:pt x="1711808" y="627491"/>
                            <a:pt x="1730327" y="633047"/>
                          </a:cubicBezTo>
                          <a:cubicBezTo>
                            <a:pt x="1758733" y="641569"/>
                            <a:pt x="1790057" y="644731"/>
                            <a:pt x="1814733" y="661182"/>
                          </a:cubicBezTo>
                          <a:lnTo>
                            <a:pt x="1899139" y="717453"/>
                          </a:lnTo>
                          <a:cubicBezTo>
                            <a:pt x="1885071" y="726831"/>
                            <a:pt x="1873774" y="744057"/>
                            <a:pt x="1856936" y="745588"/>
                          </a:cubicBezTo>
                          <a:cubicBezTo>
                            <a:pt x="1822888" y="748683"/>
                            <a:pt x="1695599" y="727126"/>
                            <a:pt x="1659988" y="703385"/>
                          </a:cubicBezTo>
                          <a:cubicBezTo>
                            <a:pt x="1645920" y="694007"/>
                            <a:pt x="1634403" y="678366"/>
                            <a:pt x="1617785" y="675250"/>
                          </a:cubicBezTo>
                          <a:cubicBezTo>
                            <a:pt x="1557692" y="663983"/>
                            <a:pt x="1495865" y="665871"/>
                            <a:pt x="1434905" y="661182"/>
                          </a:cubicBezTo>
                          <a:cubicBezTo>
                            <a:pt x="1397391" y="651804"/>
                            <a:pt x="1360840" y="636895"/>
                            <a:pt x="1322364" y="633047"/>
                          </a:cubicBezTo>
                          <a:cubicBezTo>
                            <a:pt x="1078930" y="608703"/>
                            <a:pt x="1228765" y="621119"/>
                            <a:pt x="872197" y="604911"/>
                          </a:cubicBezTo>
                          <a:cubicBezTo>
                            <a:pt x="853440" y="595533"/>
                            <a:pt x="822558" y="596671"/>
                            <a:pt x="815927" y="576776"/>
                          </a:cubicBezTo>
                          <a:cubicBezTo>
                            <a:pt x="811238" y="562708"/>
                            <a:pt x="844867" y="556076"/>
                            <a:pt x="858130" y="562708"/>
                          </a:cubicBezTo>
                          <a:cubicBezTo>
                            <a:pt x="887787" y="577537"/>
                            <a:pt x="928468" y="633047"/>
                            <a:pt x="928468" y="633047"/>
                          </a:cubicBezTo>
                          <a:cubicBezTo>
                            <a:pt x="957746" y="750156"/>
                            <a:pt x="916734" y="639733"/>
                            <a:pt x="984739" y="717453"/>
                          </a:cubicBezTo>
                          <a:cubicBezTo>
                            <a:pt x="1007006" y="742901"/>
                            <a:pt x="1041010" y="801859"/>
                            <a:pt x="1041010" y="801859"/>
                          </a:cubicBezTo>
                          <a:cubicBezTo>
                            <a:pt x="1088294" y="943719"/>
                            <a:pt x="1016141" y="723654"/>
                            <a:pt x="1069145" y="900333"/>
                          </a:cubicBezTo>
                          <a:cubicBezTo>
                            <a:pt x="1077667" y="928739"/>
                            <a:pt x="1087902" y="956604"/>
                            <a:pt x="1097280" y="984739"/>
                          </a:cubicBezTo>
                          <a:lnTo>
                            <a:pt x="1111348" y="1026942"/>
                          </a:lnTo>
                          <a:cubicBezTo>
                            <a:pt x="1116037" y="1041010"/>
                            <a:pt x="1122508" y="1054604"/>
                            <a:pt x="1125416" y="1069145"/>
                          </a:cubicBezTo>
                          <a:cubicBezTo>
                            <a:pt x="1154015" y="1212137"/>
                            <a:pt x="1124715" y="1080761"/>
                            <a:pt x="1153551" y="1181687"/>
                          </a:cubicBezTo>
                          <a:cubicBezTo>
                            <a:pt x="1188871" y="1305309"/>
                            <a:pt x="1147963" y="1178992"/>
                            <a:pt x="1181687" y="1280160"/>
                          </a:cubicBezTo>
                          <a:cubicBezTo>
                            <a:pt x="1195755" y="1261403"/>
                            <a:pt x="1220574" y="1247100"/>
                            <a:pt x="1223890" y="1223890"/>
                          </a:cubicBezTo>
                          <a:cubicBezTo>
                            <a:pt x="1225939" y="1209549"/>
                            <a:pt x="1212725" y="1029845"/>
                            <a:pt x="1181687" y="998807"/>
                          </a:cubicBezTo>
                          <a:cubicBezTo>
                            <a:pt x="1136972" y="954092"/>
                            <a:pt x="1161509" y="981282"/>
                            <a:pt x="1111348" y="914400"/>
                          </a:cubicBezTo>
                          <a:cubicBezTo>
                            <a:pt x="1082070" y="797290"/>
                            <a:pt x="1117720" y="913076"/>
                            <a:pt x="1069145" y="815927"/>
                          </a:cubicBezTo>
                          <a:cubicBezTo>
                            <a:pt x="1062513" y="802664"/>
                            <a:pt x="1061709" y="786987"/>
                            <a:pt x="1055077" y="773724"/>
                          </a:cubicBezTo>
                          <a:cubicBezTo>
                            <a:pt x="1047516" y="758601"/>
                            <a:pt x="1033809" y="746970"/>
                            <a:pt x="1026942" y="731520"/>
                          </a:cubicBezTo>
                          <a:cubicBezTo>
                            <a:pt x="971861" y="607585"/>
                            <a:pt x="1033633" y="681940"/>
                            <a:pt x="956604" y="604911"/>
                          </a:cubicBezTo>
                          <a:cubicBezTo>
                            <a:pt x="943948" y="566945"/>
                            <a:pt x="929126" y="547654"/>
                            <a:pt x="956604" y="506437"/>
                          </a:cubicBezTo>
                          <a:cubicBezTo>
                            <a:pt x="968115" y="489170"/>
                            <a:pt x="1043395" y="457955"/>
                            <a:pt x="1055077" y="450167"/>
                          </a:cubicBezTo>
                          <a:cubicBezTo>
                            <a:pt x="1066113" y="442810"/>
                            <a:pt x="1072856" y="430317"/>
                            <a:pt x="1083213" y="422031"/>
                          </a:cubicBezTo>
                          <a:cubicBezTo>
                            <a:pt x="1096415" y="411469"/>
                            <a:pt x="1112214" y="404458"/>
                            <a:pt x="1125416" y="393896"/>
                          </a:cubicBezTo>
                          <a:cubicBezTo>
                            <a:pt x="1135773" y="385610"/>
                            <a:pt x="1143194" y="374046"/>
                            <a:pt x="1153551" y="365760"/>
                          </a:cubicBezTo>
                          <a:cubicBezTo>
                            <a:pt x="1166753" y="355198"/>
                            <a:pt x="1182552" y="348187"/>
                            <a:pt x="1195754" y="337625"/>
                          </a:cubicBezTo>
                          <a:cubicBezTo>
                            <a:pt x="1206111" y="329340"/>
                            <a:pt x="1212027" y="315421"/>
                            <a:pt x="1223890" y="309490"/>
                          </a:cubicBezTo>
                          <a:cubicBezTo>
                            <a:pt x="1223907" y="309482"/>
                            <a:pt x="1329388" y="274324"/>
                            <a:pt x="1350499" y="267287"/>
                          </a:cubicBezTo>
                          <a:lnTo>
                            <a:pt x="1392702" y="253219"/>
                          </a:lnTo>
                          <a:cubicBezTo>
                            <a:pt x="1385056" y="291449"/>
                            <a:pt x="1390536" y="331674"/>
                            <a:pt x="1350499" y="351693"/>
                          </a:cubicBezTo>
                          <a:cubicBezTo>
                            <a:pt x="1323973" y="364956"/>
                            <a:pt x="1294228" y="370450"/>
                            <a:pt x="1266093" y="379828"/>
                          </a:cubicBezTo>
                          <a:lnTo>
                            <a:pt x="1223890" y="393896"/>
                          </a:lnTo>
                          <a:cubicBezTo>
                            <a:pt x="1209822" y="398585"/>
                            <a:pt x="1194025" y="399739"/>
                            <a:pt x="1181687" y="407964"/>
                          </a:cubicBezTo>
                          <a:cubicBezTo>
                            <a:pt x="1060741" y="488594"/>
                            <a:pt x="1213766" y="391925"/>
                            <a:pt x="1097280" y="450167"/>
                          </a:cubicBezTo>
                          <a:cubicBezTo>
                            <a:pt x="1082158" y="457728"/>
                            <a:pt x="1070199" y="470741"/>
                            <a:pt x="1055077" y="478302"/>
                          </a:cubicBezTo>
                          <a:cubicBezTo>
                            <a:pt x="1041814" y="484934"/>
                            <a:pt x="1026137" y="485738"/>
                            <a:pt x="1012874" y="492370"/>
                          </a:cubicBezTo>
                          <a:cubicBezTo>
                            <a:pt x="915725" y="540945"/>
                            <a:pt x="1031511" y="505295"/>
                            <a:pt x="914400" y="534573"/>
                          </a:cubicBezTo>
                          <a:cubicBezTo>
                            <a:pt x="858129" y="529884"/>
                            <a:pt x="801667" y="527103"/>
                            <a:pt x="745588" y="520505"/>
                          </a:cubicBezTo>
                          <a:cubicBezTo>
                            <a:pt x="700522" y="515203"/>
                            <a:pt x="662681" y="502081"/>
                            <a:pt x="618979" y="492370"/>
                          </a:cubicBezTo>
                          <a:cubicBezTo>
                            <a:pt x="595638" y="487183"/>
                            <a:pt x="571981" y="483489"/>
                            <a:pt x="548640" y="478302"/>
                          </a:cubicBezTo>
                          <a:cubicBezTo>
                            <a:pt x="529766" y="474108"/>
                            <a:pt x="511392" y="467693"/>
                            <a:pt x="492370" y="464234"/>
                          </a:cubicBezTo>
                          <a:cubicBezTo>
                            <a:pt x="459747" y="458303"/>
                            <a:pt x="360738" y="450167"/>
                            <a:pt x="393896" y="450167"/>
                          </a:cubicBezTo>
                          <a:cubicBezTo>
                            <a:pt x="436359" y="450167"/>
                            <a:pt x="478302" y="459545"/>
                            <a:pt x="520505" y="464234"/>
                          </a:cubicBezTo>
                          <a:cubicBezTo>
                            <a:pt x="601135" y="585180"/>
                            <a:pt x="493773" y="442848"/>
                            <a:pt x="590844" y="520505"/>
                          </a:cubicBezTo>
                          <a:cubicBezTo>
                            <a:pt x="604046" y="531067"/>
                            <a:pt x="609601" y="548640"/>
                            <a:pt x="618979" y="562708"/>
                          </a:cubicBezTo>
                          <a:cubicBezTo>
                            <a:pt x="636669" y="509641"/>
                            <a:pt x="640947" y="484467"/>
                            <a:pt x="689317" y="436099"/>
                          </a:cubicBezTo>
                          <a:cubicBezTo>
                            <a:pt x="698696" y="426721"/>
                            <a:pt x="709168" y="418321"/>
                            <a:pt x="717453" y="407964"/>
                          </a:cubicBezTo>
                          <a:cubicBezTo>
                            <a:pt x="728015" y="394761"/>
                            <a:pt x="735026" y="378963"/>
                            <a:pt x="745588" y="365760"/>
                          </a:cubicBezTo>
                          <a:cubicBezTo>
                            <a:pt x="753873" y="355403"/>
                            <a:pt x="765438" y="347982"/>
                            <a:pt x="773724" y="337625"/>
                          </a:cubicBezTo>
                          <a:cubicBezTo>
                            <a:pt x="784286" y="324423"/>
                            <a:pt x="788657" y="305984"/>
                            <a:pt x="801859" y="295422"/>
                          </a:cubicBezTo>
                          <a:cubicBezTo>
                            <a:pt x="813438" y="286159"/>
                            <a:pt x="829994" y="286043"/>
                            <a:pt x="844062" y="281354"/>
                          </a:cubicBezTo>
                          <a:cubicBezTo>
                            <a:pt x="853440" y="267286"/>
                            <a:pt x="860242" y="251106"/>
                            <a:pt x="872197" y="239151"/>
                          </a:cubicBezTo>
                          <a:cubicBezTo>
                            <a:pt x="900973" y="210375"/>
                            <a:pt x="937575" y="204944"/>
                            <a:pt x="970671" y="182880"/>
                          </a:cubicBezTo>
                          <a:cubicBezTo>
                            <a:pt x="1047912" y="131386"/>
                            <a:pt x="943047" y="173332"/>
                            <a:pt x="1041010" y="140677"/>
                          </a:cubicBezTo>
                          <a:cubicBezTo>
                            <a:pt x="1041954" y="139262"/>
                            <a:pt x="1084168" y="57226"/>
                            <a:pt x="1111348" y="84407"/>
                          </a:cubicBezTo>
                          <a:cubicBezTo>
                            <a:pt x="1121833" y="94893"/>
                            <a:pt x="1107765" y="116125"/>
                            <a:pt x="1097280" y="126610"/>
                          </a:cubicBezTo>
                          <a:cubicBezTo>
                            <a:pt x="1073370" y="150520"/>
                            <a:pt x="1036784" y="158969"/>
                            <a:pt x="1012874" y="182880"/>
                          </a:cubicBezTo>
                          <a:cubicBezTo>
                            <a:pt x="1003496" y="192259"/>
                            <a:pt x="995096" y="202730"/>
                            <a:pt x="984739" y="211016"/>
                          </a:cubicBezTo>
                          <a:cubicBezTo>
                            <a:pt x="950130" y="238703"/>
                            <a:pt x="939876" y="233319"/>
                            <a:pt x="914400" y="267287"/>
                          </a:cubicBezTo>
                          <a:cubicBezTo>
                            <a:pt x="894111" y="294339"/>
                            <a:pt x="868823" y="319614"/>
                            <a:pt x="858130" y="351693"/>
                          </a:cubicBezTo>
                          <a:cubicBezTo>
                            <a:pt x="853441" y="365761"/>
                            <a:pt x="853325" y="382317"/>
                            <a:pt x="844062" y="393896"/>
                          </a:cubicBezTo>
                          <a:cubicBezTo>
                            <a:pt x="833500" y="407098"/>
                            <a:pt x="814696" y="411028"/>
                            <a:pt x="801859" y="422031"/>
                          </a:cubicBezTo>
                          <a:cubicBezTo>
                            <a:pt x="781719" y="439294"/>
                            <a:pt x="767659" y="463588"/>
                            <a:pt x="745588" y="478302"/>
                          </a:cubicBezTo>
                          <a:cubicBezTo>
                            <a:pt x="731520" y="487680"/>
                            <a:pt x="716222" y="495434"/>
                            <a:pt x="703385" y="506437"/>
                          </a:cubicBezTo>
                          <a:cubicBezTo>
                            <a:pt x="683245" y="523700"/>
                            <a:pt x="647114" y="562708"/>
                            <a:pt x="647114" y="562708"/>
                          </a:cubicBezTo>
                          <a:cubicBezTo>
                            <a:pt x="642425" y="576776"/>
                            <a:pt x="633047" y="590082"/>
                            <a:pt x="633047" y="604911"/>
                          </a:cubicBezTo>
                          <a:cubicBezTo>
                            <a:pt x="633047" y="656766"/>
                            <a:pt x="645299" y="659367"/>
                            <a:pt x="675250" y="689317"/>
                          </a:cubicBezTo>
                          <a:cubicBezTo>
                            <a:pt x="684628" y="708074"/>
                            <a:pt x="696022" y="725952"/>
                            <a:pt x="703385" y="745588"/>
                          </a:cubicBezTo>
                          <a:cubicBezTo>
                            <a:pt x="710174" y="763691"/>
                            <a:pt x="709837" y="784088"/>
                            <a:pt x="717453" y="801859"/>
                          </a:cubicBezTo>
                          <a:cubicBezTo>
                            <a:pt x="724113" y="817399"/>
                            <a:pt x="736210" y="829994"/>
                            <a:pt x="745588" y="844062"/>
                          </a:cubicBezTo>
                          <a:cubicBezTo>
                            <a:pt x="758528" y="895822"/>
                            <a:pt x="753503" y="902534"/>
                            <a:pt x="787791" y="942536"/>
                          </a:cubicBezTo>
                          <a:cubicBezTo>
                            <a:pt x="805054" y="962676"/>
                            <a:pt x="844062" y="998807"/>
                            <a:pt x="844062" y="998807"/>
                          </a:cubicBezTo>
                          <a:cubicBezTo>
                            <a:pt x="868785" y="1072975"/>
                            <a:pt x="841790" y="1012961"/>
                            <a:pt x="900333" y="1083213"/>
                          </a:cubicBezTo>
                          <a:cubicBezTo>
                            <a:pt x="998260" y="1200726"/>
                            <a:pt x="847374" y="1044322"/>
                            <a:pt x="970671" y="1167619"/>
                          </a:cubicBezTo>
                          <a:cubicBezTo>
                            <a:pt x="965982" y="1144173"/>
                            <a:pt x="960881" y="1120805"/>
                            <a:pt x="956604" y="1097280"/>
                          </a:cubicBezTo>
                          <a:cubicBezTo>
                            <a:pt x="951502" y="1069217"/>
                            <a:pt x="949454" y="1040546"/>
                            <a:pt x="942536" y="1012874"/>
                          </a:cubicBezTo>
                          <a:cubicBezTo>
                            <a:pt x="935343" y="984102"/>
                            <a:pt x="930851" y="953144"/>
                            <a:pt x="914400" y="928468"/>
                          </a:cubicBezTo>
                          <a:lnTo>
                            <a:pt x="886265" y="886265"/>
                          </a:lnTo>
                          <a:cubicBezTo>
                            <a:pt x="881576" y="867508"/>
                            <a:pt x="880844" y="847287"/>
                            <a:pt x="872197" y="829994"/>
                          </a:cubicBezTo>
                          <a:cubicBezTo>
                            <a:pt x="857075" y="799749"/>
                            <a:pt x="826620" y="777667"/>
                            <a:pt x="815927" y="745588"/>
                          </a:cubicBezTo>
                          <a:cubicBezTo>
                            <a:pt x="811238" y="731520"/>
                            <a:pt x="808491" y="716648"/>
                            <a:pt x="801859" y="703385"/>
                          </a:cubicBezTo>
                          <a:cubicBezTo>
                            <a:pt x="780434" y="660535"/>
                            <a:pt x="752066" y="639524"/>
                            <a:pt x="717453" y="604911"/>
                          </a:cubicBezTo>
                          <a:cubicBezTo>
                            <a:pt x="708074" y="595533"/>
                            <a:pt x="701900" y="580970"/>
                            <a:pt x="689317" y="576776"/>
                          </a:cubicBezTo>
                          <a:cubicBezTo>
                            <a:pt x="612893" y="551301"/>
                            <a:pt x="644492" y="558559"/>
                            <a:pt x="520505" y="548640"/>
                          </a:cubicBezTo>
                          <a:cubicBezTo>
                            <a:pt x="445570" y="542645"/>
                            <a:pt x="370450" y="539262"/>
                            <a:pt x="295422" y="534573"/>
                          </a:cubicBezTo>
                          <a:cubicBezTo>
                            <a:pt x="295468" y="534846"/>
                            <a:pt x="314232" y="661262"/>
                            <a:pt x="323557" y="675250"/>
                          </a:cubicBezTo>
                          <a:cubicBezTo>
                            <a:pt x="341950" y="702839"/>
                            <a:pt x="370450" y="722142"/>
                            <a:pt x="393896" y="745588"/>
                          </a:cubicBezTo>
                          <a:lnTo>
                            <a:pt x="422031" y="773724"/>
                          </a:lnTo>
                          <a:lnTo>
                            <a:pt x="450167" y="801859"/>
                          </a:lnTo>
                          <a:cubicBezTo>
                            <a:pt x="454856" y="820616"/>
                            <a:pt x="455588" y="840837"/>
                            <a:pt x="464234" y="858130"/>
                          </a:cubicBezTo>
                          <a:cubicBezTo>
                            <a:pt x="479356" y="888375"/>
                            <a:pt x="501748" y="914401"/>
                            <a:pt x="520505" y="942536"/>
                          </a:cubicBezTo>
                          <a:cubicBezTo>
                            <a:pt x="529883" y="956604"/>
                            <a:pt x="543293" y="968699"/>
                            <a:pt x="548640" y="984739"/>
                          </a:cubicBezTo>
                          <a:cubicBezTo>
                            <a:pt x="561027" y="1021899"/>
                            <a:pt x="582700" y="1099255"/>
                            <a:pt x="618979" y="1111348"/>
                          </a:cubicBezTo>
                          <a:lnTo>
                            <a:pt x="661182" y="1125416"/>
                          </a:lnTo>
                          <a:cubicBezTo>
                            <a:pt x="670560" y="1139484"/>
                            <a:pt x="678755" y="1154417"/>
                            <a:pt x="689317" y="1167619"/>
                          </a:cubicBezTo>
                          <a:cubicBezTo>
                            <a:pt x="697603" y="1177976"/>
                            <a:pt x="704870" y="1199948"/>
                            <a:pt x="717453" y="1195754"/>
                          </a:cubicBezTo>
                          <a:cubicBezTo>
                            <a:pt x="731521" y="1191065"/>
                            <a:pt x="726831" y="1167619"/>
                            <a:pt x="731520" y="1153551"/>
                          </a:cubicBezTo>
                          <a:cubicBezTo>
                            <a:pt x="687561" y="977706"/>
                            <a:pt x="743735" y="1196298"/>
                            <a:pt x="703385" y="1055077"/>
                          </a:cubicBezTo>
                          <a:cubicBezTo>
                            <a:pt x="660861" y="906246"/>
                            <a:pt x="728048" y="1114998"/>
                            <a:pt x="661182" y="914400"/>
                          </a:cubicBezTo>
                          <a:cubicBezTo>
                            <a:pt x="656493" y="900332"/>
                            <a:pt x="655339" y="884535"/>
                            <a:pt x="647114" y="872197"/>
                          </a:cubicBezTo>
                          <a:cubicBezTo>
                            <a:pt x="600585" y="802403"/>
                            <a:pt x="630937" y="841953"/>
                            <a:pt x="548640" y="759656"/>
                          </a:cubicBezTo>
                          <a:lnTo>
                            <a:pt x="520505" y="731520"/>
                          </a:lnTo>
                          <a:cubicBezTo>
                            <a:pt x="495495" y="656491"/>
                            <a:pt x="526758" y="712764"/>
                            <a:pt x="464234" y="675250"/>
                          </a:cubicBezTo>
                          <a:cubicBezTo>
                            <a:pt x="452861" y="668426"/>
                            <a:pt x="446288" y="655605"/>
                            <a:pt x="436099" y="647114"/>
                          </a:cubicBezTo>
                          <a:cubicBezTo>
                            <a:pt x="418087" y="632104"/>
                            <a:pt x="400799" y="615396"/>
                            <a:pt x="379828" y="604911"/>
                          </a:cubicBezTo>
                          <a:cubicBezTo>
                            <a:pt x="362535" y="596265"/>
                            <a:pt x="342314" y="595533"/>
                            <a:pt x="323557" y="590844"/>
                          </a:cubicBezTo>
                          <a:cubicBezTo>
                            <a:pt x="318868" y="576776"/>
                            <a:pt x="304801" y="562708"/>
                            <a:pt x="309490" y="548640"/>
                          </a:cubicBezTo>
                          <a:cubicBezTo>
                            <a:pt x="315781" y="529766"/>
                            <a:pt x="340658" y="522990"/>
                            <a:pt x="351693" y="506437"/>
                          </a:cubicBezTo>
                          <a:cubicBezTo>
                            <a:pt x="359918" y="494099"/>
                            <a:pt x="358131" y="476949"/>
                            <a:pt x="365760" y="464234"/>
                          </a:cubicBezTo>
                          <a:cubicBezTo>
                            <a:pt x="372584" y="452861"/>
                            <a:pt x="385610" y="446456"/>
                            <a:pt x="393896" y="436099"/>
                          </a:cubicBezTo>
                          <a:cubicBezTo>
                            <a:pt x="404458" y="422897"/>
                            <a:pt x="411469" y="407098"/>
                            <a:pt x="422031" y="393896"/>
                          </a:cubicBezTo>
                          <a:cubicBezTo>
                            <a:pt x="430317" y="383539"/>
                            <a:pt x="442810" y="376796"/>
                            <a:pt x="450167" y="365760"/>
                          </a:cubicBezTo>
                          <a:cubicBezTo>
                            <a:pt x="507282" y="280088"/>
                            <a:pt x="443585" y="332635"/>
                            <a:pt x="520505" y="281354"/>
                          </a:cubicBezTo>
                          <a:cubicBezTo>
                            <a:pt x="552834" y="184365"/>
                            <a:pt x="527669" y="217918"/>
                            <a:pt x="576776" y="168813"/>
                          </a:cubicBezTo>
                          <a:cubicBezTo>
                            <a:pt x="613379" y="59007"/>
                            <a:pt x="553416" y="217922"/>
                            <a:pt x="661182" y="56271"/>
                          </a:cubicBezTo>
                          <a:cubicBezTo>
                            <a:pt x="670560" y="42203"/>
                            <a:pt x="676115" y="24630"/>
                            <a:pt x="689317" y="14068"/>
                          </a:cubicBezTo>
                          <a:cubicBezTo>
                            <a:pt x="700896" y="4805"/>
                            <a:pt x="717452" y="4689"/>
                            <a:pt x="731520" y="0"/>
                          </a:cubicBezTo>
                          <a:cubicBezTo>
                            <a:pt x="726831" y="32825"/>
                            <a:pt x="723384" y="65851"/>
                            <a:pt x="717453" y="98474"/>
                          </a:cubicBezTo>
                          <a:cubicBezTo>
                            <a:pt x="713994" y="117496"/>
                            <a:pt x="714110" y="138658"/>
                            <a:pt x="703385" y="154745"/>
                          </a:cubicBezTo>
                          <a:cubicBezTo>
                            <a:pt x="657199" y="224024"/>
                            <a:pt x="649013" y="219762"/>
                            <a:pt x="590844" y="239151"/>
                          </a:cubicBezTo>
                          <a:cubicBezTo>
                            <a:pt x="578067" y="258316"/>
                            <a:pt x="556843" y="296128"/>
                            <a:pt x="534573" y="309490"/>
                          </a:cubicBezTo>
                          <a:cubicBezTo>
                            <a:pt x="521858" y="317119"/>
                            <a:pt x="506438" y="318868"/>
                            <a:pt x="492370" y="323557"/>
                          </a:cubicBezTo>
                          <a:cubicBezTo>
                            <a:pt x="465472" y="404248"/>
                            <a:pt x="496511" y="332104"/>
                            <a:pt x="450167" y="393896"/>
                          </a:cubicBezTo>
                          <a:cubicBezTo>
                            <a:pt x="429878" y="420948"/>
                            <a:pt x="412653" y="450167"/>
                            <a:pt x="393896" y="478302"/>
                          </a:cubicBezTo>
                          <a:cubicBezTo>
                            <a:pt x="384517" y="492370"/>
                            <a:pt x="377715" y="508550"/>
                            <a:pt x="365760" y="520505"/>
                          </a:cubicBezTo>
                          <a:lnTo>
                            <a:pt x="323557" y="562708"/>
                          </a:lnTo>
                          <a:cubicBezTo>
                            <a:pt x="318868" y="581465"/>
                            <a:pt x="319737" y="602584"/>
                            <a:pt x="309490" y="618979"/>
                          </a:cubicBezTo>
                          <a:cubicBezTo>
                            <a:pt x="295431" y="641473"/>
                            <a:pt x="271976" y="656493"/>
                            <a:pt x="253219" y="675250"/>
                          </a:cubicBezTo>
                          <a:cubicBezTo>
                            <a:pt x="129923" y="798546"/>
                            <a:pt x="280808" y="642143"/>
                            <a:pt x="182880" y="759656"/>
                          </a:cubicBezTo>
                          <a:cubicBezTo>
                            <a:pt x="142419" y="808208"/>
                            <a:pt x="108111" y="815154"/>
                            <a:pt x="84407" y="886265"/>
                          </a:cubicBezTo>
                          <a:cubicBezTo>
                            <a:pt x="64884" y="944833"/>
                            <a:pt x="69851" y="924115"/>
                            <a:pt x="56271" y="998807"/>
                          </a:cubicBezTo>
                          <a:cubicBezTo>
                            <a:pt x="51169" y="1026870"/>
                            <a:pt x="49122" y="1055541"/>
                            <a:pt x="42204" y="1083213"/>
                          </a:cubicBezTo>
                          <a:cubicBezTo>
                            <a:pt x="22049" y="1163832"/>
                            <a:pt x="32785" y="1148902"/>
                            <a:pt x="0" y="1181687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85" name="Freeform 2984"/>
                    <p:cNvSpPr/>
                    <p:nvPr/>
                  </p:nvSpPr>
                  <p:spPr>
                    <a:xfrm>
                      <a:off x="4675164" y="98474"/>
                      <a:ext cx="1921155" cy="1533378"/>
                    </a:xfrm>
                    <a:custGeom>
                      <a:avLst/>
                      <a:gdLst>
                        <a:gd name="connsiteX0" fmla="*/ 1781907 w 1921155"/>
                        <a:gd name="connsiteY0" fmla="*/ 1533378 h 1533378"/>
                        <a:gd name="connsiteX1" fmla="*/ 1838178 w 1921155"/>
                        <a:gd name="connsiteY1" fmla="*/ 1392701 h 1533378"/>
                        <a:gd name="connsiteX2" fmla="*/ 1852245 w 1921155"/>
                        <a:gd name="connsiteY2" fmla="*/ 1350498 h 1533378"/>
                        <a:gd name="connsiteX3" fmla="*/ 1866313 w 1921155"/>
                        <a:gd name="connsiteY3" fmla="*/ 1280160 h 1533378"/>
                        <a:gd name="connsiteX4" fmla="*/ 1894448 w 1921155"/>
                        <a:gd name="connsiteY4" fmla="*/ 1195754 h 1533378"/>
                        <a:gd name="connsiteX5" fmla="*/ 1908516 w 1921155"/>
                        <a:gd name="connsiteY5" fmla="*/ 1153551 h 1533378"/>
                        <a:gd name="connsiteX6" fmla="*/ 1880381 w 1921155"/>
                        <a:gd name="connsiteY6" fmla="*/ 872197 h 1533378"/>
                        <a:gd name="connsiteX7" fmla="*/ 1866313 w 1921155"/>
                        <a:gd name="connsiteY7" fmla="*/ 815926 h 1533378"/>
                        <a:gd name="connsiteX8" fmla="*/ 1781907 w 1921155"/>
                        <a:gd name="connsiteY8" fmla="*/ 703384 h 1533378"/>
                        <a:gd name="connsiteX9" fmla="*/ 1711568 w 1921155"/>
                        <a:gd name="connsiteY9" fmla="*/ 633046 h 1533378"/>
                        <a:gd name="connsiteX10" fmla="*/ 1683433 w 1921155"/>
                        <a:gd name="connsiteY10" fmla="*/ 590843 h 1533378"/>
                        <a:gd name="connsiteX11" fmla="*/ 1641230 w 1921155"/>
                        <a:gd name="connsiteY11" fmla="*/ 562708 h 1533378"/>
                        <a:gd name="connsiteX12" fmla="*/ 1613094 w 1921155"/>
                        <a:gd name="connsiteY12" fmla="*/ 534572 h 1533378"/>
                        <a:gd name="connsiteX13" fmla="*/ 1570891 w 1921155"/>
                        <a:gd name="connsiteY13" fmla="*/ 506437 h 1533378"/>
                        <a:gd name="connsiteX14" fmla="*/ 1542756 w 1921155"/>
                        <a:gd name="connsiteY14" fmla="*/ 478301 h 1533378"/>
                        <a:gd name="connsiteX15" fmla="*/ 1500553 w 1921155"/>
                        <a:gd name="connsiteY15" fmla="*/ 464234 h 1533378"/>
                        <a:gd name="connsiteX16" fmla="*/ 1402079 w 1921155"/>
                        <a:gd name="connsiteY16" fmla="*/ 407963 h 1533378"/>
                        <a:gd name="connsiteX17" fmla="*/ 1317673 w 1921155"/>
                        <a:gd name="connsiteY17" fmla="*/ 379828 h 1533378"/>
                        <a:gd name="connsiteX18" fmla="*/ 1233267 w 1921155"/>
                        <a:gd name="connsiteY18" fmla="*/ 351692 h 1533378"/>
                        <a:gd name="connsiteX19" fmla="*/ 1191064 w 1921155"/>
                        <a:gd name="connsiteY19" fmla="*/ 337624 h 1533378"/>
                        <a:gd name="connsiteX20" fmla="*/ 1134793 w 1921155"/>
                        <a:gd name="connsiteY20" fmla="*/ 323557 h 1533378"/>
                        <a:gd name="connsiteX21" fmla="*/ 698694 w 1921155"/>
                        <a:gd name="connsiteY21" fmla="*/ 337624 h 1533378"/>
                        <a:gd name="connsiteX22" fmla="*/ 656491 w 1921155"/>
                        <a:gd name="connsiteY22" fmla="*/ 351692 h 1533378"/>
                        <a:gd name="connsiteX23" fmla="*/ 543950 w 1921155"/>
                        <a:gd name="connsiteY23" fmla="*/ 379828 h 1533378"/>
                        <a:gd name="connsiteX24" fmla="*/ 389205 w 1921155"/>
                        <a:gd name="connsiteY24" fmla="*/ 422031 h 1533378"/>
                        <a:gd name="connsiteX25" fmla="*/ 234461 w 1921155"/>
                        <a:gd name="connsiteY25" fmla="*/ 464234 h 1533378"/>
                        <a:gd name="connsiteX26" fmla="*/ 192258 w 1921155"/>
                        <a:gd name="connsiteY26" fmla="*/ 492369 h 1533378"/>
                        <a:gd name="connsiteX27" fmla="*/ 150054 w 1921155"/>
                        <a:gd name="connsiteY27" fmla="*/ 506437 h 1533378"/>
                        <a:gd name="connsiteX28" fmla="*/ 135987 w 1921155"/>
                        <a:gd name="connsiteY28" fmla="*/ 576775 h 1533378"/>
                        <a:gd name="connsiteX29" fmla="*/ 107851 w 1921155"/>
                        <a:gd name="connsiteY29" fmla="*/ 618978 h 1533378"/>
                        <a:gd name="connsiteX30" fmla="*/ 121919 w 1921155"/>
                        <a:gd name="connsiteY30" fmla="*/ 661181 h 1533378"/>
                        <a:gd name="connsiteX31" fmla="*/ 178190 w 1921155"/>
                        <a:gd name="connsiteY31" fmla="*/ 647114 h 1533378"/>
                        <a:gd name="connsiteX32" fmla="*/ 248528 w 1921155"/>
                        <a:gd name="connsiteY32" fmla="*/ 618978 h 1533378"/>
                        <a:gd name="connsiteX33" fmla="*/ 290731 w 1921155"/>
                        <a:gd name="connsiteY33" fmla="*/ 604911 h 1533378"/>
                        <a:gd name="connsiteX34" fmla="*/ 375138 w 1921155"/>
                        <a:gd name="connsiteY34" fmla="*/ 548640 h 1533378"/>
                        <a:gd name="connsiteX35" fmla="*/ 403273 w 1921155"/>
                        <a:gd name="connsiteY35" fmla="*/ 506437 h 1533378"/>
                        <a:gd name="connsiteX36" fmla="*/ 473611 w 1921155"/>
                        <a:gd name="connsiteY36" fmla="*/ 450166 h 1533378"/>
                        <a:gd name="connsiteX37" fmla="*/ 529882 w 1921155"/>
                        <a:gd name="connsiteY37" fmla="*/ 422031 h 1533378"/>
                        <a:gd name="connsiteX38" fmla="*/ 614288 w 1921155"/>
                        <a:gd name="connsiteY38" fmla="*/ 393895 h 1533378"/>
                        <a:gd name="connsiteX39" fmla="*/ 656491 w 1921155"/>
                        <a:gd name="connsiteY39" fmla="*/ 379828 h 1533378"/>
                        <a:gd name="connsiteX40" fmla="*/ 670559 w 1921155"/>
                        <a:gd name="connsiteY40" fmla="*/ 337624 h 1533378"/>
                        <a:gd name="connsiteX41" fmla="*/ 614288 w 1921155"/>
                        <a:gd name="connsiteY41" fmla="*/ 323557 h 1533378"/>
                        <a:gd name="connsiteX42" fmla="*/ 543950 w 1921155"/>
                        <a:gd name="connsiteY42" fmla="*/ 295421 h 1533378"/>
                        <a:gd name="connsiteX43" fmla="*/ 459544 w 1921155"/>
                        <a:gd name="connsiteY43" fmla="*/ 239151 h 1533378"/>
                        <a:gd name="connsiteX44" fmla="*/ 361070 w 1921155"/>
                        <a:gd name="connsiteY44" fmla="*/ 196948 h 1533378"/>
                        <a:gd name="connsiteX45" fmla="*/ 276664 w 1921155"/>
                        <a:gd name="connsiteY45" fmla="*/ 168812 h 1533378"/>
                        <a:gd name="connsiteX46" fmla="*/ 234461 w 1921155"/>
                        <a:gd name="connsiteY46" fmla="*/ 154744 h 1533378"/>
                        <a:gd name="connsiteX47" fmla="*/ 107851 w 1921155"/>
                        <a:gd name="connsiteY47" fmla="*/ 140677 h 1533378"/>
                        <a:gd name="connsiteX48" fmla="*/ 9378 w 1921155"/>
                        <a:gd name="connsiteY48" fmla="*/ 154744 h 1533378"/>
                        <a:gd name="connsiteX49" fmla="*/ 93784 w 1921155"/>
                        <a:gd name="connsiteY49" fmla="*/ 182880 h 1533378"/>
                        <a:gd name="connsiteX50" fmla="*/ 206325 w 1921155"/>
                        <a:gd name="connsiteY50" fmla="*/ 211015 h 1533378"/>
                        <a:gd name="connsiteX51" fmla="*/ 248528 w 1921155"/>
                        <a:gd name="connsiteY51" fmla="*/ 225083 h 1533378"/>
                        <a:gd name="connsiteX52" fmla="*/ 332934 w 1921155"/>
                        <a:gd name="connsiteY52" fmla="*/ 239151 h 1533378"/>
                        <a:gd name="connsiteX53" fmla="*/ 389205 w 1921155"/>
                        <a:gd name="connsiteY53" fmla="*/ 253218 h 1533378"/>
                        <a:gd name="connsiteX54" fmla="*/ 501747 w 1921155"/>
                        <a:gd name="connsiteY54" fmla="*/ 295421 h 1533378"/>
                        <a:gd name="connsiteX55" fmla="*/ 558018 w 1921155"/>
                        <a:gd name="connsiteY55" fmla="*/ 323557 h 1533378"/>
                        <a:gd name="connsiteX56" fmla="*/ 670559 w 1921155"/>
                        <a:gd name="connsiteY56" fmla="*/ 351692 h 1533378"/>
                        <a:gd name="connsiteX57" fmla="*/ 698694 w 1921155"/>
                        <a:gd name="connsiteY57" fmla="*/ 309489 h 1533378"/>
                        <a:gd name="connsiteX58" fmla="*/ 684627 w 1921155"/>
                        <a:gd name="connsiteY58" fmla="*/ 225083 h 1533378"/>
                        <a:gd name="connsiteX59" fmla="*/ 543950 w 1921155"/>
                        <a:gd name="connsiteY59" fmla="*/ 154744 h 1533378"/>
                        <a:gd name="connsiteX60" fmla="*/ 515814 w 1921155"/>
                        <a:gd name="connsiteY60" fmla="*/ 126609 h 1533378"/>
                        <a:gd name="connsiteX61" fmla="*/ 445476 w 1921155"/>
                        <a:gd name="connsiteY61" fmla="*/ 70338 h 1533378"/>
                        <a:gd name="connsiteX62" fmla="*/ 417341 w 1921155"/>
                        <a:gd name="connsiteY62" fmla="*/ 28135 h 1533378"/>
                        <a:gd name="connsiteX63" fmla="*/ 389205 w 1921155"/>
                        <a:gd name="connsiteY63" fmla="*/ 0 h 1533378"/>
                        <a:gd name="connsiteX64" fmla="*/ 431408 w 1921155"/>
                        <a:gd name="connsiteY64" fmla="*/ 28135 h 1533378"/>
                        <a:gd name="connsiteX65" fmla="*/ 543950 w 1921155"/>
                        <a:gd name="connsiteY65" fmla="*/ 84406 h 1533378"/>
                        <a:gd name="connsiteX66" fmla="*/ 642424 w 1921155"/>
                        <a:gd name="connsiteY66" fmla="*/ 126609 h 1533378"/>
                        <a:gd name="connsiteX67" fmla="*/ 684627 w 1921155"/>
                        <a:gd name="connsiteY67" fmla="*/ 154744 h 1533378"/>
                        <a:gd name="connsiteX68" fmla="*/ 740898 w 1921155"/>
                        <a:gd name="connsiteY68" fmla="*/ 211015 h 1533378"/>
                        <a:gd name="connsiteX69" fmla="*/ 769033 w 1921155"/>
                        <a:gd name="connsiteY69" fmla="*/ 239151 h 1533378"/>
                        <a:gd name="connsiteX70" fmla="*/ 853439 w 1921155"/>
                        <a:gd name="connsiteY70" fmla="*/ 309489 h 1533378"/>
                        <a:gd name="connsiteX71" fmla="*/ 825304 w 1921155"/>
                        <a:gd name="connsiteY71" fmla="*/ 393895 h 1533378"/>
                        <a:gd name="connsiteX72" fmla="*/ 740898 w 1921155"/>
                        <a:gd name="connsiteY72" fmla="*/ 506437 h 1533378"/>
                        <a:gd name="connsiteX73" fmla="*/ 712762 w 1921155"/>
                        <a:gd name="connsiteY73" fmla="*/ 562708 h 1533378"/>
                        <a:gd name="connsiteX74" fmla="*/ 684627 w 1921155"/>
                        <a:gd name="connsiteY74" fmla="*/ 604911 h 1533378"/>
                        <a:gd name="connsiteX75" fmla="*/ 628356 w 1921155"/>
                        <a:gd name="connsiteY75" fmla="*/ 745588 h 1533378"/>
                        <a:gd name="connsiteX76" fmla="*/ 614288 w 1921155"/>
                        <a:gd name="connsiteY76" fmla="*/ 801858 h 1533378"/>
                        <a:gd name="connsiteX77" fmla="*/ 558018 w 1921155"/>
                        <a:gd name="connsiteY77" fmla="*/ 872197 h 1533378"/>
                        <a:gd name="connsiteX78" fmla="*/ 487679 w 1921155"/>
                        <a:gd name="connsiteY78" fmla="*/ 956603 h 1533378"/>
                        <a:gd name="connsiteX79" fmla="*/ 515814 w 1921155"/>
                        <a:gd name="connsiteY79" fmla="*/ 872197 h 1533378"/>
                        <a:gd name="connsiteX80" fmla="*/ 600221 w 1921155"/>
                        <a:gd name="connsiteY80" fmla="*/ 759655 h 1533378"/>
                        <a:gd name="connsiteX81" fmla="*/ 628356 w 1921155"/>
                        <a:gd name="connsiteY81" fmla="*/ 717452 h 1533378"/>
                        <a:gd name="connsiteX82" fmla="*/ 684627 w 1921155"/>
                        <a:gd name="connsiteY82" fmla="*/ 604911 h 1533378"/>
                        <a:gd name="connsiteX83" fmla="*/ 712762 w 1921155"/>
                        <a:gd name="connsiteY83" fmla="*/ 520504 h 1533378"/>
                        <a:gd name="connsiteX84" fmla="*/ 726830 w 1921155"/>
                        <a:gd name="connsiteY84" fmla="*/ 464234 h 1533378"/>
                        <a:gd name="connsiteX85" fmla="*/ 754965 w 1921155"/>
                        <a:gd name="connsiteY85" fmla="*/ 436098 h 1533378"/>
                        <a:gd name="connsiteX86" fmla="*/ 797168 w 1921155"/>
                        <a:gd name="connsiteY86" fmla="*/ 351692 h 1533378"/>
                        <a:gd name="connsiteX87" fmla="*/ 839371 w 1921155"/>
                        <a:gd name="connsiteY87" fmla="*/ 337624 h 1533378"/>
                        <a:gd name="connsiteX88" fmla="*/ 923778 w 1921155"/>
                        <a:gd name="connsiteY88" fmla="*/ 295421 h 1533378"/>
                        <a:gd name="connsiteX89" fmla="*/ 965981 w 1921155"/>
                        <a:gd name="connsiteY89" fmla="*/ 309489 h 1533378"/>
                        <a:gd name="connsiteX90" fmla="*/ 1092590 w 1921155"/>
                        <a:gd name="connsiteY90" fmla="*/ 337624 h 1533378"/>
                        <a:gd name="connsiteX91" fmla="*/ 1064454 w 1921155"/>
                        <a:gd name="connsiteY91" fmla="*/ 464234 h 1533378"/>
                        <a:gd name="connsiteX92" fmla="*/ 1022251 w 1921155"/>
                        <a:gd name="connsiteY92" fmla="*/ 520504 h 1533378"/>
                        <a:gd name="connsiteX93" fmla="*/ 994116 w 1921155"/>
                        <a:gd name="connsiteY93" fmla="*/ 548640 h 1533378"/>
                        <a:gd name="connsiteX94" fmla="*/ 937845 w 1921155"/>
                        <a:gd name="connsiteY94" fmla="*/ 562708 h 1533378"/>
                        <a:gd name="connsiteX95" fmla="*/ 895642 w 1921155"/>
                        <a:gd name="connsiteY95" fmla="*/ 604911 h 1533378"/>
                        <a:gd name="connsiteX96" fmla="*/ 853439 w 1921155"/>
                        <a:gd name="connsiteY96" fmla="*/ 633046 h 1533378"/>
                        <a:gd name="connsiteX97" fmla="*/ 754965 w 1921155"/>
                        <a:gd name="connsiteY97" fmla="*/ 745588 h 1533378"/>
                        <a:gd name="connsiteX98" fmla="*/ 740898 w 1921155"/>
                        <a:gd name="connsiteY98" fmla="*/ 787791 h 1533378"/>
                        <a:gd name="connsiteX99" fmla="*/ 712762 w 1921155"/>
                        <a:gd name="connsiteY99" fmla="*/ 815926 h 1533378"/>
                        <a:gd name="connsiteX100" fmla="*/ 698694 w 1921155"/>
                        <a:gd name="connsiteY100" fmla="*/ 872197 h 1533378"/>
                        <a:gd name="connsiteX101" fmla="*/ 684627 w 1921155"/>
                        <a:gd name="connsiteY101" fmla="*/ 914400 h 1533378"/>
                        <a:gd name="connsiteX102" fmla="*/ 726830 w 1921155"/>
                        <a:gd name="connsiteY102" fmla="*/ 928468 h 1533378"/>
                        <a:gd name="connsiteX103" fmla="*/ 783101 w 1921155"/>
                        <a:gd name="connsiteY103" fmla="*/ 872197 h 1533378"/>
                        <a:gd name="connsiteX104" fmla="*/ 825304 w 1921155"/>
                        <a:gd name="connsiteY104" fmla="*/ 858129 h 1533378"/>
                        <a:gd name="connsiteX105" fmla="*/ 839371 w 1921155"/>
                        <a:gd name="connsiteY105" fmla="*/ 815926 h 1533378"/>
                        <a:gd name="connsiteX106" fmla="*/ 881574 w 1921155"/>
                        <a:gd name="connsiteY106" fmla="*/ 787791 h 1533378"/>
                        <a:gd name="connsiteX107" fmla="*/ 909710 w 1921155"/>
                        <a:gd name="connsiteY107" fmla="*/ 759655 h 1533378"/>
                        <a:gd name="connsiteX108" fmla="*/ 937845 w 1921155"/>
                        <a:gd name="connsiteY108" fmla="*/ 717452 h 1533378"/>
                        <a:gd name="connsiteX109" fmla="*/ 994116 w 1921155"/>
                        <a:gd name="connsiteY109" fmla="*/ 661181 h 1533378"/>
                        <a:gd name="connsiteX110" fmla="*/ 1036319 w 1921155"/>
                        <a:gd name="connsiteY110" fmla="*/ 520504 h 1533378"/>
                        <a:gd name="connsiteX111" fmla="*/ 1050387 w 1921155"/>
                        <a:gd name="connsiteY111" fmla="*/ 478301 h 1533378"/>
                        <a:gd name="connsiteX112" fmla="*/ 1078522 w 1921155"/>
                        <a:gd name="connsiteY112" fmla="*/ 436098 h 1533378"/>
                        <a:gd name="connsiteX113" fmla="*/ 1148861 w 1921155"/>
                        <a:gd name="connsiteY113" fmla="*/ 351692 h 1533378"/>
                        <a:gd name="connsiteX114" fmla="*/ 1148861 w 1921155"/>
                        <a:gd name="connsiteY114" fmla="*/ 267286 h 1533378"/>
                        <a:gd name="connsiteX115" fmla="*/ 1106658 w 1921155"/>
                        <a:gd name="connsiteY115" fmla="*/ 253218 h 1533378"/>
                        <a:gd name="connsiteX116" fmla="*/ 1078522 w 1921155"/>
                        <a:gd name="connsiteY116" fmla="*/ 211015 h 1533378"/>
                        <a:gd name="connsiteX117" fmla="*/ 980048 w 1921155"/>
                        <a:gd name="connsiteY117" fmla="*/ 154744 h 1533378"/>
                        <a:gd name="connsiteX118" fmla="*/ 937845 w 1921155"/>
                        <a:gd name="connsiteY118" fmla="*/ 112541 h 1533378"/>
                        <a:gd name="connsiteX119" fmla="*/ 853439 w 1921155"/>
                        <a:gd name="connsiteY119" fmla="*/ 84406 h 1533378"/>
                        <a:gd name="connsiteX120" fmla="*/ 769033 w 1921155"/>
                        <a:gd name="connsiteY120" fmla="*/ 28135 h 1533378"/>
                        <a:gd name="connsiteX121" fmla="*/ 740898 w 1921155"/>
                        <a:gd name="connsiteY121" fmla="*/ 56271 h 1533378"/>
                        <a:gd name="connsiteX122" fmla="*/ 825304 w 1921155"/>
                        <a:gd name="connsiteY122" fmla="*/ 112541 h 1533378"/>
                        <a:gd name="connsiteX123" fmla="*/ 867507 w 1921155"/>
                        <a:gd name="connsiteY123" fmla="*/ 140677 h 1533378"/>
                        <a:gd name="connsiteX124" fmla="*/ 909710 w 1921155"/>
                        <a:gd name="connsiteY124" fmla="*/ 154744 h 1533378"/>
                        <a:gd name="connsiteX125" fmla="*/ 994116 w 1921155"/>
                        <a:gd name="connsiteY125" fmla="*/ 211015 h 1533378"/>
                        <a:gd name="connsiteX126" fmla="*/ 1022251 w 1921155"/>
                        <a:gd name="connsiteY126" fmla="*/ 239151 h 1533378"/>
                        <a:gd name="connsiteX127" fmla="*/ 1064454 w 1921155"/>
                        <a:gd name="connsiteY127" fmla="*/ 267286 h 1533378"/>
                        <a:gd name="connsiteX128" fmla="*/ 1134793 w 1921155"/>
                        <a:gd name="connsiteY128" fmla="*/ 351692 h 1533378"/>
                        <a:gd name="connsiteX129" fmla="*/ 1275470 w 1921155"/>
                        <a:gd name="connsiteY129" fmla="*/ 379828 h 1533378"/>
                        <a:gd name="connsiteX130" fmla="*/ 1331741 w 1921155"/>
                        <a:gd name="connsiteY130" fmla="*/ 393895 h 1533378"/>
                        <a:gd name="connsiteX131" fmla="*/ 1359876 w 1921155"/>
                        <a:gd name="connsiteY131" fmla="*/ 422031 h 1533378"/>
                        <a:gd name="connsiteX132" fmla="*/ 1402079 w 1921155"/>
                        <a:gd name="connsiteY132" fmla="*/ 436098 h 1533378"/>
                        <a:gd name="connsiteX133" fmla="*/ 1444282 w 1921155"/>
                        <a:gd name="connsiteY133" fmla="*/ 464234 h 1533378"/>
                        <a:gd name="connsiteX134" fmla="*/ 1416147 w 1921155"/>
                        <a:gd name="connsiteY134" fmla="*/ 576775 h 1533378"/>
                        <a:gd name="connsiteX135" fmla="*/ 1317673 w 1921155"/>
                        <a:gd name="connsiteY135" fmla="*/ 717452 h 1533378"/>
                        <a:gd name="connsiteX136" fmla="*/ 1247334 w 1921155"/>
                        <a:gd name="connsiteY136" fmla="*/ 787791 h 1533378"/>
                        <a:gd name="connsiteX137" fmla="*/ 1191064 w 1921155"/>
                        <a:gd name="connsiteY137" fmla="*/ 872197 h 1533378"/>
                        <a:gd name="connsiteX138" fmla="*/ 1162928 w 1921155"/>
                        <a:gd name="connsiteY138" fmla="*/ 970671 h 1533378"/>
                        <a:gd name="connsiteX139" fmla="*/ 1134793 w 1921155"/>
                        <a:gd name="connsiteY139" fmla="*/ 1012874 h 1533378"/>
                        <a:gd name="connsiteX140" fmla="*/ 1120725 w 1921155"/>
                        <a:gd name="connsiteY140" fmla="*/ 872197 h 1533378"/>
                        <a:gd name="connsiteX141" fmla="*/ 1176996 w 1921155"/>
                        <a:gd name="connsiteY141" fmla="*/ 759655 h 1533378"/>
                        <a:gd name="connsiteX142" fmla="*/ 1205131 w 1921155"/>
                        <a:gd name="connsiteY142" fmla="*/ 717452 h 1533378"/>
                        <a:gd name="connsiteX143" fmla="*/ 1247334 w 1921155"/>
                        <a:gd name="connsiteY143" fmla="*/ 675249 h 1533378"/>
                        <a:gd name="connsiteX144" fmla="*/ 1275470 w 1921155"/>
                        <a:gd name="connsiteY144" fmla="*/ 618978 h 1533378"/>
                        <a:gd name="connsiteX145" fmla="*/ 1317673 w 1921155"/>
                        <a:gd name="connsiteY145" fmla="*/ 576775 h 1533378"/>
                        <a:gd name="connsiteX146" fmla="*/ 1345808 w 1921155"/>
                        <a:gd name="connsiteY146" fmla="*/ 534572 h 1533378"/>
                        <a:gd name="connsiteX147" fmla="*/ 1388011 w 1921155"/>
                        <a:gd name="connsiteY147" fmla="*/ 520504 h 1533378"/>
                        <a:gd name="connsiteX148" fmla="*/ 1458350 w 1921155"/>
                        <a:gd name="connsiteY148" fmla="*/ 478301 h 1533378"/>
                        <a:gd name="connsiteX149" fmla="*/ 1514621 w 1921155"/>
                        <a:gd name="connsiteY149" fmla="*/ 436098 h 1533378"/>
                        <a:gd name="connsiteX150" fmla="*/ 1542756 w 1921155"/>
                        <a:gd name="connsiteY150" fmla="*/ 393895 h 1533378"/>
                        <a:gd name="connsiteX151" fmla="*/ 1500553 w 1921155"/>
                        <a:gd name="connsiteY151" fmla="*/ 351692 h 1533378"/>
                        <a:gd name="connsiteX152" fmla="*/ 1430214 w 1921155"/>
                        <a:gd name="connsiteY152" fmla="*/ 281354 h 1533378"/>
                        <a:gd name="connsiteX153" fmla="*/ 1359876 w 1921155"/>
                        <a:gd name="connsiteY153" fmla="*/ 211015 h 1533378"/>
                        <a:gd name="connsiteX154" fmla="*/ 1317673 w 1921155"/>
                        <a:gd name="connsiteY154" fmla="*/ 168812 h 1533378"/>
                        <a:gd name="connsiteX155" fmla="*/ 1275470 w 1921155"/>
                        <a:gd name="connsiteY155" fmla="*/ 140677 h 1533378"/>
                        <a:gd name="connsiteX156" fmla="*/ 1191064 w 1921155"/>
                        <a:gd name="connsiteY156" fmla="*/ 112541 h 1533378"/>
                        <a:gd name="connsiteX157" fmla="*/ 1078522 w 1921155"/>
                        <a:gd name="connsiteY157" fmla="*/ 70338 h 1533378"/>
                        <a:gd name="connsiteX158" fmla="*/ 1134793 w 1921155"/>
                        <a:gd name="connsiteY158" fmla="*/ 140677 h 1533378"/>
                        <a:gd name="connsiteX159" fmla="*/ 1176996 w 1921155"/>
                        <a:gd name="connsiteY159" fmla="*/ 196948 h 1533378"/>
                        <a:gd name="connsiteX160" fmla="*/ 1261402 w 1921155"/>
                        <a:gd name="connsiteY160" fmla="*/ 253218 h 1533378"/>
                        <a:gd name="connsiteX161" fmla="*/ 1275470 w 1921155"/>
                        <a:gd name="connsiteY161" fmla="*/ 295421 h 1533378"/>
                        <a:gd name="connsiteX162" fmla="*/ 1317673 w 1921155"/>
                        <a:gd name="connsiteY162" fmla="*/ 309489 h 1533378"/>
                        <a:gd name="connsiteX163" fmla="*/ 1359876 w 1921155"/>
                        <a:gd name="connsiteY163" fmla="*/ 337624 h 1533378"/>
                        <a:gd name="connsiteX164" fmla="*/ 1402079 w 1921155"/>
                        <a:gd name="connsiteY164" fmla="*/ 351692 h 1533378"/>
                        <a:gd name="connsiteX165" fmla="*/ 1500553 w 1921155"/>
                        <a:gd name="connsiteY165" fmla="*/ 393895 h 1533378"/>
                        <a:gd name="connsiteX166" fmla="*/ 1528688 w 1921155"/>
                        <a:gd name="connsiteY166" fmla="*/ 422031 h 1533378"/>
                        <a:gd name="connsiteX167" fmla="*/ 1584959 w 1921155"/>
                        <a:gd name="connsiteY167" fmla="*/ 436098 h 1533378"/>
                        <a:gd name="connsiteX168" fmla="*/ 1627162 w 1921155"/>
                        <a:gd name="connsiteY168" fmla="*/ 450166 h 1533378"/>
                        <a:gd name="connsiteX169" fmla="*/ 1641230 w 1921155"/>
                        <a:gd name="connsiteY169" fmla="*/ 689317 h 1533378"/>
                        <a:gd name="connsiteX170" fmla="*/ 1584959 w 1921155"/>
                        <a:gd name="connsiteY170" fmla="*/ 745588 h 1533378"/>
                        <a:gd name="connsiteX171" fmla="*/ 1514621 w 1921155"/>
                        <a:gd name="connsiteY171" fmla="*/ 801858 h 1533378"/>
                        <a:gd name="connsiteX172" fmla="*/ 1486485 w 1921155"/>
                        <a:gd name="connsiteY172" fmla="*/ 829994 h 1533378"/>
                        <a:gd name="connsiteX173" fmla="*/ 1444282 w 1921155"/>
                        <a:gd name="connsiteY173" fmla="*/ 886264 h 1533378"/>
                        <a:gd name="connsiteX174" fmla="*/ 1402079 w 1921155"/>
                        <a:gd name="connsiteY174" fmla="*/ 914400 h 1533378"/>
                        <a:gd name="connsiteX175" fmla="*/ 1303605 w 1921155"/>
                        <a:gd name="connsiteY175" fmla="*/ 970671 h 1533378"/>
                        <a:gd name="connsiteX176" fmla="*/ 1275470 w 1921155"/>
                        <a:gd name="connsiteY176" fmla="*/ 1012874 h 1533378"/>
                        <a:gd name="connsiteX177" fmla="*/ 1303605 w 1921155"/>
                        <a:gd name="connsiteY177" fmla="*/ 984738 h 1533378"/>
                        <a:gd name="connsiteX178" fmla="*/ 1359876 w 1921155"/>
                        <a:gd name="connsiteY178" fmla="*/ 900332 h 1533378"/>
                        <a:gd name="connsiteX179" fmla="*/ 1388011 w 1921155"/>
                        <a:gd name="connsiteY179" fmla="*/ 858129 h 1533378"/>
                        <a:gd name="connsiteX180" fmla="*/ 1444282 w 1921155"/>
                        <a:gd name="connsiteY180" fmla="*/ 844061 h 1533378"/>
                        <a:gd name="connsiteX181" fmla="*/ 1500553 w 1921155"/>
                        <a:gd name="connsiteY181" fmla="*/ 759655 h 1533378"/>
                        <a:gd name="connsiteX182" fmla="*/ 1599027 w 1921155"/>
                        <a:gd name="connsiteY182" fmla="*/ 675249 h 1533378"/>
                        <a:gd name="connsiteX183" fmla="*/ 1627162 w 1921155"/>
                        <a:gd name="connsiteY183" fmla="*/ 633046 h 1533378"/>
                        <a:gd name="connsiteX184" fmla="*/ 1697501 w 1921155"/>
                        <a:gd name="connsiteY184" fmla="*/ 576775 h 1533378"/>
                        <a:gd name="connsiteX185" fmla="*/ 1711568 w 1921155"/>
                        <a:gd name="connsiteY185" fmla="*/ 520504 h 1533378"/>
                        <a:gd name="connsiteX186" fmla="*/ 1739704 w 1921155"/>
                        <a:gd name="connsiteY186" fmla="*/ 492369 h 1533378"/>
                        <a:gd name="connsiteX187" fmla="*/ 1725636 w 1921155"/>
                        <a:gd name="connsiteY187" fmla="*/ 323557 h 1533378"/>
                        <a:gd name="connsiteX188" fmla="*/ 1627162 w 1921155"/>
                        <a:gd name="connsiteY188" fmla="*/ 239151 h 1533378"/>
                        <a:gd name="connsiteX189" fmla="*/ 1556824 w 1921155"/>
                        <a:gd name="connsiteY189" fmla="*/ 168812 h 1533378"/>
                        <a:gd name="connsiteX190" fmla="*/ 1542756 w 1921155"/>
                        <a:gd name="connsiteY190" fmla="*/ 126609 h 1533378"/>
                        <a:gd name="connsiteX191" fmla="*/ 1627162 w 1921155"/>
                        <a:gd name="connsiteY191" fmla="*/ 168812 h 1533378"/>
                        <a:gd name="connsiteX192" fmla="*/ 1655298 w 1921155"/>
                        <a:gd name="connsiteY192" fmla="*/ 211015 h 1533378"/>
                        <a:gd name="connsiteX193" fmla="*/ 1683433 w 1921155"/>
                        <a:gd name="connsiteY193" fmla="*/ 239151 h 1533378"/>
                        <a:gd name="connsiteX194" fmla="*/ 1711568 w 1921155"/>
                        <a:gd name="connsiteY194" fmla="*/ 295421 h 1533378"/>
                        <a:gd name="connsiteX195" fmla="*/ 1753771 w 1921155"/>
                        <a:gd name="connsiteY195" fmla="*/ 436098 h 1533378"/>
                        <a:gd name="connsiteX196" fmla="*/ 1767839 w 1921155"/>
                        <a:gd name="connsiteY196" fmla="*/ 478301 h 1533378"/>
                        <a:gd name="connsiteX197" fmla="*/ 1753771 w 1921155"/>
                        <a:gd name="connsiteY197" fmla="*/ 576775 h 1533378"/>
                        <a:gd name="connsiteX198" fmla="*/ 1725636 w 1921155"/>
                        <a:gd name="connsiteY198" fmla="*/ 604911 h 1533378"/>
                        <a:gd name="connsiteX199" fmla="*/ 1697501 w 1921155"/>
                        <a:gd name="connsiteY199" fmla="*/ 661181 h 1533378"/>
                        <a:gd name="connsiteX200" fmla="*/ 1739704 w 1921155"/>
                        <a:gd name="connsiteY200" fmla="*/ 689317 h 1533378"/>
                        <a:gd name="connsiteX201" fmla="*/ 1767839 w 1921155"/>
                        <a:gd name="connsiteY201" fmla="*/ 745588 h 1533378"/>
                        <a:gd name="connsiteX202" fmla="*/ 1795974 w 1921155"/>
                        <a:gd name="connsiteY202" fmla="*/ 787791 h 1533378"/>
                        <a:gd name="connsiteX203" fmla="*/ 1838178 w 1921155"/>
                        <a:gd name="connsiteY203" fmla="*/ 928468 h 1533378"/>
                        <a:gd name="connsiteX204" fmla="*/ 1866313 w 1921155"/>
                        <a:gd name="connsiteY204" fmla="*/ 984738 h 1533378"/>
                        <a:gd name="connsiteX205" fmla="*/ 1852245 w 1921155"/>
                        <a:gd name="connsiteY205" fmla="*/ 1223889 h 1533378"/>
                        <a:gd name="connsiteX206" fmla="*/ 1838178 w 1921155"/>
                        <a:gd name="connsiteY206" fmla="*/ 1266092 h 1533378"/>
                        <a:gd name="connsiteX207" fmla="*/ 1810042 w 1921155"/>
                        <a:gd name="connsiteY207" fmla="*/ 1294228 h 1533378"/>
                        <a:gd name="connsiteX208" fmla="*/ 1795974 w 1921155"/>
                        <a:gd name="connsiteY208" fmla="*/ 1336431 h 1533378"/>
                        <a:gd name="connsiteX209" fmla="*/ 1767839 w 1921155"/>
                        <a:gd name="connsiteY209" fmla="*/ 1378634 h 1533378"/>
                        <a:gd name="connsiteX210" fmla="*/ 1767839 w 1921155"/>
                        <a:gd name="connsiteY210" fmla="*/ 1463040 h 15333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</a:cxnLst>
                      <a:rect l="l" t="t" r="r" b="b"/>
                      <a:pathLst>
                        <a:path w="1921155" h="1533378">
                          <a:moveTo>
                            <a:pt x="1781907" y="1533378"/>
                          </a:moveTo>
                          <a:cubicBezTo>
                            <a:pt x="1823304" y="1450584"/>
                            <a:pt x="1803413" y="1496998"/>
                            <a:pt x="1838178" y="1392701"/>
                          </a:cubicBezTo>
                          <a:cubicBezTo>
                            <a:pt x="1842867" y="1378633"/>
                            <a:pt x="1849337" y="1365039"/>
                            <a:pt x="1852245" y="1350498"/>
                          </a:cubicBezTo>
                          <a:cubicBezTo>
                            <a:pt x="1856934" y="1327052"/>
                            <a:pt x="1860022" y="1303228"/>
                            <a:pt x="1866313" y="1280160"/>
                          </a:cubicBezTo>
                          <a:cubicBezTo>
                            <a:pt x="1874116" y="1251548"/>
                            <a:pt x="1885070" y="1223889"/>
                            <a:pt x="1894448" y="1195754"/>
                          </a:cubicBezTo>
                          <a:lnTo>
                            <a:pt x="1908516" y="1153551"/>
                          </a:lnTo>
                          <a:cubicBezTo>
                            <a:pt x="1885736" y="766304"/>
                            <a:pt x="1921155" y="1014909"/>
                            <a:pt x="1880381" y="872197"/>
                          </a:cubicBezTo>
                          <a:cubicBezTo>
                            <a:pt x="1875070" y="853607"/>
                            <a:pt x="1874960" y="833219"/>
                            <a:pt x="1866313" y="815926"/>
                          </a:cubicBezTo>
                          <a:cubicBezTo>
                            <a:pt x="1834500" y="752301"/>
                            <a:pt x="1821473" y="742951"/>
                            <a:pt x="1781907" y="703384"/>
                          </a:cubicBezTo>
                          <a:cubicBezTo>
                            <a:pt x="1753643" y="618593"/>
                            <a:pt x="1791800" y="699906"/>
                            <a:pt x="1711568" y="633046"/>
                          </a:cubicBezTo>
                          <a:cubicBezTo>
                            <a:pt x="1698580" y="622222"/>
                            <a:pt x="1695388" y="602798"/>
                            <a:pt x="1683433" y="590843"/>
                          </a:cubicBezTo>
                          <a:cubicBezTo>
                            <a:pt x="1671478" y="578888"/>
                            <a:pt x="1654432" y="573270"/>
                            <a:pt x="1641230" y="562708"/>
                          </a:cubicBezTo>
                          <a:cubicBezTo>
                            <a:pt x="1630873" y="554422"/>
                            <a:pt x="1623451" y="542858"/>
                            <a:pt x="1613094" y="534572"/>
                          </a:cubicBezTo>
                          <a:cubicBezTo>
                            <a:pt x="1599892" y="524010"/>
                            <a:pt x="1584093" y="516999"/>
                            <a:pt x="1570891" y="506437"/>
                          </a:cubicBezTo>
                          <a:cubicBezTo>
                            <a:pt x="1560534" y="498151"/>
                            <a:pt x="1554129" y="485125"/>
                            <a:pt x="1542756" y="478301"/>
                          </a:cubicBezTo>
                          <a:cubicBezTo>
                            <a:pt x="1530041" y="470672"/>
                            <a:pt x="1514621" y="468923"/>
                            <a:pt x="1500553" y="464234"/>
                          </a:cubicBezTo>
                          <a:cubicBezTo>
                            <a:pt x="1462484" y="438854"/>
                            <a:pt x="1446703" y="425812"/>
                            <a:pt x="1402079" y="407963"/>
                          </a:cubicBezTo>
                          <a:cubicBezTo>
                            <a:pt x="1374543" y="396949"/>
                            <a:pt x="1345808" y="389206"/>
                            <a:pt x="1317673" y="379828"/>
                          </a:cubicBezTo>
                          <a:lnTo>
                            <a:pt x="1233267" y="351692"/>
                          </a:lnTo>
                          <a:cubicBezTo>
                            <a:pt x="1219199" y="347003"/>
                            <a:pt x="1205450" y="341220"/>
                            <a:pt x="1191064" y="337624"/>
                          </a:cubicBezTo>
                          <a:lnTo>
                            <a:pt x="1134793" y="323557"/>
                          </a:lnTo>
                          <a:cubicBezTo>
                            <a:pt x="989427" y="328246"/>
                            <a:pt x="843885" y="329083"/>
                            <a:pt x="698694" y="337624"/>
                          </a:cubicBezTo>
                          <a:cubicBezTo>
                            <a:pt x="683891" y="338495"/>
                            <a:pt x="670797" y="347790"/>
                            <a:pt x="656491" y="351692"/>
                          </a:cubicBezTo>
                          <a:cubicBezTo>
                            <a:pt x="619185" y="361867"/>
                            <a:pt x="580634" y="367600"/>
                            <a:pt x="543950" y="379828"/>
                          </a:cubicBezTo>
                          <a:cubicBezTo>
                            <a:pt x="436860" y="415524"/>
                            <a:pt x="488625" y="402147"/>
                            <a:pt x="389205" y="422031"/>
                          </a:cubicBezTo>
                          <a:cubicBezTo>
                            <a:pt x="244024" y="494620"/>
                            <a:pt x="447380" y="400358"/>
                            <a:pt x="234461" y="464234"/>
                          </a:cubicBezTo>
                          <a:cubicBezTo>
                            <a:pt x="218267" y="469092"/>
                            <a:pt x="207380" y="484808"/>
                            <a:pt x="192258" y="492369"/>
                          </a:cubicBezTo>
                          <a:cubicBezTo>
                            <a:pt x="178995" y="499001"/>
                            <a:pt x="164122" y="501748"/>
                            <a:pt x="150054" y="506437"/>
                          </a:cubicBezTo>
                          <a:cubicBezTo>
                            <a:pt x="145365" y="529883"/>
                            <a:pt x="144382" y="554387"/>
                            <a:pt x="135987" y="576775"/>
                          </a:cubicBezTo>
                          <a:cubicBezTo>
                            <a:pt x="130050" y="592606"/>
                            <a:pt x="110631" y="602301"/>
                            <a:pt x="107851" y="618978"/>
                          </a:cubicBezTo>
                          <a:cubicBezTo>
                            <a:pt x="105413" y="633605"/>
                            <a:pt x="117230" y="647113"/>
                            <a:pt x="121919" y="661181"/>
                          </a:cubicBezTo>
                          <a:cubicBezTo>
                            <a:pt x="140676" y="656492"/>
                            <a:pt x="159848" y="653228"/>
                            <a:pt x="178190" y="647114"/>
                          </a:cubicBezTo>
                          <a:cubicBezTo>
                            <a:pt x="202146" y="639129"/>
                            <a:pt x="224884" y="627845"/>
                            <a:pt x="248528" y="618978"/>
                          </a:cubicBezTo>
                          <a:cubicBezTo>
                            <a:pt x="262412" y="613771"/>
                            <a:pt x="276663" y="609600"/>
                            <a:pt x="290731" y="604911"/>
                          </a:cubicBezTo>
                          <a:cubicBezTo>
                            <a:pt x="318867" y="586154"/>
                            <a:pt x="356381" y="576776"/>
                            <a:pt x="375138" y="548640"/>
                          </a:cubicBezTo>
                          <a:cubicBezTo>
                            <a:pt x="384516" y="534572"/>
                            <a:pt x="392711" y="519639"/>
                            <a:pt x="403273" y="506437"/>
                          </a:cubicBezTo>
                          <a:cubicBezTo>
                            <a:pt x="422733" y="482112"/>
                            <a:pt x="446670" y="465560"/>
                            <a:pt x="473611" y="450166"/>
                          </a:cubicBezTo>
                          <a:cubicBezTo>
                            <a:pt x="491819" y="439762"/>
                            <a:pt x="510411" y="429819"/>
                            <a:pt x="529882" y="422031"/>
                          </a:cubicBezTo>
                          <a:cubicBezTo>
                            <a:pt x="557418" y="411017"/>
                            <a:pt x="586153" y="403273"/>
                            <a:pt x="614288" y="393895"/>
                          </a:cubicBezTo>
                          <a:lnTo>
                            <a:pt x="656491" y="379828"/>
                          </a:lnTo>
                          <a:cubicBezTo>
                            <a:pt x="661180" y="365760"/>
                            <a:pt x="679456" y="349487"/>
                            <a:pt x="670559" y="337624"/>
                          </a:cubicBezTo>
                          <a:cubicBezTo>
                            <a:pt x="658959" y="322157"/>
                            <a:pt x="632630" y="329671"/>
                            <a:pt x="614288" y="323557"/>
                          </a:cubicBezTo>
                          <a:cubicBezTo>
                            <a:pt x="590332" y="315572"/>
                            <a:pt x="566119" y="307513"/>
                            <a:pt x="543950" y="295421"/>
                          </a:cubicBezTo>
                          <a:cubicBezTo>
                            <a:pt x="514265" y="279229"/>
                            <a:pt x="491623" y="249844"/>
                            <a:pt x="459544" y="239151"/>
                          </a:cubicBezTo>
                          <a:cubicBezTo>
                            <a:pt x="323695" y="193867"/>
                            <a:pt x="534905" y="266482"/>
                            <a:pt x="361070" y="196948"/>
                          </a:cubicBezTo>
                          <a:cubicBezTo>
                            <a:pt x="333534" y="185934"/>
                            <a:pt x="304799" y="178191"/>
                            <a:pt x="276664" y="168812"/>
                          </a:cubicBezTo>
                          <a:cubicBezTo>
                            <a:pt x="262596" y="164123"/>
                            <a:pt x="249199" y="156381"/>
                            <a:pt x="234461" y="154744"/>
                          </a:cubicBezTo>
                          <a:lnTo>
                            <a:pt x="107851" y="140677"/>
                          </a:lnTo>
                          <a:cubicBezTo>
                            <a:pt x="75027" y="145366"/>
                            <a:pt x="19863" y="123288"/>
                            <a:pt x="9378" y="154744"/>
                          </a:cubicBezTo>
                          <a:cubicBezTo>
                            <a:pt x="0" y="182880"/>
                            <a:pt x="65012" y="175687"/>
                            <a:pt x="93784" y="182880"/>
                          </a:cubicBezTo>
                          <a:cubicBezTo>
                            <a:pt x="131298" y="192258"/>
                            <a:pt x="169641" y="198787"/>
                            <a:pt x="206325" y="211015"/>
                          </a:cubicBezTo>
                          <a:cubicBezTo>
                            <a:pt x="220393" y="215704"/>
                            <a:pt x="234052" y="221866"/>
                            <a:pt x="248528" y="225083"/>
                          </a:cubicBezTo>
                          <a:cubicBezTo>
                            <a:pt x="276372" y="231271"/>
                            <a:pt x="304964" y="233557"/>
                            <a:pt x="332934" y="239151"/>
                          </a:cubicBezTo>
                          <a:cubicBezTo>
                            <a:pt x="351893" y="242943"/>
                            <a:pt x="370448" y="248529"/>
                            <a:pt x="389205" y="253218"/>
                          </a:cubicBezTo>
                          <a:cubicBezTo>
                            <a:pt x="545871" y="331552"/>
                            <a:pt x="348515" y="237959"/>
                            <a:pt x="501747" y="295421"/>
                          </a:cubicBezTo>
                          <a:cubicBezTo>
                            <a:pt x="521383" y="302784"/>
                            <a:pt x="538743" y="315296"/>
                            <a:pt x="558018" y="323557"/>
                          </a:cubicBezTo>
                          <a:cubicBezTo>
                            <a:pt x="595864" y="339776"/>
                            <a:pt x="629283" y="343437"/>
                            <a:pt x="670559" y="351692"/>
                          </a:cubicBezTo>
                          <a:cubicBezTo>
                            <a:pt x="679937" y="337624"/>
                            <a:pt x="696827" y="326293"/>
                            <a:pt x="698694" y="309489"/>
                          </a:cubicBezTo>
                          <a:cubicBezTo>
                            <a:pt x="701844" y="281140"/>
                            <a:pt x="700984" y="248450"/>
                            <a:pt x="684627" y="225083"/>
                          </a:cubicBezTo>
                          <a:cubicBezTo>
                            <a:pt x="649099" y="174329"/>
                            <a:pt x="595880" y="167727"/>
                            <a:pt x="543950" y="154744"/>
                          </a:cubicBezTo>
                          <a:cubicBezTo>
                            <a:pt x="534571" y="145366"/>
                            <a:pt x="526171" y="134894"/>
                            <a:pt x="515814" y="126609"/>
                          </a:cubicBezTo>
                          <a:cubicBezTo>
                            <a:pt x="475191" y="94111"/>
                            <a:pt x="475669" y="108080"/>
                            <a:pt x="445476" y="70338"/>
                          </a:cubicBezTo>
                          <a:cubicBezTo>
                            <a:pt x="434914" y="57136"/>
                            <a:pt x="427903" y="41337"/>
                            <a:pt x="417341" y="28135"/>
                          </a:cubicBezTo>
                          <a:cubicBezTo>
                            <a:pt x="409055" y="17778"/>
                            <a:pt x="375942" y="0"/>
                            <a:pt x="389205" y="0"/>
                          </a:cubicBezTo>
                          <a:cubicBezTo>
                            <a:pt x="406112" y="0"/>
                            <a:pt x="416565" y="20039"/>
                            <a:pt x="431408" y="28135"/>
                          </a:cubicBezTo>
                          <a:cubicBezTo>
                            <a:pt x="468229" y="48219"/>
                            <a:pt x="504160" y="71143"/>
                            <a:pt x="543950" y="84406"/>
                          </a:cubicBezTo>
                          <a:cubicBezTo>
                            <a:pt x="591296" y="100188"/>
                            <a:pt x="593752" y="98797"/>
                            <a:pt x="642424" y="126609"/>
                          </a:cubicBezTo>
                          <a:cubicBezTo>
                            <a:pt x="657104" y="134997"/>
                            <a:pt x="671790" y="143741"/>
                            <a:pt x="684627" y="154744"/>
                          </a:cubicBezTo>
                          <a:cubicBezTo>
                            <a:pt x="704767" y="172007"/>
                            <a:pt x="722141" y="192258"/>
                            <a:pt x="740898" y="211015"/>
                          </a:cubicBezTo>
                          <a:cubicBezTo>
                            <a:pt x="750276" y="220394"/>
                            <a:pt x="757997" y="231794"/>
                            <a:pt x="769033" y="239151"/>
                          </a:cubicBezTo>
                          <a:cubicBezTo>
                            <a:pt x="827789" y="278321"/>
                            <a:pt x="799281" y="255331"/>
                            <a:pt x="853439" y="309489"/>
                          </a:cubicBezTo>
                          <a:cubicBezTo>
                            <a:pt x="844061" y="337624"/>
                            <a:pt x="846275" y="372924"/>
                            <a:pt x="825304" y="393895"/>
                          </a:cubicBezTo>
                          <a:cubicBezTo>
                            <a:pt x="785735" y="433464"/>
                            <a:pt x="772714" y="442806"/>
                            <a:pt x="740898" y="506437"/>
                          </a:cubicBezTo>
                          <a:cubicBezTo>
                            <a:pt x="731519" y="525194"/>
                            <a:pt x="723167" y="544500"/>
                            <a:pt x="712762" y="562708"/>
                          </a:cubicBezTo>
                          <a:cubicBezTo>
                            <a:pt x="704374" y="577388"/>
                            <a:pt x="693015" y="590232"/>
                            <a:pt x="684627" y="604911"/>
                          </a:cubicBezTo>
                          <a:cubicBezTo>
                            <a:pt x="658751" y="650194"/>
                            <a:pt x="641169" y="694339"/>
                            <a:pt x="628356" y="745588"/>
                          </a:cubicBezTo>
                          <a:cubicBezTo>
                            <a:pt x="623667" y="764345"/>
                            <a:pt x="621904" y="784087"/>
                            <a:pt x="614288" y="801858"/>
                          </a:cubicBezTo>
                          <a:cubicBezTo>
                            <a:pt x="594305" y="848485"/>
                            <a:pt x="585942" y="837292"/>
                            <a:pt x="558018" y="872197"/>
                          </a:cubicBezTo>
                          <a:cubicBezTo>
                            <a:pt x="479681" y="970118"/>
                            <a:pt x="587922" y="856360"/>
                            <a:pt x="487679" y="956603"/>
                          </a:cubicBezTo>
                          <a:cubicBezTo>
                            <a:pt x="497057" y="928468"/>
                            <a:pt x="494843" y="893168"/>
                            <a:pt x="515814" y="872197"/>
                          </a:cubicBezTo>
                          <a:cubicBezTo>
                            <a:pt x="567860" y="820151"/>
                            <a:pt x="536594" y="855096"/>
                            <a:pt x="600221" y="759655"/>
                          </a:cubicBezTo>
                          <a:cubicBezTo>
                            <a:pt x="609599" y="745587"/>
                            <a:pt x="623010" y="733492"/>
                            <a:pt x="628356" y="717452"/>
                          </a:cubicBezTo>
                          <a:cubicBezTo>
                            <a:pt x="660685" y="620463"/>
                            <a:pt x="635520" y="654016"/>
                            <a:pt x="684627" y="604911"/>
                          </a:cubicBezTo>
                          <a:cubicBezTo>
                            <a:pt x="694005" y="576775"/>
                            <a:pt x="705569" y="549276"/>
                            <a:pt x="712762" y="520504"/>
                          </a:cubicBezTo>
                          <a:cubicBezTo>
                            <a:pt x="717451" y="501747"/>
                            <a:pt x="718184" y="481527"/>
                            <a:pt x="726830" y="464234"/>
                          </a:cubicBezTo>
                          <a:cubicBezTo>
                            <a:pt x="732761" y="452371"/>
                            <a:pt x="745587" y="445477"/>
                            <a:pt x="754965" y="436098"/>
                          </a:cubicBezTo>
                          <a:cubicBezTo>
                            <a:pt x="764232" y="408297"/>
                            <a:pt x="772377" y="371525"/>
                            <a:pt x="797168" y="351692"/>
                          </a:cubicBezTo>
                          <a:cubicBezTo>
                            <a:pt x="808747" y="342429"/>
                            <a:pt x="826108" y="344256"/>
                            <a:pt x="839371" y="337624"/>
                          </a:cubicBezTo>
                          <a:cubicBezTo>
                            <a:pt x="948451" y="283084"/>
                            <a:pt x="817699" y="330781"/>
                            <a:pt x="923778" y="295421"/>
                          </a:cubicBezTo>
                          <a:cubicBezTo>
                            <a:pt x="937846" y="300110"/>
                            <a:pt x="951505" y="306272"/>
                            <a:pt x="965981" y="309489"/>
                          </a:cubicBezTo>
                          <a:cubicBezTo>
                            <a:pt x="1114541" y="342503"/>
                            <a:pt x="997579" y="305955"/>
                            <a:pt x="1092590" y="337624"/>
                          </a:cubicBezTo>
                          <a:cubicBezTo>
                            <a:pt x="1089146" y="358288"/>
                            <a:pt x="1080752" y="435713"/>
                            <a:pt x="1064454" y="464234"/>
                          </a:cubicBezTo>
                          <a:cubicBezTo>
                            <a:pt x="1052821" y="484591"/>
                            <a:pt x="1037261" y="502492"/>
                            <a:pt x="1022251" y="520504"/>
                          </a:cubicBezTo>
                          <a:cubicBezTo>
                            <a:pt x="1013760" y="530693"/>
                            <a:pt x="1005979" y="542708"/>
                            <a:pt x="994116" y="548640"/>
                          </a:cubicBezTo>
                          <a:cubicBezTo>
                            <a:pt x="976823" y="557287"/>
                            <a:pt x="956602" y="558019"/>
                            <a:pt x="937845" y="562708"/>
                          </a:cubicBezTo>
                          <a:cubicBezTo>
                            <a:pt x="923777" y="576776"/>
                            <a:pt x="910926" y="592175"/>
                            <a:pt x="895642" y="604911"/>
                          </a:cubicBezTo>
                          <a:cubicBezTo>
                            <a:pt x="882654" y="615735"/>
                            <a:pt x="864572" y="620322"/>
                            <a:pt x="853439" y="633046"/>
                          </a:cubicBezTo>
                          <a:cubicBezTo>
                            <a:pt x="738550" y="764347"/>
                            <a:pt x="849923" y="682281"/>
                            <a:pt x="754965" y="745588"/>
                          </a:cubicBezTo>
                          <a:cubicBezTo>
                            <a:pt x="750276" y="759656"/>
                            <a:pt x="748527" y="775076"/>
                            <a:pt x="740898" y="787791"/>
                          </a:cubicBezTo>
                          <a:cubicBezTo>
                            <a:pt x="734074" y="799164"/>
                            <a:pt x="718694" y="804063"/>
                            <a:pt x="712762" y="815926"/>
                          </a:cubicBezTo>
                          <a:cubicBezTo>
                            <a:pt x="704115" y="833219"/>
                            <a:pt x="704005" y="853607"/>
                            <a:pt x="698694" y="872197"/>
                          </a:cubicBezTo>
                          <a:cubicBezTo>
                            <a:pt x="694620" y="886455"/>
                            <a:pt x="689316" y="900332"/>
                            <a:pt x="684627" y="914400"/>
                          </a:cubicBezTo>
                          <a:cubicBezTo>
                            <a:pt x="698695" y="919089"/>
                            <a:pt x="713200" y="934309"/>
                            <a:pt x="726830" y="928468"/>
                          </a:cubicBezTo>
                          <a:cubicBezTo>
                            <a:pt x="751212" y="918019"/>
                            <a:pt x="757936" y="880586"/>
                            <a:pt x="783101" y="872197"/>
                          </a:cubicBezTo>
                          <a:lnTo>
                            <a:pt x="825304" y="858129"/>
                          </a:lnTo>
                          <a:cubicBezTo>
                            <a:pt x="829993" y="844061"/>
                            <a:pt x="830108" y="827505"/>
                            <a:pt x="839371" y="815926"/>
                          </a:cubicBezTo>
                          <a:cubicBezTo>
                            <a:pt x="849933" y="802724"/>
                            <a:pt x="868372" y="798353"/>
                            <a:pt x="881574" y="787791"/>
                          </a:cubicBezTo>
                          <a:cubicBezTo>
                            <a:pt x="891931" y="779505"/>
                            <a:pt x="901424" y="770012"/>
                            <a:pt x="909710" y="759655"/>
                          </a:cubicBezTo>
                          <a:cubicBezTo>
                            <a:pt x="920272" y="746453"/>
                            <a:pt x="926842" y="730289"/>
                            <a:pt x="937845" y="717452"/>
                          </a:cubicBezTo>
                          <a:cubicBezTo>
                            <a:pt x="955108" y="697312"/>
                            <a:pt x="994116" y="661181"/>
                            <a:pt x="994116" y="661181"/>
                          </a:cubicBezTo>
                          <a:cubicBezTo>
                            <a:pt x="1015376" y="576143"/>
                            <a:pt x="1002072" y="623246"/>
                            <a:pt x="1036319" y="520504"/>
                          </a:cubicBezTo>
                          <a:cubicBezTo>
                            <a:pt x="1041008" y="506436"/>
                            <a:pt x="1042162" y="490639"/>
                            <a:pt x="1050387" y="478301"/>
                          </a:cubicBezTo>
                          <a:cubicBezTo>
                            <a:pt x="1059765" y="464233"/>
                            <a:pt x="1067698" y="449086"/>
                            <a:pt x="1078522" y="436098"/>
                          </a:cubicBezTo>
                          <a:cubicBezTo>
                            <a:pt x="1168792" y="327774"/>
                            <a:pt x="1079000" y="456481"/>
                            <a:pt x="1148861" y="351692"/>
                          </a:cubicBezTo>
                          <a:cubicBezTo>
                            <a:pt x="1158239" y="323557"/>
                            <a:pt x="1176995" y="295421"/>
                            <a:pt x="1148861" y="267286"/>
                          </a:cubicBezTo>
                          <a:cubicBezTo>
                            <a:pt x="1138376" y="256800"/>
                            <a:pt x="1120726" y="257907"/>
                            <a:pt x="1106658" y="253218"/>
                          </a:cubicBezTo>
                          <a:cubicBezTo>
                            <a:pt x="1097279" y="239150"/>
                            <a:pt x="1090477" y="222970"/>
                            <a:pt x="1078522" y="211015"/>
                          </a:cubicBezTo>
                          <a:cubicBezTo>
                            <a:pt x="1045297" y="177790"/>
                            <a:pt x="1018663" y="182326"/>
                            <a:pt x="980048" y="154744"/>
                          </a:cubicBezTo>
                          <a:cubicBezTo>
                            <a:pt x="963859" y="143180"/>
                            <a:pt x="955236" y="122203"/>
                            <a:pt x="937845" y="112541"/>
                          </a:cubicBezTo>
                          <a:cubicBezTo>
                            <a:pt x="911920" y="98138"/>
                            <a:pt x="878115" y="100857"/>
                            <a:pt x="853439" y="84406"/>
                          </a:cubicBezTo>
                          <a:lnTo>
                            <a:pt x="769033" y="28135"/>
                          </a:lnTo>
                          <a:cubicBezTo>
                            <a:pt x="759655" y="37514"/>
                            <a:pt x="738297" y="43265"/>
                            <a:pt x="740898" y="56271"/>
                          </a:cubicBezTo>
                          <a:cubicBezTo>
                            <a:pt x="748425" y="93906"/>
                            <a:pt x="797888" y="103403"/>
                            <a:pt x="825304" y="112541"/>
                          </a:cubicBezTo>
                          <a:cubicBezTo>
                            <a:pt x="839372" y="121920"/>
                            <a:pt x="852385" y="133116"/>
                            <a:pt x="867507" y="140677"/>
                          </a:cubicBezTo>
                          <a:cubicBezTo>
                            <a:pt x="880770" y="147309"/>
                            <a:pt x="897372" y="146519"/>
                            <a:pt x="909710" y="154744"/>
                          </a:cubicBezTo>
                          <a:cubicBezTo>
                            <a:pt x="1015086" y="224995"/>
                            <a:pt x="893768" y="177567"/>
                            <a:pt x="994116" y="211015"/>
                          </a:cubicBezTo>
                          <a:cubicBezTo>
                            <a:pt x="1003494" y="220394"/>
                            <a:pt x="1011894" y="230865"/>
                            <a:pt x="1022251" y="239151"/>
                          </a:cubicBezTo>
                          <a:cubicBezTo>
                            <a:pt x="1035453" y="249713"/>
                            <a:pt x="1052499" y="255331"/>
                            <a:pt x="1064454" y="267286"/>
                          </a:cubicBezTo>
                          <a:cubicBezTo>
                            <a:pt x="1089425" y="292257"/>
                            <a:pt x="1097344" y="337289"/>
                            <a:pt x="1134793" y="351692"/>
                          </a:cubicBezTo>
                          <a:cubicBezTo>
                            <a:pt x="1179426" y="368859"/>
                            <a:pt x="1229077" y="368230"/>
                            <a:pt x="1275470" y="379828"/>
                          </a:cubicBezTo>
                          <a:lnTo>
                            <a:pt x="1331741" y="393895"/>
                          </a:lnTo>
                          <a:cubicBezTo>
                            <a:pt x="1341119" y="403274"/>
                            <a:pt x="1348503" y="415207"/>
                            <a:pt x="1359876" y="422031"/>
                          </a:cubicBezTo>
                          <a:cubicBezTo>
                            <a:pt x="1372591" y="429660"/>
                            <a:pt x="1388816" y="429466"/>
                            <a:pt x="1402079" y="436098"/>
                          </a:cubicBezTo>
                          <a:cubicBezTo>
                            <a:pt x="1417201" y="443659"/>
                            <a:pt x="1430214" y="454855"/>
                            <a:pt x="1444282" y="464234"/>
                          </a:cubicBezTo>
                          <a:cubicBezTo>
                            <a:pt x="1440386" y="483716"/>
                            <a:pt x="1429663" y="552446"/>
                            <a:pt x="1416147" y="576775"/>
                          </a:cubicBezTo>
                          <a:cubicBezTo>
                            <a:pt x="1405479" y="595978"/>
                            <a:pt x="1339527" y="692866"/>
                            <a:pt x="1317673" y="717452"/>
                          </a:cubicBezTo>
                          <a:cubicBezTo>
                            <a:pt x="1295644" y="742235"/>
                            <a:pt x="1265727" y="760202"/>
                            <a:pt x="1247334" y="787791"/>
                          </a:cubicBezTo>
                          <a:lnTo>
                            <a:pt x="1191064" y="872197"/>
                          </a:lnTo>
                          <a:cubicBezTo>
                            <a:pt x="1186556" y="890228"/>
                            <a:pt x="1173019" y="950488"/>
                            <a:pt x="1162928" y="970671"/>
                          </a:cubicBezTo>
                          <a:cubicBezTo>
                            <a:pt x="1155367" y="985793"/>
                            <a:pt x="1144171" y="998806"/>
                            <a:pt x="1134793" y="1012874"/>
                          </a:cubicBezTo>
                          <a:cubicBezTo>
                            <a:pt x="1083169" y="961248"/>
                            <a:pt x="1095770" y="988655"/>
                            <a:pt x="1120725" y="872197"/>
                          </a:cubicBezTo>
                          <a:cubicBezTo>
                            <a:pt x="1145318" y="757431"/>
                            <a:pt x="1131351" y="816713"/>
                            <a:pt x="1176996" y="759655"/>
                          </a:cubicBezTo>
                          <a:cubicBezTo>
                            <a:pt x="1187558" y="746453"/>
                            <a:pt x="1194307" y="730440"/>
                            <a:pt x="1205131" y="717452"/>
                          </a:cubicBezTo>
                          <a:cubicBezTo>
                            <a:pt x="1217867" y="702168"/>
                            <a:pt x="1235770" y="691438"/>
                            <a:pt x="1247334" y="675249"/>
                          </a:cubicBezTo>
                          <a:cubicBezTo>
                            <a:pt x="1259523" y="658184"/>
                            <a:pt x="1263281" y="636043"/>
                            <a:pt x="1275470" y="618978"/>
                          </a:cubicBezTo>
                          <a:cubicBezTo>
                            <a:pt x="1287034" y="602789"/>
                            <a:pt x="1304937" y="592059"/>
                            <a:pt x="1317673" y="576775"/>
                          </a:cubicBezTo>
                          <a:cubicBezTo>
                            <a:pt x="1328497" y="563787"/>
                            <a:pt x="1332606" y="545134"/>
                            <a:pt x="1345808" y="534572"/>
                          </a:cubicBezTo>
                          <a:cubicBezTo>
                            <a:pt x="1357387" y="525309"/>
                            <a:pt x="1373943" y="525193"/>
                            <a:pt x="1388011" y="520504"/>
                          </a:cubicBezTo>
                          <a:cubicBezTo>
                            <a:pt x="1453857" y="454660"/>
                            <a:pt x="1373126" y="527000"/>
                            <a:pt x="1458350" y="478301"/>
                          </a:cubicBezTo>
                          <a:cubicBezTo>
                            <a:pt x="1478707" y="466668"/>
                            <a:pt x="1495864" y="450166"/>
                            <a:pt x="1514621" y="436098"/>
                          </a:cubicBezTo>
                          <a:cubicBezTo>
                            <a:pt x="1523999" y="422030"/>
                            <a:pt x="1545536" y="410572"/>
                            <a:pt x="1542756" y="393895"/>
                          </a:cubicBezTo>
                          <a:cubicBezTo>
                            <a:pt x="1539485" y="374271"/>
                            <a:pt x="1513289" y="366976"/>
                            <a:pt x="1500553" y="351692"/>
                          </a:cubicBezTo>
                          <a:cubicBezTo>
                            <a:pt x="1392337" y="221832"/>
                            <a:pt x="1557189" y="392457"/>
                            <a:pt x="1430214" y="281354"/>
                          </a:cubicBezTo>
                          <a:cubicBezTo>
                            <a:pt x="1405260" y="259519"/>
                            <a:pt x="1383322" y="234461"/>
                            <a:pt x="1359876" y="211015"/>
                          </a:cubicBezTo>
                          <a:cubicBezTo>
                            <a:pt x="1345808" y="196947"/>
                            <a:pt x="1334226" y="179847"/>
                            <a:pt x="1317673" y="168812"/>
                          </a:cubicBezTo>
                          <a:cubicBezTo>
                            <a:pt x="1303605" y="159434"/>
                            <a:pt x="1290920" y="147544"/>
                            <a:pt x="1275470" y="140677"/>
                          </a:cubicBezTo>
                          <a:cubicBezTo>
                            <a:pt x="1248369" y="128632"/>
                            <a:pt x="1215740" y="128992"/>
                            <a:pt x="1191064" y="112541"/>
                          </a:cubicBezTo>
                          <a:cubicBezTo>
                            <a:pt x="1128966" y="71143"/>
                            <a:pt x="1165440" y="87722"/>
                            <a:pt x="1078522" y="70338"/>
                          </a:cubicBezTo>
                          <a:cubicBezTo>
                            <a:pt x="1148089" y="174686"/>
                            <a:pt x="1067973" y="60492"/>
                            <a:pt x="1134793" y="140677"/>
                          </a:cubicBezTo>
                          <a:cubicBezTo>
                            <a:pt x="1149803" y="158689"/>
                            <a:pt x="1159472" y="181371"/>
                            <a:pt x="1176996" y="196948"/>
                          </a:cubicBezTo>
                          <a:cubicBezTo>
                            <a:pt x="1202269" y="219413"/>
                            <a:pt x="1261402" y="253218"/>
                            <a:pt x="1261402" y="253218"/>
                          </a:cubicBezTo>
                          <a:cubicBezTo>
                            <a:pt x="1266091" y="267286"/>
                            <a:pt x="1264985" y="284936"/>
                            <a:pt x="1275470" y="295421"/>
                          </a:cubicBezTo>
                          <a:cubicBezTo>
                            <a:pt x="1285955" y="305906"/>
                            <a:pt x="1304410" y="302857"/>
                            <a:pt x="1317673" y="309489"/>
                          </a:cubicBezTo>
                          <a:cubicBezTo>
                            <a:pt x="1332795" y="317050"/>
                            <a:pt x="1344754" y="330063"/>
                            <a:pt x="1359876" y="337624"/>
                          </a:cubicBezTo>
                          <a:cubicBezTo>
                            <a:pt x="1373139" y="344256"/>
                            <a:pt x="1388816" y="345060"/>
                            <a:pt x="1402079" y="351692"/>
                          </a:cubicBezTo>
                          <a:cubicBezTo>
                            <a:pt x="1499226" y="400267"/>
                            <a:pt x="1383445" y="364620"/>
                            <a:pt x="1500553" y="393895"/>
                          </a:cubicBezTo>
                          <a:cubicBezTo>
                            <a:pt x="1509931" y="403274"/>
                            <a:pt x="1516825" y="416100"/>
                            <a:pt x="1528688" y="422031"/>
                          </a:cubicBezTo>
                          <a:cubicBezTo>
                            <a:pt x="1545981" y="430678"/>
                            <a:pt x="1566369" y="430787"/>
                            <a:pt x="1584959" y="436098"/>
                          </a:cubicBezTo>
                          <a:cubicBezTo>
                            <a:pt x="1599217" y="440172"/>
                            <a:pt x="1613094" y="445477"/>
                            <a:pt x="1627162" y="450166"/>
                          </a:cubicBezTo>
                          <a:cubicBezTo>
                            <a:pt x="1658887" y="545339"/>
                            <a:pt x="1680320" y="572047"/>
                            <a:pt x="1641230" y="689317"/>
                          </a:cubicBezTo>
                          <a:cubicBezTo>
                            <a:pt x="1632842" y="714482"/>
                            <a:pt x="1599673" y="723517"/>
                            <a:pt x="1584959" y="745588"/>
                          </a:cubicBezTo>
                          <a:cubicBezTo>
                            <a:pt x="1548599" y="800129"/>
                            <a:pt x="1572864" y="782445"/>
                            <a:pt x="1514621" y="801858"/>
                          </a:cubicBezTo>
                          <a:cubicBezTo>
                            <a:pt x="1505242" y="811237"/>
                            <a:pt x="1494976" y="819805"/>
                            <a:pt x="1486485" y="829994"/>
                          </a:cubicBezTo>
                          <a:cubicBezTo>
                            <a:pt x="1471475" y="848006"/>
                            <a:pt x="1460861" y="869685"/>
                            <a:pt x="1444282" y="886264"/>
                          </a:cubicBezTo>
                          <a:cubicBezTo>
                            <a:pt x="1432327" y="898219"/>
                            <a:pt x="1415837" y="904573"/>
                            <a:pt x="1402079" y="914400"/>
                          </a:cubicBezTo>
                          <a:cubicBezTo>
                            <a:pt x="1327559" y="967629"/>
                            <a:pt x="1372090" y="947842"/>
                            <a:pt x="1303605" y="970671"/>
                          </a:cubicBezTo>
                          <a:cubicBezTo>
                            <a:pt x="1294227" y="984739"/>
                            <a:pt x="1263515" y="1024829"/>
                            <a:pt x="1275470" y="1012874"/>
                          </a:cubicBezTo>
                          <a:lnTo>
                            <a:pt x="1303605" y="984738"/>
                          </a:lnTo>
                          <a:cubicBezTo>
                            <a:pt x="1328328" y="910570"/>
                            <a:pt x="1301333" y="970584"/>
                            <a:pt x="1359876" y="900332"/>
                          </a:cubicBezTo>
                          <a:cubicBezTo>
                            <a:pt x="1370700" y="887344"/>
                            <a:pt x="1373943" y="867507"/>
                            <a:pt x="1388011" y="858129"/>
                          </a:cubicBezTo>
                          <a:cubicBezTo>
                            <a:pt x="1404098" y="847404"/>
                            <a:pt x="1425525" y="848750"/>
                            <a:pt x="1444282" y="844061"/>
                          </a:cubicBezTo>
                          <a:cubicBezTo>
                            <a:pt x="1463039" y="815926"/>
                            <a:pt x="1472418" y="778412"/>
                            <a:pt x="1500553" y="759655"/>
                          </a:cubicBezTo>
                          <a:cubicBezTo>
                            <a:pt x="1538736" y="734200"/>
                            <a:pt x="1571737" y="716185"/>
                            <a:pt x="1599027" y="675249"/>
                          </a:cubicBezTo>
                          <a:cubicBezTo>
                            <a:pt x="1608405" y="661181"/>
                            <a:pt x="1616600" y="646248"/>
                            <a:pt x="1627162" y="633046"/>
                          </a:cubicBezTo>
                          <a:cubicBezTo>
                            <a:pt x="1650069" y="604412"/>
                            <a:pt x="1666168" y="597664"/>
                            <a:pt x="1697501" y="576775"/>
                          </a:cubicBezTo>
                          <a:cubicBezTo>
                            <a:pt x="1702190" y="558018"/>
                            <a:pt x="1702921" y="537797"/>
                            <a:pt x="1711568" y="520504"/>
                          </a:cubicBezTo>
                          <a:cubicBezTo>
                            <a:pt x="1717499" y="508641"/>
                            <a:pt x="1738759" y="505598"/>
                            <a:pt x="1739704" y="492369"/>
                          </a:cubicBezTo>
                          <a:cubicBezTo>
                            <a:pt x="1743727" y="436047"/>
                            <a:pt x="1742478" y="377452"/>
                            <a:pt x="1725636" y="323557"/>
                          </a:cubicBezTo>
                          <a:cubicBezTo>
                            <a:pt x="1712931" y="282902"/>
                            <a:pt x="1656049" y="264427"/>
                            <a:pt x="1627162" y="239151"/>
                          </a:cubicBezTo>
                          <a:cubicBezTo>
                            <a:pt x="1602208" y="217316"/>
                            <a:pt x="1556824" y="168812"/>
                            <a:pt x="1556824" y="168812"/>
                          </a:cubicBezTo>
                          <a:cubicBezTo>
                            <a:pt x="1552135" y="154744"/>
                            <a:pt x="1532271" y="137094"/>
                            <a:pt x="1542756" y="126609"/>
                          </a:cubicBezTo>
                          <a:cubicBezTo>
                            <a:pt x="1554404" y="114961"/>
                            <a:pt x="1625746" y="167868"/>
                            <a:pt x="1627162" y="168812"/>
                          </a:cubicBezTo>
                          <a:cubicBezTo>
                            <a:pt x="1636541" y="182880"/>
                            <a:pt x="1644736" y="197813"/>
                            <a:pt x="1655298" y="211015"/>
                          </a:cubicBezTo>
                          <a:cubicBezTo>
                            <a:pt x="1663583" y="221372"/>
                            <a:pt x="1676076" y="228115"/>
                            <a:pt x="1683433" y="239151"/>
                          </a:cubicBezTo>
                          <a:cubicBezTo>
                            <a:pt x="1695065" y="256600"/>
                            <a:pt x="1703780" y="275950"/>
                            <a:pt x="1711568" y="295421"/>
                          </a:cubicBezTo>
                          <a:cubicBezTo>
                            <a:pt x="1745004" y="379011"/>
                            <a:pt x="1733042" y="363546"/>
                            <a:pt x="1753771" y="436098"/>
                          </a:cubicBezTo>
                          <a:cubicBezTo>
                            <a:pt x="1757845" y="450356"/>
                            <a:pt x="1763150" y="464233"/>
                            <a:pt x="1767839" y="478301"/>
                          </a:cubicBezTo>
                          <a:cubicBezTo>
                            <a:pt x="1763150" y="511126"/>
                            <a:pt x="1764256" y="545319"/>
                            <a:pt x="1753771" y="576775"/>
                          </a:cubicBezTo>
                          <a:cubicBezTo>
                            <a:pt x="1749577" y="589358"/>
                            <a:pt x="1732993" y="593875"/>
                            <a:pt x="1725636" y="604911"/>
                          </a:cubicBezTo>
                          <a:cubicBezTo>
                            <a:pt x="1714004" y="622360"/>
                            <a:pt x="1706879" y="642424"/>
                            <a:pt x="1697501" y="661181"/>
                          </a:cubicBezTo>
                          <a:cubicBezTo>
                            <a:pt x="1711569" y="670560"/>
                            <a:pt x="1728880" y="676328"/>
                            <a:pt x="1739704" y="689317"/>
                          </a:cubicBezTo>
                          <a:cubicBezTo>
                            <a:pt x="1753129" y="705427"/>
                            <a:pt x="1757435" y="727380"/>
                            <a:pt x="1767839" y="745588"/>
                          </a:cubicBezTo>
                          <a:cubicBezTo>
                            <a:pt x="1776227" y="760268"/>
                            <a:pt x="1786596" y="773723"/>
                            <a:pt x="1795974" y="787791"/>
                          </a:cubicBezTo>
                          <a:cubicBezTo>
                            <a:pt x="1806071" y="828178"/>
                            <a:pt x="1821054" y="894219"/>
                            <a:pt x="1838178" y="928468"/>
                          </a:cubicBezTo>
                          <a:lnTo>
                            <a:pt x="1866313" y="984738"/>
                          </a:lnTo>
                          <a:cubicBezTo>
                            <a:pt x="1861624" y="1064455"/>
                            <a:pt x="1860191" y="1144430"/>
                            <a:pt x="1852245" y="1223889"/>
                          </a:cubicBezTo>
                          <a:cubicBezTo>
                            <a:pt x="1850770" y="1238644"/>
                            <a:pt x="1845807" y="1253377"/>
                            <a:pt x="1838178" y="1266092"/>
                          </a:cubicBezTo>
                          <a:cubicBezTo>
                            <a:pt x="1831354" y="1277465"/>
                            <a:pt x="1819421" y="1284849"/>
                            <a:pt x="1810042" y="1294228"/>
                          </a:cubicBezTo>
                          <a:cubicBezTo>
                            <a:pt x="1805353" y="1308296"/>
                            <a:pt x="1802606" y="1323168"/>
                            <a:pt x="1795974" y="1336431"/>
                          </a:cubicBezTo>
                          <a:cubicBezTo>
                            <a:pt x="1788413" y="1351553"/>
                            <a:pt x="1771507" y="1362129"/>
                            <a:pt x="1767839" y="1378634"/>
                          </a:cubicBezTo>
                          <a:cubicBezTo>
                            <a:pt x="1761736" y="1406099"/>
                            <a:pt x="1767839" y="1434905"/>
                            <a:pt x="1767839" y="1463040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86" name="Freeform 2985"/>
                    <p:cNvSpPr/>
                    <p:nvPr/>
                  </p:nvSpPr>
                  <p:spPr>
                    <a:xfrm>
                      <a:off x="6109604" y="56271"/>
                      <a:ext cx="2241575" cy="1351260"/>
                    </a:xfrm>
                    <a:custGeom>
                      <a:avLst/>
                      <a:gdLst>
                        <a:gd name="connsiteX0" fmla="*/ 460008 w 2241575"/>
                        <a:gd name="connsiteY0" fmla="*/ 1209821 h 1351260"/>
                        <a:gd name="connsiteX1" fmla="*/ 474076 w 2241575"/>
                        <a:gd name="connsiteY1" fmla="*/ 1153551 h 1351260"/>
                        <a:gd name="connsiteX2" fmla="*/ 544414 w 2241575"/>
                        <a:gd name="connsiteY2" fmla="*/ 1097280 h 1351260"/>
                        <a:gd name="connsiteX3" fmla="*/ 642888 w 2241575"/>
                        <a:gd name="connsiteY3" fmla="*/ 984738 h 1351260"/>
                        <a:gd name="connsiteX4" fmla="*/ 685091 w 2241575"/>
                        <a:gd name="connsiteY4" fmla="*/ 801858 h 1351260"/>
                        <a:gd name="connsiteX5" fmla="*/ 699159 w 2241575"/>
                        <a:gd name="connsiteY5" fmla="*/ 759655 h 1351260"/>
                        <a:gd name="connsiteX6" fmla="*/ 713227 w 2241575"/>
                        <a:gd name="connsiteY6" fmla="*/ 717452 h 1351260"/>
                        <a:gd name="connsiteX7" fmla="*/ 769498 w 2241575"/>
                        <a:gd name="connsiteY7" fmla="*/ 604911 h 1351260"/>
                        <a:gd name="connsiteX8" fmla="*/ 825768 w 2241575"/>
                        <a:gd name="connsiteY8" fmla="*/ 436098 h 1351260"/>
                        <a:gd name="connsiteX9" fmla="*/ 839836 w 2241575"/>
                        <a:gd name="connsiteY9" fmla="*/ 351692 h 1351260"/>
                        <a:gd name="connsiteX10" fmla="*/ 867971 w 2241575"/>
                        <a:gd name="connsiteY10" fmla="*/ 267286 h 1351260"/>
                        <a:gd name="connsiteX11" fmla="*/ 910174 w 2241575"/>
                        <a:gd name="connsiteY11" fmla="*/ 140677 h 1351260"/>
                        <a:gd name="connsiteX12" fmla="*/ 938310 w 2241575"/>
                        <a:gd name="connsiteY12" fmla="*/ 56271 h 1351260"/>
                        <a:gd name="connsiteX13" fmla="*/ 952378 w 2241575"/>
                        <a:gd name="connsiteY13" fmla="*/ 14067 h 1351260"/>
                        <a:gd name="connsiteX14" fmla="*/ 896107 w 2241575"/>
                        <a:gd name="connsiteY14" fmla="*/ 98474 h 1351260"/>
                        <a:gd name="connsiteX15" fmla="*/ 853904 w 2241575"/>
                        <a:gd name="connsiteY15" fmla="*/ 182880 h 1351260"/>
                        <a:gd name="connsiteX16" fmla="*/ 839836 w 2241575"/>
                        <a:gd name="connsiteY16" fmla="*/ 253218 h 1351260"/>
                        <a:gd name="connsiteX17" fmla="*/ 811701 w 2241575"/>
                        <a:gd name="connsiteY17" fmla="*/ 295421 h 1351260"/>
                        <a:gd name="connsiteX18" fmla="*/ 797633 w 2241575"/>
                        <a:gd name="connsiteY18" fmla="*/ 351692 h 1351260"/>
                        <a:gd name="connsiteX19" fmla="*/ 769498 w 2241575"/>
                        <a:gd name="connsiteY19" fmla="*/ 436098 h 1351260"/>
                        <a:gd name="connsiteX20" fmla="*/ 755430 w 2241575"/>
                        <a:gd name="connsiteY20" fmla="*/ 478301 h 1351260"/>
                        <a:gd name="connsiteX21" fmla="*/ 741362 w 2241575"/>
                        <a:gd name="connsiteY21" fmla="*/ 562707 h 1351260"/>
                        <a:gd name="connsiteX22" fmla="*/ 713227 w 2241575"/>
                        <a:gd name="connsiteY22" fmla="*/ 647114 h 1351260"/>
                        <a:gd name="connsiteX23" fmla="*/ 685091 w 2241575"/>
                        <a:gd name="connsiteY23" fmla="*/ 815926 h 1351260"/>
                        <a:gd name="connsiteX24" fmla="*/ 671024 w 2241575"/>
                        <a:gd name="connsiteY24" fmla="*/ 914400 h 1351260"/>
                        <a:gd name="connsiteX25" fmla="*/ 656956 w 2241575"/>
                        <a:gd name="connsiteY25" fmla="*/ 1026941 h 1351260"/>
                        <a:gd name="connsiteX26" fmla="*/ 628821 w 2241575"/>
                        <a:gd name="connsiteY26" fmla="*/ 1111347 h 1351260"/>
                        <a:gd name="connsiteX27" fmla="*/ 614753 w 2241575"/>
                        <a:gd name="connsiteY27" fmla="*/ 1153551 h 1351260"/>
                        <a:gd name="connsiteX28" fmla="*/ 628821 w 2241575"/>
                        <a:gd name="connsiteY28" fmla="*/ 1294227 h 1351260"/>
                        <a:gd name="connsiteX29" fmla="*/ 642888 w 2241575"/>
                        <a:gd name="connsiteY29" fmla="*/ 1336431 h 1351260"/>
                        <a:gd name="connsiteX30" fmla="*/ 614753 w 2241575"/>
                        <a:gd name="connsiteY30" fmla="*/ 1069144 h 1351260"/>
                        <a:gd name="connsiteX31" fmla="*/ 600685 w 2241575"/>
                        <a:gd name="connsiteY31" fmla="*/ 1026941 h 1351260"/>
                        <a:gd name="connsiteX32" fmla="*/ 586618 w 2241575"/>
                        <a:gd name="connsiteY32" fmla="*/ 970671 h 1351260"/>
                        <a:gd name="connsiteX33" fmla="*/ 572550 w 2241575"/>
                        <a:gd name="connsiteY33" fmla="*/ 844061 h 1351260"/>
                        <a:gd name="connsiteX34" fmla="*/ 544414 w 2241575"/>
                        <a:gd name="connsiteY34" fmla="*/ 604911 h 1351260"/>
                        <a:gd name="connsiteX35" fmla="*/ 502211 w 2241575"/>
                        <a:gd name="connsiteY35" fmla="*/ 365760 h 1351260"/>
                        <a:gd name="connsiteX36" fmla="*/ 488144 w 2241575"/>
                        <a:gd name="connsiteY36" fmla="*/ 323557 h 1351260"/>
                        <a:gd name="connsiteX37" fmla="*/ 460008 w 2241575"/>
                        <a:gd name="connsiteY37" fmla="*/ 281354 h 1351260"/>
                        <a:gd name="connsiteX38" fmla="*/ 431873 w 2241575"/>
                        <a:gd name="connsiteY38" fmla="*/ 225083 h 1351260"/>
                        <a:gd name="connsiteX39" fmla="*/ 347467 w 2241575"/>
                        <a:gd name="connsiteY39" fmla="*/ 154744 h 1351260"/>
                        <a:gd name="connsiteX40" fmla="*/ 319331 w 2241575"/>
                        <a:gd name="connsiteY40" fmla="*/ 126609 h 1351260"/>
                        <a:gd name="connsiteX41" fmla="*/ 192722 w 2241575"/>
                        <a:gd name="connsiteY41" fmla="*/ 56271 h 1351260"/>
                        <a:gd name="connsiteX42" fmla="*/ 136451 w 2241575"/>
                        <a:gd name="connsiteY42" fmla="*/ 28135 h 1351260"/>
                        <a:gd name="connsiteX43" fmla="*/ 94248 w 2241575"/>
                        <a:gd name="connsiteY43" fmla="*/ 14067 h 1351260"/>
                        <a:gd name="connsiteX44" fmla="*/ 23910 w 2241575"/>
                        <a:gd name="connsiteY44" fmla="*/ 0 h 1351260"/>
                        <a:gd name="connsiteX45" fmla="*/ 178654 w 2241575"/>
                        <a:gd name="connsiteY45" fmla="*/ 14067 h 1351260"/>
                        <a:gd name="connsiteX46" fmla="*/ 234925 w 2241575"/>
                        <a:gd name="connsiteY46" fmla="*/ 42203 h 1351260"/>
                        <a:gd name="connsiteX47" fmla="*/ 263061 w 2241575"/>
                        <a:gd name="connsiteY47" fmla="*/ 84406 h 1351260"/>
                        <a:gd name="connsiteX48" fmla="*/ 305264 w 2241575"/>
                        <a:gd name="connsiteY48" fmla="*/ 112541 h 1351260"/>
                        <a:gd name="connsiteX49" fmla="*/ 361534 w 2241575"/>
                        <a:gd name="connsiteY49" fmla="*/ 196947 h 1351260"/>
                        <a:gd name="connsiteX50" fmla="*/ 389670 w 2241575"/>
                        <a:gd name="connsiteY50" fmla="*/ 239151 h 1351260"/>
                        <a:gd name="connsiteX51" fmla="*/ 460008 w 2241575"/>
                        <a:gd name="connsiteY51" fmla="*/ 323557 h 1351260"/>
                        <a:gd name="connsiteX52" fmla="*/ 488144 w 2241575"/>
                        <a:gd name="connsiteY52" fmla="*/ 450166 h 1351260"/>
                        <a:gd name="connsiteX53" fmla="*/ 502211 w 2241575"/>
                        <a:gd name="connsiteY53" fmla="*/ 520504 h 1351260"/>
                        <a:gd name="connsiteX54" fmla="*/ 516279 w 2241575"/>
                        <a:gd name="connsiteY54" fmla="*/ 562707 h 1351260"/>
                        <a:gd name="connsiteX55" fmla="*/ 530347 w 2241575"/>
                        <a:gd name="connsiteY55" fmla="*/ 618978 h 1351260"/>
                        <a:gd name="connsiteX56" fmla="*/ 544414 w 2241575"/>
                        <a:gd name="connsiteY56" fmla="*/ 689317 h 1351260"/>
                        <a:gd name="connsiteX57" fmla="*/ 558482 w 2241575"/>
                        <a:gd name="connsiteY57" fmla="*/ 731520 h 1351260"/>
                        <a:gd name="connsiteX58" fmla="*/ 572550 w 2241575"/>
                        <a:gd name="connsiteY58" fmla="*/ 801858 h 1351260"/>
                        <a:gd name="connsiteX59" fmla="*/ 600685 w 2241575"/>
                        <a:gd name="connsiteY59" fmla="*/ 858129 h 1351260"/>
                        <a:gd name="connsiteX60" fmla="*/ 628821 w 2241575"/>
                        <a:gd name="connsiteY60" fmla="*/ 1055077 h 1351260"/>
                        <a:gd name="connsiteX61" fmla="*/ 656956 w 2241575"/>
                        <a:gd name="connsiteY61" fmla="*/ 1209821 h 1351260"/>
                        <a:gd name="connsiteX62" fmla="*/ 699159 w 2241575"/>
                        <a:gd name="connsiteY62" fmla="*/ 1125415 h 1351260"/>
                        <a:gd name="connsiteX63" fmla="*/ 727294 w 2241575"/>
                        <a:gd name="connsiteY63" fmla="*/ 1041009 h 1351260"/>
                        <a:gd name="connsiteX64" fmla="*/ 741362 w 2241575"/>
                        <a:gd name="connsiteY64" fmla="*/ 998806 h 1351260"/>
                        <a:gd name="connsiteX65" fmla="*/ 755430 w 2241575"/>
                        <a:gd name="connsiteY65" fmla="*/ 942535 h 1351260"/>
                        <a:gd name="connsiteX66" fmla="*/ 811701 w 2241575"/>
                        <a:gd name="connsiteY66" fmla="*/ 844061 h 1351260"/>
                        <a:gd name="connsiteX67" fmla="*/ 853904 w 2241575"/>
                        <a:gd name="connsiteY67" fmla="*/ 773723 h 1351260"/>
                        <a:gd name="connsiteX68" fmla="*/ 867971 w 2241575"/>
                        <a:gd name="connsiteY68" fmla="*/ 731520 h 1351260"/>
                        <a:gd name="connsiteX69" fmla="*/ 924242 w 2241575"/>
                        <a:gd name="connsiteY69" fmla="*/ 633046 h 1351260"/>
                        <a:gd name="connsiteX70" fmla="*/ 966445 w 2241575"/>
                        <a:gd name="connsiteY70" fmla="*/ 604911 h 1351260"/>
                        <a:gd name="connsiteX71" fmla="*/ 994581 w 2241575"/>
                        <a:gd name="connsiteY71" fmla="*/ 576775 h 1351260"/>
                        <a:gd name="connsiteX72" fmla="*/ 1050851 w 2241575"/>
                        <a:gd name="connsiteY72" fmla="*/ 478301 h 1351260"/>
                        <a:gd name="connsiteX73" fmla="*/ 1078987 w 2241575"/>
                        <a:gd name="connsiteY73" fmla="*/ 450166 h 1351260"/>
                        <a:gd name="connsiteX74" fmla="*/ 1121190 w 2241575"/>
                        <a:gd name="connsiteY74" fmla="*/ 393895 h 1351260"/>
                        <a:gd name="connsiteX75" fmla="*/ 1149325 w 2241575"/>
                        <a:gd name="connsiteY75" fmla="*/ 351692 h 1351260"/>
                        <a:gd name="connsiteX76" fmla="*/ 1191528 w 2241575"/>
                        <a:gd name="connsiteY76" fmla="*/ 337624 h 1351260"/>
                        <a:gd name="connsiteX77" fmla="*/ 1332205 w 2241575"/>
                        <a:gd name="connsiteY77" fmla="*/ 267286 h 1351260"/>
                        <a:gd name="connsiteX78" fmla="*/ 1416611 w 2241575"/>
                        <a:gd name="connsiteY78" fmla="*/ 225083 h 1351260"/>
                        <a:gd name="connsiteX79" fmla="*/ 1585424 w 2241575"/>
                        <a:gd name="connsiteY79" fmla="*/ 168812 h 1351260"/>
                        <a:gd name="connsiteX80" fmla="*/ 1754236 w 2241575"/>
                        <a:gd name="connsiteY80" fmla="*/ 154744 h 1351260"/>
                        <a:gd name="connsiteX81" fmla="*/ 2176267 w 2241575"/>
                        <a:gd name="connsiteY81" fmla="*/ 168812 h 1351260"/>
                        <a:gd name="connsiteX82" fmla="*/ 1979319 w 2241575"/>
                        <a:gd name="connsiteY82" fmla="*/ 182880 h 1351260"/>
                        <a:gd name="connsiteX83" fmla="*/ 1852710 w 2241575"/>
                        <a:gd name="connsiteY83" fmla="*/ 196947 h 1351260"/>
                        <a:gd name="connsiteX84" fmla="*/ 1796439 w 2241575"/>
                        <a:gd name="connsiteY84" fmla="*/ 211015 h 1351260"/>
                        <a:gd name="connsiteX85" fmla="*/ 1754236 w 2241575"/>
                        <a:gd name="connsiteY85" fmla="*/ 239151 h 1351260"/>
                        <a:gd name="connsiteX86" fmla="*/ 1683898 w 2241575"/>
                        <a:gd name="connsiteY86" fmla="*/ 253218 h 1351260"/>
                        <a:gd name="connsiteX87" fmla="*/ 1599491 w 2241575"/>
                        <a:gd name="connsiteY87" fmla="*/ 196947 h 1351260"/>
                        <a:gd name="connsiteX88" fmla="*/ 1486950 w 2241575"/>
                        <a:gd name="connsiteY88" fmla="*/ 154744 h 1351260"/>
                        <a:gd name="connsiteX89" fmla="*/ 1444747 w 2241575"/>
                        <a:gd name="connsiteY89" fmla="*/ 140677 h 1351260"/>
                        <a:gd name="connsiteX90" fmla="*/ 1458814 w 2241575"/>
                        <a:gd name="connsiteY90" fmla="*/ 225083 h 1351260"/>
                        <a:gd name="connsiteX91" fmla="*/ 1557288 w 2241575"/>
                        <a:gd name="connsiteY91" fmla="*/ 239151 h 1351260"/>
                        <a:gd name="connsiteX92" fmla="*/ 1599491 w 2241575"/>
                        <a:gd name="connsiteY92" fmla="*/ 253218 h 1351260"/>
                        <a:gd name="connsiteX93" fmla="*/ 1669830 w 2241575"/>
                        <a:gd name="connsiteY93" fmla="*/ 323557 h 1351260"/>
                        <a:gd name="connsiteX94" fmla="*/ 1768304 w 2241575"/>
                        <a:gd name="connsiteY94" fmla="*/ 379827 h 1351260"/>
                        <a:gd name="connsiteX95" fmla="*/ 1697965 w 2241575"/>
                        <a:gd name="connsiteY95" fmla="*/ 393895 h 1351260"/>
                        <a:gd name="connsiteX96" fmla="*/ 1571356 w 2241575"/>
                        <a:gd name="connsiteY96" fmla="*/ 365760 h 1351260"/>
                        <a:gd name="connsiteX97" fmla="*/ 1515085 w 2241575"/>
                        <a:gd name="connsiteY97" fmla="*/ 337624 h 1351260"/>
                        <a:gd name="connsiteX98" fmla="*/ 1472882 w 2241575"/>
                        <a:gd name="connsiteY98" fmla="*/ 323557 h 1351260"/>
                        <a:gd name="connsiteX99" fmla="*/ 1430679 w 2241575"/>
                        <a:gd name="connsiteY99" fmla="*/ 295421 h 1351260"/>
                        <a:gd name="connsiteX100" fmla="*/ 1374408 w 2241575"/>
                        <a:gd name="connsiteY100" fmla="*/ 281354 h 1351260"/>
                        <a:gd name="connsiteX101" fmla="*/ 1275934 w 2241575"/>
                        <a:gd name="connsiteY101" fmla="*/ 253218 h 1351260"/>
                        <a:gd name="connsiteX102" fmla="*/ 1332205 w 2241575"/>
                        <a:gd name="connsiteY102" fmla="*/ 365760 h 1351260"/>
                        <a:gd name="connsiteX103" fmla="*/ 1360341 w 2241575"/>
                        <a:gd name="connsiteY103" fmla="*/ 393895 h 1351260"/>
                        <a:gd name="connsiteX104" fmla="*/ 1374408 w 2241575"/>
                        <a:gd name="connsiteY104" fmla="*/ 436098 h 1351260"/>
                        <a:gd name="connsiteX105" fmla="*/ 1416611 w 2241575"/>
                        <a:gd name="connsiteY105" fmla="*/ 450166 h 1351260"/>
                        <a:gd name="connsiteX106" fmla="*/ 1486950 w 2241575"/>
                        <a:gd name="connsiteY106" fmla="*/ 492369 h 1351260"/>
                        <a:gd name="connsiteX107" fmla="*/ 1416611 w 2241575"/>
                        <a:gd name="connsiteY107" fmla="*/ 506437 h 1351260"/>
                        <a:gd name="connsiteX108" fmla="*/ 994581 w 2241575"/>
                        <a:gd name="connsiteY108" fmla="*/ 534572 h 1351260"/>
                        <a:gd name="connsiteX109" fmla="*/ 952378 w 2241575"/>
                        <a:gd name="connsiteY109" fmla="*/ 675249 h 1351260"/>
                        <a:gd name="connsiteX110" fmla="*/ 938310 w 2241575"/>
                        <a:gd name="connsiteY110" fmla="*/ 717452 h 1351260"/>
                        <a:gd name="connsiteX111" fmla="*/ 910174 w 2241575"/>
                        <a:gd name="connsiteY111" fmla="*/ 773723 h 1351260"/>
                        <a:gd name="connsiteX112" fmla="*/ 867971 w 2241575"/>
                        <a:gd name="connsiteY112" fmla="*/ 858129 h 1351260"/>
                        <a:gd name="connsiteX113" fmla="*/ 825768 w 2241575"/>
                        <a:gd name="connsiteY113" fmla="*/ 872197 h 1351260"/>
                        <a:gd name="connsiteX114" fmla="*/ 811701 w 2241575"/>
                        <a:gd name="connsiteY114" fmla="*/ 886264 h 13512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</a:cxnLst>
                      <a:rect l="l" t="t" r="r" b="b"/>
                      <a:pathLst>
                        <a:path w="2241575" h="1351260">
                          <a:moveTo>
                            <a:pt x="460008" y="1209821"/>
                          </a:moveTo>
                          <a:cubicBezTo>
                            <a:pt x="464697" y="1191064"/>
                            <a:pt x="465430" y="1170844"/>
                            <a:pt x="474076" y="1153551"/>
                          </a:cubicBezTo>
                          <a:cubicBezTo>
                            <a:pt x="486266" y="1129171"/>
                            <a:pt x="526740" y="1112744"/>
                            <a:pt x="544414" y="1097280"/>
                          </a:cubicBezTo>
                          <a:cubicBezTo>
                            <a:pt x="610250" y="1039674"/>
                            <a:pt x="604752" y="1041942"/>
                            <a:pt x="642888" y="984738"/>
                          </a:cubicBezTo>
                          <a:cubicBezTo>
                            <a:pt x="661150" y="856908"/>
                            <a:pt x="646471" y="917718"/>
                            <a:pt x="685091" y="801858"/>
                          </a:cubicBezTo>
                          <a:lnTo>
                            <a:pt x="699159" y="759655"/>
                          </a:lnTo>
                          <a:cubicBezTo>
                            <a:pt x="703848" y="745587"/>
                            <a:pt x="706595" y="730715"/>
                            <a:pt x="713227" y="717452"/>
                          </a:cubicBezTo>
                          <a:lnTo>
                            <a:pt x="769498" y="604911"/>
                          </a:lnTo>
                          <a:cubicBezTo>
                            <a:pt x="802719" y="472024"/>
                            <a:pt x="780340" y="526955"/>
                            <a:pt x="825768" y="436098"/>
                          </a:cubicBezTo>
                          <a:cubicBezTo>
                            <a:pt x="830457" y="407963"/>
                            <a:pt x="832918" y="379364"/>
                            <a:pt x="839836" y="351692"/>
                          </a:cubicBezTo>
                          <a:cubicBezTo>
                            <a:pt x="847029" y="322920"/>
                            <a:pt x="858593" y="295421"/>
                            <a:pt x="867971" y="267286"/>
                          </a:cubicBezTo>
                          <a:lnTo>
                            <a:pt x="910174" y="140677"/>
                          </a:lnTo>
                          <a:lnTo>
                            <a:pt x="938310" y="56271"/>
                          </a:lnTo>
                          <a:cubicBezTo>
                            <a:pt x="942999" y="42203"/>
                            <a:pt x="960604" y="1729"/>
                            <a:pt x="952378" y="14067"/>
                          </a:cubicBezTo>
                          <a:cubicBezTo>
                            <a:pt x="933621" y="42203"/>
                            <a:pt x="906800" y="66395"/>
                            <a:pt x="896107" y="98474"/>
                          </a:cubicBezTo>
                          <a:cubicBezTo>
                            <a:pt x="876692" y="156717"/>
                            <a:pt x="890264" y="128339"/>
                            <a:pt x="853904" y="182880"/>
                          </a:cubicBezTo>
                          <a:cubicBezTo>
                            <a:pt x="849215" y="206326"/>
                            <a:pt x="848232" y="230830"/>
                            <a:pt x="839836" y="253218"/>
                          </a:cubicBezTo>
                          <a:cubicBezTo>
                            <a:pt x="833899" y="269049"/>
                            <a:pt x="818361" y="279881"/>
                            <a:pt x="811701" y="295421"/>
                          </a:cubicBezTo>
                          <a:cubicBezTo>
                            <a:pt x="804085" y="313192"/>
                            <a:pt x="803189" y="333173"/>
                            <a:pt x="797633" y="351692"/>
                          </a:cubicBezTo>
                          <a:cubicBezTo>
                            <a:pt x="789111" y="380098"/>
                            <a:pt x="778876" y="407963"/>
                            <a:pt x="769498" y="436098"/>
                          </a:cubicBezTo>
                          <a:cubicBezTo>
                            <a:pt x="764809" y="450166"/>
                            <a:pt x="757868" y="463674"/>
                            <a:pt x="755430" y="478301"/>
                          </a:cubicBezTo>
                          <a:cubicBezTo>
                            <a:pt x="750741" y="506436"/>
                            <a:pt x="748280" y="535035"/>
                            <a:pt x="741362" y="562707"/>
                          </a:cubicBezTo>
                          <a:cubicBezTo>
                            <a:pt x="734169" y="591479"/>
                            <a:pt x="718103" y="617860"/>
                            <a:pt x="713227" y="647114"/>
                          </a:cubicBezTo>
                          <a:cubicBezTo>
                            <a:pt x="703848" y="703385"/>
                            <a:pt x="693158" y="759452"/>
                            <a:pt x="685091" y="815926"/>
                          </a:cubicBezTo>
                          <a:cubicBezTo>
                            <a:pt x="680402" y="848751"/>
                            <a:pt x="675406" y="881533"/>
                            <a:pt x="671024" y="914400"/>
                          </a:cubicBezTo>
                          <a:cubicBezTo>
                            <a:pt x="666028" y="951874"/>
                            <a:pt x="664877" y="989975"/>
                            <a:pt x="656956" y="1026941"/>
                          </a:cubicBezTo>
                          <a:cubicBezTo>
                            <a:pt x="650742" y="1055940"/>
                            <a:pt x="638199" y="1083212"/>
                            <a:pt x="628821" y="1111347"/>
                          </a:cubicBezTo>
                          <a:lnTo>
                            <a:pt x="614753" y="1153551"/>
                          </a:lnTo>
                          <a:cubicBezTo>
                            <a:pt x="619442" y="1200443"/>
                            <a:pt x="621655" y="1247649"/>
                            <a:pt x="628821" y="1294227"/>
                          </a:cubicBezTo>
                          <a:cubicBezTo>
                            <a:pt x="631076" y="1308883"/>
                            <a:pt x="642888" y="1351260"/>
                            <a:pt x="642888" y="1336431"/>
                          </a:cubicBezTo>
                          <a:cubicBezTo>
                            <a:pt x="642888" y="1293786"/>
                            <a:pt x="626929" y="1130024"/>
                            <a:pt x="614753" y="1069144"/>
                          </a:cubicBezTo>
                          <a:cubicBezTo>
                            <a:pt x="611845" y="1054603"/>
                            <a:pt x="604759" y="1041199"/>
                            <a:pt x="600685" y="1026941"/>
                          </a:cubicBezTo>
                          <a:cubicBezTo>
                            <a:pt x="595374" y="1008351"/>
                            <a:pt x="591307" y="989428"/>
                            <a:pt x="586618" y="970671"/>
                          </a:cubicBezTo>
                          <a:cubicBezTo>
                            <a:pt x="581929" y="928468"/>
                            <a:pt x="576229" y="886364"/>
                            <a:pt x="572550" y="844061"/>
                          </a:cubicBezTo>
                          <a:cubicBezTo>
                            <a:pt x="552977" y="618978"/>
                            <a:pt x="580298" y="712559"/>
                            <a:pt x="544414" y="604911"/>
                          </a:cubicBezTo>
                          <a:cubicBezTo>
                            <a:pt x="533109" y="503164"/>
                            <a:pt x="534242" y="461858"/>
                            <a:pt x="502211" y="365760"/>
                          </a:cubicBezTo>
                          <a:cubicBezTo>
                            <a:pt x="497522" y="351692"/>
                            <a:pt x="494776" y="336820"/>
                            <a:pt x="488144" y="323557"/>
                          </a:cubicBezTo>
                          <a:cubicBezTo>
                            <a:pt x="480583" y="308435"/>
                            <a:pt x="468396" y="296034"/>
                            <a:pt x="460008" y="281354"/>
                          </a:cubicBezTo>
                          <a:cubicBezTo>
                            <a:pt x="449604" y="263146"/>
                            <a:pt x="444062" y="242148"/>
                            <a:pt x="431873" y="225083"/>
                          </a:cubicBezTo>
                          <a:cubicBezTo>
                            <a:pt x="398459" y="178303"/>
                            <a:pt x="388594" y="187645"/>
                            <a:pt x="347467" y="154744"/>
                          </a:cubicBezTo>
                          <a:cubicBezTo>
                            <a:pt x="337110" y="146459"/>
                            <a:pt x="329942" y="134567"/>
                            <a:pt x="319331" y="126609"/>
                          </a:cubicBezTo>
                          <a:cubicBezTo>
                            <a:pt x="197468" y="35213"/>
                            <a:pt x="278020" y="92827"/>
                            <a:pt x="192722" y="56271"/>
                          </a:cubicBezTo>
                          <a:cubicBezTo>
                            <a:pt x="173447" y="48010"/>
                            <a:pt x="155726" y="36396"/>
                            <a:pt x="136451" y="28135"/>
                          </a:cubicBezTo>
                          <a:cubicBezTo>
                            <a:pt x="122821" y="22294"/>
                            <a:pt x="108634" y="17663"/>
                            <a:pt x="94248" y="14067"/>
                          </a:cubicBezTo>
                          <a:cubicBezTo>
                            <a:pt x="71052" y="8268"/>
                            <a:pt x="0" y="0"/>
                            <a:pt x="23910" y="0"/>
                          </a:cubicBezTo>
                          <a:cubicBezTo>
                            <a:pt x="75704" y="0"/>
                            <a:pt x="127073" y="9378"/>
                            <a:pt x="178654" y="14067"/>
                          </a:cubicBezTo>
                          <a:cubicBezTo>
                            <a:pt x="197411" y="23446"/>
                            <a:pt x="218815" y="28778"/>
                            <a:pt x="234925" y="42203"/>
                          </a:cubicBezTo>
                          <a:cubicBezTo>
                            <a:pt x="247914" y="53027"/>
                            <a:pt x="251106" y="72451"/>
                            <a:pt x="263061" y="84406"/>
                          </a:cubicBezTo>
                          <a:cubicBezTo>
                            <a:pt x="275016" y="96361"/>
                            <a:pt x="291196" y="103163"/>
                            <a:pt x="305264" y="112541"/>
                          </a:cubicBezTo>
                          <a:lnTo>
                            <a:pt x="361534" y="196947"/>
                          </a:lnTo>
                          <a:cubicBezTo>
                            <a:pt x="370913" y="211015"/>
                            <a:pt x="377714" y="227195"/>
                            <a:pt x="389670" y="239151"/>
                          </a:cubicBezTo>
                          <a:cubicBezTo>
                            <a:pt x="443828" y="293309"/>
                            <a:pt x="420838" y="264801"/>
                            <a:pt x="460008" y="323557"/>
                          </a:cubicBezTo>
                          <a:cubicBezTo>
                            <a:pt x="498724" y="555845"/>
                            <a:pt x="453510" y="311627"/>
                            <a:pt x="488144" y="450166"/>
                          </a:cubicBezTo>
                          <a:cubicBezTo>
                            <a:pt x="493943" y="473362"/>
                            <a:pt x="496412" y="497308"/>
                            <a:pt x="502211" y="520504"/>
                          </a:cubicBezTo>
                          <a:cubicBezTo>
                            <a:pt x="505807" y="534890"/>
                            <a:pt x="512205" y="548449"/>
                            <a:pt x="516279" y="562707"/>
                          </a:cubicBezTo>
                          <a:cubicBezTo>
                            <a:pt x="521591" y="581297"/>
                            <a:pt x="526153" y="600104"/>
                            <a:pt x="530347" y="618978"/>
                          </a:cubicBezTo>
                          <a:cubicBezTo>
                            <a:pt x="535534" y="642319"/>
                            <a:pt x="538615" y="666120"/>
                            <a:pt x="544414" y="689317"/>
                          </a:cubicBezTo>
                          <a:cubicBezTo>
                            <a:pt x="548010" y="703703"/>
                            <a:pt x="554885" y="717134"/>
                            <a:pt x="558482" y="731520"/>
                          </a:cubicBezTo>
                          <a:cubicBezTo>
                            <a:pt x="564281" y="754716"/>
                            <a:pt x="564989" y="779175"/>
                            <a:pt x="572550" y="801858"/>
                          </a:cubicBezTo>
                          <a:cubicBezTo>
                            <a:pt x="579182" y="821753"/>
                            <a:pt x="591307" y="839372"/>
                            <a:pt x="600685" y="858129"/>
                          </a:cubicBezTo>
                          <a:cubicBezTo>
                            <a:pt x="610064" y="923778"/>
                            <a:pt x="615816" y="990049"/>
                            <a:pt x="628821" y="1055077"/>
                          </a:cubicBezTo>
                          <a:cubicBezTo>
                            <a:pt x="648482" y="1153385"/>
                            <a:pt x="638957" y="1101830"/>
                            <a:pt x="656956" y="1209821"/>
                          </a:cubicBezTo>
                          <a:cubicBezTo>
                            <a:pt x="708266" y="1055896"/>
                            <a:pt x="626433" y="1289050"/>
                            <a:pt x="699159" y="1125415"/>
                          </a:cubicBezTo>
                          <a:cubicBezTo>
                            <a:pt x="711204" y="1098314"/>
                            <a:pt x="717916" y="1069144"/>
                            <a:pt x="727294" y="1041009"/>
                          </a:cubicBezTo>
                          <a:cubicBezTo>
                            <a:pt x="731983" y="1026941"/>
                            <a:pt x="737765" y="1013192"/>
                            <a:pt x="741362" y="998806"/>
                          </a:cubicBezTo>
                          <a:cubicBezTo>
                            <a:pt x="746051" y="980049"/>
                            <a:pt x="748641" y="960638"/>
                            <a:pt x="755430" y="942535"/>
                          </a:cubicBezTo>
                          <a:cubicBezTo>
                            <a:pt x="770730" y="901735"/>
                            <a:pt x="788376" y="879047"/>
                            <a:pt x="811701" y="844061"/>
                          </a:cubicBezTo>
                          <a:cubicBezTo>
                            <a:pt x="851550" y="724507"/>
                            <a:pt x="795973" y="870274"/>
                            <a:pt x="853904" y="773723"/>
                          </a:cubicBezTo>
                          <a:cubicBezTo>
                            <a:pt x="861533" y="761008"/>
                            <a:pt x="862130" y="745150"/>
                            <a:pt x="867971" y="731520"/>
                          </a:cubicBezTo>
                          <a:cubicBezTo>
                            <a:pt x="876245" y="712214"/>
                            <a:pt x="906584" y="650704"/>
                            <a:pt x="924242" y="633046"/>
                          </a:cubicBezTo>
                          <a:cubicBezTo>
                            <a:pt x="936197" y="621091"/>
                            <a:pt x="953243" y="615473"/>
                            <a:pt x="966445" y="604911"/>
                          </a:cubicBezTo>
                          <a:cubicBezTo>
                            <a:pt x="976802" y="596625"/>
                            <a:pt x="985202" y="586154"/>
                            <a:pt x="994581" y="576775"/>
                          </a:cubicBezTo>
                          <a:cubicBezTo>
                            <a:pt x="1013834" y="538268"/>
                            <a:pt x="1024340" y="511439"/>
                            <a:pt x="1050851" y="478301"/>
                          </a:cubicBezTo>
                          <a:cubicBezTo>
                            <a:pt x="1059137" y="467944"/>
                            <a:pt x="1070496" y="460355"/>
                            <a:pt x="1078987" y="450166"/>
                          </a:cubicBezTo>
                          <a:cubicBezTo>
                            <a:pt x="1093997" y="432154"/>
                            <a:pt x="1107562" y="412974"/>
                            <a:pt x="1121190" y="393895"/>
                          </a:cubicBezTo>
                          <a:cubicBezTo>
                            <a:pt x="1131017" y="380137"/>
                            <a:pt x="1136123" y="362254"/>
                            <a:pt x="1149325" y="351692"/>
                          </a:cubicBezTo>
                          <a:cubicBezTo>
                            <a:pt x="1160904" y="342429"/>
                            <a:pt x="1178565" y="344825"/>
                            <a:pt x="1191528" y="337624"/>
                          </a:cubicBezTo>
                          <a:cubicBezTo>
                            <a:pt x="1328563" y="261494"/>
                            <a:pt x="1222235" y="294779"/>
                            <a:pt x="1332205" y="267286"/>
                          </a:cubicBezTo>
                          <a:cubicBezTo>
                            <a:pt x="1413311" y="213216"/>
                            <a:pt x="1335070" y="260030"/>
                            <a:pt x="1416611" y="225083"/>
                          </a:cubicBezTo>
                          <a:cubicBezTo>
                            <a:pt x="1491476" y="192997"/>
                            <a:pt x="1482025" y="177429"/>
                            <a:pt x="1585424" y="168812"/>
                          </a:cubicBezTo>
                          <a:lnTo>
                            <a:pt x="1754236" y="154744"/>
                          </a:lnTo>
                          <a:cubicBezTo>
                            <a:pt x="1894913" y="159433"/>
                            <a:pt x="2036599" y="151353"/>
                            <a:pt x="2176267" y="168812"/>
                          </a:cubicBezTo>
                          <a:cubicBezTo>
                            <a:pt x="2241575" y="176976"/>
                            <a:pt x="2044888" y="177178"/>
                            <a:pt x="1979319" y="182880"/>
                          </a:cubicBezTo>
                          <a:cubicBezTo>
                            <a:pt x="1937016" y="186558"/>
                            <a:pt x="1894913" y="192258"/>
                            <a:pt x="1852710" y="196947"/>
                          </a:cubicBezTo>
                          <a:cubicBezTo>
                            <a:pt x="1833953" y="201636"/>
                            <a:pt x="1814210" y="203399"/>
                            <a:pt x="1796439" y="211015"/>
                          </a:cubicBezTo>
                          <a:cubicBezTo>
                            <a:pt x="1780899" y="217675"/>
                            <a:pt x="1770067" y="233214"/>
                            <a:pt x="1754236" y="239151"/>
                          </a:cubicBezTo>
                          <a:cubicBezTo>
                            <a:pt x="1731848" y="247546"/>
                            <a:pt x="1707344" y="248529"/>
                            <a:pt x="1683898" y="253218"/>
                          </a:cubicBezTo>
                          <a:cubicBezTo>
                            <a:pt x="1593367" y="223043"/>
                            <a:pt x="1691694" y="262807"/>
                            <a:pt x="1599491" y="196947"/>
                          </a:cubicBezTo>
                          <a:cubicBezTo>
                            <a:pt x="1555787" y="165729"/>
                            <a:pt x="1536036" y="168768"/>
                            <a:pt x="1486950" y="154744"/>
                          </a:cubicBezTo>
                          <a:cubicBezTo>
                            <a:pt x="1472692" y="150670"/>
                            <a:pt x="1458815" y="145366"/>
                            <a:pt x="1444747" y="140677"/>
                          </a:cubicBezTo>
                          <a:cubicBezTo>
                            <a:pt x="1449436" y="168812"/>
                            <a:pt x="1437348" y="206300"/>
                            <a:pt x="1458814" y="225083"/>
                          </a:cubicBezTo>
                          <a:cubicBezTo>
                            <a:pt x="1483768" y="246918"/>
                            <a:pt x="1524774" y="232648"/>
                            <a:pt x="1557288" y="239151"/>
                          </a:cubicBezTo>
                          <a:cubicBezTo>
                            <a:pt x="1571829" y="242059"/>
                            <a:pt x="1585423" y="248529"/>
                            <a:pt x="1599491" y="253218"/>
                          </a:cubicBezTo>
                          <a:cubicBezTo>
                            <a:pt x="1622937" y="276664"/>
                            <a:pt x="1640172" y="308728"/>
                            <a:pt x="1669830" y="323557"/>
                          </a:cubicBezTo>
                          <a:cubicBezTo>
                            <a:pt x="1741223" y="359253"/>
                            <a:pt x="1708652" y="340060"/>
                            <a:pt x="1768304" y="379827"/>
                          </a:cubicBezTo>
                          <a:cubicBezTo>
                            <a:pt x="1744858" y="384516"/>
                            <a:pt x="1721876" y="393895"/>
                            <a:pt x="1697965" y="393895"/>
                          </a:cubicBezTo>
                          <a:cubicBezTo>
                            <a:pt x="1680111" y="393895"/>
                            <a:pt x="1593054" y="371184"/>
                            <a:pt x="1571356" y="365760"/>
                          </a:cubicBezTo>
                          <a:cubicBezTo>
                            <a:pt x="1552599" y="356381"/>
                            <a:pt x="1534360" y="345885"/>
                            <a:pt x="1515085" y="337624"/>
                          </a:cubicBezTo>
                          <a:cubicBezTo>
                            <a:pt x="1501455" y="331783"/>
                            <a:pt x="1486145" y="330189"/>
                            <a:pt x="1472882" y="323557"/>
                          </a:cubicBezTo>
                          <a:cubicBezTo>
                            <a:pt x="1457760" y="315996"/>
                            <a:pt x="1446219" y="302081"/>
                            <a:pt x="1430679" y="295421"/>
                          </a:cubicBezTo>
                          <a:cubicBezTo>
                            <a:pt x="1412908" y="287805"/>
                            <a:pt x="1392998" y="286665"/>
                            <a:pt x="1374408" y="281354"/>
                          </a:cubicBezTo>
                          <a:cubicBezTo>
                            <a:pt x="1233095" y="240980"/>
                            <a:pt x="1451899" y="297210"/>
                            <a:pt x="1275934" y="253218"/>
                          </a:cubicBezTo>
                          <a:cubicBezTo>
                            <a:pt x="1251382" y="326877"/>
                            <a:pt x="1251381" y="284936"/>
                            <a:pt x="1332205" y="365760"/>
                          </a:cubicBezTo>
                          <a:lnTo>
                            <a:pt x="1360341" y="393895"/>
                          </a:lnTo>
                          <a:cubicBezTo>
                            <a:pt x="1365030" y="407963"/>
                            <a:pt x="1363923" y="425613"/>
                            <a:pt x="1374408" y="436098"/>
                          </a:cubicBezTo>
                          <a:cubicBezTo>
                            <a:pt x="1384893" y="446584"/>
                            <a:pt x="1403895" y="442537"/>
                            <a:pt x="1416611" y="450166"/>
                          </a:cubicBezTo>
                          <a:cubicBezTo>
                            <a:pt x="1513164" y="508097"/>
                            <a:pt x="1367396" y="452517"/>
                            <a:pt x="1486950" y="492369"/>
                          </a:cubicBezTo>
                          <a:cubicBezTo>
                            <a:pt x="1463504" y="497058"/>
                            <a:pt x="1440475" y="504946"/>
                            <a:pt x="1416611" y="506437"/>
                          </a:cubicBezTo>
                          <a:cubicBezTo>
                            <a:pt x="984862" y="533421"/>
                            <a:pt x="1161321" y="478991"/>
                            <a:pt x="994581" y="534572"/>
                          </a:cubicBezTo>
                          <a:cubicBezTo>
                            <a:pt x="973321" y="619612"/>
                            <a:pt x="986626" y="572506"/>
                            <a:pt x="952378" y="675249"/>
                          </a:cubicBezTo>
                          <a:cubicBezTo>
                            <a:pt x="947689" y="689317"/>
                            <a:pt x="944942" y="704189"/>
                            <a:pt x="938310" y="717452"/>
                          </a:cubicBezTo>
                          <a:cubicBezTo>
                            <a:pt x="928931" y="736209"/>
                            <a:pt x="918435" y="754448"/>
                            <a:pt x="910174" y="773723"/>
                          </a:cubicBezTo>
                          <a:cubicBezTo>
                            <a:pt x="896876" y="804751"/>
                            <a:pt x="897359" y="834618"/>
                            <a:pt x="867971" y="858129"/>
                          </a:cubicBezTo>
                          <a:cubicBezTo>
                            <a:pt x="856392" y="867392"/>
                            <a:pt x="839031" y="865565"/>
                            <a:pt x="825768" y="872197"/>
                          </a:cubicBezTo>
                          <a:cubicBezTo>
                            <a:pt x="819837" y="875163"/>
                            <a:pt x="816390" y="881575"/>
                            <a:pt x="811701" y="886264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87" name="Freeform 2986"/>
                    <p:cNvSpPr/>
                    <p:nvPr/>
                  </p:nvSpPr>
                  <p:spPr>
                    <a:xfrm>
                      <a:off x="6170142" y="1463040"/>
                      <a:ext cx="794338" cy="4021001"/>
                    </a:xfrm>
                    <a:custGeom>
                      <a:avLst/>
                      <a:gdLst>
                        <a:gd name="connsiteX0" fmla="*/ 0 w 454781"/>
                        <a:gd name="connsiteY0" fmla="*/ 3840480 h 3840480"/>
                        <a:gd name="connsiteX1" fmla="*/ 14068 w 454781"/>
                        <a:gd name="connsiteY1" fmla="*/ 3432517 h 3840480"/>
                        <a:gd name="connsiteX2" fmla="*/ 28136 w 454781"/>
                        <a:gd name="connsiteY2" fmla="*/ 3249637 h 3840480"/>
                        <a:gd name="connsiteX3" fmla="*/ 56271 w 454781"/>
                        <a:gd name="connsiteY3" fmla="*/ 3108960 h 3840480"/>
                        <a:gd name="connsiteX4" fmla="*/ 42203 w 454781"/>
                        <a:gd name="connsiteY4" fmla="*/ 2644726 h 3840480"/>
                        <a:gd name="connsiteX5" fmla="*/ 42203 w 454781"/>
                        <a:gd name="connsiteY5" fmla="*/ 2461846 h 3840480"/>
                        <a:gd name="connsiteX6" fmla="*/ 70339 w 454781"/>
                        <a:gd name="connsiteY6" fmla="*/ 2419643 h 3840480"/>
                        <a:gd name="connsiteX7" fmla="*/ 211016 w 454781"/>
                        <a:gd name="connsiteY7" fmla="*/ 2335237 h 3840480"/>
                        <a:gd name="connsiteX8" fmla="*/ 225083 w 454781"/>
                        <a:gd name="connsiteY8" fmla="*/ 2278966 h 3840480"/>
                        <a:gd name="connsiteX9" fmla="*/ 253219 w 454781"/>
                        <a:gd name="connsiteY9" fmla="*/ 1955409 h 3840480"/>
                        <a:gd name="connsiteX10" fmla="*/ 267286 w 454781"/>
                        <a:gd name="connsiteY10" fmla="*/ 1547446 h 3840480"/>
                        <a:gd name="connsiteX11" fmla="*/ 267286 w 454781"/>
                        <a:gd name="connsiteY11" fmla="*/ 1252025 h 3840480"/>
                        <a:gd name="connsiteX12" fmla="*/ 239151 w 454781"/>
                        <a:gd name="connsiteY12" fmla="*/ 1223889 h 3840480"/>
                        <a:gd name="connsiteX13" fmla="*/ 323557 w 454781"/>
                        <a:gd name="connsiteY13" fmla="*/ 1139483 h 3840480"/>
                        <a:gd name="connsiteX14" fmla="*/ 351692 w 454781"/>
                        <a:gd name="connsiteY14" fmla="*/ 1097280 h 3840480"/>
                        <a:gd name="connsiteX15" fmla="*/ 309489 w 454781"/>
                        <a:gd name="connsiteY15" fmla="*/ 1181686 h 3840480"/>
                        <a:gd name="connsiteX16" fmla="*/ 225083 w 454781"/>
                        <a:gd name="connsiteY16" fmla="*/ 1209822 h 3840480"/>
                        <a:gd name="connsiteX17" fmla="*/ 253219 w 454781"/>
                        <a:gd name="connsiteY17" fmla="*/ 1237957 h 3840480"/>
                        <a:gd name="connsiteX18" fmla="*/ 309489 w 454781"/>
                        <a:gd name="connsiteY18" fmla="*/ 1223889 h 3840480"/>
                        <a:gd name="connsiteX19" fmla="*/ 422031 w 454781"/>
                        <a:gd name="connsiteY19" fmla="*/ 1209822 h 3840480"/>
                        <a:gd name="connsiteX20" fmla="*/ 422031 w 454781"/>
                        <a:gd name="connsiteY20" fmla="*/ 604911 h 3840480"/>
                        <a:gd name="connsiteX21" fmla="*/ 407963 w 454781"/>
                        <a:gd name="connsiteY21" fmla="*/ 506437 h 3840480"/>
                        <a:gd name="connsiteX22" fmla="*/ 379828 w 454781"/>
                        <a:gd name="connsiteY22" fmla="*/ 422031 h 3840480"/>
                        <a:gd name="connsiteX23" fmla="*/ 365760 w 454781"/>
                        <a:gd name="connsiteY23" fmla="*/ 323557 h 3840480"/>
                        <a:gd name="connsiteX24" fmla="*/ 393896 w 454781"/>
                        <a:gd name="connsiteY24" fmla="*/ 112542 h 3840480"/>
                        <a:gd name="connsiteX25" fmla="*/ 422031 w 454781"/>
                        <a:gd name="connsiteY25" fmla="*/ 0 h 38404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454781" h="3840480">
                          <a:moveTo>
                            <a:pt x="0" y="3840480"/>
                          </a:moveTo>
                          <a:cubicBezTo>
                            <a:pt x="4689" y="3704492"/>
                            <a:pt x="7596" y="3568431"/>
                            <a:pt x="14068" y="3432517"/>
                          </a:cubicBezTo>
                          <a:cubicBezTo>
                            <a:pt x="16976" y="3371446"/>
                            <a:pt x="20228" y="3310264"/>
                            <a:pt x="28136" y="3249637"/>
                          </a:cubicBezTo>
                          <a:cubicBezTo>
                            <a:pt x="34321" y="3202218"/>
                            <a:pt x="56271" y="3108960"/>
                            <a:pt x="56271" y="3108960"/>
                          </a:cubicBezTo>
                          <a:cubicBezTo>
                            <a:pt x="51582" y="2954215"/>
                            <a:pt x="49934" y="2799349"/>
                            <a:pt x="42203" y="2644726"/>
                          </a:cubicBezTo>
                          <a:cubicBezTo>
                            <a:pt x="37293" y="2546518"/>
                            <a:pt x="11338" y="2554440"/>
                            <a:pt x="42203" y="2461846"/>
                          </a:cubicBezTo>
                          <a:cubicBezTo>
                            <a:pt x="47550" y="2445806"/>
                            <a:pt x="56488" y="2429339"/>
                            <a:pt x="70339" y="2419643"/>
                          </a:cubicBezTo>
                          <a:cubicBezTo>
                            <a:pt x="277687" y="2274499"/>
                            <a:pt x="126993" y="2419257"/>
                            <a:pt x="211016" y="2335237"/>
                          </a:cubicBezTo>
                          <a:cubicBezTo>
                            <a:pt x="215705" y="2316480"/>
                            <a:pt x="223477" y="2298233"/>
                            <a:pt x="225083" y="2278966"/>
                          </a:cubicBezTo>
                          <a:cubicBezTo>
                            <a:pt x="253053" y="1943317"/>
                            <a:pt x="207378" y="2092930"/>
                            <a:pt x="253219" y="1955409"/>
                          </a:cubicBezTo>
                          <a:cubicBezTo>
                            <a:pt x="257908" y="1819421"/>
                            <a:pt x="267286" y="1683514"/>
                            <a:pt x="267286" y="1547446"/>
                          </a:cubicBezTo>
                          <a:cubicBezTo>
                            <a:pt x="267286" y="1234752"/>
                            <a:pt x="223876" y="1382262"/>
                            <a:pt x="267286" y="1252025"/>
                          </a:cubicBezTo>
                          <a:cubicBezTo>
                            <a:pt x="257908" y="1242646"/>
                            <a:pt x="233220" y="1235752"/>
                            <a:pt x="239151" y="1223889"/>
                          </a:cubicBezTo>
                          <a:cubicBezTo>
                            <a:pt x="256945" y="1188300"/>
                            <a:pt x="301486" y="1172590"/>
                            <a:pt x="323557" y="1139483"/>
                          </a:cubicBezTo>
                          <a:lnTo>
                            <a:pt x="351692" y="1097280"/>
                          </a:lnTo>
                          <a:cubicBezTo>
                            <a:pt x="344027" y="1120277"/>
                            <a:pt x="332456" y="1167332"/>
                            <a:pt x="309489" y="1181686"/>
                          </a:cubicBezTo>
                          <a:cubicBezTo>
                            <a:pt x="284340" y="1197404"/>
                            <a:pt x="225083" y="1209822"/>
                            <a:pt x="225083" y="1209822"/>
                          </a:cubicBezTo>
                          <a:cubicBezTo>
                            <a:pt x="234462" y="1219200"/>
                            <a:pt x="240136" y="1235777"/>
                            <a:pt x="253219" y="1237957"/>
                          </a:cubicBezTo>
                          <a:cubicBezTo>
                            <a:pt x="272290" y="1241135"/>
                            <a:pt x="290418" y="1227067"/>
                            <a:pt x="309489" y="1223889"/>
                          </a:cubicBezTo>
                          <a:cubicBezTo>
                            <a:pt x="346781" y="1217674"/>
                            <a:pt x="384517" y="1214511"/>
                            <a:pt x="422031" y="1209822"/>
                          </a:cubicBezTo>
                          <a:cubicBezTo>
                            <a:pt x="454781" y="947828"/>
                            <a:pt x="444491" y="1076570"/>
                            <a:pt x="422031" y="604911"/>
                          </a:cubicBezTo>
                          <a:cubicBezTo>
                            <a:pt x="420454" y="571791"/>
                            <a:pt x="415419" y="538746"/>
                            <a:pt x="407963" y="506437"/>
                          </a:cubicBezTo>
                          <a:cubicBezTo>
                            <a:pt x="401294" y="477539"/>
                            <a:pt x="389206" y="450166"/>
                            <a:pt x="379828" y="422031"/>
                          </a:cubicBezTo>
                          <a:cubicBezTo>
                            <a:pt x="375139" y="389206"/>
                            <a:pt x="365760" y="356715"/>
                            <a:pt x="365760" y="323557"/>
                          </a:cubicBezTo>
                          <a:cubicBezTo>
                            <a:pt x="365760" y="185865"/>
                            <a:pt x="365989" y="196260"/>
                            <a:pt x="393896" y="112542"/>
                          </a:cubicBezTo>
                          <a:cubicBezTo>
                            <a:pt x="408901" y="7503"/>
                            <a:pt x="384517" y="37514"/>
                            <a:pt x="422031" y="0"/>
                          </a:cubicBezTo>
                        </a:path>
                      </a:pathLst>
                    </a:custGeom>
                    <a:solidFill>
                      <a:srgbClr val="FFCC00"/>
                    </a:solidFill>
                    <a:ln w="76200" cmpd="sng">
                      <a:solidFill>
                        <a:srgbClr val="8C817A"/>
                      </a:solidFill>
                    </a:ln>
                    <a:effectLst>
                      <a:outerShdw blurRad="50800" dist="50800" dir="5400000" algn="ctr" rotWithShape="0">
                        <a:schemeClr val="accent2">
                          <a:lumMod val="50000"/>
                        </a:schemeClr>
                      </a:outerShdw>
                    </a:effectLst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988" name="Group 2987"/>
                  <p:cNvGrpSpPr/>
                  <p:nvPr/>
                </p:nvGrpSpPr>
                <p:grpSpPr>
                  <a:xfrm>
                    <a:off x="6858001" y="762000"/>
                    <a:ext cx="609600" cy="1600200"/>
                    <a:chOff x="4675164" y="56271"/>
                    <a:chExt cx="3877993" cy="5427770"/>
                  </a:xfrm>
                </p:grpSpPr>
                <p:sp>
                  <p:nvSpPr>
                    <p:cNvPr id="2989" name="Freeform 2988"/>
                    <p:cNvSpPr/>
                    <p:nvPr/>
                  </p:nvSpPr>
                  <p:spPr>
                    <a:xfrm>
                      <a:off x="6583680" y="1477108"/>
                      <a:ext cx="1420837" cy="2166424"/>
                    </a:xfrm>
                    <a:custGeom>
                      <a:avLst/>
                      <a:gdLst>
                        <a:gd name="connsiteX0" fmla="*/ 0 w 1420837"/>
                        <a:gd name="connsiteY0" fmla="*/ 506437 h 2166424"/>
                        <a:gd name="connsiteX1" fmla="*/ 14068 w 1420837"/>
                        <a:gd name="connsiteY1" fmla="*/ 393895 h 2166424"/>
                        <a:gd name="connsiteX2" fmla="*/ 42203 w 1420837"/>
                        <a:gd name="connsiteY2" fmla="*/ 295421 h 2166424"/>
                        <a:gd name="connsiteX3" fmla="*/ 70338 w 1420837"/>
                        <a:gd name="connsiteY3" fmla="*/ 182880 h 2166424"/>
                        <a:gd name="connsiteX4" fmla="*/ 126609 w 1420837"/>
                        <a:gd name="connsiteY4" fmla="*/ 98474 h 2166424"/>
                        <a:gd name="connsiteX5" fmla="*/ 295422 w 1420837"/>
                        <a:gd name="connsiteY5" fmla="*/ 0 h 2166424"/>
                        <a:gd name="connsiteX6" fmla="*/ 379828 w 1420837"/>
                        <a:gd name="connsiteY6" fmla="*/ 14067 h 2166424"/>
                        <a:gd name="connsiteX7" fmla="*/ 422031 w 1420837"/>
                        <a:gd name="connsiteY7" fmla="*/ 28135 h 2166424"/>
                        <a:gd name="connsiteX8" fmla="*/ 478302 w 1420837"/>
                        <a:gd name="connsiteY8" fmla="*/ 112541 h 2166424"/>
                        <a:gd name="connsiteX9" fmla="*/ 520505 w 1420837"/>
                        <a:gd name="connsiteY9" fmla="*/ 154744 h 2166424"/>
                        <a:gd name="connsiteX10" fmla="*/ 562708 w 1420837"/>
                        <a:gd name="connsiteY10" fmla="*/ 253218 h 2166424"/>
                        <a:gd name="connsiteX11" fmla="*/ 604911 w 1420837"/>
                        <a:gd name="connsiteY11" fmla="*/ 337624 h 2166424"/>
                        <a:gd name="connsiteX12" fmla="*/ 647114 w 1420837"/>
                        <a:gd name="connsiteY12" fmla="*/ 492369 h 2166424"/>
                        <a:gd name="connsiteX13" fmla="*/ 661182 w 1420837"/>
                        <a:gd name="connsiteY13" fmla="*/ 534572 h 2166424"/>
                        <a:gd name="connsiteX14" fmla="*/ 675249 w 1420837"/>
                        <a:gd name="connsiteY14" fmla="*/ 576775 h 2166424"/>
                        <a:gd name="connsiteX15" fmla="*/ 703385 w 1420837"/>
                        <a:gd name="connsiteY15" fmla="*/ 618978 h 2166424"/>
                        <a:gd name="connsiteX16" fmla="*/ 717452 w 1420837"/>
                        <a:gd name="connsiteY16" fmla="*/ 675249 h 2166424"/>
                        <a:gd name="connsiteX17" fmla="*/ 745588 w 1420837"/>
                        <a:gd name="connsiteY17" fmla="*/ 703384 h 2166424"/>
                        <a:gd name="connsiteX18" fmla="*/ 759655 w 1420837"/>
                        <a:gd name="connsiteY18" fmla="*/ 759655 h 2166424"/>
                        <a:gd name="connsiteX19" fmla="*/ 787791 w 1420837"/>
                        <a:gd name="connsiteY19" fmla="*/ 815926 h 2166424"/>
                        <a:gd name="connsiteX20" fmla="*/ 815926 w 1420837"/>
                        <a:gd name="connsiteY20" fmla="*/ 900332 h 2166424"/>
                        <a:gd name="connsiteX21" fmla="*/ 829994 w 1420837"/>
                        <a:gd name="connsiteY21" fmla="*/ 942535 h 2166424"/>
                        <a:gd name="connsiteX22" fmla="*/ 844062 w 1420837"/>
                        <a:gd name="connsiteY22" fmla="*/ 1012874 h 2166424"/>
                        <a:gd name="connsiteX23" fmla="*/ 872197 w 1420837"/>
                        <a:gd name="connsiteY23" fmla="*/ 1125415 h 2166424"/>
                        <a:gd name="connsiteX24" fmla="*/ 886265 w 1420837"/>
                        <a:gd name="connsiteY24" fmla="*/ 1181686 h 2166424"/>
                        <a:gd name="connsiteX25" fmla="*/ 900332 w 1420837"/>
                        <a:gd name="connsiteY25" fmla="*/ 1252024 h 2166424"/>
                        <a:gd name="connsiteX26" fmla="*/ 928468 w 1420837"/>
                        <a:gd name="connsiteY26" fmla="*/ 1336430 h 2166424"/>
                        <a:gd name="connsiteX27" fmla="*/ 942535 w 1420837"/>
                        <a:gd name="connsiteY27" fmla="*/ 1561514 h 2166424"/>
                        <a:gd name="connsiteX28" fmla="*/ 970671 w 1420837"/>
                        <a:gd name="connsiteY28" fmla="*/ 1688123 h 2166424"/>
                        <a:gd name="connsiteX29" fmla="*/ 998806 w 1420837"/>
                        <a:gd name="connsiteY29" fmla="*/ 1871003 h 2166424"/>
                        <a:gd name="connsiteX30" fmla="*/ 1026942 w 1420837"/>
                        <a:gd name="connsiteY30" fmla="*/ 1969477 h 2166424"/>
                        <a:gd name="connsiteX31" fmla="*/ 1069145 w 1420837"/>
                        <a:gd name="connsiteY31" fmla="*/ 1955409 h 2166424"/>
                        <a:gd name="connsiteX32" fmla="*/ 1153551 w 1420837"/>
                        <a:gd name="connsiteY32" fmla="*/ 1983544 h 2166424"/>
                        <a:gd name="connsiteX33" fmla="*/ 1223889 w 1420837"/>
                        <a:gd name="connsiteY33" fmla="*/ 2053883 h 2166424"/>
                        <a:gd name="connsiteX34" fmla="*/ 1266092 w 1420837"/>
                        <a:gd name="connsiteY34" fmla="*/ 2110154 h 2166424"/>
                        <a:gd name="connsiteX35" fmla="*/ 1294228 w 1420837"/>
                        <a:gd name="connsiteY35" fmla="*/ 2152357 h 2166424"/>
                        <a:gd name="connsiteX36" fmla="*/ 1336431 w 1420837"/>
                        <a:gd name="connsiteY36" fmla="*/ 2166424 h 2166424"/>
                        <a:gd name="connsiteX37" fmla="*/ 1280160 w 1420837"/>
                        <a:gd name="connsiteY37" fmla="*/ 2096086 h 2166424"/>
                        <a:gd name="connsiteX38" fmla="*/ 1266092 w 1420837"/>
                        <a:gd name="connsiteY38" fmla="*/ 2053883 h 2166424"/>
                        <a:gd name="connsiteX39" fmla="*/ 1237957 w 1420837"/>
                        <a:gd name="connsiteY39" fmla="*/ 1997612 h 2166424"/>
                        <a:gd name="connsiteX40" fmla="*/ 1223889 w 1420837"/>
                        <a:gd name="connsiteY40" fmla="*/ 1941341 h 2166424"/>
                        <a:gd name="connsiteX41" fmla="*/ 1181686 w 1420837"/>
                        <a:gd name="connsiteY41" fmla="*/ 1899138 h 2166424"/>
                        <a:gd name="connsiteX42" fmla="*/ 1139483 w 1420837"/>
                        <a:gd name="connsiteY42" fmla="*/ 1800664 h 2166424"/>
                        <a:gd name="connsiteX43" fmla="*/ 1083212 w 1420837"/>
                        <a:gd name="connsiteY43" fmla="*/ 1702190 h 2166424"/>
                        <a:gd name="connsiteX44" fmla="*/ 1069145 w 1420837"/>
                        <a:gd name="connsiteY44" fmla="*/ 1659987 h 2166424"/>
                        <a:gd name="connsiteX45" fmla="*/ 1041009 w 1420837"/>
                        <a:gd name="connsiteY45" fmla="*/ 1617784 h 2166424"/>
                        <a:gd name="connsiteX46" fmla="*/ 998806 w 1420837"/>
                        <a:gd name="connsiteY46" fmla="*/ 1519310 h 2166424"/>
                        <a:gd name="connsiteX47" fmla="*/ 956603 w 1420837"/>
                        <a:gd name="connsiteY47" fmla="*/ 1477107 h 2166424"/>
                        <a:gd name="connsiteX48" fmla="*/ 928468 w 1420837"/>
                        <a:gd name="connsiteY48" fmla="*/ 1434904 h 2166424"/>
                        <a:gd name="connsiteX49" fmla="*/ 1026942 w 1420837"/>
                        <a:gd name="connsiteY49" fmla="*/ 1491175 h 2166424"/>
                        <a:gd name="connsiteX50" fmla="*/ 1097280 w 1420837"/>
                        <a:gd name="connsiteY50" fmla="*/ 1519310 h 2166424"/>
                        <a:gd name="connsiteX51" fmla="*/ 1181686 w 1420837"/>
                        <a:gd name="connsiteY51" fmla="*/ 1589649 h 2166424"/>
                        <a:gd name="connsiteX52" fmla="*/ 1252025 w 1420837"/>
                        <a:gd name="connsiteY52" fmla="*/ 1645920 h 2166424"/>
                        <a:gd name="connsiteX53" fmla="*/ 1308295 w 1420837"/>
                        <a:gd name="connsiteY53" fmla="*/ 1730326 h 2166424"/>
                        <a:gd name="connsiteX54" fmla="*/ 1336431 w 1420837"/>
                        <a:gd name="connsiteY54" fmla="*/ 1856935 h 2166424"/>
                        <a:gd name="connsiteX55" fmla="*/ 1378634 w 1420837"/>
                        <a:gd name="connsiteY55" fmla="*/ 1899138 h 2166424"/>
                        <a:gd name="connsiteX56" fmla="*/ 1392702 w 1420837"/>
                        <a:gd name="connsiteY56" fmla="*/ 1856935 h 2166424"/>
                        <a:gd name="connsiteX57" fmla="*/ 1350498 w 1420837"/>
                        <a:gd name="connsiteY57" fmla="*/ 1744394 h 2166424"/>
                        <a:gd name="connsiteX58" fmla="*/ 1280160 w 1420837"/>
                        <a:gd name="connsiteY58" fmla="*/ 1674055 h 2166424"/>
                        <a:gd name="connsiteX59" fmla="*/ 1223889 w 1420837"/>
                        <a:gd name="connsiteY59" fmla="*/ 1589649 h 2166424"/>
                        <a:gd name="connsiteX60" fmla="*/ 1195754 w 1420837"/>
                        <a:gd name="connsiteY60" fmla="*/ 1547446 h 2166424"/>
                        <a:gd name="connsiteX61" fmla="*/ 1125415 w 1420837"/>
                        <a:gd name="connsiteY61" fmla="*/ 1477107 h 2166424"/>
                        <a:gd name="connsiteX62" fmla="*/ 1069145 w 1420837"/>
                        <a:gd name="connsiteY62" fmla="*/ 1392701 h 2166424"/>
                        <a:gd name="connsiteX63" fmla="*/ 1026942 w 1420837"/>
                        <a:gd name="connsiteY63" fmla="*/ 1294227 h 2166424"/>
                        <a:gd name="connsiteX64" fmla="*/ 984738 w 1420837"/>
                        <a:gd name="connsiteY64" fmla="*/ 1209821 h 2166424"/>
                        <a:gd name="connsiteX65" fmla="*/ 956603 w 1420837"/>
                        <a:gd name="connsiteY65" fmla="*/ 1125415 h 2166424"/>
                        <a:gd name="connsiteX66" fmla="*/ 858129 w 1420837"/>
                        <a:gd name="connsiteY66" fmla="*/ 984738 h 2166424"/>
                        <a:gd name="connsiteX67" fmla="*/ 829994 w 1420837"/>
                        <a:gd name="connsiteY67" fmla="*/ 942535 h 2166424"/>
                        <a:gd name="connsiteX68" fmla="*/ 815926 w 1420837"/>
                        <a:gd name="connsiteY68" fmla="*/ 900332 h 2166424"/>
                        <a:gd name="connsiteX69" fmla="*/ 872197 w 1420837"/>
                        <a:gd name="connsiteY69" fmla="*/ 942535 h 2166424"/>
                        <a:gd name="connsiteX70" fmla="*/ 914400 w 1420837"/>
                        <a:gd name="connsiteY70" fmla="*/ 956603 h 2166424"/>
                        <a:gd name="connsiteX71" fmla="*/ 970671 w 1420837"/>
                        <a:gd name="connsiteY71" fmla="*/ 998806 h 2166424"/>
                        <a:gd name="connsiteX72" fmla="*/ 998806 w 1420837"/>
                        <a:gd name="connsiteY72" fmla="*/ 1041009 h 2166424"/>
                        <a:gd name="connsiteX73" fmla="*/ 1097280 w 1420837"/>
                        <a:gd name="connsiteY73" fmla="*/ 1111347 h 2166424"/>
                        <a:gd name="connsiteX74" fmla="*/ 1209822 w 1420837"/>
                        <a:gd name="connsiteY74" fmla="*/ 1223889 h 2166424"/>
                        <a:gd name="connsiteX75" fmla="*/ 1252025 w 1420837"/>
                        <a:gd name="connsiteY75" fmla="*/ 1266092 h 2166424"/>
                        <a:gd name="connsiteX76" fmla="*/ 1322363 w 1420837"/>
                        <a:gd name="connsiteY76" fmla="*/ 1350498 h 2166424"/>
                        <a:gd name="connsiteX77" fmla="*/ 1364566 w 1420837"/>
                        <a:gd name="connsiteY77" fmla="*/ 1463040 h 2166424"/>
                        <a:gd name="connsiteX78" fmla="*/ 1420837 w 1420837"/>
                        <a:gd name="connsiteY78" fmla="*/ 1547446 h 2166424"/>
                        <a:gd name="connsiteX79" fmla="*/ 1378634 w 1420837"/>
                        <a:gd name="connsiteY79" fmla="*/ 1280160 h 2166424"/>
                        <a:gd name="connsiteX80" fmla="*/ 1322363 w 1420837"/>
                        <a:gd name="connsiteY80" fmla="*/ 1167618 h 2166424"/>
                        <a:gd name="connsiteX81" fmla="*/ 1223889 w 1420837"/>
                        <a:gd name="connsiteY81" fmla="*/ 1041009 h 2166424"/>
                        <a:gd name="connsiteX82" fmla="*/ 1181686 w 1420837"/>
                        <a:gd name="connsiteY82" fmla="*/ 998806 h 2166424"/>
                        <a:gd name="connsiteX83" fmla="*/ 1097280 w 1420837"/>
                        <a:gd name="connsiteY83" fmla="*/ 942535 h 2166424"/>
                        <a:gd name="connsiteX84" fmla="*/ 1055077 w 1420837"/>
                        <a:gd name="connsiteY84" fmla="*/ 914400 h 2166424"/>
                        <a:gd name="connsiteX85" fmla="*/ 998806 w 1420837"/>
                        <a:gd name="connsiteY85" fmla="*/ 844061 h 2166424"/>
                        <a:gd name="connsiteX86" fmla="*/ 956603 w 1420837"/>
                        <a:gd name="connsiteY86" fmla="*/ 815926 h 2166424"/>
                        <a:gd name="connsiteX87" fmla="*/ 928468 w 1420837"/>
                        <a:gd name="connsiteY87" fmla="*/ 787790 h 2166424"/>
                        <a:gd name="connsiteX88" fmla="*/ 900332 w 1420837"/>
                        <a:gd name="connsiteY88" fmla="*/ 745587 h 2166424"/>
                        <a:gd name="connsiteX89" fmla="*/ 858129 w 1420837"/>
                        <a:gd name="connsiteY89" fmla="*/ 731520 h 2166424"/>
                        <a:gd name="connsiteX90" fmla="*/ 829994 w 1420837"/>
                        <a:gd name="connsiteY90" fmla="*/ 689317 h 2166424"/>
                        <a:gd name="connsiteX91" fmla="*/ 773723 w 1420837"/>
                        <a:gd name="connsiteY91" fmla="*/ 618978 h 2166424"/>
                        <a:gd name="connsiteX92" fmla="*/ 759655 w 1420837"/>
                        <a:gd name="connsiteY92" fmla="*/ 576775 h 2166424"/>
                        <a:gd name="connsiteX93" fmla="*/ 717452 w 1420837"/>
                        <a:gd name="connsiteY93" fmla="*/ 548640 h 2166424"/>
                        <a:gd name="connsiteX94" fmla="*/ 689317 w 1420837"/>
                        <a:gd name="connsiteY94" fmla="*/ 520504 h 2166424"/>
                        <a:gd name="connsiteX95" fmla="*/ 675249 w 1420837"/>
                        <a:gd name="connsiteY95" fmla="*/ 478301 h 2166424"/>
                        <a:gd name="connsiteX96" fmla="*/ 633046 w 1420837"/>
                        <a:gd name="connsiteY96" fmla="*/ 422030 h 2166424"/>
                        <a:gd name="connsiteX97" fmla="*/ 675249 w 1420837"/>
                        <a:gd name="connsiteY97" fmla="*/ 407963 h 2166424"/>
                        <a:gd name="connsiteX98" fmla="*/ 745588 w 1420837"/>
                        <a:gd name="connsiteY98" fmla="*/ 450166 h 2166424"/>
                        <a:gd name="connsiteX99" fmla="*/ 787791 w 1420837"/>
                        <a:gd name="connsiteY99" fmla="*/ 478301 h 2166424"/>
                        <a:gd name="connsiteX100" fmla="*/ 886265 w 1420837"/>
                        <a:gd name="connsiteY100" fmla="*/ 520504 h 2166424"/>
                        <a:gd name="connsiteX101" fmla="*/ 1012874 w 1420837"/>
                        <a:gd name="connsiteY101" fmla="*/ 590843 h 2166424"/>
                        <a:gd name="connsiteX102" fmla="*/ 1083212 w 1420837"/>
                        <a:gd name="connsiteY102" fmla="*/ 618978 h 2166424"/>
                        <a:gd name="connsiteX103" fmla="*/ 1153551 w 1420837"/>
                        <a:gd name="connsiteY103" fmla="*/ 689317 h 2166424"/>
                        <a:gd name="connsiteX104" fmla="*/ 1181686 w 1420837"/>
                        <a:gd name="connsiteY104" fmla="*/ 731520 h 2166424"/>
                        <a:gd name="connsiteX105" fmla="*/ 1252025 w 1420837"/>
                        <a:gd name="connsiteY105" fmla="*/ 801858 h 2166424"/>
                        <a:gd name="connsiteX106" fmla="*/ 1266092 w 1420837"/>
                        <a:gd name="connsiteY106" fmla="*/ 844061 h 2166424"/>
                        <a:gd name="connsiteX107" fmla="*/ 1308295 w 1420837"/>
                        <a:gd name="connsiteY107" fmla="*/ 872197 h 2166424"/>
                        <a:gd name="connsiteX108" fmla="*/ 1336431 w 1420837"/>
                        <a:gd name="connsiteY108" fmla="*/ 900332 h 2166424"/>
                        <a:gd name="connsiteX109" fmla="*/ 1378634 w 1420837"/>
                        <a:gd name="connsiteY109" fmla="*/ 984738 h 2166424"/>
                        <a:gd name="connsiteX110" fmla="*/ 1406769 w 1420837"/>
                        <a:gd name="connsiteY110" fmla="*/ 1012874 h 2166424"/>
                        <a:gd name="connsiteX111" fmla="*/ 1336431 w 1420837"/>
                        <a:gd name="connsiteY111" fmla="*/ 914400 h 2166424"/>
                        <a:gd name="connsiteX112" fmla="*/ 1280160 w 1420837"/>
                        <a:gd name="connsiteY112" fmla="*/ 829994 h 2166424"/>
                        <a:gd name="connsiteX113" fmla="*/ 1223889 w 1420837"/>
                        <a:gd name="connsiteY113" fmla="*/ 773723 h 2166424"/>
                        <a:gd name="connsiteX114" fmla="*/ 1153551 w 1420837"/>
                        <a:gd name="connsiteY114" fmla="*/ 689317 h 2166424"/>
                        <a:gd name="connsiteX115" fmla="*/ 1139483 w 1420837"/>
                        <a:gd name="connsiteY115" fmla="*/ 647114 h 2166424"/>
                        <a:gd name="connsiteX116" fmla="*/ 1083212 w 1420837"/>
                        <a:gd name="connsiteY116" fmla="*/ 590843 h 2166424"/>
                        <a:gd name="connsiteX117" fmla="*/ 1055077 w 1420837"/>
                        <a:gd name="connsiteY117" fmla="*/ 562707 h 2166424"/>
                        <a:gd name="connsiteX118" fmla="*/ 1012874 w 1420837"/>
                        <a:gd name="connsiteY118" fmla="*/ 520504 h 2166424"/>
                        <a:gd name="connsiteX119" fmla="*/ 970671 w 1420837"/>
                        <a:gd name="connsiteY119" fmla="*/ 492369 h 2166424"/>
                        <a:gd name="connsiteX120" fmla="*/ 872197 w 1420837"/>
                        <a:gd name="connsiteY120" fmla="*/ 422030 h 2166424"/>
                        <a:gd name="connsiteX121" fmla="*/ 844062 w 1420837"/>
                        <a:gd name="connsiteY121" fmla="*/ 379827 h 2166424"/>
                        <a:gd name="connsiteX122" fmla="*/ 801858 w 1420837"/>
                        <a:gd name="connsiteY122" fmla="*/ 351692 h 2166424"/>
                        <a:gd name="connsiteX123" fmla="*/ 759655 w 1420837"/>
                        <a:gd name="connsiteY123" fmla="*/ 309489 h 2166424"/>
                        <a:gd name="connsiteX124" fmla="*/ 717452 w 1420837"/>
                        <a:gd name="connsiteY124" fmla="*/ 281354 h 2166424"/>
                        <a:gd name="connsiteX125" fmla="*/ 647114 w 1420837"/>
                        <a:gd name="connsiteY125" fmla="*/ 211015 h 2166424"/>
                        <a:gd name="connsiteX126" fmla="*/ 604911 w 1420837"/>
                        <a:gd name="connsiteY126" fmla="*/ 196947 h 2166424"/>
                        <a:gd name="connsiteX127" fmla="*/ 548640 w 1420837"/>
                        <a:gd name="connsiteY127" fmla="*/ 168812 h 2166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</a:cxnLst>
                      <a:rect l="l" t="t" r="r" b="b"/>
                      <a:pathLst>
                        <a:path w="1420837" h="2166424">
                          <a:moveTo>
                            <a:pt x="0" y="506437"/>
                          </a:moveTo>
                          <a:cubicBezTo>
                            <a:pt x="4689" y="468923"/>
                            <a:pt x="7853" y="431187"/>
                            <a:pt x="14068" y="393895"/>
                          </a:cubicBezTo>
                          <a:cubicBezTo>
                            <a:pt x="24112" y="333632"/>
                            <a:pt x="27865" y="347994"/>
                            <a:pt x="42203" y="295421"/>
                          </a:cubicBezTo>
                          <a:cubicBezTo>
                            <a:pt x="52377" y="258115"/>
                            <a:pt x="48889" y="215054"/>
                            <a:pt x="70338" y="182880"/>
                          </a:cubicBezTo>
                          <a:cubicBezTo>
                            <a:pt x="89095" y="154745"/>
                            <a:pt x="96364" y="113596"/>
                            <a:pt x="126609" y="98474"/>
                          </a:cubicBezTo>
                          <a:cubicBezTo>
                            <a:pt x="260122" y="31718"/>
                            <a:pt x="205597" y="67368"/>
                            <a:pt x="295422" y="0"/>
                          </a:cubicBezTo>
                          <a:cubicBezTo>
                            <a:pt x="323557" y="4689"/>
                            <a:pt x="351984" y="7879"/>
                            <a:pt x="379828" y="14067"/>
                          </a:cubicBezTo>
                          <a:cubicBezTo>
                            <a:pt x="394304" y="17284"/>
                            <a:pt x="411546" y="17650"/>
                            <a:pt x="422031" y="28135"/>
                          </a:cubicBezTo>
                          <a:cubicBezTo>
                            <a:pt x="445941" y="52045"/>
                            <a:pt x="454392" y="88631"/>
                            <a:pt x="478302" y="112541"/>
                          </a:cubicBezTo>
                          <a:lnTo>
                            <a:pt x="520505" y="154744"/>
                          </a:lnTo>
                          <a:cubicBezTo>
                            <a:pt x="560890" y="316294"/>
                            <a:pt x="504418" y="117208"/>
                            <a:pt x="562708" y="253218"/>
                          </a:cubicBezTo>
                          <a:cubicBezTo>
                            <a:pt x="601598" y="343962"/>
                            <a:pt x="548281" y="280996"/>
                            <a:pt x="604911" y="337624"/>
                          </a:cubicBezTo>
                          <a:cubicBezTo>
                            <a:pt x="624794" y="437044"/>
                            <a:pt x="611417" y="385279"/>
                            <a:pt x="647114" y="492369"/>
                          </a:cubicBezTo>
                          <a:lnTo>
                            <a:pt x="661182" y="534572"/>
                          </a:lnTo>
                          <a:cubicBezTo>
                            <a:pt x="665871" y="548640"/>
                            <a:pt x="667023" y="564437"/>
                            <a:pt x="675249" y="576775"/>
                          </a:cubicBezTo>
                          <a:lnTo>
                            <a:pt x="703385" y="618978"/>
                          </a:lnTo>
                          <a:cubicBezTo>
                            <a:pt x="708074" y="637735"/>
                            <a:pt x="708805" y="657956"/>
                            <a:pt x="717452" y="675249"/>
                          </a:cubicBezTo>
                          <a:cubicBezTo>
                            <a:pt x="723383" y="687112"/>
                            <a:pt x="739657" y="691521"/>
                            <a:pt x="745588" y="703384"/>
                          </a:cubicBezTo>
                          <a:cubicBezTo>
                            <a:pt x="754235" y="720677"/>
                            <a:pt x="752866" y="741552"/>
                            <a:pt x="759655" y="759655"/>
                          </a:cubicBezTo>
                          <a:cubicBezTo>
                            <a:pt x="767018" y="779291"/>
                            <a:pt x="780003" y="796455"/>
                            <a:pt x="787791" y="815926"/>
                          </a:cubicBezTo>
                          <a:cubicBezTo>
                            <a:pt x="798805" y="843462"/>
                            <a:pt x="806548" y="872197"/>
                            <a:pt x="815926" y="900332"/>
                          </a:cubicBezTo>
                          <a:cubicBezTo>
                            <a:pt x="820615" y="914400"/>
                            <a:pt x="827086" y="927994"/>
                            <a:pt x="829994" y="942535"/>
                          </a:cubicBezTo>
                          <a:cubicBezTo>
                            <a:pt x="834683" y="965981"/>
                            <a:pt x="838685" y="989576"/>
                            <a:pt x="844062" y="1012874"/>
                          </a:cubicBezTo>
                          <a:cubicBezTo>
                            <a:pt x="852757" y="1050552"/>
                            <a:pt x="862819" y="1087901"/>
                            <a:pt x="872197" y="1125415"/>
                          </a:cubicBezTo>
                          <a:cubicBezTo>
                            <a:pt x="876886" y="1144172"/>
                            <a:pt x="882473" y="1162727"/>
                            <a:pt x="886265" y="1181686"/>
                          </a:cubicBezTo>
                          <a:cubicBezTo>
                            <a:pt x="890954" y="1205132"/>
                            <a:pt x="894041" y="1228956"/>
                            <a:pt x="900332" y="1252024"/>
                          </a:cubicBezTo>
                          <a:cubicBezTo>
                            <a:pt x="908135" y="1280636"/>
                            <a:pt x="928468" y="1336430"/>
                            <a:pt x="928468" y="1336430"/>
                          </a:cubicBezTo>
                          <a:cubicBezTo>
                            <a:pt x="933157" y="1411458"/>
                            <a:pt x="935408" y="1486678"/>
                            <a:pt x="942535" y="1561514"/>
                          </a:cubicBezTo>
                          <a:cubicBezTo>
                            <a:pt x="948120" y="1620154"/>
                            <a:pt x="960730" y="1633445"/>
                            <a:pt x="970671" y="1688123"/>
                          </a:cubicBezTo>
                          <a:cubicBezTo>
                            <a:pt x="997700" y="1836784"/>
                            <a:pt x="971606" y="1735008"/>
                            <a:pt x="998806" y="1871003"/>
                          </a:cubicBezTo>
                          <a:cubicBezTo>
                            <a:pt x="1007638" y="1915164"/>
                            <a:pt x="1013534" y="1929253"/>
                            <a:pt x="1026942" y="1969477"/>
                          </a:cubicBezTo>
                          <a:cubicBezTo>
                            <a:pt x="1041010" y="1964788"/>
                            <a:pt x="1054407" y="1953772"/>
                            <a:pt x="1069145" y="1955409"/>
                          </a:cubicBezTo>
                          <a:cubicBezTo>
                            <a:pt x="1098621" y="1958684"/>
                            <a:pt x="1153551" y="1983544"/>
                            <a:pt x="1153551" y="1983544"/>
                          </a:cubicBezTo>
                          <a:cubicBezTo>
                            <a:pt x="1228577" y="2096084"/>
                            <a:pt x="1130106" y="1960099"/>
                            <a:pt x="1223889" y="2053883"/>
                          </a:cubicBezTo>
                          <a:cubicBezTo>
                            <a:pt x="1240468" y="2070462"/>
                            <a:pt x="1252464" y="2091075"/>
                            <a:pt x="1266092" y="2110154"/>
                          </a:cubicBezTo>
                          <a:cubicBezTo>
                            <a:pt x="1275919" y="2123912"/>
                            <a:pt x="1281025" y="2141795"/>
                            <a:pt x="1294228" y="2152357"/>
                          </a:cubicBezTo>
                          <a:cubicBezTo>
                            <a:pt x="1305807" y="2161620"/>
                            <a:pt x="1322363" y="2161735"/>
                            <a:pt x="1336431" y="2166424"/>
                          </a:cubicBezTo>
                          <a:cubicBezTo>
                            <a:pt x="1310260" y="2140254"/>
                            <a:pt x="1297907" y="2131581"/>
                            <a:pt x="1280160" y="2096086"/>
                          </a:cubicBezTo>
                          <a:cubicBezTo>
                            <a:pt x="1273528" y="2082823"/>
                            <a:pt x="1271933" y="2067513"/>
                            <a:pt x="1266092" y="2053883"/>
                          </a:cubicBezTo>
                          <a:cubicBezTo>
                            <a:pt x="1257831" y="2034608"/>
                            <a:pt x="1245320" y="2017248"/>
                            <a:pt x="1237957" y="1997612"/>
                          </a:cubicBezTo>
                          <a:cubicBezTo>
                            <a:pt x="1231168" y="1979509"/>
                            <a:pt x="1233482" y="1958128"/>
                            <a:pt x="1223889" y="1941341"/>
                          </a:cubicBezTo>
                          <a:cubicBezTo>
                            <a:pt x="1214018" y="1924068"/>
                            <a:pt x="1195754" y="1913206"/>
                            <a:pt x="1181686" y="1899138"/>
                          </a:cubicBezTo>
                          <a:cubicBezTo>
                            <a:pt x="1152408" y="1782027"/>
                            <a:pt x="1188058" y="1897813"/>
                            <a:pt x="1139483" y="1800664"/>
                          </a:cubicBezTo>
                          <a:cubicBezTo>
                            <a:pt x="1085779" y="1693255"/>
                            <a:pt x="1185259" y="1838254"/>
                            <a:pt x="1083212" y="1702190"/>
                          </a:cubicBezTo>
                          <a:cubicBezTo>
                            <a:pt x="1078523" y="1688122"/>
                            <a:pt x="1075777" y="1673250"/>
                            <a:pt x="1069145" y="1659987"/>
                          </a:cubicBezTo>
                          <a:cubicBezTo>
                            <a:pt x="1061584" y="1644865"/>
                            <a:pt x="1047669" y="1633324"/>
                            <a:pt x="1041009" y="1617784"/>
                          </a:cubicBezTo>
                          <a:cubicBezTo>
                            <a:pt x="1007884" y="1540494"/>
                            <a:pt x="1050747" y="1581639"/>
                            <a:pt x="998806" y="1519310"/>
                          </a:cubicBezTo>
                          <a:cubicBezTo>
                            <a:pt x="986070" y="1504026"/>
                            <a:pt x="969339" y="1492391"/>
                            <a:pt x="956603" y="1477107"/>
                          </a:cubicBezTo>
                          <a:cubicBezTo>
                            <a:pt x="945779" y="1464119"/>
                            <a:pt x="913346" y="1442465"/>
                            <a:pt x="928468" y="1434904"/>
                          </a:cubicBezTo>
                          <a:cubicBezTo>
                            <a:pt x="940797" y="1428740"/>
                            <a:pt x="1014908" y="1485158"/>
                            <a:pt x="1026942" y="1491175"/>
                          </a:cubicBezTo>
                          <a:cubicBezTo>
                            <a:pt x="1049528" y="1502468"/>
                            <a:pt x="1074694" y="1508017"/>
                            <a:pt x="1097280" y="1519310"/>
                          </a:cubicBezTo>
                          <a:cubicBezTo>
                            <a:pt x="1149670" y="1545505"/>
                            <a:pt x="1135019" y="1550760"/>
                            <a:pt x="1181686" y="1589649"/>
                          </a:cubicBezTo>
                          <a:cubicBezTo>
                            <a:pt x="1209907" y="1613166"/>
                            <a:pt x="1231560" y="1615223"/>
                            <a:pt x="1252025" y="1645920"/>
                          </a:cubicBezTo>
                          <a:cubicBezTo>
                            <a:pt x="1320162" y="1748124"/>
                            <a:pt x="1243784" y="1665812"/>
                            <a:pt x="1308295" y="1730326"/>
                          </a:cubicBezTo>
                          <a:cubicBezTo>
                            <a:pt x="1309997" y="1740541"/>
                            <a:pt x="1321039" y="1833847"/>
                            <a:pt x="1336431" y="1856935"/>
                          </a:cubicBezTo>
                          <a:cubicBezTo>
                            <a:pt x="1347467" y="1873488"/>
                            <a:pt x="1364566" y="1885070"/>
                            <a:pt x="1378634" y="1899138"/>
                          </a:cubicBezTo>
                          <a:cubicBezTo>
                            <a:pt x="1383323" y="1885070"/>
                            <a:pt x="1392702" y="1871764"/>
                            <a:pt x="1392702" y="1856935"/>
                          </a:cubicBezTo>
                          <a:cubicBezTo>
                            <a:pt x="1392702" y="1829167"/>
                            <a:pt x="1366505" y="1764975"/>
                            <a:pt x="1350498" y="1744394"/>
                          </a:cubicBezTo>
                          <a:cubicBezTo>
                            <a:pt x="1330141" y="1718221"/>
                            <a:pt x="1280160" y="1674055"/>
                            <a:pt x="1280160" y="1674055"/>
                          </a:cubicBezTo>
                          <a:cubicBezTo>
                            <a:pt x="1223449" y="1560630"/>
                            <a:pt x="1281176" y="1661257"/>
                            <a:pt x="1223889" y="1589649"/>
                          </a:cubicBezTo>
                          <a:cubicBezTo>
                            <a:pt x="1213327" y="1576447"/>
                            <a:pt x="1206887" y="1560170"/>
                            <a:pt x="1195754" y="1547446"/>
                          </a:cubicBezTo>
                          <a:cubicBezTo>
                            <a:pt x="1173919" y="1522492"/>
                            <a:pt x="1143808" y="1504696"/>
                            <a:pt x="1125415" y="1477107"/>
                          </a:cubicBezTo>
                          <a:lnTo>
                            <a:pt x="1069145" y="1392701"/>
                          </a:lnTo>
                          <a:cubicBezTo>
                            <a:pt x="1039867" y="1275590"/>
                            <a:pt x="1075517" y="1391376"/>
                            <a:pt x="1026942" y="1294227"/>
                          </a:cubicBezTo>
                          <a:cubicBezTo>
                            <a:pt x="968703" y="1177750"/>
                            <a:pt x="1065366" y="1330760"/>
                            <a:pt x="984738" y="1209821"/>
                          </a:cubicBezTo>
                          <a:cubicBezTo>
                            <a:pt x="975360" y="1181686"/>
                            <a:pt x="974397" y="1149141"/>
                            <a:pt x="956603" y="1125415"/>
                          </a:cubicBezTo>
                          <a:cubicBezTo>
                            <a:pt x="894114" y="1042096"/>
                            <a:pt x="927402" y="1088647"/>
                            <a:pt x="858129" y="984738"/>
                          </a:cubicBezTo>
                          <a:cubicBezTo>
                            <a:pt x="848751" y="970670"/>
                            <a:pt x="835341" y="958575"/>
                            <a:pt x="829994" y="942535"/>
                          </a:cubicBezTo>
                          <a:cubicBezTo>
                            <a:pt x="825305" y="928467"/>
                            <a:pt x="801097" y="900332"/>
                            <a:pt x="815926" y="900332"/>
                          </a:cubicBezTo>
                          <a:cubicBezTo>
                            <a:pt x="839372" y="900332"/>
                            <a:pt x="851840" y="930902"/>
                            <a:pt x="872197" y="942535"/>
                          </a:cubicBezTo>
                          <a:cubicBezTo>
                            <a:pt x="885072" y="949892"/>
                            <a:pt x="900332" y="951914"/>
                            <a:pt x="914400" y="956603"/>
                          </a:cubicBezTo>
                          <a:cubicBezTo>
                            <a:pt x="933157" y="970671"/>
                            <a:pt x="954092" y="982227"/>
                            <a:pt x="970671" y="998806"/>
                          </a:cubicBezTo>
                          <a:cubicBezTo>
                            <a:pt x="982626" y="1010761"/>
                            <a:pt x="987803" y="1028172"/>
                            <a:pt x="998806" y="1041009"/>
                          </a:cubicBezTo>
                          <a:cubicBezTo>
                            <a:pt x="1052211" y="1103315"/>
                            <a:pt x="1037375" y="1091380"/>
                            <a:pt x="1097280" y="1111347"/>
                          </a:cubicBezTo>
                          <a:lnTo>
                            <a:pt x="1209822" y="1223889"/>
                          </a:lnTo>
                          <a:cubicBezTo>
                            <a:pt x="1223890" y="1237957"/>
                            <a:pt x="1240990" y="1249539"/>
                            <a:pt x="1252025" y="1266092"/>
                          </a:cubicBezTo>
                          <a:cubicBezTo>
                            <a:pt x="1291195" y="1324848"/>
                            <a:pt x="1268205" y="1296340"/>
                            <a:pt x="1322363" y="1350498"/>
                          </a:cubicBezTo>
                          <a:cubicBezTo>
                            <a:pt x="1336672" y="1407734"/>
                            <a:pt x="1333040" y="1410496"/>
                            <a:pt x="1364566" y="1463040"/>
                          </a:cubicBezTo>
                          <a:cubicBezTo>
                            <a:pt x="1381963" y="1492036"/>
                            <a:pt x="1420837" y="1547446"/>
                            <a:pt x="1420837" y="1547446"/>
                          </a:cubicBezTo>
                          <a:cubicBezTo>
                            <a:pt x="1410919" y="1458186"/>
                            <a:pt x="1404615" y="1366759"/>
                            <a:pt x="1378634" y="1280160"/>
                          </a:cubicBezTo>
                          <a:cubicBezTo>
                            <a:pt x="1350922" y="1187790"/>
                            <a:pt x="1369403" y="1214660"/>
                            <a:pt x="1322363" y="1167618"/>
                          </a:cubicBezTo>
                          <a:cubicBezTo>
                            <a:pt x="1295712" y="1087668"/>
                            <a:pt x="1318780" y="1135900"/>
                            <a:pt x="1223889" y="1041009"/>
                          </a:cubicBezTo>
                          <a:cubicBezTo>
                            <a:pt x="1209821" y="1026941"/>
                            <a:pt x="1198239" y="1009842"/>
                            <a:pt x="1181686" y="998806"/>
                          </a:cubicBezTo>
                          <a:lnTo>
                            <a:pt x="1097280" y="942535"/>
                          </a:lnTo>
                          <a:lnTo>
                            <a:pt x="1055077" y="914400"/>
                          </a:lnTo>
                          <a:cubicBezTo>
                            <a:pt x="1034186" y="883063"/>
                            <a:pt x="1027443" y="866970"/>
                            <a:pt x="998806" y="844061"/>
                          </a:cubicBezTo>
                          <a:cubicBezTo>
                            <a:pt x="985604" y="833499"/>
                            <a:pt x="969805" y="826488"/>
                            <a:pt x="956603" y="815926"/>
                          </a:cubicBezTo>
                          <a:cubicBezTo>
                            <a:pt x="946246" y="807640"/>
                            <a:pt x="936753" y="798147"/>
                            <a:pt x="928468" y="787790"/>
                          </a:cubicBezTo>
                          <a:cubicBezTo>
                            <a:pt x="917906" y="774588"/>
                            <a:pt x="913535" y="756149"/>
                            <a:pt x="900332" y="745587"/>
                          </a:cubicBezTo>
                          <a:cubicBezTo>
                            <a:pt x="888753" y="736324"/>
                            <a:pt x="872197" y="736209"/>
                            <a:pt x="858129" y="731520"/>
                          </a:cubicBezTo>
                          <a:cubicBezTo>
                            <a:pt x="848751" y="717452"/>
                            <a:pt x="840556" y="702519"/>
                            <a:pt x="829994" y="689317"/>
                          </a:cubicBezTo>
                          <a:cubicBezTo>
                            <a:pt x="795100" y="645700"/>
                            <a:pt x="802590" y="676712"/>
                            <a:pt x="773723" y="618978"/>
                          </a:cubicBezTo>
                          <a:cubicBezTo>
                            <a:pt x="767091" y="605715"/>
                            <a:pt x="768918" y="588354"/>
                            <a:pt x="759655" y="576775"/>
                          </a:cubicBezTo>
                          <a:cubicBezTo>
                            <a:pt x="749093" y="563573"/>
                            <a:pt x="730654" y="559202"/>
                            <a:pt x="717452" y="548640"/>
                          </a:cubicBezTo>
                          <a:cubicBezTo>
                            <a:pt x="707095" y="540354"/>
                            <a:pt x="698695" y="529883"/>
                            <a:pt x="689317" y="520504"/>
                          </a:cubicBezTo>
                          <a:cubicBezTo>
                            <a:pt x="684628" y="506436"/>
                            <a:pt x="682606" y="491176"/>
                            <a:pt x="675249" y="478301"/>
                          </a:cubicBezTo>
                          <a:cubicBezTo>
                            <a:pt x="663616" y="457944"/>
                            <a:pt x="633046" y="445476"/>
                            <a:pt x="633046" y="422030"/>
                          </a:cubicBezTo>
                          <a:cubicBezTo>
                            <a:pt x="633046" y="407201"/>
                            <a:pt x="661181" y="412652"/>
                            <a:pt x="675249" y="407963"/>
                          </a:cubicBezTo>
                          <a:cubicBezTo>
                            <a:pt x="730205" y="462917"/>
                            <a:pt x="672540" y="413642"/>
                            <a:pt x="745588" y="450166"/>
                          </a:cubicBezTo>
                          <a:cubicBezTo>
                            <a:pt x="760710" y="457727"/>
                            <a:pt x="772669" y="470740"/>
                            <a:pt x="787791" y="478301"/>
                          </a:cubicBezTo>
                          <a:cubicBezTo>
                            <a:pt x="819733" y="494272"/>
                            <a:pt x="853754" y="505726"/>
                            <a:pt x="886265" y="520504"/>
                          </a:cubicBezTo>
                          <a:cubicBezTo>
                            <a:pt x="1035278" y="588238"/>
                            <a:pt x="835517" y="502165"/>
                            <a:pt x="1012874" y="590843"/>
                          </a:cubicBezTo>
                          <a:cubicBezTo>
                            <a:pt x="1035460" y="602136"/>
                            <a:pt x="1059766" y="609600"/>
                            <a:pt x="1083212" y="618978"/>
                          </a:cubicBezTo>
                          <a:cubicBezTo>
                            <a:pt x="1106658" y="642424"/>
                            <a:pt x="1135158" y="661728"/>
                            <a:pt x="1153551" y="689317"/>
                          </a:cubicBezTo>
                          <a:cubicBezTo>
                            <a:pt x="1162929" y="703385"/>
                            <a:pt x="1170553" y="718796"/>
                            <a:pt x="1181686" y="731520"/>
                          </a:cubicBezTo>
                          <a:cubicBezTo>
                            <a:pt x="1203521" y="756474"/>
                            <a:pt x="1252025" y="801858"/>
                            <a:pt x="1252025" y="801858"/>
                          </a:cubicBezTo>
                          <a:cubicBezTo>
                            <a:pt x="1256714" y="815926"/>
                            <a:pt x="1256829" y="832482"/>
                            <a:pt x="1266092" y="844061"/>
                          </a:cubicBezTo>
                          <a:cubicBezTo>
                            <a:pt x="1276654" y="857264"/>
                            <a:pt x="1295093" y="861635"/>
                            <a:pt x="1308295" y="872197"/>
                          </a:cubicBezTo>
                          <a:cubicBezTo>
                            <a:pt x="1318652" y="880482"/>
                            <a:pt x="1327052" y="890954"/>
                            <a:pt x="1336431" y="900332"/>
                          </a:cubicBezTo>
                          <a:cubicBezTo>
                            <a:pt x="1351290" y="944910"/>
                            <a:pt x="1347466" y="945778"/>
                            <a:pt x="1378634" y="984738"/>
                          </a:cubicBezTo>
                          <a:cubicBezTo>
                            <a:pt x="1386919" y="995095"/>
                            <a:pt x="1406769" y="1026137"/>
                            <a:pt x="1406769" y="1012874"/>
                          </a:cubicBezTo>
                          <a:cubicBezTo>
                            <a:pt x="1406769" y="969245"/>
                            <a:pt x="1358331" y="942557"/>
                            <a:pt x="1336431" y="914400"/>
                          </a:cubicBezTo>
                          <a:cubicBezTo>
                            <a:pt x="1315671" y="887708"/>
                            <a:pt x="1304070" y="853904"/>
                            <a:pt x="1280160" y="829994"/>
                          </a:cubicBezTo>
                          <a:cubicBezTo>
                            <a:pt x="1261403" y="811237"/>
                            <a:pt x="1238603" y="795794"/>
                            <a:pt x="1223889" y="773723"/>
                          </a:cubicBezTo>
                          <a:cubicBezTo>
                            <a:pt x="1184719" y="714967"/>
                            <a:pt x="1207709" y="743475"/>
                            <a:pt x="1153551" y="689317"/>
                          </a:cubicBezTo>
                          <a:cubicBezTo>
                            <a:pt x="1148862" y="675249"/>
                            <a:pt x="1148102" y="659181"/>
                            <a:pt x="1139483" y="647114"/>
                          </a:cubicBezTo>
                          <a:cubicBezTo>
                            <a:pt x="1124065" y="625529"/>
                            <a:pt x="1101969" y="609600"/>
                            <a:pt x="1083212" y="590843"/>
                          </a:cubicBezTo>
                          <a:lnTo>
                            <a:pt x="1055077" y="562707"/>
                          </a:lnTo>
                          <a:cubicBezTo>
                            <a:pt x="1041009" y="548639"/>
                            <a:pt x="1029427" y="531539"/>
                            <a:pt x="1012874" y="520504"/>
                          </a:cubicBezTo>
                          <a:cubicBezTo>
                            <a:pt x="998806" y="511126"/>
                            <a:pt x="983508" y="503372"/>
                            <a:pt x="970671" y="492369"/>
                          </a:cubicBezTo>
                          <a:cubicBezTo>
                            <a:pt x="885708" y="419543"/>
                            <a:pt x="949743" y="447879"/>
                            <a:pt x="872197" y="422030"/>
                          </a:cubicBezTo>
                          <a:cubicBezTo>
                            <a:pt x="862819" y="407962"/>
                            <a:pt x="856017" y="391782"/>
                            <a:pt x="844062" y="379827"/>
                          </a:cubicBezTo>
                          <a:cubicBezTo>
                            <a:pt x="832107" y="367872"/>
                            <a:pt x="814847" y="362516"/>
                            <a:pt x="801858" y="351692"/>
                          </a:cubicBezTo>
                          <a:cubicBezTo>
                            <a:pt x="786574" y="338956"/>
                            <a:pt x="774939" y="322225"/>
                            <a:pt x="759655" y="309489"/>
                          </a:cubicBezTo>
                          <a:cubicBezTo>
                            <a:pt x="746667" y="298665"/>
                            <a:pt x="730176" y="292487"/>
                            <a:pt x="717452" y="281354"/>
                          </a:cubicBezTo>
                          <a:cubicBezTo>
                            <a:pt x="692498" y="259519"/>
                            <a:pt x="678570" y="221501"/>
                            <a:pt x="647114" y="211015"/>
                          </a:cubicBezTo>
                          <a:cubicBezTo>
                            <a:pt x="633046" y="206326"/>
                            <a:pt x="618541" y="202788"/>
                            <a:pt x="604911" y="196947"/>
                          </a:cubicBezTo>
                          <a:cubicBezTo>
                            <a:pt x="585636" y="188686"/>
                            <a:pt x="548640" y="168812"/>
                            <a:pt x="548640" y="168812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90" name="Freeform 2989"/>
                    <p:cNvSpPr/>
                    <p:nvPr/>
                  </p:nvSpPr>
                  <p:spPr>
                    <a:xfrm>
                      <a:off x="5019459" y="1037784"/>
                      <a:ext cx="1437612" cy="2324394"/>
                    </a:xfrm>
                    <a:custGeom>
                      <a:avLst/>
                      <a:gdLst>
                        <a:gd name="connsiteX0" fmla="*/ 1437612 w 1437612"/>
                        <a:gd name="connsiteY0" fmla="*/ 706610 h 2324394"/>
                        <a:gd name="connsiteX1" fmla="*/ 1423544 w 1437612"/>
                        <a:gd name="connsiteY1" fmla="*/ 622204 h 2324394"/>
                        <a:gd name="connsiteX2" fmla="*/ 1409476 w 1437612"/>
                        <a:gd name="connsiteY2" fmla="*/ 509662 h 2324394"/>
                        <a:gd name="connsiteX3" fmla="*/ 1325070 w 1437612"/>
                        <a:gd name="connsiteY3" fmla="*/ 453391 h 2324394"/>
                        <a:gd name="connsiteX4" fmla="*/ 1226596 w 1437612"/>
                        <a:gd name="connsiteY4" fmla="*/ 467459 h 2324394"/>
                        <a:gd name="connsiteX5" fmla="*/ 1128123 w 1437612"/>
                        <a:gd name="connsiteY5" fmla="*/ 509662 h 2324394"/>
                        <a:gd name="connsiteX6" fmla="*/ 1085919 w 1437612"/>
                        <a:gd name="connsiteY6" fmla="*/ 523730 h 2324394"/>
                        <a:gd name="connsiteX7" fmla="*/ 1015581 w 1437612"/>
                        <a:gd name="connsiteY7" fmla="*/ 594068 h 2324394"/>
                        <a:gd name="connsiteX8" fmla="*/ 874904 w 1437612"/>
                        <a:gd name="connsiteY8" fmla="*/ 706610 h 2324394"/>
                        <a:gd name="connsiteX9" fmla="*/ 818633 w 1437612"/>
                        <a:gd name="connsiteY9" fmla="*/ 791016 h 2324394"/>
                        <a:gd name="connsiteX10" fmla="*/ 748295 w 1437612"/>
                        <a:gd name="connsiteY10" fmla="*/ 889490 h 2324394"/>
                        <a:gd name="connsiteX11" fmla="*/ 720159 w 1437612"/>
                        <a:gd name="connsiteY11" fmla="*/ 917625 h 2324394"/>
                        <a:gd name="connsiteX12" fmla="*/ 692024 w 1437612"/>
                        <a:gd name="connsiteY12" fmla="*/ 973896 h 2324394"/>
                        <a:gd name="connsiteX13" fmla="*/ 663889 w 1437612"/>
                        <a:gd name="connsiteY13" fmla="*/ 1016099 h 2324394"/>
                        <a:gd name="connsiteX14" fmla="*/ 621686 w 1437612"/>
                        <a:gd name="connsiteY14" fmla="*/ 1114573 h 2324394"/>
                        <a:gd name="connsiteX15" fmla="*/ 593550 w 1437612"/>
                        <a:gd name="connsiteY15" fmla="*/ 1142708 h 2324394"/>
                        <a:gd name="connsiteX16" fmla="*/ 579483 w 1437612"/>
                        <a:gd name="connsiteY16" fmla="*/ 1198979 h 2324394"/>
                        <a:gd name="connsiteX17" fmla="*/ 551347 w 1437612"/>
                        <a:gd name="connsiteY17" fmla="*/ 1283385 h 2324394"/>
                        <a:gd name="connsiteX18" fmla="*/ 537279 w 1437612"/>
                        <a:gd name="connsiteY18" fmla="*/ 1409994 h 2324394"/>
                        <a:gd name="connsiteX19" fmla="*/ 523212 w 1437612"/>
                        <a:gd name="connsiteY19" fmla="*/ 1452198 h 2324394"/>
                        <a:gd name="connsiteX20" fmla="*/ 551347 w 1437612"/>
                        <a:gd name="connsiteY20" fmla="*/ 2324394 h 2324394"/>
                        <a:gd name="connsiteX21" fmla="*/ 579483 w 1437612"/>
                        <a:gd name="connsiteY21" fmla="*/ 2296259 h 2324394"/>
                        <a:gd name="connsiteX22" fmla="*/ 593550 w 1437612"/>
                        <a:gd name="connsiteY22" fmla="*/ 2254056 h 2324394"/>
                        <a:gd name="connsiteX23" fmla="*/ 621686 w 1437612"/>
                        <a:gd name="connsiteY23" fmla="*/ 2211853 h 2324394"/>
                        <a:gd name="connsiteX24" fmla="*/ 635753 w 1437612"/>
                        <a:gd name="connsiteY24" fmla="*/ 2028973 h 2324394"/>
                        <a:gd name="connsiteX25" fmla="*/ 649821 w 1437612"/>
                        <a:gd name="connsiteY25" fmla="*/ 1986770 h 2324394"/>
                        <a:gd name="connsiteX26" fmla="*/ 635753 w 1437612"/>
                        <a:gd name="connsiteY26" fmla="*/ 1621010 h 2324394"/>
                        <a:gd name="connsiteX27" fmla="*/ 593550 w 1437612"/>
                        <a:gd name="connsiteY27" fmla="*/ 1353724 h 2324394"/>
                        <a:gd name="connsiteX28" fmla="*/ 579483 w 1437612"/>
                        <a:gd name="connsiteY28" fmla="*/ 1072370 h 2324394"/>
                        <a:gd name="connsiteX29" fmla="*/ 551347 w 1437612"/>
                        <a:gd name="connsiteY29" fmla="*/ 1100505 h 2324394"/>
                        <a:gd name="connsiteX30" fmla="*/ 537279 w 1437612"/>
                        <a:gd name="connsiteY30" fmla="*/ 1142708 h 2324394"/>
                        <a:gd name="connsiteX31" fmla="*/ 495076 w 1437612"/>
                        <a:gd name="connsiteY31" fmla="*/ 1227114 h 2324394"/>
                        <a:gd name="connsiteX32" fmla="*/ 466941 w 1437612"/>
                        <a:gd name="connsiteY32" fmla="*/ 1269318 h 2324394"/>
                        <a:gd name="connsiteX33" fmla="*/ 410670 w 1437612"/>
                        <a:gd name="connsiteY33" fmla="*/ 1395927 h 2324394"/>
                        <a:gd name="connsiteX34" fmla="*/ 368467 w 1437612"/>
                        <a:gd name="connsiteY34" fmla="*/ 1480333 h 2324394"/>
                        <a:gd name="connsiteX35" fmla="*/ 354399 w 1437612"/>
                        <a:gd name="connsiteY35" fmla="*/ 1522536 h 2324394"/>
                        <a:gd name="connsiteX36" fmla="*/ 326264 w 1437612"/>
                        <a:gd name="connsiteY36" fmla="*/ 1564739 h 2324394"/>
                        <a:gd name="connsiteX37" fmla="*/ 312196 w 1437612"/>
                        <a:gd name="connsiteY37" fmla="*/ 1606942 h 2324394"/>
                        <a:gd name="connsiteX38" fmla="*/ 284061 w 1437612"/>
                        <a:gd name="connsiteY38" fmla="*/ 1663213 h 2324394"/>
                        <a:gd name="connsiteX39" fmla="*/ 269993 w 1437612"/>
                        <a:gd name="connsiteY39" fmla="*/ 1705416 h 2324394"/>
                        <a:gd name="connsiteX40" fmla="*/ 241858 w 1437612"/>
                        <a:gd name="connsiteY40" fmla="*/ 1761687 h 2324394"/>
                        <a:gd name="connsiteX41" fmla="*/ 213723 w 1437612"/>
                        <a:gd name="connsiteY41" fmla="*/ 1874228 h 2324394"/>
                        <a:gd name="connsiteX42" fmla="*/ 185587 w 1437612"/>
                        <a:gd name="connsiteY42" fmla="*/ 1958634 h 2324394"/>
                        <a:gd name="connsiteX43" fmla="*/ 284061 w 1437612"/>
                        <a:gd name="connsiteY43" fmla="*/ 1916431 h 2324394"/>
                        <a:gd name="connsiteX44" fmla="*/ 340332 w 1437612"/>
                        <a:gd name="connsiteY44" fmla="*/ 1832025 h 2324394"/>
                        <a:gd name="connsiteX45" fmla="*/ 368467 w 1437612"/>
                        <a:gd name="connsiteY45" fmla="*/ 1789822 h 2324394"/>
                        <a:gd name="connsiteX46" fmla="*/ 396603 w 1437612"/>
                        <a:gd name="connsiteY46" fmla="*/ 1705416 h 2324394"/>
                        <a:gd name="connsiteX47" fmla="*/ 424738 w 1437612"/>
                        <a:gd name="connsiteY47" fmla="*/ 1663213 h 2324394"/>
                        <a:gd name="connsiteX48" fmla="*/ 466941 w 1437612"/>
                        <a:gd name="connsiteY48" fmla="*/ 1592874 h 2324394"/>
                        <a:gd name="connsiteX49" fmla="*/ 495076 w 1437612"/>
                        <a:gd name="connsiteY49" fmla="*/ 1508468 h 2324394"/>
                        <a:gd name="connsiteX50" fmla="*/ 509144 w 1437612"/>
                        <a:gd name="connsiteY50" fmla="*/ 1452198 h 2324394"/>
                        <a:gd name="connsiteX51" fmla="*/ 551347 w 1437612"/>
                        <a:gd name="connsiteY51" fmla="*/ 1367791 h 2324394"/>
                        <a:gd name="connsiteX52" fmla="*/ 565415 w 1437612"/>
                        <a:gd name="connsiteY52" fmla="*/ 1297453 h 2324394"/>
                        <a:gd name="connsiteX53" fmla="*/ 593550 w 1437612"/>
                        <a:gd name="connsiteY53" fmla="*/ 1198979 h 2324394"/>
                        <a:gd name="connsiteX54" fmla="*/ 607618 w 1437612"/>
                        <a:gd name="connsiteY54" fmla="*/ 1100505 h 2324394"/>
                        <a:gd name="connsiteX55" fmla="*/ 621686 w 1437612"/>
                        <a:gd name="connsiteY55" fmla="*/ 1058302 h 2324394"/>
                        <a:gd name="connsiteX56" fmla="*/ 706092 w 1437612"/>
                        <a:gd name="connsiteY56" fmla="*/ 1030167 h 2324394"/>
                        <a:gd name="connsiteX57" fmla="*/ 748295 w 1437612"/>
                        <a:gd name="connsiteY57" fmla="*/ 1002031 h 2324394"/>
                        <a:gd name="connsiteX58" fmla="*/ 790498 w 1437612"/>
                        <a:gd name="connsiteY58" fmla="*/ 917625 h 2324394"/>
                        <a:gd name="connsiteX59" fmla="*/ 790498 w 1437612"/>
                        <a:gd name="connsiteY59" fmla="*/ 1635078 h 2324394"/>
                        <a:gd name="connsiteX60" fmla="*/ 818633 w 1437612"/>
                        <a:gd name="connsiteY60" fmla="*/ 1846093 h 2324394"/>
                        <a:gd name="connsiteX61" fmla="*/ 804566 w 1437612"/>
                        <a:gd name="connsiteY61" fmla="*/ 1227114 h 2324394"/>
                        <a:gd name="connsiteX62" fmla="*/ 776430 w 1437612"/>
                        <a:gd name="connsiteY62" fmla="*/ 1184911 h 2324394"/>
                        <a:gd name="connsiteX63" fmla="*/ 762363 w 1437612"/>
                        <a:gd name="connsiteY63" fmla="*/ 1142708 h 2324394"/>
                        <a:gd name="connsiteX64" fmla="*/ 748295 w 1437612"/>
                        <a:gd name="connsiteY64" fmla="*/ 917625 h 2324394"/>
                        <a:gd name="connsiteX65" fmla="*/ 734227 w 1437612"/>
                        <a:gd name="connsiteY65" fmla="*/ 875422 h 2324394"/>
                        <a:gd name="connsiteX66" fmla="*/ 720159 w 1437612"/>
                        <a:gd name="connsiteY66" fmla="*/ 791016 h 2324394"/>
                        <a:gd name="connsiteX67" fmla="*/ 677956 w 1437612"/>
                        <a:gd name="connsiteY67" fmla="*/ 805084 h 2324394"/>
                        <a:gd name="connsiteX68" fmla="*/ 621686 w 1437612"/>
                        <a:gd name="connsiteY68" fmla="*/ 819151 h 2324394"/>
                        <a:gd name="connsiteX69" fmla="*/ 551347 w 1437612"/>
                        <a:gd name="connsiteY69" fmla="*/ 861354 h 2324394"/>
                        <a:gd name="connsiteX70" fmla="*/ 509144 w 1437612"/>
                        <a:gd name="connsiteY70" fmla="*/ 875422 h 2324394"/>
                        <a:gd name="connsiteX71" fmla="*/ 382535 w 1437612"/>
                        <a:gd name="connsiteY71" fmla="*/ 945761 h 2324394"/>
                        <a:gd name="connsiteX72" fmla="*/ 312196 w 1437612"/>
                        <a:gd name="connsiteY72" fmla="*/ 1030167 h 2324394"/>
                        <a:gd name="connsiteX73" fmla="*/ 269993 w 1437612"/>
                        <a:gd name="connsiteY73" fmla="*/ 1058302 h 2324394"/>
                        <a:gd name="connsiteX74" fmla="*/ 213723 w 1437612"/>
                        <a:gd name="connsiteY74" fmla="*/ 1142708 h 2324394"/>
                        <a:gd name="connsiteX75" fmla="*/ 157452 w 1437612"/>
                        <a:gd name="connsiteY75" fmla="*/ 1213047 h 2324394"/>
                        <a:gd name="connsiteX76" fmla="*/ 143384 w 1437612"/>
                        <a:gd name="connsiteY76" fmla="*/ 1255250 h 2324394"/>
                        <a:gd name="connsiteX77" fmla="*/ 87113 w 1437612"/>
                        <a:gd name="connsiteY77" fmla="*/ 1339656 h 2324394"/>
                        <a:gd name="connsiteX78" fmla="*/ 129316 w 1437612"/>
                        <a:gd name="connsiteY78" fmla="*/ 1353724 h 2324394"/>
                        <a:gd name="connsiteX79" fmla="*/ 157452 w 1437612"/>
                        <a:gd name="connsiteY79" fmla="*/ 1311521 h 2324394"/>
                        <a:gd name="connsiteX80" fmla="*/ 199655 w 1437612"/>
                        <a:gd name="connsiteY80" fmla="*/ 1297453 h 2324394"/>
                        <a:gd name="connsiteX81" fmla="*/ 284061 w 1437612"/>
                        <a:gd name="connsiteY81" fmla="*/ 1227114 h 2324394"/>
                        <a:gd name="connsiteX82" fmla="*/ 382535 w 1437612"/>
                        <a:gd name="connsiteY82" fmla="*/ 1142708 h 2324394"/>
                        <a:gd name="connsiteX83" fmla="*/ 466941 w 1437612"/>
                        <a:gd name="connsiteY83" fmla="*/ 1086438 h 2324394"/>
                        <a:gd name="connsiteX84" fmla="*/ 495076 w 1437612"/>
                        <a:gd name="connsiteY84" fmla="*/ 1058302 h 2324394"/>
                        <a:gd name="connsiteX85" fmla="*/ 523212 w 1437612"/>
                        <a:gd name="connsiteY85" fmla="*/ 1016099 h 2324394"/>
                        <a:gd name="connsiteX86" fmla="*/ 593550 w 1437612"/>
                        <a:gd name="connsiteY86" fmla="*/ 959828 h 2324394"/>
                        <a:gd name="connsiteX87" fmla="*/ 649821 w 1437612"/>
                        <a:gd name="connsiteY87" fmla="*/ 875422 h 2324394"/>
                        <a:gd name="connsiteX88" fmla="*/ 706092 w 1437612"/>
                        <a:gd name="connsiteY88" fmla="*/ 805084 h 2324394"/>
                        <a:gd name="connsiteX89" fmla="*/ 818633 w 1437612"/>
                        <a:gd name="connsiteY89" fmla="*/ 776948 h 2324394"/>
                        <a:gd name="connsiteX90" fmla="*/ 860836 w 1437612"/>
                        <a:gd name="connsiteY90" fmla="*/ 762881 h 2324394"/>
                        <a:gd name="connsiteX91" fmla="*/ 903039 w 1437612"/>
                        <a:gd name="connsiteY91" fmla="*/ 776948 h 2324394"/>
                        <a:gd name="connsiteX92" fmla="*/ 917107 w 1437612"/>
                        <a:gd name="connsiteY92" fmla="*/ 833219 h 2324394"/>
                        <a:gd name="connsiteX93" fmla="*/ 945243 w 1437612"/>
                        <a:gd name="connsiteY93" fmla="*/ 931693 h 2324394"/>
                        <a:gd name="connsiteX94" fmla="*/ 973378 w 1437612"/>
                        <a:gd name="connsiteY94" fmla="*/ 1114573 h 2324394"/>
                        <a:gd name="connsiteX95" fmla="*/ 1001513 w 1437612"/>
                        <a:gd name="connsiteY95" fmla="*/ 1621010 h 2324394"/>
                        <a:gd name="connsiteX96" fmla="*/ 1015581 w 1437612"/>
                        <a:gd name="connsiteY96" fmla="*/ 1719484 h 2324394"/>
                        <a:gd name="connsiteX97" fmla="*/ 1043716 w 1437612"/>
                        <a:gd name="connsiteY97" fmla="*/ 1677281 h 2324394"/>
                        <a:gd name="connsiteX98" fmla="*/ 1057784 w 1437612"/>
                        <a:gd name="connsiteY98" fmla="*/ 1635078 h 2324394"/>
                        <a:gd name="connsiteX99" fmla="*/ 1099987 w 1437612"/>
                        <a:gd name="connsiteY99" fmla="*/ 1480333 h 2324394"/>
                        <a:gd name="connsiteX100" fmla="*/ 1085919 w 1437612"/>
                        <a:gd name="connsiteY100" fmla="*/ 1044234 h 2324394"/>
                        <a:gd name="connsiteX101" fmla="*/ 1057784 w 1437612"/>
                        <a:gd name="connsiteY101" fmla="*/ 959828 h 2324394"/>
                        <a:gd name="connsiteX102" fmla="*/ 1029649 w 1437612"/>
                        <a:gd name="connsiteY102" fmla="*/ 917625 h 2324394"/>
                        <a:gd name="connsiteX103" fmla="*/ 1015581 w 1437612"/>
                        <a:gd name="connsiteY103" fmla="*/ 875422 h 2324394"/>
                        <a:gd name="connsiteX104" fmla="*/ 973378 w 1437612"/>
                        <a:gd name="connsiteY104" fmla="*/ 833219 h 2324394"/>
                        <a:gd name="connsiteX105" fmla="*/ 931175 w 1437612"/>
                        <a:gd name="connsiteY105" fmla="*/ 748813 h 2324394"/>
                        <a:gd name="connsiteX106" fmla="*/ 903039 w 1437612"/>
                        <a:gd name="connsiteY106" fmla="*/ 720678 h 2324394"/>
                        <a:gd name="connsiteX107" fmla="*/ 888972 w 1437612"/>
                        <a:gd name="connsiteY107" fmla="*/ 664407 h 2324394"/>
                        <a:gd name="connsiteX108" fmla="*/ 199655 w 1437612"/>
                        <a:gd name="connsiteY108" fmla="*/ 551865 h 2324394"/>
                        <a:gd name="connsiteX109" fmla="*/ 157452 w 1437612"/>
                        <a:gd name="connsiteY109" fmla="*/ 565933 h 2324394"/>
                        <a:gd name="connsiteX110" fmla="*/ 58978 w 1437612"/>
                        <a:gd name="connsiteY110" fmla="*/ 594068 h 2324394"/>
                        <a:gd name="connsiteX111" fmla="*/ 73046 w 1437612"/>
                        <a:gd name="connsiteY111" fmla="*/ 636271 h 2324394"/>
                        <a:gd name="connsiteX112" fmla="*/ 495076 w 1437612"/>
                        <a:gd name="connsiteY112" fmla="*/ 622204 h 2324394"/>
                        <a:gd name="connsiteX113" fmla="*/ 818633 w 1437612"/>
                        <a:gd name="connsiteY113" fmla="*/ 636271 h 2324394"/>
                        <a:gd name="connsiteX114" fmla="*/ 874904 w 1437612"/>
                        <a:gd name="connsiteY114" fmla="*/ 650339 h 2324394"/>
                        <a:gd name="connsiteX115" fmla="*/ 945243 w 1437612"/>
                        <a:gd name="connsiteY115" fmla="*/ 706610 h 2324394"/>
                        <a:gd name="connsiteX116" fmla="*/ 959310 w 1437612"/>
                        <a:gd name="connsiteY116" fmla="*/ 650339 h 2324394"/>
                        <a:gd name="connsiteX117" fmla="*/ 973378 w 1437612"/>
                        <a:gd name="connsiteY117" fmla="*/ 580001 h 2324394"/>
                        <a:gd name="connsiteX118" fmla="*/ 1001513 w 1437612"/>
                        <a:gd name="connsiteY118" fmla="*/ 495594 h 2324394"/>
                        <a:gd name="connsiteX119" fmla="*/ 1015581 w 1437612"/>
                        <a:gd name="connsiteY119" fmla="*/ 453391 h 2324394"/>
                        <a:gd name="connsiteX120" fmla="*/ 1029649 w 1437612"/>
                        <a:gd name="connsiteY120" fmla="*/ 411188 h 2324394"/>
                        <a:gd name="connsiteX121" fmla="*/ 1057784 w 1437612"/>
                        <a:gd name="connsiteY121" fmla="*/ 368985 h 2324394"/>
                        <a:gd name="connsiteX122" fmla="*/ 1071852 w 1437612"/>
                        <a:gd name="connsiteY122" fmla="*/ 326782 h 2324394"/>
                        <a:gd name="connsiteX123" fmla="*/ 1099987 w 1437612"/>
                        <a:gd name="connsiteY123" fmla="*/ 284579 h 2324394"/>
                        <a:gd name="connsiteX124" fmla="*/ 1156258 w 1437612"/>
                        <a:gd name="connsiteY124" fmla="*/ 214241 h 2324394"/>
                        <a:gd name="connsiteX125" fmla="*/ 1184393 w 1437612"/>
                        <a:gd name="connsiteY125" fmla="*/ 129834 h 2324394"/>
                        <a:gd name="connsiteX126" fmla="*/ 1085919 w 1437612"/>
                        <a:gd name="connsiteY126" fmla="*/ 59496 h 2324394"/>
                        <a:gd name="connsiteX127" fmla="*/ 973378 w 1437612"/>
                        <a:gd name="connsiteY127" fmla="*/ 31361 h 2324394"/>
                        <a:gd name="connsiteX128" fmla="*/ 931175 w 1437612"/>
                        <a:gd name="connsiteY128" fmla="*/ 17293 h 2324394"/>
                        <a:gd name="connsiteX129" fmla="*/ 874904 w 1437612"/>
                        <a:gd name="connsiteY129" fmla="*/ 3225 h 2324394"/>
                        <a:gd name="connsiteX130" fmla="*/ 818633 w 1437612"/>
                        <a:gd name="connsiteY130" fmla="*/ 17293 h 2324394"/>
                        <a:gd name="connsiteX131" fmla="*/ 860836 w 1437612"/>
                        <a:gd name="connsiteY131" fmla="*/ 31361 h 2324394"/>
                        <a:gd name="connsiteX132" fmla="*/ 888972 w 1437612"/>
                        <a:gd name="connsiteY132" fmla="*/ 59496 h 2324394"/>
                        <a:gd name="connsiteX133" fmla="*/ 931175 w 1437612"/>
                        <a:gd name="connsiteY133" fmla="*/ 87631 h 2324394"/>
                        <a:gd name="connsiteX134" fmla="*/ 959310 w 1437612"/>
                        <a:gd name="connsiteY134" fmla="*/ 143902 h 2324394"/>
                        <a:gd name="connsiteX135" fmla="*/ 1015581 w 1437612"/>
                        <a:gd name="connsiteY135" fmla="*/ 214241 h 2324394"/>
                        <a:gd name="connsiteX136" fmla="*/ 1057784 w 1437612"/>
                        <a:gd name="connsiteY136" fmla="*/ 242376 h 2324394"/>
                        <a:gd name="connsiteX137" fmla="*/ 1099987 w 1437612"/>
                        <a:gd name="connsiteY137" fmla="*/ 214241 h 2324394"/>
                        <a:gd name="connsiteX138" fmla="*/ 1071852 w 1437612"/>
                        <a:gd name="connsiteY138" fmla="*/ 256444 h 2324394"/>
                        <a:gd name="connsiteX139" fmla="*/ 1043716 w 1437612"/>
                        <a:gd name="connsiteY139" fmla="*/ 284579 h 2324394"/>
                        <a:gd name="connsiteX140" fmla="*/ 987446 w 1437612"/>
                        <a:gd name="connsiteY140" fmla="*/ 354918 h 2324394"/>
                        <a:gd name="connsiteX141" fmla="*/ 931175 w 1437612"/>
                        <a:gd name="connsiteY141" fmla="*/ 439324 h 2324394"/>
                        <a:gd name="connsiteX142" fmla="*/ 917107 w 1437612"/>
                        <a:gd name="connsiteY142" fmla="*/ 481527 h 2324394"/>
                        <a:gd name="connsiteX143" fmla="*/ 874904 w 1437612"/>
                        <a:gd name="connsiteY143" fmla="*/ 565933 h 2324394"/>
                        <a:gd name="connsiteX144" fmla="*/ 888972 w 1437612"/>
                        <a:gd name="connsiteY144" fmla="*/ 636271 h 2324394"/>
                        <a:gd name="connsiteX145" fmla="*/ 1015581 w 1437612"/>
                        <a:gd name="connsiteY145" fmla="*/ 608136 h 2324394"/>
                        <a:gd name="connsiteX146" fmla="*/ 1057784 w 1437612"/>
                        <a:gd name="connsiteY146" fmla="*/ 580001 h 2324394"/>
                        <a:gd name="connsiteX147" fmla="*/ 1114055 w 1437612"/>
                        <a:gd name="connsiteY147" fmla="*/ 551865 h 2324394"/>
                        <a:gd name="connsiteX148" fmla="*/ 1156258 w 1437612"/>
                        <a:gd name="connsiteY148" fmla="*/ 509662 h 2324394"/>
                        <a:gd name="connsiteX149" fmla="*/ 1198461 w 1437612"/>
                        <a:gd name="connsiteY149" fmla="*/ 481527 h 2324394"/>
                        <a:gd name="connsiteX150" fmla="*/ 1212529 w 1437612"/>
                        <a:gd name="connsiteY150" fmla="*/ 1241182 h 2324394"/>
                        <a:gd name="connsiteX151" fmla="*/ 1240664 w 1437612"/>
                        <a:gd name="connsiteY151" fmla="*/ 1156776 h 2324394"/>
                        <a:gd name="connsiteX152" fmla="*/ 1254732 w 1437612"/>
                        <a:gd name="connsiteY152" fmla="*/ 819151 h 2324394"/>
                        <a:gd name="connsiteX153" fmla="*/ 1254732 w 1437612"/>
                        <a:gd name="connsiteY153" fmla="*/ 551865 h 2324394"/>
                        <a:gd name="connsiteX154" fmla="*/ 1212529 w 1437612"/>
                        <a:gd name="connsiteY154" fmla="*/ 537798 h 2324394"/>
                        <a:gd name="connsiteX155" fmla="*/ 1114055 w 1437612"/>
                        <a:gd name="connsiteY155" fmla="*/ 495594 h 23243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</a:cxnLst>
                      <a:rect l="l" t="t" r="r" b="b"/>
                      <a:pathLst>
                        <a:path w="1437612" h="2324394">
                          <a:moveTo>
                            <a:pt x="1437612" y="706610"/>
                          </a:moveTo>
                          <a:cubicBezTo>
                            <a:pt x="1432923" y="678475"/>
                            <a:pt x="1427578" y="650441"/>
                            <a:pt x="1423544" y="622204"/>
                          </a:cubicBezTo>
                          <a:cubicBezTo>
                            <a:pt x="1418197" y="584778"/>
                            <a:pt x="1422396" y="545192"/>
                            <a:pt x="1409476" y="509662"/>
                          </a:cubicBezTo>
                          <a:cubicBezTo>
                            <a:pt x="1394941" y="469692"/>
                            <a:pt x="1357708" y="464271"/>
                            <a:pt x="1325070" y="453391"/>
                          </a:cubicBezTo>
                          <a:cubicBezTo>
                            <a:pt x="1292245" y="458080"/>
                            <a:pt x="1259110" y="460956"/>
                            <a:pt x="1226596" y="467459"/>
                          </a:cubicBezTo>
                          <a:cubicBezTo>
                            <a:pt x="1185358" y="475707"/>
                            <a:pt x="1168157" y="492505"/>
                            <a:pt x="1128123" y="509662"/>
                          </a:cubicBezTo>
                          <a:cubicBezTo>
                            <a:pt x="1114493" y="515503"/>
                            <a:pt x="1099987" y="519041"/>
                            <a:pt x="1085919" y="523730"/>
                          </a:cubicBezTo>
                          <a:cubicBezTo>
                            <a:pt x="1029648" y="608138"/>
                            <a:pt x="1090609" y="528418"/>
                            <a:pt x="1015581" y="594068"/>
                          </a:cubicBezTo>
                          <a:cubicBezTo>
                            <a:pt x="885148" y="708198"/>
                            <a:pt x="1007288" y="627180"/>
                            <a:pt x="874904" y="706610"/>
                          </a:cubicBezTo>
                          <a:cubicBezTo>
                            <a:pt x="850974" y="778398"/>
                            <a:pt x="876112" y="723957"/>
                            <a:pt x="818633" y="791016"/>
                          </a:cubicBezTo>
                          <a:cubicBezTo>
                            <a:pt x="699792" y="929665"/>
                            <a:pt x="837385" y="778129"/>
                            <a:pt x="748295" y="889490"/>
                          </a:cubicBezTo>
                          <a:cubicBezTo>
                            <a:pt x="740009" y="899847"/>
                            <a:pt x="729538" y="908247"/>
                            <a:pt x="720159" y="917625"/>
                          </a:cubicBezTo>
                          <a:cubicBezTo>
                            <a:pt x="710781" y="936382"/>
                            <a:pt x="702428" y="955688"/>
                            <a:pt x="692024" y="973896"/>
                          </a:cubicBezTo>
                          <a:cubicBezTo>
                            <a:pt x="683636" y="988576"/>
                            <a:pt x="671450" y="1000977"/>
                            <a:pt x="663889" y="1016099"/>
                          </a:cubicBezTo>
                          <a:cubicBezTo>
                            <a:pt x="626379" y="1091119"/>
                            <a:pt x="680226" y="1026764"/>
                            <a:pt x="621686" y="1114573"/>
                          </a:cubicBezTo>
                          <a:cubicBezTo>
                            <a:pt x="614329" y="1125609"/>
                            <a:pt x="602929" y="1133330"/>
                            <a:pt x="593550" y="1142708"/>
                          </a:cubicBezTo>
                          <a:cubicBezTo>
                            <a:pt x="588861" y="1161465"/>
                            <a:pt x="585039" y="1180460"/>
                            <a:pt x="579483" y="1198979"/>
                          </a:cubicBezTo>
                          <a:cubicBezTo>
                            <a:pt x="570961" y="1227386"/>
                            <a:pt x="551347" y="1283385"/>
                            <a:pt x="551347" y="1283385"/>
                          </a:cubicBezTo>
                          <a:cubicBezTo>
                            <a:pt x="546658" y="1325588"/>
                            <a:pt x="544260" y="1368109"/>
                            <a:pt x="537279" y="1409994"/>
                          </a:cubicBezTo>
                          <a:cubicBezTo>
                            <a:pt x="534841" y="1424621"/>
                            <a:pt x="523212" y="1437369"/>
                            <a:pt x="523212" y="1452198"/>
                          </a:cubicBezTo>
                          <a:cubicBezTo>
                            <a:pt x="523212" y="2156388"/>
                            <a:pt x="502684" y="1983763"/>
                            <a:pt x="551347" y="2324394"/>
                          </a:cubicBezTo>
                          <a:cubicBezTo>
                            <a:pt x="560726" y="2315016"/>
                            <a:pt x="572659" y="2307632"/>
                            <a:pt x="579483" y="2296259"/>
                          </a:cubicBezTo>
                          <a:cubicBezTo>
                            <a:pt x="587112" y="2283544"/>
                            <a:pt x="586918" y="2267319"/>
                            <a:pt x="593550" y="2254056"/>
                          </a:cubicBezTo>
                          <a:cubicBezTo>
                            <a:pt x="601111" y="2238934"/>
                            <a:pt x="612307" y="2225921"/>
                            <a:pt x="621686" y="2211853"/>
                          </a:cubicBezTo>
                          <a:cubicBezTo>
                            <a:pt x="626375" y="2150893"/>
                            <a:pt x="628170" y="2089641"/>
                            <a:pt x="635753" y="2028973"/>
                          </a:cubicBezTo>
                          <a:cubicBezTo>
                            <a:pt x="637592" y="2014259"/>
                            <a:pt x="649821" y="2001599"/>
                            <a:pt x="649821" y="1986770"/>
                          </a:cubicBezTo>
                          <a:cubicBezTo>
                            <a:pt x="649821" y="1864760"/>
                            <a:pt x="644878" y="1742678"/>
                            <a:pt x="635753" y="1621010"/>
                          </a:cubicBezTo>
                          <a:cubicBezTo>
                            <a:pt x="628188" y="1520147"/>
                            <a:pt x="611988" y="1445912"/>
                            <a:pt x="593550" y="1353724"/>
                          </a:cubicBezTo>
                          <a:cubicBezTo>
                            <a:pt x="588861" y="1259939"/>
                            <a:pt x="594920" y="1164994"/>
                            <a:pt x="579483" y="1072370"/>
                          </a:cubicBezTo>
                          <a:cubicBezTo>
                            <a:pt x="577303" y="1059287"/>
                            <a:pt x="558171" y="1089132"/>
                            <a:pt x="551347" y="1100505"/>
                          </a:cubicBezTo>
                          <a:cubicBezTo>
                            <a:pt x="543718" y="1113220"/>
                            <a:pt x="543302" y="1129157"/>
                            <a:pt x="537279" y="1142708"/>
                          </a:cubicBezTo>
                          <a:cubicBezTo>
                            <a:pt x="524503" y="1171453"/>
                            <a:pt x="510352" y="1199616"/>
                            <a:pt x="495076" y="1227114"/>
                          </a:cubicBezTo>
                          <a:cubicBezTo>
                            <a:pt x="486865" y="1241894"/>
                            <a:pt x="473808" y="1253868"/>
                            <a:pt x="466941" y="1269318"/>
                          </a:cubicBezTo>
                          <a:cubicBezTo>
                            <a:pt x="399982" y="1419979"/>
                            <a:pt x="474342" y="1300421"/>
                            <a:pt x="410670" y="1395927"/>
                          </a:cubicBezTo>
                          <a:cubicBezTo>
                            <a:pt x="375315" y="1501998"/>
                            <a:pt x="423005" y="1371259"/>
                            <a:pt x="368467" y="1480333"/>
                          </a:cubicBezTo>
                          <a:cubicBezTo>
                            <a:pt x="361835" y="1493596"/>
                            <a:pt x="361031" y="1509273"/>
                            <a:pt x="354399" y="1522536"/>
                          </a:cubicBezTo>
                          <a:cubicBezTo>
                            <a:pt x="346838" y="1537658"/>
                            <a:pt x="333825" y="1549617"/>
                            <a:pt x="326264" y="1564739"/>
                          </a:cubicBezTo>
                          <a:cubicBezTo>
                            <a:pt x="319632" y="1578002"/>
                            <a:pt x="318037" y="1593312"/>
                            <a:pt x="312196" y="1606942"/>
                          </a:cubicBezTo>
                          <a:cubicBezTo>
                            <a:pt x="303935" y="1626217"/>
                            <a:pt x="292322" y="1643938"/>
                            <a:pt x="284061" y="1663213"/>
                          </a:cubicBezTo>
                          <a:cubicBezTo>
                            <a:pt x="278220" y="1676843"/>
                            <a:pt x="275834" y="1691786"/>
                            <a:pt x="269993" y="1705416"/>
                          </a:cubicBezTo>
                          <a:cubicBezTo>
                            <a:pt x="261732" y="1724691"/>
                            <a:pt x="248490" y="1741792"/>
                            <a:pt x="241858" y="1761687"/>
                          </a:cubicBezTo>
                          <a:cubicBezTo>
                            <a:pt x="229630" y="1798371"/>
                            <a:pt x="225951" y="1837544"/>
                            <a:pt x="213723" y="1874228"/>
                          </a:cubicBezTo>
                          <a:cubicBezTo>
                            <a:pt x="204344" y="1902363"/>
                            <a:pt x="159061" y="1971897"/>
                            <a:pt x="185587" y="1958634"/>
                          </a:cubicBezTo>
                          <a:cubicBezTo>
                            <a:pt x="255121" y="1923868"/>
                            <a:pt x="221963" y="1937131"/>
                            <a:pt x="284061" y="1916431"/>
                          </a:cubicBezTo>
                          <a:lnTo>
                            <a:pt x="340332" y="1832025"/>
                          </a:lnTo>
                          <a:cubicBezTo>
                            <a:pt x="349710" y="1817957"/>
                            <a:pt x="363120" y="1805862"/>
                            <a:pt x="368467" y="1789822"/>
                          </a:cubicBezTo>
                          <a:cubicBezTo>
                            <a:pt x="377846" y="1761687"/>
                            <a:pt x="380152" y="1730092"/>
                            <a:pt x="396603" y="1705416"/>
                          </a:cubicBezTo>
                          <a:cubicBezTo>
                            <a:pt x="405981" y="1691348"/>
                            <a:pt x="417177" y="1678335"/>
                            <a:pt x="424738" y="1663213"/>
                          </a:cubicBezTo>
                          <a:cubicBezTo>
                            <a:pt x="461262" y="1590165"/>
                            <a:pt x="411987" y="1647830"/>
                            <a:pt x="466941" y="1592874"/>
                          </a:cubicBezTo>
                          <a:cubicBezTo>
                            <a:pt x="476319" y="1564739"/>
                            <a:pt x="487883" y="1537240"/>
                            <a:pt x="495076" y="1508468"/>
                          </a:cubicBezTo>
                          <a:cubicBezTo>
                            <a:pt x="499765" y="1489711"/>
                            <a:pt x="501528" y="1469969"/>
                            <a:pt x="509144" y="1452198"/>
                          </a:cubicBezTo>
                          <a:cubicBezTo>
                            <a:pt x="550402" y="1355928"/>
                            <a:pt x="527636" y="1462631"/>
                            <a:pt x="551347" y="1367791"/>
                          </a:cubicBezTo>
                          <a:cubicBezTo>
                            <a:pt x="557146" y="1344595"/>
                            <a:pt x="560228" y="1320794"/>
                            <a:pt x="565415" y="1297453"/>
                          </a:cubicBezTo>
                          <a:cubicBezTo>
                            <a:pt x="577191" y="1244463"/>
                            <a:pt x="577886" y="1245974"/>
                            <a:pt x="593550" y="1198979"/>
                          </a:cubicBezTo>
                          <a:cubicBezTo>
                            <a:pt x="598239" y="1166154"/>
                            <a:pt x="601115" y="1133019"/>
                            <a:pt x="607618" y="1100505"/>
                          </a:cubicBezTo>
                          <a:cubicBezTo>
                            <a:pt x="610526" y="1085964"/>
                            <a:pt x="609619" y="1066921"/>
                            <a:pt x="621686" y="1058302"/>
                          </a:cubicBezTo>
                          <a:cubicBezTo>
                            <a:pt x="645819" y="1041064"/>
                            <a:pt x="706092" y="1030167"/>
                            <a:pt x="706092" y="1030167"/>
                          </a:cubicBezTo>
                          <a:cubicBezTo>
                            <a:pt x="720160" y="1020788"/>
                            <a:pt x="736340" y="1013986"/>
                            <a:pt x="748295" y="1002031"/>
                          </a:cubicBezTo>
                          <a:cubicBezTo>
                            <a:pt x="775565" y="974761"/>
                            <a:pt x="779056" y="951949"/>
                            <a:pt x="790498" y="917625"/>
                          </a:cubicBezTo>
                          <a:cubicBezTo>
                            <a:pt x="753839" y="1210895"/>
                            <a:pt x="762610" y="1095901"/>
                            <a:pt x="790498" y="1635078"/>
                          </a:cubicBezTo>
                          <a:cubicBezTo>
                            <a:pt x="794163" y="1705944"/>
                            <a:pt x="809255" y="1775755"/>
                            <a:pt x="818633" y="1846093"/>
                          </a:cubicBezTo>
                          <a:cubicBezTo>
                            <a:pt x="813944" y="1639767"/>
                            <a:pt x="817712" y="1433074"/>
                            <a:pt x="804566" y="1227114"/>
                          </a:cubicBezTo>
                          <a:cubicBezTo>
                            <a:pt x="803489" y="1210241"/>
                            <a:pt x="783991" y="1200033"/>
                            <a:pt x="776430" y="1184911"/>
                          </a:cubicBezTo>
                          <a:cubicBezTo>
                            <a:pt x="769798" y="1171648"/>
                            <a:pt x="767052" y="1156776"/>
                            <a:pt x="762363" y="1142708"/>
                          </a:cubicBezTo>
                          <a:cubicBezTo>
                            <a:pt x="757674" y="1067680"/>
                            <a:pt x="756165" y="992386"/>
                            <a:pt x="748295" y="917625"/>
                          </a:cubicBezTo>
                          <a:cubicBezTo>
                            <a:pt x="746743" y="902878"/>
                            <a:pt x="737444" y="889898"/>
                            <a:pt x="734227" y="875422"/>
                          </a:cubicBezTo>
                          <a:cubicBezTo>
                            <a:pt x="728039" y="847578"/>
                            <a:pt x="724848" y="819151"/>
                            <a:pt x="720159" y="791016"/>
                          </a:cubicBezTo>
                          <a:cubicBezTo>
                            <a:pt x="706091" y="795705"/>
                            <a:pt x="692214" y="801010"/>
                            <a:pt x="677956" y="805084"/>
                          </a:cubicBezTo>
                          <a:cubicBezTo>
                            <a:pt x="659366" y="810395"/>
                            <a:pt x="639354" y="811299"/>
                            <a:pt x="621686" y="819151"/>
                          </a:cubicBezTo>
                          <a:cubicBezTo>
                            <a:pt x="596700" y="830256"/>
                            <a:pt x="575803" y="849126"/>
                            <a:pt x="551347" y="861354"/>
                          </a:cubicBezTo>
                          <a:cubicBezTo>
                            <a:pt x="538084" y="867986"/>
                            <a:pt x="522107" y="868221"/>
                            <a:pt x="509144" y="875422"/>
                          </a:cubicBezTo>
                          <a:cubicBezTo>
                            <a:pt x="364028" y="956043"/>
                            <a:pt x="478030" y="913929"/>
                            <a:pt x="382535" y="945761"/>
                          </a:cubicBezTo>
                          <a:cubicBezTo>
                            <a:pt x="354871" y="987257"/>
                            <a:pt x="352814" y="996319"/>
                            <a:pt x="312196" y="1030167"/>
                          </a:cubicBezTo>
                          <a:cubicBezTo>
                            <a:pt x="299208" y="1040991"/>
                            <a:pt x="284061" y="1048924"/>
                            <a:pt x="269993" y="1058302"/>
                          </a:cubicBezTo>
                          <a:cubicBezTo>
                            <a:pt x="251236" y="1086437"/>
                            <a:pt x="237633" y="1118798"/>
                            <a:pt x="213723" y="1142708"/>
                          </a:cubicBezTo>
                          <a:cubicBezTo>
                            <a:pt x="187553" y="1168878"/>
                            <a:pt x="175199" y="1177554"/>
                            <a:pt x="157452" y="1213047"/>
                          </a:cubicBezTo>
                          <a:cubicBezTo>
                            <a:pt x="150820" y="1226310"/>
                            <a:pt x="150585" y="1242287"/>
                            <a:pt x="143384" y="1255250"/>
                          </a:cubicBezTo>
                          <a:cubicBezTo>
                            <a:pt x="126962" y="1284809"/>
                            <a:pt x="87113" y="1339656"/>
                            <a:pt x="87113" y="1339656"/>
                          </a:cubicBezTo>
                          <a:cubicBezTo>
                            <a:pt x="101181" y="1344345"/>
                            <a:pt x="115548" y="1359231"/>
                            <a:pt x="129316" y="1353724"/>
                          </a:cubicBezTo>
                          <a:cubicBezTo>
                            <a:pt x="145014" y="1347445"/>
                            <a:pt x="144250" y="1322083"/>
                            <a:pt x="157452" y="1311521"/>
                          </a:cubicBezTo>
                          <a:cubicBezTo>
                            <a:pt x="169031" y="1302258"/>
                            <a:pt x="185587" y="1302142"/>
                            <a:pt x="199655" y="1297453"/>
                          </a:cubicBezTo>
                          <a:cubicBezTo>
                            <a:pt x="322951" y="1174157"/>
                            <a:pt x="166548" y="1325042"/>
                            <a:pt x="284061" y="1227114"/>
                          </a:cubicBezTo>
                          <a:cubicBezTo>
                            <a:pt x="393341" y="1136046"/>
                            <a:pt x="250835" y="1234897"/>
                            <a:pt x="382535" y="1142708"/>
                          </a:cubicBezTo>
                          <a:cubicBezTo>
                            <a:pt x="410237" y="1123317"/>
                            <a:pt x="443031" y="1110349"/>
                            <a:pt x="466941" y="1086438"/>
                          </a:cubicBezTo>
                          <a:cubicBezTo>
                            <a:pt x="476319" y="1077059"/>
                            <a:pt x="486791" y="1068659"/>
                            <a:pt x="495076" y="1058302"/>
                          </a:cubicBezTo>
                          <a:cubicBezTo>
                            <a:pt x="505638" y="1045100"/>
                            <a:pt x="511257" y="1028054"/>
                            <a:pt x="523212" y="1016099"/>
                          </a:cubicBezTo>
                          <a:cubicBezTo>
                            <a:pt x="578588" y="960724"/>
                            <a:pt x="551783" y="1015517"/>
                            <a:pt x="593550" y="959828"/>
                          </a:cubicBezTo>
                          <a:cubicBezTo>
                            <a:pt x="613839" y="932776"/>
                            <a:pt x="631064" y="903557"/>
                            <a:pt x="649821" y="875422"/>
                          </a:cubicBezTo>
                          <a:cubicBezTo>
                            <a:pt x="662602" y="856251"/>
                            <a:pt x="683817" y="818449"/>
                            <a:pt x="706092" y="805084"/>
                          </a:cubicBezTo>
                          <a:cubicBezTo>
                            <a:pt x="729062" y="791302"/>
                            <a:pt x="801342" y="781271"/>
                            <a:pt x="818633" y="776948"/>
                          </a:cubicBezTo>
                          <a:cubicBezTo>
                            <a:pt x="833019" y="773352"/>
                            <a:pt x="846768" y="767570"/>
                            <a:pt x="860836" y="762881"/>
                          </a:cubicBezTo>
                          <a:cubicBezTo>
                            <a:pt x="874904" y="767570"/>
                            <a:pt x="893776" y="765369"/>
                            <a:pt x="903039" y="776948"/>
                          </a:cubicBezTo>
                          <a:cubicBezTo>
                            <a:pt x="915117" y="792045"/>
                            <a:pt x="911795" y="814629"/>
                            <a:pt x="917107" y="833219"/>
                          </a:cubicBezTo>
                          <a:cubicBezTo>
                            <a:pt x="940604" y="915457"/>
                            <a:pt x="923256" y="832751"/>
                            <a:pt x="945243" y="931693"/>
                          </a:cubicBezTo>
                          <a:cubicBezTo>
                            <a:pt x="963654" y="1014544"/>
                            <a:pt x="961198" y="1017136"/>
                            <a:pt x="973378" y="1114573"/>
                          </a:cubicBezTo>
                          <a:cubicBezTo>
                            <a:pt x="979260" y="1238082"/>
                            <a:pt x="989140" y="1484906"/>
                            <a:pt x="1001513" y="1621010"/>
                          </a:cubicBezTo>
                          <a:cubicBezTo>
                            <a:pt x="1004515" y="1654032"/>
                            <a:pt x="1010892" y="1686659"/>
                            <a:pt x="1015581" y="1719484"/>
                          </a:cubicBezTo>
                          <a:cubicBezTo>
                            <a:pt x="1024959" y="1705416"/>
                            <a:pt x="1036155" y="1692403"/>
                            <a:pt x="1043716" y="1677281"/>
                          </a:cubicBezTo>
                          <a:cubicBezTo>
                            <a:pt x="1050348" y="1664018"/>
                            <a:pt x="1053882" y="1649384"/>
                            <a:pt x="1057784" y="1635078"/>
                          </a:cubicBezTo>
                          <a:cubicBezTo>
                            <a:pt x="1105382" y="1460552"/>
                            <a:pt x="1067606" y="1577473"/>
                            <a:pt x="1099987" y="1480333"/>
                          </a:cubicBezTo>
                          <a:cubicBezTo>
                            <a:pt x="1095298" y="1334967"/>
                            <a:pt x="1097673" y="1189200"/>
                            <a:pt x="1085919" y="1044234"/>
                          </a:cubicBezTo>
                          <a:cubicBezTo>
                            <a:pt x="1083522" y="1014674"/>
                            <a:pt x="1074235" y="984504"/>
                            <a:pt x="1057784" y="959828"/>
                          </a:cubicBezTo>
                          <a:cubicBezTo>
                            <a:pt x="1048406" y="945760"/>
                            <a:pt x="1037210" y="932747"/>
                            <a:pt x="1029649" y="917625"/>
                          </a:cubicBezTo>
                          <a:cubicBezTo>
                            <a:pt x="1023017" y="904362"/>
                            <a:pt x="1023806" y="887760"/>
                            <a:pt x="1015581" y="875422"/>
                          </a:cubicBezTo>
                          <a:cubicBezTo>
                            <a:pt x="1004545" y="858869"/>
                            <a:pt x="986114" y="848503"/>
                            <a:pt x="973378" y="833219"/>
                          </a:cubicBezTo>
                          <a:cubicBezTo>
                            <a:pt x="897144" y="741738"/>
                            <a:pt x="985561" y="839454"/>
                            <a:pt x="931175" y="748813"/>
                          </a:cubicBezTo>
                          <a:cubicBezTo>
                            <a:pt x="924351" y="737440"/>
                            <a:pt x="912418" y="730056"/>
                            <a:pt x="903039" y="720678"/>
                          </a:cubicBezTo>
                          <a:cubicBezTo>
                            <a:pt x="898350" y="701921"/>
                            <a:pt x="891912" y="683516"/>
                            <a:pt x="888972" y="664407"/>
                          </a:cubicBezTo>
                          <a:cubicBezTo>
                            <a:pt x="835118" y="314354"/>
                            <a:pt x="996479" y="535265"/>
                            <a:pt x="199655" y="551865"/>
                          </a:cubicBezTo>
                          <a:cubicBezTo>
                            <a:pt x="185587" y="556554"/>
                            <a:pt x="171710" y="561859"/>
                            <a:pt x="157452" y="565933"/>
                          </a:cubicBezTo>
                          <a:cubicBezTo>
                            <a:pt x="33777" y="601270"/>
                            <a:pt x="160186" y="560334"/>
                            <a:pt x="58978" y="594068"/>
                          </a:cubicBezTo>
                          <a:cubicBezTo>
                            <a:pt x="36691" y="616356"/>
                            <a:pt x="0" y="636271"/>
                            <a:pt x="73046" y="636271"/>
                          </a:cubicBezTo>
                          <a:cubicBezTo>
                            <a:pt x="213801" y="636271"/>
                            <a:pt x="354399" y="626893"/>
                            <a:pt x="495076" y="622204"/>
                          </a:cubicBezTo>
                          <a:cubicBezTo>
                            <a:pt x="602928" y="626893"/>
                            <a:pt x="710974" y="628296"/>
                            <a:pt x="818633" y="636271"/>
                          </a:cubicBezTo>
                          <a:cubicBezTo>
                            <a:pt x="837914" y="637699"/>
                            <a:pt x="857133" y="642723"/>
                            <a:pt x="874904" y="650339"/>
                          </a:cubicBezTo>
                          <a:cubicBezTo>
                            <a:pt x="905961" y="663649"/>
                            <a:pt x="922553" y="683920"/>
                            <a:pt x="945243" y="706610"/>
                          </a:cubicBezTo>
                          <a:cubicBezTo>
                            <a:pt x="949932" y="687853"/>
                            <a:pt x="955116" y="669213"/>
                            <a:pt x="959310" y="650339"/>
                          </a:cubicBezTo>
                          <a:cubicBezTo>
                            <a:pt x="964497" y="626998"/>
                            <a:pt x="967087" y="603069"/>
                            <a:pt x="973378" y="580001"/>
                          </a:cubicBezTo>
                          <a:cubicBezTo>
                            <a:pt x="981181" y="551388"/>
                            <a:pt x="992135" y="523730"/>
                            <a:pt x="1001513" y="495594"/>
                          </a:cubicBezTo>
                          <a:lnTo>
                            <a:pt x="1015581" y="453391"/>
                          </a:lnTo>
                          <a:cubicBezTo>
                            <a:pt x="1020270" y="439323"/>
                            <a:pt x="1021424" y="423526"/>
                            <a:pt x="1029649" y="411188"/>
                          </a:cubicBezTo>
                          <a:cubicBezTo>
                            <a:pt x="1039027" y="397120"/>
                            <a:pt x="1050223" y="384107"/>
                            <a:pt x="1057784" y="368985"/>
                          </a:cubicBezTo>
                          <a:cubicBezTo>
                            <a:pt x="1064416" y="355722"/>
                            <a:pt x="1065220" y="340045"/>
                            <a:pt x="1071852" y="326782"/>
                          </a:cubicBezTo>
                          <a:cubicBezTo>
                            <a:pt x="1079413" y="311660"/>
                            <a:pt x="1089425" y="297781"/>
                            <a:pt x="1099987" y="284579"/>
                          </a:cubicBezTo>
                          <a:cubicBezTo>
                            <a:pt x="1129220" y="248038"/>
                            <a:pt x="1134607" y="262956"/>
                            <a:pt x="1156258" y="214241"/>
                          </a:cubicBezTo>
                          <a:cubicBezTo>
                            <a:pt x="1168303" y="187140"/>
                            <a:pt x="1184393" y="129834"/>
                            <a:pt x="1184393" y="129834"/>
                          </a:cubicBezTo>
                          <a:cubicBezTo>
                            <a:pt x="1171640" y="120269"/>
                            <a:pt x="1106497" y="69785"/>
                            <a:pt x="1085919" y="59496"/>
                          </a:cubicBezTo>
                          <a:cubicBezTo>
                            <a:pt x="1053758" y="43416"/>
                            <a:pt x="1005490" y="39389"/>
                            <a:pt x="973378" y="31361"/>
                          </a:cubicBezTo>
                          <a:cubicBezTo>
                            <a:pt x="958992" y="27765"/>
                            <a:pt x="945433" y="21367"/>
                            <a:pt x="931175" y="17293"/>
                          </a:cubicBezTo>
                          <a:cubicBezTo>
                            <a:pt x="912585" y="11981"/>
                            <a:pt x="893661" y="7914"/>
                            <a:pt x="874904" y="3225"/>
                          </a:cubicBezTo>
                          <a:cubicBezTo>
                            <a:pt x="856147" y="7914"/>
                            <a:pt x="827280" y="0"/>
                            <a:pt x="818633" y="17293"/>
                          </a:cubicBezTo>
                          <a:cubicBezTo>
                            <a:pt x="812001" y="30556"/>
                            <a:pt x="848120" y="23732"/>
                            <a:pt x="860836" y="31361"/>
                          </a:cubicBezTo>
                          <a:cubicBezTo>
                            <a:pt x="872209" y="38185"/>
                            <a:pt x="878615" y="51211"/>
                            <a:pt x="888972" y="59496"/>
                          </a:cubicBezTo>
                          <a:cubicBezTo>
                            <a:pt x="902174" y="70058"/>
                            <a:pt x="917107" y="78253"/>
                            <a:pt x="931175" y="87631"/>
                          </a:cubicBezTo>
                          <a:cubicBezTo>
                            <a:pt x="940553" y="106388"/>
                            <a:pt x="948906" y="125694"/>
                            <a:pt x="959310" y="143902"/>
                          </a:cubicBezTo>
                          <a:cubicBezTo>
                            <a:pt x="974701" y="170836"/>
                            <a:pt x="991260" y="194784"/>
                            <a:pt x="1015581" y="214241"/>
                          </a:cubicBezTo>
                          <a:cubicBezTo>
                            <a:pt x="1028783" y="224803"/>
                            <a:pt x="1043716" y="232998"/>
                            <a:pt x="1057784" y="242376"/>
                          </a:cubicBezTo>
                          <a:cubicBezTo>
                            <a:pt x="1071852" y="232998"/>
                            <a:pt x="1088032" y="202286"/>
                            <a:pt x="1099987" y="214241"/>
                          </a:cubicBezTo>
                          <a:cubicBezTo>
                            <a:pt x="1111942" y="226196"/>
                            <a:pt x="1082414" y="243242"/>
                            <a:pt x="1071852" y="256444"/>
                          </a:cubicBezTo>
                          <a:cubicBezTo>
                            <a:pt x="1063566" y="266801"/>
                            <a:pt x="1052002" y="274222"/>
                            <a:pt x="1043716" y="284579"/>
                          </a:cubicBezTo>
                          <a:cubicBezTo>
                            <a:pt x="972721" y="373322"/>
                            <a:pt x="1055387" y="286974"/>
                            <a:pt x="987446" y="354918"/>
                          </a:cubicBezTo>
                          <a:cubicBezTo>
                            <a:pt x="953996" y="455266"/>
                            <a:pt x="1001427" y="333947"/>
                            <a:pt x="931175" y="439324"/>
                          </a:cubicBezTo>
                          <a:cubicBezTo>
                            <a:pt x="922950" y="451662"/>
                            <a:pt x="923739" y="468264"/>
                            <a:pt x="917107" y="481527"/>
                          </a:cubicBezTo>
                          <a:cubicBezTo>
                            <a:pt x="862566" y="590609"/>
                            <a:pt x="910264" y="459854"/>
                            <a:pt x="874904" y="565933"/>
                          </a:cubicBezTo>
                          <a:cubicBezTo>
                            <a:pt x="879593" y="589379"/>
                            <a:pt x="869077" y="623008"/>
                            <a:pt x="888972" y="636271"/>
                          </a:cubicBezTo>
                          <a:cubicBezTo>
                            <a:pt x="893844" y="639519"/>
                            <a:pt x="1004381" y="610936"/>
                            <a:pt x="1015581" y="608136"/>
                          </a:cubicBezTo>
                          <a:cubicBezTo>
                            <a:pt x="1029649" y="598758"/>
                            <a:pt x="1043104" y="588389"/>
                            <a:pt x="1057784" y="580001"/>
                          </a:cubicBezTo>
                          <a:cubicBezTo>
                            <a:pt x="1075992" y="569596"/>
                            <a:pt x="1096990" y="564054"/>
                            <a:pt x="1114055" y="551865"/>
                          </a:cubicBezTo>
                          <a:cubicBezTo>
                            <a:pt x="1130244" y="540301"/>
                            <a:pt x="1140974" y="522398"/>
                            <a:pt x="1156258" y="509662"/>
                          </a:cubicBezTo>
                          <a:cubicBezTo>
                            <a:pt x="1169246" y="498838"/>
                            <a:pt x="1184393" y="490905"/>
                            <a:pt x="1198461" y="481527"/>
                          </a:cubicBezTo>
                          <a:cubicBezTo>
                            <a:pt x="1203150" y="734745"/>
                            <a:pt x="1196731" y="988413"/>
                            <a:pt x="1212529" y="1241182"/>
                          </a:cubicBezTo>
                          <a:cubicBezTo>
                            <a:pt x="1214379" y="1270781"/>
                            <a:pt x="1240664" y="1156776"/>
                            <a:pt x="1240664" y="1156776"/>
                          </a:cubicBezTo>
                          <a:cubicBezTo>
                            <a:pt x="1245353" y="1044234"/>
                            <a:pt x="1246982" y="931523"/>
                            <a:pt x="1254732" y="819151"/>
                          </a:cubicBezTo>
                          <a:cubicBezTo>
                            <a:pt x="1264447" y="678280"/>
                            <a:pt x="1318011" y="789162"/>
                            <a:pt x="1254732" y="551865"/>
                          </a:cubicBezTo>
                          <a:cubicBezTo>
                            <a:pt x="1250911" y="537537"/>
                            <a:pt x="1226732" y="542059"/>
                            <a:pt x="1212529" y="537798"/>
                          </a:cubicBezTo>
                          <a:cubicBezTo>
                            <a:pt x="1109546" y="506903"/>
                            <a:pt x="1114055" y="544002"/>
                            <a:pt x="1114055" y="495594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91" name="Freeform 2990"/>
                    <p:cNvSpPr/>
                    <p:nvPr/>
                  </p:nvSpPr>
                  <p:spPr>
                    <a:xfrm>
                      <a:off x="6654018" y="436098"/>
                      <a:ext cx="1899139" cy="1578316"/>
                    </a:xfrm>
                    <a:custGeom>
                      <a:avLst/>
                      <a:gdLst>
                        <a:gd name="connsiteX0" fmla="*/ 14068 w 1899139"/>
                        <a:gd name="connsiteY0" fmla="*/ 1308296 h 1578316"/>
                        <a:gd name="connsiteX1" fmla="*/ 42204 w 1899139"/>
                        <a:gd name="connsiteY1" fmla="*/ 914400 h 1578316"/>
                        <a:gd name="connsiteX2" fmla="*/ 56271 w 1899139"/>
                        <a:gd name="connsiteY2" fmla="*/ 872197 h 1578316"/>
                        <a:gd name="connsiteX3" fmla="*/ 84407 w 1899139"/>
                        <a:gd name="connsiteY3" fmla="*/ 829994 h 1578316"/>
                        <a:gd name="connsiteX4" fmla="*/ 98474 w 1899139"/>
                        <a:gd name="connsiteY4" fmla="*/ 787791 h 1578316"/>
                        <a:gd name="connsiteX5" fmla="*/ 140677 w 1899139"/>
                        <a:gd name="connsiteY5" fmla="*/ 759656 h 1578316"/>
                        <a:gd name="connsiteX6" fmla="*/ 225084 w 1899139"/>
                        <a:gd name="connsiteY6" fmla="*/ 703385 h 1578316"/>
                        <a:gd name="connsiteX7" fmla="*/ 239151 w 1899139"/>
                        <a:gd name="connsiteY7" fmla="*/ 661182 h 1578316"/>
                        <a:gd name="connsiteX8" fmla="*/ 407964 w 1899139"/>
                        <a:gd name="connsiteY8" fmla="*/ 576776 h 1578316"/>
                        <a:gd name="connsiteX9" fmla="*/ 464234 w 1899139"/>
                        <a:gd name="connsiteY9" fmla="*/ 562708 h 1578316"/>
                        <a:gd name="connsiteX10" fmla="*/ 675250 w 1899139"/>
                        <a:gd name="connsiteY10" fmla="*/ 548640 h 1578316"/>
                        <a:gd name="connsiteX11" fmla="*/ 900333 w 1899139"/>
                        <a:gd name="connsiteY11" fmla="*/ 562708 h 1578316"/>
                        <a:gd name="connsiteX12" fmla="*/ 984739 w 1899139"/>
                        <a:gd name="connsiteY12" fmla="*/ 576776 h 1578316"/>
                        <a:gd name="connsiteX13" fmla="*/ 1026942 w 1899139"/>
                        <a:gd name="connsiteY13" fmla="*/ 590844 h 1578316"/>
                        <a:gd name="connsiteX14" fmla="*/ 1083213 w 1899139"/>
                        <a:gd name="connsiteY14" fmla="*/ 604911 h 1578316"/>
                        <a:gd name="connsiteX15" fmla="*/ 1139484 w 1899139"/>
                        <a:gd name="connsiteY15" fmla="*/ 633047 h 1578316"/>
                        <a:gd name="connsiteX16" fmla="*/ 1252025 w 1899139"/>
                        <a:gd name="connsiteY16" fmla="*/ 661182 h 1578316"/>
                        <a:gd name="connsiteX17" fmla="*/ 1322364 w 1899139"/>
                        <a:gd name="connsiteY17" fmla="*/ 745588 h 1578316"/>
                        <a:gd name="connsiteX18" fmla="*/ 1378634 w 1899139"/>
                        <a:gd name="connsiteY18" fmla="*/ 773724 h 1578316"/>
                        <a:gd name="connsiteX19" fmla="*/ 1448973 w 1899139"/>
                        <a:gd name="connsiteY19" fmla="*/ 858130 h 1578316"/>
                        <a:gd name="connsiteX20" fmla="*/ 1463040 w 1899139"/>
                        <a:gd name="connsiteY20" fmla="*/ 914400 h 1578316"/>
                        <a:gd name="connsiteX21" fmla="*/ 1491176 w 1899139"/>
                        <a:gd name="connsiteY21" fmla="*/ 970671 h 1578316"/>
                        <a:gd name="connsiteX22" fmla="*/ 1547447 w 1899139"/>
                        <a:gd name="connsiteY22" fmla="*/ 1167619 h 1578316"/>
                        <a:gd name="connsiteX23" fmla="*/ 1575582 w 1899139"/>
                        <a:gd name="connsiteY23" fmla="*/ 1223890 h 1578316"/>
                        <a:gd name="connsiteX24" fmla="*/ 1603717 w 1899139"/>
                        <a:gd name="connsiteY24" fmla="*/ 1266093 h 1578316"/>
                        <a:gd name="connsiteX25" fmla="*/ 1645920 w 1899139"/>
                        <a:gd name="connsiteY25" fmla="*/ 1392702 h 1578316"/>
                        <a:gd name="connsiteX26" fmla="*/ 1659988 w 1899139"/>
                        <a:gd name="connsiteY26" fmla="*/ 1434905 h 1578316"/>
                        <a:gd name="connsiteX27" fmla="*/ 1631853 w 1899139"/>
                        <a:gd name="connsiteY27" fmla="*/ 1575582 h 1578316"/>
                        <a:gd name="connsiteX28" fmla="*/ 1575582 w 1899139"/>
                        <a:gd name="connsiteY28" fmla="*/ 1561514 h 1578316"/>
                        <a:gd name="connsiteX29" fmla="*/ 1533379 w 1899139"/>
                        <a:gd name="connsiteY29" fmla="*/ 1364567 h 1578316"/>
                        <a:gd name="connsiteX30" fmla="*/ 1491176 w 1899139"/>
                        <a:gd name="connsiteY30" fmla="*/ 1223890 h 1578316"/>
                        <a:gd name="connsiteX31" fmla="*/ 1477108 w 1899139"/>
                        <a:gd name="connsiteY31" fmla="*/ 1167619 h 1578316"/>
                        <a:gd name="connsiteX32" fmla="*/ 1448973 w 1899139"/>
                        <a:gd name="connsiteY32" fmla="*/ 1083213 h 1578316"/>
                        <a:gd name="connsiteX33" fmla="*/ 1448973 w 1899139"/>
                        <a:gd name="connsiteY33" fmla="*/ 801859 h 1578316"/>
                        <a:gd name="connsiteX34" fmla="*/ 1477108 w 1899139"/>
                        <a:gd name="connsiteY34" fmla="*/ 844062 h 1578316"/>
                        <a:gd name="connsiteX35" fmla="*/ 1519311 w 1899139"/>
                        <a:gd name="connsiteY35" fmla="*/ 886265 h 1578316"/>
                        <a:gd name="connsiteX36" fmla="*/ 1547447 w 1899139"/>
                        <a:gd name="connsiteY36" fmla="*/ 928468 h 1578316"/>
                        <a:gd name="connsiteX37" fmla="*/ 1617785 w 1899139"/>
                        <a:gd name="connsiteY37" fmla="*/ 998807 h 1578316"/>
                        <a:gd name="connsiteX38" fmla="*/ 1631853 w 1899139"/>
                        <a:gd name="connsiteY38" fmla="*/ 1041010 h 1578316"/>
                        <a:gd name="connsiteX39" fmla="*/ 1674056 w 1899139"/>
                        <a:gd name="connsiteY39" fmla="*/ 1097280 h 1578316"/>
                        <a:gd name="connsiteX40" fmla="*/ 1702191 w 1899139"/>
                        <a:gd name="connsiteY40" fmla="*/ 1139484 h 1578316"/>
                        <a:gd name="connsiteX41" fmla="*/ 1730327 w 1899139"/>
                        <a:gd name="connsiteY41" fmla="*/ 1167619 h 1578316"/>
                        <a:gd name="connsiteX42" fmla="*/ 1786597 w 1899139"/>
                        <a:gd name="connsiteY42" fmla="*/ 1266093 h 1578316"/>
                        <a:gd name="connsiteX43" fmla="*/ 1674056 w 1899139"/>
                        <a:gd name="connsiteY43" fmla="*/ 1237957 h 1578316"/>
                        <a:gd name="connsiteX44" fmla="*/ 1659988 w 1899139"/>
                        <a:gd name="connsiteY44" fmla="*/ 1195754 h 1578316"/>
                        <a:gd name="connsiteX45" fmla="*/ 1589650 w 1899139"/>
                        <a:gd name="connsiteY45" fmla="*/ 1097280 h 1578316"/>
                        <a:gd name="connsiteX46" fmla="*/ 1547447 w 1899139"/>
                        <a:gd name="connsiteY46" fmla="*/ 1012874 h 1578316"/>
                        <a:gd name="connsiteX47" fmla="*/ 1477108 w 1899139"/>
                        <a:gd name="connsiteY47" fmla="*/ 942536 h 1578316"/>
                        <a:gd name="connsiteX48" fmla="*/ 1448973 w 1899139"/>
                        <a:gd name="connsiteY48" fmla="*/ 900333 h 1578316"/>
                        <a:gd name="connsiteX49" fmla="*/ 1434905 w 1899139"/>
                        <a:gd name="connsiteY49" fmla="*/ 858130 h 1578316"/>
                        <a:gd name="connsiteX50" fmla="*/ 1406770 w 1899139"/>
                        <a:gd name="connsiteY50" fmla="*/ 829994 h 1578316"/>
                        <a:gd name="connsiteX51" fmla="*/ 1322364 w 1899139"/>
                        <a:gd name="connsiteY51" fmla="*/ 745588 h 1578316"/>
                        <a:gd name="connsiteX52" fmla="*/ 1195754 w 1899139"/>
                        <a:gd name="connsiteY52" fmla="*/ 759656 h 1578316"/>
                        <a:gd name="connsiteX53" fmla="*/ 1209822 w 1899139"/>
                        <a:gd name="connsiteY53" fmla="*/ 815927 h 1578316"/>
                        <a:gd name="connsiteX54" fmla="*/ 1237957 w 1899139"/>
                        <a:gd name="connsiteY54" fmla="*/ 900333 h 1578316"/>
                        <a:gd name="connsiteX55" fmla="*/ 1252025 w 1899139"/>
                        <a:gd name="connsiteY55" fmla="*/ 942536 h 1578316"/>
                        <a:gd name="connsiteX56" fmla="*/ 1266093 w 1899139"/>
                        <a:gd name="connsiteY56" fmla="*/ 984739 h 1578316"/>
                        <a:gd name="connsiteX57" fmla="*/ 1280160 w 1899139"/>
                        <a:gd name="connsiteY57" fmla="*/ 1041010 h 1578316"/>
                        <a:gd name="connsiteX58" fmla="*/ 1308296 w 1899139"/>
                        <a:gd name="connsiteY58" fmla="*/ 1125416 h 1578316"/>
                        <a:gd name="connsiteX59" fmla="*/ 1322364 w 1899139"/>
                        <a:gd name="connsiteY59" fmla="*/ 1167619 h 1578316"/>
                        <a:gd name="connsiteX60" fmla="*/ 1336431 w 1899139"/>
                        <a:gd name="connsiteY60" fmla="*/ 1350499 h 1578316"/>
                        <a:gd name="connsiteX61" fmla="*/ 1364567 w 1899139"/>
                        <a:gd name="connsiteY61" fmla="*/ 1434905 h 1578316"/>
                        <a:gd name="connsiteX62" fmla="*/ 1378634 w 1899139"/>
                        <a:gd name="connsiteY62" fmla="*/ 1477108 h 1578316"/>
                        <a:gd name="connsiteX63" fmla="*/ 1406770 w 1899139"/>
                        <a:gd name="connsiteY63" fmla="*/ 1237957 h 1578316"/>
                        <a:gd name="connsiteX64" fmla="*/ 1392702 w 1899139"/>
                        <a:gd name="connsiteY64" fmla="*/ 1167619 h 1578316"/>
                        <a:gd name="connsiteX65" fmla="*/ 1336431 w 1899139"/>
                        <a:gd name="connsiteY65" fmla="*/ 1026942 h 1578316"/>
                        <a:gd name="connsiteX66" fmla="*/ 1308296 w 1899139"/>
                        <a:gd name="connsiteY66" fmla="*/ 984739 h 1578316"/>
                        <a:gd name="connsiteX67" fmla="*/ 1266093 w 1899139"/>
                        <a:gd name="connsiteY67" fmla="*/ 844062 h 1578316"/>
                        <a:gd name="connsiteX68" fmla="*/ 1252025 w 1899139"/>
                        <a:gd name="connsiteY68" fmla="*/ 801859 h 1578316"/>
                        <a:gd name="connsiteX69" fmla="*/ 1237957 w 1899139"/>
                        <a:gd name="connsiteY69" fmla="*/ 703385 h 1578316"/>
                        <a:gd name="connsiteX70" fmla="*/ 1209822 w 1899139"/>
                        <a:gd name="connsiteY70" fmla="*/ 647114 h 1578316"/>
                        <a:gd name="connsiteX71" fmla="*/ 1195754 w 1899139"/>
                        <a:gd name="connsiteY71" fmla="*/ 604911 h 1578316"/>
                        <a:gd name="connsiteX72" fmla="*/ 1378634 w 1899139"/>
                        <a:gd name="connsiteY72" fmla="*/ 576776 h 1578316"/>
                        <a:gd name="connsiteX73" fmla="*/ 1575582 w 1899139"/>
                        <a:gd name="connsiteY73" fmla="*/ 590844 h 1578316"/>
                        <a:gd name="connsiteX74" fmla="*/ 1674056 w 1899139"/>
                        <a:gd name="connsiteY74" fmla="*/ 618979 h 1578316"/>
                        <a:gd name="connsiteX75" fmla="*/ 1730327 w 1899139"/>
                        <a:gd name="connsiteY75" fmla="*/ 633047 h 1578316"/>
                        <a:gd name="connsiteX76" fmla="*/ 1814733 w 1899139"/>
                        <a:gd name="connsiteY76" fmla="*/ 661182 h 1578316"/>
                        <a:gd name="connsiteX77" fmla="*/ 1899139 w 1899139"/>
                        <a:gd name="connsiteY77" fmla="*/ 717453 h 1578316"/>
                        <a:gd name="connsiteX78" fmla="*/ 1856936 w 1899139"/>
                        <a:gd name="connsiteY78" fmla="*/ 745588 h 1578316"/>
                        <a:gd name="connsiteX79" fmla="*/ 1659988 w 1899139"/>
                        <a:gd name="connsiteY79" fmla="*/ 703385 h 1578316"/>
                        <a:gd name="connsiteX80" fmla="*/ 1617785 w 1899139"/>
                        <a:gd name="connsiteY80" fmla="*/ 675250 h 1578316"/>
                        <a:gd name="connsiteX81" fmla="*/ 1434905 w 1899139"/>
                        <a:gd name="connsiteY81" fmla="*/ 661182 h 1578316"/>
                        <a:gd name="connsiteX82" fmla="*/ 1322364 w 1899139"/>
                        <a:gd name="connsiteY82" fmla="*/ 633047 h 1578316"/>
                        <a:gd name="connsiteX83" fmla="*/ 872197 w 1899139"/>
                        <a:gd name="connsiteY83" fmla="*/ 604911 h 1578316"/>
                        <a:gd name="connsiteX84" fmla="*/ 815927 w 1899139"/>
                        <a:gd name="connsiteY84" fmla="*/ 576776 h 1578316"/>
                        <a:gd name="connsiteX85" fmla="*/ 858130 w 1899139"/>
                        <a:gd name="connsiteY85" fmla="*/ 562708 h 1578316"/>
                        <a:gd name="connsiteX86" fmla="*/ 928468 w 1899139"/>
                        <a:gd name="connsiteY86" fmla="*/ 633047 h 1578316"/>
                        <a:gd name="connsiteX87" fmla="*/ 984739 w 1899139"/>
                        <a:gd name="connsiteY87" fmla="*/ 717453 h 1578316"/>
                        <a:gd name="connsiteX88" fmla="*/ 1041010 w 1899139"/>
                        <a:gd name="connsiteY88" fmla="*/ 801859 h 1578316"/>
                        <a:gd name="connsiteX89" fmla="*/ 1069145 w 1899139"/>
                        <a:gd name="connsiteY89" fmla="*/ 900333 h 1578316"/>
                        <a:gd name="connsiteX90" fmla="*/ 1097280 w 1899139"/>
                        <a:gd name="connsiteY90" fmla="*/ 984739 h 1578316"/>
                        <a:gd name="connsiteX91" fmla="*/ 1111348 w 1899139"/>
                        <a:gd name="connsiteY91" fmla="*/ 1026942 h 1578316"/>
                        <a:gd name="connsiteX92" fmla="*/ 1125416 w 1899139"/>
                        <a:gd name="connsiteY92" fmla="*/ 1069145 h 1578316"/>
                        <a:gd name="connsiteX93" fmla="*/ 1153551 w 1899139"/>
                        <a:gd name="connsiteY93" fmla="*/ 1181687 h 1578316"/>
                        <a:gd name="connsiteX94" fmla="*/ 1181687 w 1899139"/>
                        <a:gd name="connsiteY94" fmla="*/ 1280160 h 1578316"/>
                        <a:gd name="connsiteX95" fmla="*/ 1223890 w 1899139"/>
                        <a:gd name="connsiteY95" fmla="*/ 1223890 h 1578316"/>
                        <a:gd name="connsiteX96" fmla="*/ 1181687 w 1899139"/>
                        <a:gd name="connsiteY96" fmla="*/ 998807 h 1578316"/>
                        <a:gd name="connsiteX97" fmla="*/ 1111348 w 1899139"/>
                        <a:gd name="connsiteY97" fmla="*/ 914400 h 1578316"/>
                        <a:gd name="connsiteX98" fmla="*/ 1069145 w 1899139"/>
                        <a:gd name="connsiteY98" fmla="*/ 815927 h 1578316"/>
                        <a:gd name="connsiteX99" fmla="*/ 1055077 w 1899139"/>
                        <a:gd name="connsiteY99" fmla="*/ 773724 h 1578316"/>
                        <a:gd name="connsiteX100" fmla="*/ 1026942 w 1899139"/>
                        <a:gd name="connsiteY100" fmla="*/ 731520 h 1578316"/>
                        <a:gd name="connsiteX101" fmla="*/ 956604 w 1899139"/>
                        <a:gd name="connsiteY101" fmla="*/ 604911 h 1578316"/>
                        <a:gd name="connsiteX102" fmla="*/ 956604 w 1899139"/>
                        <a:gd name="connsiteY102" fmla="*/ 506437 h 1578316"/>
                        <a:gd name="connsiteX103" fmla="*/ 1055077 w 1899139"/>
                        <a:gd name="connsiteY103" fmla="*/ 450167 h 1578316"/>
                        <a:gd name="connsiteX104" fmla="*/ 1083213 w 1899139"/>
                        <a:gd name="connsiteY104" fmla="*/ 422031 h 1578316"/>
                        <a:gd name="connsiteX105" fmla="*/ 1125416 w 1899139"/>
                        <a:gd name="connsiteY105" fmla="*/ 393896 h 1578316"/>
                        <a:gd name="connsiteX106" fmla="*/ 1153551 w 1899139"/>
                        <a:gd name="connsiteY106" fmla="*/ 365760 h 1578316"/>
                        <a:gd name="connsiteX107" fmla="*/ 1195754 w 1899139"/>
                        <a:gd name="connsiteY107" fmla="*/ 337625 h 1578316"/>
                        <a:gd name="connsiteX108" fmla="*/ 1223890 w 1899139"/>
                        <a:gd name="connsiteY108" fmla="*/ 309490 h 1578316"/>
                        <a:gd name="connsiteX109" fmla="*/ 1350499 w 1899139"/>
                        <a:gd name="connsiteY109" fmla="*/ 267287 h 1578316"/>
                        <a:gd name="connsiteX110" fmla="*/ 1392702 w 1899139"/>
                        <a:gd name="connsiteY110" fmla="*/ 253219 h 1578316"/>
                        <a:gd name="connsiteX111" fmla="*/ 1350499 w 1899139"/>
                        <a:gd name="connsiteY111" fmla="*/ 351693 h 1578316"/>
                        <a:gd name="connsiteX112" fmla="*/ 1266093 w 1899139"/>
                        <a:gd name="connsiteY112" fmla="*/ 379828 h 1578316"/>
                        <a:gd name="connsiteX113" fmla="*/ 1223890 w 1899139"/>
                        <a:gd name="connsiteY113" fmla="*/ 393896 h 1578316"/>
                        <a:gd name="connsiteX114" fmla="*/ 1181687 w 1899139"/>
                        <a:gd name="connsiteY114" fmla="*/ 407964 h 1578316"/>
                        <a:gd name="connsiteX115" fmla="*/ 1097280 w 1899139"/>
                        <a:gd name="connsiteY115" fmla="*/ 450167 h 1578316"/>
                        <a:gd name="connsiteX116" fmla="*/ 1055077 w 1899139"/>
                        <a:gd name="connsiteY116" fmla="*/ 478302 h 1578316"/>
                        <a:gd name="connsiteX117" fmla="*/ 1012874 w 1899139"/>
                        <a:gd name="connsiteY117" fmla="*/ 492370 h 1578316"/>
                        <a:gd name="connsiteX118" fmla="*/ 914400 w 1899139"/>
                        <a:gd name="connsiteY118" fmla="*/ 534573 h 1578316"/>
                        <a:gd name="connsiteX119" fmla="*/ 745588 w 1899139"/>
                        <a:gd name="connsiteY119" fmla="*/ 520505 h 1578316"/>
                        <a:gd name="connsiteX120" fmla="*/ 618979 w 1899139"/>
                        <a:gd name="connsiteY120" fmla="*/ 492370 h 1578316"/>
                        <a:gd name="connsiteX121" fmla="*/ 548640 w 1899139"/>
                        <a:gd name="connsiteY121" fmla="*/ 478302 h 1578316"/>
                        <a:gd name="connsiteX122" fmla="*/ 492370 w 1899139"/>
                        <a:gd name="connsiteY122" fmla="*/ 464234 h 1578316"/>
                        <a:gd name="connsiteX123" fmla="*/ 393896 w 1899139"/>
                        <a:gd name="connsiteY123" fmla="*/ 450167 h 1578316"/>
                        <a:gd name="connsiteX124" fmla="*/ 520505 w 1899139"/>
                        <a:gd name="connsiteY124" fmla="*/ 464234 h 1578316"/>
                        <a:gd name="connsiteX125" fmla="*/ 590844 w 1899139"/>
                        <a:gd name="connsiteY125" fmla="*/ 520505 h 1578316"/>
                        <a:gd name="connsiteX126" fmla="*/ 618979 w 1899139"/>
                        <a:gd name="connsiteY126" fmla="*/ 562708 h 1578316"/>
                        <a:gd name="connsiteX127" fmla="*/ 689317 w 1899139"/>
                        <a:gd name="connsiteY127" fmla="*/ 436099 h 1578316"/>
                        <a:gd name="connsiteX128" fmla="*/ 717453 w 1899139"/>
                        <a:gd name="connsiteY128" fmla="*/ 407964 h 1578316"/>
                        <a:gd name="connsiteX129" fmla="*/ 745588 w 1899139"/>
                        <a:gd name="connsiteY129" fmla="*/ 365760 h 1578316"/>
                        <a:gd name="connsiteX130" fmla="*/ 773724 w 1899139"/>
                        <a:gd name="connsiteY130" fmla="*/ 337625 h 1578316"/>
                        <a:gd name="connsiteX131" fmla="*/ 801859 w 1899139"/>
                        <a:gd name="connsiteY131" fmla="*/ 295422 h 1578316"/>
                        <a:gd name="connsiteX132" fmla="*/ 844062 w 1899139"/>
                        <a:gd name="connsiteY132" fmla="*/ 281354 h 1578316"/>
                        <a:gd name="connsiteX133" fmla="*/ 872197 w 1899139"/>
                        <a:gd name="connsiteY133" fmla="*/ 239151 h 1578316"/>
                        <a:gd name="connsiteX134" fmla="*/ 970671 w 1899139"/>
                        <a:gd name="connsiteY134" fmla="*/ 182880 h 1578316"/>
                        <a:gd name="connsiteX135" fmla="*/ 1041010 w 1899139"/>
                        <a:gd name="connsiteY135" fmla="*/ 140677 h 1578316"/>
                        <a:gd name="connsiteX136" fmla="*/ 1111348 w 1899139"/>
                        <a:gd name="connsiteY136" fmla="*/ 84407 h 1578316"/>
                        <a:gd name="connsiteX137" fmla="*/ 1097280 w 1899139"/>
                        <a:gd name="connsiteY137" fmla="*/ 126610 h 1578316"/>
                        <a:gd name="connsiteX138" fmla="*/ 1012874 w 1899139"/>
                        <a:gd name="connsiteY138" fmla="*/ 182880 h 1578316"/>
                        <a:gd name="connsiteX139" fmla="*/ 984739 w 1899139"/>
                        <a:gd name="connsiteY139" fmla="*/ 211016 h 1578316"/>
                        <a:gd name="connsiteX140" fmla="*/ 914400 w 1899139"/>
                        <a:gd name="connsiteY140" fmla="*/ 267287 h 1578316"/>
                        <a:gd name="connsiteX141" fmla="*/ 858130 w 1899139"/>
                        <a:gd name="connsiteY141" fmla="*/ 351693 h 1578316"/>
                        <a:gd name="connsiteX142" fmla="*/ 844062 w 1899139"/>
                        <a:gd name="connsiteY142" fmla="*/ 393896 h 1578316"/>
                        <a:gd name="connsiteX143" fmla="*/ 801859 w 1899139"/>
                        <a:gd name="connsiteY143" fmla="*/ 422031 h 1578316"/>
                        <a:gd name="connsiteX144" fmla="*/ 745588 w 1899139"/>
                        <a:gd name="connsiteY144" fmla="*/ 478302 h 1578316"/>
                        <a:gd name="connsiteX145" fmla="*/ 703385 w 1899139"/>
                        <a:gd name="connsiteY145" fmla="*/ 506437 h 1578316"/>
                        <a:gd name="connsiteX146" fmla="*/ 647114 w 1899139"/>
                        <a:gd name="connsiteY146" fmla="*/ 562708 h 1578316"/>
                        <a:gd name="connsiteX147" fmla="*/ 633047 w 1899139"/>
                        <a:gd name="connsiteY147" fmla="*/ 604911 h 1578316"/>
                        <a:gd name="connsiteX148" fmla="*/ 675250 w 1899139"/>
                        <a:gd name="connsiteY148" fmla="*/ 689317 h 1578316"/>
                        <a:gd name="connsiteX149" fmla="*/ 703385 w 1899139"/>
                        <a:gd name="connsiteY149" fmla="*/ 745588 h 1578316"/>
                        <a:gd name="connsiteX150" fmla="*/ 717453 w 1899139"/>
                        <a:gd name="connsiteY150" fmla="*/ 801859 h 1578316"/>
                        <a:gd name="connsiteX151" fmla="*/ 745588 w 1899139"/>
                        <a:gd name="connsiteY151" fmla="*/ 844062 h 1578316"/>
                        <a:gd name="connsiteX152" fmla="*/ 787791 w 1899139"/>
                        <a:gd name="connsiteY152" fmla="*/ 942536 h 1578316"/>
                        <a:gd name="connsiteX153" fmla="*/ 844062 w 1899139"/>
                        <a:gd name="connsiteY153" fmla="*/ 998807 h 1578316"/>
                        <a:gd name="connsiteX154" fmla="*/ 900333 w 1899139"/>
                        <a:gd name="connsiteY154" fmla="*/ 1083213 h 1578316"/>
                        <a:gd name="connsiteX155" fmla="*/ 970671 w 1899139"/>
                        <a:gd name="connsiteY155" fmla="*/ 1167619 h 1578316"/>
                        <a:gd name="connsiteX156" fmla="*/ 956604 w 1899139"/>
                        <a:gd name="connsiteY156" fmla="*/ 1097280 h 1578316"/>
                        <a:gd name="connsiteX157" fmla="*/ 942536 w 1899139"/>
                        <a:gd name="connsiteY157" fmla="*/ 1012874 h 1578316"/>
                        <a:gd name="connsiteX158" fmla="*/ 914400 w 1899139"/>
                        <a:gd name="connsiteY158" fmla="*/ 928468 h 1578316"/>
                        <a:gd name="connsiteX159" fmla="*/ 886265 w 1899139"/>
                        <a:gd name="connsiteY159" fmla="*/ 886265 h 1578316"/>
                        <a:gd name="connsiteX160" fmla="*/ 872197 w 1899139"/>
                        <a:gd name="connsiteY160" fmla="*/ 829994 h 1578316"/>
                        <a:gd name="connsiteX161" fmla="*/ 815927 w 1899139"/>
                        <a:gd name="connsiteY161" fmla="*/ 745588 h 1578316"/>
                        <a:gd name="connsiteX162" fmla="*/ 801859 w 1899139"/>
                        <a:gd name="connsiteY162" fmla="*/ 703385 h 1578316"/>
                        <a:gd name="connsiteX163" fmla="*/ 717453 w 1899139"/>
                        <a:gd name="connsiteY163" fmla="*/ 604911 h 1578316"/>
                        <a:gd name="connsiteX164" fmla="*/ 689317 w 1899139"/>
                        <a:gd name="connsiteY164" fmla="*/ 576776 h 1578316"/>
                        <a:gd name="connsiteX165" fmla="*/ 520505 w 1899139"/>
                        <a:gd name="connsiteY165" fmla="*/ 548640 h 1578316"/>
                        <a:gd name="connsiteX166" fmla="*/ 295422 w 1899139"/>
                        <a:gd name="connsiteY166" fmla="*/ 534573 h 1578316"/>
                        <a:gd name="connsiteX167" fmla="*/ 323557 w 1899139"/>
                        <a:gd name="connsiteY167" fmla="*/ 675250 h 1578316"/>
                        <a:gd name="connsiteX168" fmla="*/ 393896 w 1899139"/>
                        <a:gd name="connsiteY168" fmla="*/ 745588 h 1578316"/>
                        <a:gd name="connsiteX169" fmla="*/ 422031 w 1899139"/>
                        <a:gd name="connsiteY169" fmla="*/ 773724 h 1578316"/>
                        <a:gd name="connsiteX170" fmla="*/ 450167 w 1899139"/>
                        <a:gd name="connsiteY170" fmla="*/ 801859 h 1578316"/>
                        <a:gd name="connsiteX171" fmla="*/ 464234 w 1899139"/>
                        <a:gd name="connsiteY171" fmla="*/ 858130 h 1578316"/>
                        <a:gd name="connsiteX172" fmla="*/ 520505 w 1899139"/>
                        <a:gd name="connsiteY172" fmla="*/ 942536 h 1578316"/>
                        <a:gd name="connsiteX173" fmla="*/ 548640 w 1899139"/>
                        <a:gd name="connsiteY173" fmla="*/ 984739 h 1578316"/>
                        <a:gd name="connsiteX174" fmla="*/ 618979 w 1899139"/>
                        <a:gd name="connsiteY174" fmla="*/ 1111348 h 1578316"/>
                        <a:gd name="connsiteX175" fmla="*/ 661182 w 1899139"/>
                        <a:gd name="connsiteY175" fmla="*/ 1125416 h 1578316"/>
                        <a:gd name="connsiteX176" fmla="*/ 689317 w 1899139"/>
                        <a:gd name="connsiteY176" fmla="*/ 1167619 h 1578316"/>
                        <a:gd name="connsiteX177" fmla="*/ 717453 w 1899139"/>
                        <a:gd name="connsiteY177" fmla="*/ 1195754 h 1578316"/>
                        <a:gd name="connsiteX178" fmla="*/ 731520 w 1899139"/>
                        <a:gd name="connsiteY178" fmla="*/ 1153551 h 1578316"/>
                        <a:gd name="connsiteX179" fmla="*/ 703385 w 1899139"/>
                        <a:gd name="connsiteY179" fmla="*/ 1055077 h 1578316"/>
                        <a:gd name="connsiteX180" fmla="*/ 661182 w 1899139"/>
                        <a:gd name="connsiteY180" fmla="*/ 914400 h 1578316"/>
                        <a:gd name="connsiteX181" fmla="*/ 647114 w 1899139"/>
                        <a:gd name="connsiteY181" fmla="*/ 872197 h 1578316"/>
                        <a:gd name="connsiteX182" fmla="*/ 548640 w 1899139"/>
                        <a:gd name="connsiteY182" fmla="*/ 759656 h 1578316"/>
                        <a:gd name="connsiteX183" fmla="*/ 520505 w 1899139"/>
                        <a:gd name="connsiteY183" fmla="*/ 731520 h 1578316"/>
                        <a:gd name="connsiteX184" fmla="*/ 464234 w 1899139"/>
                        <a:gd name="connsiteY184" fmla="*/ 675250 h 1578316"/>
                        <a:gd name="connsiteX185" fmla="*/ 436099 w 1899139"/>
                        <a:gd name="connsiteY185" fmla="*/ 647114 h 1578316"/>
                        <a:gd name="connsiteX186" fmla="*/ 379828 w 1899139"/>
                        <a:gd name="connsiteY186" fmla="*/ 604911 h 1578316"/>
                        <a:gd name="connsiteX187" fmla="*/ 323557 w 1899139"/>
                        <a:gd name="connsiteY187" fmla="*/ 590844 h 1578316"/>
                        <a:gd name="connsiteX188" fmla="*/ 309490 w 1899139"/>
                        <a:gd name="connsiteY188" fmla="*/ 548640 h 1578316"/>
                        <a:gd name="connsiteX189" fmla="*/ 351693 w 1899139"/>
                        <a:gd name="connsiteY189" fmla="*/ 506437 h 1578316"/>
                        <a:gd name="connsiteX190" fmla="*/ 365760 w 1899139"/>
                        <a:gd name="connsiteY190" fmla="*/ 464234 h 1578316"/>
                        <a:gd name="connsiteX191" fmla="*/ 393896 w 1899139"/>
                        <a:gd name="connsiteY191" fmla="*/ 436099 h 1578316"/>
                        <a:gd name="connsiteX192" fmla="*/ 422031 w 1899139"/>
                        <a:gd name="connsiteY192" fmla="*/ 393896 h 1578316"/>
                        <a:gd name="connsiteX193" fmla="*/ 450167 w 1899139"/>
                        <a:gd name="connsiteY193" fmla="*/ 365760 h 1578316"/>
                        <a:gd name="connsiteX194" fmla="*/ 520505 w 1899139"/>
                        <a:gd name="connsiteY194" fmla="*/ 281354 h 1578316"/>
                        <a:gd name="connsiteX195" fmla="*/ 576776 w 1899139"/>
                        <a:gd name="connsiteY195" fmla="*/ 168813 h 1578316"/>
                        <a:gd name="connsiteX196" fmla="*/ 661182 w 1899139"/>
                        <a:gd name="connsiteY196" fmla="*/ 56271 h 1578316"/>
                        <a:gd name="connsiteX197" fmla="*/ 689317 w 1899139"/>
                        <a:gd name="connsiteY197" fmla="*/ 14068 h 1578316"/>
                        <a:gd name="connsiteX198" fmla="*/ 731520 w 1899139"/>
                        <a:gd name="connsiteY198" fmla="*/ 0 h 1578316"/>
                        <a:gd name="connsiteX199" fmla="*/ 717453 w 1899139"/>
                        <a:gd name="connsiteY199" fmla="*/ 98474 h 1578316"/>
                        <a:gd name="connsiteX200" fmla="*/ 703385 w 1899139"/>
                        <a:gd name="connsiteY200" fmla="*/ 154745 h 1578316"/>
                        <a:gd name="connsiteX201" fmla="*/ 590844 w 1899139"/>
                        <a:gd name="connsiteY201" fmla="*/ 239151 h 1578316"/>
                        <a:gd name="connsiteX202" fmla="*/ 534573 w 1899139"/>
                        <a:gd name="connsiteY202" fmla="*/ 309490 h 1578316"/>
                        <a:gd name="connsiteX203" fmla="*/ 492370 w 1899139"/>
                        <a:gd name="connsiteY203" fmla="*/ 323557 h 1578316"/>
                        <a:gd name="connsiteX204" fmla="*/ 450167 w 1899139"/>
                        <a:gd name="connsiteY204" fmla="*/ 393896 h 1578316"/>
                        <a:gd name="connsiteX205" fmla="*/ 393896 w 1899139"/>
                        <a:gd name="connsiteY205" fmla="*/ 478302 h 1578316"/>
                        <a:gd name="connsiteX206" fmla="*/ 365760 w 1899139"/>
                        <a:gd name="connsiteY206" fmla="*/ 520505 h 1578316"/>
                        <a:gd name="connsiteX207" fmla="*/ 323557 w 1899139"/>
                        <a:gd name="connsiteY207" fmla="*/ 562708 h 1578316"/>
                        <a:gd name="connsiteX208" fmla="*/ 309490 w 1899139"/>
                        <a:gd name="connsiteY208" fmla="*/ 618979 h 1578316"/>
                        <a:gd name="connsiteX209" fmla="*/ 253219 w 1899139"/>
                        <a:gd name="connsiteY209" fmla="*/ 675250 h 1578316"/>
                        <a:gd name="connsiteX210" fmla="*/ 182880 w 1899139"/>
                        <a:gd name="connsiteY210" fmla="*/ 759656 h 1578316"/>
                        <a:gd name="connsiteX211" fmla="*/ 84407 w 1899139"/>
                        <a:gd name="connsiteY211" fmla="*/ 886265 h 1578316"/>
                        <a:gd name="connsiteX212" fmla="*/ 56271 w 1899139"/>
                        <a:gd name="connsiteY212" fmla="*/ 998807 h 1578316"/>
                        <a:gd name="connsiteX213" fmla="*/ 42204 w 1899139"/>
                        <a:gd name="connsiteY213" fmla="*/ 1083213 h 1578316"/>
                        <a:gd name="connsiteX214" fmla="*/ 0 w 1899139"/>
                        <a:gd name="connsiteY214" fmla="*/ 1181687 h 1578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</a:cxnLst>
                      <a:rect l="l" t="t" r="r" b="b"/>
                      <a:pathLst>
                        <a:path w="1899139" h="1578316">
                          <a:moveTo>
                            <a:pt x="14068" y="1308296"/>
                          </a:moveTo>
                          <a:cubicBezTo>
                            <a:pt x="23061" y="1092462"/>
                            <a:pt x="1826" y="1055726"/>
                            <a:pt x="42204" y="914400"/>
                          </a:cubicBezTo>
                          <a:cubicBezTo>
                            <a:pt x="46278" y="900142"/>
                            <a:pt x="49639" y="885460"/>
                            <a:pt x="56271" y="872197"/>
                          </a:cubicBezTo>
                          <a:cubicBezTo>
                            <a:pt x="63832" y="857075"/>
                            <a:pt x="75028" y="844062"/>
                            <a:pt x="84407" y="829994"/>
                          </a:cubicBezTo>
                          <a:cubicBezTo>
                            <a:pt x="89096" y="815926"/>
                            <a:pt x="89211" y="799370"/>
                            <a:pt x="98474" y="787791"/>
                          </a:cubicBezTo>
                          <a:cubicBezTo>
                            <a:pt x="109036" y="774589"/>
                            <a:pt x="127475" y="770218"/>
                            <a:pt x="140677" y="759656"/>
                          </a:cubicBezTo>
                          <a:cubicBezTo>
                            <a:pt x="212285" y="702370"/>
                            <a:pt x="111662" y="760095"/>
                            <a:pt x="225084" y="703385"/>
                          </a:cubicBezTo>
                          <a:cubicBezTo>
                            <a:pt x="229773" y="689317"/>
                            <a:pt x="228666" y="671667"/>
                            <a:pt x="239151" y="661182"/>
                          </a:cubicBezTo>
                          <a:cubicBezTo>
                            <a:pt x="284997" y="615335"/>
                            <a:pt x="346940" y="592033"/>
                            <a:pt x="407964" y="576776"/>
                          </a:cubicBezTo>
                          <a:cubicBezTo>
                            <a:pt x="426721" y="572087"/>
                            <a:pt x="445006" y="564732"/>
                            <a:pt x="464234" y="562708"/>
                          </a:cubicBezTo>
                          <a:cubicBezTo>
                            <a:pt x="534341" y="555328"/>
                            <a:pt x="604911" y="553329"/>
                            <a:pt x="675250" y="548640"/>
                          </a:cubicBezTo>
                          <a:cubicBezTo>
                            <a:pt x="750278" y="553329"/>
                            <a:pt x="825468" y="555902"/>
                            <a:pt x="900333" y="562708"/>
                          </a:cubicBezTo>
                          <a:cubicBezTo>
                            <a:pt x="928739" y="565290"/>
                            <a:pt x="956895" y="570588"/>
                            <a:pt x="984739" y="576776"/>
                          </a:cubicBezTo>
                          <a:cubicBezTo>
                            <a:pt x="999215" y="579993"/>
                            <a:pt x="1012684" y="586770"/>
                            <a:pt x="1026942" y="590844"/>
                          </a:cubicBezTo>
                          <a:cubicBezTo>
                            <a:pt x="1045532" y="596155"/>
                            <a:pt x="1064456" y="600222"/>
                            <a:pt x="1083213" y="604911"/>
                          </a:cubicBezTo>
                          <a:cubicBezTo>
                            <a:pt x="1101970" y="614290"/>
                            <a:pt x="1119589" y="626415"/>
                            <a:pt x="1139484" y="633047"/>
                          </a:cubicBezTo>
                          <a:cubicBezTo>
                            <a:pt x="1176168" y="645275"/>
                            <a:pt x="1252025" y="661182"/>
                            <a:pt x="1252025" y="661182"/>
                          </a:cubicBezTo>
                          <a:cubicBezTo>
                            <a:pt x="1274461" y="694836"/>
                            <a:pt x="1287897" y="720968"/>
                            <a:pt x="1322364" y="745588"/>
                          </a:cubicBezTo>
                          <a:cubicBezTo>
                            <a:pt x="1339429" y="757777"/>
                            <a:pt x="1361570" y="761535"/>
                            <a:pt x="1378634" y="773724"/>
                          </a:cubicBezTo>
                          <a:cubicBezTo>
                            <a:pt x="1413098" y="798342"/>
                            <a:pt x="1426538" y="824479"/>
                            <a:pt x="1448973" y="858130"/>
                          </a:cubicBezTo>
                          <a:cubicBezTo>
                            <a:pt x="1453662" y="876887"/>
                            <a:pt x="1456251" y="896297"/>
                            <a:pt x="1463040" y="914400"/>
                          </a:cubicBezTo>
                          <a:cubicBezTo>
                            <a:pt x="1470403" y="934036"/>
                            <a:pt x="1484544" y="950776"/>
                            <a:pt x="1491176" y="970671"/>
                          </a:cubicBezTo>
                          <a:cubicBezTo>
                            <a:pt x="1509210" y="1024774"/>
                            <a:pt x="1520346" y="1113416"/>
                            <a:pt x="1547447" y="1167619"/>
                          </a:cubicBezTo>
                          <a:cubicBezTo>
                            <a:pt x="1556825" y="1186376"/>
                            <a:pt x="1565178" y="1205682"/>
                            <a:pt x="1575582" y="1223890"/>
                          </a:cubicBezTo>
                          <a:cubicBezTo>
                            <a:pt x="1583970" y="1238570"/>
                            <a:pt x="1596850" y="1250643"/>
                            <a:pt x="1603717" y="1266093"/>
                          </a:cubicBezTo>
                          <a:cubicBezTo>
                            <a:pt x="1603728" y="1266118"/>
                            <a:pt x="1638882" y="1371587"/>
                            <a:pt x="1645920" y="1392702"/>
                          </a:cubicBezTo>
                          <a:lnTo>
                            <a:pt x="1659988" y="1434905"/>
                          </a:lnTo>
                          <a:cubicBezTo>
                            <a:pt x="1665558" y="1479461"/>
                            <a:pt x="1710251" y="1564383"/>
                            <a:pt x="1631853" y="1575582"/>
                          </a:cubicBezTo>
                          <a:cubicBezTo>
                            <a:pt x="1612713" y="1578316"/>
                            <a:pt x="1594339" y="1566203"/>
                            <a:pt x="1575582" y="1561514"/>
                          </a:cubicBezTo>
                          <a:cubicBezTo>
                            <a:pt x="1515747" y="1471760"/>
                            <a:pt x="1558077" y="1549798"/>
                            <a:pt x="1533379" y="1364567"/>
                          </a:cubicBezTo>
                          <a:cubicBezTo>
                            <a:pt x="1527000" y="1316727"/>
                            <a:pt x="1502597" y="1269573"/>
                            <a:pt x="1491176" y="1223890"/>
                          </a:cubicBezTo>
                          <a:cubicBezTo>
                            <a:pt x="1486487" y="1205133"/>
                            <a:pt x="1482664" y="1186138"/>
                            <a:pt x="1477108" y="1167619"/>
                          </a:cubicBezTo>
                          <a:cubicBezTo>
                            <a:pt x="1468586" y="1139213"/>
                            <a:pt x="1448973" y="1083213"/>
                            <a:pt x="1448973" y="1083213"/>
                          </a:cubicBezTo>
                          <a:cubicBezTo>
                            <a:pt x="1434686" y="983204"/>
                            <a:pt x="1416823" y="909027"/>
                            <a:pt x="1448973" y="801859"/>
                          </a:cubicBezTo>
                          <a:cubicBezTo>
                            <a:pt x="1453831" y="785665"/>
                            <a:pt x="1466284" y="831074"/>
                            <a:pt x="1477108" y="844062"/>
                          </a:cubicBezTo>
                          <a:cubicBezTo>
                            <a:pt x="1489844" y="859346"/>
                            <a:pt x="1506575" y="870982"/>
                            <a:pt x="1519311" y="886265"/>
                          </a:cubicBezTo>
                          <a:cubicBezTo>
                            <a:pt x="1530135" y="899254"/>
                            <a:pt x="1536313" y="915744"/>
                            <a:pt x="1547447" y="928468"/>
                          </a:cubicBezTo>
                          <a:cubicBezTo>
                            <a:pt x="1569282" y="953422"/>
                            <a:pt x="1617785" y="998807"/>
                            <a:pt x="1617785" y="998807"/>
                          </a:cubicBezTo>
                          <a:cubicBezTo>
                            <a:pt x="1622474" y="1012875"/>
                            <a:pt x="1624496" y="1028135"/>
                            <a:pt x="1631853" y="1041010"/>
                          </a:cubicBezTo>
                          <a:cubicBezTo>
                            <a:pt x="1643486" y="1061367"/>
                            <a:pt x="1660428" y="1078201"/>
                            <a:pt x="1674056" y="1097280"/>
                          </a:cubicBezTo>
                          <a:cubicBezTo>
                            <a:pt x="1683883" y="1111038"/>
                            <a:pt x="1691629" y="1126281"/>
                            <a:pt x="1702191" y="1139484"/>
                          </a:cubicBezTo>
                          <a:cubicBezTo>
                            <a:pt x="1710476" y="1149841"/>
                            <a:pt x="1722041" y="1157262"/>
                            <a:pt x="1730327" y="1167619"/>
                          </a:cubicBezTo>
                          <a:cubicBezTo>
                            <a:pt x="1733962" y="1172163"/>
                            <a:pt x="1795718" y="1263053"/>
                            <a:pt x="1786597" y="1266093"/>
                          </a:cubicBezTo>
                          <a:cubicBezTo>
                            <a:pt x="1749913" y="1278321"/>
                            <a:pt x="1674056" y="1237957"/>
                            <a:pt x="1674056" y="1237957"/>
                          </a:cubicBezTo>
                          <a:cubicBezTo>
                            <a:pt x="1669367" y="1223889"/>
                            <a:pt x="1666620" y="1209017"/>
                            <a:pt x="1659988" y="1195754"/>
                          </a:cubicBezTo>
                          <a:cubicBezTo>
                            <a:pt x="1649702" y="1175182"/>
                            <a:pt x="1599209" y="1110026"/>
                            <a:pt x="1589650" y="1097280"/>
                          </a:cubicBezTo>
                          <a:cubicBezTo>
                            <a:pt x="1576369" y="1057437"/>
                            <a:pt x="1576814" y="1046436"/>
                            <a:pt x="1547447" y="1012874"/>
                          </a:cubicBezTo>
                          <a:cubicBezTo>
                            <a:pt x="1525612" y="987920"/>
                            <a:pt x="1495501" y="970125"/>
                            <a:pt x="1477108" y="942536"/>
                          </a:cubicBezTo>
                          <a:cubicBezTo>
                            <a:pt x="1467730" y="928468"/>
                            <a:pt x="1456534" y="915455"/>
                            <a:pt x="1448973" y="900333"/>
                          </a:cubicBezTo>
                          <a:cubicBezTo>
                            <a:pt x="1442341" y="887070"/>
                            <a:pt x="1442534" y="870846"/>
                            <a:pt x="1434905" y="858130"/>
                          </a:cubicBezTo>
                          <a:cubicBezTo>
                            <a:pt x="1428081" y="846757"/>
                            <a:pt x="1415055" y="840351"/>
                            <a:pt x="1406770" y="829994"/>
                          </a:cubicBezTo>
                          <a:cubicBezTo>
                            <a:pt x="1345061" y="752857"/>
                            <a:pt x="1420682" y="819327"/>
                            <a:pt x="1322364" y="745588"/>
                          </a:cubicBezTo>
                          <a:cubicBezTo>
                            <a:pt x="1280161" y="750277"/>
                            <a:pt x="1231763" y="737151"/>
                            <a:pt x="1195754" y="759656"/>
                          </a:cubicBezTo>
                          <a:cubicBezTo>
                            <a:pt x="1179359" y="769903"/>
                            <a:pt x="1204266" y="797408"/>
                            <a:pt x="1209822" y="815927"/>
                          </a:cubicBezTo>
                          <a:cubicBezTo>
                            <a:pt x="1218344" y="844333"/>
                            <a:pt x="1228579" y="872198"/>
                            <a:pt x="1237957" y="900333"/>
                          </a:cubicBezTo>
                          <a:lnTo>
                            <a:pt x="1252025" y="942536"/>
                          </a:lnTo>
                          <a:cubicBezTo>
                            <a:pt x="1256714" y="956604"/>
                            <a:pt x="1262497" y="970353"/>
                            <a:pt x="1266093" y="984739"/>
                          </a:cubicBezTo>
                          <a:cubicBezTo>
                            <a:pt x="1270782" y="1003496"/>
                            <a:pt x="1274604" y="1022491"/>
                            <a:pt x="1280160" y="1041010"/>
                          </a:cubicBezTo>
                          <a:cubicBezTo>
                            <a:pt x="1288682" y="1069417"/>
                            <a:pt x="1298917" y="1097281"/>
                            <a:pt x="1308296" y="1125416"/>
                          </a:cubicBezTo>
                          <a:lnTo>
                            <a:pt x="1322364" y="1167619"/>
                          </a:lnTo>
                          <a:cubicBezTo>
                            <a:pt x="1327053" y="1228579"/>
                            <a:pt x="1326895" y="1290107"/>
                            <a:pt x="1336431" y="1350499"/>
                          </a:cubicBezTo>
                          <a:cubicBezTo>
                            <a:pt x="1341056" y="1379793"/>
                            <a:pt x="1355189" y="1406770"/>
                            <a:pt x="1364567" y="1434905"/>
                          </a:cubicBezTo>
                          <a:lnTo>
                            <a:pt x="1378634" y="1477108"/>
                          </a:lnTo>
                          <a:cubicBezTo>
                            <a:pt x="1490652" y="1439768"/>
                            <a:pt x="1429374" y="1475302"/>
                            <a:pt x="1406770" y="1237957"/>
                          </a:cubicBezTo>
                          <a:cubicBezTo>
                            <a:pt x="1404503" y="1214154"/>
                            <a:pt x="1398993" y="1190687"/>
                            <a:pt x="1392702" y="1167619"/>
                          </a:cubicBezTo>
                          <a:cubicBezTo>
                            <a:pt x="1377663" y="1112476"/>
                            <a:pt x="1363881" y="1074979"/>
                            <a:pt x="1336431" y="1026942"/>
                          </a:cubicBezTo>
                          <a:cubicBezTo>
                            <a:pt x="1328043" y="1012262"/>
                            <a:pt x="1317674" y="998807"/>
                            <a:pt x="1308296" y="984739"/>
                          </a:cubicBezTo>
                          <a:cubicBezTo>
                            <a:pt x="1287036" y="899699"/>
                            <a:pt x="1300341" y="946805"/>
                            <a:pt x="1266093" y="844062"/>
                          </a:cubicBezTo>
                          <a:lnTo>
                            <a:pt x="1252025" y="801859"/>
                          </a:lnTo>
                          <a:cubicBezTo>
                            <a:pt x="1247336" y="769034"/>
                            <a:pt x="1246681" y="735375"/>
                            <a:pt x="1237957" y="703385"/>
                          </a:cubicBezTo>
                          <a:cubicBezTo>
                            <a:pt x="1232439" y="683153"/>
                            <a:pt x="1218083" y="666389"/>
                            <a:pt x="1209822" y="647114"/>
                          </a:cubicBezTo>
                          <a:cubicBezTo>
                            <a:pt x="1203981" y="633484"/>
                            <a:pt x="1200443" y="618979"/>
                            <a:pt x="1195754" y="604911"/>
                          </a:cubicBezTo>
                          <a:cubicBezTo>
                            <a:pt x="1263708" y="587923"/>
                            <a:pt x="1297625" y="576776"/>
                            <a:pt x="1378634" y="576776"/>
                          </a:cubicBezTo>
                          <a:cubicBezTo>
                            <a:pt x="1444451" y="576776"/>
                            <a:pt x="1509933" y="586155"/>
                            <a:pt x="1575582" y="590844"/>
                          </a:cubicBezTo>
                          <a:cubicBezTo>
                            <a:pt x="1751442" y="634807"/>
                            <a:pt x="1532824" y="578626"/>
                            <a:pt x="1674056" y="618979"/>
                          </a:cubicBezTo>
                          <a:cubicBezTo>
                            <a:pt x="1692646" y="624291"/>
                            <a:pt x="1711808" y="627491"/>
                            <a:pt x="1730327" y="633047"/>
                          </a:cubicBezTo>
                          <a:cubicBezTo>
                            <a:pt x="1758733" y="641569"/>
                            <a:pt x="1790057" y="644731"/>
                            <a:pt x="1814733" y="661182"/>
                          </a:cubicBezTo>
                          <a:lnTo>
                            <a:pt x="1899139" y="717453"/>
                          </a:lnTo>
                          <a:cubicBezTo>
                            <a:pt x="1885071" y="726831"/>
                            <a:pt x="1873774" y="744057"/>
                            <a:pt x="1856936" y="745588"/>
                          </a:cubicBezTo>
                          <a:cubicBezTo>
                            <a:pt x="1822888" y="748683"/>
                            <a:pt x="1695599" y="727126"/>
                            <a:pt x="1659988" y="703385"/>
                          </a:cubicBezTo>
                          <a:cubicBezTo>
                            <a:pt x="1645920" y="694007"/>
                            <a:pt x="1634403" y="678366"/>
                            <a:pt x="1617785" y="675250"/>
                          </a:cubicBezTo>
                          <a:cubicBezTo>
                            <a:pt x="1557692" y="663983"/>
                            <a:pt x="1495865" y="665871"/>
                            <a:pt x="1434905" y="661182"/>
                          </a:cubicBezTo>
                          <a:cubicBezTo>
                            <a:pt x="1397391" y="651804"/>
                            <a:pt x="1360840" y="636895"/>
                            <a:pt x="1322364" y="633047"/>
                          </a:cubicBezTo>
                          <a:cubicBezTo>
                            <a:pt x="1078930" y="608703"/>
                            <a:pt x="1228765" y="621119"/>
                            <a:pt x="872197" y="604911"/>
                          </a:cubicBezTo>
                          <a:cubicBezTo>
                            <a:pt x="853440" y="595533"/>
                            <a:pt x="822558" y="596671"/>
                            <a:pt x="815927" y="576776"/>
                          </a:cubicBezTo>
                          <a:cubicBezTo>
                            <a:pt x="811238" y="562708"/>
                            <a:pt x="844867" y="556076"/>
                            <a:pt x="858130" y="562708"/>
                          </a:cubicBezTo>
                          <a:cubicBezTo>
                            <a:pt x="887787" y="577537"/>
                            <a:pt x="928468" y="633047"/>
                            <a:pt x="928468" y="633047"/>
                          </a:cubicBezTo>
                          <a:cubicBezTo>
                            <a:pt x="957746" y="750156"/>
                            <a:pt x="916734" y="639733"/>
                            <a:pt x="984739" y="717453"/>
                          </a:cubicBezTo>
                          <a:cubicBezTo>
                            <a:pt x="1007006" y="742901"/>
                            <a:pt x="1041010" y="801859"/>
                            <a:pt x="1041010" y="801859"/>
                          </a:cubicBezTo>
                          <a:cubicBezTo>
                            <a:pt x="1088294" y="943719"/>
                            <a:pt x="1016141" y="723654"/>
                            <a:pt x="1069145" y="900333"/>
                          </a:cubicBezTo>
                          <a:cubicBezTo>
                            <a:pt x="1077667" y="928739"/>
                            <a:pt x="1087902" y="956604"/>
                            <a:pt x="1097280" y="984739"/>
                          </a:cubicBezTo>
                          <a:lnTo>
                            <a:pt x="1111348" y="1026942"/>
                          </a:lnTo>
                          <a:cubicBezTo>
                            <a:pt x="1116037" y="1041010"/>
                            <a:pt x="1122508" y="1054604"/>
                            <a:pt x="1125416" y="1069145"/>
                          </a:cubicBezTo>
                          <a:cubicBezTo>
                            <a:pt x="1154015" y="1212137"/>
                            <a:pt x="1124715" y="1080761"/>
                            <a:pt x="1153551" y="1181687"/>
                          </a:cubicBezTo>
                          <a:cubicBezTo>
                            <a:pt x="1188871" y="1305309"/>
                            <a:pt x="1147963" y="1178992"/>
                            <a:pt x="1181687" y="1280160"/>
                          </a:cubicBezTo>
                          <a:cubicBezTo>
                            <a:pt x="1195755" y="1261403"/>
                            <a:pt x="1220574" y="1247100"/>
                            <a:pt x="1223890" y="1223890"/>
                          </a:cubicBezTo>
                          <a:cubicBezTo>
                            <a:pt x="1225939" y="1209549"/>
                            <a:pt x="1212725" y="1029845"/>
                            <a:pt x="1181687" y="998807"/>
                          </a:cubicBezTo>
                          <a:cubicBezTo>
                            <a:pt x="1136972" y="954092"/>
                            <a:pt x="1161509" y="981282"/>
                            <a:pt x="1111348" y="914400"/>
                          </a:cubicBezTo>
                          <a:cubicBezTo>
                            <a:pt x="1082070" y="797290"/>
                            <a:pt x="1117720" y="913076"/>
                            <a:pt x="1069145" y="815927"/>
                          </a:cubicBezTo>
                          <a:cubicBezTo>
                            <a:pt x="1062513" y="802664"/>
                            <a:pt x="1061709" y="786987"/>
                            <a:pt x="1055077" y="773724"/>
                          </a:cubicBezTo>
                          <a:cubicBezTo>
                            <a:pt x="1047516" y="758601"/>
                            <a:pt x="1033809" y="746970"/>
                            <a:pt x="1026942" y="731520"/>
                          </a:cubicBezTo>
                          <a:cubicBezTo>
                            <a:pt x="971861" y="607585"/>
                            <a:pt x="1033633" y="681940"/>
                            <a:pt x="956604" y="604911"/>
                          </a:cubicBezTo>
                          <a:cubicBezTo>
                            <a:pt x="943948" y="566945"/>
                            <a:pt x="929126" y="547654"/>
                            <a:pt x="956604" y="506437"/>
                          </a:cubicBezTo>
                          <a:cubicBezTo>
                            <a:pt x="968115" y="489170"/>
                            <a:pt x="1043395" y="457955"/>
                            <a:pt x="1055077" y="450167"/>
                          </a:cubicBezTo>
                          <a:cubicBezTo>
                            <a:pt x="1066113" y="442810"/>
                            <a:pt x="1072856" y="430317"/>
                            <a:pt x="1083213" y="422031"/>
                          </a:cubicBezTo>
                          <a:cubicBezTo>
                            <a:pt x="1096415" y="411469"/>
                            <a:pt x="1112214" y="404458"/>
                            <a:pt x="1125416" y="393896"/>
                          </a:cubicBezTo>
                          <a:cubicBezTo>
                            <a:pt x="1135773" y="385610"/>
                            <a:pt x="1143194" y="374046"/>
                            <a:pt x="1153551" y="365760"/>
                          </a:cubicBezTo>
                          <a:cubicBezTo>
                            <a:pt x="1166753" y="355198"/>
                            <a:pt x="1182552" y="348187"/>
                            <a:pt x="1195754" y="337625"/>
                          </a:cubicBezTo>
                          <a:cubicBezTo>
                            <a:pt x="1206111" y="329340"/>
                            <a:pt x="1212027" y="315421"/>
                            <a:pt x="1223890" y="309490"/>
                          </a:cubicBezTo>
                          <a:cubicBezTo>
                            <a:pt x="1223907" y="309482"/>
                            <a:pt x="1329388" y="274324"/>
                            <a:pt x="1350499" y="267287"/>
                          </a:cubicBezTo>
                          <a:lnTo>
                            <a:pt x="1392702" y="253219"/>
                          </a:lnTo>
                          <a:cubicBezTo>
                            <a:pt x="1385056" y="291449"/>
                            <a:pt x="1390536" y="331674"/>
                            <a:pt x="1350499" y="351693"/>
                          </a:cubicBezTo>
                          <a:cubicBezTo>
                            <a:pt x="1323973" y="364956"/>
                            <a:pt x="1294228" y="370450"/>
                            <a:pt x="1266093" y="379828"/>
                          </a:cubicBezTo>
                          <a:lnTo>
                            <a:pt x="1223890" y="393896"/>
                          </a:lnTo>
                          <a:cubicBezTo>
                            <a:pt x="1209822" y="398585"/>
                            <a:pt x="1194025" y="399739"/>
                            <a:pt x="1181687" y="407964"/>
                          </a:cubicBezTo>
                          <a:cubicBezTo>
                            <a:pt x="1060741" y="488594"/>
                            <a:pt x="1213766" y="391925"/>
                            <a:pt x="1097280" y="450167"/>
                          </a:cubicBezTo>
                          <a:cubicBezTo>
                            <a:pt x="1082158" y="457728"/>
                            <a:pt x="1070199" y="470741"/>
                            <a:pt x="1055077" y="478302"/>
                          </a:cubicBezTo>
                          <a:cubicBezTo>
                            <a:pt x="1041814" y="484934"/>
                            <a:pt x="1026137" y="485738"/>
                            <a:pt x="1012874" y="492370"/>
                          </a:cubicBezTo>
                          <a:cubicBezTo>
                            <a:pt x="915725" y="540945"/>
                            <a:pt x="1031511" y="505295"/>
                            <a:pt x="914400" y="534573"/>
                          </a:cubicBezTo>
                          <a:cubicBezTo>
                            <a:pt x="858129" y="529884"/>
                            <a:pt x="801667" y="527103"/>
                            <a:pt x="745588" y="520505"/>
                          </a:cubicBezTo>
                          <a:cubicBezTo>
                            <a:pt x="700522" y="515203"/>
                            <a:pt x="662681" y="502081"/>
                            <a:pt x="618979" y="492370"/>
                          </a:cubicBezTo>
                          <a:cubicBezTo>
                            <a:pt x="595638" y="487183"/>
                            <a:pt x="571981" y="483489"/>
                            <a:pt x="548640" y="478302"/>
                          </a:cubicBezTo>
                          <a:cubicBezTo>
                            <a:pt x="529766" y="474108"/>
                            <a:pt x="511392" y="467693"/>
                            <a:pt x="492370" y="464234"/>
                          </a:cubicBezTo>
                          <a:cubicBezTo>
                            <a:pt x="459747" y="458303"/>
                            <a:pt x="360738" y="450167"/>
                            <a:pt x="393896" y="450167"/>
                          </a:cubicBezTo>
                          <a:cubicBezTo>
                            <a:pt x="436359" y="450167"/>
                            <a:pt x="478302" y="459545"/>
                            <a:pt x="520505" y="464234"/>
                          </a:cubicBezTo>
                          <a:cubicBezTo>
                            <a:pt x="601135" y="585180"/>
                            <a:pt x="493773" y="442848"/>
                            <a:pt x="590844" y="520505"/>
                          </a:cubicBezTo>
                          <a:cubicBezTo>
                            <a:pt x="604046" y="531067"/>
                            <a:pt x="609601" y="548640"/>
                            <a:pt x="618979" y="562708"/>
                          </a:cubicBezTo>
                          <a:cubicBezTo>
                            <a:pt x="636669" y="509641"/>
                            <a:pt x="640947" y="484467"/>
                            <a:pt x="689317" y="436099"/>
                          </a:cubicBezTo>
                          <a:cubicBezTo>
                            <a:pt x="698696" y="426721"/>
                            <a:pt x="709168" y="418321"/>
                            <a:pt x="717453" y="407964"/>
                          </a:cubicBezTo>
                          <a:cubicBezTo>
                            <a:pt x="728015" y="394761"/>
                            <a:pt x="735026" y="378963"/>
                            <a:pt x="745588" y="365760"/>
                          </a:cubicBezTo>
                          <a:cubicBezTo>
                            <a:pt x="753873" y="355403"/>
                            <a:pt x="765438" y="347982"/>
                            <a:pt x="773724" y="337625"/>
                          </a:cubicBezTo>
                          <a:cubicBezTo>
                            <a:pt x="784286" y="324423"/>
                            <a:pt x="788657" y="305984"/>
                            <a:pt x="801859" y="295422"/>
                          </a:cubicBezTo>
                          <a:cubicBezTo>
                            <a:pt x="813438" y="286159"/>
                            <a:pt x="829994" y="286043"/>
                            <a:pt x="844062" y="281354"/>
                          </a:cubicBezTo>
                          <a:cubicBezTo>
                            <a:pt x="853440" y="267286"/>
                            <a:pt x="860242" y="251106"/>
                            <a:pt x="872197" y="239151"/>
                          </a:cubicBezTo>
                          <a:cubicBezTo>
                            <a:pt x="900973" y="210375"/>
                            <a:pt x="937575" y="204944"/>
                            <a:pt x="970671" y="182880"/>
                          </a:cubicBezTo>
                          <a:cubicBezTo>
                            <a:pt x="1047912" y="131386"/>
                            <a:pt x="943047" y="173332"/>
                            <a:pt x="1041010" y="140677"/>
                          </a:cubicBezTo>
                          <a:cubicBezTo>
                            <a:pt x="1041954" y="139262"/>
                            <a:pt x="1084168" y="57226"/>
                            <a:pt x="1111348" y="84407"/>
                          </a:cubicBezTo>
                          <a:cubicBezTo>
                            <a:pt x="1121833" y="94893"/>
                            <a:pt x="1107765" y="116125"/>
                            <a:pt x="1097280" y="126610"/>
                          </a:cubicBezTo>
                          <a:cubicBezTo>
                            <a:pt x="1073370" y="150520"/>
                            <a:pt x="1036784" y="158969"/>
                            <a:pt x="1012874" y="182880"/>
                          </a:cubicBezTo>
                          <a:cubicBezTo>
                            <a:pt x="1003496" y="192259"/>
                            <a:pt x="995096" y="202730"/>
                            <a:pt x="984739" y="211016"/>
                          </a:cubicBezTo>
                          <a:cubicBezTo>
                            <a:pt x="950130" y="238703"/>
                            <a:pt x="939876" y="233319"/>
                            <a:pt x="914400" y="267287"/>
                          </a:cubicBezTo>
                          <a:cubicBezTo>
                            <a:pt x="894111" y="294339"/>
                            <a:pt x="868823" y="319614"/>
                            <a:pt x="858130" y="351693"/>
                          </a:cubicBezTo>
                          <a:cubicBezTo>
                            <a:pt x="853441" y="365761"/>
                            <a:pt x="853325" y="382317"/>
                            <a:pt x="844062" y="393896"/>
                          </a:cubicBezTo>
                          <a:cubicBezTo>
                            <a:pt x="833500" y="407098"/>
                            <a:pt x="814696" y="411028"/>
                            <a:pt x="801859" y="422031"/>
                          </a:cubicBezTo>
                          <a:cubicBezTo>
                            <a:pt x="781719" y="439294"/>
                            <a:pt x="767659" y="463588"/>
                            <a:pt x="745588" y="478302"/>
                          </a:cubicBezTo>
                          <a:cubicBezTo>
                            <a:pt x="731520" y="487680"/>
                            <a:pt x="716222" y="495434"/>
                            <a:pt x="703385" y="506437"/>
                          </a:cubicBezTo>
                          <a:cubicBezTo>
                            <a:pt x="683245" y="523700"/>
                            <a:pt x="647114" y="562708"/>
                            <a:pt x="647114" y="562708"/>
                          </a:cubicBezTo>
                          <a:cubicBezTo>
                            <a:pt x="642425" y="576776"/>
                            <a:pt x="633047" y="590082"/>
                            <a:pt x="633047" y="604911"/>
                          </a:cubicBezTo>
                          <a:cubicBezTo>
                            <a:pt x="633047" y="656766"/>
                            <a:pt x="645299" y="659367"/>
                            <a:pt x="675250" y="689317"/>
                          </a:cubicBezTo>
                          <a:cubicBezTo>
                            <a:pt x="684628" y="708074"/>
                            <a:pt x="696022" y="725952"/>
                            <a:pt x="703385" y="745588"/>
                          </a:cubicBezTo>
                          <a:cubicBezTo>
                            <a:pt x="710174" y="763691"/>
                            <a:pt x="709837" y="784088"/>
                            <a:pt x="717453" y="801859"/>
                          </a:cubicBezTo>
                          <a:cubicBezTo>
                            <a:pt x="724113" y="817399"/>
                            <a:pt x="736210" y="829994"/>
                            <a:pt x="745588" y="844062"/>
                          </a:cubicBezTo>
                          <a:cubicBezTo>
                            <a:pt x="758528" y="895822"/>
                            <a:pt x="753503" y="902534"/>
                            <a:pt x="787791" y="942536"/>
                          </a:cubicBezTo>
                          <a:cubicBezTo>
                            <a:pt x="805054" y="962676"/>
                            <a:pt x="844062" y="998807"/>
                            <a:pt x="844062" y="998807"/>
                          </a:cubicBezTo>
                          <a:cubicBezTo>
                            <a:pt x="868785" y="1072975"/>
                            <a:pt x="841790" y="1012961"/>
                            <a:pt x="900333" y="1083213"/>
                          </a:cubicBezTo>
                          <a:cubicBezTo>
                            <a:pt x="998260" y="1200726"/>
                            <a:pt x="847374" y="1044322"/>
                            <a:pt x="970671" y="1167619"/>
                          </a:cubicBezTo>
                          <a:cubicBezTo>
                            <a:pt x="965982" y="1144173"/>
                            <a:pt x="960881" y="1120805"/>
                            <a:pt x="956604" y="1097280"/>
                          </a:cubicBezTo>
                          <a:cubicBezTo>
                            <a:pt x="951502" y="1069217"/>
                            <a:pt x="949454" y="1040546"/>
                            <a:pt x="942536" y="1012874"/>
                          </a:cubicBezTo>
                          <a:cubicBezTo>
                            <a:pt x="935343" y="984102"/>
                            <a:pt x="930851" y="953144"/>
                            <a:pt x="914400" y="928468"/>
                          </a:cubicBezTo>
                          <a:lnTo>
                            <a:pt x="886265" y="886265"/>
                          </a:lnTo>
                          <a:cubicBezTo>
                            <a:pt x="881576" y="867508"/>
                            <a:pt x="880844" y="847287"/>
                            <a:pt x="872197" y="829994"/>
                          </a:cubicBezTo>
                          <a:cubicBezTo>
                            <a:pt x="857075" y="799749"/>
                            <a:pt x="826620" y="777667"/>
                            <a:pt x="815927" y="745588"/>
                          </a:cubicBezTo>
                          <a:cubicBezTo>
                            <a:pt x="811238" y="731520"/>
                            <a:pt x="808491" y="716648"/>
                            <a:pt x="801859" y="703385"/>
                          </a:cubicBezTo>
                          <a:cubicBezTo>
                            <a:pt x="780434" y="660535"/>
                            <a:pt x="752066" y="639524"/>
                            <a:pt x="717453" y="604911"/>
                          </a:cubicBezTo>
                          <a:cubicBezTo>
                            <a:pt x="708074" y="595533"/>
                            <a:pt x="701900" y="580970"/>
                            <a:pt x="689317" y="576776"/>
                          </a:cubicBezTo>
                          <a:cubicBezTo>
                            <a:pt x="612893" y="551301"/>
                            <a:pt x="644492" y="558559"/>
                            <a:pt x="520505" y="548640"/>
                          </a:cubicBezTo>
                          <a:cubicBezTo>
                            <a:pt x="445570" y="542645"/>
                            <a:pt x="370450" y="539262"/>
                            <a:pt x="295422" y="534573"/>
                          </a:cubicBezTo>
                          <a:cubicBezTo>
                            <a:pt x="295468" y="534846"/>
                            <a:pt x="314232" y="661262"/>
                            <a:pt x="323557" y="675250"/>
                          </a:cubicBezTo>
                          <a:cubicBezTo>
                            <a:pt x="341950" y="702839"/>
                            <a:pt x="370450" y="722142"/>
                            <a:pt x="393896" y="745588"/>
                          </a:cubicBezTo>
                          <a:lnTo>
                            <a:pt x="422031" y="773724"/>
                          </a:lnTo>
                          <a:lnTo>
                            <a:pt x="450167" y="801859"/>
                          </a:lnTo>
                          <a:cubicBezTo>
                            <a:pt x="454856" y="820616"/>
                            <a:pt x="455588" y="840837"/>
                            <a:pt x="464234" y="858130"/>
                          </a:cubicBezTo>
                          <a:cubicBezTo>
                            <a:pt x="479356" y="888375"/>
                            <a:pt x="501748" y="914401"/>
                            <a:pt x="520505" y="942536"/>
                          </a:cubicBezTo>
                          <a:cubicBezTo>
                            <a:pt x="529883" y="956604"/>
                            <a:pt x="543293" y="968699"/>
                            <a:pt x="548640" y="984739"/>
                          </a:cubicBezTo>
                          <a:cubicBezTo>
                            <a:pt x="561027" y="1021899"/>
                            <a:pt x="582700" y="1099255"/>
                            <a:pt x="618979" y="1111348"/>
                          </a:cubicBezTo>
                          <a:lnTo>
                            <a:pt x="661182" y="1125416"/>
                          </a:lnTo>
                          <a:cubicBezTo>
                            <a:pt x="670560" y="1139484"/>
                            <a:pt x="678755" y="1154417"/>
                            <a:pt x="689317" y="1167619"/>
                          </a:cubicBezTo>
                          <a:cubicBezTo>
                            <a:pt x="697603" y="1177976"/>
                            <a:pt x="704870" y="1199948"/>
                            <a:pt x="717453" y="1195754"/>
                          </a:cubicBezTo>
                          <a:cubicBezTo>
                            <a:pt x="731521" y="1191065"/>
                            <a:pt x="726831" y="1167619"/>
                            <a:pt x="731520" y="1153551"/>
                          </a:cubicBezTo>
                          <a:cubicBezTo>
                            <a:pt x="687561" y="977706"/>
                            <a:pt x="743735" y="1196298"/>
                            <a:pt x="703385" y="1055077"/>
                          </a:cubicBezTo>
                          <a:cubicBezTo>
                            <a:pt x="660861" y="906246"/>
                            <a:pt x="728048" y="1114998"/>
                            <a:pt x="661182" y="914400"/>
                          </a:cubicBezTo>
                          <a:cubicBezTo>
                            <a:pt x="656493" y="900332"/>
                            <a:pt x="655339" y="884535"/>
                            <a:pt x="647114" y="872197"/>
                          </a:cubicBezTo>
                          <a:cubicBezTo>
                            <a:pt x="600585" y="802403"/>
                            <a:pt x="630937" y="841953"/>
                            <a:pt x="548640" y="759656"/>
                          </a:cubicBezTo>
                          <a:lnTo>
                            <a:pt x="520505" y="731520"/>
                          </a:lnTo>
                          <a:cubicBezTo>
                            <a:pt x="495495" y="656491"/>
                            <a:pt x="526758" y="712764"/>
                            <a:pt x="464234" y="675250"/>
                          </a:cubicBezTo>
                          <a:cubicBezTo>
                            <a:pt x="452861" y="668426"/>
                            <a:pt x="446288" y="655605"/>
                            <a:pt x="436099" y="647114"/>
                          </a:cubicBezTo>
                          <a:cubicBezTo>
                            <a:pt x="418087" y="632104"/>
                            <a:pt x="400799" y="615396"/>
                            <a:pt x="379828" y="604911"/>
                          </a:cubicBezTo>
                          <a:cubicBezTo>
                            <a:pt x="362535" y="596265"/>
                            <a:pt x="342314" y="595533"/>
                            <a:pt x="323557" y="590844"/>
                          </a:cubicBezTo>
                          <a:cubicBezTo>
                            <a:pt x="318868" y="576776"/>
                            <a:pt x="304801" y="562708"/>
                            <a:pt x="309490" y="548640"/>
                          </a:cubicBezTo>
                          <a:cubicBezTo>
                            <a:pt x="315781" y="529766"/>
                            <a:pt x="340658" y="522990"/>
                            <a:pt x="351693" y="506437"/>
                          </a:cubicBezTo>
                          <a:cubicBezTo>
                            <a:pt x="359918" y="494099"/>
                            <a:pt x="358131" y="476949"/>
                            <a:pt x="365760" y="464234"/>
                          </a:cubicBezTo>
                          <a:cubicBezTo>
                            <a:pt x="372584" y="452861"/>
                            <a:pt x="385610" y="446456"/>
                            <a:pt x="393896" y="436099"/>
                          </a:cubicBezTo>
                          <a:cubicBezTo>
                            <a:pt x="404458" y="422897"/>
                            <a:pt x="411469" y="407098"/>
                            <a:pt x="422031" y="393896"/>
                          </a:cubicBezTo>
                          <a:cubicBezTo>
                            <a:pt x="430317" y="383539"/>
                            <a:pt x="442810" y="376796"/>
                            <a:pt x="450167" y="365760"/>
                          </a:cubicBezTo>
                          <a:cubicBezTo>
                            <a:pt x="507282" y="280088"/>
                            <a:pt x="443585" y="332635"/>
                            <a:pt x="520505" y="281354"/>
                          </a:cubicBezTo>
                          <a:cubicBezTo>
                            <a:pt x="552834" y="184365"/>
                            <a:pt x="527669" y="217918"/>
                            <a:pt x="576776" y="168813"/>
                          </a:cubicBezTo>
                          <a:cubicBezTo>
                            <a:pt x="613379" y="59007"/>
                            <a:pt x="553416" y="217922"/>
                            <a:pt x="661182" y="56271"/>
                          </a:cubicBezTo>
                          <a:cubicBezTo>
                            <a:pt x="670560" y="42203"/>
                            <a:pt x="676115" y="24630"/>
                            <a:pt x="689317" y="14068"/>
                          </a:cubicBezTo>
                          <a:cubicBezTo>
                            <a:pt x="700896" y="4805"/>
                            <a:pt x="717452" y="4689"/>
                            <a:pt x="731520" y="0"/>
                          </a:cubicBezTo>
                          <a:cubicBezTo>
                            <a:pt x="726831" y="32825"/>
                            <a:pt x="723384" y="65851"/>
                            <a:pt x="717453" y="98474"/>
                          </a:cubicBezTo>
                          <a:cubicBezTo>
                            <a:pt x="713994" y="117496"/>
                            <a:pt x="714110" y="138658"/>
                            <a:pt x="703385" y="154745"/>
                          </a:cubicBezTo>
                          <a:cubicBezTo>
                            <a:pt x="657199" y="224024"/>
                            <a:pt x="649013" y="219762"/>
                            <a:pt x="590844" y="239151"/>
                          </a:cubicBezTo>
                          <a:cubicBezTo>
                            <a:pt x="578067" y="258316"/>
                            <a:pt x="556843" y="296128"/>
                            <a:pt x="534573" y="309490"/>
                          </a:cubicBezTo>
                          <a:cubicBezTo>
                            <a:pt x="521858" y="317119"/>
                            <a:pt x="506438" y="318868"/>
                            <a:pt x="492370" y="323557"/>
                          </a:cubicBezTo>
                          <a:cubicBezTo>
                            <a:pt x="465472" y="404248"/>
                            <a:pt x="496511" y="332104"/>
                            <a:pt x="450167" y="393896"/>
                          </a:cubicBezTo>
                          <a:cubicBezTo>
                            <a:pt x="429878" y="420948"/>
                            <a:pt x="412653" y="450167"/>
                            <a:pt x="393896" y="478302"/>
                          </a:cubicBezTo>
                          <a:cubicBezTo>
                            <a:pt x="384517" y="492370"/>
                            <a:pt x="377715" y="508550"/>
                            <a:pt x="365760" y="520505"/>
                          </a:cubicBezTo>
                          <a:lnTo>
                            <a:pt x="323557" y="562708"/>
                          </a:lnTo>
                          <a:cubicBezTo>
                            <a:pt x="318868" y="581465"/>
                            <a:pt x="319737" y="602584"/>
                            <a:pt x="309490" y="618979"/>
                          </a:cubicBezTo>
                          <a:cubicBezTo>
                            <a:pt x="295431" y="641473"/>
                            <a:pt x="271976" y="656493"/>
                            <a:pt x="253219" y="675250"/>
                          </a:cubicBezTo>
                          <a:cubicBezTo>
                            <a:pt x="129923" y="798546"/>
                            <a:pt x="280808" y="642143"/>
                            <a:pt x="182880" y="759656"/>
                          </a:cubicBezTo>
                          <a:cubicBezTo>
                            <a:pt x="142419" y="808208"/>
                            <a:pt x="108111" y="815154"/>
                            <a:pt x="84407" y="886265"/>
                          </a:cubicBezTo>
                          <a:cubicBezTo>
                            <a:pt x="64884" y="944833"/>
                            <a:pt x="69851" y="924115"/>
                            <a:pt x="56271" y="998807"/>
                          </a:cubicBezTo>
                          <a:cubicBezTo>
                            <a:pt x="51169" y="1026870"/>
                            <a:pt x="49122" y="1055541"/>
                            <a:pt x="42204" y="1083213"/>
                          </a:cubicBezTo>
                          <a:cubicBezTo>
                            <a:pt x="22049" y="1163832"/>
                            <a:pt x="32785" y="1148902"/>
                            <a:pt x="0" y="1181687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92" name="Freeform 2991"/>
                    <p:cNvSpPr/>
                    <p:nvPr/>
                  </p:nvSpPr>
                  <p:spPr>
                    <a:xfrm>
                      <a:off x="4675164" y="98474"/>
                      <a:ext cx="1921155" cy="1533378"/>
                    </a:xfrm>
                    <a:custGeom>
                      <a:avLst/>
                      <a:gdLst>
                        <a:gd name="connsiteX0" fmla="*/ 1781907 w 1921155"/>
                        <a:gd name="connsiteY0" fmla="*/ 1533378 h 1533378"/>
                        <a:gd name="connsiteX1" fmla="*/ 1838178 w 1921155"/>
                        <a:gd name="connsiteY1" fmla="*/ 1392701 h 1533378"/>
                        <a:gd name="connsiteX2" fmla="*/ 1852245 w 1921155"/>
                        <a:gd name="connsiteY2" fmla="*/ 1350498 h 1533378"/>
                        <a:gd name="connsiteX3" fmla="*/ 1866313 w 1921155"/>
                        <a:gd name="connsiteY3" fmla="*/ 1280160 h 1533378"/>
                        <a:gd name="connsiteX4" fmla="*/ 1894448 w 1921155"/>
                        <a:gd name="connsiteY4" fmla="*/ 1195754 h 1533378"/>
                        <a:gd name="connsiteX5" fmla="*/ 1908516 w 1921155"/>
                        <a:gd name="connsiteY5" fmla="*/ 1153551 h 1533378"/>
                        <a:gd name="connsiteX6" fmla="*/ 1880381 w 1921155"/>
                        <a:gd name="connsiteY6" fmla="*/ 872197 h 1533378"/>
                        <a:gd name="connsiteX7" fmla="*/ 1866313 w 1921155"/>
                        <a:gd name="connsiteY7" fmla="*/ 815926 h 1533378"/>
                        <a:gd name="connsiteX8" fmla="*/ 1781907 w 1921155"/>
                        <a:gd name="connsiteY8" fmla="*/ 703384 h 1533378"/>
                        <a:gd name="connsiteX9" fmla="*/ 1711568 w 1921155"/>
                        <a:gd name="connsiteY9" fmla="*/ 633046 h 1533378"/>
                        <a:gd name="connsiteX10" fmla="*/ 1683433 w 1921155"/>
                        <a:gd name="connsiteY10" fmla="*/ 590843 h 1533378"/>
                        <a:gd name="connsiteX11" fmla="*/ 1641230 w 1921155"/>
                        <a:gd name="connsiteY11" fmla="*/ 562708 h 1533378"/>
                        <a:gd name="connsiteX12" fmla="*/ 1613094 w 1921155"/>
                        <a:gd name="connsiteY12" fmla="*/ 534572 h 1533378"/>
                        <a:gd name="connsiteX13" fmla="*/ 1570891 w 1921155"/>
                        <a:gd name="connsiteY13" fmla="*/ 506437 h 1533378"/>
                        <a:gd name="connsiteX14" fmla="*/ 1542756 w 1921155"/>
                        <a:gd name="connsiteY14" fmla="*/ 478301 h 1533378"/>
                        <a:gd name="connsiteX15" fmla="*/ 1500553 w 1921155"/>
                        <a:gd name="connsiteY15" fmla="*/ 464234 h 1533378"/>
                        <a:gd name="connsiteX16" fmla="*/ 1402079 w 1921155"/>
                        <a:gd name="connsiteY16" fmla="*/ 407963 h 1533378"/>
                        <a:gd name="connsiteX17" fmla="*/ 1317673 w 1921155"/>
                        <a:gd name="connsiteY17" fmla="*/ 379828 h 1533378"/>
                        <a:gd name="connsiteX18" fmla="*/ 1233267 w 1921155"/>
                        <a:gd name="connsiteY18" fmla="*/ 351692 h 1533378"/>
                        <a:gd name="connsiteX19" fmla="*/ 1191064 w 1921155"/>
                        <a:gd name="connsiteY19" fmla="*/ 337624 h 1533378"/>
                        <a:gd name="connsiteX20" fmla="*/ 1134793 w 1921155"/>
                        <a:gd name="connsiteY20" fmla="*/ 323557 h 1533378"/>
                        <a:gd name="connsiteX21" fmla="*/ 698694 w 1921155"/>
                        <a:gd name="connsiteY21" fmla="*/ 337624 h 1533378"/>
                        <a:gd name="connsiteX22" fmla="*/ 656491 w 1921155"/>
                        <a:gd name="connsiteY22" fmla="*/ 351692 h 1533378"/>
                        <a:gd name="connsiteX23" fmla="*/ 543950 w 1921155"/>
                        <a:gd name="connsiteY23" fmla="*/ 379828 h 1533378"/>
                        <a:gd name="connsiteX24" fmla="*/ 389205 w 1921155"/>
                        <a:gd name="connsiteY24" fmla="*/ 422031 h 1533378"/>
                        <a:gd name="connsiteX25" fmla="*/ 234461 w 1921155"/>
                        <a:gd name="connsiteY25" fmla="*/ 464234 h 1533378"/>
                        <a:gd name="connsiteX26" fmla="*/ 192258 w 1921155"/>
                        <a:gd name="connsiteY26" fmla="*/ 492369 h 1533378"/>
                        <a:gd name="connsiteX27" fmla="*/ 150054 w 1921155"/>
                        <a:gd name="connsiteY27" fmla="*/ 506437 h 1533378"/>
                        <a:gd name="connsiteX28" fmla="*/ 135987 w 1921155"/>
                        <a:gd name="connsiteY28" fmla="*/ 576775 h 1533378"/>
                        <a:gd name="connsiteX29" fmla="*/ 107851 w 1921155"/>
                        <a:gd name="connsiteY29" fmla="*/ 618978 h 1533378"/>
                        <a:gd name="connsiteX30" fmla="*/ 121919 w 1921155"/>
                        <a:gd name="connsiteY30" fmla="*/ 661181 h 1533378"/>
                        <a:gd name="connsiteX31" fmla="*/ 178190 w 1921155"/>
                        <a:gd name="connsiteY31" fmla="*/ 647114 h 1533378"/>
                        <a:gd name="connsiteX32" fmla="*/ 248528 w 1921155"/>
                        <a:gd name="connsiteY32" fmla="*/ 618978 h 1533378"/>
                        <a:gd name="connsiteX33" fmla="*/ 290731 w 1921155"/>
                        <a:gd name="connsiteY33" fmla="*/ 604911 h 1533378"/>
                        <a:gd name="connsiteX34" fmla="*/ 375138 w 1921155"/>
                        <a:gd name="connsiteY34" fmla="*/ 548640 h 1533378"/>
                        <a:gd name="connsiteX35" fmla="*/ 403273 w 1921155"/>
                        <a:gd name="connsiteY35" fmla="*/ 506437 h 1533378"/>
                        <a:gd name="connsiteX36" fmla="*/ 473611 w 1921155"/>
                        <a:gd name="connsiteY36" fmla="*/ 450166 h 1533378"/>
                        <a:gd name="connsiteX37" fmla="*/ 529882 w 1921155"/>
                        <a:gd name="connsiteY37" fmla="*/ 422031 h 1533378"/>
                        <a:gd name="connsiteX38" fmla="*/ 614288 w 1921155"/>
                        <a:gd name="connsiteY38" fmla="*/ 393895 h 1533378"/>
                        <a:gd name="connsiteX39" fmla="*/ 656491 w 1921155"/>
                        <a:gd name="connsiteY39" fmla="*/ 379828 h 1533378"/>
                        <a:gd name="connsiteX40" fmla="*/ 670559 w 1921155"/>
                        <a:gd name="connsiteY40" fmla="*/ 337624 h 1533378"/>
                        <a:gd name="connsiteX41" fmla="*/ 614288 w 1921155"/>
                        <a:gd name="connsiteY41" fmla="*/ 323557 h 1533378"/>
                        <a:gd name="connsiteX42" fmla="*/ 543950 w 1921155"/>
                        <a:gd name="connsiteY42" fmla="*/ 295421 h 1533378"/>
                        <a:gd name="connsiteX43" fmla="*/ 459544 w 1921155"/>
                        <a:gd name="connsiteY43" fmla="*/ 239151 h 1533378"/>
                        <a:gd name="connsiteX44" fmla="*/ 361070 w 1921155"/>
                        <a:gd name="connsiteY44" fmla="*/ 196948 h 1533378"/>
                        <a:gd name="connsiteX45" fmla="*/ 276664 w 1921155"/>
                        <a:gd name="connsiteY45" fmla="*/ 168812 h 1533378"/>
                        <a:gd name="connsiteX46" fmla="*/ 234461 w 1921155"/>
                        <a:gd name="connsiteY46" fmla="*/ 154744 h 1533378"/>
                        <a:gd name="connsiteX47" fmla="*/ 107851 w 1921155"/>
                        <a:gd name="connsiteY47" fmla="*/ 140677 h 1533378"/>
                        <a:gd name="connsiteX48" fmla="*/ 9378 w 1921155"/>
                        <a:gd name="connsiteY48" fmla="*/ 154744 h 1533378"/>
                        <a:gd name="connsiteX49" fmla="*/ 93784 w 1921155"/>
                        <a:gd name="connsiteY49" fmla="*/ 182880 h 1533378"/>
                        <a:gd name="connsiteX50" fmla="*/ 206325 w 1921155"/>
                        <a:gd name="connsiteY50" fmla="*/ 211015 h 1533378"/>
                        <a:gd name="connsiteX51" fmla="*/ 248528 w 1921155"/>
                        <a:gd name="connsiteY51" fmla="*/ 225083 h 1533378"/>
                        <a:gd name="connsiteX52" fmla="*/ 332934 w 1921155"/>
                        <a:gd name="connsiteY52" fmla="*/ 239151 h 1533378"/>
                        <a:gd name="connsiteX53" fmla="*/ 389205 w 1921155"/>
                        <a:gd name="connsiteY53" fmla="*/ 253218 h 1533378"/>
                        <a:gd name="connsiteX54" fmla="*/ 501747 w 1921155"/>
                        <a:gd name="connsiteY54" fmla="*/ 295421 h 1533378"/>
                        <a:gd name="connsiteX55" fmla="*/ 558018 w 1921155"/>
                        <a:gd name="connsiteY55" fmla="*/ 323557 h 1533378"/>
                        <a:gd name="connsiteX56" fmla="*/ 670559 w 1921155"/>
                        <a:gd name="connsiteY56" fmla="*/ 351692 h 1533378"/>
                        <a:gd name="connsiteX57" fmla="*/ 698694 w 1921155"/>
                        <a:gd name="connsiteY57" fmla="*/ 309489 h 1533378"/>
                        <a:gd name="connsiteX58" fmla="*/ 684627 w 1921155"/>
                        <a:gd name="connsiteY58" fmla="*/ 225083 h 1533378"/>
                        <a:gd name="connsiteX59" fmla="*/ 543950 w 1921155"/>
                        <a:gd name="connsiteY59" fmla="*/ 154744 h 1533378"/>
                        <a:gd name="connsiteX60" fmla="*/ 515814 w 1921155"/>
                        <a:gd name="connsiteY60" fmla="*/ 126609 h 1533378"/>
                        <a:gd name="connsiteX61" fmla="*/ 445476 w 1921155"/>
                        <a:gd name="connsiteY61" fmla="*/ 70338 h 1533378"/>
                        <a:gd name="connsiteX62" fmla="*/ 417341 w 1921155"/>
                        <a:gd name="connsiteY62" fmla="*/ 28135 h 1533378"/>
                        <a:gd name="connsiteX63" fmla="*/ 389205 w 1921155"/>
                        <a:gd name="connsiteY63" fmla="*/ 0 h 1533378"/>
                        <a:gd name="connsiteX64" fmla="*/ 431408 w 1921155"/>
                        <a:gd name="connsiteY64" fmla="*/ 28135 h 1533378"/>
                        <a:gd name="connsiteX65" fmla="*/ 543950 w 1921155"/>
                        <a:gd name="connsiteY65" fmla="*/ 84406 h 1533378"/>
                        <a:gd name="connsiteX66" fmla="*/ 642424 w 1921155"/>
                        <a:gd name="connsiteY66" fmla="*/ 126609 h 1533378"/>
                        <a:gd name="connsiteX67" fmla="*/ 684627 w 1921155"/>
                        <a:gd name="connsiteY67" fmla="*/ 154744 h 1533378"/>
                        <a:gd name="connsiteX68" fmla="*/ 740898 w 1921155"/>
                        <a:gd name="connsiteY68" fmla="*/ 211015 h 1533378"/>
                        <a:gd name="connsiteX69" fmla="*/ 769033 w 1921155"/>
                        <a:gd name="connsiteY69" fmla="*/ 239151 h 1533378"/>
                        <a:gd name="connsiteX70" fmla="*/ 853439 w 1921155"/>
                        <a:gd name="connsiteY70" fmla="*/ 309489 h 1533378"/>
                        <a:gd name="connsiteX71" fmla="*/ 825304 w 1921155"/>
                        <a:gd name="connsiteY71" fmla="*/ 393895 h 1533378"/>
                        <a:gd name="connsiteX72" fmla="*/ 740898 w 1921155"/>
                        <a:gd name="connsiteY72" fmla="*/ 506437 h 1533378"/>
                        <a:gd name="connsiteX73" fmla="*/ 712762 w 1921155"/>
                        <a:gd name="connsiteY73" fmla="*/ 562708 h 1533378"/>
                        <a:gd name="connsiteX74" fmla="*/ 684627 w 1921155"/>
                        <a:gd name="connsiteY74" fmla="*/ 604911 h 1533378"/>
                        <a:gd name="connsiteX75" fmla="*/ 628356 w 1921155"/>
                        <a:gd name="connsiteY75" fmla="*/ 745588 h 1533378"/>
                        <a:gd name="connsiteX76" fmla="*/ 614288 w 1921155"/>
                        <a:gd name="connsiteY76" fmla="*/ 801858 h 1533378"/>
                        <a:gd name="connsiteX77" fmla="*/ 558018 w 1921155"/>
                        <a:gd name="connsiteY77" fmla="*/ 872197 h 1533378"/>
                        <a:gd name="connsiteX78" fmla="*/ 487679 w 1921155"/>
                        <a:gd name="connsiteY78" fmla="*/ 956603 h 1533378"/>
                        <a:gd name="connsiteX79" fmla="*/ 515814 w 1921155"/>
                        <a:gd name="connsiteY79" fmla="*/ 872197 h 1533378"/>
                        <a:gd name="connsiteX80" fmla="*/ 600221 w 1921155"/>
                        <a:gd name="connsiteY80" fmla="*/ 759655 h 1533378"/>
                        <a:gd name="connsiteX81" fmla="*/ 628356 w 1921155"/>
                        <a:gd name="connsiteY81" fmla="*/ 717452 h 1533378"/>
                        <a:gd name="connsiteX82" fmla="*/ 684627 w 1921155"/>
                        <a:gd name="connsiteY82" fmla="*/ 604911 h 1533378"/>
                        <a:gd name="connsiteX83" fmla="*/ 712762 w 1921155"/>
                        <a:gd name="connsiteY83" fmla="*/ 520504 h 1533378"/>
                        <a:gd name="connsiteX84" fmla="*/ 726830 w 1921155"/>
                        <a:gd name="connsiteY84" fmla="*/ 464234 h 1533378"/>
                        <a:gd name="connsiteX85" fmla="*/ 754965 w 1921155"/>
                        <a:gd name="connsiteY85" fmla="*/ 436098 h 1533378"/>
                        <a:gd name="connsiteX86" fmla="*/ 797168 w 1921155"/>
                        <a:gd name="connsiteY86" fmla="*/ 351692 h 1533378"/>
                        <a:gd name="connsiteX87" fmla="*/ 839371 w 1921155"/>
                        <a:gd name="connsiteY87" fmla="*/ 337624 h 1533378"/>
                        <a:gd name="connsiteX88" fmla="*/ 923778 w 1921155"/>
                        <a:gd name="connsiteY88" fmla="*/ 295421 h 1533378"/>
                        <a:gd name="connsiteX89" fmla="*/ 965981 w 1921155"/>
                        <a:gd name="connsiteY89" fmla="*/ 309489 h 1533378"/>
                        <a:gd name="connsiteX90" fmla="*/ 1092590 w 1921155"/>
                        <a:gd name="connsiteY90" fmla="*/ 337624 h 1533378"/>
                        <a:gd name="connsiteX91" fmla="*/ 1064454 w 1921155"/>
                        <a:gd name="connsiteY91" fmla="*/ 464234 h 1533378"/>
                        <a:gd name="connsiteX92" fmla="*/ 1022251 w 1921155"/>
                        <a:gd name="connsiteY92" fmla="*/ 520504 h 1533378"/>
                        <a:gd name="connsiteX93" fmla="*/ 994116 w 1921155"/>
                        <a:gd name="connsiteY93" fmla="*/ 548640 h 1533378"/>
                        <a:gd name="connsiteX94" fmla="*/ 937845 w 1921155"/>
                        <a:gd name="connsiteY94" fmla="*/ 562708 h 1533378"/>
                        <a:gd name="connsiteX95" fmla="*/ 895642 w 1921155"/>
                        <a:gd name="connsiteY95" fmla="*/ 604911 h 1533378"/>
                        <a:gd name="connsiteX96" fmla="*/ 853439 w 1921155"/>
                        <a:gd name="connsiteY96" fmla="*/ 633046 h 1533378"/>
                        <a:gd name="connsiteX97" fmla="*/ 754965 w 1921155"/>
                        <a:gd name="connsiteY97" fmla="*/ 745588 h 1533378"/>
                        <a:gd name="connsiteX98" fmla="*/ 740898 w 1921155"/>
                        <a:gd name="connsiteY98" fmla="*/ 787791 h 1533378"/>
                        <a:gd name="connsiteX99" fmla="*/ 712762 w 1921155"/>
                        <a:gd name="connsiteY99" fmla="*/ 815926 h 1533378"/>
                        <a:gd name="connsiteX100" fmla="*/ 698694 w 1921155"/>
                        <a:gd name="connsiteY100" fmla="*/ 872197 h 1533378"/>
                        <a:gd name="connsiteX101" fmla="*/ 684627 w 1921155"/>
                        <a:gd name="connsiteY101" fmla="*/ 914400 h 1533378"/>
                        <a:gd name="connsiteX102" fmla="*/ 726830 w 1921155"/>
                        <a:gd name="connsiteY102" fmla="*/ 928468 h 1533378"/>
                        <a:gd name="connsiteX103" fmla="*/ 783101 w 1921155"/>
                        <a:gd name="connsiteY103" fmla="*/ 872197 h 1533378"/>
                        <a:gd name="connsiteX104" fmla="*/ 825304 w 1921155"/>
                        <a:gd name="connsiteY104" fmla="*/ 858129 h 1533378"/>
                        <a:gd name="connsiteX105" fmla="*/ 839371 w 1921155"/>
                        <a:gd name="connsiteY105" fmla="*/ 815926 h 1533378"/>
                        <a:gd name="connsiteX106" fmla="*/ 881574 w 1921155"/>
                        <a:gd name="connsiteY106" fmla="*/ 787791 h 1533378"/>
                        <a:gd name="connsiteX107" fmla="*/ 909710 w 1921155"/>
                        <a:gd name="connsiteY107" fmla="*/ 759655 h 1533378"/>
                        <a:gd name="connsiteX108" fmla="*/ 937845 w 1921155"/>
                        <a:gd name="connsiteY108" fmla="*/ 717452 h 1533378"/>
                        <a:gd name="connsiteX109" fmla="*/ 994116 w 1921155"/>
                        <a:gd name="connsiteY109" fmla="*/ 661181 h 1533378"/>
                        <a:gd name="connsiteX110" fmla="*/ 1036319 w 1921155"/>
                        <a:gd name="connsiteY110" fmla="*/ 520504 h 1533378"/>
                        <a:gd name="connsiteX111" fmla="*/ 1050387 w 1921155"/>
                        <a:gd name="connsiteY111" fmla="*/ 478301 h 1533378"/>
                        <a:gd name="connsiteX112" fmla="*/ 1078522 w 1921155"/>
                        <a:gd name="connsiteY112" fmla="*/ 436098 h 1533378"/>
                        <a:gd name="connsiteX113" fmla="*/ 1148861 w 1921155"/>
                        <a:gd name="connsiteY113" fmla="*/ 351692 h 1533378"/>
                        <a:gd name="connsiteX114" fmla="*/ 1148861 w 1921155"/>
                        <a:gd name="connsiteY114" fmla="*/ 267286 h 1533378"/>
                        <a:gd name="connsiteX115" fmla="*/ 1106658 w 1921155"/>
                        <a:gd name="connsiteY115" fmla="*/ 253218 h 1533378"/>
                        <a:gd name="connsiteX116" fmla="*/ 1078522 w 1921155"/>
                        <a:gd name="connsiteY116" fmla="*/ 211015 h 1533378"/>
                        <a:gd name="connsiteX117" fmla="*/ 980048 w 1921155"/>
                        <a:gd name="connsiteY117" fmla="*/ 154744 h 1533378"/>
                        <a:gd name="connsiteX118" fmla="*/ 937845 w 1921155"/>
                        <a:gd name="connsiteY118" fmla="*/ 112541 h 1533378"/>
                        <a:gd name="connsiteX119" fmla="*/ 853439 w 1921155"/>
                        <a:gd name="connsiteY119" fmla="*/ 84406 h 1533378"/>
                        <a:gd name="connsiteX120" fmla="*/ 769033 w 1921155"/>
                        <a:gd name="connsiteY120" fmla="*/ 28135 h 1533378"/>
                        <a:gd name="connsiteX121" fmla="*/ 740898 w 1921155"/>
                        <a:gd name="connsiteY121" fmla="*/ 56271 h 1533378"/>
                        <a:gd name="connsiteX122" fmla="*/ 825304 w 1921155"/>
                        <a:gd name="connsiteY122" fmla="*/ 112541 h 1533378"/>
                        <a:gd name="connsiteX123" fmla="*/ 867507 w 1921155"/>
                        <a:gd name="connsiteY123" fmla="*/ 140677 h 1533378"/>
                        <a:gd name="connsiteX124" fmla="*/ 909710 w 1921155"/>
                        <a:gd name="connsiteY124" fmla="*/ 154744 h 1533378"/>
                        <a:gd name="connsiteX125" fmla="*/ 994116 w 1921155"/>
                        <a:gd name="connsiteY125" fmla="*/ 211015 h 1533378"/>
                        <a:gd name="connsiteX126" fmla="*/ 1022251 w 1921155"/>
                        <a:gd name="connsiteY126" fmla="*/ 239151 h 1533378"/>
                        <a:gd name="connsiteX127" fmla="*/ 1064454 w 1921155"/>
                        <a:gd name="connsiteY127" fmla="*/ 267286 h 1533378"/>
                        <a:gd name="connsiteX128" fmla="*/ 1134793 w 1921155"/>
                        <a:gd name="connsiteY128" fmla="*/ 351692 h 1533378"/>
                        <a:gd name="connsiteX129" fmla="*/ 1275470 w 1921155"/>
                        <a:gd name="connsiteY129" fmla="*/ 379828 h 1533378"/>
                        <a:gd name="connsiteX130" fmla="*/ 1331741 w 1921155"/>
                        <a:gd name="connsiteY130" fmla="*/ 393895 h 1533378"/>
                        <a:gd name="connsiteX131" fmla="*/ 1359876 w 1921155"/>
                        <a:gd name="connsiteY131" fmla="*/ 422031 h 1533378"/>
                        <a:gd name="connsiteX132" fmla="*/ 1402079 w 1921155"/>
                        <a:gd name="connsiteY132" fmla="*/ 436098 h 1533378"/>
                        <a:gd name="connsiteX133" fmla="*/ 1444282 w 1921155"/>
                        <a:gd name="connsiteY133" fmla="*/ 464234 h 1533378"/>
                        <a:gd name="connsiteX134" fmla="*/ 1416147 w 1921155"/>
                        <a:gd name="connsiteY134" fmla="*/ 576775 h 1533378"/>
                        <a:gd name="connsiteX135" fmla="*/ 1317673 w 1921155"/>
                        <a:gd name="connsiteY135" fmla="*/ 717452 h 1533378"/>
                        <a:gd name="connsiteX136" fmla="*/ 1247334 w 1921155"/>
                        <a:gd name="connsiteY136" fmla="*/ 787791 h 1533378"/>
                        <a:gd name="connsiteX137" fmla="*/ 1191064 w 1921155"/>
                        <a:gd name="connsiteY137" fmla="*/ 872197 h 1533378"/>
                        <a:gd name="connsiteX138" fmla="*/ 1162928 w 1921155"/>
                        <a:gd name="connsiteY138" fmla="*/ 970671 h 1533378"/>
                        <a:gd name="connsiteX139" fmla="*/ 1134793 w 1921155"/>
                        <a:gd name="connsiteY139" fmla="*/ 1012874 h 1533378"/>
                        <a:gd name="connsiteX140" fmla="*/ 1120725 w 1921155"/>
                        <a:gd name="connsiteY140" fmla="*/ 872197 h 1533378"/>
                        <a:gd name="connsiteX141" fmla="*/ 1176996 w 1921155"/>
                        <a:gd name="connsiteY141" fmla="*/ 759655 h 1533378"/>
                        <a:gd name="connsiteX142" fmla="*/ 1205131 w 1921155"/>
                        <a:gd name="connsiteY142" fmla="*/ 717452 h 1533378"/>
                        <a:gd name="connsiteX143" fmla="*/ 1247334 w 1921155"/>
                        <a:gd name="connsiteY143" fmla="*/ 675249 h 1533378"/>
                        <a:gd name="connsiteX144" fmla="*/ 1275470 w 1921155"/>
                        <a:gd name="connsiteY144" fmla="*/ 618978 h 1533378"/>
                        <a:gd name="connsiteX145" fmla="*/ 1317673 w 1921155"/>
                        <a:gd name="connsiteY145" fmla="*/ 576775 h 1533378"/>
                        <a:gd name="connsiteX146" fmla="*/ 1345808 w 1921155"/>
                        <a:gd name="connsiteY146" fmla="*/ 534572 h 1533378"/>
                        <a:gd name="connsiteX147" fmla="*/ 1388011 w 1921155"/>
                        <a:gd name="connsiteY147" fmla="*/ 520504 h 1533378"/>
                        <a:gd name="connsiteX148" fmla="*/ 1458350 w 1921155"/>
                        <a:gd name="connsiteY148" fmla="*/ 478301 h 1533378"/>
                        <a:gd name="connsiteX149" fmla="*/ 1514621 w 1921155"/>
                        <a:gd name="connsiteY149" fmla="*/ 436098 h 1533378"/>
                        <a:gd name="connsiteX150" fmla="*/ 1542756 w 1921155"/>
                        <a:gd name="connsiteY150" fmla="*/ 393895 h 1533378"/>
                        <a:gd name="connsiteX151" fmla="*/ 1500553 w 1921155"/>
                        <a:gd name="connsiteY151" fmla="*/ 351692 h 1533378"/>
                        <a:gd name="connsiteX152" fmla="*/ 1430214 w 1921155"/>
                        <a:gd name="connsiteY152" fmla="*/ 281354 h 1533378"/>
                        <a:gd name="connsiteX153" fmla="*/ 1359876 w 1921155"/>
                        <a:gd name="connsiteY153" fmla="*/ 211015 h 1533378"/>
                        <a:gd name="connsiteX154" fmla="*/ 1317673 w 1921155"/>
                        <a:gd name="connsiteY154" fmla="*/ 168812 h 1533378"/>
                        <a:gd name="connsiteX155" fmla="*/ 1275470 w 1921155"/>
                        <a:gd name="connsiteY155" fmla="*/ 140677 h 1533378"/>
                        <a:gd name="connsiteX156" fmla="*/ 1191064 w 1921155"/>
                        <a:gd name="connsiteY156" fmla="*/ 112541 h 1533378"/>
                        <a:gd name="connsiteX157" fmla="*/ 1078522 w 1921155"/>
                        <a:gd name="connsiteY157" fmla="*/ 70338 h 1533378"/>
                        <a:gd name="connsiteX158" fmla="*/ 1134793 w 1921155"/>
                        <a:gd name="connsiteY158" fmla="*/ 140677 h 1533378"/>
                        <a:gd name="connsiteX159" fmla="*/ 1176996 w 1921155"/>
                        <a:gd name="connsiteY159" fmla="*/ 196948 h 1533378"/>
                        <a:gd name="connsiteX160" fmla="*/ 1261402 w 1921155"/>
                        <a:gd name="connsiteY160" fmla="*/ 253218 h 1533378"/>
                        <a:gd name="connsiteX161" fmla="*/ 1275470 w 1921155"/>
                        <a:gd name="connsiteY161" fmla="*/ 295421 h 1533378"/>
                        <a:gd name="connsiteX162" fmla="*/ 1317673 w 1921155"/>
                        <a:gd name="connsiteY162" fmla="*/ 309489 h 1533378"/>
                        <a:gd name="connsiteX163" fmla="*/ 1359876 w 1921155"/>
                        <a:gd name="connsiteY163" fmla="*/ 337624 h 1533378"/>
                        <a:gd name="connsiteX164" fmla="*/ 1402079 w 1921155"/>
                        <a:gd name="connsiteY164" fmla="*/ 351692 h 1533378"/>
                        <a:gd name="connsiteX165" fmla="*/ 1500553 w 1921155"/>
                        <a:gd name="connsiteY165" fmla="*/ 393895 h 1533378"/>
                        <a:gd name="connsiteX166" fmla="*/ 1528688 w 1921155"/>
                        <a:gd name="connsiteY166" fmla="*/ 422031 h 1533378"/>
                        <a:gd name="connsiteX167" fmla="*/ 1584959 w 1921155"/>
                        <a:gd name="connsiteY167" fmla="*/ 436098 h 1533378"/>
                        <a:gd name="connsiteX168" fmla="*/ 1627162 w 1921155"/>
                        <a:gd name="connsiteY168" fmla="*/ 450166 h 1533378"/>
                        <a:gd name="connsiteX169" fmla="*/ 1641230 w 1921155"/>
                        <a:gd name="connsiteY169" fmla="*/ 689317 h 1533378"/>
                        <a:gd name="connsiteX170" fmla="*/ 1584959 w 1921155"/>
                        <a:gd name="connsiteY170" fmla="*/ 745588 h 1533378"/>
                        <a:gd name="connsiteX171" fmla="*/ 1514621 w 1921155"/>
                        <a:gd name="connsiteY171" fmla="*/ 801858 h 1533378"/>
                        <a:gd name="connsiteX172" fmla="*/ 1486485 w 1921155"/>
                        <a:gd name="connsiteY172" fmla="*/ 829994 h 1533378"/>
                        <a:gd name="connsiteX173" fmla="*/ 1444282 w 1921155"/>
                        <a:gd name="connsiteY173" fmla="*/ 886264 h 1533378"/>
                        <a:gd name="connsiteX174" fmla="*/ 1402079 w 1921155"/>
                        <a:gd name="connsiteY174" fmla="*/ 914400 h 1533378"/>
                        <a:gd name="connsiteX175" fmla="*/ 1303605 w 1921155"/>
                        <a:gd name="connsiteY175" fmla="*/ 970671 h 1533378"/>
                        <a:gd name="connsiteX176" fmla="*/ 1275470 w 1921155"/>
                        <a:gd name="connsiteY176" fmla="*/ 1012874 h 1533378"/>
                        <a:gd name="connsiteX177" fmla="*/ 1303605 w 1921155"/>
                        <a:gd name="connsiteY177" fmla="*/ 984738 h 1533378"/>
                        <a:gd name="connsiteX178" fmla="*/ 1359876 w 1921155"/>
                        <a:gd name="connsiteY178" fmla="*/ 900332 h 1533378"/>
                        <a:gd name="connsiteX179" fmla="*/ 1388011 w 1921155"/>
                        <a:gd name="connsiteY179" fmla="*/ 858129 h 1533378"/>
                        <a:gd name="connsiteX180" fmla="*/ 1444282 w 1921155"/>
                        <a:gd name="connsiteY180" fmla="*/ 844061 h 1533378"/>
                        <a:gd name="connsiteX181" fmla="*/ 1500553 w 1921155"/>
                        <a:gd name="connsiteY181" fmla="*/ 759655 h 1533378"/>
                        <a:gd name="connsiteX182" fmla="*/ 1599027 w 1921155"/>
                        <a:gd name="connsiteY182" fmla="*/ 675249 h 1533378"/>
                        <a:gd name="connsiteX183" fmla="*/ 1627162 w 1921155"/>
                        <a:gd name="connsiteY183" fmla="*/ 633046 h 1533378"/>
                        <a:gd name="connsiteX184" fmla="*/ 1697501 w 1921155"/>
                        <a:gd name="connsiteY184" fmla="*/ 576775 h 1533378"/>
                        <a:gd name="connsiteX185" fmla="*/ 1711568 w 1921155"/>
                        <a:gd name="connsiteY185" fmla="*/ 520504 h 1533378"/>
                        <a:gd name="connsiteX186" fmla="*/ 1739704 w 1921155"/>
                        <a:gd name="connsiteY186" fmla="*/ 492369 h 1533378"/>
                        <a:gd name="connsiteX187" fmla="*/ 1725636 w 1921155"/>
                        <a:gd name="connsiteY187" fmla="*/ 323557 h 1533378"/>
                        <a:gd name="connsiteX188" fmla="*/ 1627162 w 1921155"/>
                        <a:gd name="connsiteY188" fmla="*/ 239151 h 1533378"/>
                        <a:gd name="connsiteX189" fmla="*/ 1556824 w 1921155"/>
                        <a:gd name="connsiteY189" fmla="*/ 168812 h 1533378"/>
                        <a:gd name="connsiteX190" fmla="*/ 1542756 w 1921155"/>
                        <a:gd name="connsiteY190" fmla="*/ 126609 h 1533378"/>
                        <a:gd name="connsiteX191" fmla="*/ 1627162 w 1921155"/>
                        <a:gd name="connsiteY191" fmla="*/ 168812 h 1533378"/>
                        <a:gd name="connsiteX192" fmla="*/ 1655298 w 1921155"/>
                        <a:gd name="connsiteY192" fmla="*/ 211015 h 1533378"/>
                        <a:gd name="connsiteX193" fmla="*/ 1683433 w 1921155"/>
                        <a:gd name="connsiteY193" fmla="*/ 239151 h 1533378"/>
                        <a:gd name="connsiteX194" fmla="*/ 1711568 w 1921155"/>
                        <a:gd name="connsiteY194" fmla="*/ 295421 h 1533378"/>
                        <a:gd name="connsiteX195" fmla="*/ 1753771 w 1921155"/>
                        <a:gd name="connsiteY195" fmla="*/ 436098 h 1533378"/>
                        <a:gd name="connsiteX196" fmla="*/ 1767839 w 1921155"/>
                        <a:gd name="connsiteY196" fmla="*/ 478301 h 1533378"/>
                        <a:gd name="connsiteX197" fmla="*/ 1753771 w 1921155"/>
                        <a:gd name="connsiteY197" fmla="*/ 576775 h 1533378"/>
                        <a:gd name="connsiteX198" fmla="*/ 1725636 w 1921155"/>
                        <a:gd name="connsiteY198" fmla="*/ 604911 h 1533378"/>
                        <a:gd name="connsiteX199" fmla="*/ 1697501 w 1921155"/>
                        <a:gd name="connsiteY199" fmla="*/ 661181 h 1533378"/>
                        <a:gd name="connsiteX200" fmla="*/ 1739704 w 1921155"/>
                        <a:gd name="connsiteY200" fmla="*/ 689317 h 1533378"/>
                        <a:gd name="connsiteX201" fmla="*/ 1767839 w 1921155"/>
                        <a:gd name="connsiteY201" fmla="*/ 745588 h 1533378"/>
                        <a:gd name="connsiteX202" fmla="*/ 1795974 w 1921155"/>
                        <a:gd name="connsiteY202" fmla="*/ 787791 h 1533378"/>
                        <a:gd name="connsiteX203" fmla="*/ 1838178 w 1921155"/>
                        <a:gd name="connsiteY203" fmla="*/ 928468 h 1533378"/>
                        <a:gd name="connsiteX204" fmla="*/ 1866313 w 1921155"/>
                        <a:gd name="connsiteY204" fmla="*/ 984738 h 1533378"/>
                        <a:gd name="connsiteX205" fmla="*/ 1852245 w 1921155"/>
                        <a:gd name="connsiteY205" fmla="*/ 1223889 h 1533378"/>
                        <a:gd name="connsiteX206" fmla="*/ 1838178 w 1921155"/>
                        <a:gd name="connsiteY206" fmla="*/ 1266092 h 1533378"/>
                        <a:gd name="connsiteX207" fmla="*/ 1810042 w 1921155"/>
                        <a:gd name="connsiteY207" fmla="*/ 1294228 h 1533378"/>
                        <a:gd name="connsiteX208" fmla="*/ 1795974 w 1921155"/>
                        <a:gd name="connsiteY208" fmla="*/ 1336431 h 1533378"/>
                        <a:gd name="connsiteX209" fmla="*/ 1767839 w 1921155"/>
                        <a:gd name="connsiteY209" fmla="*/ 1378634 h 1533378"/>
                        <a:gd name="connsiteX210" fmla="*/ 1767839 w 1921155"/>
                        <a:gd name="connsiteY210" fmla="*/ 1463040 h 15333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</a:cxnLst>
                      <a:rect l="l" t="t" r="r" b="b"/>
                      <a:pathLst>
                        <a:path w="1921155" h="1533378">
                          <a:moveTo>
                            <a:pt x="1781907" y="1533378"/>
                          </a:moveTo>
                          <a:cubicBezTo>
                            <a:pt x="1823304" y="1450584"/>
                            <a:pt x="1803413" y="1496998"/>
                            <a:pt x="1838178" y="1392701"/>
                          </a:cubicBezTo>
                          <a:cubicBezTo>
                            <a:pt x="1842867" y="1378633"/>
                            <a:pt x="1849337" y="1365039"/>
                            <a:pt x="1852245" y="1350498"/>
                          </a:cubicBezTo>
                          <a:cubicBezTo>
                            <a:pt x="1856934" y="1327052"/>
                            <a:pt x="1860022" y="1303228"/>
                            <a:pt x="1866313" y="1280160"/>
                          </a:cubicBezTo>
                          <a:cubicBezTo>
                            <a:pt x="1874116" y="1251548"/>
                            <a:pt x="1885070" y="1223889"/>
                            <a:pt x="1894448" y="1195754"/>
                          </a:cubicBezTo>
                          <a:lnTo>
                            <a:pt x="1908516" y="1153551"/>
                          </a:lnTo>
                          <a:cubicBezTo>
                            <a:pt x="1885736" y="766304"/>
                            <a:pt x="1921155" y="1014909"/>
                            <a:pt x="1880381" y="872197"/>
                          </a:cubicBezTo>
                          <a:cubicBezTo>
                            <a:pt x="1875070" y="853607"/>
                            <a:pt x="1874960" y="833219"/>
                            <a:pt x="1866313" y="815926"/>
                          </a:cubicBezTo>
                          <a:cubicBezTo>
                            <a:pt x="1834500" y="752301"/>
                            <a:pt x="1821473" y="742951"/>
                            <a:pt x="1781907" y="703384"/>
                          </a:cubicBezTo>
                          <a:cubicBezTo>
                            <a:pt x="1753643" y="618593"/>
                            <a:pt x="1791800" y="699906"/>
                            <a:pt x="1711568" y="633046"/>
                          </a:cubicBezTo>
                          <a:cubicBezTo>
                            <a:pt x="1698580" y="622222"/>
                            <a:pt x="1695388" y="602798"/>
                            <a:pt x="1683433" y="590843"/>
                          </a:cubicBezTo>
                          <a:cubicBezTo>
                            <a:pt x="1671478" y="578888"/>
                            <a:pt x="1654432" y="573270"/>
                            <a:pt x="1641230" y="562708"/>
                          </a:cubicBezTo>
                          <a:cubicBezTo>
                            <a:pt x="1630873" y="554422"/>
                            <a:pt x="1623451" y="542858"/>
                            <a:pt x="1613094" y="534572"/>
                          </a:cubicBezTo>
                          <a:cubicBezTo>
                            <a:pt x="1599892" y="524010"/>
                            <a:pt x="1584093" y="516999"/>
                            <a:pt x="1570891" y="506437"/>
                          </a:cubicBezTo>
                          <a:cubicBezTo>
                            <a:pt x="1560534" y="498151"/>
                            <a:pt x="1554129" y="485125"/>
                            <a:pt x="1542756" y="478301"/>
                          </a:cubicBezTo>
                          <a:cubicBezTo>
                            <a:pt x="1530041" y="470672"/>
                            <a:pt x="1514621" y="468923"/>
                            <a:pt x="1500553" y="464234"/>
                          </a:cubicBezTo>
                          <a:cubicBezTo>
                            <a:pt x="1462484" y="438854"/>
                            <a:pt x="1446703" y="425812"/>
                            <a:pt x="1402079" y="407963"/>
                          </a:cubicBezTo>
                          <a:cubicBezTo>
                            <a:pt x="1374543" y="396949"/>
                            <a:pt x="1345808" y="389206"/>
                            <a:pt x="1317673" y="379828"/>
                          </a:cubicBezTo>
                          <a:lnTo>
                            <a:pt x="1233267" y="351692"/>
                          </a:lnTo>
                          <a:cubicBezTo>
                            <a:pt x="1219199" y="347003"/>
                            <a:pt x="1205450" y="341220"/>
                            <a:pt x="1191064" y="337624"/>
                          </a:cubicBezTo>
                          <a:lnTo>
                            <a:pt x="1134793" y="323557"/>
                          </a:lnTo>
                          <a:cubicBezTo>
                            <a:pt x="989427" y="328246"/>
                            <a:pt x="843885" y="329083"/>
                            <a:pt x="698694" y="337624"/>
                          </a:cubicBezTo>
                          <a:cubicBezTo>
                            <a:pt x="683891" y="338495"/>
                            <a:pt x="670797" y="347790"/>
                            <a:pt x="656491" y="351692"/>
                          </a:cubicBezTo>
                          <a:cubicBezTo>
                            <a:pt x="619185" y="361867"/>
                            <a:pt x="580634" y="367600"/>
                            <a:pt x="543950" y="379828"/>
                          </a:cubicBezTo>
                          <a:cubicBezTo>
                            <a:pt x="436860" y="415524"/>
                            <a:pt x="488625" y="402147"/>
                            <a:pt x="389205" y="422031"/>
                          </a:cubicBezTo>
                          <a:cubicBezTo>
                            <a:pt x="244024" y="494620"/>
                            <a:pt x="447380" y="400358"/>
                            <a:pt x="234461" y="464234"/>
                          </a:cubicBezTo>
                          <a:cubicBezTo>
                            <a:pt x="218267" y="469092"/>
                            <a:pt x="207380" y="484808"/>
                            <a:pt x="192258" y="492369"/>
                          </a:cubicBezTo>
                          <a:cubicBezTo>
                            <a:pt x="178995" y="499001"/>
                            <a:pt x="164122" y="501748"/>
                            <a:pt x="150054" y="506437"/>
                          </a:cubicBezTo>
                          <a:cubicBezTo>
                            <a:pt x="145365" y="529883"/>
                            <a:pt x="144382" y="554387"/>
                            <a:pt x="135987" y="576775"/>
                          </a:cubicBezTo>
                          <a:cubicBezTo>
                            <a:pt x="130050" y="592606"/>
                            <a:pt x="110631" y="602301"/>
                            <a:pt x="107851" y="618978"/>
                          </a:cubicBezTo>
                          <a:cubicBezTo>
                            <a:pt x="105413" y="633605"/>
                            <a:pt x="117230" y="647113"/>
                            <a:pt x="121919" y="661181"/>
                          </a:cubicBezTo>
                          <a:cubicBezTo>
                            <a:pt x="140676" y="656492"/>
                            <a:pt x="159848" y="653228"/>
                            <a:pt x="178190" y="647114"/>
                          </a:cubicBezTo>
                          <a:cubicBezTo>
                            <a:pt x="202146" y="639129"/>
                            <a:pt x="224884" y="627845"/>
                            <a:pt x="248528" y="618978"/>
                          </a:cubicBezTo>
                          <a:cubicBezTo>
                            <a:pt x="262412" y="613771"/>
                            <a:pt x="276663" y="609600"/>
                            <a:pt x="290731" y="604911"/>
                          </a:cubicBezTo>
                          <a:cubicBezTo>
                            <a:pt x="318867" y="586154"/>
                            <a:pt x="356381" y="576776"/>
                            <a:pt x="375138" y="548640"/>
                          </a:cubicBezTo>
                          <a:cubicBezTo>
                            <a:pt x="384516" y="534572"/>
                            <a:pt x="392711" y="519639"/>
                            <a:pt x="403273" y="506437"/>
                          </a:cubicBezTo>
                          <a:cubicBezTo>
                            <a:pt x="422733" y="482112"/>
                            <a:pt x="446670" y="465560"/>
                            <a:pt x="473611" y="450166"/>
                          </a:cubicBezTo>
                          <a:cubicBezTo>
                            <a:pt x="491819" y="439762"/>
                            <a:pt x="510411" y="429819"/>
                            <a:pt x="529882" y="422031"/>
                          </a:cubicBezTo>
                          <a:cubicBezTo>
                            <a:pt x="557418" y="411017"/>
                            <a:pt x="586153" y="403273"/>
                            <a:pt x="614288" y="393895"/>
                          </a:cubicBezTo>
                          <a:lnTo>
                            <a:pt x="656491" y="379828"/>
                          </a:lnTo>
                          <a:cubicBezTo>
                            <a:pt x="661180" y="365760"/>
                            <a:pt x="679456" y="349487"/>
                            <a:pt x="670559" y="337624"/>
                          </a:cubicBezTo>
                          <a:cubicBezTo>
                            <a:pt x="658959" y="322157"/>
                            <a:pt x="632630" y="329671"/>
                            <a:pt x="614288" y="323557"/>
                          </a:cubicBezTo>
                          <a:cubicBezTo>
                            <a:pt x="590332" y="315572"/>
                            <a:pt x="566119" y="307513"/>
                            <a:pt x="543950" y="295421"/>
                          </a:cubicBezTo>
                          <a:cubicBezTo>
                            <a:pt x="514265" y="279229"/>
                            <a:pt x="491623" y="249844"/>
                            <a:pt x="459544" y="239151"/>
                          </a:cubicBezTo>
                          <a:cubicBezTo>
                            <a:pt x="323695" y="193867"/>
                            <a:pt x="534905" y="266482"/>
                            <a:pt x="361070" y="196948"/>
                          </a:cubicBezTo>
                          <a:cubicBezTo>
                            <a:pt x="333534" y="185934"/>
                            <a:pt x="304799" y="178191"/>
                            <a:pt x="276664" y="168812"/>
                          </a:cubicBezTo>
                          <a:cubicBezTo>
                            <a:pt x="262596" y="164123"/>
                            <a:pt x="249199" y="156381"/>
                            <a:pt x="234461" y="154744"/>
                          </a:cubicBezTo>
                          <a:lnTo>
                            <a:pt x="107851" y="140677"/>
                          </a:lnTo>
                          <a:cubicBezTo>
                            <a:pt x="75027" y="145366"/>
                            <a:pt x="19863" y="123288"/>
                            <a:pt x="9378" y="154744"/>
                          </a:cubicBezTo>
                          <a:cubicBezTo>
                            <a:pt x="0" y="182880"/>
                            <a:pt x="65012" y="175687"/>
                            <a:pt x="93784" y="182880"/>
                          </a:cubicBezTo>
                          <a:cubicBezTo>
                            <a:pt x="131298" y="192258"/>
                            <a:pt x="169641" y="198787"/>
                            <a:pt x="206325" y="211015"/>
                          </a:cubicBezTo>
                          <a:cubicBezTo>
                            <a:pt x="220393" y="215704"/>
                            <a:pt x="234052" y="221866"/>
                            <a:pt x="248528" y="225083"/>
                          </a:cubicBezTo>
                          <a:cubicBezTo>
                            <a:pt x="276372" y="231271"/>
                            <a:pt x="304964" y="233557"/>
                            <a:pt x="332934" y="239151"/>
                          </a:cubicBezTo>
                          <a:cubicBezTo>
                            <a:pt x="351893" y="242943"/>
                            <a:pt x="370448" y="248529"/>
                            <a:pt x="389205" y="253218"/>
                          </a:cubicBezTo>
                          <a:cubicBezTo>
                            <a:pt x="545871" y="331552"/>
                            <a:pt x="348515" y="237959"/>
                            <a:pt x="501747" y="295421"/>
                          </a:cubicBezTo>
                          <a:cubicBezTo>
                            <a:pt x="521383" y="302784"/>
                            <a:pt x="538743" y="315296"/>
                            <a:pt x="558018" y="323557"/>
                          </a:cubicBezTo>
                          <a:cubicBezTo>
                            <a:pt x="595864" y="339776"/>
                            <a:pt x="629283" y="343437"/>
                            <a:pt x="670559" y="351692"/>
                          </a:cubicBezTo>
                          <a:cubicBezTo>
                            <a:pt x="679937" y="337624"/>
                            <a:pt x="696827" y="326293"/>
                            <a:pt x="698694" y="309489"/>
                          </a:cubicBezTo>
                          <a:cubicBezTo>
                            <a:pt x="701844" y="281140"/>
                            <a:pt x="700984" y="248450"/>
                            <a:pt x="684627" y="225083"/>
                          </a:cubicBezTo>
                          <a:cubicBezTo>
                            <a:pt x="649099" y="174329"/>
                            <a:pt x="595880" y="167727"/>
                            <a:pt x="543950" y="154744"/>
                          </a:cubicBezTo>
                          <a:cubicBezTo>
                            <a:pt x="534571" y="145366"/>
                            <a:pt x="526171" y="134894"/>
                            <a:pt x="515814" y="126609"/>
                          </a:cubicBezTo>
                          <a:cubicBezTo>
                            <a:pt x="475191" y="94111"/>
                            <a:pt x="475669" y="108080"/>
                            <a:pt x="445476" y="70338"/>
                          </a:cubicBezTo>
                          <a:cubicBezTo>
                            <a:pt x="434914" y="57136"/>
                            <a:pt x="427903" y="41337"/>
                            <a:pt x="417341" y="28135"/>
                          </a:cubicBezTo>
                          <a:cubicBezTo>
                            <a:pt x="409055" y="17778"/>
                            <a:pt x="375942" y="0"/>
                            <a:pt x="389205" y="0"/>
                          </a:cubicBezTo>
                          <a:cubicBezTo>
                            <a:pt x="406112" y="0"/>
                            <a:pt x="416565" y="20039"/>
                            <a:pt x="431408" y="28135"/>
                          </a:cubicBezTo>
                          <a:cubicBezTo>
                            <a:pt x="468229" y="48219"/>
                            <a:pt x="504160" y="71143"/>
                            <a:pt x="543950" y="84406"/>
                          </a:cubicBezTo>
                          <a:cubicBezTo>
                            <a:pt x="591296" y="100188"/>
                            <a:pt x="593752" y="98797"/>
                            <a:pt x="642424" y="126609"/>
                          </a:cubicBezTo>
                          <a:cubicBezTo>
                            <a:pt x="657104" y="134997"/>
                            <a:pt x="671790" y="143741"/>
                            <a:pt x="684627" y="154744"/>
                          </a:cubicBezTo>
                          <a:cubicBezTo>
                            <a:pt x="704767" y="172007"/>
                            <a:pt x="722141" y="192258"/>
                            <a:pt x="740898" y="211015"/>
                          </a:cubicBezTo>
                          <a:cubicBezTo>
                            <a:pt x="750276" y="220394"/>
                            <a:pt x="757997" y="231794"/>
                            <a:pt x="769033" y="239151"/>
                          </a:cubicBezTo>
                          <a:cubicBezTo>
                            <a:pt x="827789" y="278321"/>
                            <a:pt x="799281" y="255331"/>
                            <a:pt x="853439" y="309489"/>
                          </a:cubicBezTo>
                          <a:cubicBezTo>
                            <a:pt x="844061" y="337624"/>
                            <a:pt x="846275" y="372924"/>
                            <a:pt x="825304" y="393895"/>
                          </a:cubicBezTo>
                          <a:cubicBezTo>
                            <a:pt x="785735" y="433464"/>
                            <a:pt x="772714" y="442806"/>
                            <a:pt x="740898" y="506437"/>
                          </a:cubicBezTo>
                          <a:cubicBezTo>
                            <a:pt x="731519" y="525194"/>
                            <a:pt x="723167" y="544500"/>
                            <a:pt x="712762" y="562708"/>
                          </a:cubicBezTo>
                          <a:cubicBezTo>
                            <a:pt x="704374" y="577388"/>
                            <a:pt x="693015" y="590232"/>
                            <a:pt x="684627" y="604911"/>
                          </a:cubicBezTo>
                          <a:cubicBezTo>
                            <a:pt x="658751" y="650194"/>
                            <a:pt x="641169" y="694339"/>
                            <a:pt x="628356" y="745588"/>
                          </a:cubicBezTo>
                          <a:cubicBezTo>
                            <a:pt x="623667" y="764345"/>
                            <a:pt x="621904" y="784087"/>
                            <a:pt x="614288" y="801858"/>
                          </a:cubicBezTo>
                          <a:cubicBezTo>
                            <a:pt x="594305" y="848485"/>
                            <a:pt x="585942" y="837292"/>
                            <a:pt x="558018" y="872197"/>
                          </a:cubicBezTo>
                          <a:cubicBezTo>
                            <a:pt x="479681" y="970118"/>
                            <a:pt x="587922" y="856360"/>
                            <a:pt x="487679" y="956603"/>
                          </a:cubicBezTo>
                          <a:cubicBezTo>
                            <a:pt x="497057" y="928468"/>
                            <a:pt x="494843" y="893168"/>
                            <a:pt x="515814" y="872197"/>
                          </a:cubicBezTo>
                          <a:cubicBezTo>
                            <a:pt x="567860" y="820151"/>
                            <a:pt x="536594" y="855096"/>
                            <a:pt x="600221" y="759655"/>
                          </a:cubicBezTo>
                          <a:cubicBezTo>
                            <a:pt x="609599" y="745587"/>
                            <a:pt x="623010" y="733492"/>
                            <a:pt x="628356" y="717452"/>
                          </a:cubicBezTo>
                          <a:cubicBezTo>
                            <a:pt x="660685" y="620463"/>
                            <a:pt x="635520" y="654016"/>
                            <a:pt x="684627" y="604911"/>
                          </a:cubicBezTo>
                          <a:cubicBezTo>
                            <a:pt x="694005" y="576775"/>
                            <a:pt x="705569" y="549276"/>
                            <a:pt x="712762" y="520504"/>
                          </a:cubicBezTo>
                          <a:cubicBezTo>
                            <a:pt x="717451" y="501747"/>
                            <a:pt x="718184" y="481527"/>
                            <a:pt x="726830" y="464234"/>
                          </a:cubicBezTo>
                          <a:cubicBezTo>
                            <a:pt x="732761" y="452371"/>
                            <a:pt x="745587" y="445477"/>
                            <a:pt x="754965" y="436098"/>
                          </a:cubicBezTo>
                          <a:cubicBezTo>
                            <a:pt x="764232" y="408297"/>
                            <a:pt x="772377" y="371525"/>
                            <a:pt x="797168" y="351692"/>
                          </a:cubicBezTo>
                          <a:cubicBezTo>
                            <a:pt x="808747" y="342429"/>
                            <a:pt x="826108" y="344256"/>
                            <a:pt x="839371" y="337624"/>
                          </a:cubicBezTo>
                          <a:cubicBezTo>
                            <a:pt x="948451" y="283084"/>
                            <a:pt x="817699" y="330781"/>
                            <a:pt x="923778" y="295421"/>
                          </a:cubicBezTo>
                          <a:cubicBezTo>
                            <a:pt x="937846" y="300110"/>
                            <a:pt x="951505" y="306272"/>
                            <a:pt x="965981" y="309489"/>
                          </a:cubicBezTo>
                          <a:cubicBezTo>
                            <a:pt x="1114541" y="342503"/>
                            <a:pt x="997579" y="305955"/>
                            <a:pt x="1092590" y="337624"/>
                          </a:cubicBezTo>
                          <a:cubicBezTo>
                            <a:pt x="1089146" y="358288"/>
                            <a:pt x="1080752" y="435713"/>
                            <a:pt x="1064454" y="464234"/>
                          </a:cubicBezTo>
                          <a:cubicBezTo>
                            <a:pt x="1052821" y="484591"/>
                            <a:pt x="1037261" y="502492"/>
                            <a:pt x="1022251" y="520504"/>
                          </a:cubicBezTo>
                          <a:cubicBezTo>
                            <a:pt x="1013760" y="530693"/>
                            <a:pt x="1005979" y="542708"/>
                            <a:pt x="994116" y="548640"/>
                          </a:cubicBezTo>
                          <a:cubicBezTo>
                            <a:pt x="976823" y="557287"/>
                            <a:pt x="956602" y="558019"/>
                            <a:pt x="937845" y="562708"/>
                          </a:cubicBezTo>
                          <a:cubicBezTo>
                            <a:pt x="923777" y="576776"/>
                            <a:pt x="910926" y="592175"/>
                            <a:pt x="895642" y="604911"/>
                          </a:cubicBezTo>
                          <a:cubicBezTo>
                            <a:pt x="882654" y="615735"/>
                            <a:pt x="864572" y="620322"/>
                            <a:pt x="853439" y="633046"/>
                          </a:cubicBezTo>
                          <a:cubicBezTo>
                            <a:pt x="738550" y="764347"/>
                            <a:pt x="849923" y="682281"/>
                            <a:pt x="754965" y="745588"/>
                          </a:cubicBezTo>
                          <a:cubicBezTo>
                            <a:pt x="750276" y="759656"/>
                            <a:pt x="748527" y="775076"/>
                            <a:pt x="740898" y="787791"/>
                          </a:cubicBezTo>
                          <a:cubicBezTo>
                            <a:pt x="734074" y="799164"/>
                            <a:pt x="718694" y="804063"/>
                            <a:pt x="712762" y="815926"/>
                          </a:cubicBezTo>
                          <a:cubicBezTo>
                            <a:pt x="704115" y="833219"/>
                            <a:pt x="704005" y="853607"/>
                            <a:pt x="698694" y="872197"/>
                          </a:cubicBezTo>
                          <a:cubicBezTo>
                            <a:pt x="694620" y="886455"/>
                            <a:pt x="689316" y="900332"/>
                            <a:pt x="684627" y="914400"/>
                          </a:cubicBezTo>
                          <a:cubicBezTo>
                            <a:pt x="698695" y="919089"/>
                            <a:pt x="713200" y="934309"/>
                            <a:pt x="726830" y="928468"/>
                          </a:cubicBezTo>
                          <a:cubicBezTo>
                            <a:pt x="751212" y="918019"/>
                            <a:pt x="757936" y="880586"/>
                            <a:pt x="783101" y="872197"/>
                          </a:cubicBezTo>
                          <a:lnTo>
                            <a:pt x="825304" y="858129"/>
                          </a:lnTo>
                          <a:cubicBezTo>
                            <a:pt x="829993" y="844061"/>
                            <a:pt x="830108" y="827505"/>
                            <a:pt x="839371" y="815926"/>
                          </a:cubicBezTo>
                          <a:cubicBezTo>
                            <a:pt x="849933" y="802724"/>
                            <a:pt x="868372" y="798353"/>
                            <a:pt x="881574" y="787791"/>
                          </a:cubicBezTo>
                          <a:cubicBezTo>
                            <a:pt x="891931" y="779505"/>
                            <a:pt x="901424" y="770012"/>
                            <a:pt x="909710" y="759655"/>
                          </a:cubicBezTo>
                          <a:cubicBezTo>
                            <a:pt x="920272" y="746453"/>
                            <a:pt x="926842" y="730289"/>
                            <a:pt x="937845" y="717452"/>
                          </a:cubicBezTo>
                          <a:cubicBezTo>
                            <a:pt x="955108" y="697312"/>
                            <a:pt x="994116" y="661181"/>
                            <a:pt x="994116" y="661181"/>
                          </a:cubicBezTo>
                          <a:cubicBezTo>
                            <a:pt x="1015376" y="576143"/>
                            <a:pt x="1002072" y="623246"/>
                            <a:pt x="1036319" y="520504"/>
                          </a:cubicBezTo>
                          <a:cubicBezTo>
                            <a:pt x="1041008" y="506436"/>
                            <a:pt x="1042162" y="490639"/>
                            <a:pt x="1050387" y="478301"/>
                          </a:cubicBezTo>
                          <a:cubicBezTo>
                            <a:pt x="1059765" y="464233"/>
                            <a:pt x="1067698" y="449086"/>
                            <a:pt x="1078522" y="436098"/>
                          </a:cubicBezTo>
                          <a:cubicBezTo>
                            <a:pt x="1168792" y="327774"/>
                            <a:pt x="1079000" y="456481"/>
                            <a:pt x="1148861" y="351692"/>
                          </a:cubicBezTo>
                          <a:cubicBezTo>
                            <a:pt x="1158239" y="323557"/>
                            <a:pt x="1176995" y="295421"/>
                            <a:pt x="1148861" y="267286"/>
                          </a:cubicBezTo>
                          <a:cubicBezTo>
                            <a:pt x="1138376" y="256800"/>
                            <a:pt x="1120726" y="257907"/>
                            <a:pt x="1106658" y="253218"/>
                          </a:cubicBezTo>
                          <a:cubicBezTo>
                            <a:pt x="1097279" y="239150"/>
                            <a:pt x="1090477" y="222970"/>
                            <a:pt x="1078522" y="211015"/>
                          </a:cubicBezTo>
                          <a:cubicBezTo>
                            <a:pt x="1045297" y="177790"/>
                            <a:pt x="1018663" y="182326"/>
                            <a:pt x="980048" y="154744"/>
                          </a:cubicBezTo>
                          <a:cubicBezTo>
                            <a:pt x="963859" y="143180"/>
                            <a:pt x="955236" y="122203"/>
                            <a:pt x="937845" y="112541"/>
                          </a:cubicBezTo>
                          <a:cubicBezTo>
                            <a:pt x="911920" y="98138"/>
                            <a:pt x="878115" y="100857"/>
                            <a:pt x="853439" y="84406"/>
                          </a:cubicBezTo>
                          <a:lnTo>
                            <a:pt x="769033" y="28135"/>
                          </a:lnTo>
                          <a:cubicBezTo>
                            <a:pt x="759655" y="37514"/>
                            <a:pt x="738297" y="43265"/>
                            <a:pt x="740898" y="56271"/>
                          </a:cubicBezTo>
                          <a:cubicBezTo>
                            <a:pt x="748425" y="93906"/>
                            <a:pt x="797888" y="103403"/>
                            <a:pt x="825304" y="112541"/>
                          </a:cubicBezTo>
                          <a:cubicBezTo>
                            <a:pt x="839372" y="121920"/>
                            <a:pt x="852385" y="133116"/>
                            <a:pt x="867507" y="140677"/>
                          </a:cubicBezTo>
                          <a:cubicBezTo>
                            <a:pt x="880770" y="147309"/>
                            <a:pt x="897372" y="146519"/>
                            <a:pt x="909710" y="154744"/>
                          </a:cubicBezTo>
                          <a:cubicBezTo>
                            <a:pt x="1015086" y="224995"/>
                            <a:pt x="893768" y="177567"/>
                            <a:pt x="994116" y="211015"/>
                          </a:cubicBezTo>
                          <a:cubicBezTo>
                            <a:pt x="1003494" y="220394"/>
                            <a:pt x="1011894" y="230865"/>
                            <a:pt x="1022251" y="239151"/>
                          </a:cubicBezTo>
                          <a:cubicBezTo>
                            <a:pt x="1035453" y="249713"/>
                            <a:pt x="1052499" y="255331"/>
                            <a:pt x="1064454" y="267286"/>
                          </a:cubicBezTo>
                          <a:cubicBezTo>
                            <a:pt x="1089425" y="292257"/>
                            <a:pt x="1097344" y="337289"/>
                            <a:pt x="1134793" y="351692"/>
                          </a:cubicBezTo>
                          <a:cubicBezTo>
                            <a:pt x="1179426" y="368859"/>
                            <a:pt x="1229077" y="368230"/>
                            <a:pt x="1275470" y="379828"/>
                          </a:cubicBezTo>
                          <a:lnTo>
                            <a:pt x="1331741" y="393895"/>
                          </a:lnTo>
                          <a:cubicBezTo>
                            <a:pt x="1341119" y="403274"/>
                            <a:pt x="1348503" y="415207"/>
                            <a:pt x="1359876" y="422031"/>
                          </a:cubicBezTo>
                          <a:cubicBezTo>
                            <a:pt x="1372591" y="429660"/>
                            <a:pt x="1388816" y="429466"/>
                            <a:pt x="1402079" y="436098"/>
                          </a:cubicBezTo>
                          <a:cubicBezTo>
                            <a:pt x="1417201" y="443659"/>
                            <a:pt x="1430214" y="454855"/>
                            <a:pt x="1444282" y="464234"/>
                          </a:cubicBezTo>
                          <a:cubicBezTo>
                            <a:pt x="1440386" y="483716"/>
                            <a:pt x="1429663" y="552446"/>
                            <a:pt x="1416147" y="576775"/>
                          </a:cubicBezTo>
                          <a:cubicBezTo>
                            <a:pt x="1405479" y="595978"/>
                            <a:pt x="1339527" y="692866"/>
                            <a:pt x="1317673" y="717452"/>
                          </a:cubicBezTo>
                          <a:cubicBezTo>
                            <a:pt x="1295644" y="742235"/>
                            <a:pt x="1265727" y="760202"/>
                            <a:pt x="1247334" y="787791"/>
                          </a:cubicBezTo>
                          <a:lnTo>
                            <a:pt x="1191064" y="872197"/>
                          </a:lnTo>
                          <a:cubicBezTo>
                            <a:pt x="1186556" y="890228"/>
                            <a:pt x="1173019" y="950488"/>
                            <a:pt x="1162928" y="970671"/>
                          </a:cubicBezTo>
                          <a:cubicBezTo>
                            <a:pt x="1155367" y="985793"/>
                            <a:pt x="1144171" y="998806"/>
                            <a:pt x="1134793" y="1012874"/>
                          </a:cubicBezTo>
                          <a:cubicBezTo>
                            <a:pt x="1083169" y="961248"/>
                            <a:pt x="1095770" y="988655"/>
                            <a:pt x="1120725" y="872197"/>
                          </a:cubicBezTo>
                          <a:cubicBezTo>
                            <a:pt x="1145318" y="757431"/>
                            <a:pt x="1131351" y="816713"/>
                            <a:pt x="1176996" y="759655"/>
                          </a:cubicBezTo>
                          <a:cubicBezTo>
                            <a:pt x="1187558" y="746453"/>
                            <a:pt x="1194307" y="730440"/>
                            <a:pt x="1205131" y="717452"/>
                          </a:cubicBezTo>
                          <a:cubicBezTo>
                            <a:pt x="1217867" y="702168"/>
                            <a:pt x="1235770" y="691438"/>
                            <a:pt x="1247334" y="675249"/>
                          </a:cubicBezTo>
                          <a:cubicBezTo>
                            <a:pt x="1259523" y="658184"/>
                            <a:pt x="1263281" y="636043"/>
                            <a:pt x="1275470" y="618978"/>
                          </a:cubicBezTo>
                          <a:cubicBezTo>
                            <a:pt x="1287034" y="602789"/>
                            <a:pt x="1304937" y="592059"/>
                            <a:pt x="1317673" y="576775"/>
                          </a:cubicBezTo>
                          <a:cubicBezTo>
                            <a:pt x="1328497" y="563787"/>
                            <a:pt x="1332606" y="545134"/>
                            <a:pt x="1345808" y="534572"/>
                          </a:cubicBezTo>
                          <a:cubicBezTo>
                            <a:pt x="1357387" y="525309"/>
                            <a:pt x="1373943" y="525193"/>
                            <a:pt x="1388011" y="520504"/>
                          </a:cubicBezTo>
                          <a:cubicBezTo>
                            <a:pt x="1453857" y="454660"/>
                            <a:pt x="1373126" y="527000"/>
                            <a:pt x="1458350" y="478301"/>
                          </a:cubicBezTo>
                          <a:cubicBezTo>
                            <a:pt x="1478707" y="466668"/>
                            <a:pt x="1495864" y="450166"/>
                            <a:pt x="1514621" y="436098"/>
                          </a:cubicBezTo>
                          <a:cubicBezTo>
                            <a:pt x="1523999" y="422030"/>
                            <a:pt x="1545536" y="410572"/>
                            <a:pt x="1542756" y="393895"/>
                          </a:cubicBezTo>
                          <a:cubicBezTo>
                            <a:pt x="1539485" y="374271"/>
                            <a:pt x="1513289" y="366976"/>
                            <a:pt x="1500553" y="351692"/>
                          </a:cubicBezTo>
                          <a:cubicBezTo>
                            <a:pt x="1392337" y="221832"/>
                            <a:pt x="1557189" y="392457"/>
                            <a:pt x="1430214" y="281354"/>
                          </a:cubicBezTo>
                          <a:cubicBezTo>
                            <a:pt x="1405260" y="259519"/>
                            <a:pt x="1383322" y="234461"/>
                            <a:pt x="1359876" y="211015"/>
                          </a:cubicBezTo>
                          <a:cubicBezTo>
                            <a:pt x="1345808" y="196947"/>
                            <a:pt x="1334226" y="179847"/>
                            <a:pt x="1317673" y="168812"/>
                          </a:cubicBezTo>
                          <a:cubicBezTo>
                            <a:pt x="1303605" y="159434"/>
                            <a:pt x="1290920" y="147544"/>
                            <a:pt x="1275470" y="140677"/>
                          </a:cubicBezTo>
                          <a:cubicBezTo>
                            <a:pt x="1248369" y="128632"/>
                            <a:pt x="1215740" y="128992"/>
                            <a:pt x="1191064" y="112541"/>
                          </a:cubicBezTo>
                          <a:cubicBezTo>
                            <a:pt x="1128966" y="71143"/>
                            <a:pt x="1165440" y="87722"/>
                            <a:pt x="1078522" y="70338"/>
                          </a:cubicBezTo>
                          <a:cubicBezTo>
                            <a:pt x="1148089" y="174686"/>
                            <a:pt x="1067973" y="60492"/>
                            <a:pt x="1134793" y="140677"/>
                          </a:cubicBezTo>
                          <a:cubicBezTo>
                            <a:pt x="1149803" y="158689"/>
                            <a:pt x="1159472" y="181371"/>
                            <a:pt x="1176996" y="196948"/>
                          </a:cubicBezTo>
                          <a:cubicBezTo>
                            <a:pt x="1202269" y="219413"/>
                            <a:pt x="1261402" y="253218"/>
                            <a:pt x="1261402" y="253218"/>
                          </a:cubicBezTo>
                          <a:cubicBezTo>
                            <a:pt x="1266091" y="267286"/>
                            <a:pt x="1264985" y="284936"/>
                            <a:pt x="1275470" y="295421"/>
                          </a:cubicBezTo>
                          <a:cubicBezTo>
                            <a:pt x="1285955" y="305906"/>
                            <a:pt x="1304410" y="302857"/>
                            <a:pt x="1317673" y="309489"/>
                          </a:cubicBezTo>
                          <a:cubicBezTo>
                            <a:pt x="1332795" y="317050"/>
                            <a:pt x="1344754" y="330063"/>
                            <a:pt x="1359876" y="337624"/>
                          </a:cubicBezTo>
                          <a:cubicBezTo>
                            <a:pt x="1373139" y="344256"/>
                            <a:pt x="1388816" y="345060"/>
                            <a:pt x="1402079" y="351692"/>
                          </a:cubicBezTo>
                          <a:cubicBezTo>
                            <a:pt x="1499226" y="400267"/>
                            <a:pt x="1383445" y="364620"/>
                            <a:pt x="1500553" y="393895"/>
                          </a:cubicBezTo>
                          <a:cubicBezTo>
                            <a:pt x="1509931" y="403274"/>
                            <a:pt x="1516825" y="416100"/>
                            <a:pt x="1528688" y="422031"/>
                          </a:cubicBezTo>
                          <a:cubicBezTo>
                            <a:pt x="1545981" y="430678"/>
                            <a:pt x="1566369" y="430787"/>
                            <a:pt x="1584959" y="436098"/>
                          </a:cubicBezTo>
                          <a:cubicBezTo>
                            <a:pt x="1599217" y="440172"/>
                            <a:pt x="1613094" y="445477"/>
                            <a:pt x="1627162" y="450166"/>
                          </a:cubicBezTo>
                          <a:cubicBezTo>
                            <a:pt x="1658887" y="545339"/>
                            <a:pt x="1680320" y="572047"/>
                            <a:pt x="1641230" y="689317"/>
                          </a:cubicBezTo>
                          <a:cubicBezTo>
                            <a:pt x="1632842" y="714482"/>
                            <a:pt x="1599673" y="723517"/>
                            <a:pt x="1584959" y="745588"/>
                          </a:cubicBezTo>
                          <a:cubicBezTo>
                            <a:pt x="1548599" y="800129"/>
                            <a:pt x="1572864" y="782445"/>
                            <a:pt x="1514621" y="801858"/>
                          </a:cubicBezTo>
                          <a:cubicBezTo>
                            <a:pt x="1505242" y="811237"/>
                            <a:pt x="1494976" y="819805"/>
                            <a:pt x="1486485" y="829994"/>
                          </a:cubicBezTo>
                          <a:cubicBezTo>
                            <a:pt x="1471475" y="848006"/>
                            <a:pt x="1460861" y="869685"/>
                            <a:pt x="1444282" y="886264"/>
                          </a:cubicBezTo>
                          <a:cubicBezTo>
                            <a:pt x="1432327" y="898219"/>
                            <a:pt x="1415837" y="904573"/>
                            <a:pt x="1402079" y="914400"/>
                          </a:cubicBezTo>
                          <a:cubicBezTo>
                            <a:pt x="1327559" y="967629"/>
                            <a:pt x="1372090" y="947842"/>
                            <a:pt x="1303605" y="970671"/>
                          </a:cubicBezTo>
                          <a:cubicBezTo>
                            <a:pt x="1294227" y="984739"/>
                            <a:pt x="1263515" y="1024829"/>
                            <a:pt x="1275470" y="1012874"/>
                          </a:cubicBezTo>
                          <a:lnTo>
                            <a:pt x="1303605" y="984738"/>
                          </a:lnTo>
                          <a:cubicBezTo>
                            <a:pt x="1328328" y="910570"/>
                            <a:pt x="1301333" y="970584"/>
                            <a:pt x="1359876" y="900332"/>
                          </a:cubicBezTo>
                          <a:cubicBezTo>
                            <a:pt x="1370700" y="887344"/>
                            <a:pt x="1373943" y="867507"/>
                            <a:pt x="1388011" y="858129"/>
                          </a:cubicBezTo>
                          <a:cubicBezTo>
                            <a:pt x="1404098" y="847404"/>
                            <a:pt x="1425525" y="848750"/>
                            <a:pt x="1444282" y="844061"/>
                          </a:cubicBezTo>
                          <a:cubicBezTo>
                            <a:pt x="1463039" y="815926"/>
                            <a:pt x="1472418" y="778412"/>
                            <a:pt x="1500553" y="759655"/>
                          </a:cubicBezTo>
                          <a:cubicBezTo>
                            <a:pt x="1538736" y="734200"/>
                            <a:pt x="1571737" y="716185"/>
                            <a:pt x="1599027" y="675249"/>
                          </a:cubicBezTo>
                          <a:cubicBezTo>
                            <a:pt x="1608405" y="661181"/>
                            <a:pt x="1616600" y="646248"/>
                            <a:pt x="1627162" y="633046"/>
                          </a:cubicBezTo>
                          <a:cubicBezTo>
                            <a:pt x="1650069" y="604412"/>
                            <a:pt x="1666168" y="597664"/>
                            <a:pt x="1697501" y="576775"/>
                          </a:cubicBezTo>
                          <a:cubicBezTo>
                            <a:pt x="1702190" y="558018"/>
                            <a:pt x="1702921" y="537797"/>
                            <a:pt x="1711568" y="520504"/>
                          </a:cubicBezTo>
                          <a:cubicBezTo>
                            <a:pt x="1717499" y="508641"/>
                            <a:pt x="1738759" y="505598"/>
                            <a:pt x="1739704" y="492369"/>
                          </a:cubicBezTo>
                          <a:cubicBezTo>
                            <a:pt x="1743727" y="436047"/>
                            <a:pt x="1742478" y="377452"/>
                            <a:pt x="1725636" y="323557"/>
                          </a:cubicBezTo>
                          <a:cubicBezTo>
                            <a:pt x="1712931" y="282902"/>
                            <a:pt x="1656049" y="264427"/>
                            <a:pt x="1627162" y="239151"/>
                          </a:cubicBezTo>
                          <a:cubicBezTo>
                            <a:pt x="1602208" y="217316"/>
                            <a:pt x="1556824" y="168812"/>
                            <a:pt x="1556824" y="168812"/>
                          </a:cubicBezTo>
                          <a:cubicBezTo>
                            <a:pt x="1552135" y="154744"/>
                            <a:pt x="1532271" y="137094"/>
                            <a:pt x="1542756" y="126609"/>
                          </a:cubicBezTo>
                          <a:cubicBezTo>
                            <a:pt x="1554404" y="114961"/>
                            <a:pt x="1625746" y="167868"/>
                            <a:pt x="1627162" y="168812"/>
                          </a:cubicBezTo>
                          <a:cubicBezTo>
                            <a:pt x="1636541" y="182880"/>
                            <a:pt x="1644736" y="197813"/>
                            <a:pt x="1655298" y="211015"/>
                          </a:cubicBezTo>
                          <a:cubicBezTo>
                            <a:pt x="1663583" y="221372"/>
                            <a:pt x="1676076" y="228115"/>
                            <a:pt x="1683433" y="239151"/>
                          </a:cubicBezTo>
                          <a:cubicBezTo>
                            <a:pt x="1695065" y="256600"/>
                            <a:pt x="1703780" y="275950"/>
                            <a:pt x="1711568" y="295421"/>
                          </a:cubicBezTo>
                          <a:cubicBezTo>
                            <a:pt x="1745004" y="379011"/>
                            <a:pt x="1733042" y="363546"/>
                            <a:pt x="1753771" y="436098"/>
                          </a:cubicBezTo>
                          <a:cubicBezTo>
                            <a:pt x="1757845" y="450356"/>
                            <a:pt x="1763150" y="464233"/>
                            <a:pt x="1767839" y="478301"/>
                          </a:cubicBezTo>
                          <a:cubicBezTo>
                            <a:pt x="1763150" y="511126"/>
                            <a:pt x="1764256" y="545319"/>
                            <a:pt x="1753771" y="576775"/>
                          </a:cubicBezTo>
                          <a:cubicBezTo>
                            <a:pt x="1749577" y="589358"/>
                            <a:pt x="1732993" y="593875"/>
                            <a:pt x="1725636" y="604911"/>
                          </a:cubicBezTo>
                          <a:cubicBezTo>
                            <a:pt x="1714004" y="622360"/>
                            <a:pt x="1706879" y="642424"/>
                            <a:pt x="1697501" y="661181"/>
                          </a:cubicBezTo>
                          <a:cubicBezTo>
                            <a:pt x="1711569" y="670560"/>
                            <a:pt x="1728880" y="676328"/>
                            <a:pt x="1739704" y="689317"/>
                          </a:cubicBezTo>
                          <a:cubicBezTo>
                            <a:pt x="1753129" y="705427"/>
                            <a:pt x="1757435" y="727380"/>
                            <a:pt x="1767839" y="745588"/>
                          </a:cubicBezTo>
                          <a:cubicBezTo>
                            <a:pt x="1776227" y="760268"/>
                            <a:pt x="1786596" y="773723"/>
                            <a:pt x="1795974" y="787791"/>
                          </a:cubicBezTo>
                          <a:cubicBezTo>
                            <a:pt x="1806071" y="828178"/>
                            <a:pt x="1821054" y="894219"/>
                            <a:pt x="1838178" y="928468"/>
                          </a:cubicBezTo>
                          <a:lnTo>
                            <a:pt x="1866313" y="984738"/>
                          </a:lnTo>
                          <a:cubicBezTo>
                            <a:pt x="1861624" y="1064455"/>
                            <a:pt x="1860191" y="1144430"/>
                            <a:pt x="1852245" y="1223889"/>
                          </a:cubicBezTo>
                          <a:cubicBezTo>
                            <a:pt x="1850770" y="1238644"/>
                            <a:pt x="1845807" y="1253377"/>
                            <a:pt x="1838178" y="1266092"/>
                          </a:cubicBezTo>
                          <a:cubicBezTo>
                            <a:pt x="1831354" y="1277465"/>
                            <a:pt x="1819421" y="1284849"/>
                            <a:pt x="1810042" y="1294228"/>
                          </a:cubicBezTo>
                          <a:cubicBezTo>
                            <a:pt x="1805353" y="1308296"/>
                            <a:pt x="1802606" y="1323168"/>
                            <a:pt x="1795974" y="1336431"/>
                          </a:cubicBezTo>
                          <a:cubicBezTo>
                            <a:pt x="1788413" y="1351553"/>
                            <a:pt x="1771507" y="1362129"/>
                            <a:pt x="1767839" y="1378634"/>
                          </a:cubicBezTo>
                          <a:cubicBezTo>
                            <a:pt x="1761736" y="1406099"/>
                            <a:pt x="1767839" y="1434905"/>
                            <a:pt x="1767839" y="1463040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93" name="Freeform 2992"/>
                    <p:cNvSpPr/>
                    <p:nvPr/>
                  </p:nvSpPr>
                  <p:spPr>
                    <a:xfrm>
                      <a:off x="6109604" y="56271"/>
                      <a:ext cx="2241575" cy="1351260"/>
                    </a:xfrm>
                    <a:custGeom>
                      <a:avLst/>
                      <a:gdLst>
                        <a:gd name="connsiteX0" fmla="*/ 460008 w 2241575"/>
                        <a:gd name="connsiteY0" fmla="*/ 1209821 h 1351260"/>
                        <a:gd name="connsiteX1" fmla="*/ 474076 w 2241575"/>
                        <a:gd name="connsiteY1" fmla="*/ 1153551 h 1351260"/>
                        <a:gd name="connsiteX2" fmla="*/ 544414 w 2241575"/>
                        <a:gd name="connsiteY2" fmla="*/ 1097280 h 1351260"/>
                        <a:gd name="connsiteX3" fmla="*/ 642888 w 2241575"/>
                        <a:gd name="connsiteY3" fmla="*/ 984738 h 1351260"/>
                        <a:gd name="connsiteX4" fmla="*/ 685091 w 2241575"/>
                        <a:gd name="connsiteY4" fmla="*/ 801858 h 1351260"/>
                        <a:gd name="connsiteX5" fmla="*/ 699159 w 2241575"/>
                        <a:gd name="connsiteY5" fmla="*/ 759655 h 1351260"/>
                        <a:gd name="connsiteX6" fmla="*/ 713227 w 2241575"/>
                        <a:gd name="connsiteY6" fmla="*/ 717452 h 1351260"/>
                        <a:gd name="connsiteX7" fmla="*/ 769498 w 2241575"/>
                        <a:gd name="connsiteY7" fmla="*/ 604911 h 1351260"/>
                        <a:gd name="connsiteX8" fmla="*/ 825768 w 2241575"/>
                        <a:gd name="connsiteY8" fmla="*/ 436098 h 1351260"/>
                        <a:gd name="connsiteX9" fmla="*/ 839836 w 2241575"/>
                        <a:gd name="connsiteY9" fmla="*/ 351692 h 1351260"/>
                        <a:gd name="connsiteX10" fmla="*/ 867971 w 2241575"/>
                        <a:gd name="connsiteY10" fmla="*/ 267286 h 1351260"/>
                        <a:gd name="connsiteX11" fmla="*/ 910174 w 2241575"/>
                        <a:gd name="connsiteY11" fmla="*/ 140677 h 1351260"/>
                        <a:gd name="connsiteX12" fmla="*/ 938310 w 2241575"/>
                        <a:gd name="connsiteY12" fmla="*/ 56271 h 1351260"/>
                        <a:gd name="connsiteX13" fmla="*/ 952378 w 2241575"/>
                        <a:gd name="connsiteY13" fmla="*/ 14067 h 1351260"/>
                        <a:gd name="connsiteX14" fmla="*/ 896107 w 2241575"/>
                        <a:gd name="connsiteY14" fmla="*/ 98474 h 1351260"/>
                        <a:gd name="connsiteX15" fmla="*/ 853904 w 2241575"/>
                        <a:gd name="connsiteY15" fmla="*/ 182880 h 1351260"/>
                        <a:gd name="connsiteX16" fmla="*/ 839836 w 2241575"/>
                        <a:gd name="connsiteY16" fmla="*/ 253218 h 1351260"/>
                        <a:gd name="connsiteX17" fmla="*/ 811701 w 2241575"/>
                        <a:gd name="connsiteY17" fmla="*/ 295421 h 1351260"/>
                        <a:gd name="connsiteX18" fmla="*/ 797633 w 2241575"/>
                        <a:gd name="connsiteY18" fmla="*/ 351692 h 1351260"/>
                        <a:gd name="connsiteX19" fmla="*/ 769498 w 2241575"/>
                        <a:gd name="connsiteY19" fmla="*/ 436098 h 1351260"/>
                        <a:gd name="connsiteX20" fmla="*/ 755430 w 2241575"/>
                        <a:gd name="connsiteY20" fmla="*/ 478301 h 1351260"/>
                        <a:gd name="connsiteX21" fmla="*/ 741362 w 2241575"/>
                        <a:gd name="connsiteY21" fmla="*/ 562707 h 1351260"/>
                        <a:gd name="connsiteX22" fmla="*/ 713227 w 2241575"/>
                        <a:gd name="connsiteY22" fmla="*/ 647114 h 1351260"/>
                        <a:gd name="connsiteX23" fmla="*/ 685091 w 2241575"/>
                        <a:gd name="connsiteY23" fmla="*/ 815926 h 1351260"/>
                        <a:gd name="connsiteX24" fmla="*/ 671024 w 2241575"/>
                        <a:gd name="connsiteY24" fmla="*/ 914400 h 1351260"/>
                        <a:gd name="connsiteX25" fmla="*/ 656956 w 2241575"/>
                        <a:gd name="connsiteY25" fmla="*/ 1026941 h 1351260"/>
                        <a:gd name="connsiteX26" fmla="*/ 628821 w 2241575"/>
                        <a:gd name="connsiteY26" fmla="*/ 1111347 h 1351260"/>
                        <a:gd name="connsiteX27" fmla="*/ 614753 w 2241575"/>
                        <a:gd name="connsiteY27" fmla="*/ 1153551 h 1351260"/>
                        <a:gd name="connsiteX28" fmla="*/ 628821 w 2241575"/>
                        <a:gd name="connsiteY28" fmla="*/ 1294227 h 1351260"/>
                        <a:gd name="connsiteX29" fmla="*/ 642888 w 2241575"/>
                        <a:gd name="connsiteY29" fmla="*/ 1336431 h 1351260"/>
                        <a:gd name="connsiteX30" fmla="*/ 614753 w 2241575"/>
                        <a:gd name="connsiteY30" fmla="*/ 1069144 h 1351260"/>
                        <a:gd name="connsiteX31" fmla="*/ 600685 w 2241575"/>
                        <a:gd name="connsiteY31" fmla="*/ 1026941 h 1351260"/>
                        <a:gd name="connsiteX32" fmla="*/ 586618 w 2241575"/>
                        <a:gd name="connsiteY32" fmla="*/ 970671 h 1351260"/>
                        <a:gd name="connsiteX33" fmla="*/ 572550 w 2241575"/>
                        <a:gd name="connsiteY33" fmla="*/ 844061 h 1351260"/>
                        <a:gd name="connsiteX34" fmla="*/ 544414 w 2241575"/>
                        <a:gd name="connsiteY34" fmla="*/ 604911 h 1351260"/>
                        <a:gd name="connsiteX35" fmla="*/ 502211 w 2241575"/>
                        <a:gd name="connsiteY35" fmla="*/ 365760 h 1351260"/>
                        <a:gd name="connsiteX36" fmla="*/ 488144 w 2241575"/>
                        <a:gd name="connsiteY36" fmla="*/ 323557 h 1351260"/>
                        <a:gd name="connsiteX37" fmla="*/ 460008 w 2241575"/>
                        <a:gd name="connsiteY37" fmla="*/ 281354 h 1351260"/>
                        <a:gd name="connsiteX38" fmla="*/ 431873 w 2241575"/>
                        <a:gd name="connsiteY38" fmla="*/ 225083 h 1351260"/>
                        <a:gd name="connsiteX39" fmla="*/ 347467 w 2241575"/>
                        <a:gd name="connsiteY39" fmla="*/ 154744 h 1351260"/>
                        <a:gd name="connsiteX40" fmla="*/ 319331 w 2241575"/>
                        <a:gd name="connsiteY40" fmla="*/ 126609 h 1351260"/>
                        <a:gd name="connsiteX41" fmla="*/ 192722 w 2241575"/>
                        <a:gd name="connsiteY41" fmla="*/ 56271 h 1351260"/>
                        <a:gd name="connsiteX42" fmla="*/ 136451 w 2241575"/>
                        <a:gd name="connsiteY42" fmla="*/ 28135 h 1351260"/>
                        <a:gd name="connsiteX43" fmla="*/ 94248 w 2241575"/>
                        <a:gd name="connsiteY43" fmla="*/ 14067 h 1351260"/>
                        <a:gd name="connsiteX44" fmla="*/ 23910 w 2241575"/>
                        <a:gd name="connsiteY44" fmla="*/ 0 h 1351260"/>
                        <a:gd name="connsiteX45" fmla="*/ 178654 w 2241575"/>
                        <a:gd name="connsiteY45" fmla="*/ 14067 h 1351260"/>
                        <a:gd name="connsiteX46" fmla="*/ 234925 w 2241575"/>
                        <a:gd name="connsiteY46" fmla="*/ 42203 h 1351260"/>
                        <a:gd name="connsiteX47" fmla="*/ 263061 w 2241575"/>
                        <a:gd name="connsiteY47" fmla="*/ 84406 h 1351260"/>
                        <a:gd name="connsiteX48" fmla="*/ 305264 w 2241575"/>
                        <a:gd name="connsiteY48" fmla="*/ 112541 h 1351260"/>
                        <a:gd name="connsiteX49" fmla="*/ 361534 w 2241575"/>
                        <a:gd name="connsiteY49" fmla="*/ 196947 h 1351260"/>
                        <a:gd name="connsiteX50" fmla="*/ 389670 w 2241575"/>
                        <a:gd name="connsiteY50" fmla="*/ 239151 h 1351260"/>
                        <a:gd name="connsiteX51" fmla="*/ 460008 w 2241575"/>
                        <a:gd name="connsiteY51" fmla="*/ 323557 h 1351260"/>
                        <a:gd name="connsiteX52" fmla="*/ 488144 w 2241575"/>
                        <a:gd name="connsiteY52" fmla="*/ 450166 h 1351260"/>
                        <a:gd name="connsiteX53" fmla="*/ 502211 w 2241575"/>
                        <a:gd name="connsiteY53" fmla="*/ 520504 h 1351260"/>
                        <a:gd name="connsiteX54" fmla="*/ 516279 w 2241575"/>
                        <a:gd name="connsiteY54" fmla="*/ 562707 h 1351260"/>
                        <a:gd name="connsiteX55" fmla="*/ 530347 w 2241575"/>
                        <a:gd name="connsiteY55" fmla="*/ 618978 h 1351260"/>
                        <a:gd name="connsiteX56" fmla="*/ 544414 w 2241575"/>
                        <a:gd name="connsiteY56" fmla="*/ 689317 h 1351260"/>
                        <a:gd name="connsiteX57" fmla="*/ 558482 w 2241575"/>
                        <a:gd name="connsiteY57" fmla="*/ 731520 h 1351260"/>
                        <a:gd name="connsiteX58" fmla="*/ 572550 w 2241575"/>
                        <a:gd name="connsiteY58" fmla="*/ 801858 h 1351260"/>
                        <a:gd name="connsiteX59" fmla="*/ 600685 w 2241575"/>
                        <a:gd name="connsiteY59" fmla="*/ 858129 h 1351260"/>
                        <a:gd name="connsiteX60" fmla="*/ 628821 w 2241575"/>
                        <a:gd name="connsiteY60" fmla="*/ 1055077 h 1351260"/>
                        <a:gd name="connsiteX61" fmla="*/ 656956 w 2241575"/>
                        <a:gd name="connsiteY61" fmla="*/ 1209821 h 1351260"/>
                        <a:gd name="connsiteX62" fmla="*/ 699159 w 2241575"/>
                        <a:gd name="connsiteY62" fmla="*/ 1125415 h 1351260"/>
                        <a:gd name="connsiteX63" fmla="*/ 727294 w 2241575"/>
                        <a:gd name="connsiteY63" fmla="*/ 1041009 h 1351260"/>
                        <a:gd name="connsiteX64" fmla="*/ 741362 w 2241575"/>
                        <a:gd name="connsiteY64" fmla="*/ 998806 h 1351260"/>
                        <a:gd name="connsiteX65" fmla="*/ 755430 w 2241575"/>
                        <a:gd name="connsiteY65" fmla="*/ 942535 h 1351260"/>
                        <a:gd name="connsiteX66" fmla="*/ 811701 w 2241575"/>
                        <a:gd name="connsiteY66" fmla="*/ 844061 h 1351260"/>
                        <a:gd name="connsiteX67" fmla="*/ 853904 w 2241575"/>
                        <a:gd name="connsiteY67" fmla="*/ 773723 h 1351260"/>
                        <a:gd name="connsiteX68" fmla="*/ 867971 w 2241575"/>
                        <a:gd name="connsiteY68" fmla="*/ 731520 h 1351260"/>
                        <a:gd name="connsiteX69" fmla="*/ 924242 w 2241575"/>
                        <a:gd name="connsiteY69" fmla="*/ 633046 h 1351260"/>
                        <a:gd name="connsiteX70" fmla="*/ 966445 w 2241575"/>
                        <a:gd name="connsiteY70" fmla="*/ 604911 h 1351260"/>
                        <a:gd name="connsiteX71" fmla="*/ 994581 w 2241575"/>
                        <a:gd name="connsiteY71" fmla="*/ 576775 h 1351260"/>
                        <a:gd name="connsiteX72" fmla="*/ 1050851 w 2241575"/>
                        <a:gd name="connsiteY72" fmla="*/ 478301 h 1351260"/>
                        <a:gd name="connsiteX73" fmla="*/ 1078987 w 2241575"/>
                        <a:gd name="connsiteY73" fmla="*/ 450166 h 1351260"/>
                        <a:gd name="connsiteX74" fmla="*/ 1121190 w 2241575"/>
                        <a:gd name="connsiteY74" fmla="*/ 393895 h 1351260"/>
                        <a:gd name="connsiteX75" fmla="*/ 1149325 w 2241575"/>
                        <a:gd name="connsiteY75" fmla="*/ 351692 h 1351260"/>
                        <a:gd name="connsiteX76" fmla="*/ 1191528 w 2241575"/>
                        <a:gd name="connsiteY76" fmla="*/ 337624 h 1351260"/>
                        <a:gd name="connsiteX77" fmla="*/ 1332205 w 2241575"/>
                        <a:gd name="connsiteY77" fmla="*/ 267286 h 1351260"/>
                        <a:gd name="connsiteX78" fmla="*/ 1416611 w 2241575"/>
                        <a:gd name="connsiteY78" fmla="*/ 225083 h 1351260"/>
                        <a:gd name="connsiteX79" fmla="*/ 1585424 w 2241575"/>
                        <a:gd name="connsiteY79" fmla="*/ 168812 h 1351260"/>
                        <a:gd name="connsiteX80" fmla="*/ 1754236 w 2241575"/>
                        <a:gd name="connsiteY80" fmla="*/ 154744 h 1351260"/>
                        <a:gd name="connsiteX81" fmla="*/ 2176267 w 2241575"/>
                        <a:gd name="connsiteY81" fmla="*/ 168812 h 1351260"/>
                        <a:gd name="connsiteX82" fmla="*/ 1979319 w 2241575"/>
                        <a:gd name="connsiteY82" fmla="*/ 182880 h 1351260"/>
                        <a:gd name="connsiteX83" fmla="*/ 1852710 w 2241575"/>
                        <a:gd name="connsiteY83" fmla="*/ 196947 h 1351260"/>
                        <a:gd name="connsiteX84" fmla="*/ 1796439 w 2241575"/>
                        <a:gd name="connsiteY84" fmla="*/ 211015 h 1351260"/>
                        <a:gd name="connsiteX85" fmla="*/ 1754236 w 2241575"/>
                        <a:gd name="connsiteY85" fmla="*/ 239151 h 1351260"/>
                        <a:gd name="connsiteX86" fmla="*/ 1683898 w 2241575"/>
                        <a:gd name="connsiteY86" fmla="*/ 253218 h 1351260"/>
                        <a:gd name="connsiteX87" fmla="*/ 1599491 w 2241575"/>
                        <a:gd name="connsiteY87" fmla="*/ 196947 h 1351260"/>
                        <a:gd name="connsiteX88" fmla="*/ 1486950 w 2241575"/>
                        <a:gd name="connsiteY88" fmla="*/ 154744 h 1351260"/>
                        <a:gd name="connsiteX89" fmla="*/ 1444747 w 2241575"/>
                        <a:gd name="connsiteY89" fmla="*/ 140677 h 1351260"/>
                        <a:gd name="connsiteX90" fmla="*/ 1458814 w 2241575"/>
                        <a:gd name="connsiteY90" fmla="*/ 225083 h 1351260"/>
                        <a:gd name="connsiteX91" fmla="*/ 1557288 w 2241575"/>
                        <a:gd name="connsiteY91" fmla="*/ 239151 h 1351260"/>
                        <a:gd name="connsiteX92" fmla="*/ 1599491 w 2241575"/>
                        <a:gd name="connsiteY92" fmla="*/ 253218 h 1351260"/>
                        <a:gd name="connsiteX93" fmla="*/ 1669830 w 2241575"/>
                        <a:gd name="connsiteY93" fmla="*/ 323557 h 1351260"/>
                        <a:gd name="connsiteX94" fmla="*/ 1768304 w 2241575"/>
                        <a:gd name="connsiteY94" fmla="*/ 379827 h 1351260"/>
                        <a:gd name="connsiteX95" fmla="*/ 1697965 w 2241575"/>
                        <a:gd name="connsiteY95" fmla="*/ 393895 h 1351260"/>
                        <a:gd name="connsiteX96" fmla="*/ 1571356 w 2241575"/>
                        <a:gd name="connsiteY96" fmla="*/ 365760 h 1351260"/>
                        <a:gd name="connsiteX97" fmla="*/ 1515085 w 2241575"/>
                        <a:gd name="connsiteY97" fmla="*/ 337624 h 1351260"/>
                        <a:gd name="connsiteX98" fmla="*/ 1472882 w 2241575"/>
                        <a:gd name="connsiteY98" fmla="*/ 323557 h 1351260"/>
                        <a:gd name="connsiteX99" fmla="*/ 1430679 w 2241575"/>
                        <a:gd name="connsiteY99" fmla="*/ 295421 h 1351260"/>
                        <a:gd name="connsiteX100" fmla="*/ 1374408 w 2241575"/>
                        <a:gd name="connsiteY100" fmla="*/ 281354 h 1351260"/>
                        <a:gd name="connsiteX101" fmla="*/ 1275934 w 2241575"/>
                        <a:gd name="connsiteY101" fmla="*/ 253218 h 1351260"/>
                        <a:gd name="connsiteX102" fmla="*/ 1332205 w 2241575"/>
                        <a:gd name="connsiteY102" fmla="*/ 365760 h 1351260"/>
                        <a:gd name="connsiteX103" fmla="*/ 1360341 w 2241575"/>
                        <a:gd name="connsiteY103" fmla="*/ 393895 h 1351260"/>
                        <a:gd name="connsiteX104" fmla="*/ 1374408 w 2241575"/>
                        <a:gd name="connsiteY104" fmla="*/ 436098 h 1351260"/>
                        <a:gd name="connsiteX105" fmla="*/ 1416611 w 2241575"/>
                        <a:gd name="connsiteY105" fmla="*/ 450166 h 1351260"/>
                        <a:gd name="connsiteX106" fmla="*/ 1486950 w 2241575"/>
                        <a:gd name="connsiteY106" fmla="*/ 492369 h 1351260"/>
                        <a:gd name="connsiteX107" fmla="*/ 1416611 w 2241575"/>
                        <a:gd name="connsiteY107" fmla="*/ 506437 h 1351260"/>
                        <a:gd name="connsiteX108" fmla="*/ 994581 w 2241575"/>
                        <a:gd name="connsiteY108" fmla="*/ 534572 h 1351260"/>
                        <a:gd name="connsiteX109" fmla="*/ 952378 w 2241575"/>
                        <a:gd name="connsiteY109" fmla="*/ 675249 h 1351260"/>
                        <a:gd name="connsiteX110" fmla="*/ 938310 w 2241575"/>
                        <a:gd name="connsiteY110" fmla="*/ 717452 h 1351260"/>
                        <a:gd name="connsiteX111" fmla="*/ 910174 w 2241575"/>
                        <a:gd name="connsiteY111" fmla="*/ 773723 h 1351260"/>
                        <a:gd name="connsiteX112" fmla="*/ 867971 w 2241575"/>
                        <a:gd name="connsiteY112" fmla="*/ 858129 h 1351260"/>
                        <a:gd name="connsiteX113" fmla="*/ 825768 w 2241575"/>
                        <a:gd name="connsiteY113" fmla="*/ 872197 h 1351260"/>
                        <a:gd name="connsiteX114" fmla="*/ 811701 w 2241575"/>
                        <a:gd name="connsiteY114" fmla="*/ 886264 h 13512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</a:cxnLst>
                      <a:rect l="l" t="t" r="r" b="b"/>
                      <a:pathLst>
                        <a:path w="2241575" h="1351260">
                          <a:moveTo>
                            <a:pt x="460008" y="1209821"/>
                          </a:moveTo>
                          <a:cubicBezTo>
                            <a:pt x="464697" y="1191064"/>
                            <a:pt x="465430" y="1170844"/>
                            <a:pt x="474076" y="1153551"/>
                          </a:cubicBezTo>
                          <a:cubicBezTo>
                            <a:pt x="486266" y="1129171"/>
                            <a:pt x="526740" y="1112744"/>
                            <a:pt x="544414" y="1097280"/>
                          </a:cubicBezTo>
                          <a:cubicBezTo>
                            <a:pt x="610250" y="1039674"/>
                            <a:pt x="604752" y="1041942"/>
                            <a:pt x="642888" y="984738"/>
                          </a:cubicBezTo>
                          <a:cubicBezTo>
                            <a:pt x="661150" y="856908"/>
                            <a:pt x="646471" y="917718"/>
                            <a:pt x="685091" y="801858"/>
                          </a:cubicBezTo>
                          <a:lnTo>
                            <a:pt x="699159" y="759655"/>
                          </a:lnTo>
                          <a:cubicBezTo>
                            <a:pt x="703848" y="745587"/>
                            <a:pt x="706595" y="730715"/>
                            <a:pt x="713227" y="717452"/>
                          </a:cubicBezTo>
                          <a:lnTo>
                            <a:pt x="769498" y="604911"/>
                          </a:lnTo>
                          <a:cubicBezTo>
                            <a:pt x="802719" y="472024"/>
                            <a:pt x="780340" y="526955"/>
                            <a:pt x="825768" y="436098"/>
                          </a:cubicBezTo>
                          <a:cubicBezTo>
                            <a:pt x="830457" y="407963"/>
                            <a:pt x="832918" y="379364"/>
                            <a:pt x="839836" y="351692"/>
                          </a:cubicBezTo>
                          <a:cubicBezTo>
                            <a:pt x="847029" y="322920"/>
                            <a:pt x="858593" y="295421"/>
                            <a:pt x="867971" y="267286"/>
                          </a:cubicBezTo>
                          <a:lnTo>
                            <a:pt x="910174" y="140677"/>
                          </a:lnTo>
                          <a:lnTo>
                            <a:pt x="938310" y="56271"/>
                          </a:lnTo>
                          <a:cubicBezTo>
                            <a:pt x="942999" y="42203"/>
                            <a:pt x="960604" y="1729"/>
                            <a:pt x="952378" y="14067"/>
                          </a:cubicBezTo>
                          <a:cubicBezTo>
                            <a:pt x="933621" y="42203"/>
                            <a:pt x="906800" y="66395"/>
                            <a:pt x="896107" y="98474"/>
                          </a:cubicBezTo>
                          <a:cubicBezTo>
                            <a:pt x="876692" y="156717"/>
                            <a:pt x="890264" y="128339"/>
                            <a:pt x="853904" y="182880"/>
                          </a:cubicBezTo>
                          <a:cubicBezTo>
                            <a:pt x="849215" y="206326"/>
                            <a:pt x="848232" y="230830"/>
                            <a:pt x="839836" y="253218"/>
                          </a:cubicBezTo>
                          <a:cubicBezTo>
                            <a:pt x="833899" y="269049"/>
                            <a:pt x="818361" y="279881"/>
                            <a:pt x="811701" y="295421"/>
                          </a:cubicBezTo>
                          <a:cubicBezTo>
                            <a:pt x="804085" y="313192"/>
                            <a:pt x="803189" y="333173"/>
                            <a:pt x="797633" y="351692"/>
                          </a:cubicBezTo>
                          <a:cubicBezTo>
                            <a:pt x="789111" y="380098"/>
                            <a:pt x="778876" y="407963"/>
                            <a:pt x="769498" y="436098"/>
                          </a:cubicBezTo>
                          <a:cubicBezTo>
                            <a:pt x="764809" y="450166"/>
                            <a:pt x="757868" y="463674"/>
                            <a:pt x="755430" y="478301"/>
                          </a:cubicBezTo>
                          <a:cubicBezTo>
                            <a:pt x="750741" y="506436"/>
                            <a:pt x="748280" y="535035"/>
                            <a:pt x="741362" y="562707"/>
                          </a:cubicBezTo>
                          <a:cubicBezTo>
                            <a:pt x="734169" y="591479"/>
                            <a:pt x="718103" y="617860"/>
                            <a:pt x="713227" y="647114"/>
                          </a:cubicBezTo>
                          <a:cubicBezTo>
                            <a:pt x="703848" y="703385"/>
                            <a:pt x="693158" y="759452"/>
                            <a:pt x="685091" y="815926"/>
                          </a:cubicBezTo>
                          <a:cubicBezTo>
                            <a:pt x="680402" y="848751"/>
                            <a:pt x="675406" y="881533"/>
                            <a:pt x="671024" y="914400"/>
                          </a:cubicBezTo>
                          <a:cubicBezTo>
                            <a:pt x="666028" y="951874"/>
                            <a:pt x="664877" y="989975"/>
                            <a:pt x="656956" y="1026941"/>
                          </a:cubicBezTo>
                          <a:cubicBezTo>
                            <a:pt x="650742" y="1055940"/>
                            <a:pt x="638199" y="1083212"/>
                            <a:pt x="628821" y="1111347"/>
                          </a:cubicBezTo>
                          <a:lnTo>
                            <a:pt x="614753" y="1153551"/>
                          </a:lnTo>
                          <a:cubicBezTo>
                            <a:pt x="619442" y="1200443"/>
                            <a:pt x="621655" y="1247649"/>
                            <a:pt x="628821" y="1294227"/>
                          </a:cubicBezTo>
                          <a:cubicBezTo>
                            <a:pt x="631076" y="1308883"/>
                            <a:pt x="642888" y="1351260"/>
                            <a:pt x="642888" y="1336431"/>
                          </a:cubicBezTo>
                          <a:cubicBezTo>
                            <a:pt x="642888" y="1293786"/>
                            <a:pt x="626929" y="1130024"/>
                            <a:pt x="614753" y="1069144"/>
                          </a:cubicBezTo>
                          <a:cubicBezTo>
                            <a:pt x="611845" y="1054603"/>
                            <a:pt x="604759" y="1041199"/>
                            <a:pt x="600685" y="1026941"/>
                          </a:cubicBezTo>
                          <a:cubicBezTo>
                            <a:pt x="595374" y="1008351"/>
                            <a:pt x="591307" y="989428"/>
                            <a:pt x="586618" y="970671"/>
                          </a:cubicBezTo>
                          <a:cubicBezTo>
                            <a:pt x="581929" y="928468"/>
                            <a:pt x="576229" y="886364"/>
                            <a:pt x="572550" y="844061"/>
                          </a:cubicBezTo>
                          <a:cubicBezTo>
                            <a:pt x="552977" y="618978"/>
                            <a:pt x="580298" y="712559"/>
                            <a:pt x="544414" y="604911"/>
                          </a:cubicBezTo>
                          <a:cubicBezTo>
                            <a:pt x="533109" y="503164"/>
                            <a:pt x="534242" y="461858"/>
                            <a:pt x="502211" y="365760"/>
                          </a:cubicBezTo>
                          <a:cubicBezTo>
                            <a:pt x="497522" y="351692"/>
                            <a:pt x="494776" y="336820"/>
                            <a:pt x="488144" y="323557"/>
                          </a:cubicBezTo>
                          <a:cubicBezTo>
                            <a:pt x="480583" y="308435"/>
                            <a:pt x="468396" y="296034"/>
                            <a:pt x="460008" y="281354"/>
                          </a:cubicBezTo>
                          <a:cubicBezTo>
                            <a:pt x="449604" y="263146"/>
                            <a:pt x="444062" y="242148"/>
                            <a:pt x="431873" y="225083"/>
                          </a:cubicBezTo>
                          <a:cubicBezTo>
                            <a:pt x="398459" y="178303"/>
                            <a:pt x="388594" y="187645"/>
                            <a:pt x="347467" y="154744"/>
                          </a:cubicBezTo>
                          <a:cubicBezTo>
                            <a:pt x="337110" y="146459"/>
                            <a:pt x="329942" y="134567"/>
                            <a:pt x="319331" y="126609"/>
                          </a:cubicBezTo>
                          <a:cubicBezTo>
                            <a:pt x="197468" y="35213"/>
                            <a:pt x="278020" y="92827"/>
                            <a:pt x="192722" y="56271"/>
                          </a:cubicBezTo>
                          <a:cubicBezTo>
                            <a:pt x="173447" y="48010"/>
                            <a:pt x="155726" y="36396"/>
                            <a:pt x="136451" y="28135"/>
                          </a:cubicBezTo>
                          <a:cubicBezTo>
                            <a:pt x="122821" y="22294"/>
                            <a:pt x="108634" y="17663"/>
                            <a:pt x="94248" y="14067"/>
                          </a:cubicBezTo>
                          <a:cubicBezTo>
                            <a:pt x="71052" y="8268"/>
                            <a:pt x="0" y="0"/>
                            <a:pt x="23910" y="0"/>
                          </a:cubicBezTo>
                          <a:cubicBezTo>
                            <a:pt x="75704" y="0"/>
                            <a:pt x="127073" y="9378"/>
                            <a:pt x="178654" y="14067"/>
                          </a:cubicBezTo>
                          <a:cubicBezTo>
                            <a:pt x="197411" y="23446"/>
                            <a:pt x="218815" y="28778"/>
                            <a:pt x="234925" y="42203"/>
                          </a:cubicBezTo>
                          <a:cubicBezTo>
                            <a:pt x="247914" y="53027"/>
                            <a:pt x="251106" y="72451"/>
                            <a:pt x="263061" y="84406"/>
                          </a:cubicBezTo>
                          <a:cubicBezTo>
                            <a:pt x="275016" y="96361"/>
                            <a:pt x="291196" y="103163"/>
                            <a:pt x="305264" y="112541"/>
                          </a:cubicBezTo>
                          <a:lnTo>
                            <a:pt x="361534" y="196947"/>
                          </a:lnTo>
                          <a:cubicBezTo>
                            <a:pt x="370913" y="211015"/>
                            <a:pt x="377714" y="227195"/>
                            <a:pt x="389670" y="239151"/>
                          </a:cubicBezTo>
                          <a:cubicBezTo>
                            <a:pt x="443828" y="293309"/>
                            <a:pt x="420838" y="264801"/>
                            <a:pt x="460008" y="323557"/>
                          </a:cubicBezTo>
                          <a:cubicBezTo>
                            <a:pt x="498724" y="555845"/>
                            <a:pt x="453510" y="311627"/>
                            <a:pt x="488144" y="450166"/>
                          </a:cubicBezTo>
                          <a:cubicBezTo>
                            <a:pt x="493943" y="473362"/>
                            <a:pt x="496412" y="497308"/>
                            <a:pt x="502211" y="520504"/>
                          </a:cubicBezTo>
                          <a:cubicBezTo>
                            <a:pt x="505807" y="534890"/>
                            <a:pt x="512205" y="548449"/>
                            <a:pt x="516279" y="562707"/>
                          </a:cubicBezTo>
                          <a:cubicBezTo>
                            <a:pt x="521591" y="581297"/>
                            <a:pt x="526153" y="600104"/>
                            <a:pt x="530347" y="618978"/>
                          </a:cubicBezTo>
                          <a:cubicBezTo>
                            <a:pt x="535534" y="642319"/>
                            <a:pt x="538615" y="666120"/>
                            <a:pt x="544414" y="689317"/>
                          </a:cubicBezTo>
                          <a:cubicBezTo>
                            <a:pt x="548010" y="703703"/>
                            <a:pt x="554885" y="717134"/>
                            <a:pt x="558482" y="731520"/>
                          </a:cubicBezTo>
                          <a:cubicBezTo>
                            <a:pt x="564281" y="754716"/>
                            <a:pt x="564989" y="779175"/>
                            <a:pt x="572550" y="801858"/>
                          </a:cubicBezTo>
                          <a:cubicBezTo>
                            <a:pt x="579182" y="821753"/>
                            <a:pt x="591307" y="839372"/>
                            <a:pt x="600685" y="858129"/>
                          </a:cubicBezTo>
                          <a:cubicBezTo>
                            <a:pt x="610064" y="923778"/>
                            <a:pt x="615816" y="990049"/>
                            <a:pt x="628821" y="1055077"/>
                          </a:cubicBezTo>
                          <a:cubicBezTo>
                            <a:pt x="648482" y="1153385"/>
                            <a:pt x="638957" y="1101830"/>
                            <a:pt x="656956" y="1209821"/>
                          </a:cubicBezTo>
                          <a:cubicBezTo>
                            <a:pt x="708266" y="1055896"/>
                            <a:pt x="626433" y="1289050"/>
                            <a:pt x="699159" y="1125415"/>
                          </a:cubicBezTo>
                          <a:cubicBezTo>
                            <a:pt x="711204" y="1098314"/>
                            <a:pt x="717916" y="1069144"/>
                            <a:pt x="727294" y="1041009"/>
                          </a:cubicBezTo>
                          <a:cubicBezTo>
                            <a:pt x="731983" y="1026941"/>
                            <a:pt x="737765" y="1013192"/>
                            <a:pt x="741362" y="998806"/>
                          </a:cubicBezTo>
                          <a:cubicBezTo>
                            <a:pt x="746051" y="980049"/>
                            <a:pt x="748641" y="960638"/>
                            <a:pt x="755430" y="942535"/>
                          </a:cubicBezTo>
                          <a:cubicBezTo>
                            <a:pt x="770730" y="901735"/>
                            <a:pt x="788376" y="879047"/>
                            <a:pt x="811701" y="844061"/>
                          </a:cubicBezTo>
                          <a:cubicBezTo>
                            <a:pt x="851550" y="724507"/>
                            <a:pt x="795973" y="870274"/>
                            <a:pt x="853904" y="773723"/>
                          </a:cubicBezTo>
                          <a:cubicBezTo>
                            <a:pt x="861533" y="761008"/>
                            <a:pt x="862130" y="745150"/>
                            <a:pt x="867971" y="731520"/>
                          </a:cubicBezTo>
                          <a:cubicBezTo>
                            <a:pt x="876245" y="712214"/>
                            <a:pt x="906584" y="650704"/>
                            <a:pt x="924242" y="633046"/>
                          </a:cubicBezTo>
                          <a:cubicBezTo>
                            <a:pt x="936197" y="621091"/>
                            <a:pt x="953243" y="615473"/>
                            <a:pt x="966445" y="604911"/>
                          </a:cubicBezTo>
                          <a:cubicBezTo>
                            <a:pt x="976802" y="596625"/>
                            <a:pt x="985202" y="586154"/>
                            <a:pt x="994581" y="576775"/>
                          </a:cubicBezTo>
                          <a:cubicBezTo>
                            <a:pt x="1013834" y="538268"/>
                            <a:pt x="1024340" y="511439"/>
                            <a:pt x="1050851" y="478301"/>
                          </a:cubicBezTo>
                          <a:cubicBezTo>
                            <a:pt x="1059137" y="467944"/>
                            <a:pt x="1070496" y="460355"/>
                            <a:pt x="1078987" y="450166"/>
                          </a:cubicBezTo>
                          <a:cubicBezTo>
                            <a:pt x="1093997" y="432154"/>
                            <a:pt x="1107562" y="412974"/>
                            <a:pt x="1121190" y="393895"/>
                          </a:cubicBezTo>
                          <a:cubicBezTo>
                            <a:pt x="1131017" y="380137"/>
                            <a:pt x="1136123" y="362254"/>
                            <a:pt x="1149325" y="351692"/>
                          </a:cubicBezTo>
                          <a:cubicBezTo>
                            <a:pt x="1160904" y="342429"/>
                            <a:pt x="1178565" y="344825"/>
                            <a:pt x="1191528" y="337624"/>
                          </a:cubicBezTo>
                          <a:cubicBezTo>
                            <a:pt x="1328563" y="261494"/>
                            <a:pt x="1222235" y="294779"/>
                            <a:pt x="1332205" y="267286"/>
                          </a:cubicBezTo>
                          <a:cubicBezTo>
                            <a:pt x="1413311" y="213216"/>
                            <a:pt x="1335070" y="260030"/>
                            <a:pt x="1416611" y="225083"/>
                          </a:cubicBezTo>
                          <a:cubicBezTo>
                            <a:pt x="1491476" y="192997"/>
                            <a:pt x="1482025" y="177429"/>
                            <a:pt x="1585424" y="168812"/>
                          </a:cubicBezTo>
                          <a:lnTo>
                            <a:pt x="1754236" y="154744"/>
                          </a:lnTo>
                          <a:cubicBezTo>
                            <a:pt x="1894913" y="159433"/>
                            <a:pt x="2036599" y="151353"/>
                            <a:pt x="2176267" y="168812"/>
                          </a:cubicBezTo>
                          <a:cubicBezTo>
                            <a:pt x="2241575" y="176976"/>
                            <a:pt x="2044888" y="177178"/>
                            <a:pt x="1979319" y="182880"/>
                          </a:cubicBezTo>
                          <a:cubicBezTo>
                            <a:pt x="1937016" y="186558"/>
                            <a:pt x="1894913" y="192258"/>
                            <a:pt x="1852710" y="196947"/>
                          </a:cubicBezTo>
                          <a:cubicBezTo>
                            <a:pt x="1833953" y="201636"/>
                            <a:pt x="1814210" y="203399"/>
                            <a:pt x="1796439" y="211015"/>
                          </a:cubicBezTo>
                          <a:cubicBezTo>
                            <a:pt x="1780899" y="217675"/>
                            <a:pt x="1770067" y="233214"/>
                            <a:pt x="1754236" y="239151"/>
                          </a:cubicBezTo>
                          <a:cubicBezTo>
                            <a:pt x="1731848" y="247546"/>
                            <a:pt x="1707344" y="248529"/>
                            <a:pt x="1683898" y="253218"/>
                          </a:cubicBezTo>
                          <a:cubicBezTo>
                            <a:pt x="1593367" y="223043"/>
                            <a:pt x="1691694" y="262807"/>
                            <a:pt x="1599491" y="196947"/>
                          </a:cubicBezTo>
                          <a:cubicBezTo>
                            <a:pt x="1555787" y="165729"/>
                            <a:pt x="1536036" y="168768"/>
                            <a:pt x="1486950" y="154744"/>
                          </a:cubicBezTo>
                          <a:cubicBezTo>
                            <a:pt x="1472692" y="150670"/>
                            <a:pt x="1458815" y="145366"/>
                            <a:pt x="1444747" y="140677"/>
                          </a:cubicBezTo>
                          <a:cubicBezTo>
                            <a:pt x="1449436" y="168812"/>
                            <a:pt x="1437348" y="206300"/>
                            <a:pt x="1458814" y="225083"/>
                          </a:cubicBezTo>
                          <a:cubicBezTo>
                            <a:pt x="1483768" y="246918"/>
                            <a:pt x="1524774" y="232648"/>
                            <a:pt x="1557288" y="239151"/>
                          </a:cubicBezTo>
                          <a:cubicBezTo>
                            <a:pt x="1571829" y="242059"/>
                            <a:pt x="1585423" y="248529"/>
                            <a:pt x="1599491" y="253218"/>
                          </a:cubicBezTo>
                          <a:cubicBezTo>
                            <a:pt x="1622937" y="276664"/>
                            <a:pt x="1640172" y="308728"/>
                            <a:pt x="1669830" y="323557"/>
                          </a:cubicBezTo>
                          <a:cubicBezTo>
                            <a:pt x="1741223" y="359253"/>
                            <a:pt x="1708652" y="340060"/>
                            <a:pt x="1768304" y="379827"/>
                          </a:cubicBezTo>
                          <a:cubicBezTo>
                            <a:pt x="1744858" y="384516"/>
                            <a:pt x="1721876" y="393895"/>
                            <a:pt x="1697965" y="393895"/>
                          </a:cubicBezTo>
                          <a:cubicBezTo>
                            <a:pt x="1680111" y="393895"/>
                            <a:pt x="1593054" y="371184"/>
                            <a:pt x="1571356" y="365760"/>
                          </a:cubicBezTo>
                          <a:cubicBezTo>
                            <a:pt x="1552599" y="356381"/>
                            <a:pt x="1534360" y="345885"/>
                            <a:pt x="1515085" y="337624"/>
                          </a:cubicBezTo>
                          <a:cubicBezTo>
                            <a:pt x="1501455" y="331783"/>
                            <a:pt x="1486145" y="330189"/>
                            <a:pt x="1472882" y="323557"/>
                          </a:cubicBezTo>
                          <a:cubicBezTo>
                            <a:pt x="1457760" y="315996"/>
                            <a:pt x="1446219" y="302081"/>
                            <a:pt x="1430679" y="295421"/>
                          </a:cubicBezTo>
                          <a:cubicBezTo>
                            <a:pt x="1412908" y="287805"/>
                            <a:pt x="1392998" y="286665"/>
                            <a:pt x="1374408" y="281354"/>
                          </a:cubicBezTo>
                          <a:cubicBezTo>
                            <a:pt x="1233095" y="240980"/>
                            <a:pt x="1451899" y="297210"/>
                            <a:pt x="1275934" y="253218"/>
                          </a:cubicBezTo>
                          <a:cubicBezTo>
                            <a:pt x="1251382" y="326877"/>
                            <a:pt x="1251381" y="284936"/>
                            <a:pt x="1332205" y="365760"/>
                          </a:cubicBezTo>
                          <a:lnTo>
                            <a:pt x="1360341" y="393895"/>
                          </a:lnTo>
                          <a:cubicBezTo>
                            <a:pt x="1365030" y="407963"/>
                            <a:pt x="1363923" y="425613"/>
                            <a:pt x="1374408" y="436098"/>
                          </a:cubicBezTo>
                          <a:cubicBezTo>
                            <a:pt x="1384893" y="446584"/>
                            <a:pt x="1403895" y="442537"/>
                            <a:pt x="1416611" y="450166"/>
                          </a:cubicBezTo>
                          <a:cubicBezTo>
                            <a:pt x="1513164" y="508097"/>
                            <a:pt x="1367396" y="452517"/>
                            <a:pt x="1486950" y="492369"/>
                          </a:cubicBezTo>
                          <a:cubicBezTo>
                            <a:pt x="1463504" y="497058"/>
                            <a:pt x="1440475" y="504946"/>
                            <a:pt x="1416611" y="506437"/>
                          </a:cubicBezTo>
                          <a:cubicBezTo>
                            <a:pt x="984862" y="533421"/>
                            <a:pt x="1161321" y="478991"/>
                            <a:pt x="994581" y="534572"/>
                          </a:cubicBezTo>
                          <a:cubicBezTo>
                            <a:pt x="973321" y="619612"/>
                            <a:pt x="986626" y="572506"/>
                            <a:pt x="952378" y="675249"/>
                          </a:cubicBezTo>
                          <a:cubicBezTo>
                            <a:pt x="947689" y="689317"/>
                            <a:pt x="944942" y="704189"/>
                            <a:pt x="938310" y="717452"/>
                          </a:cubicBezTo>
                          <a:cubicBezTo>
                            <a:pt x="928931" y="736209"/>
                            <a:pt x="918435" y="754448"/>
                            <a:pt x="910174" y="773723"/>
                          </a:cubicBezTo>
                          <a:cubicBezTo>
                            <a:pt x="896876" y="804751"/>
                            <a:pt x="897359" y="834618"/>
                            <a:pt x="867971" y="858129"/>
                          </a:cubicBezTo>
                          <a:cubicBezTo>
                            <a:pt x="856392" y="867392"/>
                            <a:pt x="839031" y="865565"/>
                            <a:pt x="825768" y="872197"/>
                          </a:cubicBezTo>
                          <a:cubicBezTo>
                            <a:pt x="819837" y="875163"/>
                            <a:pt x="816390" y="881575"/>
                            <a:pt x="811701" y="886264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94" name="Freeform 2993"/>
                    <p:cNvSpPr/>
                    <p:nvPr/>
                  </p:nvSpPr>
                  <p:spPr>
                    <a:xfrm>
                      <a:off x="6170142" y="1463040"/>
                      <a:ext cx="794338" cy="4021001"/>
                    </a:xfrm>
                    <a:custGeom>
                      <a:avLst/>
                      <a:gdLst>
                        <a:gd name="connsiteX0" fmla="*/ 0 w 454781"/>
                        <a:gd name="connsiteY0" fmla="*/ 3840480 h 3840480"/>
                        <a:gd name="connsiteX1" fmla="*/ 14068 w 454781"/>
                        <a:gd name="connsiteY1" fmla="*/ 3432517 h 3840480"/>
                        <a:gd name="connsiteX2" fmla="*/ 28136 w 454781"/>
                        <a:gd name="connsiteY2" fmla="*/ 3249637 h 3840480"/>
                        <a:gd name="connsiteX3" fmla="*/ 56271 w 454781"/>
                        <a:gd name="connsiteY3" fmla="*/ 3108960 h 3840480"/>
                        <a:gd name="connsiteX4" fmla="*/ 42203 w 454781"/>
                        <a:gd name="connsiteY4" fmla="*/ 2644726 h 3840480"/>
                        <a:gd name="connsiteX5" fmla="*/ 42203 w 454781"/>
                        <a:gd name="connsiteY5" fmla="*/ 2461846 h 3840480"/>
                        <a:gd name="connsiteX6" fmla="*/ 70339 w 454781"/>
                        <a:gd name="connsiteY6" fmla="*/ 2419643 h 3840480"/>
                        <a:gd name="connsiteX7" fmla="*/ 211016 w 454781"/>
                        <a:gd name="connsiteY7" fmla="*/ 2335237 h 3840480"/>
                        <a:gd name="connsiteX8" fmla="*/ 225083 w 454781"/>
                        <a:gd name="connsiteY8" fmla="*/ 2278966 h 3840480"/>
                        <a:gd name="connsiteX9" fmla="*/ 253219 w 454781"/>
                        <a:gd name="connsiteY9" fmla="*/ 1955409 h 3840480"/>
                        <a:gd name="connsiteX10" fmla="*/ 267286 w 454781"/>
                        <a:gd name="connsiteY10" fmla="*/ 1547446 h 3840480"/>
                        <a:gd name="connsiteX11" fmla="*/ 267286 w 454781"/>
                        <a:gd name="connsiteY11" fmla="*/ 1252025 h 3840480"/>
                        <a:gd name="connsiteX12" fmla="*/ 239151 w 454781"/>
                        <a:gd name="connsiteY12" fmla="*/ 1223889 h 3840480"/>
                        <a:gd name="connsiteX13" fmla="*/ 323557 w 454781"/>
                        <a:gd name="connsiteY13" fmla="*/ 1139483 h 3840480"/>
                        <a:gd name="connsiteX14" fmla="*/ 351692 w 454781"/>
                        <a:gd name="connsiteY14" fmla="*/ 1097280 h 3840480"/>
                        <a:gd name="connsiteX15" fmla="*/ 309489 w 454781"/>
                        <a:gd name="connsiteY15" fmla="*/ 1181686 h 3840480"/>
                        <a:gd name="connsiteX16" fmla="*/ 225083 w 454781"/>
                        <a:gd name="connsiteY16" fmla="*/ 1209822 h 3840480"/>
                        <a:gd name="connsiteX17" fmla="*/ 253219 w 454781"/>
                        <a:gd name="connsiteY17" fmla="*/ 1237957 h 3840480"/>
                        <a:gd name="connsiteX18" fmla="*/ 309489 w 454781"/>
                        <a:gd name="connsiteY18" fmla="*/ 1223889 h 3840480"/>
                        <a:gd name="connsiteX19" fmla="*/ 422031 w 454781"/>
                        <a:gd name="connsiteY19" fmla="*/ 1209822 h 3840480"/>
                        <a:gd name="connsiteX20" fmla="*/ 422031 w 454781"/>
                        <a:gd name="connsiteY20" fmla="*/ 604911 h 3840480"/>
                        <a:gd name="connsiteX21" fmla="*/ 407963 w 454781"/>
                        <a:gd name="connsiteY21" fmla="*/ 506437 h 3840480"/>
                        <a:gd name="connsiteX22" fmla="*/ 379828 w 454781"/>
                        <a:gd name="connsiteY22" fmla="*/ 422031 h 3840480"/>
                        <a:gd name="connsiteX23" fmla="*/ 365760 w 454781"/>
                        <a:gd name="connsiteY23" fmla="*/ 323557 h 3840480"/>
                        <a:gd name="connsiteX24" fmla="*/ 393896 w 454781"/>
                        <a:gd name="connsiteY24" fmla="*/ 112542 h 3840480"/>
                        <a:gd name="connsiteX25" fmla="*/ 422031 w 454781"/>
                        <a:gd name="connsiteY25" fmla="*/ 0 h 38404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454781" h="3840480">
                          <a:moveTo>
                            <a:pt x="0" y="3840480"/>
                          </a:moveTo>
                          <a:cubicBezTo>
                            <a:pt x="4689" y="3704492"/>
                            <a:pt x="7596" y="3568431"/>
                            <a:pt x="14068" y="3432517"/>
                          </a:cubicBezTo>
                          <a:cubicBezTo>
                            <a:pt x="16976" y="3371446"/>
                            <a:pt x="20228" y="3310264"/>
                            <a:pt x="28136" y="3249637"/>
                          </a:cubicBezTo>
                          <a:cubicBezTo>
                            <a:pt x="34321" y="3202218"/>
                            <a:pt x="56271" y="3108960"/>
                            <a:pt x="56271" y="3108960"/>
                          </a:cubicBezTo>
                          <a:cubicBezTo>
                            <a:pt x="51582" y="2954215"/>
                            <a:pt x="49934" y="2799349"/>
                            <a:pt x="42203" y="2644726"/>
                          </a:cubicBezTo>
                          <a:cubicBezTo>
                            <a:pt x="37293" y="2546518"/>
                            <a:pt x="11338" y="2554440"/>
                            <a:pt x="42203" y="2461846"/>
                          </a:cubicBezTo>
                          <a:cubicBezTo>
                            <a:pt x="47550" y="2445806"/>
                            <a:pt x="56488" y="2429339"/>
                            <a:pt x="70339" y="2419643"/>
                          </a:cubicBezTo>
                          <a:cubicBezTo>
                            <a:pt x="277687" y="2274499"/>
                            <a:pt x="126993" y="2419257"/>
                            <a:pt x="211016" y="2335237"/>
                          </a:cubicBezTo>
                          <a:cubicBezTo>
                            <a:pt x="215705" y="2316480"/>
                            <a:pt x="223477" y="2298233"/>
                            <a:pt x="225083" y="2278966"/>
                          </a:cubicBezTo>
                          <a:cubicBezTo>
                            <a:pt x="253053" y="1943317"/>
                            <a:pt x="207378" y="2092930"/>
                            <a:pt x="253219" y="1955409"/>
                          </a:cubicBezTo>
                          <a:cubicBezTo>
                            <a:pt x="257908" y="1819421"/>
                            <a:pt x="267286" y="1683514"/>
                            <a:pt x="267286" y="1547446"/>
                          </a:cubicBezTo>
                          <a:cubicBezTo>
                            <a:pt x="267286" y="1234752"/>
                            <a:pt x="223876" y="1382262"/>
                            <a:pt x="267286" y="1252025"/>
                          </a:cubicBezTo>
                          <a:cubicBezTo>
                            <a:pt x="257908" y="1242646"/>
                            <a:pt x="233220" y="1235752"/>
                            <a:pt x="239151" y="1223889"/>
                          </a:cubicBezTo>
                          <a:cubicBezTo>
                            <a:pt x="256945" y="1188300"/>
                            <a:pt x="301486" y="1172590"/>
                            <a:pt x="323557" y="1139483"/>
                          </a:cubicBezTo>
                          <a:lnTo>
                            <a:pt x="351692" y="1097280"/>
                          </a:lnTo>
                          <a:cubicBezTo>
                            <a:pt x="344027" y="1120277"/>
                            <a:pt x="332456" y="1167332"/>
                            <a:pt x="309489" y="1181686"/>
                          </a:cubicBezTo>
                          <a:cubicBezTo>
                            <a:pt x="284340" y="1197404"/>
                            <a:pt x="225083" y="1209822"/>
                            <a:pt x="225083" y="1209822"/>
                          </a:cubicBezTo>
                          <a:cubicBezTo>
                            <a:pt x="234462" y="1219200"/>
                            <a:pt x="240136" y="1235777"/>
                            <a:pt x="253219" y="1237957"/>
                          </a:cubicBezTo>
                          <a:cubicBezTo>
                            <a:pt x="272290" y="1241135"/>
                            <a:pt x="290418" y="1227067"/>
                            <a:pt x="309489" y="1223889"/>
                          </a:cubicBezTo>
                          <a:cubicBezTo>
                            <a:pt x="346781" y="1217674"/>
                            <a:pt x="384517" y="1214511"/>
                            <a:pt x="422031" y="1209822"/>
                          </a:cubicBezTo>
                          <a:cubicBezTo>
                            <a:pt x="454781" y="947828"/>
                            <a:pt x="444491" y="1076570"/>
                            <a:pt x="422031" y="604911"/>
                          </a:cubicBezTo>
                          <a:cubicBezTo>
                            <a:pt x="420454" y="571791"/>
                            <a:pt x="415419" y="538746"/>
                            <a:pt x="407963" y="506437"/>
                          </a:cubicBezTo>
                          <a:cubicBezTo>
                            <a:pt x="401294" y="477539"/>
                            <a:pt x="389206" y="450166"/>
                            <a:pt x="379828" y="422031"/>
                          </a:cubicBezTo>
                          <a:cubicBezTo>
                            <a:pt x="375139" y="389206"/>
                            <a:pt x="365760" y="356715"/>
                            <a:pt x="365760" y="323557"/>
                          </a:cubicBezTo>
                          <a:cubicBezTo>
                            <a:pt x="365760" y="185865"/>
                            <a:pt x="365989" y="196260"/>
                            <a:pt x="393896" y="112542"/>
                          </a:cubicBezTo>
                          <a:cubicBezTo>
                            <a:pt x="408901" y="7503"/>
                            <a:pt x="384517" y="37514"/>
                            <a:pt x="422031" y="0"/>
                          </a:cubicBezTo>
                        </a:path>
                      </a:pathLst>
                    </a:custGeom>
                    <a:solidFill>
                      <a:srgbClr val="FFCC00"/>
                    </a:solidFill>
                    <a:ln w="76200" cmpd="sng">
                      <a:solidFill>
                        <a:srgbClr val="8C817A"/>
                      </a:solidFill>
                    </a:ln>
                    <a:effectLst>
                      <a:outerShdw blurRad="50800" dist="50800" dir="5400000" algn="ctr" rotWithShape="0">
                        <a:schemeClr val="accent2">
                          <a:lumMod val="50000"/>
                        </a:schemeClr>
                      </a:outerShdw>
                    </a:effectLst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995" name="Group 2994"/>
                  <p:cNvGrpSpPr/>
                  <p:nvPr/>
                </p:nvGrpSpPr>
                <p:grpSpPr>
                  <a:xfrm>
                    <a:off x="7467600" y="990600"/>
                    <a:ext cx="609600" cy="1066800"/>
                    <a:chOff x="4675164" y="56271"/>
                    <a:chExt cx="3877993" cy="5427770"/>
                  </a:xfrm>
                </p:grpSpPr>
                <p:sp>
                  <p:nvSpPr>
                    <p:cNvPr id="2996" name="Freeform 2995"/>
                    <p:cNvSpPr/>
                    <p:nvPr/>
                  </p:nvSpPr>
                  <p:spPr>
                    <a:xfrm>
                      <a:off x="6583680" y="1477108"/>
                      <a:ext cx="1420837" cy="2166424"/>
                    </a:xfrm>
                    <a:custGeom>
                      <a:avLst/>
                      <a:gdLst>
                        <a:gd name="connsiteX0" fmla="*/ 0 w 1420837"/>
                        <a:gd name="connsiteY0" fmla="*/ 506437 h 2166424"/>
                        <a:gd name="connsiteX1" fmla="*/ 14068 w 1420837"/>
                        <a:gd name="connsiteY1" fmla="*/ 393895 h 2166424"/>
                        <a:gd name="connsiteX2" fmla="*/ 42203 w 1420837"/>
                        <a:gd name="connsiteY2" fmla="*/ 295421 h 2166424"/>
                        <a:gd name="connsiteX3" fmla="*/ 70338 w 1420837"/>
                        <a:gd name="connsiteY3" fmla="*/ 182880 h 2166424"/>
                        <a:gd name="connsiteX4" fmla="*/ 126609 w 1420837"/>
                        <a:gd name="connsiteY4" fmla="*/ 98474 h 2166424"/>
                        <a:gd name="connsiteX5" fmla="*/ 295422 w 1420837"/>
                        <a:gd name="connsiteY5" fmla="*/ 0 h 2166424"/>
                        <a:gd name="connsiteX6" fmla="*/ 379828 w 1420837"/>
                        <a:gd name="connsiteY6" fmla="*/ 14067 h 2166424"/>
                        <a:gd name="connsiteX7" fmla="*/ 422031 w 1420837"/>
                        <a:gd name="connsiteY7" fmla="*/ 28135 h 2166424"/>
                        <a:gd name="connsiteX8" fmla="*/ 478302 w 1420837"/>
                        <a:gd name="connsiteY8" fmla="*/ 112541 h 2166424"/>
                        <a:gd name="connsiteX9" fmla="*/ 520505 w 1420837"/>
                        <a:gd name="connsiteY9" fmla="*/ 154744 h 2166424"/>
                        <a:gd name="connsiteX10" fmla="*/ 562708 w 1420837"/>
                        <a:gd name="connsiteY10" fmla="*/ 253218 h 2166424"/>
                        <a:gd name="connsiteX11" fmla="*/ 604911 w 1420837"/>
                        <a:gd name="connsiteY11" fmla="*/ 337624 h 2166424"/>
                        <a:gd name="connsiteX12" fmla="*/ 647114 w 1420837"/>
                        <a:gd name="connsiteY12" fmla="*/ 492369 h 2166424"/>
                        <a:gd name="connsiteX13" fmla="*/ 661182 w 1420837"/>
                        <a:gd name="connsiteY13" fmla="*/ 534572 h 2166424"/>
                        <a:gd name="connsiteX14" fmla="*/ 675249 w 1420837"/>
                        <a:gd name="connsiteY14" fmla="*/ 576775 h 2166424"/>
                        <a:gd name="connsiteX15" fmla="*/ 703385 w 1420837"/>
                        <a:gd name="connsiteY15" fmla="*/ 618978 h 2166424"/>
                        <a:gd name="connsiteX16" fmla="*/ 717452 w 1420837"/>
                        <a:gd name="connsiteY16" fmla="*/ 675249 h 2166424"/>
                        <a:gd name="connsiteX17" fmla="*/ 745588 w 1420837"/>
                        <a:gd name="connsiteY17" fmla="*/ 703384 h 2166424"/>
                        <a:gd name="connsiteX18" fmla="*/ 759655 w 1420837"/>
                        <a:gd name="connsiteY18" fmla="*/ 759655 h 2166424"/>
                        <a:gd name="connsiteX19" fmla="*/ 787791 w 1420837"/>
                        <a:gd name="connsiteY19" fmla="*/ 815926 h 2166424"/>
                        <a:gd name="connsiteX20" fmla="*/ 815926 w 1420837"/>
                        <a:gd name="connsiteY20" fmla="*/ 900332 h 2166424"/>
                        <a:gd name="connsiteX21" fmla="*/ 829994 w 1420837"/>
                        <a:gd name="connsiteY21" fmla="*/ 942535 h 2166424"/>
                        <a:gd name="connsiteX22" fmla="*/ 844062 w 1420837"/>
                        <a:gd name="connsiteY22" fmla="*/ 1012874 h 2166424"/>
                        <a:gd name="connsiteX23" fmla="*/ 872197 w 1420837"/>
                        <a:gd name="connsiteY23" fmla="*/ 1125415 h 2166424"/>
                        <a:gd name="connsiteX24" fmla="*/ 886265 w 1420837"/>
                        <a:gd name="connsiteY24" fmla="*/ 1181686 h 2166424"/>
                        <a:gd name="connsiteX25" fmla="*/ 900332 w 1420837"/>
                        <a:gd name="connsiteY25" fmla="*/ 1252024 h 2166424"/>
                        <a:gd name="connsiteX26" fmla="*/ 928468 w 1420837"/>
                        <a:gd name="connsiteY26" fmla="*/ 1336430 h 2166424"/>
                        <a:gd name="connsiteX27" fmla="*/ 942535 w 1420837"/>
                        <a:gd name="connsiteY27" fmla="*/ 1561514 h 2166424"/>
                        <a:gd name="connsiteX28" fmla="*/ 970671 w 1420837"/>
                        <a:gd name="connsiteY28" fmla="*/ 1688123 h 2166424"/>
                        <a:gd name="connsiteX29" fmla="*/ 998806 w 1420837"/>
                        <a:gd name="connsiteY29" fmla="*/ 1871003 h 2166424"/>
                        <a:gd name="connsiteX30" fmla="*/ 1026942 w 1420837"/>
                        <a:gd name="connsiteY30" fmla="*/ 1969477 h 2166424"/>
                        <a:gd name="connsiteX31" fmla="*/ 1069145 w 1420837"/>
                        <a:gd name="connsiteY31" fmla="*/ 1955409 h 2166424"/>
                        <a:gd name="connsiteX32" fmla="*/ 1153551 w 1420837"/>
                        <a:gd name="connsiteY32" fmla="*/ 1983544 h 2166424"/>
                        <a:gd name="connsiteX33" fmla="*/ 1223889 w 1420837"/>
                        <a:gd name="connsiteY33" fmla="*/ 2053883 h 2166424"/>
                        <a:gd name="connsiteX34" fmla="*/ 1266092 w 1420837"/>
                        <a:gd name="connsiteY34" fmla="*/ 2110154 h 2166424"/>
                        <a:gd name="connsiteX35" fmla="*/ 1294228 w 1420837"/>
                        <a:gd name="connsiteY35" fmla="*/ 2152357 h 2166424"/>
                        <a:gd name="connsiteX36" fmla="*/ 1336431 w 1420837"/>
                        <a:gd name="connsiteY36" fmla="*/ 2166424 h 2166424"/>
                        <a:gd name="connsiteX37" fmla="*/ 1280160 w 1420837"/>
                        <a:gd name="connsiteY37" fmla="*/ 2096086 h 2166424"/>
                        <a:gd name="connsiteX38" fmla="*/ 1266092 w 1420837"/>
                        <a:gd name="connsiteY38" fmla="*/ 2053883 h 2166424"/>
                        <a:gd name="connsiteX39" fmla="*/ 1237957 w 1420837"/>
                        <a:gd name="connsiteY39" fmla="*/ 1997612 h 2166424"/>
                        <a:gd name="connsiteX40" fmla="*/ 1223889 w 1420837"/>
                        <a:gd name="connsiteY40" fmla="*/ 1941341 h 2166424"/>
                        <a:gd name="connsiteX41" fmla="*/ 1181686 w 1420837"/>
                        <a:gd name="connsiteY41" fmla="*/ 1899138 h 2166424"/>
                        <a:gd name="connsiteX42" fmla="*/ 1139483 w 1420837"/>
                        <a:gd name="connsiteY42" fmla="*/ 1800664 h 2166424"/>
                        <a:gd name="connsiteX43" fmla="*/ 1083212 w 1420837"/>
                        <a:gd name="connsiteY43" fmla="*/ 1702190 h 2166424"/>
                        <a:gd name="connsiteX44" fmla="*/ 1069145 w 1420837"/>
                        <a:gd name="connsiteY44" fmla="*/ 1659987 h 2166424"/>
                        <a:gd name="connsiteX45" fmla="*/ 1041009 w 1420837"/>
                        <a:gd name="connsiteY45" fmla="*/ 1617784 h 2166424"/>
                        <a:gd name="connsiteX46" fmla="*/ 998806 w 1420837"/>
                        <a:gd name="connsiteY46" fmla="*/ 1519310 h 2166424"/>
                        <a:gd name="connsiteX47" fmla="*/ 956603 w 1420837"/>
                        <a:gd name="connsiteY47" fmla="*/ 1477107 h 2166424"/>
                        <a:gd name="connsiteX48" fmla="*/ 928468 w 1420837"/>
                        <a:gd name="connsiteY48" fmla="*/ 1434904 h 2166424"/>
                        <a:gd name="connsiteX49" fmla="*/ 1026942 w 1420837"/>
                        <a:gd name="connsiteY49" fmla="*/ 1491175 h 2166424"/>
                        <a:gd name="connsiteX50" fmla="*/ 1097280 w 1420837"/>
                        <a:gd name="connsiteY50" fmla="*/ 1519310 h 2166424"/>
                        <a:gd name="connsiteX51" fmla="*/ 1181686 w 1420837"/>
                        <a:gd name="connsiteY51" fmla="*/ 1589649 h 2166424"/>
                        <a:gd name="connsiteX52" fmla="*/ 1252025 w 1420837"/>
                        <a:gd name="connsiteY52" fmla="*/ 1645920 h 2166424"/>
                        <a:gd name="connsiteX53" fmla="*/ 1308295 w 1420837"/>
                        <a:gd name="connsiteY53" fmla="*/ 1730326 h 2166424"/>
                        <a:gd name="connsiteX54" fmla="*/ 1336431 w 1420837"/>
                        <a:gd name="connsiteY54" fmla="*/ 1856935 h 2166424"/>
                        <a:gd name="connsiteX55" fmla="*/ 1378634 w 1420837"/>
                        <a:gd name="connsiteY55" fmla="*/ 1899138 h 2166424"/>
                        <a:gd name="connsiteX56" fmla="*/ 1392702 w 1420837"/>
                        <a:gd name="connsiteY56" fmla="*/ 1856935 h 2166424"/>
                        <a:gd name="connsiteX57" fmla="*/ 1350498 w 1420837"/>
                        <a:gd name="connsiteY57" fmla="*/ 1744394 h 2166424"/>
                        <a:gd name="connsiteX58" fmla="*/ 1280160 w 1420837"/>
                        <a:gd name="connsiteY58" fmla="*/ 1674055 h 2166424"/>
                        <a:gd name="connsiteX59" fmla="*/ 1223889 w 1420837"/>
                        <a:gd name="connsiteY59" fmla="*/ 1589649 h 2166424"/>
                        <a:gd name="connsiteX60" fmla="*/ 1195754 w 1420837"/>
                        <a:gd name="connsiteY60" fmla="*/ 1547446 h 2166424"/>
                        <a:gd name="connsiteX61" fmla="*/ 1125415 w 1420837"/>
                        <a:gd name="connsiteY61" fmla="*/ 1477107 h 2166424"/>
                        <a:gd name="connsiteX62" fmla="*/ 1069145 w 1420837"/>
                        <a:gd name="connsiteY62" fmla="*/ 1392701 h 2166424"/>
                        <a:gd name="connsiteX63" fmla="*/ 1026942 w 1420837"/>
                        <a:gd name="connsiteY63" fmla="*/ 1294227 h 2166424"/>
                        <a:gd name="connsiteX64" fmla="*/ 984738 w 1420837"/>
                        <a:gd name="connsiteY64" fmla="*/ 1209821 h 2166424"/>
                        <a:gd name="connsiteX65" fmla="*/ 956603 w 1420837"/>
                        <a:gd name="connsiteY65" fmla="*/ 1125415 h 2166424"/>
                        <a:gd name="connsiteX66" fmla="*/ 858129 w 1420837"/>
                        <a:gd name="connsiteY66" fmla="*/ 984738 h 2166424"/>
                        <a:gd name="connsiteX67" fmla="*/ 829994 w 1420837"/>
                        <a:gd name="connsiteY67" fmla="*/ 942535 h 2166424"/>
                        <a:gd name="connsiteX68" fmla="*/ 815926 w 1420837"/>
                        <a:gd name="connsiteY68" fmla="*/ 900332 h 2166424"/>
                        <a:gd name="connsiteX69" fmla="*/ 872197 w 1420837"/>
                        <a:gd name="connsiteY69" fmla="*/ 942535 h 2166424"/>
                        <a:gd name="connsiteX70" fmla="*/ 914400 w 1420837"/>
                        <a:gd name="connsiteY70" fmla="*/ 956603 h 2166424"/>
                        <a:gd name="connsiteX71" fmla="*/ 970671 w 1420837"/>
                        <a:gd name="connsiteY71" fmla="*/ 998806 h 2166424"/>
                        <a:gd name="connsiteX72" fmla="*/ 998806 w 1420837"/>
                        <a:gd name="connsiteY72" fmla="*/ 1041009 h 2166424"/>
                        <a:gd name="connsiteX73" fmla="*/ 1097280 w 1420837"/>
                        <a:gd name="connsiteY73" fmla="*/ 1111347 h 2166424"/>
                        <a:gd name="connsiteX74" fmla="*/ 1209822 w 1420837"/>
                        <a:gd name="connsiteY74" fmla="*/ 1223889 h 2166424"/>
                        <a:gd name="connsiteX75" fmla="*/ 1252025 w 1420837"/>
                        <a:gd name="connsiteY75" fmla="*/ 1266092 h 2166424"/>
                        <a:gd name="connsiteX76" fmla="*/ 1322363 w 1420837"/>
                        <a:gd name="connsiteY76" fmla="*/ 1350498 h 2166424"/>
                        <a:gd name="connsiteX77" fmla="*/ 1364566 w 1420837"/>
                        <a:gd name="connsiteY77" fmla="*/ 1463040 h 2166424"/>
                        <a:gd name="connsiteX78" fmla="*/ 1420837 w 1420837"/>
                        <a:gd name="connsiteY78" fmla="*/ 1547446 h 2166424"/>
                        <a:gd name="connsiteX79" fmla="*/ 1378634 w 1420837"/>
                        <a:gd name="connsiteY79" fmla="*/ 1280160 h 2166424"/>
                        <a:gd name="connsiteX80" fmla="*/ 1322363 w 1420837"/>
                        <a:gd name="connsiteY80" fmla="*/ 1167618 h 2166424"/>
                        <a:gd name="connsiteX81" fmla="*/ 1223889 w 1420837"/>
                        <a:gd name="connsiteY81" fmla="*/ 1041009 h 2166424"/>
                        <a:gd name="connsiteX82" fmla="*/ 1181686 w 1420837"/>
                        <a:gd name="connsiteY82" fmla="*/ 998806 h 2166424"/>
                        <a:gd name="connsiteX83" fmla="*/ 1097280 w 1420837"/>
                        <a:gd name="connsiteY83" fmla="*/ 942535 h 2166424"/>
                        <a:gd name="connsiteX84" fmla="*/ 1055077 w 1420837"/>
                        <a:gd name="connsiteY84" fmla="*/ 914400 h 2166424"/>
                        <a:gd name="connsiteX85" fmla="*/ 998806 w 1420837"/>
                        <a:gd name="connsiteY85" fmla="*/ 844061 h 2166424"/>
                        <a:gd name="connsiteX86" fmla="*/ 956603 w 1420837"/>
                        <a:gd name="connsiteY86" fmla="*/ 815926 h 2166424"/>
                        <a:gd name="connsiteX87" fmla="*/ 928468 w 1420837"/>
                        <a:gd name="connsiteY87" fmla="*/ 787790 h 2166424"/>
                        <a:gd name="connsiteX88" fmla="*/ 900332 w 1420837"/>
                        <a:gd name="connsiteY88" fmla="*/ 745587 h 2166424"/>
                        <a:gd name="connsiteX89" fmla="*/ 858129 w 1420837"/>
                        <a:gd name="connsiteY89" fmla="*/ 731520 h 2166424"/>
                        <a:gd name="connsiteX90" fmla="*/ 829994 w 1420837"/>
                        <a:gd name="connsiteY90" fmla="*/ 689317 h 2166424"/>
                        <a:gd name="connsiteX91" fmla="*/ 773723 w 1420837"/>
                        <a:gd name="connsiteY91" fmla="*/ 618978 h 2166424"/>
                        <a:gd name="connsiteX92" fmla="*/ 759655 w 1420837"/>
                        <a:gd name="connsiteY92" fmla="*/ 576775 h 2166424"/>
                        <a:gd name="connsiteX93" fmla="*/ 717452 w 1420837"/>
                        <a:gd name="connsiteY93" fmla="*/ 548640 h 2166424"/>
                        <a:gd name="connsiteX94" fmla="*/ 689317 w 1420837"/>
                        <a:gd name="connsiteY94" fmla="*/ 520504 h 2166424"/>
                        <a:gd name="connsiteX95" fmla="*/ 675249 w 1420837"/>
                        <a:gd name="connsiteY95" fmla="*/ 478301 h 2166424"/>
                        <a:gd name="connsiteX96" fmla="*/ 633046 w 1420837"/>
                        <a:gd name="connsiteY96" fmla="*/ 422030 h 2166424"/>
                        <a:gd name="connsiteX97" fmla="*/ 675249 w 1420837"/>
                        <a:gd name="connsiteY97" fmla="*/ 407963 h 2166424"/>
                        <a:gd name="connsiteX98" fmla="*/ 745588 w 1420837"/>
                        <a:gd name="connsiteY98" fmla="*/ 450166 h 2166424"/>
                        <a:gd name="connsiteX99" fmla="*/ 787791 w 1420837"/>
                        <a:gd name="connsiteY99" fmla="*/ 478301 h 2166424"/>
                        <a:gd name="connsiteX100" fmla="*/ 886265 w 1420837"/>
                        <a:gd name="connsiteY100" fmla="*/ 520504 h 2166424"/>
                        <a:gd name="connsiteX101" fmla="*/ 1012874 w 1420837"/>
                        <a:gd name="connsiteY101" fmla="*/ 590843 h 2166424"/>
                        <a:gd name="connsiteX102" fmla="*/ 1083212 w 1420837"/>
                        <a:gd name="connsiteY102" fmla="*/ 618978 h 2166424"/>
                        <a:gd name="connsiteX103" fmla="*/ 1153551 w 1420837"/>
                        <a:gd name="connsiteY103" fmla="*/ 689317 h 2166424"/>
                        <a:gd name="connsiteX104" fmla="*/ 1181686 w 1420837"/>
                        <a:gd name="connsiteY104" fmla="*/ 731520 h 2166424"/>
                        <a:gd name="connsiteX105" fmla="*/ 1252025 w 1420837"/>
                        <a:gd name="connsiteY105" fmla="*/ 801858 h 2166424"/>
                        <a:gd name="connsiteX106" fmla="*/ 1266092 w 1420837"/>
                        <a:gd name="connsiteY106" fmla="*/ 844061 h 2166424"/>
                        <a:gd name="connsiteX107" fmla="*/ 1308295 w 1420837"/>
                        <a:gd name="connsiteY107" fmla="*/ 872197 h 2166424"/>
                        <a:gd name="connsiteX108" fmla="*/ 1336431 w 1420837"/>
                        <a:gd name="connsiteY108" fmla="*/ 900332 h 2166424"/>
                        <a:gd name="connsiteX109" fmla="*/ 1378634 w 1420837"/>
                        <a:gd name="connsiteY109" fmla="*/ 984738 h 2166424"/>
                        <a:gd name="connsiteX110" fmla="*/ 1406769 w 1420837"/>
                        <a:gd name="connsiteY110" fmla="*/ 1012874 h 2166424"/>
                        <a:gd name="connsiteX111" fmla="*/ 1336431 w 1420837"/>
                        <a:gd name="connsiteY111" fmla="*/ 914400 h 2166424"/>
                        <a:gd name="connsiteX112" fmla="*/ 1280160 w 1420837"/>
                        <a:gd name="connsiteY112" fmla="*/ 829994 h 2166424"/>
                        <a:gd name="connsiteX113" fmla="*/ 1223889 w 1420837"/>
                        <a:gd name="connsiteY113" fmla="*/ 773723 h 2166424"/>
                        <a:gd name="connsiteX114" fmla="*/ 1153551 w 1420837"/>
                        <a:gd name="connsiteY114" fmla="*/ 689317 h 2166424"/>
                        <a:gd name="connsiteX115" fmla="*/ 1139483 w 1420837"/>
                        <a:gd name="connsiteY115" fmla="*/ 647114 h 2166424"/>
                        <a:gd name="connsiteX116" fmla="*/ 1083212 w 1420837"/>
                        <a:gd name="connsiteY116" fmla="*/ 590843 h 2166424"/>
                        <a:gd name="connsiteX117" fmla="*/ 1055077 w 1420837"/>
                        <a:gd name="connsiteY117" fmla="*/ 562707 h 2166424"/>
                        <a:gd name="connsiteX118" fmla="*/ 1012874 w 1420837"/>
                        <a:gd name="connsiteY118" fmla="*/ 520504 h 2166424"/>
                        <a:gd name="connsiteX119" fmla="*/ 970671 w 1420837"/>
                        <a:gd name="connsiteY119" fmla="*/ 492369 h 2166424"/>
                        <a:gd name="connsiteX120" fmla="*/ 872197 w 1420837"/>
                        <a:gd name="connsiteY120" fmla="*/ 422030 h 2166424"/>
                        <a:gd name="connsiteX121" fmla="*/ 844062 w 1420837"/>
                        <a:gd name="connsiteY121" fmla="*/ 379827 h 2166424"/>
                        <a:gd name="connsiteX122" fmla="*/ 801858 w 1420837"/>
                        <a:gd name="connsiteY122" fmla="*/ 351692 h 2166424"/>
                        <a:gd name="connsiteX123" fmla="*/ 759655 w 1420837"/>
                        <a:gd name="connsiteY123" fmla="*/ 309489 h 2166424"/>
                        <a:gd name="connsiteX124" fmla="*/ 717452 w 1420837"/>
                        <a:gd name="connsiteY124" fmla="*/ 281354 h 2166424"/>
                        <a:gd name="connsiteX125" fmla="*/ 647114 w 1420837"/>
                        <a:gd name="connsiteY125" fmla="*/ 211015 h 2166424"/>
                        <a:gd name="connsiteX126" fmla="*/ 604911 w 1420837"/>
                        <a:gd name="connsiteY126" fmla="*/ 196947 h 2166424"/>
                        <a:gd name="connsiteX127" fmla="*/ 548640 w 1420837"/>
                        <a:gd name="connsiteY127" fmla="*/ 168812 h 2166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</a:cxnLst>
                      <a:rect l="l" t="t" r="r" b="b"/>
                      <a:pathLst>
                        <a:path w="1420837" h="2166424">
                          <a:moveTo>
                            <a:pt x="0" y="506437"/>
                          </a:moveTo>
                          <a:cubicBezTo>
                            <a:pt x="4689" y="468923"/>
                            <a:pt x="7853" y="431187"/>
                            <a:pt x="14068" y="393895"/>
                          </a:cubicBezTo>
                          <a:cubicBezTo>
                            <a:pt x="24112" y="333632"/>
                            <a:pt x="27865" y="347994"/>
                            <a:pt x="42203" y="295421"/>
                          </a:cubicBezTo>
                          <a:cubicBezTo>
                            <a:pt x="52377" y="258115"/>
                            <a:pt x="48889" y="215054"/>
                            <a:pt x="70338" y="182880"/>
                          </a:cubicBezTo>
                          <a:cubicBezTo>
                            <a:pt x="89095" y="154745"/>
                            <a:pt x="96364" y="113596"/>
                            <a:pt x="126609" y="98474"/>
                          </a:cubicBezTo>
                          <a:cubicBezTo>
                            <a:pt x="260122" y="31718"/>
                            <a:pt x="205597" y="67368"/>
                            <a:pt x="295422" y="0"/>
                          </a:cubicBezTo>
                          <a:cubicBezTo>
                            <a:pt x="323557" y="4689"/>
                            <a:pt x="351984" y="7879"/>
                            <a:pt x="379828" y="14067"/>
                          </a:cubicBezTo>
                          <a:cubicBezTo>
                            <a:pt x="394304" y="17284"/>
                            <a:pt x="411546" y="17650"/>
                            <a:pt x="422031" y="28135"/>
                          </a:cubicBezTo>
                          <a:cubicBezTo>
                            <a:pt x="445941" y="52045"/>
                            <a:pt x="454392" y="88631"/>
                            <a:pt x="478302" y="112541"/>
                          </a:cubicBezTo>
                          <a:lnTo>
                            <a:pt x="520505" y="154744"/>
                          </a:lnTo>
                          <a:cubicBezTo>
                            <a:pt x="560890" y="316294"/>
                            <a:pt x="504418" y="117208"/>
                            <a:pt x="562708" y="253218"/>
                          </a:cubicBezTo>
                          <a:cubicBezTo>
                            <a:pt x="601598" y="343962"/>
                            <a:pt x="548281" y="280996"/>
                            <a:pt x="604911" y="337624"/>
                          </a:cubicBezTo>
                          <a:cubicBezTo>
                            <a:pt x="624794" y="437044"/>
                            <a:pt x="611417" y="385279"/>
                            <a:pt x="647114" y="492369"/>
                          </a:cubicBezTo>
                          <a:lnTo>
                            <a:pt x="661182" y="534572"/>
                          </a:lnTo>
                          <a:cubicBezTo>
                            <a:pt x="665871" y="548640"/>
                            <a:pt x="667023" y="564437"/>
                            <a:pt x="675249" y="576775"/>
                          </a:cubicBezTo>
                          <a:lnTo>
                            <a:pt x="703385" y="618978"/>
                          </a:lnTo>
                          <a:cubicBezTo>
                            <a:pt x="708074" y="637735"/>
                            <a:pt x="708805" y="657956"/>
                            <a:pt x="717452" y="675249"/>
                          </a:cubicBezTo>
                          <a:cubicBezTo>
                            <a:pt x="723383" y="687112"/>
                            <a:pt x="739657" y="691521"/>
                            <a:pt x="745588" y="703384"/>
                          </a:cubicBezTo>
                          <a:cubicBezTo>
                            <a:pt x="754235" y="720677"/>
                            <a:pt x="752866" y="741552"/>
                            <a:pt x="759655" y="759655"/>
                          </a:cubicBezTo>
                          <a:cubicBezTo>
                            <a:pt x="767018" y="779291"/>
                            <a:pt x="780003" y="796455"/>
                            <a:pt x="787791" y="815926"/>
                          </a:cubicBezTo>
                          <a:cubicBezTo>
                            <a:pt x="798805" y="843462"/>
                            <a:pt x="806548" y="872197"/>
                            <a:pt x="815926" y="900332"/>
                          </a:cubicBezTo>
                          <a:cubicBezTo>
                            <a:pt x="820615" y="914400"/>
                            <a:pt x="827086" y="927994"/>
                            <a:pt x="829994" y="942535"/>
                          </a:cubicBezTo>
                          <a:cubicBezTo>
                            <a:pt x="834683" y="965981"/>
                            <a:pt x="838685" y="989576"/>
                            <a:pt x="844062" y="1012874"/>
                          </a:cubicBezTo>
                          <a:cubicBezTo>
                            <a:pt x="852757" y="1050552"/>
                            <a:pt x="862819" y="1087901"/>
                            <a:pt x="872197" y="1125415"/>
                          </a:cubicBezTo>
                          <a:cubicBezTo>
                            <a:pt x="876886" y="1144172"/>
                            <a:pt x="882473" y="1162727"/>
                            <a:pt x="886265" y="1181686"/>
                          </a:cubicBezTo>
                          <a:cubicBezTo>
                            <a:pt x="890954" y="1205132"/>
                            <a:pt x="894041" y="1228956"/>
                            <a:pt x="900332" y="1252024"/>
                          </a:cubicBezTo>
                          <a:cubicBezTo>
                            <a:pt x="908135" y="1280636"/>
                            <a:pt x="928468" y="1336430"/>
                            <a:pt x="928468" y="1336430"/>
                          </a:cubicBezTo>
                          <a:cubicBezTo>
                            <a:pt x="933157" y="1411458"/>
                            <a:pt x="935408" y="1486678"/>
                            <a:pt x="942535" y="1561514"/>
                          </a:cubicBezTo>
                          <a:cubicBezTo>
                            <a:pt x="948120" y="1620154"/>
                            <a:pt x="960730" y="1633445"/>
                            <a:pt x="970671" y="1688123"/>
                          </a:cubicBezTo>
                          <a:cubicBezTo>
                            <a:pt x="997700" y="1836784"/>
                            <a:pt x="971606" y="1735008"/>
                            <a:pt x="998806" y="1871003"/>
                          </a:cubicBezTo>
                          <a:cubicBezTo>
                            <a:pt x="1007638" y="1915164"/>
                            <a:pt x="1013534" y="1929253"/>
                            <a:pt x="1026942" y="1969477"/>
                          </a:cubicBezTo>
                          <a:cubicBezTo>
                            <a:pt x="1041010" y="1964788"/>
                            <a:pt x="1054407" y="1953772"/>
                            <a:pt x="1069145" y="1955409"/>
                          </a:cubicBezTo>
                          <a:cubicBezTo>
                            <a:pt x="1098621" y="1958684"/>
                            <a:pt x="1153551" y="1983544"/>
                            <a:pt x="1153551" y="1983544"/>
                          </a:cubicBezTo>
                          <a:cubicBezTo>
                            <a:pt x="1228577" y="2096084"/>
                            <a:pt x="1130106" y="1960099"/>
                            <a:pt x="1223889" y="2053883"/>
                          </a:cubicBezTo>
                          <a:cubicBezTo>
                            <a:pt x="1240468" y="2070462"/>
                            <a:pt x="1252464" y="2091075"/>
                            <a:pt x="1266092" y="2110154"/>
                          </a:cubicBezTo>
                          <a:cubicBezTo>
                            <a:pt x="1275919" y="2123912"/>
                            <a:pt x="1281025" y="2141795"/>
                            <a:pt x="1294228" y="2152357"/>
                          </a:cubicBezTo>
                          <a:cubicBezTo>
                            <a:pt x="1305807" y="2161620"/>
                            <a:pt x="1322363" y="2161735"/>
                            <a:pt x="1336431" y="2166424"/>
                          </a:cubicBezTo>
                          <a:cubicBezTo>
                            <a:pt x="1310260" y="2140254"/>
                            <a:pt x="1297907" y="2131581"/>
                            <a:pt x="1280160" y="2096086"/>
                          </a:cubicBezTo>
                          <a:cubicBezTo>
                            <a:pt x="1273528" y="2082823"/>
                            <a:pt x="1271933" y="2067513"/>
                            <a:pt x="1266092" y="2053883"/>
                          </a:cubicBezTo>
                          <a:cubicBezTo>
                            <a:pt x="1257831" y="2034608"/>
                            <a:pt x="1245320" y="2017248"/>
                            <a:pt x="1237957" y="1997612"/>
                          </a:cubicBezTo>
                          <a:cubicBezTo>
                            <a:pt x="1231168" y="1979509"/>
                            <a:pt x="1233482" y="1958128"/>
                            <a:pt x="1223889" y="1941341"/>
                          </a:cubicBezTo>
                          <a:cubicBezTo>
                            <a:pt x="1214018" y="1924068"/>
                            <a:pt x="1195754" y="1913206"/>
                            <a:pt x="1181686" y="1899138"/>
                          </a:cubicBezTo>
                          <a:cubicBezTo>
                            <a:pt x="1152408" y="1782027"/>
                            <a:pt x="1188058" y="1897813"/>
                            <a:pt x="1139483" y="1800664"/>
                          </a:cubicBezTo>
                          <a:cubicBezTo>
                            <a:pt x="1085779" y="1693255"/>
                            <a:pt x="1185259" y="1838254"/>
                            <a:pt x="1083212" y="1702190"/>
                          </a:cubicBezTo>
                          <a:cubicBezTo>
                            <a:pt x="1078523" y="1688122"/>
                            <a:pt x="1075777" y="1673250"/>
                            <a:pt x="1069145" y="1659987"/>
                          </a:cubicBezTo>
                          <a:cubicBezTo>
                            <a:pt x="1061584" y="1644865"/>
                            <a:pt x="1047669" y="1633324"/>
                            <a:pt x="1041009" y="1617784"/>
                          </a:cubicBezTo>
                          <a:cubicBezTo>
                            <a:pt x="1007884" y="1540494"/>
                            <a:pt x="1050747" y="1581639"/>
                            <a:pt x="998806" y="1519310"/>
                          </a:cubicBezTo>
                          <a:cubicBezTo>
                            <a:pt x="986070" y="1504026"/>
                            <a:pt x="969339" y="1492391"/>
                            <a:pt x="956603" y="1477107"/>
                          </a:cubicBezTo>
                          <a:cubicBezTo>
                            <a:pt x="945779" y="1464119"/>
                            <a:pt x="913346" y="1442465"/>
                            <a:pt x="928468" y="1434904"/>
                          </a:cubicBezTo>
                          <a:cubicBezTo>
                            <a:pt x="940797" y="1428740"/>
                            <a:pt x="1014908" y="1485158"/>
                            <a:pt x="1026942" y="1491175"/>
                          </a:cubicBezTo>
                          <a:cubicBezTo>
                            <a:pt x="1049528" y="1502468"/>
                            <a:pt x="1074694" y="1508017"/>
                            <a:pt x="1097280" y="1519310"/>
                          </a:cubicBezTo>
                          <a:cubicBezTo>
                            <a:pt x="1149670" y="1545505"/>
                            <a:pt x="1135019" y="1550760"/>
                            <a:pt x="1181686" y="1589649"/>
                          </a:cubicBezTo>
                          <a:cubicBezTo>
                            <a:pt x="1209907" y="1613166"/>
                            <a:pt x="1231560" y="1615223"/>
                            <a:pt x="1252025" y="1645920"/>
                          </a:cubicBezTo>
                          <a:cubicBezTo>
                            <a:pt x="1320162" y="1748124"/>
                            <a:pt x="1243784" y="1665812"/>
                            <a:pt x="1308295" y="1730326"/>
                          </a:cubicBezTo>
                          <a:cubicBezTo>
                            <a:pt x="1309997" y="1740541"/>
                            <a:pt x="1321039" y="1833847"/>
                            <a:pt x="1336431" y="1856935"/>
                          </a:cubicBezTo>
                          <a:cubicBezTo>
                            <a:pt x="1347467" y="1873488"/>
                            <a:pt x="1364566" y="1885070"/>
                            <a:pt x="1378634" y="1899138"/>
                          </a:cubicBezTo>
                          <a:cubicBezTo>
                            <a:pt x="1383323" y="1885070"/>
                            <a:pt x="1392702" y="1871764"/>
                            <a:pt x="1392702" y="1856935"/>
                          </a:cubicBezTo>
                          <a:cubicBezTo>
                            <a:pt x="1392702" y="1829167"/>
                            <a:pt x="1366505" y="1764975"/>
                            <a:pt x="1350498" y="1744394"/>
                          </a:cubicBezTo>
                          <a:cubicBezTo>
                            <a:pt x="1330141" y="1718221"/>
                            <a:pt x="1280160" y="1674055"/>
                            <a:pt x="1280160" y="1674055"/>
                          </a:cubicBezTo>
                          <a:cubicBezTo>
                            <a:pt x="1223449" y="1560630"/>
                            <a:pt x="1281176" y="1661257"/>
                            <a:pt x="1223889" y="1589649"/>
                          </a:cubicBezTo>
                          <a:cubicBezTo>
                            <a:pt x="1213327" y="1576447"/>
                            <a:pt x="1206887" y="1560170"/>
                            <a:pt x="1195754" y="1547446"/>
                          </a:cubicBezTo>
                          <a:cubicBezTo>
                            <a:pt x="1173919" y="1522492"/>
                            <a:pt x="1143808" y="1504696"/>
                            <a:pt x="1125415" y="1477107"/>
                          </a:cubicBezTo>
                          <a:lnTo>
                            <a:pt x="1069145" y="1392701"/>
                          </a:lnTo>
                          <a:cubicBezTo>
                            <a:pt x="1039867" y="1275590"/>
                            <a:pt x="1075517" y="1391376"/>
                            <a:pt x="1026942" y="1294227"/>
                          </a:cubicBezTo>
                          <a:cubicBezTo>
                            <a:pt x="968703" y="1177750"/>
                            <a:pt x="1065366" y="1330760"/>
                            <a:pt x="984738" y="1209821"/>
                          </a:cubicBezTo>
                          <a:cubicBezTo>
                            <a:pt x="975360" y="1181686"/>
                            <a:pt x="974397" y="1149141"/>
                            <a:pt x="956603" y="1125415"/>
                          </a:cubicBezTo>
                          <a:cubicBezTo>
                            <a:pt x="894114" y="1042096"/>
                            <a:pt x="927402" y="1088647"/>
                            <a:pt x="858129" y="984738"/>
                          </a:cubicBezTo>
                          <a:cubicBezTo>
                            <a:pt x="848751" y="970670"/>
                            <a:pt x="835341" y="958575"/>
                            <a:pt x="829994" y="942535"/>
                          </a:cubicBezTo>
                          <a:cubicBezTo>
                            <a:pt x="825305" y="928467"/>
                            <a:pt x="801097" y="900332"/>
                            <a:pt x="815926" y="900332"/>
                          </a:cubicBezTo>
                          <a:cubicBezTo>
                            <a:pt x="839372" y="900332"/>
                            <a:pt x="851840" y="930902"/>
                            <a:pt x="872197" y="942535"/>
                          </a:cubicBezTo>
                          <a:cubicBezTo>
                            <a:pt x="885072" y="949892"/>
                            <a:pt x="900332" y="951914"/>
                            <a:pt x="914400" y="956603"/>
                          </a:cubicBezTo>
                          <a:cubicBezTo>
                            <a:pt x="933157" y="970671"/>
                            <a:pt x="954092" y="982227"/>
                            <a:pt x="970671" y="998806"/>
                          </a:cubicBezTo>
                          <a:cubicBezTo>
                            <a:pt x="982626" y="1010761"/>
                            <a:pt x="987803" y="1028172"/>
                            <a:pt x="998806" y="1041009"/>
                          </a:cubicBezTo>
                          <a:cubicBezTo>
                            <a:pt x="1052211" y="1103315"/>
                            <a:pt x="1037375" y="1091380"/>
                            <a:pt x="1097280" y="1111347"/>
                          </a:cubicBezTo>
                          <a:lnTo>
                            <a:pt x="1209822" y="1223889"/>
                          </a:lnTo>
                          <a:cubicBezTo>
                            <a:pt x="1223890" y="1237957"/>
                            <a:pt x="1240990" y="1249539"/>
                            <a:pt x="1252025" y="1266092"/>
                          </a:cubicBezTo>
                          <a:cubicBezTo>
                            <a:pt x="1291195" y="1324848"/>
                            <a:pt x="1268205" y="1296340"/>
                            <a:pt x="1322363" y="1350498"/>
                          </a:cubicBezTo>
                          <a:cubicBezTo>
                            <a:pt x="1336672" y="1407734"/>
                            <a:pt x="1333040" y="1410496"/>
                            <a:pt x="1364566" y="1463040"/>
                          </a:cubicBezTo>
                          <a:cubicBezTo>
                            <a:pt x="1381963" y="1492036"/>
                            <a:pt x="1420837" y="1547446"/>
                            <a:pt x="1420837" y="1547446"/>
                          </a:cubicBezTo>
                          <a:cubicBezTo>
                            <a:pt x="1410919" y="1458186"/>
                            <a:pt x="1404615" y="1366759"/>
                            <a:pt x="1378634" y="1280160"/>
                          </a:cubicBezTo>
                          <a:cubicBezTo>
                            <a:pt x="1350922" y="1187790"/>
                            <a:pt x="1369403" y="1214660"/>
                            <a:pt x="1322363" y="1167618"/>
                          </a:cubicBezTo>
                          <a:cubicBezTo>
                            <a:pt x="1295712" y="1087668"/>
                            <a:pt x="1318780" y="1135900"/>
                            <a:pt x="1223889" y="1041009"/>
                          </a:cubicBezTo>
                          <a:cubicBezTo>
                            <a:pt x="1209821" y="1026941"/>
                            <a:pt x="1198239" y="1009842"/>
                            <a:pt x="1181686" y="998806"/>
                          </a:cubicBezTo>
                          <a:lnTo>
                            <a:pt x="1097280" y="942535"/>
                          </a:lnTo>
                          <a:lnTo>
                            <a:pt x="1055077" y="914400"/>
                          </a:lnTo>
                          <a:cubicBezTo>
                            <a:pt x="1034186" y="883063"/>
                            <a:pt x="1027443" y="866970"/>
                            <a:pt x="998806" y="844061"/>
                          </a:cubicBezTo>
                          <a:cubicBezTo>
                            <a:pt x="985604" y="833499"/>
                            <a:pt x="969805" y="826488"/>
                            <a:pt x="956603" y="815926"/>
                          </a:cubicBezTo>
                          <a:cubicBezTo>
                            <a:pt x="946246" y="807640"/>
                            <a:pt x="936753" y="798147"/>
                            <a:pt x="928468" y="787790"/>
                          </a:cubicBezTo>
                          <a:cubicBezTo>
                            <a:pt x="917906" y="774588"/>
                            <a:pt x="913535" y="756149"/>
                            <a:pt x="900332" y="745587"/>
                          </a:cubicBezTo>
                          <a:cubicBezTo>
                            <a:pt x="888753" y="736324"/>
                            <a:pt x="872197" y="736209"/>
                            <a:pt x="858129" y="731520"/>
                          </a:cubicBezTo>
                          <a:cubicBezTo>
                            <a:pt x="848751" y="717452"/>
                            <a:pt x="840556" y="702519"/>
                            <a:pt x="829994" y="689317"/>
                          </a:cubicBezTo>
                          <a:cubicBezTo>
                            <a:pt x="795100" y="645700"/>
                            <a:pt x="802590" y="676712"/>
                            <a:pt x="773723" y="618978"/>
                          </a:cubicBezTo>
                          <a:cubicBezTo>
                            <a:pt x="767091" y="605715"/>
                            <a:pt x="768918" y="588354"/>
                            <a:pt x="759655" y="576775"/>
                          </a:cubicBezTo>
                          <a:cubicBezTo>
                            <a:pt x="749093" y="563573"/>
                            <a:pt x="730654" y="559202"/>
                            <a:pt x="717452" y="548640"/>
                          </a:cubicBezTo>
                          <a:cubicBezTo>
                            <a:pt x="707095" y="540354"/>
                            <a:pt x="698695" y="529883"/>
                            <a:pt x="689317" y="520504"/>
                          </a:cubicBezTo>
                          <a:cubicBezTo>
                            <a:pt x="684628" y="506436"/>
                            <a:pt x="682606" y="491176"/>
                            <a:pt x="675249" y="478301"/>
                          </a:cubicBezTo>
                          <a:cubicBezTo>
                            <a:pt x="663616" y="457944"/>
                            <a:pt x="633046" y="445476"/>
                            <a:pt x="633046" y="422030"/>
                          </a:cubicBezTo>
                          <a:cubicBezTo>
                            <a:pt x="633046" y="407201"/>
                            <a:pt x="661181" y="412652"/>
                            <a:pt x="675249" y="407963"/>
                          </a:cubicBezTo>
                          <a:cubicBezTo>
                            <a:pt x="730205" y="462917"/>
                            <a:pt x="672540" y="413642"/>
                            <a:pt x="745588" y="450166"/>
                          </a:cubicBezTo>
                          <a:cubicBezTo>
                            <a:pt x="760710" y="457727"/>
                            <a:pt x="772669" y="470740"/>
                            <a:pt x="787791" y="478301"/>
                          </a:cubicBezTo>
                          <a:cubicBezTo>
                            <a:pt x="819733" y="494272"/>
                            <a:pt x="853754" y="505726"/>
                            <a:pt x="886265" y="520504"/>
                          </a:cubicBezTo>
                          <a:cubicBezTo>
                            <a:pt x="1035278" y="588238"/>
                            <a:pt x="835517" y="502165"/>
                            <a:pt x="1012874" y="590843"/>
                          </a:cubicBezTo>
                          <a:cubicBezTo>
                            <a:pt x="1035460" y="602136"/>
                            <a:pt x="1059766" y="609600"/>
                            <a:pt x="1083212" y="618978"/>
                          </a:cubicBezTo>
                          <a:cubicBezTo>
                            <a:pt x="1106658" y="642424"/>
                            <a:pt x="1135158" y="661728"/>
                            <a:pt x="1153551" y="689317"/>
                          </a:cubicBezTo>
                          <a:cubicBezTo>
                            <a:pt x="1162929" y="703385"/>
                            <a:pt x="1170553" y="718796"/>
                            <a:pt x="1181686" y="731520"/>
                          </a:cubicBezTo>
                          <a:cubicBezTo>
                            <a:pt x="1203521" y="756474"/>
                            <a:pt x="1252025" y="801858"/>
                            <a:pt x="1252025" y="801858"/>
                          </a:cubicBezTo>
                          <a:cubicBezTo>
                            <a:pt x="1256714" y="815926"/>
                            <a:pt x="1256829" y="832482"/>
                            <a:pt x="1266092" y="844061"/>
                          </a:cubicBezTo>
                          <a:cubicBezTo>
                            <a:pt x="1276654" y="857264"/>
                            <a:pt x="1295093" y="861635"/>
                            <a:pt x="1308295" y="872197"/>
                          </a:cubicBezTo>
                          <a:cubicBezTo>
                            <a:pt x="1318652" y="880482"/>
                            <a:pt x="1327052" y="890954"/>
                            <a:pt x="1336431" y="900332"/>
                          </a:cubicBezTo>
                          <a:cubicBezTo>
                            <a:pt x="1351290" y="944910"/>
                            <a:pt x="1347466" y="945778"/>
                            <a:pt x="1378634" y="984738"/>
                          </a:cubicBezTo>
                          <a:cubicBezTo>
                            <a:pt x="1386919" y="995095"/>
                            <a:pt x="1406769" y="1026137"/>
                            <a:pt x="1406769" y="1012874"/>
                          </a:cubicBezTo>
                          <a:cubicBezTo>
                            <a:pt x="1406769" y="969245"/>
                            <a:pt x="1358331" y="942557"/>
                            <a:pt x="1336431" y="914400"/>
                          </a:cubicBezTo>
                          <a:cubicBezTo>
                            <a:pt x="1315671" y="887708"/>
                            <a:pt x="1304070" y="853904"/>
                            <a:pt x="1280160" y="829994"/>
                          </a:cubicBezTo>
                          <a:cubicBezTo>
                            <a:pt x="1261403" y="811237"/>
                            <a:pt x="1238603" y="795794"/>
                            <a:pt x="1223889" y="773723"/>
                          </a:cubicBezTo>
                          <a:cubicBezTo>
                            <a:pt x="1184719" y="714967"/>
                            <a:pt x="1207709" y="743475"/>
                            <a:pt x="1153551" y="689317"/>
                          </a:cubicBezTo>
                          <a:cubicBezTo>
                            <a:pt x="1148862" y="675249"/>
                            <a:pt x="1148102" y="659181"/>
                            <a:pt x="1139483" y="647114"/>
                          </a:cubicBezTo>
                          <a:cubicBezTo>
                            <a:pt x="1124065" y="625529"/>
                            <a:pt x="1101969" y="609600"/>
                            <a:pt x="1083212" y="590843"/>
                          </a:cubicBezTo>
                          <a:lnTo>
                            <a:pt x="1055077" y="562707"/>
                          </a:lnTo>
                          <a:cubicBezTo>
                            <a:pt x="1041009" y="548639"/>
                            <a:pt x="1029427" y="531539"/>
                            <a:pt x="1012874" y="520504"/>
                          </a:cubicBezTo>
                          <a:cubicBezTo>
                            <a:pt x="998806" y="511126"/>
                            <a:pt x="983508" y="503372"/>
                            <a:pt x="970671" y="492369"/>
                          </a:cubicBezTo>
                          <a:cubicBezTo>
                            <a:pt x="885708" y="419543"/>
                            <a:pt x="949743" y="447879"/>
                            <a:pt x="872197" y="422030"/>
                          </a:cubicBezTo>
                          <a:cubicBezTo>
                            <a:pt x="862819" y="407962"/>
                            <a:pt x="856017" y="391782"/>
                            <a:pt x="844062" y="379827"/>
                          </a:cubicBezTo>
                          <a:cubicBezTo>
                            <a:pt x="832107" y="367872"/>
                            <a:pt x="814847" y="362516"/>
                            <a:pt x="801858" y="351692"/>
                          </a:cubicBezTo>
                          <a:cubicBezTo>
                            <a:pt x="786574" y="338956"/>
                            <a:pt x="774939" y="322225"/>
                            <a:pt x="759655" y="309489"/>
                          </a:cubicBezTo>
                          <a:cubicBezTo>
                            <a:pt x="746667" y="298665"/>
                            <a:pt x="730176" y="292487"/>
                            <a:pt x="717452" y="281354"/>
                          </a:cubicBezTo>
                          <a:cubicBezTo>
                            <a:pt x="692498" y="259519"/>
                            <a:pt x="678570" y="221501"/>
                            <a:pt x="647114" y="211015"/>
                          </a:cubicBezTo>
                          <a:cubicBezTo>
                            <a:pt x="633046" y="206326"/>
                            <a:pt x="618541" y="202788"/>
                            <a:pt x="604911" y="196947"/>
                          </a:cubicBezTo>
                          <a:cubicBezTo>
                            <a:pt x="585636" y="188686"/>
                            <a:pt x="548640" y="168812"/>
                            <a:pt x="548640" y="168812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97" name="Freeform 2996"/>
                    <p:cNvSpPr/>
                    <p:nvPr/>
                  </p:nvSpPr>
                  <p:spPr>
                    <a:xfrm>
                      <a:off x="5019459" y="1037784"/>
                      <a:ext cx="1437612" cy="2324394"/>
                    </a:xfrm>
                    <a:custGeom>
                      <a:avLst/>
                      <a:gdLst>
                        <a:gd name="connsiteX0" fmla="*/ 1437612 w 1437612"/>
                        <a:gd name="connsiteY0" fmla="*/ 706610 h 2324394"/>
                        <a:gd name="connsiteX1" fmla="*/ 1423544 w 1437612"/>
                        <a:gd name="connsiteY1" fmla="*/ 622204 h 2324394"/>
                        <a:gd name="connsiteX2" fmla="*/ 1409476 w 1437612"/>
                        <a:gd name="connsiteY2" fmla="*/ 509662 h 2324394"/>
                        <a:gd name="connsiteX3" fmla="*/ 1325070 w 1437612"/>
                        <a:gd name="connsiteY3" fmla="*/ 453391 h 2324394"/>
                        <a:gd name="connsiteX4" fmla="*/ 1226596 w 1437612"/>
                        <a:gd name="connsiteY4" fmla="*/ 467459 h 2324394"/>
                        <a:gd name="connsiteX5" fmla="*/ 1128123 w 1437612"/>
                        <a:gd name="connsiteY5" fmla="*/ 509662 h 2324394"/>
                        <a:gd name="connsiteX6" fmla="*/ 1085919 w 1437612"/>
                        <a:gd name="connsiteY6" fmla="*/ 523730 h 2324394"/>
                        <a:gd name="connsiteX7" fmla="*/ 1015581 w 1437612"/>
                        <a:gd name="connsiteY7" fmla="*/ 594068 h 2324394"/>
                        <a:gd name="connsiteX8" fmla="*/ 874904 w 1437612"/>
                        <a:gd name="connsiteY8" fmla="*/ 706610 h 2324394"/>
                        <a:gd name="connsiteX9" fmla="*/ 818633 w 1437612"/>
                        <a:gd name="connsiteY9" fmla="*/ 791016 h 2324394"/>
                        <a:gd name="connsiteX10" fmla="*/ 748295 w 1437612"/>
                        <a:gd name="connsiteY10" fmla="*/ 889490 h 2324394"/>
                        <a:gd name="connsiteX11" fmla="*/ 720159 w 1437612"/>
                        <a:gd name="connsiteY11" fmla="*/ 917625 h 2324394"/>
                        <a:gd name="connsiteX12" fmla="*/ 692024 w 1437612"/>
                        <a:gd name="connsiteY12" fmla="*/ 973896 h 2324394"/>
                        <a:gd name="connsiteX13" fmla="*/ 663889 w 1437612"/>
                        <a:gd name="connsiteY13" fmla="*/ 1016099 h 2324394"/>
                        <a:gd name="connsiteX14" fmla="*/ 621686 w 1437612"/>
                        <a:gd name="connsiteY14" fmla="*/ 1114573 h 2324394"/>
                        <a:gd name="connsiteX15" fmla="*/ 593550 w 1437612"/>
                        <a:gd name="connsiteY15" fmla="*/ 1142708 h 2324394"/>
                        <a:gd name="connsiteX16" fmla="*/ 579483 w 1437612"/>
                        <a:gd name="connsiteY16" fmla="*/ 1198979 h 2324394"/>
                        <a:gd name="connsiteX17" fmla="*/ 551347 w 1437612"/>
                        <a:gd name="connsiteY17" fmla="*/ 1283385 h 2324394"/>
                        <a:gd name="connsiteX18" fmla="*/ 537279 w 1437612"/>
                        <a:gd name="connsiteY18" fmla="*/ 1409994 h 2324394"/>
                        <a:gd name="connsiteX19" fmla="*/ 523212 w 1437612"/>
                        <a:gd name="connsiteY19" fmla="*/ 1452198 h 2324394"/>
                        <a:gd name="connsiteX20" fmla="*/ 551347 w 1437612"/>
                        <a:gd name="connsiteY20" fmla="*/ 2324394 h 2324394"/>
                        <a:gd name="connsiteX21" fmla="*/ 579483 w 1437612"/>
                        <a:gd name="connsiteY21" fmla="*/ 2296259 h 2324394"/>
                        <a:gd name="connsiteX22" fmla="*/ 593550 w 1437612"/>
                        <a:gd name="connsiteY22" fmla="*/ 2254056 h 2324394"/>
                        <a:gd name="connsiteX23" fmla="*/ 621686 w 1437612"/>
                        <a:gd name="connsiteY23" fmla="*/ 2211853 h 2324394"/>
                        <a:gd name="connsiteX24" fmla="*/ 635753 w 1437612"/>
                        <a:gd name="connsiteY24" fmla="*/ 2028973 h 2324394"/>
                        <a:gd name="connsiteX25" fmla="*/ 649821 w 1437612"/>
                        <a:gd name="connsiteY25" fmla="*/ 1986770 h 2324394"/>
                        <a:gd name="connsiteX26" fmla="*/ 635753 w 1437612"/>
                        <a:gd name="connsiteY26" fmla="*/ 1621010 h 2324394"/>
                        <a:gd name="connsiteX27" fmla="*/ 593550 w 1437612"/>
                        <a:gd name="connsiteY27" fmla="*/ 1353724 h 2324394"/>
                        <a:gd name="connsiteX28" fmla="*/ 579483 w 1437612"/>
                        <a:gd name="connsiteY28" fmla="*/ 1072370 h 2324394"/>
                        <a:gd name="connsiteX29" fmla="*/ 551347 w 1437612"/>
                        <a:gd name="connsiteY29" fmla="*/ 1100505 h 2324394"/>
                        <a:gd name="connsiteX30" fmla="*/ 537279 w 1437612"/>
                        <a:gd name="connsiteY30" fmla="*/ 1142708 h 2324394"/>
                        <a:gd name="connsiteX31" fmla="*/ 495076 w 1437612"/>
                        <a:gd name="connsiteY31" fmla="*/ 1227114 h 2324394"/>
                        <a:gd name="connsiteX32" fmla="*/ 466941 w 1437612"/>
                        <a:gd name="connsiteY32" fmla="*/ 1269318 h 2324394"/>
                        <a:gd name="connsiteX33" fmla="*/ 410670 w 1437612"/>
                        <a:gd name="connsiteY33" fmla="*/ 1395927 h 2324394"/>
                        <a:gd name="connsiteX34" fmla="*/ 368467 w 1437612"/>
                        <a:gd name="connsiteY34" fmla="*/ 1480333 h 2324394"/>
                        <a:gd name="connsiteX35" fmla="*/ 354399 w 1437612"/>
                        <a:gd name="connsiteY35" fmla="*/ 1522536 h 2324394"/>
                        <a:gd name="connsiteX36" fmla="*/ 326264 w 1437612"/>
                        <a:gd name="connsiteY36" fmla="*/ 1564739 h 2324394"/>
                        <a:gd name="connsiteX37" fmla="*/ 312196 w 1437612"/>
                        <a:gd name="connsiteY37" fmla="*/ 1606942 h 2324394"/>
                        <a:gd name="connsiteX38" fmla="*/ 284061 w 1437612"/>
                        <a:gd name="connsiteY38" fmla="*/ 1663213 h 2324394"/>
                        <a:gd name="connsiteX39" fmla="*/ 269993 w 1437612"/>
                        <a:gd name="connsiteY39" fmla="*/ 1705416 h 2324394"/>
                        <a:gd name="connsiteX40" fmla="*/ 241858 w 1437612"/>
                        <a:gd name="connsiteY40" fmla="*/ 1761687 h 2324394"/>
                        <a:gd name="connsiteX41" fmla="*/ 213723 w 1437612"/>
                        <a:gd name="connsiteY41" fmla="*/ 1874228 h 2324394"/>
                        <a:gd name="connsiteX42" fmla="*/ 185587 w 1437612"/>
                        <a:gd name="connsiteY42" fmla="*/ 1958634 h 2324394"/>
                        <a:gd name="connsiteX43" fmla="*/ 284061 w 1437612"/>
                        <a:gd name="connsiteY43" fmla="*/ 1916431 h 2324394"/>
                        <a:gd name="connsiteX44" fmla="*/ 340332 w 1437612"/>
                        <a:gd name="connsiteY44" fmla="*/ 1832025 h 2324394"/>
                        <a:gd name="connsiteX45" fmla="*/ 368467 w 1437612"/>
                        <a:gd name="connsiteY45" fmla="*/ 1789822 h 2324394"/>
                        <a:gd name="connsiteX46" fmla="*/ 396603 w 1437612"/>
                        <a:gd name="connsiteY46" fmla="*/ 1705416 h 2324394"/>
                        <a:gd name="connsiteX47" fmla="*/ 424738 w 1437612"/>
                        <a:gd name="connsiteY47" fmla="*/ 1663213 h 2324394"/>
                        <a:gd name="connsiteX48" fmla="*/ 466941 w 1437612"/>
                        <a:gd name="connsiteY48" fmla="*/ 1592874 h 2324394"/>
                        <a:gd name="connsiteX49" fmla="*/ 495076 w 1437612"/>
                        <a:gd name="connsiteY49" fmla="*/ 1508468 h 2324394"/>
                        <a:gd name="connsiteX50" fmla="*/ 509144 w 1437612"/>
                        <a:gd name="connsiteY50" fmla="*/ 1452198 h 2324394"/>
                        <a:gd name="connsiteX51" fmla="*/ 551347 w 1437612"/>
                        <a:gd name="connsiteY51" fmla="*/ 1367791 h 2324394"/>
                        <a:gd name="connsiteX52" fmla="*/ 565415 w 1437612"/>
                        <a:gd name="connsiteY52" fmla="*/ 1297453 h 2324394"/>
                        <a:gd name="connsiteX53" fmla="*/ 593550 w 1437612"/>
                        <a:gd name="connsiteY53" fmla="*/ 1198979 h 2324394"/>
                        <a:gd name="connsiteX54" fmla="*/ 607618 w 1437612"/>
                        <a:gd name="connsiteY54" fmla="*/ 1100505 h 2324394"/>
                        <a:gd name="connsiteX55" fmla="*/ 621686 w 1437612"/>
                        <a:gd name="connsiteY55" fmla="*/ 1058302 h 2324394"/>
                        <a:gd name="connsiteX56" fmla="*/ 706092 w 1437612"/>
                        <a:gd name="connsiteY56" fmla="*/ 1030167 h 2324394"/>
                        <a:gd name="connsiteX57" fmla="*/ 748295 w 1437612"/>
                        <a:gd name="connsiteY57" fmla="*/ 1002031 h 2324394"/>
                        <a:gd name="connsiteX58" fmla="*/ 790498 w 1437612"/>
                        <a:gd name="connsiteY58" fmla="*/ 917625 h 2324394"/>
                        <a:gd name="connsiteX59" fmla="*/ 790498 w 1437612"/>
                        <a:gd name="connsiteY59" fmla="*/ 1635078 h 2324394"/>
                        <a:gd name="connsiteX60" fmla="*/ 818633 w 1437612"/>
                        <a:gd name="connsiteY60" fmla="*/ 1846093 h 2324394"/>
                        <a:gd name="connsiteX61" fmla="*/ 804566 w 1437612"/>
                        <a:gd name="connsiteY61" fmla="*/ 1227114 h 2324394"/>
                        <a:gd name="connsiteX62" fmla="*/ 776430 w 1437612"/>
                        <a:gd name="connsiteY62" fmla="*/ 1184911 h 2324394"/>
                        <a:gd name="connsiteX63" fmla="*/ 762363 w 1437612"/>
                        <a:gd name="connsiteY63" fmla="*/ 1142708 h 2324394"/>
                        <a:gd name="connsiteX64" fmla="*/ 748295 w 1437612"/>
                        <a:gd name="connsiteY64" fmla="*/ 917625 h 2324394"/>
                        <a:gd name="connsiteX65" fmla="*/ 734227 w 1437612"/>
                        <a:gd name="connsiteY65" fmla="*/ 875422 h 2324394"/>
                        <a:gd name="connsiteX66" fmla="*/ 720159 w 1437612"/>
                        <a:gd name="connsiteY66" fmla="*/ 791016 h 2324394"/>
                        <a:gd name="connsiteX67" fmla="*/ 677956 w 1437612"/>
                        <a:gd name="connsiteY67" fmla="*/ 805084 h 2324394"/>
                        <a:gd name="connsiteX68" fmla="*/ 621686 w 1437612"/>
                        <a:gd name="connsiteY68" fmla="*/ 819151 h 2324394"/>
                        <a:gd name="connsiteX69" fmla="*/ 551347 w 1437612"/>
                        <a:gd name="connsiteY69" fmla="*/ 861354 h 2324394"/>
                        <a:gd name="connsiteX70" fmla="*/ 509144 w 1437612"/>
                        <a:gd name="connsiteY70" fmla="*/ 875422 h 2324394"/>
                        <a:gd name="connsiteX71" fmla="*/ 382535 w 1437612"/>
                        <a:gd name="connsiteY71" fmla="*/ 945761 h 2324394"/>
                        <a:gd name="connsiteX72" fmla="*/ 312196 w 1437612"/>
                        <a:gd name="connsiteY72" fmla="*/ 1030167 h 2324394"/>
                        <a:gd name="connsiteX73" fmla="*/ 269993 w 1437612"/>
                        <a:gd name="connsiteY73" fmla="*/ 1058302 h 2324394"/>
                        <a:gd name="connsiteX74" fmla="*/ 213723 w 1437612"/>
                        <a:gd name="connsiteY74" fmla="*/ 1142708 h 2324394"/>
                        <a:gd name="connsiteX75" fmla="*/ 157452 w 1437612"/>
                        <a:gd name="connsiteY75" fmla="*/ 1213047 h 2324394"/>
                        <a:gd name="connsiteX76" fmla="*/ 143384 w 1437612"/>
                        <a:gd name="connsiteY76" fmla="*/ 1255250 h 2324394"/>
                        <a:gd name="connsiteX77" fmla="*/ 87113 w 1437612"/>
                        <a:gd name="connsiteY77" fmla="*/ 1339656 h 2324394"/>
                        <a:gd name="connsiteX78" fmla="*/ 129316 w 1437612"/>
                        <a:gd name="connsiteY78" fmla="*/ 1353724 h 2324394"/>
                        <a:gd name="connsiteX79" fmla="*/ 157452 w 1437612"/>
                        <a:gd name="connsiteY79" fmla="*/ 1311521 h 2324394"/>
                        <a:gd name="connsiteX80" fmla="*/ 199655 w 1437612"/>
                        <a:gd name="connsiteY80" fmla="*/ 1297453 h 2324394"/>
                        <a:gd name="connsiteX81" fmla="*/ 284061 w 1437612"/>
                        <a:gd name="connsiteY81" fmla="*/ 1227114 h 2324394"/>
                        <a:gd name="connsiteX82" fmla="*/ 382535 w 1437612"/>
                        <a:gd name="connsiteY82" fmla="*/ 1142708 h 2324394"/>
                        <a:gd name="connsiteX83" fmla="*/ 466941 w 1437612"/>
                        <a:gd name="connsiteY83" fmla="*/ 1086438 h 2324394"/>
                        <a:gd name="connsiteX84" fmla="*/ 495076 w 1437612"/>
                        <a:gd name="connsiteY84" fmla="*/ 1058302 h 2324394"/>
                        <a:gd name="connsiteX85" fmla="*/ 523212 w 1437612"/>
                        <a:gd name="connsiteY85" fmla="*/ 1016099 h 2324394"/>
                        <a:gd name="connsiteX86" fmla="*/ 593550 w 1437612"/>
                        <a:gd name="connsiteY86" fmla="*/ 959828 h 2324394"/>
                        <a:gd name="connsiteX87" fmla="*/ 649821 w 1437612"/>
                        <a:gd name="connsiteY87" fmla="*/ 875422 h 2324394"/>
                        <a:gd name="connsiteX88" fmla="*/ 706092 w 1437612"/>
                        <a:gd name="connsiteY88" fmla="*/ 805084 h 2324394"/>
                        <a:gd name="connsiteX89" fmla="*/ 818633 w 1437612"/>
                        <a:gd name="connsiteY89" fmla="*/ 776948 h 2324394"/>
                        <a:gd name="connsiteX90" fmla="*/ 860836 w 1437612"/>
                        <a:gd name="connsiteY90" fmla="*/ 762881 h 2324394"/>
                        <a:gd name="connsiteX91" fmla="*/ 903039 w 1437612"/>
                        <a:gd name="connsiteY91" fmla="*/ 776948 h 2324394"/>
                        <a:gd name="connsiteX92" fmla="*/ 917107 w 1437612"/>
                        <a:gd name="connsiteY92" fmla="*/ 833219 h 2324394"/>
                        <a:gd name="connsiteX93" fmla="*/ 945243 w 1437612"/>
                        <a:gd name="connsiteY93" fmla="*/ 931693 h 2324394"/>
                        <a:gd name="connsiteX94" fmla="*/ 973378 w 1437612"/>
                        <a:gd name="connsiteY94" fmla="*/ 1114573 h 2324394"/>
                        <a:gd name="connsiteX95" fmla="*/ 1001513 w 1437612"/>
                        <a:gd name="connsiteY95" fmla="*/ 1621010 h 2324394"/>
                        <a:gd name="connsiteX96" fmla="*/ 1015581 w 1437612"/>
                        <a:gd name="connsiteY96" fmla="*/ 1719484 h 2324394"/>
                        <a:gd name="connsiteX97" fmla="*/ 1043716 w 1437612"/>
                        <a:gd name="connsiteY97" fmla="*/ 1677281 h 2324394"/>
                        <a:gd name="connsiteX98" fmla="*/ 1057784 w 1437612"/>
                        <a:gd name="connsiteY98" fmla="*/ 1635078 h 2324394"/>
                        <a:gd name="connsiteX99" fmla="*/ 1099987 w 1437612"/>
                        <a:gd name="connsiteY99" fmla="*/ 1480333 h 2324394"/>
                        <a:gd name="connsiteX100" fmla="*/ 1085919 w 1437612"/>
                        <a:gd name="connsiteY100" fmla="*/ 1044234 h 2324394"/>
                        <a:gd name="connsiteX101" fmla="*/ 1057784 w 1437612"/>
                        <a:gd name="connsiteY101" fmla="*/ 959828 h 2324394"/>
                        <a:gd name="connsiteX102" fmla="*/ 1029649 w 1437612"/>
                        <a:gd name="connsiteY102" fmla="*/ 917625 h 2324394"/>
                        <a:gd name="connsiteX103" fmla="*/ 1015581 w 1437612"/>
                        <a:gd name="connsiteY103" fmla="*/ 875422 h 2324394"/>
                        <a:gd name="connsiteX104" fmla="*/ 973378 w 1437612"/>
                        <a:gd name="connsiteY104" fmla="*/ 833219 h 2324394"/>
                        <a:gd name="connsiteX105" fmla="*/ 931175 w 1437612"/>
                        <a:gd name="connsiteY105" fmla="*/ 748813 h 2324394"/>
                        <a:gd name="connsiteX106" fmla="*/ 903039 w 1437612"/>
                        <a:gd name="connsiteY106" fmla="*/ 720678 h 2324394"/>
                        <a:gd name="connsiteX107" fmla="*/ 888972 w 1437612"/>
                        <a:gd name="connsiteY107" fmla="*/ 664407 h 2324394"/>
                        <a:gd name="connsiteX108" fmla="*/ 199655 w 1437612"/>
                        <a:gd name="connsiteY108" fmla="*/ 551865 h 2324394"/>
                        <a:gd name="connsiteX109" fmla="*/ 157452 w 1437612"/>
                        <a:gd name="connsiteY109" fmla="*/ 565933 h 2324394"/>
                        <a:gd name="connsiteX110" fmla="*/ 58978 w 1437612"/>
                        <a:gd name="connsiteY110" fmla="*/ 594068 h 2324394"/>
                        <a:gd name="connsiteX111" fmla="*/ 73046 w 1437612"/>
                        <a:gd name="connsiteY111" fmla="*/ 636271 h 2324394"/>
                        <a:gd name="connsiteX112" fmla="*/ 495076 w 1437612"/>
                        <a:gd name="connsiteY112" fmla="*/ 622204 h 2324394"/>
                        <a:gd name="connsiteX113" fmla="*/ 818633 w 1437612"/>
                        <a:gd name="connsiteY113" fmla="*/ 636271 h 2324394"/>
                        <a:gd name="connsiteX114" fmla="*/ 874904 w 1437612"/>
                        <a:gd name="connsiteY114" fmla="*/ 650339 h 2324394"/>
                        <a:gd name="connsiteX115" fmla="*/ 945243 w 1437612"/>
                        <a:gd name="connsiteY115" fmla="*/ 706610 h 2324394"/>
                        <a:gd name="connsiteX116" fmla="*/ 959310 w 1437612"/>
                        <a:gd name="connsiteY116" fmla="*/ 650339 h 2324394"/>
                        <a:gd name="connsiteX117" fmla="*/ 973378 w 1437612"/>
                        <a:gd name="connsiteY117" fmla="*/ 580001 h 2324394"/>
                        <a:gd name="connsiteX118" fmla="*/ 1001513 w 1437612"/>
                        <a:gd name="connsiteY118" fmla="*/ 495594 h 2324394"/>
                        <a:gd name="connsiteX119" fmla="*/ 1015581 w 1437612"/>
                        <a:gd name="connsiteY119" fmla="*/ 453391 h 2324394"/>
                        <a:gd name="connsiteX120" fmla="*/ 1029649 w 1437612"/>
                        <a:gd name="connsiteY120" fmla="*/ 411188 h 2324394"/>
                        <a:gd name="connsiteX121" fmla="*/ 1057784 w 1437612"/>
                        <a:gd name="connsiteY121" fmla="*/ 368985 h 2324394"/>
                        <a:gd name="connsiteX122" fmla="*/ 1071852 w 1437612"/>
                        <a:gd name="connsiteY122" fmla="*/ 326782 h 2324394"/>
                        <a:gd name="connsiteX123" fmla="*/ 1099987 w 1437612"/>
                        <a:gd name="connsiteY123" fmla="*/ 284579 h 2324394"/>
                        <a:gd name="connsiteX124" fmla="*/ 1156258 w 1437612"/>
                        <a:gd name="connsiteY124" fmla="*/ 214241 h 2324394"/>
                        <a:gd name="connsiteX125" fmla="*/ 1184393 w 1437612"/>
                        <a:gd name="connsiteY125" fmla="*/ 129834 h 2324394"/>
                        <a:gd name="connsiteX126" fmla="*/ 1085919 w 1437612"/>
                        <a:gd name="connsiteY126" fmla="*/ 59496 h 2324394"/>
                        <a:gd name="connsiteX127" fmla="*/ 973378 w 1437612"/>
                        <a:gd name="connsiteY127" fmla="*/ 31361 h 2324394"/>
                        <a:gd name="connsiteX128" fmla="*/ 931175 w 1437612"/>
                        <a:gd name="connsiteY128" fmla="*/ 17293 h 2324394"/>
                        <a:gd name="connsiteX129" fmla="*/ 874904 w 1437612"/>
                        <a:gd name="connsiteY129" fmla="*/ 3225 h 2324394"/>
                        <a:gd name="connsiteX130" fmla="*/ 818633 w 1437612"/>
                        <a:gd name="connsiteY130" fmla="*/ 17293 h 2324394"/>
                        <a:gd name="connsiteX131" fmla="*/ 860836 w 1437612"/>
                        <a:gd name="connsiteY131" fmla="*/ 31361 h 2324394"/>
                        <a:gd name="connsiteX132" fmla="*/ 888972 w 1437612"/>
                        <a:gd name="connsiteY132" fmla="*/ 59496 h 2324394"/>
                        <a:gd name="connsiteX133" fmla="*/ 931175 w 1437612"/>
                        <a:gd name="connsiteY133" fmla="*/ 87631 h 2324394"/>
                        <a:gd name="connsiteX134" fmla="*/ 959310 w 1437612"/>
                        <a:gd name="connsiteY134" fmla="*/ 143902 h 2324394"/>
                        <a:gd name="connsiteX135" fmla="*/ 1015581 w 1437612"/>
                        <a:gd name="connsiteY135" fmla="*/ 214241 h 2324394"/>
                        <a:gd name="connsiteX136" fmla="*/ 1057784 w 1437612"/>
                        <a:gd name="connsiteY136" fmla="*/ 242376 h 2324394"/>
                        <a:gd name="connsiteX137" fmla="*/ 1099987 w 1437612"/>
                        <a:gd name="connsiteY137" fmla="*/ 214241 h 2324394"/>
                        <a:gd name="connsiteX138" fmla="*/ 1071852 w 1437612"/>
                        <a:gd name="connsiteY138" fmla="*/ 256444 h 2324394"/>
                        <a:gd name="connsiteX139" fmla="*/ 1043716 w 1437612"/>
                        <a:gd name="connsiteY139" fmla="*/ 284579 h 2324394"/>
                        <a:gd name="connsiteX140" fmla="*/ 987446 w 1437612"/>
                        <a:gd name="connsiteY140" fmla="*/ 354918 h 2324394"/>
                        <a:gd name="connsiteX141" fmla="*/ 931175 w 1437612"/>
                        <a:gd name="connsiteY141" fmla="*/ 439324 h 2324394"/>
                        <a:gd name="connsiteX142" fmla="*/ 917107 w 1437612"/>
                        <a:gd name="connsiteY142" fmla="*/ 481527 h 2324394"/>
                        <a:gd name="connsiteX143" fmla="*/ 874904 w 1437612"/>
                        <a:gd name="connsiteY143" fmla="*/ 565933 h 2324394"/>
                        <a:gd name="connsiteX144" fmla="*/ 888972 w 1437612"/>
                        <a:gd name="connsiteY144" fmla="*/ 636271 h 2324394"/>
                        <a:gd name="connsiteX145" fmla="*/ 1015581 w 1437612"/>
                        <a:gd name="connsiteY145" fmla="*/ 608136 h 2324394"/>
                        <a:gd name="connsiteX146" fmla="*/ 1057784 w 1437612"/>
                        <a:gd name="connsiteY146" fmla="*/ 580001 h 2324394"/>
                        <a:gd name="connsiteX147" fmla="*/ 1114055 w 1437612"/>
                        <a:gd name="connsiteY147" fmla="*/ 551865 h 2324394"/>
                        <a:gd name="connsiteX148" fmla="*/ 1156258 w 1437612"/>
                        <a:gd name="connsiteY148" fmla="*/ 509662 h 2324394"/>
                        <a:gd name="connsiteX149" fmla="*/ 1198461 w 1437612"/>
                        <a:gd name="connsiteY149" fmla="*/ 481527 h 2324394"/>
                        <a:gd name="connsiteX150" fmla="*/ 1212529 w 1437612"/>
                        <a:gd name="connsiteY150" fmla="*/ 1241182 h 2324394"/>
                        <a:gd name="connsiteX151" fmla="*/ 1240664 w 1437612"/>
                        <a:gd name="connsiteY151" fmla="*/ 1156776 h 2324394"/>
                        <a:gd name="connsiteX152" fmla="*/ 1254732 w 1437612"/>
                        <a:gd name="connsiteY152" fmla="*/ 819151 h 2324394"/>
                        <a:gd name="connsiteX153" fmla="*/ 1254732 w 1437612"/>
                        <a:gd name="connsiteY153" fmla="*/ 551865 h 2324394"/>
                        <a:gd name="connsiteX154" fmla="*/ 1212529 w 1437612"/>
                        <a:gd name="connsiteY154" fmla="*/ 537798 h 2324394"/>
                        <a:gd name="connsiteX155" fmla="*/ 1114055 w 1437612"/>
                        <a:gd name="connsiteY155" fmla="*/ 495594 h 23243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</a:cxnLst>
                      <a:rect l="l" t="t" r="r" b="b"/>
                      <a:pathLst>
                        <a:path w="1437612" h="2324394">
                          <a:moveTo>
                            <a:pt x="1437612" y="706610"/>
                          </a:moveTo>
                          <a:cubicBezTo>
                            <a:pt x="1432923" y="678475"/>
                            <a:pt x="1427578" y="650441"/>
                            <a:pt x="1423544" y="622204"/>
                          </a:cubicBezTo>
                          <a:cubicBezTo>
                            <a:pt x="1418197" y="584778"/>
                            <a:pt x="1422396" y="545192"/>
                            <a:pt x="1409476" y="509662"/>
                          </a:cubicBezTo>
                          <a:cubicBezTo>
                            <a:pt x="1394941" y="469692"/>
                            <a:pt x="1357708" y="464271"/>
                            <a:pt x="1325070" y="453391"/>
                          </a:cubicBezTo>
                          <a:cubicBezTo>
                            <a:pt x="1292245" y="458080"/>
                            <a:pt x="1259110" y="460956"/>
                            <a:pt x="1226596" y="467459"/>
                          </a:cubicBezTo>
                          <a:cubicBezTo>
                            <a:pt x="1185358" y="475707"/>
                            <a:pt x="1168157" y="492505"/>
                            <a:pt x="1128123" y="509662"/>
                          </a:cubicBezTo>
                          <a:cubicBezTo>
                            <a:pt x="1114493" y="515503"/>
                            <a:pt x="1099987" y="519041"/>
                            <a:pt x="1085919" y="523730"/>
                          </a:cubicBezTo>
                          <a:cubicBezTo>
                            <a:pt x="1029648" y="608138"/>
                            <a:pt x="1090609" y="528418"/>
                            <a:pt x="1015581" y="594068"/>
                          </a:cubicBezTo>
                          <a:cubicBezTo>
                            <a:pt x="885148" y="708198"/>
                            <a:pt x="1007288" y="627180"/>
                            <a:pt x="874904" y="706610"/>
                          </a:cubicBezTo>
                          <a:cubicBezTo>
                            <a:pt x="850974" y="778398"/>
                            <a:pt x="876112" y="723957"/>
                            <a:pt x="818633" y="791016"/>
                          </a:cubicBezTo>
                          <a:cubicBezTo>
                            <a:pt x="699792" y="929665"/>
                            <a:pt x="837385" y="778129"/>
                            <a:pt x="748295" y="889490"/>
                          </a:cubicBezTo>
                          <a:cubicBezTo>
                            <a:pt x="740009" y="899847"/>
                            <a:pt x="729538" y="908247"/>
                            <a:pt x="720159" y="917625"/>
                          </a:cubicBezTo>
                          <a:cubicBezTo>
                            <a:pt x="710781" y="936382"/>
                            <a:pt x="702428" y="955688"/>
                            <a:pt x="692024" y="973896"/>
                          </a:cubicBezTo>
                          <a:cubicBezTo>
                            <a:pt x="683636" y="988576"/>
                            <a:pt x="671450" y="1000977"/>
                            <a:pt x="663889" y="1016099"/>
                          </a:cubicBezTo>
                          <a:cubicBezTo>
                            <a:pt x="626379" y="1091119"/>
                            <a:pt x="680226" y="1026764"/>
                            <a:pt x="621686" y="1114573"/>
                          </a:cubicBezTo>
                          <a:cubicBezTo>
                            <a:pt x="614329" y="1125609"/>
                            <a:pt x="602929" y="1133330"/>
                            <a:pt x="593550" y="1142708"/>
                          </a:cubicBezTo>
                          <a:cubicBezTo>
                            <a:pt x="588861" y="1161465"/>
                            <a:pt x="585039" y="1180460"/>
                            <a:pt x="579483" y="1198979"/>
                          </a:cubicBezTo>
                          <a:cubicBezTo>
                            <a:pt x="570961" y="1227386"/>
                            <a:pt x="551347" y="1283385"/>
                            <a:pt x="551347" y="1283385"/>
                          </a:cubicBezTo>
                          <a:cubicBezTo>
                            <a:pt x="546658" y="1325588"/>
                            <a:pt x="544260" y="1368109"/>
                            <a:pt x="537279" y="1409994"/>
                          </a:cubicBezTo>
                          <a:cubicBezTo>
                            <a:pt x="534841" y="1424621"/>
                            <a:pt x="523212" y="1437369"/>
                            <a:pt x="523212" y="1452198"/>
                          </a:cubicBezTo>
                          <a:cubicBezTo>
                            <a:pt x="523212" y="2156388"/>
                            <a:pt x="502684" y="1983763"/>
                            <a:pt x="551347" y="2324394"/>
                          </a:cubicBezTo>
                          <a:cubicBezTo>
                            <a:pt x="560726" y="2315016"/>
                            <a:pt x="572659" y="2307632"/>
                            <a:pt x="579483" y="2296259"/>
                          </a:cubicBezTo>
                          <a:cubicBezTo>
                            <a:pt x="587112" y="2283544"/>
                            <a:pt x="586918" y="2267319"/>
                            <a:pt x="593550" y="2254056"/>
                          </a:cubicBezTo>
                          <a:cubicBezTo>
                            <a:pt x="601111" y="2238934"/>
                            <a:pt x="612307" y="2225921"/>
                            <a:pt x="621686" y="2211853"/>
                          </a:cubicBezTo>
                          <a:cubicBezTo>
                            <a:pt x="626375" y="2150893"/>
                            <a:pt x="628170" y="2089641"/>
                            <a:pt x="635753" y="2028973"/>
                          </a:cubicBezTo>
                          <a:cubicBezTo>
                            <a:pt x="637592" y="2014259"/>
                            <a:pt x="649821" y="2001599"/>
                            <a:pt x="649821" y="1986770"/>
                          </a:cubicBezTo>
                          <a:cubicBezTo>
                            <a:pt x="649821" y="1864760"/>
                            <a:pt x="644878" y="1742678"/>
                            <a:pt x="635753" y="1621010"/>
                          </a:cubicBezTo>
                          <a:cubicBezTo>
                            <a:pt x="628188" y="1520147"/>
                            <a:pt x="611988" y="1445912"/>
                            <a:pt x="593550" y="1353724"/>
                          </a:cubicBezTo>
                          <a:cubicBezTo>
                            <a:pt x="588861" y="1259939"/>
                            <a:pt x="594920" y="1164994"/>
                            <a:pt x="579483" y="1072370"/>
                          </a:cubicBezTo>
                          <a:cubicBezTo>
                            <a:pt x="577303" y="1059287"/>
                            <a:pt x="558171" y="1089132"/>
                            <a:pt x="551347" y="1100505"/>
                          </a:cubicBezTo>
                          <a:cubicBezTo>
                            <a:pt x="543718" y="1113220"/>
                            <a:pt x="543302" y="1129157"/>
                            <a:pt x="537279" y="1142708"/>
                          </a:cubicBezTo>
                          <a:cubicBezTo>
                            <a:pt x="524503" y="1171453"/>
                            <a:pt x="510352" y="1199616"/>
                            <a:pt x="495076" y="1227114"/>
                          </a:cubicBezTo>
                          <a:cubicBezTo>
                            <a:pt x="486865" y="1241894"/>
                            <a:pt x="473808" y="1253868"/>
                            <a:pt x="466941" y="1269318"/>
                          </a:cubicBezTo>
                          <a:cubicBezTo>
                            <a:pt x="399982" y="1419979"/>
                            <a:pt x="474342" y="1300421"/>
                            <a:pt x="410670" y="1395927"/>
                          </a:cubicBezTo>
                          <a:cubicBezTo>
                            <a:pt x="375315" y="1501998"/>
                            <a:pt x="423005" y="1371259"/>
                            <a:pt x="368467" y="1480333"/>
                          </a:cubicBezTo>
                          <a:cubicBezTo>
                            <a:pt x="361835" y="1493596"/>
                            <a:pt x="361031" y="1509273"/>
                            <a:pt x="354399" y="1522536"/>
                          </a:cubicBezTo>
                          <a:cubicBezTo>
                            <a:pt x="346838" y="1537658"/>
                            <a:pt x="333825" y="1549617"/>
                            <a:pt x="326264" y="1564739"/>
                          </a:cubicBezTo>
                          <a:cubicBezTo>
                            <a:pt x="319632" y="1578002"/>
                            <a:pt x="318037" y="1593312"/>
                            <a:pt x="312196" y="1606942"/>
                          </a:cubicBezTo>
                          <a:cubicBezTo>
                            <a:pt x="303935" y="1626217"/>
                            <a:pt x="292322" y="1643938"/>
                            <a:pt x="284061" y="1663213"/>
                          </a:cubicBezTo>
                          <a:cubicBezTo>
                            <a:pt x="278220" y="1676843"/>
                            <a:pt x="275834" y="1691786"/>
                            <a:pt x="269993" y="1705416"/>
                          </a:cubicBezTo>
                          <a:cubicBezTo>
                            <a:pt x="261732" y="1724691"/>
                            <a:pt x="248490" y="1741792"/>
                            <a:pt x="241858" y="1761687"/>
                          </a:cubicBezTo>
                          <a:cubicBezTo>
                            <a:pt x="229630" y="1798371"/>
                            <a:pt x="225951" y="1837544"/>
                            <a:pt x="213723" y="1874228"/>
                          </a:cubicBezTo>
                          <a:cubicBezTo>
                            <a:pt x="204344" y="1902363"/>
                            <a:pt x="159061" y="1971897"/>
                            <a:pt x="185587" y="1958634"/>
                          </a:cubicBezTo>
                          <a:cubicBezTo>
                            <a:pt x="255121" y="1923868"/>
                            <a:pt x="221963" y="1937131"/>
                            <a:pt x="284061" y="1916431"/>
                          </a:cubicBezTo>
                          <a:lnTo>
                            <a:pt x="340332" y="1832025"/>
                          </a:lnTo>
                          <a:cubicBezTo>
                            <a:pt x="349710" y="1817957"/>
                            <a:pt x="363120" y="1805862"/>
                            <a:pt x="368467" y="1789822"/>
                          </a:cubicBezTo>
                          <a:cubicBezTo>
                            <a:pt x="377846" y="1761687"/>
                            <a:pt x="380152" y="1730092"/>
                            <a:pt x="396603" y="1705416"/>
                          </a:cubicBezTo>
                          <a:cubicBezTo>
                            <a:pt x="405981" y="1691348"/>
                            <a:pt x="417177" y="1678335"/>
                            <a:pt x="424738" y="1663213"/>
                          </a:cubicBezTo>
                          <a:cubicBezTo>
                            <a:pt x="461262" y="1590165"/>
                            <a:pt x="411987" y="1647830"/>
                            <a:pt x="466941" y="1592874"/>
                          </a:cubicBezTo>
                          <a:cubicBezTo>
                            <a:pt x="476319" y="1564739"/>
                            <a:pt x="487883" y="1537240"/>
                            <a:pt x="495076" y="1508468"/>
                          </a:cubicBezTo>
                          <a:cubicBezTo>
                            <a:pt x="499765" y="1489711"/>
                            <a:pt x="501528" y="1469969"/>
                            <a:pt x="509144" y="1452198"/>
                          </a:cubicBezTo>
                          <a:cubicBezTo>
                            <a:pt x="550402" y="1355928"/>
                            <a:pt x="527636" y="1462631"/>
                            <a:pt x="551347" y="1367791"/>
                          </a:cubicBezTo>
                          <a:cubicBezTo>
                            <a:pt x="557146" y="1344595"/>
                            <a:pt x="560228" y="1320794"/>
                            <a:pt x="565415" y="1297453"/>
                          </a:cubicBezTo>
                          <a:cubicBezTo>
                            <a:pt x="577191" y="1244463"/>
                            <a:pt x="577886" y="1245974"/>
                            <a:pt x="593550" y="1198979"/>
                          </a:cubicBezTo>
                          <a:cubicBezTo>
                            <a:pt x="598239" y="1166154"/>
                            <a:pt x="601115" y="1133019"/>
                            <a:pt x="607618" y="1100505"/>
                          </a:cubicBezTo>
                          <a:cubicBezTo>
                            <a:pt x="610526" y="1085964"/>
                            <a:pt x="609619" y="1066921"/>
                            <a:pt x="621686" y="1058302"/>
                          </a:cubicBezTo>
                          <a:cubicBezTo>
                            <a:pt x="645819" y="1041064"/>
                            <a:pt x="706092" y="1030167"/>
                            <a:pt x="706092" y="1030167"/>
                          </a:cubicBezTo>
                          <a:cubicBezTo>
                            <a:pt x="720160" y="1020788"/>
                            <a:pt x="736340" y="1013986"/>
                            <a:pt x="748295" y="1002031"/>
                          </a:cubicBezTo>
                          <a:cubicBezTo>
                            <a:pt x="775565" y="974761"/>
                            <a:pt x="779056" y="951949"/>
                            <a:pt x="790498" y="917625"/>
                          </a:cubicBezTo>
                          <a:cubicBezTo>
                            <a:pt x="753839" y="1210895"/>
                            <a:pt x="762610" y="1095901"/>
                            <a:pt x="790498" y="1635078"/>
                          </a:cubicBezTo>
                          <a:cubicBezTo>
                            <a:pt x="794163" y="1705944"/>
                            <a:pt x="809255" y="1775755"/>
                            <a:pt x="818633" y="1846093"/>
                          </a:cubicBezTo>
                          <a:cubicBezTo>
                            <a:pt x="813944" y="1639767"/>
                            <a:pt x="817712" y="1433074"/>
                            <a:pt x="804566" y="1227114"/>
                          </a:cubicBezTo>
                          <a:cubicBezTo>
                            <a:pt x="803489" y="1210241"/>
                            <a:pt x="783991" y="1200033"/>
                            <a:pt x="776430" y="1184911"/>
                          </a:cubicBezTo>
                          <a:cubicBezTo>
                            <a:pt x="769798" y="1171648"/>
                            <a:pt x="767052" y="1156776"/>
                            <a:pt x="762363" y="1142708"/>
                          </a:cubicBezTo>
                          <a:cubicBezTo>
                            <a:pt x="757674" y="1067680"/>
                            <a:pt x="756165" y="992386"/>
                            <a:pt x="748295" y="917625"/>
                          </a:cubicBezTo>
                          <a:cubicBezTo>
                            <a:pt x="746743" y="902878"/>
                            <a:pt x="737444" y="889898"/>
                            <a:pt x="734227" y="875422"/>
                          </a:cubicBezTo>
                          <a:cubicBezTo>
                            <a:pt x="728039" y="847578"/>
                            <a:pt x="724848" y="819151"/>
                            <a:pt x="720159" y="791016"/>
                          </a:cubicBezTo>
                          <a:cubicBezTo>
                            <a:pt x="706091" y="795705"/>
                            <a:pt x="692214" y="801010"/>
                            <a:pt x="677956" y="805084"/>
                          </a:cubicBezTo>
                          <a:cubicBezTo>
                            <a:pt x="659366" y="810395"/>
                            <a:pt x="639354" y="811299"/>
                            <a:pt x="621686" y="819151"/>
                          </a:cubicBezTo>
                          <a:cubicBezTo>
                            <a:pt x="596700" y="830256"/>
                            <a:pt x="575803" y="849126"/>
                            <a:pt x="551347" y="861354"/>
                          </a:cubicBezTo>
                          <a:cubicBezTo>
                            <a:pt x="538084" y="867986"/>
                            <a:pt x="522107" y="868221"/>
                            <a:pt x="509144" y="875422"/>
                          </a:cubicBezTo>
                          <a:cubicBezTo>
                            <a:pt x="364028" y="956043"/>
                            <a:pt x="478030" y="913929"/>
                            <a:pt x="382535" y="945761"/>
                          </a:cubicBezTo>
                          <a:cubicBezTo>
                            <a:pt x="354871" y="987257"/>
                            <a:pt x="352814" y="996319"/>
                            <a:pt x="312196" y="1030167"/>
                          </a:cubicBezTo>
                          <a:cubicBezTo>
                            <a:pt x="299208" y="1040991"/>
                            <a:pt x="284061" y="1048924"/>
                            <a:pt x="269993" y="1058302"/>
                          </a:cubicBezTo>
                          <a:cubicBezTo>
                            <a:pt x="251236" y="1086437"/>
                            <a:pt x="237633" y="1118798"/>
                            <a:pt x="213723" y="1142708"/>
                          </a:cubicBezTo>
                          <a:cubicBezTo>
                            <a:pt x="187553" y="1168878"/>
                            <a:pt x="175199" y="1177554"/>
                            <a:pt x="157452" y="1213047"/>
                          </a:cubicBezTo>
                          <a:cubicBezTo>
                            <a:pt x="150820" y="1226310"/>
                            <a:pt x="150585" y="1242287"/>
                            <a:pt x="143384" y="1255250"/>
                          </a:cubicBezTo>
                          <a:cubicBezTo>
                            <a:pt x="126962" y="1284809"/>
                            <a:pt x="87113" y="1339656"/>
                            <a:pt x="87113" y="1339656"/>
                          </a:cubicBezTo>
                          <a:cubicBezTo>
                            <a:pt x="101181" y="1344345"/>
                            <a:pt x="115548" y="1359231"/>
                            <a:pt x="129316" y="1353724"/>
                          </a:cubicBezTo>
                          <a:cubicBezTo>
                            <a:pt x="145014" y="1347445"/>
                            <a:pt x="144250" y="1322083"/>
                            <a:pt x="157452" y="1311521"/>
                          </a:cubicBezTo>
                          <a:cubicBezTo>
                            <a:pt x="169031" y="1302258"/>
                            <a:pt x="185587" y="1302142"/>
                            <a:pt x="199655" y="1297453"/>
                          </a:cubicBezTo>
                          <a:cubicBezTo>
                            <a:pt x="322951" y="1174157"/>
                            <a:pt x="166548" y="1325042"/>
                            <a:pt x="284061" y="1227114"/>
                          </a:cubicBezTo>
                          <a:cubicBezTo>
                            <a:pt x="393341" y="1136046"/>
                            <a:pt x="250835" y="1234897"/>
                            <a:pt x="382535" y="1142708"/>
                          </a:cubicBezTo>
                          <a:cubicBezTo>
                            <a:pt x="410237" y="1123317"/>
                            <a:pt x="443031" y="1110349"/>
                            <a:pt x="466941" y="1086438"/>
                          </a:cubicBezTo>
                          <a:cubicBezTo>
                            <a:pt x="476319" y="1077059"/>
                            <a:pt x="486791" y="1068659"/>
                            <a:pt x="495076" y="1058302"/>
                          </a:cubicBezTo>
                          <a:cubicBezTo>
                            <a:pt x="505638" y="1045100"/>
                            <a:pt x="511257" y="1028054"/>
                            <a:pt x="523212" y="1016099"/>
                          </a:cubicBezTo>
                          <a:cubicBezTo>
                            <a:pt x="578588" y="960724"/>
                            <a:pt x="551783" y="1015517"/>
                            <a:pt x="593550" y="959828"/>
                          </a:cubicBezTo>
                          <a:cubicBezTo>
                            <a:pt x="613839" y="932776"/>
                            <a:pt x="631064" y="903557"/>
                            <a:pt x="649821" y="875422"/>
                          </a:cubicBezTo>
                          <a:cubicBezTo>
                            <a:pt x="662602" y="856251"/>
                            <a:pt x="683817" y="818449"/>
                            <a:pt x="706092" y="805084"/>
                          </a:cubicBezTo>
                          <a:cubicBezTo>
                            <a:pt x="729062" y="791302"/>
                            <a:pt x="801342" y="781271"/>
                            <a:pt x="818633" y="776948"/>
                          </a:cubicBezTo>
                          <a:cubicBezTo>
                            <a:pt x="833019" y="773352"/>
                            <a:pt x="846768" y="767570"/>
                            <a:pt x="860836" y="762881"/>
                          </a:cubicBezTo>
                          <a:cubicBezTo>
                            <a:pt x="874904" y="767570"/>
                            <a:pt x="893776" y="765369"/>
                            <a:pt x="903039" y="776948"/>
                          </a:cubicBezTo>
                          <a:cubicBezTo>
                            <a:pt x="915117" y="792045"/>
                            <a:pt x="911795" y="814629"/>
                            <a:pt x="917107" y="833219"/>
                          </a:cubicBezTo>
                          <a:cubicBezTo>
                            <a:pt x="940604" y="915457"/>
                            <a:pt x="923256" y="832751"/>
                            <a:pt x="945243" y="931693"/>
                          </a:cubicBezTo>
                          <a:cubicBezTo>
                            <a:pt x="963654" y="1014544"/>
                            <a:pt x="961198" y="1017136"/>
                            <a:pt x="973378" y="1114573"/>
                          </a:cubicBezTo>
                          <a:cubicBezTo>
                            <a:pt x="979260" y="1238082"/>
                            <a:pt x="989140" y="1484906"/>
                            <a:pt x="1001513" y="1621010"/>
                          </a:cubicBezTo>
                          <a:cubicBezTo>
                            <a:pt x="1004515" y="1654032"/>
                            <a:pt x="1010892" y="1686659"/>
                            <a:pt x="1015581" y="1719484"/>
                          </a:cubicBezTo>
                          <a:cubicBezTo>
                            <a:pt x="1024959" y="1705416"/>
                            <a:pt x="1036155" y="1692403"/>
                            <a:pt x="1043716" y="1677281"/>
                          </a:cubicBezTo>
                          <a:cubicBezTo>
                            <a:pt x="1050348" y="1664018"/>
                            <a:pt x="1053882" y="1649384"/>
                            <a:pt x="1057784" y="1635078"/>
                          </a:cubicBezTo>
                          <a:cubicBezTo>
                            <a:pt x="1105382" y="1460552"/>
                            <a:pt x="1067606" y="1577473"/>
                            <a:pt x="1099987" y="1480333"/>
                          </a:cubicBezTo>
                          <a:cubicBezTo>
                            <a:pt x="1095298" y="1334967"/>
                            <a:pt x="1097673" y="1189200"/>
                            <a:pt x="1085919" y="1044234"/>
                          </a:cubicBezTo>
                          <a:cubicBezTo>
                            <a:pt x="1083522" y="1014674"/>
                            <a:pt x="1074235" y="984504"/>
                            <a:pt x="1057784" y="959828"/>
                          </a:cubicBezTo>
                          <a:cubicBezTo>
                            <a:pt x="1048406" y="945760"/>
                            <a:pt x="1037210" y="932747"/>
                            <a:pt x="1029649" y="917625"/>
                          </a:cubicBezTo>
                          <a:cubicBezTo>
                            <a:pt x="1023017" y="904362"/>
                            <a:pt x="1023806" y="887760"/>
                            <a:pt x="1015581" y="875422"/>
                          </a:cubicBezTo>
                          <a:cubicBezTo>
                            <a:pt x="1004545" y="858869"/>
                            <a:pt x="986114" y="848503"/>
                            <a:pt x="973378" y="833219"/>
                          </a:cubicBezTo>
                          <a:cubicBezTo>
                            <a:pt x="897144" y="741738"/>
                            <a:pt x="985561" y="839454"/>
                            <a:pt x="931175" y="748813"/>
                          </a:cubicBezTo>
                          <a:cubicBezTo>
                            <a:pt x="924351" y="737440"/>
                            <a:pt x="912418" y="730056"/>
                            <a:pt x="903039" y="720678"/>
                          </a:cubicBezTo>
                          <a:cubicBezTo>
                            <a:pt x="898350" y="701921"/>
                            <a:pt x="891912" y="683516"/>
                            <a:pt x="888972" y="664407"/>
                          </a:cubicBezTo>
                          <a:cubicBezTo>
                            <a:pt x="835118" y="314354"/>
                            <a:pt x="996479" y="535265"/>
                            <a:pt x="199655" y="551865"/>
                          </a:cubicBezTo>
                          <a:cubicBezTo>
                            <a:pt x="185587" y="556554"/>
                            <a:pt x="171710" y="561859"/>
                            <a:pt x="157452" y="565933"/>
                          </a:cubicBezTo>
                          <a:cubicBezTo>
                            <a:pt x="33777" y="601270"/>
                            <a:pt x="160186" y="560334"/>
                            <a:pt x="58978" y="594068"/>
                          </a:cubicBezTo>
                          <a:cubicBezTo>
                            <a:pt x="36691" y="616356"/>
                            <a:pt x="0" y="636271"/>
                            <a:pt x="73046" y="636271"/>
                          </a:cubicBezTo>
                          <a:cubicBezTo>
                            <a:pt x="213801" y="636271"/>
                            <a:pt x="354399" y="626893"/>
                            <a:pt x="495076" y="622204"/>
                          </a:cubicBezTo>
                          <a:cubicBezTo>
                            <a:pt x="602928" y="626893"/>
                            <a:pt x="710974" y="628296"/>
                            <a:pt x="818633" y="636271"/>
                          </a:cubicBezTo>
                          <a:cubicBezTo>
                            <a:pt x="837914" y="637699"/>
                            <a:pt x="857133" y="642723"/>
                            <a:pt x="874904" y="650339"/>
                          </a:cubicBezTo>
                          <a:cubicBezTo>
                            <a:pt x="905961" y="663649"/>
                            <a:pt x="922553" y="683920"/>
                            <a:pt x="945243" y="706610"/>
                          </a:cubicBezTo>
                          <a:cubicBezTo>
                            <a:pt x="949932" y="687853"/>
                            <a:pt x="955116" y="669213"/>
                            <a:pt x="959310" y="650339"/>
                          </a:cubicBezTo>
                          <a:cubicBezTo>
                            <a:pt x="964497" y="626998"/>
                            <a:pt x="967087" y="603069"/>
                            <a:pt x="973378" y="580001"/>
                          </a:cubicBezTo>
                          <a:cubicBezTo>
                            <a:pt x="981181" y="551388"/>
                            <a:pt x="992135" y="523730"/>
                            <a:pt x="1001513" y="495594"/>
                          </a:cubicBezTo>
                          <a:lnTo>
                            <a:pt x="1015581" y="453391"/>
                          </a:lnTo>
                          <a:cubicBezTo>
                            <a:pt x="1020270" y="439323"/>
                            <a:pt x="1021424" y="423526"/>
                            <a:pt x="1029649" y="411188"/>
                          </a:cubicBezTo>
                          <a:cubicBezTo>
                            <a:pt x="1039027" y="397120"/>
                            <a:pt x="1050223" y="384107"/>
                            <a:pt x="1057784" y="368985"/>
                          </a:cubicBezTo>
                          <a:cubicBezTo>
                            <a:pt x="1064416" y="355722"/>
                            <a:pt x="1065220" y="340045"/>
                            <a:pt x="1071852" y="326782"/>
                          </a:cubicBezTo>
                          <a:cubicBezTo>
                            <a:pt x="1079413" y="311660"/>
                            <a:pt x="1089425" y="297781"/>
                            <a:pt x="1099987" y="284579"/>
                          </a:cubicBezTo>
                          <a:cubicBezTo>
                            <a:pt x="1129220" y="248038"/>
                            <a:pt x="1134607" y="262956"/>
                            <a:pt x="1156258" y="214241"/>
                          </a:cubicBezTo>
                          <a:cubicBezTo>
                            <a:pt x="1168303" y="187140"/>
                            <a:pt x="1184393" y="129834"/>
                            <a:pt x="1184393" y="129834"/>
                          </a:cubicBezTo>
                          <a:cubicBezTo>
                            <a:pt x="1171640" y="120269"/>
                            <a:pt x="1106497" y="69785"/>
                            <a:pt x="1085919" y="59496"/>
                          </a:cubicBezTo>
                          <a:cubicBezTo>
                            <a:pt x="1053758" y="43416"/>
                            <a:pt x="1005490" y="39389"/>
                            <a:pt x="973378" y="31361"/>
                          </a:cubicBezTo>
                          <a:cubicBezTo>
                            <a:pt x="958992" y="27765"/>
                            <a:pt x="945433" y="21367"/>
                            <a:pt x="931175" y="17293"/>
                          </a:cubicBezTo>
                          <a:cubicBezTo>
                            <a:pt x="912585" y="11981"/>
                            <a:pt x="893661" y="7914"/>
                            <a:pt x="874904" y="3225"/>
                          </a:cubicBezTo>
                          <a:cubicBezTo>
                            <a:pt x="856147" y="7914"/>
                            <a:pt x="827280" y="0"/>
                            <a:pt x="818633" y="17293"/>
                          </a:cubicBezTo>
                          <a:cubicBezTo>
                            <a:pt x="812001" y="30556"/>
                            <a:pt x="848120" y="23732"/>
                            <a:pt x="860836" y="31361"/>
                          </a:cubicBezTo>
                          <a:cubicBezTo>
                            <a:pt x="872209" y="38185"/>
                            <a:pt x="878615" y="51211"/>
                            <a:pt x="888972" y="59496"/>
                          </a:cubicBezTo>
                          <a:cubicBezTo>
                            <a:pt x="902174" y="70058"/>
                            <a:pt x="917107" y="78253"/>
                            <a:pt x="931175" y="87631"/>
                          </a:cubicBezTo>
                          <a:cubicBezTo>
                            <a:pt x="940553" y="106388"/>
                            <a:pt x="948906" y="125694"/>
                            <a:pt x="959310" y="143902"/>
                          </a:cubicBezTo>
                          <a:cubicBezTo>
                            <a:pt x="974701" y="170836"/>
                            <a:pt x="991260" y="194784"/>
                            <a:pt x="1015581" y="214241"/>
                          </a:cubicBezTo>
                          <a:cubicBezTo>
                            <a:pt x="1028783" y="224803"/>
                            <a:pt x="1043716" y="232998"/>
                            <a:pt x="1057784" y="242376"/>
                          </a:cubicBezTo>
                          <a:cubicBezTo>
                            <a:pt x="1071852" y="232998"/>
                            <a:pt x="1088032" y="202286"/>
                            <a:pt x="1099987" y="214241"/>
                          </a:cubicBezTo>
                          <a:cubicBezTo>
                            <a:pt x="1111942" y="226196"/>
                            <a:pt x="1082414" y="243242"/>
                            <a:pt x="1071852" y="256444"/>
                          </a:cubicBezTo>
                          <a:cubicBezTo>
                            <a:pt x="1063566" y="266801"/>
                            <a:pt x="1052002" y="274222"/>
                            <a:pt x="1043716" y="284579"/>
                          </a:cubicBezTo>
                          <a:cubicBezTo>
                            <a:pt x="972721" y="373322"/>
                            <a:pt x="1055387" y="286974"/>
                            <a:pt x="987446" y="354918"/>
                          </a:cubicBezTo>
                          <a:cubicBezTo>
                            <a:pt x="953996" y="455266"/>
                            <a:pt x="1001427" y="333947"/>
                            <a:pt x="931175" y="439324"/>
                          </a:cubicBezTo>
                          <a:cubicBezTo>
                            <a:pt x="922950" y="451662"/>
                            <a:pt x="923739" y="468264"/>
                            <a:pt x="917107" y="481527"/>
                          </a:cubicBezTo>
                          <a:cubicBezTo>
                            <a:pt x="862566" y="590609"/>
                            <a:pt x="910264" y="459854"/>
                            <a:pt x="874904" y="565933"/>
                          </a:cubicBezTo>
                          <a:cubicBezTo>
                            <a:pt x="879593" y="589379"/>
                            <a:pt x="869077" y="623008"/>
                            <a:pt x="888972" y="636271"/>
                          </a:cubicBezTo>
                          <a:cubicBezTo>
                            <a:pt x="893844" y="639519"/>
                            <a:pt x="1004381" y="610936"/>
                            <a:pt x="1015581" y="608136"/>
                          </a:cubicBezTo>
                          <a:cubicBezTo>
                            <a:pt x="1029649" y="598758"/>
                            <a:pt x="1043104" y="588389"/>
                            <a:pt x="1057784" y="580001"/>
                          </a:cubicBezTo>
                          <a:cubicBezTo>
                            <a:pt x="1075992" y="569596"/>
                            <a:pt x="1096990" y="564054"/>
                            <a:pt x="1114055" y="551865"/>
                          </a:cubicBezTo>
                          <a:cubicBezTo>
                            <a:pt x="1130244" y="540301"/>
                            <a:pt x="1140974" y="522398"/>
                            <a:pt x="1156258" y="509662"/>
                          </a:cubicBezTo>
                          <a:cubicBezTo>
                            <a:pt x="1169246" y="498838"/>
                            <a:pt x="1184393" y="490905"/>
                            <a:pt x="1198461" y="481527"/>
                          </a:cubicBezTo>
                          <a:cubicBezTo>
                            <a:pt x="1203150" y="734745"/>
                            <a:pt x="1196731" y="988413"/>
                            <a:pt x="1212529" y="1241182"/>
                          </a:cubicBezTo>
                          <a:cubicBezTo>
                            <a:pt x="1214379" y="1270781"/>
                            <a:pt x="1240664" y="1156776"/>
                            <a:pt x="1240664" y="1156776"/>
                          </a:cubicBezTo>
                          <a:cubicBezTo>
                            <a:pt x="1245353" y="1044234"/>
                            <a:pt x="1246982" y="931523"/>
                            <a:pt x="1254732" y="819151"/>
                          </a:cubicBezTo>
                          <a:cubicBezTo>
                            <a:pt x="1264447" y="678280"/>
                            <a:pt x="1318011" y="789162"/>
                            <a:pt x="1254732" y="551865"/>
                          </a:cubicBezTo>
                          <a:cubicBezTo>
                            <a:pt x="1250911" y="537537"/>
                            <a:pt x="1226732" y="542059"/>
                            <a:pt x="1212529" y="537798"/>
                          </a:cubicBezTo>
                          <a:cubicBezTo>
                            <a:pt x="1109546" y="506903"/>
                            <a:pt x="1114055" y="544002"/>
                            <a:pt x="1114055" y="495594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98" name="Freeform 2997"/>
                    <p:cNvSpPr/>
                    <p:nvPr/>
                  </p:nvSpPr>
                  <p:spPr>
                    <a:xfrm>
                      <a:off x="6654018" y="436098"/>
                      <a:ext cx="1899139" cy="1578316"/>
                    </a:xfrm>
                    <a:custGeom>
                      <a:avLst/>
                      <a:gdLst>
                        <a:gd name="connsiteX0" fmla="*/ 14068 w 1899139"/>
                        <a:gd name="connsiteY0" fmla="*/ 1308296 h 1578316"/>
                        <a:gd name="connsiteX1" fmla="*/ 42204 w 1899139"/>
                        <a:gd name="connsiteY1" fmla="*/ 914400 h 1578316"/>
                        <a:gd name="connsiteX2" fmla="*/ 56271 w 1899139"/>
                        <a:gd name="connsiteY2" fmla="*/ 872197 h 1578316"/>
                        <a:gd name="connsiteX3" fmla="*/ 84407 w 1899139"/>
                        <a:gd name="connsiteY3" fmla="*/ 829994 h 1578316"/>
                        <a:gd name="connsiteX4" fmla="*/ 98474 w 1899139"/>
                        <a:gd name="connsiteY4" fmla="*/ 787791 h 1578316"/>
                        <a:gd name="connsiteX5" fmla="*/ 140677 w 1899139"/>
                        <a:gd name="connsiteY5" fmla="*/ 759656 h 1578316"/>
                        <a:gd name="connsiteX6" fmla="*/ 225084 w 1899139"/>
                        <a:gd name="connsiteY6" fmla="*/ 703385 h 1578316"/>
                        <a:gd name="connsiteX7" fmla="*/ 239151 w 1899139"/>
                        <a:gd name="connsiteY7" fmla="*/ 661182 h 1578316"/>
                        <a:gd name="connsiteX8" fmla="*/ 407964 w 1899139"/>
                        <a:gd name="connsiteY8" fmla="*/ 576776 h 1578316"/>
                        <a:gd name="connsiteX9" fmla="*/ 464234 w 1899139"/>
                        <a:gd name="connsiteY9" fmla="*/ 562708 h 1578316"/>
                        <a:gd name="connsiteX10" fmla="*/ 675250 w 1899139"/>
                        <a:gd name="connsiteY10" fmla="*/ 548640 h 1578316"/>
                        <a:gd name="connsiteX11" fmla="*/ 900333 w 1899139"/>
                        <a:gd name="connsiteY11" fmla="*/ 562708 h 1578316"/>
                        <a:gd name="connsiteX12" fmla="*/ 984739 w 1899139"/>
                        <a:gd name="connsiteY12" fmla="*/ 576776 h 1578316"/>
                        <a:gd name="connsiteX13" fmla="*/ 1026942 w 1899139"/>
                        <a:gd name="connsiteY13" fmla="*/ 590844 h 1578316"/>
                        <a:gd name="connsiteX14" fmla="*/ 1083213 w 1899139"/>
                        <a:gd name="connsiteY14" fmla="*/ 604911 h 1578316"/>
                        <a:gd name="connsiteX15" fmla="*/ 1139484 w 1899139"/>
                        <a:gd name="connsiteY15" fmla="*/ 633047 h 1578316"/>
                        <a:gd name="connsiteX16" fmla="*/ 1252025 w 1899139"/>
                        <a:gd name="connsiteY16" fmla="*/ 661182 h 1578316"/>
                        <a:gd name="connsiteX17" fmla="*/ 1322364 w 1899139"/>
                        <a:gd name="connsiteY17" fmla="*/ 745588 h 1578316"/>
                        <a:gd name="connsiteX18" fmla="*/ 1378634 w 1899139"/>
                        <a:gd name="connsiteY18" fmla="*/ 773724 h 1578316"/>
                        <a:gd name="connsiteX19" fmla="*/ 1448973 w 1899139"/>
                        <a:gd name="connsiteY19" fmla="*/ 858130 h 1578316"/>
                        <a:gd name="connsiteX20" fmla="*/ 1463040 w 1899139"/>
                        <a:gd name="connsiteY20" fmla="*/ 914400 h 1578316"/>
                        <a:gd name="connsiteX21" fmla="*/ 1491176 w 1899139"/>
                        <a:gd name="connsiteY21" fmla="*/ 970671 h 1578316"/>
                        <a:gd name="connsiteX22" fmla="*/ 1547447 w 1899139"/>
                        <a:gd name="connsiteY22" fmla="*/ 1167619 h 1578316"/>
                        <a:gd name="connsiteX23" fmla="*/ 1575582 w 1899139"/>
                        <a:gd name="connsiteY23" fmla="*/ 1223890 h 1578316"/>
                        <a:gd name="connsiteX24" fmla="*/ 1603717 w 1899139"/>
                        <a:gd name="connsiteY24" fmla="*/ 1266093 h 1578316"/>
                        <a:gd name="connsiteX25" fmla="*/ 1645920 w 1899139"/>
                        <a:gd name="connsiteY25" fmla="*/ 1392702 h 1578316"/>
                        <a:gd name="connsiteX26" fmla="*/ 1659988 w 1899139"/>
                        <a:gd name="connsiteY26" fmla="*/ 1434905 h 1578316"/>
                        <a:gd name="connsiteX27" fmla="*/ 1631853 w 1899139"/>
                        <a:gd name="connsiteY27" fmla="*/ 1575582 h 1578316"/>
                        <a:gd name="connsiteX28" fmla="*/ 1575582 w 1899139"/>
                        <a:gd name="connsiteY28" fmla="*/ 1561514 h 1578316"/>
                        <a:gd name="connsiteX29" fmla="*/ 1533379 w 1899139"/>
                        <a:gd name="connsiteY29" fmla="*/ 1364567 h 1578316"/>
                        <a:gd name="connsiteX30" fmla="*/ 1491176 w 1899139"/>
                        <a:gd name="connsiteY30" fmla="*/ 1223890 h 1578316"/>
                        <a:gd name="connsiteX31" fmla="*/ 1477108 w 1899139"/>
                        <a:gd name="connsiteY31" fmla="*/ 1167619 h 1578316"/>
                        <a:gd name="connsiteX32" fmla="*/ 1448973 w 1899139"/>
                        <a:gd name="connsiteY32" fmla="*/ 1083213 h 1578316"/>
                        <a:gd name="connsiteX33" fmla="*/ 1448973 w 1899139"/>
                        <a:gd name="connsiteY33" fmla="*/ 801859 h 1578316"/>
                        <a:gd name="connsiteX34" fmla="*/ 1477108 w 1899139"/>
                        <a:gd name="connsiteY34" fmla="*/ 844062 h 1578316"/>
                        <a:gd name="connsiteX35" fmla="*/ 1519311 w 1899139"/>
                        <a:gd name="connsiteY35" fmla="*/ 886265 h 1578316"/>
                        <a:gd name="connsiteX36" fmla="*/ 1547447 w 1899139"/>
                        <a:gd name="connsiteY36" fmla="*/ 928468 h 1578316"/>
                        <a:gd name="connsiteX37" fmla="*/ 1617785 w 1899139"/>
                        <a:gd name="connsiteY37" fmla="*/ 998807 h 1578316"/>
                        <a:gd name="connsiteX38" fmla="*/ 1631853 w 1899139"/>
                        <a:gd name="connsiteY38" fmla="*/ 1041010 h 1578316"/>
                        <a:gd name="connsiteX39" fmla="*/ 1674056 w 1899139"/>
                        <a:gd name="connsiteY39" fmla="*/ 1097280 h 1578316"/>
                        <a:gd name="connsiteX40" fmla="*/ 1702191 w 1899139"/>
                        <a:gd name="connsiteY40" fmla="*/ 1139484 h 1578316"/>
                        <a:gd name="connsiteX41" fmla="*/ 1730327 w 1899139"/>
                        <a:gd name="connsiteY41" fmla="*/ 1167619 h 1578316"/>
                        <a:gd name="connsiteX42" fmla="*/ 1786597 w 1899139"/>
                        <a:gd name="connsiteY42" fmla="*/ 1266093 h 1578316"/>
                        <a:gd name="connsiteX43" fmla="*/ 1674056 w 1899139"/>
                        <a:gd name="connsiteY43" fmla="*/ 1237957 h 1578316"/>
                        <a:gd name="connsiteX44" fmla="*/ 1659988 w 1899139"/>
                        <a:gd name="connsiteY44" fmla="*/ 1195754 h 1578316"/>
                        <a:gd name="connsiteX45" fmla="*/ 1589650 w 1899139"/>
                        <a:gd name="connsiteY45" fmla="*/ 1097280 h 1578316"/>
                        <a:gd name="connsiteX46" fmla="*/ 1547447 w 1899139"/>
                        <a:gd name="connsiteY46" fmla="*/ 1012874 h 1578316"/>
                        <a:gd name="connsiteX47" fmla="*/ 1477108 w 1899139"/>
                        <a:gd name="connsiteY47" fmla="*/ 942536 h 1578316"/>
                        <a:gd name="connsiteX48" fmla="*/ 1448973 w 1899139"/>
                        <a:gd name="connsiteY48" fmla="*/ 900333 h 1578316"/>
                        <a:gd name="connsiteX49" fmla="*/ 1434905 w 1899139"/>
                        <a:gd name="connsiteY49" fmla="*/ 858130 h 1578316"/>
                        <a:gd name="connsiteX50" fmla="*/ 1406770 w 1899139"/>
                        <a:gd name="connsiteY50" fmla="*/ 829994 h 1578316"/>
                        <a:gd name="connsiteX51" fmla="*/ 1322364 w 1899139"/>
                        <a:gd name="connsiteY51" fmla="*/ 745588 h 1578316"/>
                        <a:gd name="connsiteX52" fmla="*/ 1195754 w 1899139"/>
                        <a:gd name="connsiteY52" fmla="*/ 759656 h 1578316"/>
                        <a:gd name="connsiteX53" fmla="*/ 1209822 w 1899139"/>
                        <a:gd name="connsiteY53" fmla="*/ 815927 h 1578316"/>
                        <a:gd name="connsiteX54" fmla="*/ 1237957 w 1899139"/>
                        <a:gd name="connsiteY54" fmla="*/ 900333 h 1578316"/>
                        <a:gd name="connsiteX55" fmla="*/ 1252025 w 1899139"/>
                        <a:gd name="connsiteY55" fmla="*/ 942536 h 1578316"/>
                        <a:gd name="connsiteX56" fmla="*/ 1266093 w 1899139"/>
                        <a:gd name="connsiteY56" fmla="*/ 984739 h 1578316"/>
                        <a:gd name="connsiteX57" fmla="*/ 1280160 w 1899139"/>
                        <a:gd name="connsiteY57" fmla="*/ 1041010 h 1578316"/>
                        <a:gd name="connsiteX58" fmla="*/ 1308296 w 1899139"/>
                        <a:gd name="connsiteY58" fmla="*/ 1125416 h 1578316"/>
                        <a:gd name="connsiteX59" fmla="*/ 1322364 w 1899139"/>
                        <a:gd name="connsiteY59" fmla="*/ 1167619 h 1578316"/>
                        <a:gd name="connsiteX60" fmla="*/ 1336431 w 1899139"/>
                        <a:gd name="connsiteY60" fmla="*/ 1350499 h 1578316"/>
                        <a:gd name="connsiteX61" fmla="*/ 1364567 w 1899139"/>
                        <a:gd name="connsiteY61" fmla="*/ 1434905 h 1578316"/>
                        <a:gd name="connsiteX62" fmla="*/ 1378634 w 1899139"/>
                        <a:gd name="connsiteY62" fmla="*/ 1477108 h 1578316"/>
                        <a:gd name="connsiteX63" fmla="*/ 1406770 w 1899139"/>
                        <a:gd name="connsiteY63" fmla="*/ 1237957 h 1578316"/>
                        <a:gd name="connsiteX64" fmla="*/ 1392702 w 1899139"/>
                        <a:gd name="connsiteY64" fmla="*/ 1167619 h 1578316"/>
                        <a:gd name="connsiteX65" fmla="*/ 1336431 w 1899139"/>
                        <a:gd name="connsiteY65" fmla="*/ 1026942 h 1578316"/>
                        <a:gd name="connsiteX66" fmla="*/ 1308296 w 1899139"/>
                        <a:gd name="connsiteY66" fmla="*/ 984739 h 1578316"/>
                        <a:gd name="connsiteX67" fmla="*/ 1266093 w 1899139"/>
                        <a:gd name="connsiteY67" fmla="*/ 844062 h 1578316"/>
                        <a:gd name="connsiteX68" fmla="*/ 1252025 w 1899139"/>
                        <a:gd name="connsiteY68" fmla="*/ 801859 h 1578316"/>
                        <a:gd name="connsiteX69" fmla="*/ 1237957 w 1899139"/>
                        <a:gd name="connsiteY69" fmla="*/ 703385 h 1578316"/>
                        <a:gd name="connsiteX70" fmla="*/ 1209822 w 1899139"/>
                        <a:gd name="connsiteY70" fmla="*/ 647114 h 1578316"/>
                        <a:gd name="connsiteX71" fmla="*/ 1195754 w 1899139"/>
                        <a:gd name="connsiteY71" fmla="*/ 604911 h 1578316"/>
                        <a:gd name="connsiteX72" fmla="*/ 1378634 w 1899139"/>
                        <a:gd name="connsiteY72" fmla="*/ 576776 h 1578316"/>
                        <a:gd name="connsiteX73" fmla="*/ 1575582 w 1899139"/>
                        <a:gd name="connsiteY73" fmla="*/ 590844 h 1578316"/>
                        <a:gd name="connsiteX74" fmla="*/ 1674056 w 1899139"/>
                        <a:gd name="connsiteY74" fmla="*/ 618979 h 1578316"/>
                        <a:gd name="connsiteX75" fmla="*/ 1730327 w 1899139"/>
                        <a:gd name="connsiteY75" fmla="*/ 633047 h 1578316"/>
                        <a:gd name="connsiteX76" fmla="*/ 1814733 w 1899139"/>
                        <a:gd name="connsiteY76" fmla="*/ 661182 h 1578316"/>
                        <a:gd name="connsiteX77" fmla="*/ 1899139 w 1899139"/>
                        <a:gd name="connsiteY77" fmla="*/ 717453 h 1578316"/>
                        <a:gd name="connsiteX78" fmla="*/ 1856936 w 1899139"/>
                        <a:gd name="connsiteY78" fmla="*/ 745588 h 1578316"/>
                        <a:gd name="connsiteX79" fmla="*/ 1659988 w 1899139"/>
                        <a:gd name="connsiteY79" fmla="*/ 703385 h 1578316"/>
                        <a:gd name="connsiteX80" fmla="*/ 1617785 w 1899139"/>
                        <a:gd name="connsiteY80" fmla="*/ 675250 h 1578316"/>
                        <a:gd name="connsiteX81" fmla="*/ 1434905 w 1899139"/>
                        <a:gd name="connsiteY81" fmla="*/ 661182 h 1578316"/>
                        <a:gd name="connsiteX82" fmla="*/ 1322364 w 1899139"/>
                        <a:gd name="connsiteY82" fmla="*/ 633047 h 1578316"/>
                        <a:gd name="connsiteX83" fmla="*/ 872197 w 1899139"/>
                        <a:gd name="connsiteY83" fmla="*/ 604911 h 1578316"/>
                        <a:gd name="connsiteX84" fmla="*/ 815927 w 1899139"/>
                        <a:gd name="connsiteY84" fmla="*/ 576776 h 1578316"/>
                        <a:gd name="connsiteX85" fmla="*/ 858130 w 1899139"/>
                        <a:gd name="connsiteY85" fmla="*/ 562708 h 1578316"/>
                        <a:gd name="connsiteX86" fmla="*/ 928468 w 1899139"/>
                        <a:gd name="connsiteY86" fmla="*/ 633047 h 1578316"/>
                        <a:gd name="connsiteX87" fmla="*/ 984739 w 1899139"/>
                        <a:gd name="connsiteY87" fmla="*/ 717453 h 1578316"/>
                        <a:gd name="connsiteX88" fmla="*/ 1041010 w 1899139"/>
                        <a:gd name="connsiteY88" fmla="*/ 801859 h 1578316"/>
                        <a:gd name="connsiteX89" fmla="*/ 1069145 w 1899139"/>
                        <a:gd name="connsiteY89" fmla="*/ 900333 h 1578316"/>
                        <a:gd name="connsiteX90" fmla="*/ 1097280 w 1899139"/>
                        <a:gd name="connsiteY90" fmla="*/ 984739 h 1578316"/>
                        <a:gd name="connsiteX91" fmla="*/ 1111348 w 1899139"/>
                        <a:gd name="connsiteY91" fmla="*/ 1026942 h 1578316"/>
                        <a:gd name="connsiteX92" fmla="*/ 1125416 w 1899139"/>
                        <a:gd name="connsiteY92" fmla="*/ 1069145 h 1578316"/>
                        <a:gd name="connsiteX93" fmla="*/ 1153551 w 1899139"/>
                        <a:gd name="connsiteY93" fmla="*/ 1181687 h 1578316"/>
                        <a:gd name="connsiteX94" fmla="*/ 1181687 w 1899139"/>
                        <a:gd name="connsiteY94" fmla="*/ 1280160 h 1578316"/>
                        <a:gd name="connsiteX95" fmla="*/ 1223890 w 1899139"/>
                        <a:gd name="connsiteY95" fmla="*/ 1223890 h 1578316"/>
                        <a:gd name="connsiteX96" fmla="*/ 1181687 w 1899139"/>
                        <a:gd name="connsiteY96" fmla="*/ 998807 h 1578316"/>
                        <a:gd name="connsiteX97" fmla="*/ 1111348 w 1899139"/>
                        <a:gd name="connsiteY97" fmla="*/ 914400 h 1578316"/>
                        <a:gd name="connsiteX98" fmla="*/ 1069145 w 1899139"/>
                        <a:gd name="connsiteY98" fmla="*/ 815927 h 1578316"/>
                        <a:gd name="connsiteX99" fmla="*/ 1055077 w 1899139"/>
                        <a:gd name="connsiteY99" fmla="*/ 773724 h 1578316"/>
                        <a:gd name="connsiteX100" fmla="*/ 1026942 w 1899139"/>
                        <a:gd name="connsiteY100" fmla="*/ 731520 h 1578316"/>
                        <a:gd name="connsiteX101" fmla="*/ 956604 w 1899139"/>
                        <a:gd name="connsiteY101" fmla="*/ 604911 h 1578316"/>
                        <a:gd name="connsiteX102" fmla="*/ 956604 w 1899139"/>
                        <a:gd name="connsiteY102" fmla="*/ 506437 h 1578316"/>
                        <a:gd name="connsiteX103" fmla="*/ 1055077 w 1899139"/>
                        <a:gd name="connsiteY103" fmla="*/ 450167 h 1578316"/>
                        <a:gd name="connsiteX104" fmla="*/ 1083213 w 1899139"/>
                        <a:gd name="connsiteY104" fmla="*/ 422031 h 1578316"/>
                        <a:gd name="connsiteX105" fmla="*/ 1125416 w 1899139"/>
                        <a:gd name="connsiteY105" fmla="*/ 393896 h 1578316"/>
                        <a:gd name="connsiteX106" fmla="*/ 1153551 w 1899139"/>
                        <a:gd name="connsiteY106" fmla="*/ 365760 h 1578316"/>
                        <a:gd name="connsiteX107" fmla="*/ 1195754 w 1899139"/>
                        <a:gd name="connsiteY107" fmla="*/ 337625 h 1578316"/>
                        <a:gd name="connsiteX108" fmla="*/ 1223890 w 1899139"/>
                        <a:gd name="connsiteY108" fmla="*/ 309490 h 1578316"/>
                        <a:gd name="connsiteX109" fmla="*/ 1350499 w 1899139"/>
                        <a:gd name="connsiteY109" fmla="*/ 267287 h 1578316"/>
                        <a:gd name="connsiteX110" fmla="*/ 1392702 w 1899139"/>
                        <a:gd name="connsiteY110" fmla="*/ 253219 h 1578316"/>
                        <a:gd name="connsiteX111" fmla="*/ 1350499 w 1899139"/>
                        <a:gd name="connsiteY111" fmla="*/ 351693 h 1578316"/>
                        <a:gd name="connsiteX112" fmla="*/ 1266093 w 1899139"/>
                        <a:gd name="connsiteY112" fmla="*/ 379828 h 1578316"/>
                        <a:gd name="connsiteX113" fmla="*/ 1223890 w 1899139"/>
                        <a:gd name="connsiteY113" fmla="*/ 393896 h 1578316"/>
                        <a:gd name="connsiteX114" fmla="*/ 1181687 w 1899139"/>
                        <a:gd name="connsiteY114" fmla="*/ 407964 h 1578316"/>
                        <a:gd name="connsiteX115" fmla="*/ 1097280 w 1899139"/>
                        <a:gd name="connsiteY115" fmla="*/ 450167 h 1578316"/>
                        <a:gd name="connsiteX116" fmla="*/ 1055077 w 1899139"/>
                        <a:gd name="connsiteY116" fmla="*/ 478302 h 1578316"/>
                        <a:gd name="connsiteX117" fmla="*/ 1012874 w 1899139"/>
                        <a:gd name="connsiteY117" fmla="*/ 492370 h 1578316"/>
                        <a:gd name="connsiteX118" fmla="*/ 914400 w 1899139"/>
                        <a:gd name="connsiteY118" fmla="*/ 534573 h 1578316"/>
                        <a:gd name="connsiteX119" fmla="*/ 745588 w 1899139"/>
                        <a:gd name="connsiteY119" fmla="*/ 520505 h 1578316"/>
                        <a:gd name="connsiteX120" fmla="*/ 618979 w 1899139"/>
                        <a:gd name="connsiteY120" fmla="*/ 492370 h 1578316"/>
                        <a:gd name="connsiteX121" fmla="*/ 548640 w 1899139"/>
                        <a:gd name="connsiteY121" fmla="*/ 478302 h 1578316"/>
                        <a:gd name="connsiteX122" fmla="*/ 492370 w 1899139"/>
                        <a:gd name="connsiteY122" fmla="*/ 464234 h 1578316"/>
                        <a:gd name="connsiteX123" fmla="*/ 393896 w 1899139"/>
                        <a:gd name="connsiteY123" fmla="*/ 450167 h 1578316"/>
                        <a:gd name="connsiteX124" fmla="*/ 520505 w 1899139"/>
                        <a:gd name="connsiteY124" fmla="*/ 464234 h 1578316"/>
                        <a:gd name="connsiteX125" fmla="*/ 590844 w 1899139"/>
                        <a:gd name="connsiteY125" fmla="*/ 520505 h 1578316"/>
                        <a:gd name="connsiteX126" fmla="*/ 618979 w 1899139"/>
                        <a:gd name="connsiteY126" fmla="*/ 562708 h 1578316"/>
                        <a:gd name="connsiteX127" fmla="*/ 689317 w 1899139"/>
                        <a:gd name="connsiteY127" fmla="*/ 436099 h 1578316"/>
                        <a:gd name="connsiteX128" fmla="*/ 717453 w 1899139"/>
                        <a:gd name="connsiteY128" fmla="*/ 407964 h 1578316"/>
                        <a:gd name="connsiteX129" fmla="*/ 745588 w 1899139"/>
                        <a:gd name="connsiteY129" fmla="*/ 365760 h 1578316"/>
                        <a:gd name="connsiteX130" fmla="*/ 773724 w 1899139"/>
                        <a:gd name="connsiteY130" fmla="*/ 337625 h 1578316"/>
                        <a:gd name="connsiteX131" fmla="*/ 801859 w 1899139"/>
                        <a:gd name="connsiteY131" fmla="*/ 295422 h 1578316"/>
                        <a:gd name="connsiteX132" fmla="*/ 844062 w 1899139"/>
                        <a:gd name="connsiteY132" fmla="*/ 281354 h 1578316"/>
                        <a:gd name="connsiteX133" fmla="*/ 872197 w 1899139"/>
                        <a:gd name="connsiteY133" fmla="*/ 239151 h 1578316"/>
                        <a:gd name="connsiteX134" fmla="*/ 970671 w 1899139"/>
                        <a:gd name="connsiteY134" fmla="*/ 182880 h 1578316"/>
                        <a:gd name="connsiteX135" fmla="*/ 1041010 w 1899139"/>
                        <a:gd name="connsiteY135" fmla="*/ 140677 h 1578316"/>
                        <a:gd name="connsiteX136" fmla="*/ 1111348 w 1899139"/>
                        <a:gd name="connsiteY136" fmla="*/ 84407 h 1578316"/>
                        <a:gd name="connsiteX137" fmla="*/ 1097280 w 1899139"/>
                        <a:gd name="connsiteY137" fmla="*/ 126610 h 1578316"/>
                        <a:gd name="connsiteX138" fmla="*/ 1012874 w 1899139"/>
                        <a:gd name="connsiteY138" fmla="*/ 182880 h 1578316"/>
                        <a:gd name="connsiteX139" fmla="*/ 984739 w 1899139"/>
                        <a:gd name="connsiteY139" fmla="*/ 211016 h 1578316"/>
                        <a:gd name="connsiteX140" fmla="*/ 914400 w 1899139"/>
                        <a:gd name="connsiteY140" fmla="*/ 267287 h 1578316"/>
                        <a:gd name="connsiteX141" fmla="*/ 858130 w 1899139"/>
                        <a:gd name="connsiteY141" fmla="*/ 351693 h 1578316"/>
                        <a:gd name="connsiteX142" fmla="*/ 844062 w 1899139"/>
                        <a:gd name="connsiteY142" fmla="*/ 393896 h 1578316"/>
                        <a:gd name="connsiteX143" fmla="*/ 801859 w 1899139"/>
                        <a:gd name="connsiteY143" fmla="*/ 422031 h 1578316"/>
                        <a:gd name="connsiteX144" fmla="*/ 745588 w 1899139"/>
                        <a:gd name="connsiteY144" fmla="*/ 478302 h 1578316"/>
                        <a:gd name="connsiteX145" fmla="*/ 703385 w 1899139"/>
                        <a:gd name="connsiteY145" fmla="*/ 506437 h 1578316"/>
                        <a:gd name="connsiteX146" fmla="*/ 647114 w 1899139"/>
                        <a:gd name="connsiteY146" fmla="*/ 562708 h 1578316"/>
                        <a:gd name="connsiteX147" fmla="*/ 633047 w 1899139"/>
                        <a:gd name="connsiteY147" fmla="*/ 604911 h 1578316"/>
                        <a:gd name="connsiteX148" fmla="*/ 675250 w 1899139"/>
                        <a:gd name="connsiteY148" fmla="*/ 689317 h 1578316"/>
                        <a:gd name="connsiteX149" fmla="*/ 703385 w 1899139"/>
                        <a:gd name="connsiteY149" fmla="*/ 745588 h 1578316"/>
                        <a:gd name="connsiteX150" fmla="*/ 717453 w 1899139"/>
                        <a:gd name="connsiteY150" fmla="*/ 801859 h 1578316"/>
                        <a:gd name="connsiteX151" fmla="*/ 745588 w 1899139"/>
                        <a:gd name="connsiteY151" fmla="*/ 844062 h 1578316"/>
                        <a:gd name="connsiteX152" fmla="*/ 787791 w 1899139"/>
                        <a:gd name="connsiteY152" fmla="*/ 942536 h 1578316"/>
                        <a:gd name="connsiteX153" fmla="*/ 844062 w 1899139"/>
                        <a:gd name="connsiteY153" fmla="*/ 998807 h 1578316"/>
                        <a:gd name="connsiteX154" fmla="*/ 900333 w 1899139"/>
                        <a:gd name="connsiteY154" fmla="*/ 1083213 h 1578316"/>
                        <a:gd name="connsiteX155" fmla="*/ 970671 w 1899139"/>
                        <a:gd name="connsiteY155" fmla="*/ 1167619 h 1578316"/>
                        <a:gd name="connsiteX156" fmla="*/ 956604 w 1899139"/>
                        <a:gd name="connsiteY156" fmla="*/ 1097280 h 1578316"/>
                        <a:gd name="connsiteX157" fmla="*/ 942536 w 1899139"/>
                        <a:gd name="connsiteY157" fmla="*/ 1012874 h 1578316"/>
                        <a:gd name="connsiteX158" fmla="*/ 914400 w 1899139"/>
                        <a:gd name="connsiteY158" fmla="*/ 928468 h 1578316"/>
                        <a:gd name="connsiteX159" fmla="*/ 886265 w 1899139"/>
                        <a:gd name="connsiteY159" fmla="*/ 886265 h 1578316"/>
                        <a:gd name="connsiteX160" fmla="*/ 872197 w 1899139"/>
                        <a:gd name="connsiteY160" fmla="*/ 829994 h 1578316"/>
                        <a:gd name="connsiteX161" fmla="*/ 815927 w 1899139"/>
                        <a:gd name="connsiteY161" fmla="*/ 745588 h 1578316"/>
                        <a:gd name="connsiteX162" fmla="*/ 801859 w 1899139"/>
                        <a:gd name="connsiteY162" fmla="*/ 703385 h 1578316"/>
                        <a:gd name="connsiteX163" fmla="*/ 717453 w 1899139"/>
                        <a:gd name="connsiteY163" fmla="*/ 604911 h 1578316"/>
                        <a:gd name="connsiteX164" fmla="*/ 689317 w 1899139"/>
                        <a:gd name="connsiteY164" fmla="*/ 576776 h 1578316"/>
                        <a:gd name="connsiteX165" fmla="*/ 520505 w 1899139"/>
                        <a:gd name="connsiteY165" fmla="*/ 548640 h 1578316"/>
                        <a:gd name="connsiteX166" fmla="*/ 295422 w 1899139"/>
                        <a:gd name="connsiteY166" fmla="*/ 534573 h 1578316"/>
                        <a:gd name="connsiteX167" fmla="*/ 323557 w 1899139"/>
                        <a:gd name="connsiteY167" fmla="*/ 675250 h 1578316"/>
                        <a:gd name="connsiteX168" fmla="*/ 393896 w 1899139"/>
                        <a:gd name="connsiteY168" fmla="*/ 745588 h 1578316"/>
                        <a:gd name="connsiteX169" fmla="*/ 422031 w 1899139"/>
                        <a:gd name="connsiteY169" fmla="*/ 773724 h 1578316"/>
                        <a:gd name="connsiteX170" fmla="*/ 450167 w 1899139"/>
                        <a:gd name="connsiteY170" fmla="*/ 801859 h 1578316"/>
                        <a:gd name="connsiteX171" fmla="*/ 464234 w 1899139"/>
                        <a:gd name="connsiteY171" fmla="*/ 858130 h 1578316"/>
                        <a:gd name="connsiteX172" fmla="*/ 520505 w 1899139"/>
                        <a:gd name="connsiteY172" fmla="*/ 942536 h 1578316"/>
                        <a:gd name="connsiteX173" fmla="*/ 548640 w 1899139"/>
                        <a:gd name="connsiteY173" fmla="*/ 984739 h 1578316"/>
                        <a:gd name="connsiteX174" fmla="*/ 618979 w 1899139"/>
                        <a:gd name="connsiteY174" fmla="*/ 1111348 h 1578316"/>
                        <a:gd name="connsiteX175" fmla="*/ 661182 w 1899139"/>
                        <a:gd name="connsiteY175" fmla="*/ 1125416 h 1578316"/>
                        <a:gd name="connsiteX176" fmla="*/ 689317 w 1899139"/>
                        <a:gd name="connsiteY176" fmla="*/ 1167619 h 1578316"/>
                        <a:gd name="connsiteX177" fmla="*/ 717453 w 1899139"/>
                        <a:gd name="connsiteY177" fmla="*/ 1195754 h 1578316"/>
                        <a:gd name="connsiteX178" fmla="*/ 731520 w 1899139"/>
                        <a:gd name="connsiteY178" fmla="*/ 1153551 h 1578316"/>
                        <a:gd name="connsiteX179" fmla="*/ 703385 w 1899139"/>
                        <a:gd name="connsiteY179" fmla="*/ 1055077 h 1578316"/>
                        <a:gd name="connsiteX180" fmla="*/ 661182 w 1899139"/>
                        <a:gd name="connsiteY180" fmla="*/ 914400 h 1578316"/>
                        <a:gd name="connsiteX181" fmla="*/ 647114 w 1899139"/>
                        <a:gd name="connsiteY181" fmla="*/ 872197 h 1578316"/>
                        <a:gd name="connsiteX182" fmla="*/ 548640 w 1899139"/>
                        <a:gd name="connsiteY182" fmla="*/ 759656 h 1578316"/>
                        <a:gd name="connsiteX183" fmla="*/ 520505 w 1899139"/>
                        <a:gd name="connsiteY183" fmla="*/ 731520 h 1578316"/>
                        <a:gd name="connsiteX184" fmla="*/ 464234 w 1899139"/>
                        <a:gd name="connsiteY184" fmla="*/ 675250 h 1578316"/>
                        <a:gd name="connsiteX185" fmla="*/ 436099 w 1899139"/>
                        <a:gd name="connsiteY185" fmla="*/ 647114 h 1578316"/>
                        <a:gd name="connsiteX186" fmla="*/ 379828 w 1899139"/>
                        <a:gd name="connsiteY186" fmla="*/ 604911 h 1578316"/>
                        <a:gd name="connsiteX187" fmla="*/ 323557 w 1899139"/>
                        <a:gd name="connsiteY187" fmla="*/ 590844 h 1578316"/>
                        <a:gd name="connsiteX188" fmla="*/ 309490 w 1899139"/>
                        <a:gd name="connsiteY188" fmla="*/ 548640 h 1578316"/>
                        <a:gd name="connsiteX189" fmla="*/ 351693 w 1899139"/>
                        <a:gd name="connsiteY189" fmla="*/ 506437 h 1578316"/>
                        <a:gd name="connsiteX190" fmla="*/ 365760 w 1899139"/>
                        <a:gd name="connsiteY190" fmla="*/ 464234 h 1578316"/>
                        <a:gd name="connsiteX191" fmla="*/ 393896 w 1899139"/>
                        <a:gd name="connsiteY191" fmla="*/ 436099 h 1578316"/>
                        <a:gd name="connsiteX192" fmla="*/ 422031 w 1899139"/>
                        <a:gd name="connsiteY192" fmla="*/ 393896 h 1578316"/>
                        <a:gd name="connsiteX193" fmla="*/ 450167 w 1899139"/>
                        <a:gd name="connsiteY193" fmla="*/ 365760 h 1578316"/>
                        <a:gd name="connsiteX194" fmla="*/ 520505 w 1899139"/>
                        <a:gd name="connsiteY194" fmla="*/ 281354 h 1578316"/>
                        <a:gd name="connsiteX195" fmla="*/ 576776 w 1899139"/>
                        <a:gd name="connsiteY195" fmla="*/ 168813 h 1578316"/>
                        <a:gd name="connsiteX196" fmla="*/ 661182 w 1899139"/>
                        <a:gd name="connsiteY196" fmla="*/ 56271 h 1578316"/>
                        <a:gd name="connsiteX197" fmla="*/ 689317 w 1899139"/>
                        <a:gd name="connsiteY197" fmla="*/ 14068 h 1578316"/>
                        <a:gd name="connsiteX198" fmla="*/ 731520 w 1899139"/>
                        <a:gd name="connsiteY198" fmla="*/ 0 h 1578316"/>
                        <a:gd name="connsiteX199" fmla="*/ 717453 w 1899139"/>
                        <a:gd name="connsiteY199" fmla="*/ 98474 h 1578316"/>
                        <a:gd name="connsiteX200" fmla="*/ 703385 w 1899139"/>
                        <a:gd name="connsiteY200" fmla="*/ 154745 h 1578316"/>
                        <a:gd name="connsiteX201" fmla="*/ 590844 w 1899139"/>
                        <a:gd name="connsiteY201" fmla="*/ 239151 h 1578316"/>
                        <a:gd name="connsiteX202" fmla="*/ 534573 w 1899139"/>
                        <a:gd name="connsiteY202" fmla="*/ 309490 h 1578316"/>
                        <a:gd name="connsiteX203" fmla="*/ 492370 w 1899139"/>
                        <a:gd name="connsiteY203" fmla="*/ 323557 h 1578316"/>
                        <a:gd name="connsiteX204" fmla="*/ 450167 w 1899139"/>
                        <a:gd name="connsiteY204" fmla="*/ 393896 h 1578316"/>
                        <a:gd name="connsiteX205" fmla="*/ 393896 w 1899139"/>
                        <a:gd name="connsiteY205" fmla="*/ 478302 h 1578316"/>
                        <a:gd name="connsiteX206" fmla="*/ 365760 w 1899139"/>
                        <a:gd name="connsiteY206" fmla="*/ 520505 h 1578316"/>
                        <a:gd name="connsiteX207" fmla="*/ 323557 w 1899139"/>
                        <a:gd name="connsiteY207" fmla="*/ 562708 h 1578316"/>
                        <a:gd name="connsiteX208" fmla="*/ 309490 w 1899139"/>
                        <a:gd name="connsiteY208" fmla="*/ 618979 h 1578316"/>
                        <a:gd name="connsiteX209" fmla="*/ 253219 w 1899139"/>
                        <a:gd name="connsiteY209" fmla="*/ 675250 h 1578316"/>
                        <a:gd name="connsiteX210" fmla="*/ 182880 w 1899139"/>
                        <a:gd name="connsiteY210" fmla="*/ 759656 h 1578316"/>
                        <a:gd name="connsiteX211" fmla="*/ 84407 w 1899139"/>
                        <a:gd name="connsiteY211" fmla="*/ 886265 h 1578316"/>
                        <a:gd name="connsiteX212" fmla="*/ 56271 w 1899139"/>
                        <a:gd name="connsiteY212" fmla="*/ 998807 h 1578316"/>
                        <a:gd name="connsiteX213" fmla="*/ 42204 w 1899139"/>
                        <a:gd name="connsiteY213" fmla="*/ 1083213 h 1578316"/>
                        <a:gd name="connsiteX214" fmla="*/ 0 w 1899139"/>
                        <a:gd name="connsiteY214" fmla="*/ 1181687 h 1578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</a:cxnLst>
                      <a:rect l="l" t="t" r="r" b="b"/>
                      <a:pathLst>
                        <a:path w="1899139" h="1578316">
                          <a:moveTo>
                            <a:pt x="14068" y="1308296"/>
                          </a:moveTo>
                          <a:cubicBezTo>
                            <a:pt x="23061" y="1092462"/>
                            <a:pt x="1826" y="1055726"/>
                            <a:pt x="42204" y="914400"/>
                          </a:cubicBezTo>
                          <a:cubicBezTo>
                            <a:pt x="46278" y="900142"/>
                            <a:pt x="49639" y="885460"/>
                            <a:pt x="56271" y="872197"/>
                          </a:cubicBezTo>
                          <a:cubicBezTo>
                            <a:pt x="63832" y="857075"/>
                            <a:pt x="75028" y="844062"/>
                            <a:pt x="84407" y="829994"/>
                          </a:cubicBezTo>
                          <a:cubicBezTo>
                            <a:pt x="89096" y="815926"/>
                            <a:pt x="89211" y="799370"/>
                            <a:pt x="98474" y="787791"/>
                          </a:cubicBezTo>
                          <a:cubicBezTo>
                            <a:pt x="109036" y="774589"/>
                            <a:pt x="127475" y="770218"/>
                            <a:pt x="140677" y="759656"/>
                          </a:cubicBezTo>
                          <a:cubicBezTo>
                            <a:pt x="212285" y="702370"/>
                            <a:pt x="111662" y="760095"/>
                            <a:pt x="225084" y="703385"/>
                          </a:cubicBezTo>
                          <a:cubicBezTo>
                            <a:pt x="229773" y="689317"/>
                            <a:pt x="228666" y="671667"/>
                            <a:pt x="239151" y="661182"/>
                          </a:cubicBezTo>
                          <a:cubicBezTo>
                            <a:pt x="284997" y="615335"/>
                            <a:pt x="346940" y="592033"/>
                            <a:pt x="407964" y="576776"/>
                          </a:cubicBezTo>
                          <a:cubicBezTo>
                            <a:pt x="426721" y="572087"/>
                            <a:pt x="445006" y="564732"/>
                            <a:pt x="464234" y="562708"/>
                          </a:cubicBezTo>
                          <a:cubicBezTo>
                            <a:pt x="534341" y="555328"/>
                            <a:pt x="604911" y="553329"/>
                            <a:pt x="675250" y="548640"/>
                          </a:cubicBezTo>
                          <a:cubicBezTo>
                            <a:pt x="750278" y="553329"/>
                            <a:pt x="825468" y="555902"/>
                            <a:pt x="900333" y="562708"/>
                          </a:cubicBezTo>
                          <a:cubicBezTo>
                            <a:pt x="928739" y="565290"/>
                            <a:pt x="956895" y="570588"/>
                            <a:pt x="984739" y="576776"/>
                          </a:cubicBezTo>
                          <a:cubicBezTo>
                            <a:pt x="999215" y="579993"/>
                            <a:pt x="1012684" y="586770"/>
                            <a:pt x="1026942" y="590844"/>
                          </a:cubicBezTo>
                          <a:cubicBezTo>
                            <a:pt x="1045532" y="596155"/>
                            <a:pt x="1064456" y="600222"/>
                            <a:pt x="1083213" y="604911"/>
                          </a:cubicBezTo>
                          <a:cubicBezTo>
                            <a:pt x="1101970" y="614290"/>
                            <a:pt x="1119589" y="626415"/>
                            <a:pt x="1139484" y="633047"/>
                          </a:cubicBezTo>
                          <a:cubicBezTo>
                            <a:pt x="1176168" y="645275"/>
                            <a:pt x="1252025" y="661182"/>
                            <a:pt x="1252025" y="661182"/>
                          </a:cubicBezTo>
                          <a:cubicBezTo>
                            <a:pt x="1274461" y="694836"/>
                            <a:pt x="1287897" y="720968"/>
                            <a:pt x="1322364" y="745588"/>
                          </a:cubicBezTo>
                          <a:cubicBezTo>
                            <a:pt x="1339429" y="757777"/>
                            <a:pt x="1361570" y="761535"/>
                            <a:pt x="1378634" y="773724"/>
                          </a:cubicBezTo>
                          <a:cubicBezTo>
                            <a:pt x="1413098" y="798342"/>
                            <a:pt x="1426538" y="824479"/>
                            <a:pt x="1448973" y="858130"/>
                          </a:cubicBezTo>
                          <a:cubicBezTo>
                            <a:pt x="1453662" y="876887"/>
                            <a:pt x="1456251" y="896297"/>
                            <a:pt x="1463040" y="914400"/>
                          </a:cubicBezTo>
                          <a:cubicBezTo>
                            <a:pt x="1470403" y="934036"/>
                            <a:pt x="1484544" y="950776"/>
                            <a:pt x="1491176" y="970671"/>
                          </a:cubicBezTo>
                          <a:cubicBezTo>
                            <a:pt x="1509210" y="1024774"/>
                            <a:pt x="1520346" y="1113416"/>
                            <a:pt x="1547447" y="1167619"/>
                          </a:cubicBezTo>
                          <a:cubicBezTo>
                            <a:pt x="1556825" y="1186376"/>
                            <a:pt x="1565178" y="1205682"/>
                            <a:pt x="1575582" y="1223890"/>
                          </a:cubicBezTo>
                          <a:cubicBezTo>
                            <a:pt x="1583970" y="1238570"/>
                            <a:pt x="1596850" y="1250643"/>
                            <a:pt x="1603717" y="1266093"/>
                          </a:cubicBezTo>
                          <a:cubicBezTo>
                            <a:pt x="1603728" y="1266118"/>
                            <a:pt x="1638882" y="1371587"/>
                            <a:pt x="1645920" y="1392702"/>
                          </a:cubicBezTo>
                          <a:lnTo>
                            <a:pt x="1659988" y="1434905"/>
                          </a:lnTo>
                          <a:cubicBezTo>
                            <a:pt x="1665558" y="1479461"/>
                            <a:pt x="1710251" y="1564383"/>
                            <a:pt x="1631853" y="1575582"/>
                          </a:cubicBezTo>
                          <a:cubicBezTo>
                            <a:pt x="1612713" y="1578316"/>
                            <a:pt x="1594339" y="1566203"/>
                            <a:pt x="1575582" y="1561514"/>
                          </a:cubicBezTo>
                          <a:cubicBezTo>
                            <a:pt x="1515747" y="1471760"/>
                            <a:pt x="1558077" y="1549798"/>
                            <a:pt x="1533379" y="1364567"/>
                          </a:cubicBezTo>
                          <a:cubicBezTo>
                            <a:pt x="1527000" y="1316727"/>
                            <a:pt x="1502597" y="1269573"/>
                            <a:pt x="1491176" y="1223890"/>
                          </a:cubicBezTo>
                          <a:cubicBezTo>
                            <a:pt x="1486487" y="1205133"/>
                            <a:pt x="1482664" y="1186138"/>
                            <a:pt x="1477108" y="1167619"/>
                          </a:cubicBezTo>
                          <a:cubicBezTo>
                            <a:pt x="1468586" y="1139213"/>
                            <a:pt x="1448973" y="1083213"/>
                            <a:pt x="1448973" y="1083213"/>
                          </a:cubicBezTo>
                          <a:cubicBezTo>
                            <a:pt x="1434686" y="983204"/>
                            <a:pt x="1416823" y="909027"/>
                            <a:pt x="1448973" y="801859"/>
                          </a:cubicBezTo>
                          <a:cubicBezTo>
                            <a:pt x="1453831" y="785665"/>
                            <a:pt x="1466284" y="831074"/>
                            <a:pt x="1477108" y="844062"/>
                          </a:cubicBezTo>
                          <a:cubicBezTo>
                            <a:pt x="1489844" y="859346"/>
                            <a:pt x="1506575" y="870982"/>
                            <a:pt x="1519311" y="886265"/>
                          </a:cubicBezTo>
                          <a:cubicBezTo>
                            <a:pt x="1530135" y="899254"/>
                            <a:pt x="1536313" y="915744"/>
                            <a:pt x="1547447" y="928468"/>
                          </a:cubicBezTo>
                          <a:cubicBezTo>
                            <a:pt x="1569282" y="953422"/>
                            <a:pt x="1617785" y="998807"/>
                            <a:pt x="1617785" y="998807"/>
                          </a:cubicBezTo>
                          <a:cubicBezTo>
                            <a:pt x="1622474" y="1012875"/>
                            <a:pt x="1624496" y="1028135"/>
                            <a:pt x="1631853" y="1041010"/>
                          </a:cubicBezTo>
                          <a:cubicBezTo>
                            <a:pt x="1643486" y="1061367"/>
                            <a:pt x="1660428" y="1078201"/>
                            <a:pt x="1674056" y="1097280"/>
                          </a:cubicBezTo>
                          <a:cubicBezTo>
                            <a:pt x="1683883" y="1111038"/>
                            <a:pt x="1691629" y="1126281"/>
                            <a:pt x="1702191" y="1139484"/>
                          </a:cubicBezTo>
                          <a:cubicBezTo>
                            <a:pt x="1710476" y="1149841"/>
                            <a:pt x="1722041" y="1157262"/>
                            <a:pt x="1730327" y="1167619"/>
                          </a:cubicBezTo>
                          <a:cubicBezTo>
                            <a:pt x="1733962" y="1172163"/>
                            <a:pt x="1795718" y="1263053"/>
                            <a:pt x="1786597" y="1266093"/>
                          </a:cubicBezTo>
                          <a:cubicBezTo>
                            <a:pt x="1749913" y="1278321"/>
                            <a:pt x="1674056" y="1237957"/>
                            <a:pt x="1674056" y="1237957"/>
                          </a:cubicBezTo>
                          <a:cubicBezTo>
                            <a:pt x="1669367" y="1223889"/>
                            <a:pt x="1666620" y="1209017"/>
                            <a:pt x="1659988" y="1195754"/>
                          </a:cubicBezTo>
                          <a:cubicBezTo>
                            <a:pt x="1649702" y="1175182"/>
                            <a:pt x="1599209" y="1110026"/>
                            <a:pt x="1589650" y="1097280"/>
                          </a:cubicBezTo>
                          <a:cubicBezTo>
                            <a:pt x="1576369" y="1057437"/>
                            <a:pt x="1576814" y="1046436"/>
                            <a:pt x="1547447" y="1012874"/>
                          </a:cubicBezTo>
                          <a:cubicBezTo>
                            <a:pt x="1525612" y="987920"/>
                            <a:pt x="1495501" y="970125"/>
                            <a:pt x="1477108" y="942536"/>
                          </a:cubicBezTo>
                          <a:cubicBezTo>
                            <a:pt x="1467730" y="928468"/>
                            <a:pt x="1456534" y="915455"/>
                            <a:pt x="1448973" y="900333"/>
                          </a:cubicBezTo>
                          <a:cubicBezTo>
                            <a:pt x="1442341" y="887070"/>
                            <a:pt x="1442534" y="870846"/>
                            <a:pt x="1434905" y="858130"/>
                          </a:cubicBezTo>
                          <a:cubicBezTo>
                            <a:pt x="1428081" y="846757"/>
                            <a:pt x="1415055" y="840351"/>
                            <a:pt x="1406770" y="829994"/>
                          </a:cubicBezTo>
                          <a:cubicBezTo>
                            <a:pt x="1345061" y="752857"/>
                            <a:pt x="1420682" y="819327"/>
                            <a:pt x="1322364" y="745588"/>
                          </a:cubicBezTo>
                          <a:cubicBezTo>
                            <a:pt x="1280161" y="750277"/>
                            <a:pt x="1231763" y="737151"/>
                            <a:pt x="1195754" y="759656"/>
                          </a:cubicBezTo>
                          <a:cubicBezTo>
                            <a:pt x="1179359" y="769903"/>
                            <a:pt x="1204266" y="797408"/>
                            <a:pt x="1209822" y="815927"/>
                          </a:cubicBezTo>
                          <a:cubicBezTo>
                            <a:pt x="1218344" y="844333"/>
                            <a:pt x="1228579" y="872198"/>
                            <a:pt x="1237957" y="900333"/>
                          </a:cubicBezTo>
                          <a:lnTo>
                            <a:pt x="1252025" y="942536"/>
                          </a:lnTo>
                          <a:cubicBezTo>
                            <a:pt x="1256714" y="956604"/>
                            <a:pt x="1262497" y="970353"/>
                            <a:pt x="1266093" y="984739"/>
                          </a:cubicBezTo>
                          <a:cubicBezTo>
                            <a:pt x="1270782" y="1003496"/>
                            <a:pt x="1274604" y="1022491"/>
                            <a:pt x="1280160" y="1041010"/>
                          </a:cubicBezTo>
                          <a:cubicBezTo>
                            <a:pt x="1288682" y="1069417"/>
                            <a:pt x="1298917" y="1097281"/>
                            <a:pt x="1308296" y="1125416"/>
                          </a:cubicBezTo>
                          <a:lnTo>
                            <a:pt x="1322364" y="1167619"/>
                          </a:lnTo>
                          <a:cubicBezTo>
                            <a:pt x="1327053" y="1228579"/>
                            <a:pt x="1326895" y="1290107"/>
                            <a:pt x="1336431" y="1350499"/>
                          </a:cubicBezTo>
                          <a:cubicBezTo>
                            <a:pt x="1341056" y="1379793"/>
                            <a:pt x="1355189" y="1406770"/>
                            <a:pt x="1364567" y="1434905"/>
                          </a:cubicBezTo>
                          <a:lnTo>
                            <a:pt x="1378634" y="1477108"/>
                          </a:lnTo>
                          <a:cubicBezTo>
                            <a:pt x="1490652" y="1439768"/>
                            <a:pt x="1429374" y="1475302"/>
                            <a:pt x="1406770" y="1237957"/>
                          </a:cubicBezTo>
                          <a:cubicBezTo>
                            <a:pt x="1404503" y="1214154"/>
                            <a:pt x="1398993" y="1190687"/>
                            <a:pt x="1392702" y="1167619"/>
                          </a:cubicBezTo>
                          <a:cubicBezTo>
                            <a:pt x="1377663" y="1112476"/>
                            <a:pt x="1363881" y="1074979"/>
                            <a:pt x="1336431" y="1026942"/>
                          </a:cubicBezTo>
                          <a:cubicBezTo>
                            <a:pt x="1328043" y="1012262"/>
                            <a:pt x="1317674" y="998807"/>
                            <a:pt x="1308296" y="984739"/>
                          </a:cubicBezTo>
                          <a:cubicBezTo>
                            <a:pt x="1287036" y="899699"/>
                            <a:pt x="1300341" y="946805"/>
                            <a:pt x="1266093" y="844062"/>
                          </a:cubicBezTo>
                          <a:lnTo>
                            <a:pt x="1252025" y="801859"/>
                          </a:lnTo>
                          <a:cubicBezTo>
                            <a:pt x="1247336" y="769034"/>
                            <a:pt x="1246681" y="735375"/>
                            <a:pt x="1237957" y="703385"/>
                          </a:cubicBezTo>
                          <a:cubicBezTo>
                            <a:pt x="1232439" y="683153"/>
                            <a:pt x="1218083" y="666389"/>
                            <a:pt x="1209822" y="647114"/>
                          </a:cubicBezTo>
                          <a:cubicBezTo>
                            <a:pt x="1203981" y="633484"/>
                            <a:pt x="1200443" y="618979"/>
                            <a:pt x="1195754" y="604911"/>
                          </a:cubicBezTo>
                          <a:cubicBezTo>
                            <a:pt x="1263708" y="587923"/>
                            <a:pt x="1297625" y="576776"/>
                            <a:pt x="1378634" y="576776"/>
                          </a:cubicBezTo>
                          <a:cubicBezTo>
                            <a:pt x="1444451" y="576776"/>
                            <a:pt x="1509933" y="586155"/>
                            <a:pt x="1575582" y="590844"/>
                          </a:cubicBezTo>
                          <a:cubicBezTo>
                            <a:pt x="1751442" y="634807"/>
                            <a:pt x="1532824" y="578626"/>
                            <a:pt x="1674056" y="618979"/>
                          </a:cubicBezTo>
                          <a:cubicBezTo>
                            <a:pt x="1692646" y="624291"/>
                            <a:pt x="1711808" y="627491"/>
                            <a:pt x="1730327" y="633047"/>
                          </a:cubicBezTo>
                          <a:cubicBezTo>
                            <a:pt x="1758733" y="641569"/>
                            <a:pt x="1790057" y="644731"/>
                            <a:pt x="1814733" y="661182"/>
                          </a:cubicBezTo>
                          <a:lnTo>
                            <a:pt x="1899139" y="717453"/>
                          </a:lnTo>
                          <a:cubicBezTo>
                            <a:pt x="1885071" y="726831"/>
                            <a:pt x="1873774" y="744057"/>
                            <a:pt x="1856936" y="745588"/>
                          </a:cubicBezTo>
                          <a:cubicBezTo>
                            <a:pt x="1822888" y="748683"/>
                            <a:pt x="1695599" y="727126"/>
                            <a:pt x="1659988" y="703385"/>
                          </a:cubicBezTo>
                          <a:cubicBezTo>
                            <a:pt x="1645920" y="694007"/>
                            <a:pt x="1634403" y="678366"/>
                            <a:pt x="1617785" y="675250"/>
                          </a:cubicBezTo>
                          <a:cubicBezTo>
                            <a:pt x="1557692" y="663983"/>
                            <a:pt x="1495865" y="665871"/>
                            <a:pt x="1434905" y="661182"/>
                          </a:cubicBezTo>
                          <a:cubicBezTo>
                            <a:pt x="1397391" y="651804"/>
                            <a:pt x="1360840" y="636895"/>
                            <a:pt x="1322364" y="633047"/>
                          </a:cubicBezTo>
                          <a:cubicBezTo>
                            <a:pt x="1078930" y="608703"/>
                            <a:pt x="1228765" y="621119"/>
                            <a:pt x="872197" y="604911"/>
                          </a:cubicBezTo>
                          <a:cubicBezTo>
                            <a:pt x="853440" y="595533"/>
                            <a:pt x="822558" y="596671"/>
                            <a:pt x="815927" y="576776"/>
                          </a:cubicBezTo>
                          <a:cubicBezTo>
                            <a:pt x="811238" y="562708"/>
                            <a:pt x="844867" y="556076"/>
                            <a:pt x="858130" y="562708"/>
                          </a:cubicBezTo>
                          <a:cubicBezTo>
                            <a:pt x="887787" y="577537"/>
                            <a:pt x="928468" y="633047"/>
                            <a:pt x="928468" y="633047"/>
                          </a:cubicBezTo>
                          <a:cubicBezTo>
                            <a:pt x="957746" y="750156"/>
                            <a:pt x="916734" y="639733"/>
                            <a:pt x="984739" y="717453"/>
                          </a:cubicBezTo>
                          <a:cubicBezTo>
                            <a:pt x="1007006" y="742901"/>
                            <a:pt x="1041010" y="801859"/>
                            <a:pt x="1041010" y="801859"/>
                          </a:cubicBezTo>
                          <a:cubicBezTo>
                            <a:pt x="1088294" y="943719"/>
                            <a:pt x="1016141" y="723654"/>
                            <a:pt x="1069145" y="900333"/>
                          </a:cubicBezTo>
                          <a:cubicBezTo>
                            <a:pt x="1077667" y="928739"/>
                            <a:pt x="1087902" y="956604"/>
                            <a:pt x="1097280" y="984739"/>
                          </a:cubicBezTo>
                          <a:lnTo>
                            <a:pt x="1111348" y="1026942"/>
                          </a:lnTo>
                          <a:cubicBezTo>
                            <a:pt x="1116037" y="1041010"/>
                            <a:pt x="1122508" y="1054604"/>
                            <a:pt x="1125416" y="1069145"/>
                          </a:cubicBezTo>
                          <a:cubicBezTo>
                            <a:pt x="1154015" y="1212137"/>
                            <a:pt x="1124715" y="1080761"/>
                            <a:pt x="1153551" y="1181687"/>
                          </a:cubicBezTo>
                          <a:cubicBezTo>
                            <a:pt x="1188871" y="1305309"/>
                            <a:pt x="1147963" y="1178992"/>
                            <a:pt x="1181687" y="1280160"/>
                          </a:cubicBezTo>
                          <a:cubicBezTo>
                            <a:pt x="1195755" y="1261403"/>
                            <a:pt x="1220574" y="1247100"/>
                            <a:pt x="1223890" y="1223890"/>
                          </a:cubicBezTo>
                          <a:cubicBezTo>
                            <a:pt x="1225939" y="1209549"/>
                            <a:pt x="1212725" y="1029845"/>
                            <a:pt x="1181687" y="998807"/>
                          </a:cubicBezTo>
                          <a:cubicBezTo>
                            <a:pt x="1136972" y="954092"/>
                            <a:pt x="1161509" y="981282"/>
                            <a:pt x="1111348" y="914400"/>
                          </a:cubicBezTo>
                          <a:cubicBezTo>
                            <a:pt x="1082070" y="797290"/>
                            <a:pt x="1117720" y="913076"/>
                            <a:pt x="1069145" y="815927"/>
                          </a:cubicBezTo>
                          <a:cubicBezTo>
                            <a:pt x="1062513" y="802664"/>
                            <a:pt x="1061709" y="786987"/>
                            <a:pt x="1055077" y="773724"/>
                          </a:cubicBezTo>
                          <a:cubicBezTo>
                            <a:pt x="1047516" y="758601"/>
                            <a:pt x="1033809" y="746970"/>
                            <a:pt x="1026942" y="731520"/>
                          </a:cubicBezTo>
                          <a:cubicBezTo>
                            <a:pt x="971861" y="607585"/>
                            <a:pt x="1033633" y="681940"/>
                            <a:pt x="956604" y="604911"/>
                          </a:cubicBezTo>
                          <a:cubicBezTo>
                            <a:pt x="943948" y="566945"/>
                            <a:pt x="929126" y="547654"/>
                            <a:pt x="956604" y="506437"/>
                          </a:cubicBezTo>
                          <a:cubicBezTo>
                            <a:pt x="968115" y="489170"/>
                            <a:pt x="1043395" y="457955"/>
                            <a:pt x="1055077" y="450167"/>
                          </a:cubicBezTo>
                          <a:cubicBezTo>
                            <a:pt x="1066113" y="442810"/>
                            <a:pt x="1072856" y="430317"/>
                            <a:pt x="1083213" y="422031"/>
                          </a:cubicBezTo>
                          <a:cubicBezTo>
                            <a:pt x="1096415" y="411469"/>
                            <a:pt x="1112214" y="404458"/>
                            <a:pt x="1125416" y="393896"/>
                          </a:cubicBezTo>
                          <a:cubicBezTo>
                            <a:pt x="1135773" y="385610"/>
                            <a:pt x="1143194" y="374046"/>
                            <a:pt x="1153551" y="365760"/>
                          </a:cubicBezTo>
                          <a:cubicBezTo>
                            <a:pt x="1166753" y="355198"/>
                            <a:pt x="1182552" y="348187"/>
                            <a:pt x="1195754" y="337625"/>
                          </a:cubicBezTo>
                          <a:cubicBezTo>
                            <a:pt x="1206111" y="329340"/>
                            <a:pt x="1212027" y="315421"/>
                            <a:pt x="1223890" y="309490"/>
                          </a:cubicBezTo>
                          <a:cubicBezTo>
                            <a:pt x="1223907" y="309482"/>
                            <a:pt x="1329388" y="274324"/>
                            <a:pt x="1350499" y="267287"/>
                          </a:cubicBezTo>
                          <a:lnTo>
                            <a:pt x="1392702" y="253219"/>
                          </a:lnTo>
                          <a:cubicBezTo>
                            <a:pt x="1385056" y="291449"/>
                            <a:pt x="1390536" y="331674"/>
                            <a:pt x="1350499" y="351693"/>
                          </a:cubicBezTo>
                          <a:cubicBezTo>
                            <a:pt x="1323973" y="364956"/>
                            <a:pt x="1294228" y="370450"/>
                            <a:pt x="1266093" y="379828"/>
                          </a:cubicBezTo>
                          <a:lnTo>
                            <a:pt x="1223890" y="393896"/>
                          </a:lnTo>
                          <a:cubicBezTo>
                            <a:pt x="1209822" y="398585"/>
                            <a:pt x="1194025" y="399739"/>
                            <a:pt x="1181687" y="407964"/>
                          </a:cubicBezTo>
                          <a:cubicBezTo>
                            <a:pt x="1060741" y="488594"/>
                            <a:pt x="1213766" y="391925"/>
                            <a:pt x="1097280" y="450167"/>
                          </a:cubicBezTo>
                          <a:cubicBezTo>
                            <a:pt x="1082158" y="457728"/>
                            <a:pt x="1070199" y="470741"/>
                            <a:pt x="1055077" y="478302"/>
                          </a:cubicBezTo>
                          <a:cubicBezTo>
                            <a:pt x="1041814" y="484934"/>
                            <a:pt x="1026137" y="485738"/>
                            <a:pt x="1012874" y="492370"/>
                          </a:cubicBezTo>
                          <a:cubicBezTo>
                            <a:pt x="915725" y="540945"/>
                            <a:pt x="1031511" y="505295"/>
                            <a:pt x="914400" y="534573"/>
                          </a:cubicBezTo>
                          <a:cubicBezTo>
                            <a:pt x="858129" y="529884"/>
                            <a:pt x="801667" y="527103"/>
                            <a:pt x="745588" y="520505"/>
                          </a:cubicBezTo>
                          <a:cubicBezTo>
                            <a:pt x="700522" y="515203"/>
                            <a:pt x="662681" y="502081"/>
                            <a:pt x="618979" y="492370"/>
                          </a:cubicBezTo>
                          <a:cubicBezTo>
                            <a:pt x="595638" y="487183"/>
                            <a:pt x="571981" y="483489"/>
                            <a:pt x="548640" y="478302"/>
                          </a:cubicBezTo>
                          <a:cubicBezTo>
                            <a:pt x="529766" y="474108"/>
                            <a:pt x="511392" y="467693"/>
                            <a:pt x="492370" y="464234"/>
                          </a:cubicBezTo>
                          <a:cubicBezTo>
                            <a:pt x="459747" y="458303"/>
                            <a:pt x="360738" y="450167"/>
                            <a:pt x="393896" y="450167"/>
                          </a:cubicBezTo>
                          <a:cubicBezTo>
                            <a:pt x="436359" y="450167"/>
                            <a:pt x="478302" y="459545"/>
                            <a:pt x="520505" y="464234"/>
                          </a:cubicBezTo>
                          <a:cubicBezTo>
                            <a:pt x="601135" y="585180"/>
                            <a:pt x="493773" y="442848"/>
                            <a:pt x="590844" y="520505"/>
                          </a:cubicBezTo>
                          <a:cubicBezTo>
                            <a:pt x="604046" y="531067"/>
                            <a:pt x="609601" y="548640"/>
                            <a:pt x="618979" y="562708"/>
                          </a:cubicBezTo>
                          <a:cubicBezTo>
                            <a:pt x="636669" y="509641"/>
                            <a:pt x="640947" y="484467"/>
                            <a:pt x="689317" y="436099"/>
                          </a:cubicBezTo>
                          <a:cubicBezTo>
                            <a:pt x="698696" y="426721"/>
                            <a:pt x="709168" y="418321"/>
                            <a:pt x="717453" y="407964"/>
                          </a:cubicBezTo>
                          <a:cubicBezTo>
                            <a:pt x="728015" y="394761"/>
                            <a:pt x="735026" y="378963"/>
                            <a:pt x="745588" y="365760"/>
                          </a:cubicBezTo>
                          <a:cubicBezTo>
                            <a:pt x="753873" y="355403"/>
                            <a:pt x="765438" y="347982"/>
                            <a:pt x="773724" y="337625"/>
                          </a:cubicBezTo>
                          <a:cubicBezTo>
                            <a:pt x="784286" y="324423"/>
                            <a:pt x="788657" y="305984"/>
                            <a:pt x="801859" y="295422"/>
                          </a:cubicBezTo>
                          <a:cubicBezTo>
                            <a:pt x="813438" y="286159"/>
                            <a:pt x="829994" y="286043"/>
                            <a:pt x="844062" y="281354"/>
                          </a:cubicBezTo>
                          <a:cubicBezTo>
                            <a:pt x="853440" y="267286"/>
                            <a:pt x="860242" y="251106"/>
                            <a:pt x="872197" y="239151"/>
                          </a:cubicBezTo>
                          <a:cubicBezTo>
                            <a:pt x="900973" y="210375"/>
                            <a:pt x="937575" y="204944"/>
                            <a:pt x="970671" y="182880"/>
                          </a:cubicBezTo>
                          <a:cubicBezTo>
                            <a:pt x="1047912" y="131386"/>
                            <a:pt x="943047" y="173332"/>
                            <a:pt x="1041010" y="140677"/>
                          </a:cubicBezTo>
                          <a:cubicBezTo>
                            <a:pt x="1041954" y="139262"/>
                            <a:pt x="1084168" y="57226"/>
                            <a:pt x="1111348" y="84407"/>
                          </a:cubicBezTo>
                          <a:cubicBezTo>
                            <a:pt x="1121833" y="94893"/>
                            <a:pt x="1107765" y="116125"/>
                            <a:pt x="1097280" y="126610"/>
                          </a:cubicBezTo>
                          <a:cubicBezTo>
                            <a:pt x="1073370" y="150520"/>
                            <a:pt x="1036784" y="158969"/>
                            <a:pt x="1012874" y="182880"/>
                          </a:cubicBezTo>
                          <a:cubicBezTo>
                            <a:pt x="1003496" y="192259"/>
                            <a:pt x="995096" y="202730"/>
                            <a:pt x="984739" y="211016"/>
                          </a:cubicBezTo>
                          <a:cubicBezTo>
                            <a:pt x="950130" y="238703"/>
                            <a:pt x="939876" y="233319"/>
                            <a:pt x="914400" y="267287"/>
                          </a:cubicBezTo>
                          <a:cubicBezTo>
                            <a:pt x="894111" y="294339"/>
                            <a:pt x="868823" y="319614"/>
                            <a:pt x="858130" y="351693"/>
                          </a:cubicBezTo>
                          <a:cubicBezTo>
                            <a:pt x="853441" y="365761"/>
                            <a:pt x="853325" y="382317"/>
                            <a:pt x="844062" y="393896"/>
                          </a:cubicBezTo>
                          <a:cubicBezTo>
                            <a:pt x="833500" y="407098"/>
                            <a:pt x="814696" y="411028"/>
                            <a:pt x="801859" y="422031"/>
                          </a:cubicBezTo>
                          <a:cubicBezTo>
                            <a:pt x="781719" y="439294"/>
                            <a:pt x="767659" y="463588"/>
                            <a:pt x="745588" y="478302"/>
                          </a:cubicBezTo>
                          <a:cubicBezTo>
                            <a:pt x="731520" y="487680"/>
                            <a:pt x="716222" y="495434"/>
                            <a:pt x="703385" y="506437"/>
                          </a:cubicBezTo>
                          <a:cubicBezTo>
                            <a:pt x="683245" y="523700"/>
                            <a:pt x="647114" y="562708"/>
                            <a:pt x="647114" y="562708"/>
                          </a:cubicBezTo>
                          <a:cubicBezTo>
                            <a:pt x="642425" y="576776"/>
                            <a:pt x="633047" y="590082"/>
                            <a:pt x="633047" y="604911"/>
                          </a:cubicBezTo>
                          <a:cubicBezTo>
                            <a:pt x="633047" y="656766"/>
                            <a:pt x="645299" y="659367"/>
                            <a:pt x="675250" y="689317"/>
                          </a:cubicBezTo>
                          <a:cubicBezTo>
                            <a:pt x="684628" y="708074"/>
                            <a:pt x="696022" y="725952"/>
                            <a:pt x="703385" y="745588"/>
                          </a:cubicBezTo>
                          <a:cubicBezTo>
                            <a:pt x="710174" y="763691"/>
                            <a:pt x="709837" y="784088"/>
                            <a:pt x="717453" y="801859"/>
                          </a:cubicBezTo>
                          <a:cubicBezTo>
                            <a:pt x="724113" y="817399"/>
                            <a:pt x="736210" y="829994"/>
                            <a:pt x="745588" y="844062"/>
                          </a:cubicBezTo>
                          <a:cubicBezTo>
                            <a:pt x="758528" y="895822"/>
                            <a:pt x="753503" y="902534"/>
                            <a:pt x="787791" y="942536"/>
                          </a:cubicBezTo>
                          <a:cubicBezTo>
                            <a:pt x="805054" y="962676"/>
                            <a:pt x="844062" y="998807"/>
                            <a:pt x="844062" y="998807"/>
                          </a:cubicBezTo>
                          <a:cubicBezTo>
                            <a:pt x="868785" y="1072975"/>
                            <a:pt x="841790" y="1012961"/>
                            <a:pt x="900333" y="1083213"/>
                          </a:cubicBezTo>
                          <a:cubicBezTo>
                            <a:pt x="998260" y="1200726"/>
                            <a:pt x="847374" y="1044322"/>
                            <a:pt x="970671" y="1167619"/>
                          </a:cubicBezTo>
                          <a:cubicBezTo>
                            <a:pt x="965982" y="1144173"/>
                            <a:pt x="960881" y="1120805"/>
                            <a:pt x="956604" y="1097280"/>
                          </a:cubicBezTo>
                          <a:cubicBezTo>
                            <a:pt x="951502" y="1069217"/>
                            <a:pt x="949454" y="1040546"/>
                            <a:pt x="942536" y="1012874"/>
                          </a:cubicBezTo>
                          <a:cubicBezTo>
                            <a:pt x="935343" y="984102"/>
                            <a:pt x="930851" y="953144"/>
                            <a:pt x="914400" y="928468"/>
                          </a:cubicBezTo>
                          <a:lnTo>
                            <a:pt x="886265" y="886265"/>
                          </a:lnTo>
                          <a:cubicBezTo>
                            <a:pt x="881576" y="867508"/>
                            <a:pt x="880844" y="847287"/>
                            <a:pt x="872197" y="829994"/>
                          </a:cubicBezTo>
                          <a:cubicBezTo>
                            <a:pt x="857075" y="799749"/>
                            <a:pt x="826620" y="777667"/>
                            <a:pt x="815927" y="745588"/>
                          </a:cubicBezTo>
                          <a:cubicBezTo>
                            <a:pt x="811238" y="731520"/>
                            <a:pt x="808491" y="716648"/>
                            <a:pt x="801859" y="703385"/>
                          </a:cubicBezTo>
                          <a:cubicBezTo>
                            <a:pt x="780434" y="660535"/>
                            <a:pt x="752066" y="639524"/>
                            <a:pt x="717453" y="604911"/>
                          </a:cubicBezTo>
                          <a:cubicBezTo>
                            <a:pt x="708074" y="595533"/>
                            <a:pt x="701900" y="580970"/>
                            <a:pt x="689317" y="576776"/>
                          </a:cubicBezTo>
                          <a:cubicBezTo>
                            <a:pt x="612893" y="551301"/>
                            <a:pt x="644492" y="558559"/>
                            <a:pt x="520505" y="548640"/>
                          </a:cubicBezTo>
                          <a:cubicBezTo>
                            <a:pt x="445570" y="542645"/>
                            <a:pt x="370450" y="539262"/>
                            <a:pt x="295422" y="534573"/>
                          </a:cubicBezTo>
                          <a:cubicBezTo>
                            <a:pt x="295468" y="534846"/>
                            <a:pt x="314232" y="661262"/>
                            <a:pt x="323557" y="675250"/>
                          </a:cubicBezTo>
                          <a:cubicBezTo>
                            <a:pt x="341950" y="702839"/>
                            <a:pt x="370450" y="722142"/>
                            <a:pt x="393896" y="745588"/>
                          </a:cubicBezTo>
                          <a:lnTo>
                            <a:pt x="422031" y="773724"/>
                          </a:lnTo>
                          <a:lnTo>
                            <a:pt x="450167" y="801859"/>
                          </a:lnTo>
                          <a:cubicBezTo>
                            <a:pt x="454856" y="820616"/>
                            <a:pt x="455588" y="840837"/>
                            <a:pt x="464234" y="858130"/>
                          </a:cubicBezTo>
                          <a:cubicBezTo>
                            <a:pt x="479356" y="888375"/>
                            <a:pt x="501748" y="914401"/>
                            <a:pt x="520505" y="942536"/>
                          </a:cubicBezTo>
                          <a:cubicBezTo>
                            <a:pt x="529883" y="956604"/>
                            <a:pt x="543293" y="968699"/>
                            <a:pt x="548640" y="984739"/>
                          </a:cubicBezTo>
                          <a:cubicBezTo>
                            <a:pt x="561027" y="1021899"/>
                            <a:pt x="582700" y="1099255"/>
                            <a:pt x="618979" y="1111348"/>
                          </a:cubicBezTo>
                          <a:lnTo>
                            <a:pt x="661182" y="1125416"/>
                          </a:lnTo>
                          <a:cubicBezTo>
                            <a:pt x="670560" y="1139484"/>
                            <a:pt x="678755" y="1154417"/>
                            <a:pt x="689317" y="1167619"/>
                          </a:cubicBezTo>
                          <a:cubicBezTo>
                            <a:pt x="697603" y="1177976"/>
                            <a:pt x="704870" y="1199948"/>
                            <a:pt x="717453" y="1195754"/>
                          </a:cubicBezTo>
                          <a:cubicBezTo>
                            <a:pt x="731521" y="1191065"/>
                            <a:pt x="726831" y="1167619"/>
                            <a:pt x="731520" y="1153551"/>
                          </a:cubicBezTo>
                          <a:cubicBezTo>
                            <a:pt x="687561" y="977706"/>
                            <a:pt x="743735" y="1196298"/>
                            <a:pt x="703385" y="1055077"/>
                          </a:cubicBezTo>
                          <a:cubicBezTo>
                            <a:pt x="660861" y="906246"/>
                            <a:pt x="728048" y="1114998"/>
                            <a:pt x="661182" y="914400"/>
                          </a:cubicBezTo>
                          <a:cubicBezTo>
                            <a:pt x="656493" y="900332"/>
                            <a:pt x="655339" y="884535"/>
                            <a:pt x="647114" y="872197"/>
                          </a:cubicBezTo>
                          <a:cubicBezTo>
                            <a:pt x="600585" y="802403"/>
                            <a:pt x="630937" y="841953"/>
                            <a:pt x="548640" y="759656"/>
                          </a:cubicBezTo>
                          <a:lnTo>
                            <a:pt x="520505" y="731520"/>
                          </a:lnTo>
                          <a:cubicBezTo>
                            <a:pt x="495495" y="656491"/>
                            <a:pt x="526758" y="712764"/>
                            <a:pt x="464234" y="675250"/>
                          </a:cubicBezTo>
                          <a:cubicBezTo>
                            <a:pt x="452861" y="668426"/>
                            <a:pt x="446288" y="655605"/>
                            <a:pt x="436099" y="647114"/>
                          </a:cubicBezTo>
                          <a:cubicBezTo>
                            <a:pt x="418087" y="632104"/>
                            <a:pt x="400799" y="615396"/>
                            <a:pt x="379828" y="604911"/>
                          </a:cubicBezTo>
                          <a:cubicBezTo>
                            <a:pt x="362535" y="596265"/>
                            <a:pt x="342314" y="595533"/>
                            <a:pt x="323557" y="590844"/>
                          </a:cubicBezTo>
                          <a:cubicBezTo>
                            <a:pt x="318868" y="576776"/>
                            <a:pt x="304801" y="562708"/>
                            <a:pt x="309490" y="548640"/>
                          </a:cubicBezTo>
                          <a:cubicBezTo>
                            <a:pt x="315781" y="529766"/>
                            <a:pt x="340658" y="522990"/>
                            <a:pt x="351693" y="506437"/>
                          </a:cubicBezTo>
                          <a:cubicBezTo>
                            <a:pt x="359918" y="494099"/>
                            <a:pt x="358131" y="476949"/>
                            <a:pt x="365760" y="464234"/>
                          </a:cubicBezTo>
                          <a:cubicBezTo>
                            <a:pt x="372584" y="452861"/>
                            <a:pt x="385610" y="446456"/>
                            <a:pt x="393896" y="436099"/>
                          </a:cubicBezTo>
                          <a:cubicBezTo>
                            <a:pt x="404458" y="422897"/>
                            <a:pt x="411469" y="407098"/>
                            <a:pt x="422031" y="393896"/>
                          </a:cubicBezTo>
                          <a:cubicBezTo>
                            <a:pt x="430317" y="383539"/>
                            <a:pt x="442810" y="376796"/>
                            <a:pt x="450167" y="365760"/>
                          </a:cubicBezTo>
                          <a:cubicBezTo>
                            <a:pt x="507282" y="280088"/>
                            <a:pt x="443585" y="332635"/>
                            <a:pt x="520505" y="281354"/>
                          </a:cubicBezTo>
                          <a:cubicBezTo>
                            <a:pt x="552834" y="184365"/>
                            <a:pt x="527669" y="217918"/>
                            <a:pt x="576776" y="168813"/>
                          </a:cubicBezTo>
                          <a:cubicBezTo>
                            <a:pt x="613379" y="59007"/>
                            <a:pt x="553416" y="217922"/>
                            <a:pt x="661182" y="56271"/>
                          </a:cubicBezTo>
                          <a:cubicBezTo>
                            <a:pt x="670560" y="42203"/>
                            <a:pt x="676115" y="24630"/>
                            <a:pt x="689317" y="14068"/>
                          </a:cubicBezTo>
                          <a:cubicBezTo>
                            <a:pt x="700896" y="4805"/>
                            <a:pt x="717452" y="4689"/>
                            <a:pt x="731520" y="0"/>
                          </a:cubicBezTo>
                          <a:cubicBezTo>
                            <a:pt x="726831" y="32825"/>
                            <a:pt x="723384" y="65851"/>
                            <a:pt x="717453" y="98474"/>
                          </a:cubicBezTo>
                          <a:cubicBezTo>
                            <a:pt x="713994" y="117496"/>
                            <a:pt x="714110" y="138658"/>
                            <a:pt x="703385" y="154745"/>
                          </a:cubicBezTo>
                          <a:cubicBezTo>
                            <a:pt x="657199" y="224024"/>
                            <a:pt x="649013" y="219762"/>
                            <a:pt x="590844" y="239151"/>
                          </a:cubicBezTo>
                          <a:cubicBezTo>
                            <a:pt x="578067" y="258316"/>
                            <a:pt x="556843" y="296128"/>
                            <a:pt x="534573" y="309490"/>
                          </a:cubicBezTo>
                          <a:cubicBezTo>
                            <a:pt x="521858" y="317119"/>
                            <a:pt x="506438" y="318868"/>
                            <a:pt x="492370" y="323557"/>
                          </a:cubicBezTo>
                          <a:cubicBezTo>
                            <a:pt x="465472" y="404248"/>
                            <a:pt x="496511" y="332104"/>
                            <a:pt x="450167" y="393896"/>
                          </a:cubicBezTo>
                          <a:cubicBezTo>
                            <a:pt x="429878" y="420948"/>
                            <a:pt x="412653" y="450167"/>
                            <a:pt x="393896" y="478302"/>
                          </a:cubicBezTo>
                          <a:cubicBezTo>
                            <a:pt x="384517" y="492370"/>
                            <a:pt x="377715" y="508550"/>
                            <a:pt x="365760" y="520505"/>
                          </a:cubicBezTo>
                          <a:lnTo>
                            <a:pt x="323557" y="562708"/>
                          </a:lnTo>
                          <a:cubicBezTo>
                            <a:pt x="318868" y="581465"/>
                            <a:pt x="319737" y="602584"/>
                            <a:pt x="309490" y="618979"/>
                          </a:cubicBezTo>
                          <a:cubicBezTo>
                            <a:pt x="295431" y="641473"/>
                            <a:pt x="271976" y="656493"/>
                            <a:pt x="253219" y="675250"/>
                          </a:cubicBezTo>
                          <a:cubicBezTo>
                            <a:pt x="129923" y="798546"/>
                            <a:pt x="280808" y="642143"/>
                            <a:pt x="182880" y="759656"/>
                          </a:cubicBezTo>
                          <a:cubicBezTo>
                            <a:pt x="142419" y="808208"/>
                            <a:pt x="108111" y="815154"/>
                            <a:pt x="84407" y="886265"/>
                          </a:cubicBezTo>
                          <a:cubicBezTo>
                            <a:pt x="64884" y="944833"/>
                            <a:pt x="69851" y="924115"/>
                            <a:pt x="56271" y="998807"/>
                          </a:cubicBezTo>
                          <a:cubicBezTo>
                            <a:pt x="51169" y="1026870"/>
                            <a:pt x="49122" y="1055541"/>
                            <a:pt x="42204" y="1083213"/>
                          </a:cubicBezTo>
                          <a:cubicBezTo>
                            <a:pt x="22049" y="1163832"/>
                            <a:pt x="32785" y="1148902"/>
                            <a:pt x="0" y="1181687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99" name="Freeform 2998"/>
                    <p:cNvSpPr/>
                    <p:nvPr/>
                  </p:nvSpPr>
                  <p:spPr>
                    <a:xfrm>
                      <a:off x="4675164" y="98474"/>
                      <a:ext cx="1921155" cy="1533378"/>
                    </a:xfrm>
                    <a:custGeom>
                      <a:avLst/>
                      <a:gdLst>
                        <a:gd name="connsiteX0" fmla="*/ 1781907 w 1921155"/>
                        <a:gd name="connsiteY0" fmla="*/ 1533378 h 1533378"/>
                        <a:gd name="connsiteX1" fmla="*/ 1838178 w 1921155"/>
                        <a:gd name="connsiteY1" fmla="*/ 1392701 h 1533378"/>
                        <a:gd name="connsiteX2" fmla="*/ 1852245 w 1921155"/>
                        <a:gd name="connsiteY2" fmla="*/ 1350498 h 1533378"/>
                        <a:gd name="connsiteX3" fmla="*/ 1866313 w 1921155"/>
                        <a:gd name="connsiteY3" fmla="*/ 1280160 h 1533378"/>
                        <a:gd name="connsiteX4" fmla="*/ 1894448 w 1921155"/>
                        <a:gd name="connsiteY4" fmla="*/ 1195754 h 1533378"/>
                        <a:gd name="connsiteX5" fmla="*/ 1908516 w 1921155"/>
                        <a:gd name="connsiteY5" fmla="*/ 1153551 h 1533378"/>
                        <a:gd name="connsiteX6" fmla="*/ 1880381 w 1921155"/>
                        <a:gd name="connsiteY6" fmla="*/ 872197 h 1533378"/>
                        <a:gd name="connsiteX7" fmla="*/ 1866313 w 1921155"/>
                        <a:gd name="connsiteY7" fmla="*/ 815926 h 1533378"/>
                        <a:gd name="connsiteX8" fmla="*/ 1781907 w 1921155"/>
                        <a:gd name="connsiteY8" fmla="*/ 703384 h 1533378"/>
                        <a:gd name="connsiteX9" fmla="*/ 1711568 w 1921155"/>
                        <a:gd name="connsiteY9" fmla="*/ 633046 h 1533378"/>
                        <a:gd name="connsiteX10" fmla="*/ 1683433 w 1921155"/>
                        <a:gd name="connsiteY10" fmla="*/ 590843 h 1533378"/>
                        <a:gd name="connsiteX11" fmla="*/ 1641230 w 1921155"/>
                        <a:gd name="connsiteY11" fmla="*/ 562708 h 1533378"/>
                        <a:gd name="connsiteX12" fmla="*/ 1613094 w 1921155"/>
                        <a:gd name="connsiteY12" fmla="*/ 534572 h 1533378"/>
                        <a:gd name="connsiteX13" fmla="*/ 1570891 w 1921155"/>
                        <a:gd name="connsiteY13" fmla="*/ 506437 h 1533378"/>
                        <a:gd name="connsiteX14" fmla="*/ 1542756 w 1921155"/>
                        <a:gd name="connsiteY14" fmla="*/ 478301 h 1533378"/>
                        <a:gd name="connsiteX15" fmla="*/ 1500553 w 1921155"/>
                        <a:gd name="connsiteY15" fmla="*/ 464234 h 1533378"/>
                        <a:gd name="connsiteX16" fmla="*/ 1402079 w 1921155"/>
                        <a:gd name="connsiteY16" fmla="*/ 407963 h 1533378"/>
                        <a:gd name="connsiteX17" fmla="*/ 1317673 w 1921155"/>
                        <a:gd name="connsiteY17" fmla="*/ 379828 h 1533378"/>
                        <a:gd name="connsiteX18" fmla="*/ 1233267 w 1921155"/>
                        <a:gd name="connsiteY18" fmla="*/ 351692 h 1533378"/>
                        <a:gd name="connsiteX19" fmla="*/ 1191064 w 1921155"/>
                        <a:gd name="connsiteY19" fmla="*/ 337624 h 1533378"/>
                        <a:gd name="connsiteX20" fmla="*/ 1134793 w 1921155"/>
                        <a:gd name="connsiteY20" fmla="*/ 323557 h 1533378"/>
                        <a:gd name="connsiteX21" fmla="*/ 698694 w 1921155"/>
                        <a:gd name="connsiteY21" fmla="*/ 337624 h 1533378"/>
                        <a:gd name="connsiteX22" fmla="*/ 656491 w 1921155"/>
                        <a:gd name="connsiteY22" fmla="*/ 351692 h 1533378"/>
                        <a:gd name="connsiteX23" fmla="*/ 543950 w 1921155"/>
                        <a:gd name="connsiteY23" fmla="*/ 379828 h 1533378"/>
                        <a:gd name="connsiteX24" fmla="*/ 389205 w 1921155"/>
                        <a:gd name="connsiteY24" fmla="*/ 422031 h 1533378"/>
                        <a:gd name="connsiteX25" fmla="*/ 234461 w 1921155"/>
                        <a:gd name="connsiteY25" fmla="*/ 464234 h 1533378"/>
                        <a:gd name="connsiteX26" fmla="*/ 192258 w 1921155"/>
                        <a:gd name="connsiteY26" fmla="*/ 492369 h 1533378"/>
                        <a:gd name="connsiteX27" fmla="*/ 150054 w 1921155"/>
                        <a:gd name="connsiteY27" fmla="*/ 506437 h 1533378"/>
                        <a:gd name="connsiteX28" fmla="*/ 135987 w 1921155"/>
                        <a:gd name="connsiteY28" fmla="*/ 576775 h 1533378"/>
                        <a:gd name="connsiteX29" fmla="*/ 107851 w 1921155"/>
                        <a:gd name="connsiteY29" fmla="*/ 618978 h 1533378"/>
                        <a:gd name="connsiteX30" fmla="*/ 121919 w 1921155"/>
                        <a:gd name="connsiteY30" fmla="*/ 661181 h 1533378"/>
                        <a:gd name="connsiteX31" fmla="*/ 178190 w 1921155"/>
                        <a:gd name="connsiteY31" fmla="*/ 647114 h 1533378"/>
                        <a:gd name="connsiteX32" fmla="*/ 248528 w 1921155"/>
                        <a:gd name="connsiteY32" fmla="*/ 618978 h 1533378"/>
                        <a:gd name="connsiteX33" fmla="*/ 290731 w 1921155"/>
                        <a:gd name="connsiteY33" fmla="*/ 604911 h 1533378"/>
                        <a:gd name="connsiteX34" fmla="*/ 375138 w 1921155"/>
                        <a:gd name="connsiteY34" fmla="*/ 548640 h 1533378"/>
                        <a:gd name="connsiteX35" fmla="*/ 403273 w 1921155"/>
                        <a:gd name="connsiteY35" fmla="*/ 506437 h 1533378"/>
                        <a:gd name="connsiteX36" fmla="*/ 473611 w 1921155"/>
                        <a:gd name="connsiteY36" fmla="*/ 450166 h 1533378"/>
                        <a:gd name="connsiteX37" fmla="*/ 529882 w 1921155"/>
                        <a:gd name="connsiteY37" fmla="*/ 422031 h 1533378"/>
                        <a:gd name="connsiteX38" fmla="*/ 614288 w 1921155"/>
                        <a:gd name="connsiteY38" fmla="*/ 393895 h 1533378"/>
                        <a:gd name="connsiteX39" fmla="*/ 656491 w 1921155"/>
                        <a:gd name="connsiteY39" fmla="*/ 379828 h 1533378"/>
                        <a:gd name="connsiteX40" fmla="*/ 670559 w 1921155"/>
                        <a:gd name="connsiteY40" fmla="*/ 337624 h 1533378"/>
                        <a:gd name="connsiteX41" fmla="*/ 614288 w 1921155"/>
                        <a:gd name="connsiteY41" fmla="*/ 323557 h 1533378"/>
                        <a:gd name="connsiteX42" fmla="*/ 543950 w 1921155"/>
                        <a:gd name="connsiteY42" fmla="*/ 295421 h 1533378"/>
                        <a:gd name="connsiteX43" fmla="*/ 459544 w 1921155"/>
                        <a:gd name="connsiteY43" fmla="*/ 239151 h 1533378"/>
                        <a:gd name="connsiteX44" fmla="*/ 361070 w 1921155"/>
                        <a:gd name="connsiteY44" fmla="*/ 196948 h 1533378"/>
                        <a:gd name="connsiteX45" fmla="*/ 276664 w 1921155"/>
                        <a:gd name="connsiteY45" fmla="*/ 168812 h 1533378"/>
                        <a:gd name="connsiteX46" fmla="*/ 234461 w 1921155"/>
                        <a:gd name="connsiteY46" fmla="*/ 154744 h 1533378"/>
                        <a:gd name="connsiteX47" fmla="*/ 107851 w 1921155"/>
                        <a:gd name="connsiteY47" fmla="*/ 140677 h 1533378"/>
                        <a:gd name="connsiteX48" fmla="*/ 9378 w 1921155"/>
                        <a:gd name="connsiteY48" fmla="*/ 154744 h 1533378"/>
                        <a:gd name="connsiteX49" fmla="*/ 93784 w 1921155"/>
                        <a:gd name="connsiteY49" fmla="*/ 182880 h 1533378"/>
                        <a:gd name="connsiteX50" fmla="*/ 206325 w 1921155"/>
                        <a:gd name="connsiteY50" fmla="*/ 211015 h 1533378"/>
                        <a:gd name="connsiteX51" fmla="*/ 248528 w 1921155"/>
                        <a:gd name="connsiteY51" fmla="*/ 225083 h 1533378"/>
                        <a:gd name="connsiteX52" fmla="*/ 332934 w 1921155"/>
                        <a:gd name="connsiteY52" fmla="*/ 239151 h 1533378"/>
                        <a:gd name="connsiteX53" fmla="*/ 389205 w 1921155"/>
                        <a:gd name="connsiteY53" fmla="*/ 253218 h 1533378"/>
                        <a:gd name="connsiteX54" fmla="*/ 501747 w 1921155"/>
                        <a:gd name="connsiteY54" fmla="*/ 295421 h 1533378"/>
                        <a:gd name="connsiteX55" fmla="*/ 558018 w 1921155"/>
                        <a:gd name="connsiteY55" fmla="*/ 323557 h 1533378"/>
                        <a:gd name="connsiteX56" fmla="*/ 670559 w 1921155"/>
                        <a:gd name="connsiteY56" fmla="*/ 351692 h 1533378"/>
                        <a:gd name="connsiteX57" fmla="*/ 698694 w 1921155"/>
                        <a:gd name="connsiteY57" fmla="*/ 309489 h 1533378"/>
                        <a:gd name="connsiteX58" fmla="*/ 684627 w 1921155"/>
                        <a:gd name="connsiteY58" fmla="*/ 225083 h 1533378"/>
                        <a:gd name="connsiteX59" fmla="*/ 543950 w 1921155"/>
                        <a:gd name="connsiteY59" fmla="*/ 154744 h 1533378"/>
                        <a:gd name="connsiteX60" fmla="*/ 515814 w 1921155"/>
                        <a:gd name="connsiteY60" fmla="*/ 126609 h 1533378"/>
                        <a:gd name="connsiteX61" fmla="*/ 445476 w 1921155"/>
                        <a:gd name="connsiteY61" fmla="*/ 70338 h 1533378"/>
                        <a:gd name="connsiteX62" fmla="*/ 417341 w 1921155"/>
                        <a:gd name="connsiteY62" fmla="*/ 28135 h 1533378"/>
                        <a:gd name="connsiteX63" fmla="*/ 389205 w 1921155"/>
                        <a:gd name="connsiteY63" fmla="*/ 0 h 1533378"/>
                        <a:gd name="connsiteX64" fmla="*/ 431408 w 1921155"/>
                        <a:gd name="connsiteY64" fmla="*/ 28135 h 1533378"/>
                        <a:gd name="connsiteX65" fmla="*/ 543950 w 1921155"/>
                        <a:gd name="connsiteY65" fmla="*/ 84406 h 1533378"/>
                        <a:gd name="connsiteX66" fmla="*/ 642424 w 1921155"/>
                        <a:gd name="connsiteY66" fmla="*/ 126609 h 1533378"/>
                        <a:gd name="connsiteX67" fmla="*/ 684627 w 1921155"/>
                        <a:gd name="connsiteY67" fmla="*/ 154744 h 1533378"/>
                        <a:gd name="connsiteX68" fmla="*/ 740898 w 1921155"/>
                        <a:gd name="connsiteY68" fmla="*/ 211015 h 1533378"/>
                        <a:gd name="connsiteX69" fmla="*/ 769033 w 1921155"/>
                        <a:gd name="connsiteY69" fmla="*/ 239151 h 1533378"/>
                        <a:gd name="connsiteX70" fmla="*/ 853439 w 1921155"/>
                        <a:gd name="connsiteY70" fmla="*/ 309489 h 1533378"/>
                        <a:gd name="connsiteX71" fmla="*/ 825304 w 1921155"/>
                        <a:gd name="connsiteY71" fmla="*/ 393895 h 1533378"/>
                        <a:gd name="connsiteX72" fmla="*/ 740898 w 1921155"/>
                        <a:gd name="connsiteY72" fmla="*/ 506437 h 1533378"/>
                        <a:gd name="connsiteX73" fmla="*/ 712762 w 1921155"/>
                        <a:gd name="connsiteY73" fmla="*/ 562708 h 1533378"/>
                        <a:gd name="connsiteX74" fmla="*/ 684627 w 1921155"/>
                        <a:gd name="connsiteY74" fmla="*/ 604911 h 1533378"/>
                        <a:gd name="connsiteX75" fmla="*/ 628356 w 1921155"/>
                        <a:gd name="connsiteY75" fmla="*/ 745588 h 1533378"/>
                        <a:gd name="connsiteX76" fmla="*/ 614288 w 1921155"/>
                        <a:gd name="connsiteY76" fmla="*/ 801858 h 1533378"/>
                        <a:gd name="connsiteX77" fmla="*/ 558018 w 1921155"/>
                        <a:gd name="connsiteY77" fmla="*/ 872197 h 1533378"/>
                        <a:gd name="connsiteX78" fmla="*/ 487679 w 1921155"/>
                        <a:gd name="connsiteY78" fmla="*/ 956603 h 1533378"/>
                        <a:gd name="connsiteX79" fmla="*/ 515814 w 1921155"/>
                        <a:gd name="connsiteY79" fmla="*/ 872197 h 1533378"/>
                        <a:gd name="connsiteX80" fmla="*/ 600221 w 1921155"/>
                        <a:gd name="connsiteY80" fmla="*/ 759655 h 1533378"/>
                        <a:gd name="connsiteX81" fmla="*/ 628356 w 1921155"/>
                        <a:gd name="connsiteY81" fmla="*/ 717452 h 1533378"/>
                        <a:gd name="connsiteX82" fmla="*/ 684627 w 1921155"/>
                        <a:gd name="connsiteY82" fmla="*/ 604911 h 1533378"/>
                        <a:gd name="connsiteX83" fmla="*/ 712762 w 1921155"/>
                        <a:gd name="connsiteY83" fmla="*/ 520504 h 1533378"/>
                        <a:gd name="connsiteX84" fmla="*/ 726830 w 1921155"/>
                        <a:gd name="connsiteY84" fmla="*/ 464234 h 1533378"/>
                        <a:gd name="connsiteX85" fmla="*/ 754965 w 1921155"/>
                        <a:gd name="connsiteY85" fmla="*/ 436098 h 1533378"/>
                        <a:gd name="connsiteX86" fmla="*/ 797168 w 1921155"/>
                        <a:gd name="connsiteY86" fmla="*/ 351692 h 1533378"/>
                        <a:gd name="connsiteX87" fmla="*/ 839371 w 1921155"/>
                        <a:gd name="connsiteY87" fmla="*/ 337624 h 1533378"/>
                        <a:gd name="connsiteX88" fmla="*/ 923778 w 1921155"/>
                        <a:gd name="connsiteY88" fmla="*/ 295421 h 1533378"/>
                        <a:gd name="connsiteX89" fmla="*/ 965981 w 1921155"/>
                        <a:gd name="connsiteY89" fmla="*/ 309489 h 1533378"/>
                        <a:gd name="connsiteX90" fmla="*/ 1092590 w 1921155"/>
                        <a:gd name="connsiteY90" fmla="*/ 337624 h 1533378"/>
                        <a:gd name="connsiteX91" fmla="*/ 1064454 w 1921155"/>
                        <a:gd name="connsiteY91" fmla="*/ 464234 h 1533378"/>
                        <a:gd name="connsiteX92" fmla="*/ 1022251 w 1921155"/>
                        <a:gd name="connsiteY92" fmla="*/ 520504 h 1533378"/>
                        <a:gd name="connsiteX93" fmla="*/ 994116 w 1921155"/>
                        <a:gd name="connsiteY93" fmla="*/ 548640 h 1533378"/>
                        <a:gd name="connsiteX94" fmla="*/ 937845 w 1921155"/>
                        <a:gd name="connsiteY94" fmla="*/ 562708 h 1533378"/>
                        <a:gd name="connsiteX95" fmla="*/ 895642 w 1921155"/>
                        <a:gd name="connsiteY95" fmla="*/ 604911 h 1533378"/>
                        <a:gd name="connsiteX96" fmla="*/ 853439 w 1921155"/>
                        <a:gd name="connsiteY96" fmla="*/ 633046 h 1533378"/>
                        <a:gd name="connsiteX97" fmla="*/ 754965 w 1921155"/>
                        <a:gd name="connsiteY97" fmla="*/ 745588 h 1533378"/>
                        <a:gd name="connsiteX98" fmla="*/ 740898 w 1921155"/>
                        <a:gd name="connsiteY98" fmla="*/ 787791 h 1533378"/>
                        <a:gd name="connsiteX99" fmla="*/ 712762 w 1921155"/>
                        <a:gd name="connsiteY99" fmla="*/ 815926 h 1533378"/>
                        <a:gd name="connsiteX100" fmla="*/ 698694 w 1921155"/>
                        <a:gd name="connsiteY100" fmla="*/ 872197 h 1533378"/>
                        <a:gd name="connsiteX101" fmla="*/ 684627 w 1921155"/>
                        <a:gd name="connsiteY101" fmla="*/ 914400 h 1533378"/>
                        <a:gd name="connsiteX102" fmla="*/ 726830 w 1921155"/>
                        <a:gd name="connsiteY102" fmla="*/ 928468 h 1533378"/>
                        <a:gd name="connsiteX103" fmla="*/ 783101 w 1921155"/>
                        <a:gd name="connsiteY103" fmla="*/ 872197 h 1533378"/>
                        <a:gd name="connsiteX104" fmla="*/ 825304 w 1921155"/>
                        <a:gd name="connsiteY104" fmla="*/ 858129 h 1533378"/>
                        <a:gd name="connsiteX105" fmla="*/ 839371 w 1921155"/>
                        <a:gd name="connsiteY105" fmla="*/ 815926 h 1533378"/>
                        <a:gd name="connsiteX106" fmla="*/ 881574 w 1921155"/>
                        <a:gd name="connsiteY106" fmla="*/ 787791 h 1533378"/>
                        <a:gd name="connsiteX107" fmla="*/ 909710 w 1921155"/>
                        <a:gd name="connsiteY107" fmla="*/ 759655 h 1533378"/>
                        <a:gd name="connsiteX108" fmla="*/ 937845 w 1921155"/>
                        <a:gd name="connsiteY108" fmla="*/ 717452 h 1533378"/>
                        <a:gd name="connsiteX109" fmla="*/ 994116 w 1921155"/>
                        <a:gd name="connsiteY109" fmla="*/ 661181 h 1533378"/>
                        <a:gd name="connsiteX110" fmla="*/ 1036319 w 1921155"/>
                        <a:gd name="connsiteY110" fmla="*/ 520504 h 1533378"/>
                        <a:gd name="connsiteX111" fmla="*/ 1050387 w 1921155"/>
                        <a:gd name="connsiteY111" fmla="*/ 478301 h 1533378"/>
                        <a:gd name="connsiteX112" fmla="*/ 1078522 w 1921155"/>
                        <a:gd name="connsiteY112" fmla="*/ 436098 h 1533378"/>
                        <a:gd name="connsiteX113" fmla="*/ 1148861 w 1921155"/>
                        <a:gd name="connsiteY113" fmla="*/ 351692 h 1533378"/>
                        <a:gd name="connsiteX114" fmla="*/ 1148861 w 1921155"/>
                        <a:gd name="connsiteY114" fmla="*/ 267286 h 1533378"/>
                        <a:gd name="connsiteX115" fmla="*/ 1106658 w 1921155"/>
                        <a:gd name="connsiteY115" fmla="*/ 253218 h 1533378"/>
                        <a:gd name="connsiteX116" fmla="*/ 1078522 w 1921155"/>
                        <a:gd name="connsiteY116" fmla="*/ 211015 h 1533378"/>
                        <a:gd name="connsiteX117" fmla="*/ 980048 w 1921155"/>
                        <a:gd name="connsiteY117" fmla="*/ 154744 h 1533378"/>
                        <a:gd name="connsiteX118" fmla="*/ 937845 w 1921155"/>
                        <a:gd name="connsiteY118" fmla="*/ 112541 h 1533378"/>
                        <a:gd name="connsiteX119" fmla="*/ 853439 w 1921155"/>
                        <a:gd name="connsiteY119" fmla="*/ 84406 h 1533378"/>
                        <a:gd name="connsiteX120" fmla="*/ 769033 w 1921155"/>
                        <a:gd name="connsiteY120" fmla="*/ 28135 h 1533378"/>
                        <a:gd name="connsiteX121" fmla="*/ 740898 w 1921155"/>
                        <a:gd name="connsiteY121" fmla="*/ 56271 h 1533378"/>
                        <a:gd name="connsiteX122" fmla="*/ 825304 w 1921155"/>
                        <a:gd name="connsiteY122" fmla="*/ 112541 h 1533378"/>
                        <a:gd name="connsiteX123" fmla="*/ 867507 w 1921155"/>
                        <a:gd name="connsiteY123" fmla="*/ 140677 h 1533378"/>
                        <a:gd name="connsiteX124" fmla="*/ 909710 w 1921155"/>
                        <a:gd name="connsiteY124" fmla="*/ 154744 h 1533378"/>
                        <a:gd name="connsiteX125" fmla="*/ 994116 w 1921155"/>
                        <a:gd name="connsiteY125" fmla="*/ 211015 h 1533378"/>
                        <a:gd name="connsiteX126" fmla="*/ 1022251 w 1921155"/>
                        <a:gd name="connsiteY126" fmla="*/ 239151 h 1533378"/>
                        <a:gd name="connsiteX127" fmla="*/ 1064454 w 1921155"/>
                        <a:gd name="connsiteY127" fmla="*/ 267286 h 1533378"/>
                        <a:gd name="connsiteX128" fmla="*/ 1134793 w 1921155"/>
                        <a:gd name="connsiteY128" fmla="*/ 351692 h 1533378"/>
                        <a:gd name="connsiteX129" fmla="*/ 1275470 w 1921155"/>
                        <a:gd name="connsiteY129" fmla="*/ 379828 h 1533378"/>
                        <a:gd name="connsiteX130" fmla="*/ 1331741 w 1921155"/>
                        <a:gd name="connsiteY130" fmla="*/ 393895 h 1533378"/>
                        <a:gd name="connsiteX131" fmla="*/ 1359876 w 1921155"/>
                        <a:gd name="connsiteY131" fmla="*/ 422031 h 1533378"/>
                        <a:gd name="connsiteX132" fmla="*/ 1402079 w 1921155"/>
                        <a:gd name="connsiteY132" fmla="*/ 436098 h 1533378"/>
                        <a:gd name="connsiteX133" fmla="*/ 1444282 w 1921155"/>
                        <a:gd name="connsiteY133" fmla="*/ 464234 h 1533378"/>
                        <a:gd name="connsiteX134" fmla="*/ 1416147 w 1921155"/>
                        <a:gd name="connsiteY134" fmla="*/ 576775 h 1533378"/>
                        <a:gd name="connsiteX135" fmla="*/ 1317673 w 1921155"/>
                        <a:gd name="connsiteY135" fmla="*/ 717452 h 1533378"/>
                        <a:gd name="connsiteX136" fmla="*/ 1247334 w 1921155"/>
                        <a:gd name="connsiteY136" fmla="*/ 787791 h 1533378"/>
                        <a:gd name="connsiteX137" fmla="*/ 1191064 w 1921155"/>
                        <a:gd name="connsiteY137" fmla="*/ 872197 h 1533378"/>
                        <a:gd name="connsiteX138" fmla="*/ 1162928 w 1921155"/>
                        <a:gd name="connsiteY138" fmla="*/ 970671 h 1533378"/>
                        <a:gd name="connsiteX139" fmla="*/ 1134793 w 1921155"/>
                        <a:gd name="connsiteY139" fmla="*/ 1012874 h 1533378"/>
                        <a:gd name="connsiteX140" fmla="*/ 1120725 w 1921155"/>
                        <a:gd name="connsiteY140" fmla="*/ 872197 h 1533378"/>
                        <a:gd name="connsiteX141" fmla="*/ 1176996 w 1921155"/>
                        <a:gd name="connsiteY141" fmla="*/ 759655 h 1533378"/>
                        <a:gd name="connsiteX142" fmla="*/ 1205131 w 1921155"/>
                        <a:gd name="connsiteY142" fmla="*/ 717452 h 1533378"/>
                        <a:gd name="connsiteX143" fmla="*/ 1247334 w 1921155"/>
                        <a:gd name="connsiteY143" fmla="*/ 675249 h 1533378"/>
                        <a:gd name="connsiteX144" fmla="*/ 1275470 w 1921155"/>
                        <a:gd name="connsiteY144" fmla="*/ 618978 h 1533378"/>
                        <a:gd name="connsiteX145" fmla="*/ 1317673 w 1921155"/>
                        <a:gd name="connsiteY145" fmla="*/ 576775 h 1533378"/>
                        <a:gd name="connsiteX146" fmla="*/ 1345808 w 1921155"/>
                        <a:gd name="connsiteY146" fmla="*/ 534572 h 1533378"/>
                        <a:gd name="connsiteX147" fmla="*/ 1388011 w 1921155"/>
                        <a:gd name="connsiteY147" fmla="*/ 520504 h 1533378"/>
                        <a:gd name="connsiteX148" fmla="*/ 1458350 w 1921155"/>
                        <a:gd name="connsiteY148" fmla="*/ 478301 h 1533378"/>
                        <a:gd name="connsiteX149" fmla="*/ 1514621 w 1921155"/>
                        <a:gd name="connsiteY149" fmla="*/ 436098 h 1533378"/>
                        <a:gd name="connsiteX150" fmla="*/ 1542756 w 1921155"/>
                        <a:gd name="connsiteY150" fmla="*/ 393895 h 1533378"/>
                        <a:gd name="connsiteX151" fmla="*/ 1500553 w 1921155"/>
                        <a:gd name="connsiteY151" fmla="*/ 351692 h 1533378"/>
                        <a:gd name="connsiteX152" fmla="*/ 1430214 w 1921155"/>
                        <a:gd name="connsiteY152" fmla="*/ 281354 h 1533378"/>
                        <a:gd name="connsiteX153" fmla="*/ 1359876 w 1921155"/>
                        <a:gd name="connsiteY153" fmla="*/ 211015 h 1533378"/>
                        <a:gd name="connsiteX154" fmla="*/ 1317673 w 1921155"/>
                        <a:gd name="connsiteY154" fmla="*/ 168812 h 1533378"/>
                        <a:gd name="connsiteX155" fmla="*/ 1275470 w 1921155"/>
                        <a:gd name="connsiteY155" fmla="*/ 140677 h 1533378"/>
                        <a:gd name="connsiteX156" fmla="*/ 1191064 w 1921155"/>
                        <a:gd name="connsiteY156" fmla="*/ 112541 h 1533378"/>
                        <a:gd name="connsiteX157" fmla="*/ 1078522 w 1921155"/>
                        <a:gd name="connsiteY157" fmla="*/ 70338 h 1533378"/>
                        <a:gd name="connsiteX158" fmla="*/ 1134793 w 1921155"/>
                        <a:gd name="connsiteY158" fmla="*/ 140677 h 1533378"/>
                        <a:gd name="connsiteX159" fmla="*/ 1176996 w 1921155"/>
                        <a:gd name="connsiteY159" fmla="*/ 196948 h 1533378"/>
                        <a:gd name="connsiteX160" fmla="*/ 1261402 w 1921155"/>
                        <a:gd name="connsiteY160" fmla="*/ 253218 h 1533378"/>
                        <a:gd name="connsiteX161" fmla="*/ 1275470 w 1921155"/>
                        <a:gd name="connsiteY161" fmla="*/ 295421 h 1533378"/>
                        <a:gd name="connsiteX162" fmla="*/ 1317673 w 1921155"/>
                        <a:gd name="connsiteY162" fmla="*/ 309489 h 1533378"/>
                        <a:gd name="connsiteX163" fmla="*/ 1359876 w 1921155"/>
                        <a:gd name="connsiteY163" fmla="*/ 337624 h 1533378"/>
                        <a:gd name="connsiteX164" fmla="*/ 1402079 w 1921155"/>
                        <a:gd name="connsiteY164" fmla="*/ 351692 h 1533378"/>
                        <a:gd name="connsiteX165" fmla="*/ 1500553 w 1921155"/>
                        <a:gd name="connsiteY165" fmla="*/ 393895 h 1533378"/>
                        <a:gd name="connsiteX166" fmla="*/ 1528688 w 1921155"/>
                        <a:gd name="connsiteY166" fmla="*/ 422031 h 1533378"/>
                        <a:gd name="connsiteX167" fmla="*/ 1584959 w 1921155"/>
                        <a:gd name="connsiteY167" fmla="*/ 436098 h 1533378"/>
                        <a:gd name="connsiteX168" fmla="*/ 1627162 w 1921155"/>
                        <a:gd name="connsiteY168" fmla="*/ 450166 h 1533378"/>
                        <a:gd name="connsiteX169" fmla="*/ 1641230 w 1921155"/>
                        <a:gd name="connsiteY169" fmla="*/ 689317 h 1533378"/>
                        <a:gd name="connsiteX170" fmla="*/ 1584959 w 1921155"/>
                        <a:gd name="connsiteY170" fmla="*/ 745588 h 1533378"/>
                        <a:gd name="connsiteX171" fmla="*/ 1514621 w 1921155"/>
                        <a:gd name="connsiteY171" fmla="*/ 801858 h 1533378"/>
                        <a:gd name="connsiteX172" fmla="*/ 1486485 w 1921155"/>
                        <a:gd name="connsiteY172" fmla="*/ 829994 h 1533378"/>
                        <a:gd name="connsiteX173" fmla="*/ 1444282 w 1921155"/>
                        <a:gd name="connsiteY173" fmla="*/ 886264 h 1533378"/>
                        <a:gd name="connsiteX174" fmla="*/ 1402079 w 1921155"/>
                        <a:gd name="connsiteY174" fmla="*/ 914400 h 1533378"/>
                        <a:gd name="connsiteX175" fmla="*/ 1303605 w 1921155"/>
                        <a:gd name="connsiteY175" fmla="*/ 970671 h 1533378"/>
                        <a:gd name="connsiteX176" fmla="*/ 1275470 w 1921155"/>
                        <a:gd name="connsiteY176" fmla="*/ 1012874 h 1533378"/>
                        <a:gd name="connsiteX177" fmla="*/ 1303605 w 1921155"/>
                        <a:gd name="connsiteY177" fmla="*/ 984738 h 1533378"/>
                        <a:gd name="connsiteX178" fmla="*/ 1359876 w 1921155"/>
                        <a:gd name="connsiteY178" fmla="*/ 900332 h 1533378"/>
                        <a:gd name="connsiteX179" fmla="*/ 1388011 w 1921155"/>
                        <a:gd name="connsiteY179" fmla="*/ 858129 h 1533378"/>
                        <a:gd name="connsiteX180" fmla="*/ 1444282 w 1921155"/>
                        <a:gd name="connsiteY180" fmla="*/ 844061 h 1533378"/>
                        <a:gd name="connsiteX181" fmla="*/ 1500553 w 1921155"/>
                        <a:gd name="connsiteY181" fmla="*/ 759655 h 1533378"/>
                        <a:gd name="connsiteX182" fmla="*/ 1599027 w 1921155"/>
                        <a:gd name="connsiteY182" fmla="*/ 675249 h 1533378"/>
                        <a:gd name="connsiteX183" fmla="*/ 1627162 w 1921155"/>
                        <a:gd name="connsiteY183" fmla="*/ 633046 h 1533378"/>
                        <a:gd name="connsiteX184" fmla="*/ 1697501 w 1921155"/>
                        <a:gd name="connsiteY184" fmla="*/ 576775 h 1533378"/>
                        <a:gd name="connsiteX185" fmla="*/ 1711568 w 1921155"/>
                        <a:gd name="connsiteY185" fmla="*/ 520504 h 1533378"/>
                        <a:gd name="connsiteX186" fmla="*/ 1739704 w 1921155"/>
                        <a:gd name="connsiteY186" fmla="*/ 492369 h 1533378"/>
                        <a:gd name="connsiteX187" fmla="*/ 1725636 w 1921155"/>
                        <a:gd name="connsiteY187" fmla="*/ 323557 h 1533378"/>
                        <a:gd name="connsiteX188" fmla="*/ 1627162 w 1921155"/>
                        <a:gd name="connsiteY188" fmla="*/ 239151 h 1533378"/>
                        <a:gd name="connsiteX189" fmla="*/ 1556824 w 1921155"/>
                        <a:gd name="connsiteY189" fmla="*/ 168812 h 1533378"/>
                        <a:gd name="connsiteX190" fmla="*/ 1542756 w 1921155"/>
                        <a:gd name="connsiteY190" fmla="*/ 126609 h 1533378"/>
                        <a:gd name="connsiteX191" fmla="*/ 1627162 w 1921155"/>
                        <a:gd name="connsiteY191" fmla="*/ 168812 h 1533378"/>
                        <a:gd name="connsiteX192" fmla="*/ 1655298 w 1921155"/>
                        <a:gd name="connsiteY192" fmla="*/ 211015 h 1533378"/>
                        <a:gd name="connsiteX193" fmla="*/ 1683433 w 1921155"/>
                        <a:gd name="connsiteY193" fmla="*/ 239151 h 1533378"/>
                        <a:gd name="connsiteX194" fmla="*/ 1711568 w 1921155"/>
                        <a:gd name="connsiteY194" fmla="*/ 295421 h 1533378"/>
                        <a:gd name="connsiteX195" fmla="*/ 1753771 w 1921155"/>
                        <a:gd name="connsiteY195" fmla="*/ 436098 h 1533378"/>
                        <a:gd name="connsiteX196" fmla="*/ 1767839 w 1921155"/>
                        <a:gd name="connsiteY196" fmla="*/ 478301 h 1533378"/>
                        <a:gd name="connsiteX197" fmla="*/ 1753771 w 1921155"/>
                        <a:gd name="connsiteY197" fmla="*/ 576775 h 1533378"/>
                        <a:gd name="connsiteX198" fmla="*/ 1725636 w 1921155"/>
                        <a:gd name="connsiteY198" fmla="*/ 604911 h 1533378"/>
                        <a:gd name="connsiteX199" fmla="*/ 1697501 w 1921155"/>
                        <a:gd name="connsiteY199" fmla="*/ 661181 h 1533378"/>
                        <a:gd name="connsiteX200" fmla="*/ 1739704 w 1921155"/>
                        <a:gd name="connsiteY200" fmla="*/ 689317 h 1533378"/>
                        <a:gd name="connsiteX201" fmla="*/ 1767839 w 1921155"/>
                        <a:gd name="connsiteY201" fmla="*/ 745588 h 1533378"/>
                        <a:gd name="connsiteX202" fmla="*/ 1795974 w 1921155"/>
                        <a:gd name="connsiteY202" fmla="*/ 787791 h 1533378"/>
                        <a:gd name="connsiteX203" fmla="*/ 1838178 w 1921155"/>
                        <a:gd name="connsiteY203" fmla="*/ 928468 h 1533378"/>
                        <a:gd name="connsiteX204" fmla="*/ 1866313 w 1921155"/>
                        <a:gd name="connsiteY204" fmla="*/ 984738 h 1533378"/>
                        <a:gd name="connsiteX205" fmla="*/ 1852245 w 1921155"/>
                        <a:gd name="connsiteY205" fmla="*/ 1223889 h 1533378"/>
                        <a:gd name="connsiteX206" fmla="*/ 1838178 w 1921155"/>
                        <a:gd name="connsiteY206" fmla="*/ 1266092 h 1533378"/>
                        <a:gd name="connsiteX207" fmla="*/ 1810042 w 1921155"/>
                        <a:gd name="connsiteY207" fmla="*/ 1294228 h 1533378"/>
                        <a:gd name="connsiteX208" fmla="*/ 1795974 w 1921155"/>
                        <a:gd name="connsiteY208" fmla="*/ 1336431 h 1533378"/>
                        <a:gd name="connsiteX209" fmla="*/ 1767839 w 1921155"/>
                        <a:gd name="connsiteY209" fmla="*/ 1378634 h 1533378"/>
                        <a:gd name="connsiteX210" fmla="*/ 1767839 w 1921155"/>
                        <a:gd name="connsiteY210" fmla="*/ 1463040 h 15333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</a:cxnLst>
                      <a:rect l="l" t="t" r="r" b="b"/>
                      <a:pathLst>
                        <a:path w="1921155" h="1533378">
                          <a:moveTo>
                            <a:pt x="1781907" y="1533378"/>
                          </a:moveTo>
                          <a:cubicBezTo>
                            <a:pt x="1823304" y="1450584"/>
                            <a:pt x="1803413" y="1496998"/>
                            <a:pt x="1838178" y="1392701"/>
                          </a:cubicBezTo>
                          <a:cubicBezTo>
                            <a:pt x="1842867" y="1378633"/>
                            <a:pt x="1849337" y="1365039"/>
                            <a:pt x="1852245" y="1350498"/>
                          </a:cubicBezTo>
                          <a:cubicBezTo>
                            <a:pt x="1856934" y="1327052"/>
                            <a:pt x="1860022" y="1303228"/>
                            <a:pt x="1866313" y="1280160"/>
                          </a:cubicBezTo>
                          <a:cubicBezTo>
                            <a:pt x="1874116" y="1251548"/>
                            <a:pt x="1885070" y="1223889"/>
                            <a:pt x="1894448" y="1195754"/>
                          </a:cubicBezTo>
                          <a:lnTo>
                            <a:pt x="1908516" y="1153551"/>
                          </a:lnTo>
                          <a:cubicBezTo>
                            <a:pt x="1885736" y="766304"/>
                            <a:pt x="1921155" y="1014909"/>
                            <a:pt x="1880381" y="872197"/>
                          </a:cubicBezTo>
                          <a:cubicBezTo>
                            <a:pt x="1875070" y="853607"/>
                            <a:pt x="1874960" y="833219"/>
                            <a:pt x="1866313" y="815926"/>
                          </a:cubicBezTo>
                          <a:cubicBezTo>
                            <a:pt x="1834500" y="752301"/>
                            <a:pt x="1821473" y="742951"/>
                            <a:pt x="1781907" y="703384"/>
                          </a:cubicBezTo>
                          <a:cubicBezTo>
                            <a:pt x="1753643" y="618593"/>
                            <a:pt x="1791800" y="699906"/>
                            <a:pt x="1711568" y="633046"/>
                          </a:cubicBezTo>
                          <a:cubicBezTo>
                            <a:pt x="1698580" y="622222"/>
                            <a:pt x="1695388" y="602798"/>
                            <a:pt x="1683433" y="590843"/>
                          </a:cubicBezTo>
                          <a:cubicBezTo>
                            <a:pt x="1671478" y="578888"/>
                            <a:pt x="1654432" y="573270"/>
                            <a:pt x="1641230" y="562708"/>
                          </a:cubicBezTo>
                          <a:cubicBezTo>
                            <a:pt x="1630873" y="554422"/>
                            <a:pt x="1623451" y="542858"/>
                            <a:pt x="1613094" y="534572"/>
                          </a:cubicBezTo>
                          <a:cubicBezTo>
                            <a:pt x="1599892" y="524010"/>
                            <a:pt x="1584093" y="516999"/>
                            <a:pt x="1570891" y="506437"/>
                          </a:cubicBezTo>
                          <a:cubicBezTo>
                            <a:pt x="1560534" y="498151"/>
                            <a:pt x="1554129" y="485125"/>
                            <a:pt x="1542756" y="478301"/>
                          </a:cubicBezTo>
                          <a:cubicBezTo>
                            <a:pt x="1530041" y="470672"/>
                            <a:pt x="1514621" y="468923"/>
                            <a:pt x="1500553" y="464234"/>
                          </a:cubicBezTo>
                          <a:cubicBezTo>
                            <a:pt x="1462484" y="438854"/>
                            <a:pt x="1446703" y="425812"/>
                            <a:pt x="1402079" y="407963"/>
                          </a:cubicBezTo>
                          <a:cubicBezTo>
                            <a:pt x="1374543" y="396949"/>
                            <a:pt x="1345808" y="389206"/>
                            <a:pt x="1317673" y="379828"/>
                          </a:cubicBezTo>
                          <a:lnTo>
                            <a:pt x="1233267" y="351692"/>
                          </a:lnTo>
                          <a:cubicBezTo>
                            <a:pt x="1219199" y="347003"/>
                            <a:pt x="1205450" y="341220"/>
                            <a:pt x="1191064" y="337624"/>
                          </a:cubicBezTo>
                          <a:lnTo>
                            <a:pt x="1134793" y="323557"/>
                          </a:lnTo>
                          <a:cubicBezTo>
                            <a:pt x="989427" y="328246"/>
                            <a:pt x="843885" y="329083"/>
                            <a:pt x="698694" y="337624"/>
                          </a:cubicBezTo>
                          <a:cubicBezTo>
                            <a:pt x="683891" y="338495"/>
                            <a:pt x="670797" y="347790"/>
                            <a:pt x="656491" y="351692"/>
                          </a:cubicBezTo>
                          <a:cubicBezTo>
                            <a:pt x="619185" y="361867"/>
                            <a:pt x="580634" y="367600"/>
                            <a:pt x="543950" y="379828"/>
                          </a:cubicBezTo>
                          <a:cubicBezTo>
                            <a:pt x="436860" y="415524"/>
                            <a:pt x="488625" y="402147"/>
                            <a:pt x="389205" y="422031"/>
                          </a:cubicBezTo>
                          <a:cubicBezTo>
                            <a:pt x="244024" y="494620"/>
                            <a:pt x="447380" y="400358"/>
                            <a:pt x="234461" y="464234"/>
                          </a:cubicBezTo>
                          <a:cubicBezTo>
                            <a:pt x="218267" y="469092"/>
                            <a:pt x="207380" y="484808"/>
                            <a:pt x="192258" y="492369"/>
                          </a:cubicBezTo>
                          <a:cubicBezTo>
                            <a:pt x="178995" y="499001"/>
                            <a:pt x="164122" y="501748"/>
                            <a:pt x="150054" y="506437"/>
                          </a:cubicBezTo>
                          <a:cubicBezTo>
                            <a:pt x="145365" y="529883"/>
                            <a:pt x="144382" y="554387"/>
                            <a:pt x="135987" y="576775"/>
                          </a:cubicBezTo>
                          <a:cubicBezTo>
                            <a:pt x="130050" y="592606"/>
                            <a:pt x="110631" y="602301"/>
                            <a:pt x="107851" y="618978"/>
                          </a:cubicBezTo>
                          <a:cubicBezTo>
                            <a:pt x="105413" y="633605"/>
                            <a:pt x="117230" y="647113"/>
                            <a:pt x="121919" y="661181"/>
                          </a:cubicBezTo>
                          <a:cubicBezTo>
                            <a:pt x="140676" y="656492"/>
                            <a:pt x="159848" y="653228"/>
                            <a:pt x="178190" y="647114"/>
                          </a:cubicBezTo>
                          <a:cubicBezTo>
                            <a:pt x="202146" y="639129"/>
                            <a:pt x="224884" y="627845"/>
                            <a:pt x="248528" y="618978"/>
                          </a:cubicBezTo>
                          <a:cubicBezTo>
                            <a:pt x="262412" y="613771"/>
                            <a:pt x="276663" y="609600"/>
                            <a:pt x="290731" y="604911"/>
                          </a:cubicBezTo>
                          <a:cubicBezTo>
                            <a:pt x="318867" y="586154"/>
                            <a:pt x="356381" y="576776"/>
                            <a:pt x="375138" y="548640"/>
                          </a:cubicBezTo>
                          <a:cubicBezTo>
                            <a:pt x="384516" y="534572"/>
                            <a:pt x="392711" y="519639"/>
                            <a:pt x="403273" y="506437"/>
                          </a:cubicBezTo>
                          <a:cubicBezTo>
                            <a:pt x="422733" y="482112"/>
                            <a:pt x="446670" y="465560"/>
                            <a:pt x="473611" y="450166"/>
                          </a:cubicBezTo>
                          <a:cubicBezTo>
                            <a:pt x="491819" y="439762"/>
                            <a:pt x="510411" y="429819"/>
                            <a:pt x="529882" y="422031"/>
                          </a:cubicBezTo>
                          <a:cubicBezTo>
                            <a:pt x="557418" y="411017"/>
                            <a:pt x="586153" y="403273"/>
                            <a:pt x="614288" y="393895"/>
                          </a:cubicBezTo>
                          <a:lnTo>
                            <a:pt x="656491" y="379828"/>
                          </a:lnTo>
                          <a:cubicBezTo>
                            <a:pt x="661180" y="365760"/>
                            <a:pt x="679456" y="349487"/>
                            <a:pt x="670559" y="337624"/>
                          </a:cubicBezTo>
                          <a:cubicBezTo>
                            <a:pt x="658959" y="322157"/>
                            <a:pt x="632630" y="329671"/>
                            <a:pt x="614288" y="323557"/>
                          </a:cubicBezTo>
                          <a:cubicBezTo>
                            <a:pt x="590332" y="315572"/>
                            <a:pt x="566119" y="307513"/>
                            <a:pt x="543950" y="295421"/>
                          </a:cubicBezTo>
                          <a:cubicBezTo>
                            <a:pt x="514265" y="279229"/>
                            <a:pt x="491623" y="249844"/>
                            <a:pt x="459544" y="239151"/>
                          </a:cubicBezTo>
                          <a:cubicBezTo>
                            <a:pt x="323695" y="193867"/>
                            <a:pt x="534905" y="266482"/>
                            <a:pt x="361070" y="196948"/>
                          </a:cubicBezTo>
                          <a:cubicBezTo>
                            <a:pt x="333534" y="185934"/>
                            <a:pt x="304799" y="178191"/>
                            <a:pt x="276664" y="168812"/>
                          </a:cubicBezTo>
                          <a:cubicBezTo>
                            <a:pt x="262596" y="164123"/>
                            <a:pt x="249199" y="156381"/>
                            <a:pt x="234461" y="154744"/>
                          </a:cubicBezTo>
                          <a:lnTo>
                            <a:pt x="107851" y="140677"/>
                          </a:lnTo>
                          <a:cubicBezTo>
                            <a:pt x="75027" y="145366"/>
                            <a:pt x="19863" y="123288"/>
                            <a:pt x="9378" y="154744"/>
                          </a:cubicBezTo>
                          <a:cubicBezTo>
                            <a:pt x="0" y="182880"/>
                            <a:pt x="65012" y="175687"/>
                            <a:pt x="93784" y="182880"/>
                          </a:cubicBezTo>
                          <a:cubicBezTo>
                            <a:pt x="131298" y="192258"/>
                            <a:pt x="169641" y="198787"/>
                            <a:pt x="206325" y="211015"/>
                          </a:cubicBezTo>
                          <a:cubicBezTo>
                            <a:pt x="220393" y="215704"/>
                            <a:pt x="234052" y="221866"/>
                            <a:pt x="248528" y="225083"/>
                          </a:cubicBezTo>
                          <a:cubicBezTo>
                            <a:pt x="276372" y="231271"/>
                            <a:pt x="304964" y="233557"/>
                            <a:pt x="332934" y="239151"/>
                          </a:cubicBezTo>
                          <a:cubicBezTo>
                            <a:pt x="351893" y="242943"/>
                            <a:pt x="370448" y="248529"/>
                            <a:pt x="389205" y="253218"/>
                          </a:cubicBezTo>
                          <a:cubicBezTo>
                            <a:pt x="545871" y="331552"/>
                            <a:pt x="348515" y="237959"/>
                            <a:pt x="501747" y="295421"/>
                          </a:cubicBezTo>
                          <a:cubicBezTo>
                            <a:pt x="521383" y="302784"/>
                            <a:pt x="538743" y="315296"/>
                            <a:pt x="558018" y="323557"/>
                          </a:cubicBezTo>
                          <a:cubicBezTo>
                            <a:pt x="595864" y="339776"/>
                            <a:pt x="629283" y="343437"/>
                            <a:pt x="670559" y="351692"/>
                          </a:cubicBezTo>
                          <a:cubicBezTo>
                            <a:pt x="679937" y="337624"/>
                            <a:pt x="696827" y="326293"/>
                            <a:pt x="698694" y="309489"/>
                          </a:cubicBezTo>
                          <a:cubicBezTo>
                            <a:pt x="701844" y="281140"/>
                            <a:pt x="700984" y="248450"/>
                            <a:pt x="684627" y="225083"/>
                          </a:cubicBezTo>
                          <a:cubicBezTo>
                            <a:pt x="649099" y="174329"/>
                            <a:pt x="595880" y="167727"/>
                            <a:pt x="543950" y="154744"/>
                          </a:cubicBezTo>
                          <a:cubicBezTo>
                            <a:pt x="534571" y="145366"/>
                            <a:pt x="526171" y="134894"/>
                            <a:pt x="515814" y="126609"/>
                          </a:cubicBezTo>
                          <a:cubicBezTo>
                            <a:pt x="475191" y="94111"/>
                            <a:pt x="475669" y="108080"/>
                            <a:pt x="445476" y="70338"/>
                          </a:cubicBezTo>
                          <a:cubicBezTo>
                            <a:pt x="434914" y="57136"/>
                            <a:pt x="427903" y="41337"/>
                            <a:pt x="417341" y="28135"/>
                          </a:cubicBezTo>
                          <a:cubicBezTo>
                            <a:pt x="409055" y="17778"/>
                            <a:pt x="375942" y="0"/>
                            <a:pt x="389205" y="0"/>
                          </a:cubicBezTo>
                          <a:cubicBezTo>
                            <a:pt x="406112" y="0"/>
                            <a:pt x="416565" y="20039"/>
                            <a:pt x="431408" y="28135"/>
                          </a:cubicBezTo>
                          <a:cubicBezTo>
                            <a:pt x="468229" y="48219"/>
                            <a:pt x="504160" y="71143"/>
                            <a:pt x="543950" y="84406"/>
                          </a:cubicBezTo>
                          <a:cubicBezTo>
                            <a:pt x="591296" y="100188"/>
                            <a:pt x="593752" y="98797"/>
                            <a:pt x="642424" y="126609"/>
                          </a:cubicBezTo>
                          <a:cubicBezTo>
                            <a:pt x="657104" y="134997"/>
                            <a:pt x="671790" y="143741"/>
                            <a:pt x="684627" y="154744"/>
                          </a:cubicBezTo>
                          <a:cubicBezTo>
                            <a:pt x="704767" y="172007"/>
                            <a:pt x="722141" y="192258"/>
                            <a:pt x="740898" y="211015"/>
                          </a:cubicBezTo>
                          <a:cubicBezTo>
                            <a:pt x="750276" y="220394"/>
                            <a:pt x="757997" y="231794"/>
                            <a:pt x="769033" y="239151"/>
                          </a:cubicBezTo>
                          <a:cubicBezTo>
                            <a:pt x="827789" y="278321"/>
                            <a:pt x="799281" y="255331"/>
                            <a:pt x="853439" y="309489"/>
                          </a:cubicBezTo>
                          <a:cubicBezTo>
                            <a:pt x="844061" y="337624"/>
                            <a:pt x="846275" y="372924"/>
                            <a:pt x="825304" y="393895"/>
                          </a:cubicBezTo>
                          <a:cubicBezTo>
                            <a:pt x="785735" y="433464"/>
                            <a:pt x="772714" y="442806"/>
                            <a:pt x="740898" y="506437"/>
                          </a:cubicBezTo>
                          <a:cubicBezTo>
                            <a:pt x="731519" y="525194"/>
                            <a:pt x="723167" y="544500"/>
                            <a:pt x="712762" y="562708"/>
                          </a:cubicBezTo>
                          <a:cubicBezTo>
                            <a:pt x="704374" y="577388"/>
                            <a:pt x="693015" y="590232"/>
                            <a:pt x="684627" y="604911"/>
                          </a:cubicBezTo>
                          <a:cubicBezTo>
                            <a:pt x="658751" y="650194"/>
                            <a:pt x="641169" y="694339"/>
                            <a:pt x="628356" y="745588"/>
                          </a:cubicBezTo>
                          <a:cubicBezTo>
                            <a:pt x="623667" y="764345"/>
                            <a:pt x="621904" y="784087"/>
                            <a:pt x="614288" y="801858"/>
                          </a:cubicBezTo>
                          <a:cubicBezTo>
                            <a:pt x="594305" y="848485"/>
                            <a:pt x="585942" y="837292"/>
                            <a:pt x="558018" y="872197"/>
                          </a:cubicBezTo>
                          <a:cubicBezTo>
                            <a:pt x="479681" y="970118"/>
                            <a:pt x="587922" y="856360"/>
                            <a:pt x="487679" y="956603"/>
                          </a:cubicBezTo>
                          <a:cubicBezTo>
                            <a:pt x="497057" y="928468"/>
                            <a:pt x="494843" y="893168"/>
                            <a:pt x="515814" y="872197"/>
                          </a:cubicBezTo>
                          <a:cubicBezTo>
                            <a:pt x="567860" y="820151"/>
                            <a:pt x="536594" y="855096"/>
                            <a:pt x="600221" y="759655"/>
                          </a:cubicBezTo>
                          <a:cubicBezTo>
                            <a:pt x="609599" y="745587"/>
                            <a:pt x="623010" y="733492"/>
                            <a:pt x="628356" y="717452"/>
                          </a:cubicBezTo>
                          <a:cubicBezTo>
                            <a:pt x="660685" y="620463"/>
                            <a:pt x="635520" y="654016"/>
                            <a:pt x="684627" y="604911"/>
                          </a:cubicBezTo>
                          <a:cubicBezTo>
                            <a:pt x="694005" y="576775"/>
                            <a:pt x="705569" y="549276"/>
                            <a:pt x="712762" y="520504"/>
                          </a:cubicBezTo>
                          <a:cubicBezTo>
                            <a:pt x="717451" y="501747"/>
                            <a:pt x="718184" y="481527"/>
                            <a:pt x="726830" y="464234"/>
                          </a:cubicBezTo>
                          <a:cubicBezTo>
                            <a:pt x="732761" y="452371"/>
                            <a:pt x="745587" y="445477"/>
                            <a:pt x="754965" y="436098"/>
                          </a:cubicBezTo>
                          <a:cubicBezTo>
                            <a:pt x="764232" y="408297"/>
                            <a:pt x="772377" y="371525"/>
                            <a:pt x="797168" y="351692"/>
                          </a:cubicBezTo>
                          <a:cubicBezTo>
                            <a:pt x="808747" y="342429"/>
                            <a:pt x="826108" y="344256"/>
                            <a:pt x="839371" y="337624"/>
                          </a:cubicBezTo>
                          <a:cubicBezTo>
                            <a:pt x="948451" y="283084"/>
                            <a:pt x="817699" y="330781"/>
                            <a:pt x="923778" y="295421"/>
                          </a:cubicBezTo>
                          <a:cubicBezTo>
                            <a:pt x="937846" y="300110"/>
                            <a:pt x="951505" y="306272"/>
                            <a:pt x="965981" y="309489"/>
                          </a:cubicBezTo>
                          <a:cubicBezTo>
                            <a:pt x="1114541" y="342503"/>
                            <a:pt x="997579" y="305955"/>
                            <a:pt x="1092590" y="337624"/>
                          </a:cubicBezTo>
                          <a:cubicBezTo>
                            <a:pt x="1089146" y="358288"/>
                            <a:pt x="1080752" y="435713"/>
                            <a:pt x="1064454" y="464234"/>
                          </a:cubicBezTo>
                          <a:cubicBezTo>
                            <a:pt x="1052821" y="484591"/>
                            <a:pt x="1037261" y="502492"/>
                            <a:pt x="1022251" y="520504"/>
                          </a:cubicBezTo>
                          <a:cubicBezTo>
                            <a:pt x="1013760" y="530693"/>
                            <a:pt x="1005979" y="542708"/>
                            <a:pt x="994116" y="548640"/>
                          </a:cubicBezTo>
                          <a:cubicBezTo>
                            <a:pt x="976823" y="557287"/>
                            <a:pt x="956602" y="558019"/>
                            <a:pt x="937845" y="562708"/>
                          </a:cubicBezTo>
                          <a:cubicBezTo>
                            <a:pt x="923777" y="576776"/>
                            <a:pt x="910926" y="592175"/>
                            <a:pt x="895642" y="604911"/>
                          </a:cubicBezTo>
                          <a:cubicBezTo>
                            <a:pt x="882654" y="615735"/>
                            <a:pt x="864572" y="620322"/>
                            <a:pt x="853439" y="633046"/>
                          </a:cubicBezTo>
                          <a:cubicBezTo>
                            <a:pt x="738550" y="764347"/>
                            <a:pt x="849923" y="682281"/>
                            <a:pt x="754965" y="745588"/>
                          </a:cubicBezTo>
                          <a:cubicBezTo>
                            <a:pt x="750276" y="759656"/>
                            <a:pt x="748527" y="775076"/>
                            <a:pt x="740898" y="787791"/>
                          </a:cubicBezTo>
                          <a:cubicBezTo>
                            <a:pt x="734074" y="799164"/>
                            <a:pt x="718694" y="804063"/>
                            <a:pt x="712762" y="815926"/>
                          </a:cubicBezTo>
                          <a:cubicBezTo>
                            <a:pt x="704115" y="833219"/>
                            <a:pt x="704005" y="853607"/>
                            <a:pt x="698694" y="872197"/>
                          </a:cubicBezTo>
                          <a:cubicBezTo>
                            <a:pt x="694620" y="886455"/>
                            <a:pt x="689316" y="900332"/>
                            <a:pt x="684627" y="914400"/>
                          </a:cubicBezTo>
                          <a:cubicBezTo>
                            <a:pt x="698695" y="919089"/>
                            <a:pt x="713200" y="934309"/>
                            <a:pt x="726830" y="928468"/>
                          </a:cubicBezTo>
                          <a:cubicBezTo>
                            <a:pt x="751212" y="918019"/>
                            <a:pt x="757936" y="880586"/>
                            <a:pt x="783101" y="872197"/>
                          </a:cubicBezTo>
                          <a:lnTo>
                            <a:pt x="825304" y="858129"/>
                          </a:lnTo>
                          <a:cubicBezTo>
                            <a:pt x="829993" y="844061"/>
                            <a:pt x="830108" y="827505"/>
                            <a:pt x="839371" y="815926"/>
                          </a:cubicBezTo>
                          <a:cubicBezTo>
                            <a:pt x="849933" y="802724"/>
                            <a:pt x="868372" y="798353"/>
                            <a:pt x="881574" y="787791"/>
                          </a:cubicBezTo>
                          <a:cubicBezTo>
                            <a:pt x="891931" y="779505"/>
                            <a:pt x="901424" y="770012"/>
                            <a:pt x="909710" y="759655"/>
                          </a:cubicBezTo>
                          <a:cubicBezTo>
                            <a:pt x="920272" y="746453"/>
                            <a:pt x="926842" y="730289"/>
                            <a:pt x="937845" y="717452"/>
                          </a:cubicBezTo>
                          <a:cubicBezTo>
                            <a:pt x="955108" y="697312"/>
                            <a:pt x="994116" y="661181"/>
                            <a:pt x="994116" y="661181"/>
                          </a:cubicBezTo>
                          <a:cubicBezTo>
                            <a:pt x="1015376" y="576143"/>
                            <a:pt x="1002072" y="623246"/>
                            <a:pt x="1036319" y="520504"/>
                          </a:cubicBezTo>
                          <a:cubicBezTo>
                            <a:pt x="1041008" y="506436"/>
                            <a:pt x="1042162" y="490639"/>
                            <a:pt x="1050387" y="478301"/>
                          </a:cubicBezTo>
                          <a:cubicBezTo>
                            <a:pt x="1059765" y="464233"/>
                            <a:pt x="1067698" y="449086"/>
                            <a:pt x="1078522" y="436098"/>
                          </a:cubicBezTo>
                          <a:cubicBezTo>
                            <a:pt x="1168792" y="327774"/>
                            <a:pt x="1079000" y="456481"/>
                            <a:pt x="1148861" y="351692"/>
                          </a:cubicBezTo>
                          <a:cubicBezTo>
                            <a:pt x="1158239" y="323557"/>
                            <a:pt x="1176995" y="295421"/>
                            <a:pt x="1148861" y="267286"/>
                          </a:cubicBezTo>
                          <a:cubicBezTo>
                            <a:pt x="1138376" y="256800"/>
                            <a:pt x="1120726" y="257907"/>
                            <a:pt x="1106658" y="253218"/>
                          </a:cubicBezTo>
                          <a:cubicBezTo>
                            <a:pt x="1097279" y="239150"/>
                            <a:pt x="1090477" y="222970"/>
                            <a:pt x="1078522" y="211015"/>
                          </a:cubicBezTo>
                          <a:cubicBezTo>
                            <a:pt x="1045297" y="177790"/>
                            <a:pt x="1018663" y="182326"/>
                            <a:pt x="980048" y="154744"/>
                          </a:cubicBezTo>
                          <a:cubicBezTo>
                            <a:pt x="963859" y="143180"/>
                            <a:pt x="955236" y="122203"/>
                            <a:pt x="937845" y="112541"/>
                          </a:cubicBezTo>
                          <a:cubicBezTo>
                            <a:pt x="911920" y="98138"/>
                            <a:pt x="878115" y="100857"/>
                            <a:pt x="853439" y="84406"/>
                          </a:cubicBezTo>
                          <a:lnTo>
                            <a:pt x="769033" y="28135"/>
                          </a:lnTo>
                          <a:cubicBezTo>
                            <a:pt x="759655" y="37514"/>
                            <a:pt x="738297" y="43265"/>
                            <a:pt x="740898" y="56271"/>
                          </a:cubicBezTo>
                          <a:cubicBezTo>
                            <a:pt x="748425" y="93906"/>
                            <a:pt x="797888" y="103403"/>
                            <a:pt x="825304" y="112541"/>
                          </a:cubicBezTo>
                          <a:cubicBezTo>
                            <a:pt x="839372" y="121920"/>
                            <a:pt x="852385" y="133116"/>
                            <a:pt x="867507" y="140677"/>
                          </a:cubicBezTo>
                          <a:cubicBezTo>
                            <a:pt x="880770" y="147309"/>
                            <a:pt x="897372" y="146519"/>
                            <a:pt x="909710" y="154744"/>
                          </a:cubicBezTo>
                          <a:cubicBezTo>
                            <a:pt x="1015086" y="224995"/>
                            <a:pt x="893768" y="177567"/>
                            <a:pt x="994116" y="211015"/>
                          </a:cubicBezTo>
                          <a:cubicBezTo>
                            <a:pt x="1003494" y="220394"/>
                            <a:pt x="1011894" y="230865"/>
                            <a:pt x="1022251" y="239151"/>
                          </a:cubicBezTo>
                          <a:cubicBezTo>
                            <a:pt x="1035453" y="249713"/>
                            <a:pt x="1052499" y="255331"/>
                            <a:pt x="1064454" y="267286"/>
                          </a:cubicBezTo>
                          <a:cubicBezTo>
                            <a:pt x="1089425" y="292257"/>
                            <a:pt x="1097344" y="337289"/>
                            <a:pt x="1134793" y="351692"/>
                          </a:cubicBezTo>
                          <a:cubicBezTo>
                            <a:pt x="1179426" y="368859"/>
                            <a:pt x="1229077" y="368230"/>
                            <a:pt x="1275470" y="379828"/>
                          </a:cubicBezTo>
                          <a:lnTo>
                            <a:pt x="1331741" y="393895"/>
                          </a:lnTo>
                          <a:cubicBezTo>
                            <a:pt x="1341119" y="403274"/>
                            <a:pt x="1348503" y="415207"/>
                            <a:pt x="1359876" y="422031"/>
                          </a:cubicBezTo>
                          <a:cubicBezTo>
                            <a:pt x="1372591" y="429660"/>
                            <a:pt x="1388816" y="429466"/>
                            <a:pt x="1402079" y="436098"/>
                          </a:cubicBezTo>
                          <a:cubicBezTo>
                            <a:pt x="1417201" y="443659"/>
                            <a:pt x="1430214" y="454855"/>
                            <a:pt x="1444282" y="464234"/>
                          </a:cubicBezTo>
                          <a:cubicBezTo>
                            <a:pt x="1440386" y="483716"/>
                            <a:pt x="1429663" y="552446"/>
                            <a:pt x="1416147" y="576775"/>
                          </a:cubicBezTo>
                          <a:cubicBezTo>
                            <a:pt x="1405479" y="595978"/>
                            <a:pt x="1339527" y="692866"/>
                            <a:pt x="1317673" y="717452"/>
                          </a:cubicBezTo>
                          <a:cubicBezTo>
                            <a:pt x="1295644" y="742235"/>
                            <a:pt x="1265727" y="760202"/>
                            <a:pt x="1247334" y="787791"/>
                          </a:cubicBezTo>
                          <a:lnTo>
                            <a:pt x="1191064" y="872197"/>
                          </a:lnTo>
                          <a:cubicBezTo>
                            <a:pt x="1186556" y="890228"/>
                            <a:pt x="1173019" y="950488"/>
                            <a:pt x="1162928" y="970671"/>
                          </a:cubicBezTo>
                          <a:cubicBezTo>
                            <a:pt x="1155367" y="985793"/>
                            <a:pt x="1144171" y="998806"/>
                            <a:pt x="1134793" y="1012874"/>
                          </a:cubicBezTo>
                          <a:cubicBezTo>
                            <a:pt x="1083169" y="961248"/>
                            <a:pt x="1095770" y="988655"/>
                            <a:pt x="1120725" y="872197"/>
                          </a:cubicBezTo>
                          <a:cubicBezTo>
                            <a:pt x="1145318" y="757431"/>
                            <a:pt x="1131351" y="816713"/>
                            <a:pt x="1176996" y="759655"/>
                          </a:cubicBezTo>
                          <a:cubicBezTo>
                            <a:pt x="1187558" y="746453"/>
                            <a:pt x="1194307" y="730440"/>
                            <a:pt x="1205131" y="717452"/>
                          </a:cubicBezTo>
                          <a:cubicBezTo>
                            <a:pt x="1217867" y="702168"/>
                            <a:pt x="1235770" y="691438"/>
                            <a:pt x="1247334" y="675249"/>
                          </a:cubicBezTo>
                          <a:cubicBezTo>
                            <a:pt x="1259523" y="658184"/>
                            <a:pt x="1263281" y="636043"/>
                            <a:pt x="1275470" y="618978"/>
                          </a:cubicBezTo>
                          <a:cubicBezTo>
                            <a:pt x="1287034" y="602789"/>
                            <a:pt x="1304937" y="592059"/>
                            <a:pt x="1317673" y="576775"/>
                          </a:cubicBezTo>
                          <a:cubicBezTo>
                            <a:pt x="1328497" y="563787"/>
                            <a:pt x="1332606" y="545134"/>
                            <a:pt x="1345808" y="534572"/>
                          </a:cubicBezTo>
                          <a:cubicBezTo>
                            <a:pt x="1357387" y="525309"/>
                            <a:pt x="1373943" y="525193"/>
                            <a:pt x="1388011" y="520504"/>
                          </a:cubicBezTo>
                          <a:cubicBezTo>
                            <a:pt x="1453857" y="454660"/>
                            <a:pt x="1373126" y="527000"/>
                            <a:pt x="1458350" y="478301"/>
                          </a:cubicBezTo>
                          <a:cubicBezTo>
                            <a:pt x="1478707" y="466668"/>
                            <a:pt x="1495864" y="450166"/>
                            <a:pt x="1514621" y="436098"/>
                          </a:cubicBezTo>
                          <a:cubicBezTo>
                            <a:pt x="1523999" y="422030"/>
                            <a:pt x="1545536" y="410572"/>
                            <a:pt x="1542756" y="393895"/>
                          </a:cubicBezTo>
                          <a:cubicBezTo>
                            <a:pt x="1539485" y="374271"/>
                            <a:pt x="1513289" y="366976"/>
                            <a:pt x="1500553" y="351692"/>
                          </a:cubicBezTo>
                          <a:cubicBezTo>
                            <a:pt x="1392337" y="221832"/>
                            <a:pt x="1557189" y="392457"/>
                            <a:pt x="1430214" y="281354"/>
                          </a:cubicBezTo>
                          <a:cubicBezTo>
                            <a:pt x="1405260" y="259519"/>
                            <a:pt x="1383322" y="234461"/>
                            <a:pt x="1359876" y="211015"/>
                          </a:cubicBezTo>
                          <a:cubicBezTo>
                            <a:pt x="1345808" y="196947"/>
                            <a:pt x="1334226" y="179847"/>
                            <a:pt x="1317673" y="168812"/>
                          </a:cubicBezTo>
                          <a:cubicBezTo>
                            <a:pt x="1303605" y="159434"/>
                            <a:pt x="1290920" y="147544"/>
                            <a:pt x="1275470" y="140677"/>
                          </a:cubicBezTo>
                          <a:cubicBezTo>
                            <a:pt x="1248369" y="128632"/>
                            <a:pt x="1215740" y="128992"/>
                            <a:pt x="1191064" y="112541"/>
                          </a:cubicBezTo>
                          <a:cubicBezTo>
                            <a:pt x="1128966" y="71143"/>
                            <a:pt x="1165440" y="87722"/>
                            <a:pt x="1078522" y="70338"/>
                          </a:cubicBezTo>
                          <a:cubicBezTo>
                            <a:pt x="1148089" y="174686"/>
                            <a:pt x="1067973" y="60492"/>
                            <a:pt x="1134793" y="140677"/>
                          </a:cubicBezTo>
                          <a:cubicBezTo>
                            <a:pt x="1149803" y="158689"/>
                            <a:pt x="1159472" y="181371"/>
                            <a:pt x="1176996" y="196948"/>
                          </a:cubicBezTo>
                          <a:cubicBezTo>
                            <a:pt x="1202269" y="219413"/>
                            <a:pt x="1261402" y="253218"/>
                            <a:pt x="1261402" y="253218"/>
                          </a:cubicBezTo>
                          <a:cubicBezTo>
                            <a:pt x="1266091" y="267286"/>
                            <a:pt x="1264985" y="284936"/>
                            <a:pt x="1275470" y="295421"/>
                          </a:cubicBezTo>
                          <a:cubicBezTo>
                            <a:pt x="1285955" y="305906"/>
                            <a:pt x="1304410" y="302857"/>
                            <a:pt x="1317673" y="309489"/>
                          </a:cubicBezTo>
                          <a:cubicBezTo>
                            <a:pt x="1332795" y="317050"/>
                            <a:pt x="1344754" y="330063"/>
                            <a:pt x="1359876" y="337624"/>
                          </a:cubicBezTo>
                          <a:cubicBezTo>
                            <a:pt x="1373139" y="344256"/>
                            <a:pt x="1388816" y="345060"/>
                            <a:pt x="1402079" y="351692"/>
                          </a:cubicBezTo>
                          <a:cubicBezTo>
                            <a:pt x="1499226" y="400267"/>
                            <a:pt x="1383445" y="364620"/>
                            <a:pt x="1500553" y="393895"/>
                          </a:cubicBezTo>
                          <a:cubicBezTo>
                            <a:pt x="1509931" y="403274"/>
                            <a:pt x="1516825" y="416100"/>
                            <a:pt x="1528688" y="422031"/>
                          </a:cubicBezTo>
                          <a:cubicBezTo>
                            <a:pt x="1545981" y="430678"/>
                            <a:pt x="1566369" y="430787"/>
                            <a:pt x="1584959" y="436098"/>
                          </a:cubicBezTo>
                          <a:cubicBezTo>
                            <a:pt x="1599217" y="440172"/>
                            <a:pt x="1613094" y="445477"/>
                            <a:pt x="1627162" y="450166"/>
                          </a:cubicBezTo>
                          <a:cubicBezTo>
                            <a:pt x="1658887" y="545339"/>
                            <a:pt x="1680320" y="572047"/>
                            <a:pt x="1641230" y="689317"/>
                          </a:cubicBezTo>
                          <a:cubicBezTo>
                            <a:pt x="1632842" y="714482"/>
                            <a:pt x="1599673" y="723517"/>
                            <a:pt x="1584959" y="745588"/>
                          </a:cubicBezTo>
                          <a:cubicBezTo>
                            <a:pt x="1548599" y="800129"/>
                            <a:pt x="1572864" y="782445"/>
                            <a:pt x="1514621" y="801858"/>
                          </a:cubicBezTo>
                          <a:cubicBezTo>
                            <a:pt x="1505242" y="811237"/>
                            <a:pt x="1494976" y="819805"/>
                            <a:pt x="1486485" y="829994"/>
                          </a:cubicBezTo>
                          <a:cubicBezTo>
                            <a:pt x="1471475" y="848006"/>
                            <a:pt x="1460861" y="869685"/>
                            <a:pt x="1444282" y="886264"/>
                          </a:cubicBezTo>
                          <a:cubicBezTo>
                            <a:pt x="1432327" y="898219"/>
                            <a:pt x="1415837" y="904573"/>
                            <a:pt x="1402079" y="914400"/>
                          </a:cubicBezTo>
                          <a:cubicBezTo>
                            <a:pt x="1327559" y="967629"/>
                            <a:pt x="1372090" y="947842"/>
                            <a:pt x="1303605" y="970671"/>
                          </a:cubicBezTo>
                          <a:cubicBezTo>
                            <a:pt x="1294227" y="984739"/>
                            <a:pt x="1263515" y="1024829"/>
                            <a:pt x="1275470" y="1012874"/>
                          </a:cubicBezTo>
                          <a:lnTo>
                            <a:pt x="1303605" y="984738"/>
                          </a:lnTo>
                          <a:cubicBezTo>
                            <a:pt x="1328328" y="910570"/>
                            <a:pt x="1301333" y="970584"/>
                            <a:pt x="1359876" y="900332"/>
                          </a:cubicBezTo>
                          <a:cubicBezTo>
                            <a:pt x="1370700" y="887344"/>
                            <a:pt x="1373943" y="867507"/>
                            <a:pt x="1388011" y="858129"/>
                          </a:cubicBezTo>
                          <a:cubicBezTo>
                            <a:pt x="1404098" y="847404"/>
                            <a:pt x="1425525" y="848750"/>
                            <a:pt x="1444282" y="844061"/>
                          </a:cubicBezTo>
                          <a:cubicBezTo>
                            <a:pt x="1463039" y="815926"/>
                            <a:pt x="1472418" y="778412"/>
                            <a:pt x="1500553" y="759655"/>
                          </a:cubicBezTo>
                          <a:cubicBezTo>
                            <a:pt x="1538736" y="734200"/>
                            <a:pt x="1571737" y="716185"/>
                            <a:pt x="1599027" y="675249"/>
                          </a:cubicBezTo>
                          <a:cubicBezTo>
                            <a:pt x="1608405" y="661181"/>
                            <a:pt x="1616600" y="646248"/>
                            <a:pt x="1627162" y="633046"/>
                          </a:cubicBezTo>
                          <a:cubicBezTo>
                            <a:pt x="1650069" y="604412"/>
                            <a:pt x="1666168" y="597664"/>
                            <a:pt x="1697501" y="576775"/>
                          </a:cubicBezTo>
                          <a:cubicBezTo>
                            <a:pt x="1702190" y="558018"/>
                            <a:pt x="1702921" y="537797"/>
                            <a:pt x="1711568" y="520504"/>
                          </a:cubicBezTo>
                          <a:cubicBezTo>
                            <a:pt x="1717499" y="508641"/>
                            <a:pt x="1738759" y="505598"/>
                            <a:pt x="1739704" y="492369"/>
                          </a:cubicBezTo>
                          <a:cubicBezTo>
                            <a:pt x="1743727" y="436047"/>
                            <a:pt x="1742478" y="377452"/>
                            <a:pt x="1725636" y="323557"/>
                          </a:cubicBezTo>
                          <a:cubicBezTo>
                            <a:pt x="1712931" y="282902"/>
                            <a:pt x="1656049" y="264427"/>
                            <a:pt x="1627162" y="239151"/>
                          </a:cubicBezTo>
                          <a:cubicBezTo>
                            <a:pt x="1602208" y="217316"/>
                            <a:pt x="1556824" y="168812"/>
                            <a:pt x="1556824" y="168812"/>
                          </a:cubicBezTo>
                          <a:cubicBezTo>
                            <a:pt x="1552135" y="154744"/>
                            <a:pt x="1532271" y="137094"/>
                            <a:pt x="1542756" y="126609"/>
                          </a:cubicBezTo>
                          <a:cubicBezTo>
                            <a:pt x="1554404" y="114961"/>
                            <a:pt x="1625746" y="167868"/>
                            <a:pt x="1627162" y="168812"/>
                          </a:cubicBezTo>
                          <a:cubicBezTo>
                            <a:pt x="1636541" y="182880"/>
                            <a:pt x="1644736" y="197813"/>
                            <a:pt x="1655298" y="211015"/>
                          </a:cubicBezTo>
                          <a:cubicBezTo>
                            <a:pt x="1663583" y="221372"/>
                            <a:pt x="1676076" y="228115"/>
                            <a:pt x="1683433" y="239151"/>
                          </a:cubicBezTo>
                          <a:cubicBezTo>
                            <a:pt x="1695065" y="256600"/>
                            <a:pt x="1703780" y="275950"/>
                            <a:pt x="1711568" y="295421"/>
                          </a:cubicBezTo>
                          <a:cubicBezTo>
                            <a:pt x="1745004" y="379011"/>
                            <a:pt x="1733042" y="363546"/>
                            <a:pt x="1753771" y="436098"/>
                          </a:cubicBezTo>
                          <a:cubicBezTo>
                            <a:pt x="1757845" y="450356"/>
                            <a:pt x="1763150" y="464233"/>
                            <a:pt x="1767839" y="478301"/>
                          </a:cubicBezTo>
                          <a:cubicBezTo>
                            <a:pt x="1763150" y="511126"/>
                            <a:pt x="1764256" y="545319"/>
                            <a:pt x="1753771" y="576775"/>
                          </a:cubicBezTo>
                          <a:cubicBezTo>
                            <a:pt x="1749577" y="589358"/>
                            <a:pt x="1732993" y="593875"/>
                            <a:pt x="1725636" y="604911"/>
                          </a:cubicBezTo>
                          <a:cubicBezTo>
                            <a:pt x="1714004" y="622360"/>
                            <a:pt x="1706879" y="642424"/>
                            <a:pt x="1697501" y="661181"/>
                          </a:cubicBezTo>
                          <a:cubicBezTo>
                            <a:pt x="1711569" y="670560"/>
                            <a:pt x="1728880" y="676328"/>
                            <a:pt x="1739704" y="689317"/>
                          </a:cubicBezTo>
                          <a:cubicBezTo>
                            <a:pt x="1753129" y="705427"/>
                            <a:pt x="1757435" y="727380"/>
                            <a:pt x="1767839" y="745588"/>
                          </a:cubicBezTo>
                          <a:cubicBezTo>
                            <a:pt x="1776227" y="760268"/>
                            <a:pt x="1786596" y="773723"/>
                            <a:pt x="1795974" y="787791"/>
                          </a:cubicBezTo>
                          <a:cubicBezTo>
                            <a:pt x="1806071" y="828178"/>
                            <a:pt x="1821054" y="894219"/>
                            <a:pt x="1838178" y="928468"/>
                          </a:cubicBezTo>
                          <a:lnTo>
                            <a:pt x="1866313" y="984738"/>
                          </a:lnTo>
                          <a:cubicBezTo>
                            <a:pt x="1861624" y="1064455"/>
                            <a:pt x="1860191" y="1144430"/>
                            <a:pt x="1852245" y="1223889"/>
                          </a:cubicBezTo>
                          <a:cubicBezTo>
                            <a:pt x="1850770" y="1238644"/>
                            <a:pt x="1845807" y="1253377"/>
                            <a:pt x="1838178" y="1266092"/>
                          </a:cubicBezTo>
                          <a:cubicBezTo>
                            <a:pt x="1831354" y="1277465"/>
                            <a:pt x="1819421" y="1284849"/>
                            <a:pt x="1810042" y="1294228"/>
                          </a:cubicBezTo>
                          <a:cubicBezTo>
                            <a:pt x="1805353" y="1308296"/>
                            <a:pt x="1802606" y="1323168"/>
                            <a:pt x="1795974" y="1336431"/>
                          </a:cubicBezTo>
                          <a:cubicBezTo>
                            <a:pt x="1788413" y="1351553"/>
                            <a:pt x="1771507" y="1362129"/>
                            <a:pt x="1767839" y="1378634"/>
                          </a:cubicBezTo>
                          <a:cubicBezTo>
                            <a:pt x="1761736" y="1406099"/>
                            <a:pt x="1767839" y="1434905"/>
                            <a:pt x="1767839" y="1463040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00" name="Freeform 2999"/>
                    <p:cNvSpPr/>
                    <p:nvPr/>
                  </p:nvSpPr>
                  <p:spPr>
                    <a:xfrm>
                      <a:off x="6109604" y="56271"/>
                      <a:ext cx="2241575" cy="1351260"/>
                    </a:xfrm>
                    <a:custGeom>
                      <a:avLst/>
                      <a:gdLst>
                        <a:gd name="connsiteX0" fmla="*/ 460008 w 2241575"/>
                        <a:gd name="connsiteY0" fmla="*/ 1209821 h 1351260"/>
                        <a:gd name="connsiteX1" fmla="*/ 474076 w 2241575"/>
                        <a:gd name="connsiteY1" fmla="*/ 1153551 h 1351260"/>
                        <a:gd name="connsiteX2" fmla="*/ 544414 w 2241575"/>
                        <a:gd name="connsiteY2" fmla="*/ 1097280 h 1351260"/>
                        <a:gd name="connsiteX3" fmla="*/ 642888 w 2241575"/>
                        <a:gd name="connsiteY3" fmla="*/ 984738 h 1351260"/>
                        <a:gd name="connsiteX4" fmla="*/ 685091 w 2241575"/>
                        <a:gd name="connsiteY4" fmla="*/ 801858 h 1351260"/>
                        <a:gd name="connsiteX5" fmla="*/ 699159 w 2241575"/>
                        <a:gd name="connsiteY5" fmla="*/ 759655 h 1351260"/>
                        <a:gd name="connsiteX6" fmla="*/ 713227 w 2241575"/>
                        <a:gd name="connsiteY6" fmla="*/ 717452 h 1351260"/>
                        <a:gd name="connsiteX7" fmla="*/ 769498 w 2241575"/>
                        <a:gd name="connsiteY7" fmla="*/ 604911 h 1351260"/>
                        <a:gd name="connsiteX8" fmla="*/ 825768 w 2241575"/>
                        <a:gd name="connsiteY8" fmla="*/ 436098 h 1351260"/>
                        <a:gd name="connsiteX9" fmla="*/ 839836 w 2241575"/>
                        <a:gd name="connsiteY9" fmla="*/ 351692 h 1351260"/>
                        <a:gd name="connsiteX10" fmla="*/ 867971 w 2241575"/>
                        <a:gd name="connsiteY10" fmla="*/ 267286 h 1351260"/>
                        <a:gd name="connsiteX11" fmla="*/ 910174 w 2241575"/>
                        <a:gd name="connsiteY11" fmla="*/ 140677 h 1351260"/>
                        <a:gd name="connsiteX12" fmla="*/ 938310 w 2241575"/>
                        <a:gd name="connsiteY12" fmla="*/ 56271 h 1351260"/>
                        <a:gd name="connsiteX13" fmla="*/ 952378 w 2241575"/>
                        <a:gd name="connsiteY13" fmla="*/ 14067 h 1351260"/>
                        <a:gd name="connsiteX14" fmla="*/ 896107 w 2241575"/>
                        <a:gd name="connsiteY14" fmla="*/ 98474 h 1351260"/>
                        <a:gd name="connsiteX15" fmla="*/ 853904 w 2241575"/>
                        <a:gd name="connsiteY15" fmla="*/ 182880 h 1351260"/>
                        <a:gd name="connsiteX16" fmla="*/ 839836 w 2241575"/>
                        <a:gd name="connsiteY16" fmla="*/ 253218 h 1351260"/>
                        <a:gd name="connsiteX17" fmla="*/ 811701 w 2241575"/>
                        <a:gd name="connsiteY17" fmla="*/ 295421 h 1351260"/>
                        <a:gd name="connsiteX18" fmla="*/ 797633 w 2241575"/>
                        <a:gd name="connsiteY18" fmla="*/ 351692 h 1351260"/>
                        <a:gd name="connsiteX19" fmla="*/ 769498 w 2241575"/>
                        <a:gd name="connsiteY19" fmla="*/ 436098 h 1351260"/>
                        <a:gd name="connsiteX20" fmla="*/ 755430 w 2241575"/>
                        <a:gd name="connsiteY20" fmla="*/ 478301 h 1351260"/>
                        <a:gd name="connsiteX21" fmla="*/ 741362 w 2241575"/>
                        <a:gd name="connsiteY21" fmla="*/ 562707 h 1351260"/>
                        <a:gd name="connsiteX22" fmla="*/ 713227 w 2241575"/>
                        <a:gd name="connsiteY22" fmla="*/ 647114 h 1351260"/>
                        <a:gd name="connsiteX23" fmla="*/ 685091 w 2241575"/>
                        <a:gd name="connsiteY23" fmla="*/ 815926 h 1351260"/>
                        <a:gd name="connsiteX24" fmla="*/ 671024 w 2241575"/>
                        <a:gd name="connsiteY24" fmla="*/ 914400 h 1351260"/>
                        <a:gd name="connsiteX25" fmla="*/ 656956 w 2241575"/>
                        <a:gd name="connsiteY25" fmla="*/ 1026941 h 1351260"/>
                        <a:gd name="connsiteX26" fmla="*/ 628821 w 2241575"/>
                        <a:gd name="connsiteY26" fmla="*/ 1111347 h 1351260"/>
                        <a:gd name="connsiteX27" fmla="*/ 614753 w 2241575"/>
                        <a:gd name="connsiteY27" fmla="*/ 1153551 h 1351260"/>
                        <a:gd name="connsiteX28" fmla="*/ 628821 w 2241575"/>
                        <a:gd name="connsiteY28" fmla="*/ 1294227 h 1351260"/>
                        <a:gd name="connsiteX29" fmla="*/ 642888 w 2241575"/>
                        <a:gd name="connsiteY29" fmla="*/ 1336431 h 1351260"/>
                        <a:gd name="connsiteX30" fmla="*/ 614753 w 2241575"/>
                        <a:gd name="connsiteY30" fmla="*/ 1069144 h 1351260"/>
                        <a:gd name="connsiteX31" fmla="*/ 600685 w 2241575"/>
                        <a:gd name="connsiteY31" fmla="*/ 1026941 h 1351260"/>
                        <a:gd name="connsiteX32" fmla="*/ 586618 w 2241575"/>
                        <a:gd name="connsiteY32" fmla="*/ 970671 h 1351260"/>
                        <a:gd name="connsiteX33" fmla="*/ 572550 w 2241575"/>
                        <a:gd name="connsiteY33" fmla="*/ 844061 h 1351260"/>
                        <a:gd name="connsiteX34" fmla="*/ 544414 w 2241575"/>
                        <a:gd name="connsiteY34" fmla="*/ 604911 h 1351260"/>
                        <a:gd name="connsiteX35" fmla="*/ 502211 w 2241575"/>
                        <a:gd name="connsiteY35" fmla="*/ 365760 h 1351260"/>
                        <a:gd name="connsiteX36" fmla="*/ 488144 w 2241575"/>
                        <a:gd name="connsiteY36" fmla="*/ 323557 h 1351260"/>
                        <a:gd name="connsiteX37" fmla="*/ 460008 w 2241575"/>
                        <a:gd name="connsiteY37" fmla="*/ 281354 h 1351260"/>
                        <a:gd name="connsiteX38" fmla="*/ 431873 w 2241575"/>
                        <a:gd name="connsiteY38" fmla="*/ 225083 h 1351260"/>
                        <a:gd name="connsiteX39" fmla="*/ 347467 w 2241575"/>
                        <a:gd name="connsiteY39" fmla="*/ 154744 h 1351260"/>
                        <a:gd name="connsiteX40" fmla="*/ 319331 w 2241575"/>
                        <a:gd name="connsiteY40" fmla="*/ 126609 h 1351260"/>
                        <a:gd name="connsiteX41" fmla="*/ 192722 w 2241575"/>
                        <a:gd name="connsiteY41" fmla="*/ 56271 h 1351260"/>
                        <a:gd name="connsiteX42" fmla="*/ 136451 w 2241575"/>
                        <a:gd name="connsiteY42" fmla="*/ 28135 h 1351260"/>
                        <a:gd name="connsiteX43" fmla="*/ 94248 w 2241575"/>
                        <a:gd name="connsiteY43" fmla="*/ 14067 h 1351260"/>
                        <a:gd name="connsiteX44" fmla="*/ 23910 w 2241575"/>
                        <a:gd name="connsiteY44" fmla="*/ 0 h 1351260"/>
                        <a:gd name="connsiteX45" fmla="*/ 178654 w 2241575"/>
                        <a:gd name="connsiteY45" fmla="*/ 14067 h 1351260"/>
                        <a:gd name="connsiteX46" fmla="*/ 234925 w 2241575"/>
                        <a:gd name="connsiteY46" fmla="*/ 42203 h 1351260"/>
                        <a:gd name="connsiteX47" fmla="*/ 263061 w 2241575"/>
                        <a:gd name="connsiteY47" fmla="*/ 84406 h 1351260"/>
                        <a:gd name="connsiteX48" fmla="*/ 305264 w 2241575"/>
                        <a:gd name="connsiteY48" fmla="*/ 112541 h 1351260"/>
                        <a:gd name="connsiteX49" fmla="*/ 361534 w 2241575"/>
                        <a:gd name="connsiteY49" fmla="*/ 196947 h 1351260"/>
                        <a:gd name="connsiteX50" fmla="*/ 389670 w 2241575"/>
                        <a:gd name="connsiteY50" fmla="*/ 239151 h 1351260"/>
                        <a:gd name="connsiteX51" fmla="*/ 460008 w 2241575"/>
                        <a:gd name="connsiteY51" fmla="*/ 323557 h 1351260"/>
                        <a:gd name="connsiteX52" fmla="*/ 488144 w 2241575"/>
                        <a:gd name="connsiteY52" fmla="*/ 450166 h 1351260"/>
                        <a:gd name="connsiteX53" fmla="*/ 502211 w 2241575"/>
                        <a:gd name="connsiteY53" fmla="*/ 520504 h 1351260"/>
                        <a:gd name="connsiteX54" fmla="*/ 516279 w 2241575"/>
                        <a:gd name="connsiteY54" fmla="*/ 562707 h 1351260"/>
                        <a:gd name="connsiteX55" fmla="*/ 530347 w 2241575"/>
                        <a:gd name="connsiteY55" fmla="*/ 618978 h 1351260"/>
                        <a:gd name="connsiteX56" fmla="*/ 544414 w 2241575"/>
                        <a:gd name="connsiteY56" fmla="*/ 689317 h 1351260"/>
                        <a:gd name="connsiteX57" fmla="*/ 558482 w 2241575"/>
                        <a:gd name="connsiteY57" fmla="*/ 731520 h 1351260"/>
                        <a:gd name="connsiteX58" fmla="*/ 572550 w 2241575"/>
                        <a:gd name="connsiteY58" fmla="*/ 801858 h 1351260"/>
                        <a:gd name="connsiteX59" fmla="*/ 600685 w 2241575"/>
                        <a:gd name="connsiteY59" fmla="*/ 858129 h 1351260"/>
                        <a:gd name="connsiteX60" fmla="*/ 628821 w 2241575"/>
                        <a:gd name="connsiteY60" fmla="*/ 1055077 h 1351260"/>
                        <a:gd name="connsiteX61" fmla="*/ 656956 w 2241575"/>
                        <a:gd name="connsiteY61" fmla="*/ 1209821 h 1351260"/>
                        <a:gd name="connsiteX62" fmla="*/ 699159 w 2241575"/>
                        <a:gd name="connsiteY62" fmla="*/ 1125415 h 1351260"/>
                        <a:gd name="connsiteX63" fmla="*/ 727294 w 2241575"/>
                        <a:gd name="connsiteY63" fmla="*/ 1041009 h 1351260"/>
                        <a:gd name="connsiteX64" fmla="*/ 741362 w 2241575"/>
                        <a:gd name="connsiteY64" fmla="*/ 998806 h 1351260"/>
                        <a:gd name="connsiteX65" fmla="*/ 755430 w 2241575"/>
                        <a:gd name="connsiteY65" fmla="*/ 942535 h 1351260"/>
                        <a:gd name="connsiteX66" fmla="*/ 811701 w 2241575"/>
                        <a:gd name="connsiteY66" fmla="*/ 844061 h 1351260"/>
                        <a:gd name="connsiteX67" fmla="*/ 853904 w 2241575"/>
                        <a:gd name="connsiteY67" fmla="*/ 773723 h 1351260"/>
                        <a:gd name="connsiteX68" fmla="*/ 867971 w 2241575"/>
                        <a:gd name="connsiteY68" fmla="*/ 731520 h 1351260"/>
                        <a:gd name="connsiteX69" fmla="*/ 924242 w 2241575"/>
                        <a:gd name="connsiteY69" fmla="*/ 633046 h 1351260"/>
                        <a:gd name="connsiteX70" fmla="*/ 966445 w 2241575"/>
                        <a:gd name="connsiteY70" fmla="*/ 604911 h 1351260"/>
                        <a:gd name="connsiteX71" fmla="*/ 994581 w 2241575"/>
                        <a:gd name="connsiteY71" fmla="*/ 576775 h 1351260"/>
                        <a:gd name="connsiteX72" fmla="*/ 1050851 w 2241575"/>
                        <a:gd name="connsiteY72" fmla="*/ 478301 h 1351260"/>
                        <a:gd name="connsiteX73" fmla="*/ 1078987 w 2241575"/>
                        <a:gd name="connsiteY73" fmla="*/ 450166 h 1351260"/>
                        <a:gd name="connsiteX74" fmla="*/ 1121190 w 2241575"/>
                        <a:gd name="connsiteY74" fmla="*/ 393895 h 1351260"/>
                        <a:gd name="connsiteX75" fmla="*/ 1149325 w 2241575"/>
                        <a:gd name="connsiteY75" fmla="*/ 351692 h 1351260"/>
                        <a:gd name="connsiteX76" fmla="*/ 1191528 w 2241575"/>
                        <a:gd name="connsiteY76" fmla="*/ 337624 h 1351260"/>
                        <a:gd name="connsiteX77" fmla="*/ 1332205 w 2241575"/>
                        <a:gd name="connsiteY77" fmla="*/ 267286 h 1351260"/>
                        <a:gd name="connsiteX78" fmla="*/ 1416611 w 2241575"/>
                        <a:gd name="connsiteY78" fmla="*/ 225083 h 1351260"/>
                        <a:gd name="connsiteX79" fmla="*/ 1585424 w 2241575"/>
                        <a:gd name="connsiteY79" fmla="*/ 168812 h 1351260"/>
                        <a:gd name="connsiteX80" fmla="*/ 1754236 w 2241575"/>
                        <a:gd name="connsiteY80" fmla="*/ 154744 h 1351260"/>
                        <a:gd name="connsiteX81" fmla="*/ 2176267 w 2241575"/>
                        <a:gd name="connsiteY81" fmla="*/ 168812 h 1351260"/>
                        <a:gd name="connsiteX82" fmla="*/ 1979319 w 2241575"/>
                        <a:gd name="connsiteY82" fmla="*/ 182880 h 1351260"/>
                        <a:gd name="connsiteX83" fmla="*/ 1852710 w 2241575"/>
                        <a:gd name="connsiteY83" fmla="*/ 196947 h 1351260"/>
                        <a:gd name="connsiteX84" fmla="*/ 1796439 w 2241575"/>
                        <a:gd name="connsiteY84" fmla="*/ 211015 h 1351260"/>
                        <a:gd name="connsiteX85" fmla="*/ 1754236 w 2241575"/>
                        <a:gd name="connsiteY85" fmla="*/ 239151 h 1351260"/>
                        <a:gd name="connsiteX86" fmla="*/ 1683898 w 2241575"/>
                        <a:gd name="connsiteY86" fmla="*/ 253218 h 1351260"/>
                        <a:gd name="connsiteX87" fmla="*/ 1599491 w 2241575"/>
                        <a:gd name="connsiteY87" fmla="*/ 196947 h 1351260"/>
                        <a:gd name="connsiteX88" fmla="*/ 1486950 w 2241575"/>
                        <a:gd name="connsiteY88" fmla="*/ 154744 h 1351260"/>
                        <a:gd name="connsiteX89" fmla="*/ 1444747 w 2241575"/>
                        <a:gd name="connsiteY89" fmla="*/ 140677 h 1351260"/>
                        <a:gd name="connsiteX90" fmla="*/ 1458814 w 2241575"/>
                        <a:gd name="connsiteY90" fmla="*/ 225083 h 1351260"/>
                        <a:gd name="connsiteX91" fmla="*/ 1557288 w 2241575"/>
                        <a:gd name="connsiteY91" fmla="*/ 239151 h 1351260"/>
                        <a:gd name="connsiteX92" fmla="*/ 1599491 w 2241575"/>
                        <a:gd name="connsiteY92" fmla="*/ 253218 h 1351260"/>
                        <a:gd name="connsiteX93" fmla="*/ 1669830 w 2241575"/>
                        <a:gd name="connsiteY93" fmla="*/ 323557 h 1351260"/>
                        <a:gd name="connsiteX94" fmla="*/ 1768304 w 2241575"/>
                        <a:gd name="connsiteY94" fmla="*/ 379827 h 1351260"/>
                        <a:gd name="connsiteX95" fmla="*/ 1697965 w 2241575"/>
                        <a:gd name="connsiteY95" fmla="*/ 393895 h 1351260"/>
                        <a:gd name="connsiteX96" fmla="*/ 1571356 w 2241575"/>
                        <a:gd name="connsiteY96" fmla="*/ 365760 h 1351260"/>
                        <a:gd name="connsiteX97" fmla="*/ 1515085 w 2241575"/>
                        <a:gd name="connsiteY97" fmla="*/ 337624 h 1351260"/>
                        <a:gd name="connsiteX98" fmla="*/ 1472882 w 2241575"/>
                        <a:gd name="connsiteY98" fmla="*/ 323557 h 1351260"/>
                        <a:gd name="connsiteX99" fmla="*/ 1430679 w 2241575"/>
                        <a:gd name="connsiteY99" fmla="*/ 295421 h 1351260"/>
                        <a:gd name="connsiteX100" fmla="*/ 1374408 w 2241575"/>
                        <a:gd name="connsiteY100" fmla="*/ 281354 h 1351260"/>
                        <a:gd name="connsiteX101" fmla="*/ 1275934 w 2241575"/>
                        <a:gd name="connsiteY101" fmla="*/ 253218 h 1351260"/>
                        <a:gd name="connsiteX102" fmla="*/ 1332205 w 2241575"/>
                        <a:gd name="connsiteY102" fmla="*/ 365760 h 1351260"/>
                        <a:gd name="connsiteX103" fmla="*/ 1360341 w 2241575"/>
                        <a:gd name="connsiteY103" fmla="*/ 393895 h 1351260"/>
                        <a:gd name="connsiteX104" fmla="*/ 1374408 w 2241575"/>
                        <a:gd name="connsiteY104" fmla="*/ 436098 h 1351260"/>
                        <a:gd name="connsiteX105" fmla="*/ 1416611 w 2241575"/>
                        <a:gd name="connsiteY105" fmla="*/ 450166 h 1351260"/>
                        <a:gd name="connsiteX106" fmla="*/ 1486950 w 2241575"/>
                        <a:gd name="connsiteY106" fmla="*/ 492369 h 1351260"/>
                        <a:gd name="connsiteX107" fmla="*/ 1416611 w 2241575"/>
                        <a:gd name="connsiteY107" fmla="*/ 506437 h 1351260"/>
                        <a:gd name="connsiteX108" fmla="*/ 994581 w 2241575"/>
                        <a:gd name="connsiteY108" fmla="*/ 534572 h 1351260"/>
                        <a:gd name="connsiteX109" fmla="*/ 952378 w 2241575"/>
                        <a:gd name="connsiteY109" fmla="*/ 675249 h 1351260"/>
                        <a:gd name="connsiteX110" fmla="*/ 938310 w 2241575"/>
                        <a:gd name="connsiteY110" fmla="*/ 717452 h 1351260"/>
                        <a:gd name="connsiteX111" fmla="*/ 910174 w 2241575"/>
                        <a:gd name="connsiteY111" fmla="*/ 773723 h 1351260"/>
                        <a:gd name="connsiteX112" fmla="*/ 867971 w 2241575"/>
                        <a:gd name="connsiteY112" fmla="*/ 858129 h 1351260"/>
                        <a:gd name="connsiteX113" fmla="*/ 825768 w 2241575"/>
                        <a:gd name="connsiteY113" fmla="*/ 872197 h 1351260"/>
                        <a:gd name="connsiteX114" fmla="*/ 811701 w 2241575"/>
                        <a:gd name="connsiteY114" fmla="*/ 886264 h 13512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</a:cxnLst>
                      <a:rect l="l" t="t" r="r" b="b"/>
                      <a:pathLst>
                        <a:path w="2241575" h="1351260">
                          <a:moveTo>
                            <a:pt x="460008" y="1209821"/>
                          </a:moveTo>
                          <a:cubicBezTo>
                            <a:pt x="464697" y="1191064"/>
                            <a:pt x="465430" y="1170844"/>
                            <a:pt x="474076" y="1153551"/>
                          </a:cubicBezTo>
                          <a:cubicBezTo>
                            <a:pt x="486266" y="1129171"/>
                            <a:pt x="526740" y="1112744"/>
                            <a:pt x="544414" y="1097280"/>
                          </a:cubicBezTo>
                          <a:cubicBezTo>
                            <a:pt x="610250" y="1039674"/>
                            <a:pt x="604752" y="1041942"/>
                            <a:pt x="642888" y="984738"/>
                          </a:cubicBezTo>
                          <a:cubicBezTo>
                            <a:pt x="661150" y="856908"/>
                            <a:pt x="646471" y="917718"/>
                            <a:pt x="685091" y="801858"/>
                          </a:cubicBezTo>
                          <a:lnTo>
                            <a:pt x="699159" y="759655"/>
                          </a:lnTo>
                          <a:cubicBezTo>
                            <a:pt x="703848" y="745587"/>
                            <a:pt x="706595" y="730715"/>
                            <a:pt x="713227" y="717452"/>
                          </a:cubicBezTo>
                          <a:lnTo>
                            <a:pt x="769498" y="604911"/>
                          </a:lnTo>
                          <a:cubicBezTo>
                            <a:pt x="802719" y="472024"/>
                            <a:pt x="780340" y="526955"/>
                            <a:pt x="825768" y="436098"/>
                          </a:cubicBezTo>
                          <a:cubicBezTo>
                            <a:pt x="830457" y="407963"/>
                            <a:pt x="832918" y="379364"/>
                            <a:pt x="839836" y="351692"/>
                          </a:cubicBezTo>
                          <a:cubicBezTo>
                            <a:pt x="847029" y="322920"/>
                            <a:pt x="858593" y="295421"/>
                            <a:pt x="867971" y="267286"/>
                          </a:cubicBezTo>
                          <a:lnTo>
                            <a:pt x="910174" y="140677"/>
                          </a:lnTo>
                          <a:lnTo>
                            <a:pt x="938310" y="56271"/>
                          </a:lnTo>
                          <a:cubicBezTo>
                            <a:pt x="942999" y="42203"/>
                            <a:pt x="960604" y="1729"/>
                            <a:pt x="952378" y="14067"/>
                          </a:cubicBezTo>
                          <a:cubicBezTo>
                            <a:pt x="933621" y="42203"/>
                            <a:pt x="906800" y="66395"/>
                            <a:pt x="896107" y="98474"/>
                          </a:cubicBezTo>
                          <a:cubicBezTo>
                            <a:pt x="876692" y="156717"/>
                            <a:pt x="890264" y="128339"/>
                            <a:pt x="853904" y="182880"/>
                          </a:cubicBezTo>
                          <a:cubicBezTo>
                            <a:pt x="849215" y="206326"/>
                            <a:pt x="848232" y="230830"/>
                            <a:pt x="839836" y="253218"/>
                          </a:cubicBezTo>
                          <a:cubicBezTo>
                            <a:pt x="833899" y="269049"/>
                            <a:pt x="818361" y="279881"/>
                            <a:pt x="811701" y="295421"/>
                          </a:cubicBezTo>
                          <a:cubicBezTo>
                            <a:pt x="804085" y="313192"/>
                            <a:pt x="803189" y="333173"/>
                            <a:pt x="797633" y="351692"/>
                          </a:cubicBezTo>
                          <a:cubicBezTo>
                            <a:pt x="789111" y="380098"/>
                            <a:pt x="778876" y="407963"/>
                            <a:pt x="769498" y="436098"/>
                          </a:cubicBezTo>
                          <a:cubicBezTo>
                            <a:pt x="764809" y="450166"/>
                            <a:pt x="757868" y="463674"/>
                            <a:pt x="755430" y="478301"/>
                          </a:cubicBezTo>
                          <a:cubicBezTo>
                            <a:pt x="750741" y="506436"/>
                            <a:pt x="748280" y="535035"/>
                            <a:pt x="741362" y="562707"/>
                          </a:cubicBezTo>
                          <a:cubicBezTo>
                            <a:pt x="734169" y="591479"/>
                            <a:pt x="718103" y="617860"/>
                            <a:pt x="713227" y="647114"/>
                          </a:cubicBezTo>
                          <a:cubicBezTo>
                            <a:pt x="703848" y="703385"/>
                            <a:pt x="693158" y="759452"/>
                            <a:pt x="685091" y="815926"/>
                          </a:cubicBezTo>
                          <a:cubicBezTo>
                            <a:pt x="680402" y="848751"/>
                            <a:pt x="675406" y="881533"/>
                            <a:pt x="671024" y="914400"/>
                          </a:cubicBezTo>
                          <a:cubicBezTo>
                            <a:pt x="666028" y="951874"/>
                            <a:pt x="664877" y="989975"/>
                            <a:pt x="656956" y="1026941"/>
                          </a:cubicBezTo>
                          <a:cubicBezTo>
                            <a:pt x="650742" y="1055940"/>
                            <a:pt x="638199" y="1083212"/>
                            <a:pt x="628821" y="1111347"/>
                          </a:cubicBezTo>
                          <a:lnTo>
                            <a:pt x="614753" y="1153551"/>
                          </a:lnTo>
                          <a:cubicBezTo>
                            <a:pt x="619442" y="1200443"/>
                            <a:pt x="621655" y="1247649"/>
                            <a:pt x="628821" y="1294227"/>
                          </a:cubicBezTo>
                          <a:cubicBezTo>
                            <a:pt x="631076" y="1308883"/>
                            <a:pt x="642888" y="1351260"/>
                            <a:pt x="642888" y="1336431"/>
                          </a:cubicBezTo>
                          <a:cubicBezTo>
                            <a:pt x="642888" y="1293786"/>
                            <a:pt x="626929" y="1130024"/>
                            <a:pt x="614753" y="1069144"/>
                          </a:cubicBezTo>
                          <a:cubicBezTo>
                            <a:pt x="611845" y="1054603"/>
                            <a:pt x="604759" y="1041199"/>
                            <a:pt x="600685" y="1026941"/>
                          </a:cubicBezTo>
                          <a:cubicBezTo>
                            <a:pt x="595374" y="1008351"/>
                            <a:pt x="591307" y="989428"/>
                            <a:pt x="586618" y="970671"/>
                          </a:cubicBezTo>
                          <a:cubicBezTo>
                            <a:pt x="581929" y="928468"/>
                            <a:pt x="576229" y="886364"/>
                            <a:pt x="572550" y="844061"/>
                          </a:cubicBezTo>
                          <a:cubicBezTo>
                            <a:pt x="552977" y="618978"/>
                            <a:pt x="580298" y="712559"/>
                            <a:pt x="544414" y="604911"/>
                          </a:cubicBezTo>
                          <a:cubicBezTo>
                            <a:pt x="533109" y="503164"/>
                            <a:pt x="534242" y="461858"/>
                            <a:pt x="502211" y="365760"/>
                          </a:cubicBezTo>
                          <a:cubicBezTo>
                            <a:pt x="497522" y="351692"/>
                            <a:pt x="494776" y="336820"/>
                            <a:pt x="488144" y="323557"/>
                          </a:cubicBezTo>
                          <a:cubicBezTo>
                            <a:pt x="480583" y="308435"/>
                            <a:pt x="468396" y="296034"/>
                            <a:pt x="460008" y="281354"/>
                          </a:cubicBezTo>
                          <a:cubicBezTo>
                            <a:pt x="449604" y="263146"/>
                            <a:pt x="444062" y="242148"/>
                            <a:pt x="431873" y="225083"/>
                          </a:cubicBezTo>
                          <a:cubicBezTo>
                            <a:pt x="398459" y="178303"/>
                            <a:pt x="388594" y="187645"/>
                            <a:pt x="347467" y="154744"/>
                          </a:cubicBezTo>
                          <a:cubicBezTo>
                            <a:pt x="337110" y="146459"/>
                            <a:pt x="329942" y="134567"/>
                            <a:pt x="319331" y="126609"/>
                          </a:cubicBezTo>
                          <a:cubicBezTo>
                            <a:pt x="197468" y="35213"/>
                            <a:pt x="278020" y="92827"/>
                            <a:pt x="192722" y="56271"/>
                          </a:cubicBezTo>
                          <a:cubicBezTo>
                            <a:pt x="173447" y="48010"/>
                            <a:pt x="155726" y="36396"/>
                            <a:pt x="136451" y="28135"/>
                          </a:cubicBezTo>
                          <a:cubicBezTo>
                            <a:pt x="122821" y="22294"/>
                            <a:pt x="108634" y="17663"/>
                            <a:pt x="94248" y="14067"/>
                          </a:cubicBezTo>
                          <a:cubicBezTo>
                            <a:pt x="71052" y="8268"/>
                            <a:pt x="0" y="0"/>
                            <a:pt x="23910" y="0"/>
                          </a:cubicBezTo>
                          <a:cubicBezTo>
                            <a:pt x="75704" y="0"/>
                            <a:pt x="127073" y="9378"/>
                            <a:pt x="178654" y="14067"/>
                          </a:cubicBezTo>
                          <a:cubicBezTo>
                            <a:pt x="197411" y="23446"/>
                            <a:pt x="218815" y="28778"/>
                            <a:pt x="234925" y="42203"/>
                          </a:cubicBezTo>
                          <a:cubicBezTo>
                            <a:pt x="247914" y="53027"/>
                            <a:pt x="251106" y="72451"/>
                            <a:pt x="263061" y="84406"/>
                          </a:cubicBezTo>
                          <a:cubicBezTo>
                            <a:pt x="275016" y="96361"/>
                            <a:pt x="291196" y="103163"/>
                            <a:pt x="305264" y="112541"/>
                          </a:cubicBezTo>
                          <a:lnTo>
                            <a:pt x="361534" y="196947"/>
                          </a:lnTo>
                          <a:cubicBezTo>
                            <a:pt x="370913" y="211015"/>
                            <a:pt x="377714" y="227195"/>
                            <a:pt x="389670" y="239151"/>
                          </a:cubicBezTo>
                          <a:cubicBezTo>
                            <a:pt x="443828" y="293309"/>
                            <a:pt x="420838" y="264801"/>
                            <a:pt x="460008" y="323557"/>
                          </a:cubicBezTo>
                          <a:cubicBezTo>
                            <a:pt x="498724" y="555845"/>
                            <a:pt x="453510" y="311627"/>
                            <a:pt x="488144" y="450166"/>
                          </a:cubicBezTo>
                          <a:cubicBezTo>
                            <a:pt x="493943" y="473362"/>
                            <a:pt x="496412" y="497308"/>
                            <a:pt x="502211" y="520504"/>
                          </a:cubicBezTo>
                          <a:cubicBezTo>
                            <a:pt x="505807" y="534890"/>
                            <a:pt x="512205" y="548449"/>
                            <a:pt x="516279" y="562707"/>
                          </a:cubicBezTo>
                          <a:cubicBezTo>
                            <a:pt x="521591" y="581297"/>
                            <a:pt x="526153" y="600104"/>
                            <a:pt x="530347" y="618978"/>
                          </a:cubicBezTo>
                          <a:cubicBezTo>
                            <a:pt x="535534" y="642319"/>
                            <a:pt x="538615" y="666120"/>
                            <a:pt x="544414" y="689317"/>
                          </a:cubicBezTo>
                          <a:cubicBezTo>
                            <a:pt x="548010" y="703703"/>
                            <a:pt x="554885" y="717134"/>
                            <a:pt x="558482" y="731520"/>
                          </a:cubicBezTo>
                          <a:cubicBezTo>
                            <a:pt x="564281" y="754716"/>
                            <a:pt x="564989" y="779175"/>
                            <a:pt x="572550" y="801858"/>
                          </a:cubicBezTo>
                          <a:cubicBezTo>
                            <a:pt x="579182" y="821753"/>
                            <a:pt x="591307" y="839372"/>
                            <a:pt x="600685" y="858129"/>
                          </a:cubicBezTo>
                          <a:cubicBezTo>
                            <a:pt x="610064" y="923778"/>
                            <a:pt x="615816" y="990049"/>
                            <a:pt x="628821" y="1055077"/>
                          </a:cubicBezTo>
                          <a:cubicBezTo>
                            <a:pt x="648482" y="1153385"/>
                            <a:pt x="638957" y="1101830"/>
                            <a:pt x="656956" y="1209821"/>
                          </a:cubicBezTo>
                          <a:cubicBezTo>
                            <a:pt x="708266" y="1055896"/>
                            <a:pt x="626433" y="1289050"/>
                            <a:pt x="699159" y="1125415"/>
                          </a:cubicBezTo>
                          <a:cubicBezTo>
                            <a:pt x="711204" y="1098314"/>
                            <a:pt x="717916" y="1069144"/>
                            <a:pt x="727294" y="1041009"/>
                          </a:cubicBezTo>
                          <a:cubicBezTo>
                            <a:pt x="731983" y="1026941"/>
                            <a:pt x="737765" y="1013192"/>
                            <a:pt x="741362" y="998806"/>
                          </a:cubicBezTo>
                          <a:cubicBezTo>
                            <a:pt x="746051" y="980049"/>
                            <a:pt x="748641" y="960638"/>
                            <a:pt x="755430" y="942535"/>
                          </a:cubicBezTo>
                          <a:cubicBezTo>
                            <a:pt x="770730" y="901735"/>
                            <a:pt x="788376" y="879047"/>
                            <a:pt x="811701" y="844061"/>
                          </a:cubicBezTo>
                          <a:cubicBezTo>
                            <a:pt x="851550" y="724507"/>
                            <a:pt x="795973" y="870274"/>
                            <a:pt x="853904" y="773723"/>
                          </a:cubicBezTo>
                          <a:cubicBezTo>
                            <a:pt x="861533" y="761008"/>
                            <a:pt x="862130" y="745150"/>
                            <a:pt x="867971" y="731520"/>
                          </a:cubicBezTo>
                          <a:cubicBezTo>
                            <a:pt x="876245" y="712214"/>
                            <a:pt x="906584" y="650704"/>
                            <a:pt x="924242" y="633046"/>
                          </a:cubicBezTo>
                          <a:cubicBezTo>
                            <a:pt x="936197" y="621091"/>
                            <a:pt x="953243" y="615473"/>
                            <a:pt x="966445" y="604911"/>
                          </a:cubicBezTo>
                          <a:cubicBezTo>
                            <a:pt x="976802" y="596625"/>
                            <a:pt x="985202" y="586154"/>
                            <a:pt x="994581" y="576775"/>
                          </a:cubicBezTo>
                          <a:cubicBezTo>
                            <a:pt x="1013834" y="538268"/>
                            <a:pt x="1024340" y="511439"/>
                            <a:pt x="1050851" y="478301"/>
                          </a:cubicBezTo>
                          <a:cubicBezTo>
                            <a:pt x="1059137" y="467944"/>
                            <a:pt x="1070496" y="460355"/>
                            <a:pt x="1078987" y="450166"/>
                          </a:cubicBezTo>
                          <a:cubicBezTo>
                            <a:pt x="1093997" y="432154"/>
                            <a:pt x="1107562" y="412974"/>
                            <a:pt x="1121190" y="393895"/>
                          </a:cubicBezTo>
                          <a:cubicBezTo>
                            <a:pt x="1131017" y="380137"/>
                            <a:pt x="1136123" y="362254"/>
                            <a:pt x="1149325" y="351692"/>
                          </a:cubicBezTo>
                          <a:cubicBezTo>
                            <a:pt x="1160904" y="342429"/>
                            <a:pt x="1178565" y="344825"/>
                            <a:pt x="1191528" y="337624"/>
                          </a:cubicBezTo>
                          <a:cubicBezTo>
                            <a:pt x="1328563" y="261494"/>
                            <a:pt x="1222235" y="294779"/>
                            <a:pt x="1332205" y="267286"/>
                          </a:cubicBezTo>
                          <a:cubicBezTo>
                            <a:pt x="1413311" y="213216"/>
                            <a:pt x="1335070" y="260030"/>
                            <a:pt x="1416611" y="225083"/>
                          </a:cubicBezTo>
                          <a:cubicBezTo>
                            <a:pt x="1491476" y="192997"/>
                            <a:pt x="1482025" y="177429"/>
                            <a:pt x="1585424" y="168812"/>
                          </a:cubicBezTo>
                          <a:lnTo>
                            <a:pt x="1754236" y="154744"/>
                          </a:lnTo>
                          <a:cubicBezTo>
                            <a:pt x="1894913" y="159433"/>
                            <a:pt x="2036599" y="151353"/>
                            <a:pt x="2176267" y="168812"/>
                          </a:cubicBezTo>
                          <a:cubicBezTo>
                            <a:pt x="2241575" y="176976"/>
                            <a:pt x="2044888" y="177178"/>
                            <a:pt x="1979319" y="182880"/>
                          </a:cubicBezTo>
                          <a:cubicBezTo>
                            <a:pt x="1937016" y="186558"/>
                            <a:pt x="1894913" y="192258"/>
                            <a:pt x="1852710" y="196947"/>
                          </a:cubicBezTo>
                          <a:cubicBezTo>
                            <a:pt x="1833953" y="201636"/>
                            <a:pt x="1814210" y="203399"/>
                            <a:pt x="1796439" y="211015"/>
                          </a:cubicBezTo>
                          <a:cubicBezTo>
                            <a:pt x="1780899" y="217675"/>
                            <a:pt x="1770067" y="233214"/>
                            <a:pt x="1754236" y="239151"/>
                          </a:cubicBezTo>
                          <a:cubicBezTo>
                            <a:pt x="1731848" y="247546"/>
                            <a:pt x="1707344" y="248529"/>
                            <a:pt x="1683898" y="253218"/>
                          </a:cubicBezTo>
                          <a:cubicBezTo>
                            <a:pt x="1593367" y="223043"/>
                            <a:pt x="1691694" y="262807"/>
                            <a:pt x="1599491" y="196947"/>
                          </a:cubicBezTo>
                          <a:cubicBezTo>
                            <a:pt x="1555787" y="165729"/>
                            <a:pt x="1536036" y="168768"/>
                            <a:pt x="1486950" y="154744"/>
                          </a:cubicBezTo>
                          <a:cubicBezTo>
                            <a:pt x="1472692" y="150670"/>
                            <a:pt x="1458815" y="145366"/>
                            <a:pt x="1444747" y="140677"/>
                          </a:cubicBezTo>
                          <a:cubicBezTo>
                            <a:pt x="1449436" y="168812"/>
                            <a:pt x="1437348" y="206300"/>
                            <a:pt x="1458814" y="225083"/>
                          </a:cubicBezTo>
                          <a:cubicBezTo>
                            <a:pt x="1483768" y="246918"/>
                            <a:pt x="1524774" y="232648"/>
                            <a:pt x="1557288" y="239151"/>
                          </a:cubicBezTo>
                          <a:cubicBezTo>
                            <a:pt x="1571829" y="242059"/>
                            <a:pt x="1585423" y="248529"/>
                            <a:pt x="1599491" y="253218"/>
                          </a:cubicBezTo>
                          <a:cubicBezTo>
                            <a:pt x="1622937" y="276664"/>
                            <a:pt x="1640172" y="308728"/>
                            <a:pt x="1669830" y="323557"/>
                          </a:cubicBezTo>
                          <a:cubicBezTo>
                            <a:pt x="1741223" y="359253"/>
                            <a:pt x="1708652" y="340060"/>
                            <a:pt x="1768304" y="379827"/>
                          </a:cubicBezTo>
                          <a:cubicBezTo>
                            <a:pt x="1744858" y="384516"/>
                            <a:pt x="1721876" y="393895"/>
                            <a:pt x="1697965" y="393895"/>
                          </a:cubicBezTo>
                          <a:cubicBezTo>
                            <a:pt x="1680111" y="393895"/>
                            <a:pt x="1593054" y="371184"/>
                            <a:pt x="1571356" y="365760"/>
                          </a:cubicBezTo>
                          <a:cubicBezTo>
                            <a:pt x="1552599" y="356381"/>
                            <a:pt x="1534360" y="345885"/>
                            <a:pt x="1515085" y="337624"/>
                          </a:cubicBezTo>
                          <a:cubicBezTo>
                            <a:pt x="1501455" y="331783"/>
                            <a:pt x="1486145" y="330189"/>
                            <a:pt x="1472882" y="323557"/>
                          </a:cubicBezTo>
                          <a:cubicBezTo>
                            <a:pt x="1457760" y="315996"/>
                            <a:pt x="1446219" y="302081"/>
                            <a:pt x="1430679" y="295421"/>
                          </a:cubicBezTo>
                          <a:cubicBezTo>
                            <a:pt x="1412908" y="287805"/>
                            <a:pt x="1392998" y="286665"/>
                            <a:pt x="1374408" y="281354"/>
                          </a:cubicBezTo>
                          <a:cubicBezTo>
                            <a:pt x="1233095" y="240980"/>
                            <a:pt x="1451899" y="297210"/>
                            <a:pt x="1275934" y="253218"/>
                          </a:cubicBezTo>
                          <a:cubicBezTo>
                            <a:pt x="1251382" y="326877"/>
                            <a:pt x="1251381" y="284936"/>
                            <a:pt x="1332205" y="365760"/>
                          </a:cubicBezTo>
                          <a:lnTo>
                            <a:pt x="1360341" y="393895"/>
                          </a:lnTo>
                          <a:cubicBezTo>
                            <a:pt x="1365030" y="407963"/>
                            <a:pt x="1363923" y="425613"/>
                            <a:pt x="1374408" y="436098"/>
                          </a:cubicBezTo>
                          <a:cubicBezTo>
                            <a:pt x="1384893" y="446584"/>
                            <a:pt x="1403895" y="442537"/>
                            <a:pt x="1416611" y="450166"/>
                          </a:cubicBezTo>
                          <a:cubicBezTo>
                            <a:pt x="1513164" y="508097"/>
                            <a:pt x="1367396" y="452517"/>
                            <a:pt x="1486950" y="492369"/>
                          </a:cubicBezTo>
                          <a:cubicBezTo>
                            <a:pt x="1463504" y="497058"/>
                            <a:pt x="1440475" y="504946"/>
                            <a:pt x="1416611" y="506437"/>
                          </a:cubicBezTo>
                          <a:cubicBezTo>
                            <a:pt x="984862" y="533421"/>
                            <a:pt x="1161321" y="478991"/>
                            <a:pt x="994581" y="534572"/>
                          </a:cubicBezTo>
                          <a:cubicBezTo>
                            <a:pt x="973321" y="619612"/>
                            <a:pt x="986626" y="572506"/>
                            <a:pt x="952378" y="675249"/>
                          </a:cubicBezTo>
                          <a:cubicBezTo>
                            <a:pt x="947689" y="689317"/>
                            <a:pt x="944942" y="704189"/>
                            <a:pt x="938310" y="717452"/>
                          </a:cubicBezTo>
                          <a:cubicBezTo>
                            <a:pt x="928931" y="736209"/>
                            <a:pt x="918435" y="754448"/>
                            <a:pt x="910174" y="773723"/>
                          </a:cubicBezTo>
                          <a:cubicBezTo>
                            <a:pt x="896876" y="804751"/>
                            <a:pt x="897359" y="834618"/>
                            <a:pt x="867971" y="858129"/>
                          </a:cubicBezTo>
                          <a:cubicBezTo>
                            <a:pt x="856392" y="867392"/>
                            <a:pt x="839031" y="865565"/>
                            <a:pt x="825768" y="872197"/>
                          </a:cubicBezTo>
                          <a:cubicBezTo>
                            <a:pt x="819837" y="875163"/>
                            <a:pt x="816390" y="881575"/>
                            <a:pt x="811701" y="886264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01" name="Freeform 3000"/>
                    <p:cNvSpPr/>
                    <p:nvPr/>
                  </p:nvSpPr>
                  <p:spPr>
                    <a:xfrm>
                      <a:off x="6170142" y="1463040"/>
                      <a:ext cx="794338" cy="4021001"/>
                    </a:xfrm>
                    <a:custGeom>
                      <a:avLst/>
                      <a:gdLst>
                        <a:gd name="connsiteX0" fmla="*/ 0 w 454781"/>
                        <a:gd name="connsiteY0" fmla="*/ 3840480 h 3840480"/>
                        <a:gd name="connsiteX1" fmla="*/ 14068 w 454781"/>
                        <a:gd name="connsiteY1" fmla="*/ 3432517 h 3840480"/>
                        <a:gd name="connsiteX2" fmla="*/ 28136 w 454781"/>
                        <a:gd name="connsiteY2" fmla="*/ 3249637 h 3840480"/>
                        <a:gd name="connsiteX3" fmla="*/ 56271 w 454781"/>
                        <a:gd name="connsiteY3" fmla="*/ 3108960 h 3840480"/>
                        <a:gd name="connsiteX4" fmla="*/ 42203 w 454781"/>
                        <a:gd name="connsiteY4" fmla="*/ 2644726 h 3840480"/>
                        <a:gd name="connsiteX5" fmla="*/ 42203 w 454781"/>
                        <a:gd name="connsiteY5" fmla="*/ 2461846 h 3840480"/>
                        <a:gd name="connsiteX6" fmla="*/ 70339 w 454781"/>
                        <a:gd name="connsiteY6" fmla="*/ 2419643 h 3840480"/>
                        <a:gd name="connsiteX7" fmla="*/ 211016 w 454781"/>
                        <a:gd name="connsiteY7" fmla="*/ 2335237 h 3840480"/>
                        <a:gd name="connsiteX8" fmla="*/ 225083 w 454781"/>
                        <a:gd name="connsiteY8" fmla="*/ 2278966 h 3840480"/>
                        <a:gd name="connsiteX9" fmla="*/ 253219 w 454781"/>
                        <a:gd name="connsiteY9" fmla="*/ 1955409 h 3840480"/>
                        <a:gd name="connsiteX10" fmla="*/ 267286 w 454781"/>
                        <a:gd name="connsiteY10" fmla="*/ 1547446 h 3840480"/>
                        <a:gd name="connsiteX11" fmla="*/ 267286 w 454781"/>
                        <a:gd name="connsiteY11" fmla="*/ 1252025 h 3840480"/>
                        <a:gd name="connsiteX12" fmla="*/ 239151 w 454781"/>
                        <a:gd name="connsiteY12" fmla="*/ 1223889 h 3840480"/>
                        <a:gd name="connsiteX13" fmla="*/ 323557 w 454781"/>
                        <a:gd name="connsiteY13" fmla="*/ 1139483 h 3840480"/>
                        <a:gd name="connsiteX14" fmla="*/ 351692 w 454781"/>
                        <a:gd name="connsiteY14" fmla="*/ 1097280 h 3840480"/>
                        <a:gd name="connsiteX15" fmla="*/ 309489 w 454781"/>
                        <a:gd name="connsiteY15" fmla="*/ 1181686 h 3840480"/>
                        <a:gd name="connsiteX16" fmla="*/ 225083 w 454781"/>
                        <a:gd name="connsiteY16" fmla="*/ 1209822 h 3840480"/>
                        <a:gd name="connsiteX17" fmla="*/ 253219 w 454781"/>
                        <a:gd name="connsiteY17" fmla="*/ 1237957 h 3840480"/>
                        <a:gd name="connsiteX18" fmla="*/ 309489 w 454781"/>
                        <a:gd name="connsiteY18" fmla="*/ 1223889 h 3840480"/>
                        <a:gd name="connsiteX19" fmla="*/ 422031 w 454781"/>
                        <a:gd name="connsiteY19" fmla="*/ 1209822 h 3840480"/>
                        <a:gd name="connsiteX20" fmla="*/ 422031 w 454781"/>
                        <a:gd name="connsiteY20" fmla="*/ 604911 h 3840480"/>
                        <a:gd name="connsiteX21" fmla="*/ 407963 w 454781"/>
                        <a:gd name="connsiteY21" fmla="*/ 506437 h 3840480"/>
                        <a:gd name="connsiteX22" fmla="*/ 379828 w 454781"/>
                        <a:gd name="connsiteY22" fmla="*/ 422031 h 3840480"/>
                        <a:gd name="connsiteX23" fmla="*/ 365760 w 454781"/>
                        <a:gd name="connsiteY23" fmla="*/ 323557 h 3840480"/>
                        <a:gd name="connsiteX24" fmla="*/ 393896 w 454781"/>
                        <a:gd name="connsiteY24" fmla="*/ 112542 h 3840480"/>
                        <a:gd name="connsiteX25" fmla="*/ 422031 w 454781"/>
                        <a:gd name="connsiteY25" fmla="*/ 0 h 38404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454781" h="3840480">
                          <a:moveTo>
                            <a:pt x="0" y="3840480"/>
                          </a:moveTo>
                          <a:cubicBezTo>
                            <a:pt x="4689" y="3704492"/>
                            <a:pt x="7596" y="3568431"/>
                            <a:pt x="14068" y="3432517"/>
                          </a:cubicBezTo>
                          <a:cubicBezTo>
                            <a:pt x="16976" y="3371446"/>
                            <a:pt x="20228" y="3310264"/>
                            <a:pt x="28136" y="3249637"/>
                          </a:cubicBezTo>
                          <a:cubicBezTo>
                            <a:pt x="34321" y="3202218"/>
                            <a:pt x="56271" y="3108960"/>
                            <a:pt x="56271" y="3108960"/>
                          </a:cubicBezTo>
                          <a:cubicBezTo>
                            <a:pt x="51582" y="2954215"/>
                            <a:pt x="49934" y="2799349"/>
                            <a:pt x="42203" y="2644726"/>
                          </a:cubicBezTo>
                          <a:cubicBezTo>
                            <a:pt x="37293" y="2546518"/>
                            <a:pt x="11338" y="2554440"/>
                            <a:pt x="42203" y="2461846"/>
                          </a:cubicBezTo>
                          <a:cubicBezTo>
                            <a:pt x="47550" y="2445806"/>
                            <a:pt x="56488" y="2429339"/>
                            <a:pt x="70339" y="2419643"/>
                          </a:cubicBezTo>
                          <a:cubicBezTo>
                            <a:pt x="277687" y="2274499"/>
                            <a:pt x="126993" y="2419257"/>
                            <a:pt x="211016" y="2335237"/>
                          </a:cubicBezTo>
                          <a:cubicBezTo>
                            <a:pt x="215705" y="2316480"/>
                            <a:pt x="223477" y="2298233"/>
                            <a:pt x="225083" y="2278966"/>
                          </a:cubicBezTo>
                          <a:cubicBezTo>
                            <a:pt x="253053" y="1943317"/>
                            <a:pt x="207378" y="2092930"/>
                            <a:pt x="253219" y="1955409"/>
                          </a:cubicBezTo>
                          <a:cubicBezTo>
                            <a:pt x="257908" y="1819421"/>
                            <a:pt x="267286" y="1683514"/>
                            <a:pt x="267286" y="1547446"/>
                          </a:cubicBezTo>
                          <a:cubicBezTo>
                            <a:pt x="267286" y="1234752"/>
                            <a:pt x="223876" y="1382262"/>
                            <a:pt x="267286" y="1252025"/>
                          </a:cubicBezTo>
                          <a:cubicBezTo>
                            <a:pt x="257908" y="1242646"/>
                            <a:pt x="233220" y="1235752"/>
                            <a:pt x="239151" y="1223889"/>
                          </a:cubicBezTo>
                          <a:cubicBezTo>
                            <a:pt x="256945" y="1188300"/>
                            <a:pt x="301486" y="1172590"/>
                            <a:pt x="323557" y="1139483"/>
                          </a:cubicBezTo>
                          <a:lnTo>
                            <a:pt x="351692" y="1097280"/>
                          </a:lnTo>
                          <a:cubicBezTo>
                            <a:pt x="344027" y="1120277"/>
                            <a:pt x="332456" y="1167332"/>
                            <a:pt x="309489" y="1181686"/>
                          </a:cubicBezTo>
                          <a:cubicBezTo>
                            <a:pt x="284340" y="1197404"/>
                            <a:pt x="225083" y="1209822"/>
                            <a:pt x="225083" y="1209822"/>
                          </a:cubicBezTo>
                          <a:cubicBezTo>
                            <a:pt x="234462" y="1219200"/>
                            <a:pt x="240136" y="1235777"/>
                            <a:pt x="253219" y="1237957"/>
                          </a:cubicBezTo>
                          <a:cubicBezTo>
                            <a:pt x="272290" y="1241135"/>
                            <a:pt x="290418" y="1227067"/>
                            <a:pt x="309489" y="1223889"/>
                          </a:cubicBezTo>
                          <a:cubicBezTo>
                            <a:pt x="346781" y="1217674"/>
                            <a:pt x="384517" y="1214511"/>
                            <a:pt x="422031" y="1209822"/>
                          </a:cubicBezTo>
                          <a:cubicBezTo>
                            <a:pt x="454781" y="947828"/>
                            <a:pt x="444491" y="1076570"/>
                            <a:pt x="422031" y="604911"/>
                          </a:cubicBezTo>
                          <a:cubicBezTo>
                            <a:pt x="420454" y="571791"/>
                            <a:pt x="415419" y="538746"/>
                            <a:pt x="407963" y="506437"/>
                          </a:cubicBezTo>
                          <a:cubicBezTo>
                            <a:pt x="401294" y="477539"/>
                            <a:pt x="389206" y="450166"/>
                            <a:pt x="379828" y="422031"/>
                          </a:cubicBezTo>
                          <a:cubicBezTo>
                            <a:pt x="375139" y="389206"/>
                            <a:pt x="365760" y="356715"/>
                            <a:pt x="365760" y="323557"/>
                          </a:cubicBezTo>
                          <a:cubicBezTo>
                            <a:pt x="365760" y="185865"/>
                            <a:pt x="365989" y="196260"/>
                            <a:pt x="393896" y="112542"/>
                          </a:cubicBezTo>
                          <a:cubicBezTo>
                            <a:pt x="408901" y="7503"/>
                            <a:pt x="384517" y="37514"/>
                            <a:pt x="422031" y="0"/>
                          </a:cubicBezTo>
                        </a:path>
                      </a:pathLst>
                    </a:custGeom>
                    <a:solidFill>
                      <a:srgbClr val="FFCC00"/>
                    </a:solidFill>
                    <a:ln w="76200" cmpd="sng">
                      <a:solidFill>
                        <a:srgbClr val="8C817A"/>
                      </a:solidFill>
                    </a:ln>
                    <a:effectLst>
                      <a:outerShdw blurRad="50800" dist="50800" dir="5400000" algn="ctr" rotWithShape="0">
                        <a:schemeClr val="accent2">
                          <a:lumMod val="50000"/>
                        </a:schemeClr>
                      </a:outerShdw>
                    </a:effectLst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02" name="Group 3001"/>
                  <p:cNvGrpSpPr/>
                  <p:nvPr/>
                </p:nvGrpSpPr>
                <p:grpSpPr>
                  <a:xfrm>
                    <a:off x="7848600" y="533400"/>
                    <a:ext cx="609600" cy="762000"/>
                    <a:chOff x="4675164" y="56271"/>
                    <a:chExt cx="3877993" cy="5427770"/>
                  </a:xfrm>
                </p:grpSpPr>
                <p:sp>
                  <p:nvSpPr>
                    <p:cNvPr id="3003" name="Freeform 3002"/>
                    <p:cNvSpPr/>
                    <p:nvPr/>
                  </p:nvSpPr>
                  <p:spPr>
                    <a:xfrm>
                      <a:off x="6583680" y="1477108"/>
                      <a:ext cx="1420837" cy="2166424"/>
                    </a:xfrm>
                    <a:custGeom>
                      <a:avLst/>
                      <a:gdLst>
                        <a:gd name="connsiteX0" fmla="*/ 0 w 1420837"/>
                        <a:gd name="connsiteY0" fmla="*/ 506437 h 2166424"/>
                        <a:gd name="connsiteX1" fmla="*/ 14068 w 1420837"/>
                        <a:gd name="connsiteY1" fmla="*/ 393895 h 2166424"/>
                        <a:gd name="connsiteX2" fmla="*/ 42203 w 1420837"/>
                        <a:gd name="connsiteY2" fmla="*/ 295421 h 2166424"/>
                        <a:gd name="connsiteX3" fmla="*/ 70338 w 1420837"/>
                        <a:gd name="connsiteY3" fmla="*/ 182880 h 2166424"/>
                        <a:gd name="connsiteX4" fmla="*/ 126609 w 1420837"/>
                        <a:gd name="connsiteY4" fmla="*/ 98474 h 2166424"/>
                        <a:gd name="connsiteX5" fmla="*/ 295422 w 1420837"/>
                        <a:gd name="connsiteY5" fmla="*/ 0 h 2166424"/>
                        <a:gd name="connsiteX6" fmla="*/ 379828 w 1420837"/>
                        <a:gd name="connsiteY6" fmla="*/ 14067 h 2166424"/>
                        <a:gd name="connsiteX7" fmla="*/ 422031 w 1420837"/>
                        <a:gd name="connsiteY7" fmla="*/ 28135 h 2166424"/>
                        <a:gd name="connsiteX8" fmla="*/ 478302 w 1420837"/>
                        <a:gd name="connsiteY8" fmla="*/ 112541 h 2166424"/>
                        <a:gd name="connsiteX9" fmla="*/ 520505 w 1420837"/>
                        <a:gd name="connsiteY9" fmla="*/ 154744 h 2166424"/>
                        <a:gd name="connsiteX10" fmla="*/ 562708 w 1420837"/>
                        <a:gd name="connsiteY10" fmla="*/ 253218 h 2166424"/>
                        <a:gd name="connsiteX11" fmla="*/ 604911 w 1420837"/>
                        <a:gd name="connsiteY11" fmla="*/ 337624 h 2166424"/>
                        <a:gd name="connsiteX12" fmla="*/ 647114 w 1420837"/>
                        <a:gd name="connsiteY12" fmla="*/ 492369 h 2166424"/>
                        <a:gd name="connsiteX13" fmla="*/ 661182 w 1420837"/>
                        <a:gd name="connsiteY13" fmla="*/ 534572 h 2166424"/>
                        <a:gd name="connsiteX14" fmla="*/ 675249 w 1420837"/>
                        <a:gd name="connsiteY14" fmla="*/ 576775 h 2166424"/>
                        <a:gd name="connsiteX15" fmla="*/ 703385 w 1420837"/>
                        <a:gd name="connsiteY15" fmla="*/ 618978 h 2166424"/>
                        <a:gd name="connsiteX16" fmla="*/ 717452 w 1420837"/>
                        <a:gd name="connsiteY16" fmla="*/ 675249 h 2166424"/>
                        <a:gd name="connsiteX17" fmla="*/ 745588 w 1420837"/>
                        <a:gd name="connsiteY17" fmla="*/ 703384 h 2166424"/>
                        <a:gd name="connsiteX18" fmla="*/ 759655 w 1420837"/>
                        <a:gd name="connsiteY18" fmla="*/ 759655 h 2166424"/>
                        <a:gd name="connsiteX19" fmla="*/ 787791 w 1420837"/>
                        <a:gd name="connsiteY19" fmla="*/ 815926 h 2166424"/>
                        <a:gd name="connsiteX20" fmla="*/ 815926 w 1420837"/>
                        <a:gd name="connsiteY20" fmla="*/ 900332 h 2166424"/>
                        <a:gd name="connsiteX21" fmla="*/ 829994 w 1420837"/>
                        <a:gd name="connsiteY21" fmla="*/ 942535 h 2166424"/>
                        <a:gd name="connsiteX22" fmla="*/ 844062 w 1420837"/>
                        <a:gd name="connsiteY22" fmla="*/ 1012874 h 2166424"/>
                        <a:gd name="connsiteX23" fmla="*/ 872197 w 1420837"/>
                        <a:gd name="connsiteY23" fmla="*/ 1125415 h 2166424"/>
                        <a:gd name="connsiteX24" fmla="*/ 886265 w 1420837"/>
                        <a:gd name="connsiteY24" fmla="*/ 1181686 h 2166424"/>
                        <a:gd name="connsiteX25" fmla="*/ 900332 w 1420837"/>
                        <a:gd name="connsiteY25" fmla="*/ 1252024 h 2166424"/>
                        <a:gd name="connsiteX26" fmla="*/ 928468 w 1420837"/>
                        <a:gd name="connsiteY26" fmla="*/ 1336430 h 2166424"/>
                        <a:gd name="connsiteX27" fmla="*/ 942535 w 1420837"/>
                        <a:gd name="connsiteY27" fmla="*/ 1561514 h 2166424"/>
                        <a:gd name="connsiteX28" fmla="*/ 970671 w 1420837"/>
                        <a:gd name="connsiteY28" fmla="*/ 1688123 h 2166424"/>
                        <a:gd name="connsiteX29" fmla="*/ 998806 w 1420837"/>
                        <a:gd name="connsiteY29" fmla="*/ 1871003 h 2166424"/>
                        <a:gd name="connsiteX30" fmla="*/ 1026942 w 1420837"/>
                        <a:gd name="connsiteY30" fmla="*/ 1969477 h 2166424"/>
                        <a:gd name="connsiteX31" fmla="*/ 1069145 w 1420837"/>
                        <a:gd name="connsiteY31" fmla="*/ 1955409 h 2166424"/>
                        <a:gd name="connsiteX32" fmla="*/ 1153551 w 1420837"/>
                        <a:gd name="connsiteY32" fmla="*/ 1983544 h 2166424"/>
                        <a:gd name="connsiteX33" fmla="*/ 1223889 w 1420837"/>
                        <a:gd name="connsiteY33" fmla="*/ 2053883 h 2166424"/>
                        <a:gd name="connsiteX34" fmla="*/ 1266092 w 1420837"/>
                        <a:gd name="connsiteY34" fmla="*/ 2110154 h 2166424"/>
                        <a:gd name="connsiteX35" fmla="*/ 1294228 w 1420837"/>
                        <a:gd name="connsiteY35" fmla="*/ 2152357 h 2166424"/>
                        <a:gd name="connsiteX36" fmla="*/ 1336431 w 1420837"/>
                        <a:gd name="connsiteY36" fmla="*/ 2166424 h 2166424"/>
                        <a:gd name="connsiteX37" fmla="*/ 1280160 w 1420837"/>
                        <a:gd name="connsiteY37" fmla="*/ 2096086 h 2166424"/>
                        <a:gd name="connsiteX38" fmla="*/ 1266092 w 1420837"/>
                        <a:gd name="connsiteY38" fmla="*/ 2053883 h 2166424"/>
                        <a:gd name="connsiteX39" fmla="*/ 1237957 w 1420837"/>
                        <a:gd name="connsiteY39" fmla="*/ 1997612 h 2166424"/>
                        <a:gd name="connsiteX40" fmla="*/ 1223889 w 1420837"/>
                        <a:gd name="connsiteY40" fmla="*/ 1941341 h 2166424"/>
                        <a:gd name="connsiteX41" fmla="*/ 1181686 w 1420837"/>
                        <a:gd name="connsiteY41" fmla="*/ 1899138 h 2166424"/>
                        <a:gd name="connsiteX42" fmla="*/ 1139483 w 1420837"/>
                        <a:gd name="connsiteY42" fmla="*/ 1800664 h 2166424"/>
                        <a:gd name="connsiteX43" fmla="*/ 1083212 w 1420837"/>
                        <a:gd name="connsiteY43" fmla="*/ 1702190 h 2166424"/>
                        <a:gd name="connsiteX44" fmla="*/ 1069145 w 1420837"/>
                        <a:gd name="connsiteY44" fmla="*/ 1659987 h 2166424"/>
                        <a:gd name="connsiteX45" fmla="*/ 1041009 w 1420837"/>
                        <a:gd name="connsiteY45" fmla="*/ 1617784 h 2166424"/>
                        <a:gd name="connsiteX46" fmla="*/ 998806 w 1420837"/>
                        <a:gd name="connsiteY46" fmla="*/ 1519310 h 2166424"/>
                        <a:gd name="connsiteX47" fmla="*/ 956603 w 1420837"/>
                        <a:gd name="connsiteY47" fmla="*/ 1477107 h 2166424"/>
                        <a:gd name="connsiteX48" fmla="*/ 928468 w 1420837"/>
                        <a:gd name="connsiteY48" fmla="*/ 1434904 h 2166424"/>
                        <a:gd name="connsiteX49" fmla="*/ 1026942 w 1420837"/>
                        <a:gd name="connsiteY49" fmla="*/ 1491175 h 2166424"/>
                        <a:gd name="connsiteX50" fmla="*/ 1097280 w 1420837"/>
                        <a:gd name="connsiteY50" fmla="*/ 1519310 h 2166424"/>
                        <a:gd name="connsiteX51" fmla="*/ 1181686 w 1420837"/>
                        <a:gd name="connsiteY51" fmla="*/ 1589649 h 2166424"/>
                        <a:gd name="connsiteX52" fmla="*/ 1252025 w 1420837"/>
                        <a:gd name="connsiteY52" fmla="*/ 1645920 h 2166424"/>
                        <a:gd name="connsiteX53" fmla="*/ 1308295 w 1420837"/>
                        <a:gd name="connsiteY53" fmla="*/ 1730326 h 2166424"/>
                        <a:gd name="connsiteX54" fmla="*/ 1336431 w 1420837"/>
                        <a:gd name="connsiteY54" fmla="*/ 1856935 h 2166424"/>
                        <a:gd name="connsiteX55" fmla="*/ 1378634 w 1420837"/>
                        <a:gd name="connsiteY55" fmla="*/ 1899138 h 2166424"/>
                        <a:gd name="connsiteX56" fmla="*/ 1392702 w 1420837"/>
                        <a:gd name="connsiteY56" fmla="*/ 1856935 h 2166424"/>
                        <a:gd name="connsiteX57" fmla="*/ 1350498 w 1420837"/>
                        <a:gd name="connsiteY57" fmla="*/ 1744394 h 2166424"/>
                        <a:gd name="connsiteX58" fmla="*/ 1280160 w 1420837"/>
                        <a:gd name="connsiteY58" fmla="*/ 1674055 h 2166424"/>
                        <a:gd name="connsiteX59" fmla="*/ 1223889 w 1420837"/>
                        <a:gd name="connsiteY59" fmla="*/ 1589649 h 2166424"/>
                        <a:gd name="connsiteX60" fmla="*/ 1195754 w 1420837"/>
                        <a:gd name="connsiteY60" fmla="*/ 1547446 h 2166424"/>
                        <a:gd name="connsiteX61" fmla="*/ 1125415 w 1420837"/>
                        <a:gd name="connsiteY61" fmla="*/ 1477107 h 2166424"/>
                        <a:gd name="connsiteX62" fmla="*/ 1069145 w 1420837"/>
                        <a:gd name="connsiteY62" fmla="*/ 1392701 h 2166424"/>
                        <a:gd name="connsiteX63" fmla="*/ 1026942 w 1420837"/>
                        <a:gd name="connsiteY63" fmla="*/ 1294227 h 2166424"/>
                        <a:gd name="connsiteX64" fmla="*/ 984738 w 1420837"/>
                        <a:gd name="connsiteY64" fmla="*/ 1209821 h 2166424"/>
                        <a:gd name="connsiteX65" fmla="*/ 956603 w 1420837"/>
                        <a:gd name="connsiteY65" fmla="*/ 1125415 h 2166424"/>
                        <a:gd name="connsiteX66" fmla="*/ 858129 w 1420837"/>
                        <a:gd name="connsiteY66" fmla="*/ 984738 h 2166424"/>
                        <a:gd name="connsiteX67" fmla="*/ 829994 w 1420837"/>
                        <a:gd name="connsiteY67" fmla="*/ 942535 h 2166424"/>
                        <a:gd name="connsiteX68" fmla="*/ 815926 w 1420837"/>
                        <a:gd name="connsiteY68" fmla="*/ 900332 h 2166424"/>
                        <a:gd name="connsiteX69" fmla="*/ 872197 w 1420837"/>
                        <a:gd name="connsiteY69" fmla="*/ 942535 h 2166424"/>
                        <a:gd name="connsiteX70" fmla="*/ 914400 w 1420837"/>
                        <a:gd name="connsiteY70" fmla="*/ 956603 h 2166424"/>
                        <a:gd name="connsiteX71" fmla="*/ 970671 w 1420837"/>
                        <a:gd name="connsiteY71" fmla="*/ 998806 h 2166424"/>
                        <a:gd name="connsiteX72" fmla="*/ 998806 w 1420837"/>
                        <a:gd name="connsiteY72" fmla="*/ 1041009 h 2166424"/>
                        <a:gd name="connsiteX73" fmla="*/ 1097280 w 1420837"/>
                        <a:gd name="connsiteY73" fmla="*/ 1111347 h 2166424"/>
                        <a:gd name="connsiteX74" fmla="*/ 1209822 w 1420837"/>
                        <a:gd name="connsiteY74" fmla="*/ 1223889 h 2166424"/>
                        <a:gd name="connsiteX75" fmla="*/ 1252025 w 1420837"/>
                        <a:gd name="connsiteY75" fmla="*/ 1266092 h 2166424"/>
                        <a:gd name="connsiteX76" fmla="*/ 1322363 w 1420837"/>
                        <a:gd name="connsiteY76" fmla="*/ 1350498 h 2166424"/>
                        <a:gd name="connsiteX77" fmla="*/ 1364566 w 1420837"/>
                        <a:gd name="connsiteY77" fmla="*/ 1463040 h 2166424"/>
                        <a:gd name="connsiteX78" fmla="*/ 1420837 w 1420837"/>
                        <a:gd name="connsiteY78" fmla="*/ 1547446 h 2166424"/>
                        <a:gd name="connsiteX79" fmla="*/ 1378634 w 1420837"/>
                        <a:gd name="connsiteY79" fmla="*/ 1280160 h 2166424"/>
                        <a:gd name="connsiteX80" fmla="*/ 1322363 w 1420837"/>
                        <a:gd name="connsiteY80" fmla="*/ 1167618 h 2166424"/>
                        <a:gd name="connsiteX81" fmla="*/ 1223889 w 1420837"/>
                        <a:gd name="connsiteY81" fmla="*/ 1041009 h 2166424"/>
                        <a:gd name="connsiteX82" fmla="*/ 1181686 w 1420837"/>
                        <a:gd name="connsiteY82" fmla="*/ 998806 h 2166424"/>
                        <a:gd name="connsiteX83" fmla="*/ 1097280 w 1420837"/>
                        <a:gd name="connsiteY83" fmla="*/ 942535 h 2166424"/>
                        <a:gd name="connsiteX84" fmla="*/ 1055077 w 1420837"/>
                        <a:gd name="connsiteY84" fmla="*/ 914400 h 2166424"/>
                        <a:gd name="connsiteX85" fmla="*/ 998806 w 1420837"/>
                        <a:gd name="connsiteY85" fmla="*/ 844061 h 2166424"/>
                        <a:gd name="connsiteX86" fmla="*/ 956603 w 1420837"/>
                        <a:gd name="connsiteY86" fmla="*/ 815926 h 2166424"/>
                        <a:gd name="connsiteX87" fmla="*/ 928468 w 1420837"/>
                        <a:gd name="connsiteY87" fmla="*/ 787790 h 2166424"/>
                        <a:gd name="connsiteX88" fmla="*/ 900332 w 1420837"/>
                        <a:gd name="connsiteY88" fmla="*/ 745587 h 2166424"/>
                        <a:gd name="connsiteX89" fmla="*/ 858129 w 1420837"/>
                        <a:gd name="connsiteY89" fmla="*/ 731520 h 2166424"/>
                        <a:gd name="connsiteX90" fmla="*/ 829994 w 1420837"/>
                        <a:gd name="connsiteY90" fmla="*/ 689317 h 2166424"/>
                        <a:gd name="connsiteX91" fmla="*/ 773723 w 1420837"/>
                        <a:gd name="connsiteY91" fmla="*/ 618978 h 2166424"/>
                        <a:gd name="connsiteX92" fmla="*/ 759655 w 1420837"/>
                        <a:gd name="connsiteY92" fmla="*/ 576775 h 2166424"/>
                        <a:gd name="connsiteX93" fmla="*/ 717452 w 1420837"/>
                        <a:gd name="connsiteY93" fmla="*/ 548640 h 2166424"/>
                        <a:gd name="connsiteX94" fmla="*/ 689317 w 1420837"/>
                        <a:gd name="connsiteY94" fmla="*/ 520504 h 2166424"/>
                        <a:gd name="connsiteX95" fmla="*/ 675249 w 1420837"/>
                        <a:gd name="connsiteY95" fmla="*/ 478301 h 2166424"/>
                        <a:gd name="connsiteX96" fmla="*/ 633046 w 1420837"/>
                        <a:gd name="connsiteY96" fmla="*/ 422030 h 2166424"/>
                        <a:gd name="connsiteX97" fmla="*/ 675249 w 1420837"/>
                        <a:gd name="connsiteY97" fmla="*/ 407963 h 2166424"/>
                        <a:gd name="connsiteX98" fmla="*/ 745588 w 1420837"/>
                        <a:gd name="connsiteY98" fmla="*/ 450166 h 2166424"/>
                        <a:gd name="connsiteX99" fmla="*/ 787791 w 1420837"/>
                        <a:gd name="connsiteY99" fmla="*/ 478301 h 2166424"/>
                        <a:gd name="connsiteX100" fmla="*/ 886265 w 1420837"/>
                        <a:gd name="connsiteY100" fmla="*/ 520504 h 2166424"/>
                        <a:gd name="connsiteX101" fmla="*/ 1012874 w 1420837"/>
                        <a:gd name="connsiteY101" fmla="*/ 590843 h 2166424"/>
                        <a:gd name="connsiteX102" fmla="*/ 1083212 w 1420837"/>
                        <a:gd name="connsiteY102" fmla="*/ 618978 h 2166424"/>
                        <a:gd name="connsiteX103" fmla="*/ 1153551 w 1420837"/>
                        <a:gd name="connsiteY103" fmla="*/ 689317 h 2166424"/>
                        <a:gd name="connsiteX104" fmla="*/ 1181686 w 1420837"/>
                        <a:gd name="connsiteY104" fmla="*/ 731520 h 2166424"/>
                        <a:gd name="connsiteX105" fmla="*/ 1252025 w 1420837"/>
                        <a:gd name="connsiteY105" fmla="*/ 801858 h 2166424"/>
                        <a:gd name="connsiteX106" fmla="*/ 1266092 w 1420837"/>
                        <a:gd name="connsiteY106" fmla="*/ 844061 h 2166424"/>
                        <a:gd name="connsiteX107" fmla="*/ 1308295 w 1420837"/>
                        <a:gd name="connsiteY107" fmla="*/ 872197 h 2166424"/>
                        <a:gd name="connsiteX108" fmla="*/ 1336431 w 1420837"/>
                        <a:gd name="connsiteY108" fmla="*/ 900332 h 2166424"/>
                        <a:gd name="connsiteX109" fmla="*/ 1378634 w 1420837"/>
                        <a:gd name="connsiteY109" fmla="*/ 984738 h 2166424"/>
                        <a:gd name="connsiteX110" fmla="*/ 1406769 w 1420837"/>
                        <a:gd name="connsiteY110" fmla="*/ 1012874 h 2166424"/>
                        <a:gd name="connsiteX111" fmla="*/ 1336431 w 1420837"/>
                        <a:gd name="connsiteY111" fmla="*/ 914400 h 2166424"/>
                        <a:gd name="connsiteX112" fmla="*/ 1280160 w 1420837"/>
                        <a:gd name="connsiteY112" fmla="*/ 829994 h 2166424"/>
                        <a:gd name="connsiteX113" fmla="*/ 1223889 w 1420837"/>
                        <a:gd name="connsiteY113" fmla="*/ 773723 h 2166424"/>
                        <a:gd name="connsiteX114" fmla="*/ 1153551 w 1420837"/>
                        <a:gd name="connsiteY114" fmla="*/ 689317 h 2166424"/>
                        <a:gd name="connsiteX115" fmla="*/ 1139483 w 1420837"/>
                        <a:gd name="connsiteY115" fmla="*/ 647114 h 2166424"/>
                        <a:gd name="connsiteX116" fmla="*/ 1083212 w 1420837"/>
                        <a:gd name="connsiteY116" fmla="*/ 590843 h 2166424"/>
                        <a:gd name="connsiteX117" fmla="*/ 1055077 w 1420837"/>
                        <a:gd name="connsiteY117" fmla="*/ 562707 h 2166424"/>
                        <a:gd name="connsiteX118" fmla="*/ 1012874 w 1420837"/>
                        <a:gd name="connsiteY118" fmla="*/ 520504 h 2166424"/>
                        <a:gd name="connsiteX119" fmla="*/ 970671 w 1420837"/>
                        <a:gd name="connsiteY119" fmla="*/ 492369 h 2166424"/>
                        <a:gd name="connsiteX120" fmla="*/ 872197 w 1420837"/>
                        <a:gd name="connsiteY120" fmla="*/ 422030 h 2166424"/>
                        <a:gd name="connsiteX121" fmla="*/ 844062 w 1420837"/>
                        <a:gd name="connsiteY121" fmla="*/ 379827 h 2166424"/>
                        <a:gd name="connsiteX122" fmla="*/ 801858 w 1420837"/>
                        <a:gd name="connsiteY122" fmla="*/ 351692 h 2166424"/>
                        <a:gd name="connsiteX123" fmla="*/ 759655 w 1420837"/>
                        <a:gd name="connsiteY123" fmla="*/ 309489 h 2166424"/>
                        <a:gd name="connsiteX124" fmla="*/ 717452 w 1420837"/>
                        <a:gd name="connsiteY124" fmla="*/ 281354 h 2166424"/>
                        <a:gd name="connsiteX125" fmla="*/ 647114 w 1420837"/>
                        <a:gd name="connsiteY125" fmla="*/ 211015 h 2166424"/>
                        <a:gd name="connsiteX126" fmla="*/ 604911 w 1420837"/>
                        <a:gd name="connsiteY126" fmla="*/ 196947 h 2166424"/>
                        <a:gd name="connsiteX127" fmla="*/ 548640 w 1420837"/>
                        <a:gd name="connsiteY127" fmla="*/ 168812 h 2166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</a:cxnLst>
                      <a:rect l="l" t="t" r="r" b="b"/>
                      <a:pathLst>
                        <a:path w="1420837" h="2166424">
                          <a:moveTo>
                            <a:pt x="0" y="506437"/>
                          </a:moveTo>
                          <a:cubicBezTo>
                            <a:pt x="4689" y="468923"/>
                            <a:pt x="7853" y="431187"/>
                            <a:pt x="14068" y="393895"/>
                          </a:cubicBezTo>
                          <a:cubicBezTo>
                            <a:pt x="24112" y="333632"/>
                            <a:pt x="27865" y="347994"/>
                            <a:pt x="42203" y="295421"/>
                          </a:cubicBezTo>
                          <a:cubicBezTo>
                            <a:pt x="52377" y="258115"/>
                            <a:pt x="48889" y="215054"/>
                            <a:pt x="70338" y="182880"/>
                          </a:cubicBezTo>
                          <a:cubicBezTo>
                            <a:pt x="89095" y="154745"/>
                            <a:pt x="96364" y="113596"/>
                            <a:pt x="126609" y="98474"/>
                          </a:cubicBezTo>
                          <a:cubicBezTo>
                            <a:pt x="260122" y="31718"/>
                            <a:pt x="205597" y="67368"/>
                            <a:pt x="295422" y="0"/>
                          </a:cubicBezTo>
                          <a:cubicBezTo>
                            <a:pt x="323557" y="4689"/>
                            <a:pt x="351984" y="7879"/>
                            <a:pt x="379828" y="14067"/>
                          </a:cubicBezTo>
                          <a:cubicBezTo>
                            <a:pt x="394304" y="17284"/>
                            <a:pt x="411546" y="17650"/>
                            <a:pt x="422031" y="28135"/>
                          </a:cubicBezTo>
                          <a:cubicBezTo>
                            <a:pt x="445941" y="52045"/>
                            <a:pt x="454392" y="88631"/>
                            <a:pt x="478302" y="112541"/>
                          </a:cubicBezTo>
                          <a:lnTo>
                            <a:pt x="520505" y="154744"/>
                          </a:lnTo>
                          <a:cubicBezTo>
                            <a:pt x="560890" y="316294"/>
                            <a:pt x="504418" y="117208"/>
                            <a:pt x="562708" y="253218"/>
                          </a:cubicBezTo>
                          <a:cubicBezTo>
                            <a:pt x="601598" y="343962"/>
                            <a:pt x="548281" y="280996"/>
                            <a:pt x="604911" y="337624"/>
                          </a:cubicBezTo>
                          <a:cubicBezTo>
                            <a:pt x="624794" y="437044"/>
                            <a:pt x="611417" y="385279"/>
                            <a:pt x="647114" y="492369"/>
                          </a:cubicBezTo>
                          <a:lnTo>
                            <a:pt x="661182" y="534572"/>
                          </a:lnTo>
                          <a:cubicBezTo>
                            <a:pt x="665871" y="548640"/>
                            <a:pt x="667023" y="564437"/>
                            <a:pt x="675249" y="576775"/>
                          </a:cubicBezTo>
                          <a:lnTo>
                            <a:pt x="703385" y="618978"/>
                          </a:lnTo>
                          <a:cubicBezTo>
                            <a:pt x="708074" y="637735"/>
                            <a:pt x="708805" y="657956"/>
                            <a:pt x="717452" y="675249"/>
                          </a:cubicBezTo>
                          <a:cubicBezTo>
                            <a:pt x="723383" y="687112"/>
                            <a:pt x="739657" y="691521"/>
                            <a:pt x="745588" y="703384"/>
                          </a:cubicBezTo>
                          <a:cubicBezTo>
                            <a:pt x="754235" y="720677"/>
                            <a:pt x="752866" y="741552"/>
                            <a:pt x="759655" y="759655"/>
                          </a:cubicBezTo>
                          <a:cubicBezTo>
                            <a:pt x="767018" y="779291"/>
                            <a:pt x="780003" y="796455"/>
                            <a:pt x="787791" y="815926"/>
                          </a:cubicBezTo>
                          <a:cubicBezTo>
                            <a:pt x="798805" y="843462"/>
                            <a:pt x="806548" y="872197"/>
                            <a:pt x="815926" y="900332"/>
                          </a:cubicBezTo>
                          <a:cubicBezTo>
                            <a:pt x="820615" y="914400"/>
                            <a:pt x="827086" y="927994"/>
                            <a:pt x="829994" y="942535"/>
                          </a:cubicBezTo>
                          <a:cubicBezTo>
                            <a:pt x="834683" y="965981"/>
                            <a:pt x="838685" y="989576"/>
                            <a:pt x="844062" y="1012874"/>
                          </a:cubicBezTo>
                          <a:cubicBezTo>
                            <a:pt x="852757" y="1050552"/>
                            <a:pt x="862819" y="1087901"/>
                            <a:pt x="872197" y="1125415"/>
                          </a:cubicBezTo>
                          <a:cubicBezTo>
                            <a:pt x="876886" y="1144172"/>
                            <a:pt x="882473" y="1162727"/>
                            <a:pt x="886265" y="1181686"/>
                          </a:cubicBezTo>
                          <a:cubicBezTo>
                            <a:pt x="890954" y="1205132"/>
                            <a:pt x="894041" y="1228956"/>
                            <a:pt x="900332" y="1252024"/>
                          </a:cubicBezTo>
                          <a:cubicBezTo>
                            <a:pt x="908135" y="1280636"/>
                            <a:pt x="928468" y="1336430"/>
                            <a:pt x="928468" y="1336430"/>
                          </a:cubicBezTo>
                          <a:cubicBezTo>
                            <a:pt x="933157" y="1411458"/>
                            <a:pt x="935408" y="1486678"/>
                            <a:pt x="942535" y="1561514"/>
                          </a:cubicBezTo>
                          <a:cubicBezTo>
                            <a:pt x="948120" y="1620154"/>
                            <a:pt x="960730" y="1633445"/>
                            <a:pt x="970671" y="1688123"/>
                          </a:cubicBezTo>
                          <a:cubicBezTo>
                            <a:pt x="997700" y="1836784"/>
                            <a:pt x="971606" y="1735008"/>
                            <a:pt x="998806" y="1871003"/>
                          </a:cubicBezTo>
                          <a:cubicBezTo>
                            <a:pt x="1007638" y="1915164"/>
                            <a:pt x="1013534" y="1929253"/>
                            <a:pt x="1026942" y="1969477"/>
                          </a:cubicBezTo>
                          <a:cubicBezTo>
                            <a:pt x="1041010" y="1964788"/>
                            <a:pt x="1054407" y="1953772"/>
                            <a:pt x="1069145" y="1955409"/>
                          </a:cubicBezTo>
                          <a:cubicBezTo>
                            <a:pt x="1098621" y="1958684"/>
                            <a:pt x="1153551" y="1983544"/>
                            <a:pt x="1153551" y="1983544"/>
                          </a:cubicBezTo>
                          <a:cubicBezTo>
                            <a:pt x="1228577" y="2096084"/>
                            <a:pt x="1130106" y="1960099"/>
                            <a:pt x="1223889" y="2053883"/>
                          </a:cubicBezTo>
                          <a:cubicBezTo>
                            <a:pt x="1240468" y="2070462"/>
                            <a:pt x="1252464" y="2091075"/>
                            <a:pt x="1266092" y="2110154"/>
                          </a:cubicBezTo>
                          <a:cubicBezTo>
                            <a:pt x="1275919" y="2123912"/>
                            <a:pt x="1281025" y="2141795"/>
                            <a:pt x="1294228" y="2152357"/>
                          </a:cubicBezTo>
                          <a:cubicBezTo>
                            <a:pt x="1305807" y="2161620"/>
                            <a:pt x="1322363" y="2161735"/>
                            <a:pt x="1336431" y="2166424"/>
                          </a:cubicBezTo>
                          <a:cubicBezTo>
                            <a:pt x="1310260" y="2140254"/>
                            <a:pt x="1297907" y="2131581"/>
                            <a:pt x="1280160" y="2096086"/>
                          </a:cubicBezTo>
                          <a:cubicBezTo>
                            <a:pt x="1273528" y="2082823"/>
                            <a:pt x="1271933" y="2067513"/>
                            <a:pt x="1266092" y="2053883"/>
                          </a:cubicBezTo>
                          <a:cubicBezTo>
                            <a:pt x="1257831" y="2034608"/>
                            <a:pt x="1245320" y="2017248"/>
                            <a:pt x="1237957" y="1997612"/>
                          </a:cubicBezTo>
                          <a:cubicBezTo>
                            <a:pt x="1231168" y="1979509"/>
                            <a:pt x="1233482" y="1958128"/>
                            <a:pt x="1223889" y="1941341"/>
                          </a:cubicBezTo>
                          <a:cubicBezTo>
                            <a:pt x="1214018" y="1924068"/>
                            <a:pt x="1195754" y="1913206"/>
                            <a:pt x="1181686" y="1899138"/>
                          </a:cubicBezTo>
                          <a:cubicBezTo>
                            <a:pt x="1152408" y="1782027"/>
                            <a:pt x="1188058" y="1897813"/>
                            <a:pt x="1139483" y="1800664"/>
                          </a:cubicBezTo>
                          <a:cubicBezTo>
                            <a:pt x="1085779" y="1693255"/>
                            <a:pt x="1185259" y="1838254"/>
                            <a:pt x="1083212" y="1702190"/>
                          </a:cubicBezTo>
                          <a:cubicBezTo>
                            <a:pt x="1078523" y="1688122"/>
                            <a:pt x="1075777" y="1673250"/>
                            <a:pt x="1069145" y="1659987"/>
                          </a:cubicBezTo>
                          <a:cubicBezTo>
                            <a:pt x="1061584" y="1644865"/>
                            <a:pt x="1047669" y="1633324"/>
                            <a:pt x="1041009" y="1617784"/>
                          </a:cubicBezTo>
                          <a:cubicBezTo>
                            <a:pt x="1007884" y="1540494"/>
                            <a:pt x="1050747" y="1581639"/>
                            <a:pt x="998806" y="1519310"/>
                          </a:cubicBezTo>
                          <a:cubicBezTo>
                            <a:pt x="986070" y="1504026"/>
                            <a:pt x="969339" y="1492391"/>
                            <a:pt x="956603" y="1477107"/>
                          </a:cubicBezTo>
                          <a:cubicBezTo>
                            <a:pt x="945779" y="1464119"/>
                            <a:pt x="913346" y="1442465"/>
                            <a:pt x="928468" y="1434904"/>
                          </a:cubicBezTo>
                          <a:cubicBezTo>
                            <a:pt x="940797" y="1428740"/>
                            <a:pt x="1014908" y="1485158"/>
                            <a:pt x="1026942" y="1491175"/>
                          </a:cubicBezTo>
                          <a:cubicBezTo>
                            <a:pt x="1049528" y="1502468"/>
                            <a:pt x="1074694" y="1508017"/>
                            <a:pt x="1097280" y="1519310"/>
                          </a:cubicBezTo>
                          <a:cubicBezTo>
                            <a:pt x="1149670" y="1545505"/>
                            <a:pt x="1135019" y="1550760"/>
                            <a:pt x="1181686" y="1589649"/>
                          </a:cubicBezTo>
                          <a:cubicBezTo>
                            <a:pt x="1209907" y="1613166"/>
                            <a:pt x="1231560" y="1615223"/>
                            <a:pt x="1252025" y="1645920"/>
                          </a:cubicBezTo>
                          <a:cubicBezTo>
                            <a:pt x="1320162" y="1748124"/>
                            <a:pt x="1243784" y="1665812"/>
                            <a:pt x="1308295" y="1730326"/>
                          </a:cubicBezTo>
                          <a:cubicBezTo>
                            <a:pt x="1309997" y="1740541"/>
                            <a:pt x="1321039" y="1833847"/>
                            <a:pt x="1336431" y="1856935"/>
                          </a:cubicBezTo>
                          <a:cubicBezTo>
                            <a:pt x="1347467" y="1873488"/>
                            <a:pt x="1364566" y="1885070"/>
                            <a:pt x="1378634" y="1899138"/>
                          </a:cubicBezTo>
                          <a:cubicBezTo>
                            <a:pt x="1383323" y="1885070"/>
                            <a:pt x="1392702" y="1871764"/>
                            <a:pt x="1392702" y="1856935"/>
                          </a:cubicBezTo>
                          <a:cubicBezTo>
                            <a:pt x="1392702" y="1829167"/>
                            <a:pt x="1366505" y="1764975"/>
                            <a:pt x="1350498" y="1744394"/>
                          </a:cubicBezTo>
                          <a:cubicBezTo>
                            <a:pt x="1330141" y="1718221"/>
                            <a:pt x="1280160" y="1674055"/>
                            <a:pt x="1280160" y="1674055"/>
                          </a:cubicBezTo>
                          <a:cubicBezTo>
                            <a:pt x="1223449" y="1560630"/>
                            <a:pt x="1281176" y="1661257"/>
                            <a:pt x="1223889" y="1589649"/>
                          </a:cubicBezTo>
                          <a:cubicBezTo>
                            <a:pt x="1213327" y="1576447"/>
                            <a:pt x="1206887" y="1560170"/>
                            <a:pt x="1195754" y="1547446"/>
                          </a:cubicBezTo>
                          <a:cubicBezTo>
                            <a:pt x="1173919" y="1522492"/>
                            <a:pt x="1143808" y="1504696"/>
                            <a:pt x="1125415" y="1477107"/>
                          </a:cubicBezTo>
                          <a:lnTo>
                            <a:pt x="1069145" y="1392701"/>
                          </a:lnTo>
                          <a:cubicBezTo>
                            <a:pt x="1039867" y="1275590"/>
                            <a:pt x="1075517" y="1391376"/>
                            <a:pt x="1026942" y="1294227"/>
                          </a:cubicBezTo>
                          <a:cubicBezTo>
                            <a:pt x="968703" y="1177750"/>
                            <a:pt x="1065366" y="1330760"/>
                            <a:pt x="984738" y="1209821"/>
                          </a:cubicBezTo>
                          <a:cubicBezTo>
                            <a:pt x="975360" y="1181686"/>
                            <a:pt x="974397" y="1149141"/>
                            <a:pt x="956603" y="1125415"/>
                          </a:cubicBezTo>
                          <a:cubicBezTo>
                            <a:pt x="894114" y="1042096"/>
                            <a:pt x="927402" y="1088647"/>
                            <a:pt x="858129" y="984738"/>
                          </a:cubicBezTo>
                          <a:cubicBezTo>
                            <a:pt x="848751" y="970670"/>
                            <a:pt x="835341" y="958575"/>
                            <a:pt x="829994" y="942535"/>
                          </a:cubicBezTo>
                          <a:cubicBezTo>
                            <a:pt x="825305" y="928467"/>
                            <a:pt x="801097" y="900332"/>
                            <a:pt x="815926" y="900332"/>
                          </a:cubicBezTo>
                          <a:cubicBezTo>
                            <a:pt x="839372" y="900332"/>
                            <a:pt x="851840" y="930902"/>
                            <a:pt x="872197" y="942535"/>
                          </a:cubicBezTo>
                          <a:cubicBezTo>
                            <a:pt x="885072" y="949892"/>
                            <a:pt x="900332" y="951914"/>
                            <a:pt x="914400" y="956603"/>
                          </a:cubicBezTo>
                          <a:cubicBezTo>
                            <a:pt x="933157" y="970671"/>
                            <a:pt x="954092" y="982227"/>
                            <a:pt x="970671" y="998806"/>
                          </a:cubicBezTo>
                          <a:cubicBezTo>
                            <a:pt x="982626" y="1010761"/>
                            <a:pt x="987803" y="1028172"/>
                            <a:pt x="998806" y="1041009"/>
                          </a:cubicBezTo>
                          <a:cubicBezTo>
                            <a:pt x="1052211" y="1103315"/>
                            <a:pt x="1037375" y="1091380"/>
                            <a:pt x="1097280" y="1111347"/>
                          </a:cubicBezTo>
                          <a:lnTo>
                            <a:pt x="1209822" y="1223889"/>
                          </a:lnTo>
                          <a:cubicBezTo>
                            <a:pt x="1223890" y="1237957"/>
                            <a:pt x="1240990" y="1249539"/>
                            <a:pt x="1252025" y="1266092"/>
                          </a:cubicBezTo>
                          <a:cubicBezTo>
                            <a:pt x="1291195" y="1324848"/>
                            <a:pt x="1268205" y="1296340"/>
                            <a:pt x="1322363" y="1350498"/>
                          </a:cubicBezTo>
                          <a:cubicBezTo>
                            <a:pt x="1336672" y="1407734"/>
                            <a:pt x="1333040" y="1410496"/>
                            <a:pt x="1364566" y="1463040"/>
                          </a:cubicBezTo>
                          <a:cubicBezTo>
                            <a:pt x="1381963" y="1492036"/>
                            <a:pt x="1420837" y="1547446"/>
                            <a:pt x="1420837" y="1547446"/>
                          </a:cubicBezTo>
                          <a:cubicBezTo>
                            <a:pt x="1410919" y="1458186"/>
                            <a:pt x="1404615" y="1366759"/>
                            <a:pt x="1378634" y="1280160"/>
                          </a:cubicBezTo>
                          <a:cubicBezTo>
                            <a:pt x="1350922" y="1187790"/>
                            <a:pt x="1369403" y="1214660"/>
                            <a:pt x="1322363" y="1167618"/>
                          </a:cubicBezTo>
                          <a:cubicBezTo>
                            <a:pt x="1295712" y="1087668"/>
                            <a:pt x="1318780" y="1135900"/>
                            <a:pt x="1223889" y="1041009"/>
                          </a:cubicBezTo>
                          <a:cubicBezTo>
                            <a:pt x="1209821" y="1026941"/>
                            <a:pt x="1198239" y="1009842"/>
                            <a:pt x="1181686" y="998806"/>
                          </a:cubicBezTo>
                          <a:lnTo>
                            <a:pt x="1097280" y="942535"/>
                          </a:lnTo>
                          <a:lnTo>
                            <a:pt x="1055077" y="914400"/>
                          </a:lnTo>
                          <a:cubicBezTo>
                            <a:pt x="1034186" y="883063"/>
                            <a:pt x="1027443" y="866970"/>
                            <a:pt x="998806" y="844061"/>
                          </a:cubicBezTo>
                          <a:cubicBezTo>
                            <a:pt x="985604" y="833499"/>
                            <a:pt x="969805" y="826488"/>
                            <a:pt x="956603" y="815926"/>
                          </a:cubicBezTo>
                          <a:cubicBezTo>
                            <a:pt x="946246" y="807640"/>
                            <a:pt x="936753" y="798147"/>
                            <a:pt x="928468" y="787790"/>
                          </a:cubicBezTo>
                          <a:cubicBezTo>
                            <a:pt x="917906" y="774588"/>
                            <a:pt x="913535" y="756149"/>
                            <a:pt x="900332" y="745587"/>
                          </a:cubicBezTo>
                          <a:cubicBezTo>
                            <a:pt x="888753" y="736324"/>
                            <a:pt x="872197" y="736209"/>
                            <a:pt x="858129" y="731520"/>
                          </a:cubicBezTo>
                          <a:cubicBezTo>
                            <a:pt x="848751" y="717452"/>
                            <a:pt x="840556" y="702519"/>
                            <a:pt x="829994" y="689317"/>
                          </a:cubicBezTo>
                          <a:cubicBezTo>
                            <a:pt x="795100" y="645700"/>
                            <a:pt x="802590" y="676712"/>
                            <a:pt x="773723" y="618978"/>
                          </a:cubicBezTo>
                          <a:cubicBezTo>
                            <a:pt x="767091" y="605715"/>
                            <a:pt x="768918" y="588354"/>
                            <a:pt x="759655" y="576775"/>
                          </a:cubicBezTo>
                          <a:cubicBezTo>
                            <a:pt x="749093" y="563573"/>
                            <a:pt x="730654" y="559202"/>
                            <a:pt x="717452" y="548640"/>
                          </a:cubicBezTo>
                          <a:cubicBezTo>
                            <a:pt x="707095" y="540354"/>
                            <a:pt x="698695" y="529883"/>
                            <a:pt x="689317" y="520504"/>
                          </a:cubicBezTo>
                          <a:cubicBezTo>
                            <a:pt x="684628" y="506436"/>
                            <a:pt x="682606" y="491176"/>
                            <a:pt x="675249" y="478301"/>
                          </a:cubicBezTo>
                          <a:cubicBezTo>
                            <a:pt x="663616" y="457944"/>
                            <a:pt x="633046" y="445476"/>
                            <a:pt x="633046" y="422030"/>
                          </a:cubicBezTo>
                          <a:cubicBezTo>
                            <a:pt x="633046" y="407201"/>
                            <a:pt x="661181" y="412652"/>
                            <a:pt x="675249" y="407963"/>
                          </a:cubicBezTo>
                          <a:cubicBezTo>
                            <a:pt x="730205" y="462917"/>
                            <a:pt x="672540" y="413642"/>
                            <a:pt x="745588" y="450166"/>
                          </a:cubicBezTo>
                          <a:cubicBezTo>
                            <a:pt x="760710" y="457727"/>
                            <a:pt x="772669" y="470740"/>
                            <a:pt x="787791" y="478301"/>
                          </a:cubicBezTo>
                          <a:cubicBezTo>
                            <a:pt x="819733" y="494272"/>
                            <a:pt x="853754" y="505726"/>
                            <a:pt x="886265" y="520504"/>
                          </a:cubicBezTo>
                          <a:cubicBezTo>
                            <a:pt x="1035278" y="588238"/>
                            <a:pt x="835517" y="502165"/>
                            <a:pt x="1012874" y="590843"/>
                          </a:cubicBezTo>
                          <a:cubicBezTo>
                            <a:pt x="1035460" y="602136"/>
                            <a:pt x="1059766" y="609600"/>
                            <a:pt x="1083212" y="618978"/>
                          </a:cubicBezTo>
                          <a:cubicBezTo>
                            <a:pt x="1106658" y="642424"/>
                            <a:pt x="1135158" y="661728"/>
                            <a:pt x="1153551" y="689317"/>
                          </a:cubicBezTo>
                          <a:cubicBezTo>
                            <a:pt x="1162929" y="703385"/>
                            <a:pt x="1170553" y="718796"/>
                            <a:pt x="1181686" y="731520"/>
                          </a:cubicBezTo>
                          <a:cubicBezTo>
                            <a:pt x="1203521" y="756474"/>
                            <a:pt x="1252025" y="801858"/>
                            <a:pt x="1252025" y="801858"/>
                          </a:cubicBezTo>
                          <a:cubicBezTo>
                            <a:pt x="1256714" y="815926"/>
                            <a:pt x="1256829" y="832482"/>
                            <a:pt x="1266092" y="844061"/>
                          </a:cubicBezTo>
                          <a:cubicBezTo>
                            <a:pt x="1276654" y="857264"/>
                            <a:pt x="1295093" y="861635"/>
                            <a:pt x="1308295" y="872197"/>
                          </a:cubicBezTo>
                          <a:cubicBezTo>
                            <a:pt x="1318652" y="880482"/>
                            <a:pt x="1327052" y="890954"/>
                            <a:pt x="1336431" y="900332"/>
                          </a:cubicBezTo>
                          <a:cubicBezTo>
                            <a:pt x="1351290" y="944910"/>
                            <a:pt x="1347466" y="945778"/>
                            <a:pt x="1378634" y="984738"/>
                          </a:cubicBezTo>
                          <a:cubicBezTo>
                            <a:pt x="1386919" y="995095"/>
                            <a:pt x="1406769" y="1026137"/>
                            <a:pt x="1406769" y="1012874"/>
                          </a:cubicBezTo>
                          <a:cubicBezTo>
                            <a:pt x="1406769" y="969245"/>
                            <a:pt x="1358331" y="942557"/>
                            <a:pt x="1336431" y="914400"/>
                          </a:cubicBezTo>
                          <a:cubicBezTo>
                            <a:pt x="1315671" y="887708"/>
                            <a:pt x="1304070" y="853904"/>
                            <a:pt x="1280160" y="829994"/>
                          </a:cubicBezTo>
                          <a:cubicBezTo>
                            <a:pt x="1261403" y="811237"/>
                            <a:pt x="1238603" y="795794"/>
                            <a:pt x="1223889" y="773723"/>
                          </a:cubicBezTo>
                          <a:cubicBezTo>
                            <a:pt x="1184719" y="714967"/>
                            <a:pt x="1207709" y="743475"/>
                            <a:pt x="1153551" y="689317"/>
                          </a:cubicBezTo>
                          <a:cubicBezTo>
                            <a:pt x="1148862" y="675249"/>
                            <a:pt x="1148102" y="659181"/>
                            <a:pt x="1139483" y="647114"/>
                          </a:cubicBezTo>
                          <a:cubicBezTo>
                            <a:pt x="1124065" y="625529"/>
                            <a:pt x="1101969" y="609600"/>
                            <a:pt x="1083212" y="590843"/>
                          </a:cubicBezTo>
                          <a:lnTo>
                            <a:pt x="1055077" y="562707"/>
                          </a:lnTo>
                          <a:cubicBezTo>
                            <a:pt x="1041009" y="548639"/>
                            <a:pt x="1029427" y="531539"/>
                            <a:pt x="1012874" y="520504"/>
                          </a:cubicBezTo>
                          <a:cubicBezTo>
                            <a:pt x="998806" y="511126"/>
                            <a:pt x="983508" y="503372"/>
                            <a:pt x="970671" y="492369"/>
                          </a:cubicBezTo>
                          <a:cubicBezTo>
                            <a:pt x="885708" y="419543"/>
                            <a:pt x="949743" y="447879"/>
                            <a:pt x="872197" y="422030"/>
                          </a:cubicBezTo>
                          <a:cubicBezTo>
                            <a:pt x="862819" y="407962"/>
                            <a:pt x="856017" y="391782"/>
                            <a:pt x="844062" y="379827"/>
                          </a:cubicBezTo>
                          <a:cubicBezTo>
                            <a:pt x="832107" y="367872"/>
                            <a:pt x="814847" y="362516"/>
                            <a:pt x="801858" y="351692"/>
                          </a:cubicBezTo>
                          <a:cubicBezTo>
                            <a:pt x="786574" y="338956"/>
                            <a:pt x="774939" y="322225"/>
                            <a:pt x="759655" y="309489"/>
                          </a:cubicBezTo>
                          <a:cubicBezTo>
                            <a:pt x="746667" y="298665"/>
                            <a:pt x="730176" y="292487"/>
                            <a:pt x="717452" y="281354"/>
                          </a:cubicBezTo>
                          <a:cubicBezTo>
                            <a:pt x="692498" y="259519"/>
                            <a:pt x="678570" y="221501"/>
                            <a:pt x="647114" y="211015"/>
                          </a:cubicBezTo>
                          <a:cubicBezTo>
                            <a:pt x="633046" y="206326"/>
                            <a:pt x="618541" y="202788"/>
                            <a:pt x="604911" y="196947"/>
                          </a:cubicBezTo>
                          <a:cubicBezTo>
                            <a:pt x="585636" y="188686"/>
                            <a:pt x="548640" y="168812"/>
                            <a:pt x="548640" y="168812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04" name="Freeform 3003"/>
                    <p:cNvSpPr/>
                    <p:nvPr/>
                  </p:nvSpPr>
                  <p:spPr>
                    <a:xfrm>
                      <a:off x="5019459" y="1037784"/>
                      <a:ext cx="1437612" cy="2324394"/>
                    </a:xfrm>
                    <a:custGeom>
                      <a:avLst/>
                      <a:gdLst>
                        <a:gd name="connsiteX0" fmla="*/ 1437612 w 1437612"/>
                        <a:gd name="connsiteY0" fmla="*/ 706610 h 2324394"/>
                        <a:gd name="connsiteX1" fmla="*/ 1423544 w 1437612"/>
                        <a:gd name="connsiteY1" fmla="*/ 622204 h 2324394"/>
                        <a:gd name="connsiteX2" fmla="*/ 1409476 w 1437612"/>
                        <a:gd name="connsiteY2" fmla="*/ 509662 h 2324394"/>
                        <a:gd name="connsiteX3" fmla="*/ 1325070 w 1437612"/>
                        <a:gd name="connsiteY3" fmla="*/ 453391 h 2324394"/>
                        <a:gd name="connsiteX4" fmla="*/ 1226596 w 1437612"/>
                        <a:gd name="connsiteY4" fmla="*/ 467459 h 2324394"/>
                        <a:gd name="connsiteX5" fmla="*/ 1128123 w 1437612"/>
                        <a:gd name="connsiteY5" fmla="*/ 509662 h 2324394"/>
                        <a:gd name="connsiteX6" fmla="*/ 1085919 w 1437612"/>
                        <a:gd name="connsiteY6" fmla="*/ 523730 h 2324394"/>
                        <a:gd name="connsiteX7" fmla="*/ 1015581 w 1437612"/>
                        <a:gd name="connsiteY7" fmla="*/ 594068 h 2324394"/>
                        <a:gd name="connsiteX8" fmla="*/ 874904 w 1437612"/>
                        <a:gd name="connsiteY8" fmla="*/ 706610 h 2324394"/>
                        <a:gd name="connsiteX9" fmla="*/ 818633 w 1437612"/>
                        <a:gd name="connsiteY9" fmla="*/ 791016 h 2324394"/>
                        <a:gd name="connsiteX10" fmla="*/ 748295 w 1437612"/>
                        <a:gd name="connsiteY10" fmla="*/ 889490 h 2324394"/>
                        <a:gd name="connsiteX11" fmla="*/ 720159 w 1437612"/>
                        <a:gd name="connsiteY11" fmla="*/ 917625 h 2324394"/>
                        <a:gd name="connsiteX12" fmla="*/ 692024 w 1437612"/>
                        <a:gd name="connsiteY12" fmla="*/ 973896 h 2324394"/>
                        <a:gd name="connsiteX13" fmla="*/ 663889 w 1437612"/>
                        <a:gd name="connsiteY13" fmla="*/ 1016099 h 2324394"/>
                        <a:gd name="connsiteX14" fmla="*/ 621686 w 1437612"/>
                        <a:gd name="connsiteY14" fmla="*/ 1114573 h 2324394"/>
                        <a:gd name="connsiteX15" fmla="*/ 593550 w 1437612"/>
                        <a:gd name="connsiteY15" fmla="*/ 1142708 h 2324394"/>
                        <a:gd name="connsiteX16" fmla="*/ 579483 w 1437612"/>
                        <a:gd name="connsiteY16" fmla="*/ 1198979 h 2324394"/>
                        <a:gd name="connsiteX17" fmla="*/ 551347 w 1437612"/>
                        <a:gd name="connsiteY17" fmla="*/ 1283385 h 2324394"/>
                        <a:gd name="connsiteX18" fmla="*/ 537279 w 1437612"/>
                        <a:gd name="connsiteY18" fmla="*/ 1409994 h 2324394"/>
                        <a:gd name="connsiteX19" fmla="*/ 523212 w 1437612"/>
                        <a:gd name="connsiteY19" fmla="*/ 1452198 h 2324394"/>
                        <a:gd name="connsiteX20" fmla="*/ 551347 w 1437612"/>
                        <a:gd name="connsiteY20" fmla="*/ 2324394 h 2324394"/>
                        <a:gd name="connsiteX21" fmla="*/ 579483 w 1437612"/>
                        <a:gd name="connsiteY21" fmla="*/ 2296259 h 2324394"/>
                        <a:gd name="connsiteX22" fmla="*/ 593550 w 1437612"/>
                        <a:gd name="connsiteY22" fmla="*/ 2254056 h 2324394"/>
                        <a:gd name="connsiteX23" fmla="*/ 621686 w 1437612"/>
                        <a:gd name="connsiteY23" fmla="*/ 2211853 h 2324394"/>
                        <a:gd name="connsiteX24" fmla="*/ 635753 w 1437612"/>
                        <a:gd name="connsiteY24" fmla="*/ 2028973 h 2324394"/>
                        <a:gd name="connsiteX25" fmla="*/ 649821 w 1437612"/>
                        <a:gd name="connsiteY25" fmla="*/ 1986770 h 2324394"/>
                        <a:gd name="connsiteX26" fmla="*/ 635753 w 1437612"/>
                        <a:gd name="connsiteY26" fmla="*/ 1621010 h 2324394"/>
                        <a:gd name="connsiteX27" fmla="*/ 593550 w 1437612"/>
                        <a:gd name="connsiteY27" fmla="*/ 1353724 h 2324394"/>
                        <a:gd name="connsiteX28" fmla="*/ 579483 w 1437612"/>
                        <a:gd name="connsiteY28" fmla="*/ 1072370 h 2324394"/>
                        <a:gd name="connsiteX29" fmla="*/ 551347 w 1437612"/>
                        <a:gd name="connsiteY29" fmla="*/ 1100505 h 2324394"/>
                        <a:gd name="connsiteX30" fmla="*/ 537279 w 1437612"/>
                        <a:gd name="connsiteY30" fmla="*/ 1142708 h 2324394"/>
                        <a:gd name="connsiteX31" fmla="*/ 495076 w 1437612"/>
                        <a:gd name="connsiteY31" fmla="*/ 1227114 h 2324394"/>
                        <a:gd name="connsiteX32" fmla="*/ 466941 w 1437612"/>
                        <a:gd name="connsiteY32" fmla="*/ 1269318 h 2324394"/>
                        <a:gd name="connsiteX33" fmla="*/ 410670 w 1437612"/>
                        <a:gd name="connsiteY33" fmla="*/ 1395927 h 2324394"/>
                        <a:gd name="connsiteX34" fmla="*/ 368467 w 1437612"/>
                        <a:gd name="connsiteY34" fmla="*/ 1480333 h 2324394"/>
                        <a:gd name="connsiteX35" fmla="*/ 354399 w 1437612"/>
                        <a:gd name="connsiteY35" fmla="*/ 1522536 h 2324394"/>
                        <a:gd name="connsiteX36" fmla="*/ 326264 w 1437612"/>
                        <a:gd name="connsiteY36" fmla="*/ 1564739 h 2324394"/>
                        <a:gd name="connsiteX37" fmla="*/ 312196 w 1437612"/>
                        <a:gd name="connsiteY37" fmla="*/ 1606942 h 2324394"/>
                        <a:gd name="connsiteX38" fmla="*/ 284061 w 1437612"/>
                        <a:gd name="connsiteY38" fmla="*/ 1663213 h 2324394"/>
                        <a:gd name="connsiteX39" fmla="*/ 269993 w 1437612"/>
                        <a:gd name="connsiteY39" fmla="*/ 1705416 h 2324394"/>
                        <a:gd name="connsiteX40" fmla="*/ 241858 w 1437612"/>
                        <a:gd name="connsiteY40" fmla="*/ 1761687 h 2324394"/>
                        <a:gd name="connsiteX41" fmla="*/ 213723 w 1437612"/>
                        <a:gd name="connsiteY41" fmla="*/ 1874228 h 2324394"/>
                        <a:gd name="connsiteX42" fmla="*/ 185587 w 1437612"/>
                        <a:gd name="connsiteY42" fmla="*/ 1958634 h 2324394"/>
                        <a:gd name="connsiteX43" fmla="*/ 284061 w 1437612"/>
                        <a:gd name="connsiteY43" fmla="*/ 1916431 h 2324394"/>
                        <a:gd name="connsiteX44" fmla="*/ 340332 w 1437612"/>
                        <a:gd name="connsiteY44" fmla="*/ 1832025 h 2324394"/>
                        <a:gd name="connsiteX45" fmla="*/ 368467 w 1437612"/>
                        <a:gd name="connsiteY45" fmla="*/ 1789822 h 2324394"/>
                        <a:gd name="connsiteX46" fmla="*/ 396603 w 1437612"/>
                        <a:gd name="connsiteY46" fmla="*/ 1705416 h 2324394"/>
                        <a:gd name="connsiteX47" fmla="*/ 424738 w 1437612"/>
                        <a:gd name="connsiteY47" fmla="*/ 1663213 h 2324394"/>
                        <a:gd name="connsiteX48" fmla="*/ 466941 w 1437612"/>
                        <a:gd name="connsiteY48" fmla="*/ 1592874 h 2324394"/>
                        <a:gd name="connsiteX49" fmla="*/ 495076 w 1437612"/>
                        <a:gd name="connsiteY49" fmla="*/ 1508468 h 2324394"/>
                        <a:gd name="connsiteX50" fmla="*/ 509144 w 1437612"/>
                        <a:gd name="connsiteY50" fmla="*/ 1452198 h 2324394"/>
                        <a:gd name="connsiteX51" fmla="*/ 551347 w 1437612"/>
                        <a:gd name="connsiteY51" fmla="*/ 1367791 h 2324394"/>
                        <a:gd name="connsiteX52" fmla="*/ 565415 w 1437612"/>
                        <a:gd name="connsiteY52" fmla="*/ 1297453 h 2324394"/>
                        <a:gd name="connsiteX53" fmla="*/ 593550 w 1437612"/>
                        <a:gd name="connsiteY53" fmla="*/ 1198979 h 2324394"/>
                        <a:gd name="connsiteX54" fmla="*/ 607618 w 1437612"/>
                        <a:gd name="connsiteY54" fmla="*/ 1100505 h 2324394"/>
                        <a:gd name="connsiteX55" fmla="*/ 621686 w 1437612"/>
                        <a:gd name="connsiteY55" fmla="*/ 1058302 h 2324394"/>
                        <a:gd name="connsiteX56" fmla="*/ 706092 w 1437612"/>
                        <a:gd name="connsiteY56" fmla="*/ 1030167 h 2324394"/>
                        <a:gd name="connsiteX57" fmla="*/ 748295 w 1437612"/>
                        <a:gd name="connsiteY57" fmla="*/ 1002031 h 2324394"/>
                        <a:gd name="connsiteX58" fmla="*/ 790498 w 1437612"/>
                        <a:gd name="connsiteY58" fmla="*/ 917625 h 2324394"/>
                        <a:gd name="connsiteX59" fmla="*/ 790498 w 1437612"/>
                        <a:gd name="connsiteY59" fmla="*/ 1635078 h 2324394"/>
                        <a:gd name="connsiteX60" fmla="*/ 818633 w 1437612"/>
                        <a:gd name="connsiteY60" fmla="*/ 1846093 h 2324394"/>
                        <a:gd name="connsiteX61" fmla="*/ 804566 w 1437612"/>
                        <a:gd name="connsiteY61" fmla="*/ 1227114 h 2324394"/>
                        <a:gd name="connsiteX62" fmla="*/ 776430 w 1437612"/>
                        <a:gd name="connsiteY62" fmla="*/ 1184911 h 2324394"/>
                        <a:gd name="connsiteX63" fmla="*/ 762363 w 1437612"/>
                        <a:gd name="connsiteY63" fmla="*/ 1142708 h 2324394"/>
                        <a:gd name="connsiteX64" fmla="*/ 748295 w 1437612"/>
                        <a:gd name="connsiteY64" fmla="*/ 917625 h 2324394"/>
                        <a:gd name="connsiteX65" fmla="*/ 734227 w 1437612"/>
                        <a:gd name="connsiteY65" fmla="*/ 875422 h 2324394"/>
                        <a:gd name="connsiteX66" fmla="*/ 720159 w 1437612"/>
                        <a:gd name="connsiteY66" fmla="*/ 791016 h 2324394"/>
                        <a:gd name="connsiteX67" fmla="*/ 677956 w 1437612"/>
                        <a:gd name="connsiteY67" fmla="*/ 805084 h 2324394"/>
                        <a:gd name="connsiteX68" fmla="*/ 621686 w 1437612"/>
                        <a:gd name="connsiteY68" fmla="*/ 819151 h 2324394"/>
                        <a:gd name="connsiteX69" fmla="*/ 551347 w 1437612"/>
                        <a:gd name="connsiteY69" fmla="*/ 861354 h 2324394"/>
                        <a:gd name="connsiteX70" fmla="*/ 509144 w 1437612"/>
                        <a:gd name="connsiteY70" fmla="*/ 875422 h 2324394"/>
                        <a:gd name="connsiteX71" fmla="*/ 382535 w 1437612"/>
                        <a:gd name="connsiteY71" fmla="*/ 945761 h 2324394"/>
                        <a:gd name="connsiteX72" fmla="*/ 312196 w 1437612"/>
                        <a:gd name="connsiteY72" fmla="*/ 1030167 h 2324394"/>
                        <a:gd name="connsiteX73" fmla="*/ 269993 w 1437612"/>
                        <a:gd name="connsiteY73" fmla="*/ 1058302 h 2324394"/>
                        <a:gd name="connsiteX74" fmla="*/ 213723 w 1437612"/>
                        <a:gd name="connsiteY74" fmla="*/ 1142708 h 2324394"/>
                        <a:gd name="connsiteX75" fmla="*/ 157452 w 1437612"/>
                        <a:gd name="connsiteY75" fmla="*/ 1213047 h 2324394"/>
                        <a:gd name="connsiteX76" fmla="*/ 143384 w 1437612"/>
                        <a:gd name="connsiteY76" fmla="*/ 1255250 h 2324394"/>
                        <a:gd name="connsiteX77" fmla="*/ 87113 w 1437612"/>
                        <a:gd name="connsiteY77" fmla="*/ 1339656 h 2324394"/>
                        <a:gd name="connsiteX78" fmla="*/ 129316 w 1437612"/>
                        <a:gd name="connsiteY78" fmla="*/ 1353724 h 2324394"/>
                        <a:gd name="connsiteX79" fmla="*/ 157452 w 1437612"/>
                        <a:gd name="connsiteY79" fmla="*/ 1311521 h 2324394"/>
                        <a:gd name="connsiteX80" fmla="*/ 199655 w 1437612"/>
                        <a:gd name="connsiteY80" fmla="*/ 1297453 h 2324394"/>
                        <a:gd name="connsiteX81" fmla="*/ 284061 w 1437612"/>
                        <a:gd name="connsiteY81" fmla="*/ 1227114 h 2324394"/>
                        <a:gd name="connsiteX82" fmla="*/ 382535 w 1437612"/>
                        <a:gd name="connsiteY82" fmla="*/ 1142708 h 2324394"/>
                        <a:gd name="connsiteX83" fmla="*/ 466941 w 1437612"/>
                        <a:gd name="connsiteY83" fmla="*/ 1086438 h 2324394"/>
                        <a:gd name="connsiteX84" fmla="*/ 495076 w 1437612"/>
                        <a:gd name="connsiteY84" fmla="*/ 1058302 h 2324394"/>
                        <a:gd name="connsiteX85" fmla="*/ 523212 w 1437612"/>
                        <a:gd name="connsiteY85" fmla="*/ 1016099 h 2324394"/>
                        <a:gd name="connsiteX86" fmla="*/ 593550 w 1437612"/>
                        <a:gd name="connsiteY86" fmla="*/ 959828 h 2324394"/>
                        <a:gd name="connsiteX87" fmla="*/ 649821 w 1437612"/>
                        <a:gd name="connsiteY87" fmla="*/ 875422 h 2324394"/>
                        <a:gd name="connsiteX88" fmla="*/ 706092 w 1437612"/>
                        <a:gd name="connsiteY88" fmla="*/ 805084 h 2324394"/>
                        <a:gd name="connsiteX89" fmla="*/ 818633 w 1437612"/>
                        <a:gd name="connsiteY89" fmla="*/ 776948 h 2324394"/>
                        <a:gd name="connsiteX90" fmla="*/ 860836 w 1437612"/>
                        <a:gd name="connsiteY90" fmla="*/ 762881 h 2324394"/>
                        <a:gd name="connsiteX91" fmla="*/ 903039 w 1437612"/>
                        <a:gd name="connsiteY91" fmla="*/ 776948 h 2324394"/>
                        <a:gd name="connsiteX92" fmla="*/ 917107 w 1437612"/>
                        <a:gd name="connsiteY92" fmla="*/ 833219 h 2324394"/>
                        <a:gd name="connsiteX93" fmla="*/ 945243 w 1437612"/>
                        <a:gd name="connsiteY93" fmla="*/ 931693 h 2324394"/>
                        <a:gd name="connsiteX94" fmla="*/ 973378 w 1437612"/>
                        <a:gd name="connsiteY94" fmla="*/ 1114573 h 2324394"/>
                        <a:gd name="connsiteX95" fmla="*/ 1001513 w 1437612"/>
                        <a:gd name="connsiteY95" fmla="*/ 1621010 h 2324394"/>
                        <a:gd name="connsiteX96" fmla="*/ 1015581 w 1437612"/>
                        <a:gd name="connsiteY96" fmla="*/ 1719484 h 2324394"/>
                        <a:gd name="connsiteX97" fmla="*/ 1043716 w 1437612"/>
                        <a:gd name="connsiteY97" fmla="*/ 1677281 h 2324394"/>
                        <a:gd name="connsiteX98" fmla="*/ 1057784 w 1437612"/>
                        <a:gd name="connsiteY98" fmla="*/ 1635078 h 2324394"/>
                        <a:gd name="connsiteX99" fmla="*/ 1099987 w 1437612"/>
                        <a:gd name="connsiteY99" fmla="*/ 1480333 h 2324394"/>
                        <a:gd name="connsiteX100" fmla="*/ 1085919 w 1437612"/>
                        <a:gd name="connsiteY100" fmla="*/ 1044234 h 2324394"/>
                        <a:gd name="connsiteX101" fmla="*/ 1057784 w 1437612"/>
                        <a:gd name="connsiteY101" fmla="*/ 959828 h 2324394"/>
                        <a:gd name="connsiteX102" fmla="*/ 1029649 w 1437612"/>
                        <a:gd name="connsiteY102" fmla="*/ 917625 h 2324394"/>
                        <a:gd name="connsiteX103" fmla="*/ 1015581 w 1437612"/>
                        <a:gd name="connsiteY103" fmla="*/ 875422 h 2324394"/>
                        <a:gd name="connsiteX104" fmla="*/ 973378 w 1437612"/>
                        <a:gd name="connsiteY104" fmla="*/ 833219 h 2324394"/>
                        <a:gd name="connsiteX105" fmla="*/ 931175 w 1437612"/>
                        <a:gd name="connsiteY105" fmla="*/ 748813 h 2324394"/>
                        <a:gd name="connsiteX106" fmla="*/ 903039 w 1437612"/>
                        <a:gd name="connsiteY106" fmla="*/ 720678 h 2324394"/>
                        <a:gd name="connsiteX107" fmla="*/ 888972 w 1437612"/>
                        <a:gd name="connsiteY107" fmla="*/ 664407 h 2324394"/>
                        <a:gd name="connsiteX108" fmla="*/ 199655 w 1437612"/>
                        <a:gd name="connsiteY108" fmla="*/ 551865 h 2324394"/>
                        <a:gd name="connsiteX109" fmla="*/ 157452 w 1437612"/>
                        <a:gd name="connsiteY109" fmla="*/ 565933 h 2324394"/>
                        <a:gd name="connsiteX110" fmla="*/ 58978 w 1437612"/>
                        <a:gd name="connsiteY110" fmla="*/ 594068 h 2324394"/>
                        <a:gd name="connsiteX111" fmla="*/ 73046 w 1437612"/>
                        <a:gd name="connsiteY111" fmla="*/ 636271 h 2324394"/>
                        <a:gd name="connsiteX112" fmla="*/ 495076 w 1437612"/>
                        <a:gd name="connsiteY112" fmla="*/ 622204 h 2324394"/>
                        <a:gd name="connsiteX113" fmla="*/ 818633 w 1437612"/>
                        <a:gd name="connsiteY113" fmla="*/ 636271 h 2324394"/>
                        <a:gd name="connsiteX114" fmla="*/ 874904 w 1437612"/>
                        <a:gd name="connsiteY114" fmla="*/ 650339 h 2324394"/>
                        <a:gd name="connsiteX115" fmla="*/ 945243 w 1437612"/>
                        <a:gd name="connsiteY115" fmla="*/ 706610 h 2324394"/>
                        <a:gd name="connsiteX116" fmla="*/ 959310 w 1437612"/>
                        <a:gd name="connsiteY116" fmla="*/ 650339 h 2324394"/>
                        <a:gd name="connsiteX117" fmla="*/ 973378 w 1437612"/>
                        <a:gd name="connsiteY117" fmla="*/ 580001 h 2324394"/>
                        <a:gd name="connsiteX118" fmla="*/ 1001513 w 1437612"/>
                        <a:gd name="connsiteY118" fmla="*/ 495594 h 2324394"/>
                        <a:gd name="connsiteX119" fmla="*/ 1015581 w 1437612"/>
                        <a:gd name="connsiteY119" fmla="*/ 453391 h 2324394"/>
                        <a:gd name="connsiteX120" fmla="*/ 1029649 w 1437612"/>
                        <a:gd name="connsiteY120" fmla="*/ 411188 h 2324394"/>
                        <a:gd name="connsiteX121" fmla="*/ 1057784 w 1437612"/>
                        <a:gd name="connsiteY121" fmla="*/ 368985 h 2324394"/>
                        <a:gd name="connsiteX122" fmla="*/ 1071852 w 1437612"/>
                        <a:gd name="connsiteY122" fmla="*/ 326782 h 2324394"/>
                        <a:gd name="connsiteX123" fmla="*/ 1099987 w 1437612"/>
                        <a:gd name="connsiteY123" fmla="*/ 284579 h 2324394"/>
                        <a:gd name="connsiteX124" fmla="*/ 1156258 w 1437612"/>
                        <a:gd name="connsiteY124" fmla="*/ 214241 h 2324394"/>
                        <a:gd name="connsiteX125" fmla="*/ 1184393 w 1437612"/>
                        <a:gd name="connsiteY125" fmla="*/ 129834 h 2324394"/>
                        <a:gd name="connsiteX126" fmla="*/ 1085919 w 1437612"/>
                        <a:gd name="connsiteY126" fmla="*/ 59496 h 2324394"/>
                        <a:gd name="connsiteX127" fmla="*/ 973378 w 1437612"/>
                        <a:gd name="connsiteY127" fmla="*/ 31361 h 2324394"/>
                        <a:gd name="connsiteX128" fmla="*/ 931175 w 1437612"/>
                        <a:gd name="connsiteY128" fmla="*/ 17293 h 2324394"/>
                        <a:gd name="connsiteX129" fmla="*/ 874904 w 1437612"/>
                        <a:gd name="connsiteY129" fmla="*/ 3225 h 2324394"/>
                        <a:gd name="connsiteX130" fmla="*/ 818633 w 1437612"/>
                        <a:gd name="connsiteY130" fmla="*/ 17293 h 2324394"/>
                        <a:gd name="connsiteX131" fmla="*/ 860836 w 1437612"/>
                        <a:gd name="connsiteY131" fmla="*/ 31361 h 2324394"/>
                        <a:gd name="connsiteX132" fmla="*/ 888972 w 1437612"/>
                        <a:gd name="connsiteY132" fmla="*/ 59496 h 2324394"/>
                        <a:gd name="connsiteX133" fmla="*/ 931175 w 1437612"/>
                        <a:gd name="connsiteY133" fmla="*/ 87631 h 2324394"/>
                        <a:gd name="connsiteX134" fmla="*/ 959310 w 1437612"/>
                        <a:gd name="connsiteY134" fmla="*/ 143902 h 2324394"/>
                        <a:gd name="connsiteX135" fmla="*/ 1015581 w 1437612"/>
                        <a:gd name="connsiteY135" fmla="*/ 214241 h 2324394"/>
                        <a:gd name="connsiteX136" fmla="*/ 1057784 w 1437612"/>
                        <a:gd name="connsiteY136" fmla="*/ 242376 h 2324394"/>
                        <a:gd name="connsiteX137" fmla="*/ 1099987 w 1437612"/>
                        <a:gd name="connsiteY137" fmla="*/ 214241 h 2324394"/>
                        <a:gd name="connsiteX138" fmla="*/ 1071852 w 1437612"/>
                        <a:gd name="connsiteY138" fmla="*/ 256444 h 2324394"/>
                        <a:gd name="connsiteX139" fmla="*/ 1043716 w 1437612"/>
                        <a:gd name="connsiteY139" fmla="*/ 284579 h 2324394"/>
                        <a:gd name="connsiteX140" fmla="*/ 987446 w 1437612"/>
                        <a:gd name="connsiteY140" fmla="*/ 354918 h 2324394"/>
                        <a:gd name="connsiteX141" fmla="*/ 931175 w 1437612"/>
                        <a:gd name="connsiteY141" fmla="*/ 439324 h 2324394"/>
                        <a:gd name="connsiteX142" fmla="*/ 917107 w 1437612"/>
                        <a:gd name="connsiteY142" fmla="*/ 481527 h 2324394"/>
                        <a:gd name="connsiteX143" fmla="*/ 874904 w 1437612"/>
                        <a:gd name="connsiteY143" fmla="*/ 565933 h 2324394"/>
                        <a:gd name="connsiteX144" fmla="*/ 888972 w 1437612"/>
                        <a:gd name="connsiteY144" fmla="*/ 636271 h 2324394"/>
                        <a:gd name="connsiteX145" fmla="*/ 1015581 w 1437612"/>
                        <a:gd name="connsiteY145" fmla="*/ 608136 h 2324394"/>
                        <a:gd name="connsiteX146" fmla="*/ 1057784 w 1437612"/>
                        <a:gd name="connsiteY146" fmla="*/ 580001 h 2324394"/>
                        <a:gd name="connsiteX147" fmla="*/ 1114055 w 1437612"/>
                        <a:gd name="connsiteY147" fmla="*/ 551865 h 2324394"/>
                        <a:gd name="connsiteX148" fmla="*/ 1156258 w 1437612"/>
                        <a:gd name="connsiteY148" fmla="*/ 509662 h 2324394"/>
                        <a:gd name="connsiteX149" fmla="*/ 1198461 w 1437612"/>
                        <a:gd name="connsiteY149" fmla="*/ 481527 h 2324394"/>
                        <a:gd name="connsiteX150" fmla="*/ 1212529 w 1437612"/>
                        <a:gd name="connsiteY150" fmla="*/ 1241182 h 2324394"/>
                        <a:gd name="connsiteX151" fmla="*/ 1240664 w 1437612"/>
                        <a:gd name="connsiteY151" fmla="*/ 1156776 h 2324394"/>
                        <a:gd name="connsiteX152" fmla="*/ 1254732 w 1437612"/>
                        <a:gd name="connsiteY152" fmla="*/ 819151 h 2324394"/>
                        <a:gd name="connsiteX153" fmla="*/ 1254732 w 1437612"/>
                        <a:gd name="connsiteY153" fmla="*/ 551865 h 2324394"/>
                        <a:gd name="connsiteX154" fmla="*/ 1212529 w 1437612"/>
                        <a:gd name="connsiteY154" fmla="*/ 537798 h 2324394"/>
                        <a:gd name="connsiteX155" fmla="*/ 1114055 w 1437612"/>
                        <a:gd name="connsiteY155" fmla="*/ 495594 h 23243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</a:cxnLst>
                      <a:rect l="l" t="t" r="r" b="b"/>
                      <a:pathLst>
                        <a:path w="1437612" h="2324394">
                          <a:moveTo>
                            <a:pt x="1437612" y="706610"/>
                          </a:moveTo>
                          <a:cubicBezTo>
                            <a:pt x="1432923" y="678475"/>
                            <a:pt x="1427578" y="650441"/>
                            <a:pt x="1423544" y="622204"/>
                          </a:cubicBezTo>
                          <a:cubicBezTo>
                            <a:pt x="1418197" y="584778"/>
                            <a:pt x="1422396" y="545192"/>
                            <a:pt x="1409476" y="509662"/>
                          </a:cubicBezTo>
                          <a:cubicBezTo>
                            <a:pt x="1394941" y="469692"/>
                            <a:pt x="1357708" y="464271"/>
                            <a:pt x="1325070" y="453391"/>
                          </a:cubicBezTo>
                          <a:cubicBezTo>
                            <a:pt x="1292245" y="458080"/>
                            <a:pt x="1259110" y="460956"/>
                            <a:pt x="1226596" y="467459"/>
                          </a:cubicBezTo>
                          <a:cubicBezTo>
                            <a:pt x="1185358" y="475707"/>
                            <a:pt x="1168157" y="492505"/>
                            <a:pt x="1128123" y="509662"/>
                          </a:cubicBezTo>
                          <a:cubicBezTo>
                            <a:pt x="1114493" y="515503"/>
                            <a:pt x="1099987" y="519041"/>
                            <a:pt x="1085919" y="523730"/>
                          </a:cubicBezTo>
                          <a:cubicBezTo>
                            <a:pt x="1029648" y="608138"/>
                            <a:pt x="1090609" y="528418"/>
                            <a:pt x="1015581" y="594068"/>
                          </a:cubicBezTo>
                          <a:cubicBezTo>
                            <a:pt x="885148" y="708198"/>
                            <a:pt x="1007288" y="627180"/>
                            <a:pt x="874904" y="706610"/>
                          </a:cubicBezTo>
                          <a:cubicBezTo>
                            <a:pt x="850974" y="778398"/>
                            <a:pt x="876112" y="723957"/>
                            <a:pt x="818633" y="791016"/>
                          </a:cubicBezTo>
                          <a:cubicBezTo>
                            <a:pt x="699792" y="929665"/>
                            <a:pt x="837385" y="778129"/>
                            <a:pt x="748295" y="889490"/>
                          </a:cubicBezTo>
                          <a:cubicBezTo>
                            <a:pt x="740009" y="899847"/>
                            <a:pt x="729538" y="908247"/>
                            <a:pt x="720159" y="917625"/>
                          </a:cubicBezTo>
                          <a:cubicBezTo>
                            <a:pt x="710781" y="936382"/>
                            <a:pt x="702428" y="955688"/>
                            <a:pt x="692024" y="973896"/>
                          </a:cubicBezTo>
                          <a:cubicBezTo>
                            <a:pt x="683636" y="988576"/>
                            <a:pt x="671450" y="1000977"/>
                            <a:pt x="663889" y="1016099"/>
                          </a:cubicBezTo>
                          <a:cubicBezTo>
                            <a:pt x="626379" y="1091119"/>
                            <a:pt x="680226" y="1026764"/>
                            <a:pt x="621686" y="1114573"/>
                          </a:cubicBezTo>
                          <a:cubicBezTo>
                            <a:pt x="614329" y="1125609"/>
                            <a:pt x="602929" y="1133330"/>
                            <a:pt x="593550" y="1142708"/>
                          </a:cubicBezTo>
                          <a:cubicBezTo>
                            <a:pt x="588861" y="1161465"/>
                            <a:pt x="585039" y="1180460"/>
                            <a:pt x="579483" y="1198979"/>
                          </a:cubicBezTo>
                          <a:cubicBezTo>
                            <a:pt x="570961" y="1227386"/>
                            <a:pt x="551347" y="1283385"/>
                            <a:pt x="551347" y="1283385"/>
                          </a:cubicBezTo>
                          <a:cubicBezTo>
                            <a:pt x="546658" y="1325588"/>
                            <a:pt x="544260" y="1368109"/>
                            <a:pt x="537279" y="1409994"/>
                          </a:cubicBezTo>
                          <a:cubicBezTo>
                            <a:pt x="534841" y="1424621"/>
                            <a:pt x="523212" y="1437369"/>
                            <a:pt x="523212" y="1452198"/>
                          </a:cubicBezTo>
                          <a:cubicBezTo>
                            <a:pt x="523212" y="2156388"/>
                            <a:pt x="502684" y="1983763"/>
                            <a:pt x="551347" y="2324394"/>
                          </a:cubicBezTo>
                          <a:cubicBezTo>
                            <a:pt x="560726" y="2315016"/>
                            <a:pt x="572659" y="2307632"/>
                            <a:pt x="579483" y="2296259"/>
                          </a:cubicBezTo>
                          <a:cubicBezTo>
                            <a:pt x="587112" y="2283544"/>
                            <a:pt x="586918" y="2267319"/>
                            <a:pt x="593550" y="2254056"/>
                          </a:cubicBezTo>
                          <a:cubicBezTo>
                            <a:pt x="601111" y="2238934"/>
                            <a:pt x="612307" y="2225921"/>
                            <a:pt x="621686" y="2211853"/>
                          </a:cubicBezTo>
                          <a:cubicBezTo>
                            <a:pt x="626375" y="2150893"/>
                            <a:pt x="628170" y="2089641"/>
                            <a:pt x="635753" y="2028973"/>
                          </a:cubicBezTo>
                          <a:cubicBezTo>
                            <a:pt x="637592" y="2014259"/>
                            <a:pt x="649821" y="2001599"/>
                            <a:pt x="649821" y="1986770"/>
                          </a:cubicBezTo>
                          <a:cubicBezTo>
                            <a:pt x="649821" y="1864760"/>
                            <a:pt x="644878" y="1742678"/>
                            <a:pt x="635753" y="1621010"/>
                          </a:cubicBezTo>
                          <a:cubicBezTo>
                            <a:pt x="628188" y="1520147"/>
                            <a:pt x="611988" y="1445912"/>
                            <a:pt x="593550" y="1353724"/>
                          </a:cubicBezTo>
                          <a:cubicBezTo>
                            <a:pt x="588861" y="1259939"/>
                            <a:pt x="594920" y="1164994"/>
                            <a:pt x="579483" y="1072370"/>
                          </a:cubicBezTo>
                          <a:cubicBezTo>
                            <a:pt x="577303" y="1059287"/>
                            <a:pt x="558171" y="1089132"/>
                            <a:pt x="551347" y="1100505"/>
                          </a:cubicBezTo>
                          <a:cubicBezTo>
                            <a:pt x="543718" y="1113220"/>
                            <a:pt x="543302" y="1129157"/>
                            <a:pt x="537279" y="1142708"/>
                          </a:cubicBezTo>
                          <a:cubicBezTo>
                            <a:pt x="524503" y="1171453"/>
                            <a:pt x="510352" y="1199616"/>
                            <a:pt x="495076" y="1227114"/>
                          </a:cubicBezTo>
                          <a:cubicBezTo>
                            <a:pt x="486865" y="1241894"/>
                            <a:pt x="473808" y="1253868"/>
                            <a:pt x="466941" y="1269318"/>
                          </a:cubicBezTo>
                          <a:cubicBezTo>
                            <a:pt x="399982" y="1419979"/>
                            <a:pt x="474342" y="1300421"/>
                            <a:pt x="410670" y="1395927"/>
                          </a:cubicBezTo>
                          <a:cubicBezTo>
                            <a:pt x="375315" y="1501998"/>
                            <a:pt x="423005" y="1371259"/>
                            <a:pt x="368467" y="1480333"/>
                          </a:cubicBezTo>
                          <a:cubicBezTo>
                            <a:pt x="361835" y="1493596"/>
                            <a:pt x="361031" y="1509273"/>
                            <a:pt x="354399" y="1522536"/>
                          </a:cubicBezTo>
                          <a:cubicBezTo>
                            <a:pt x="346838" y="1537658"/>
                            <a:pt x="333825" y="1549617"/>
                            <a:pt x="326264" y="1564739"/>
                          </a:cubicBezTo>
                          <a:cubicBezTo>
                            <a:pt x="319632" y="1578002"/>
                            <a:pt x="318037" y="1593312"/>
                            <a:pt x="312196" y="1606942"/>
                          </a:cubicBezTo>
                          <a:cubicBezTo>
                            <a:pt x="303935" y="1626217"/>
                            <a:pt x="292322" y="1643938"/>
                            <a:pt x="284061" y="1663213"/>
                          </a:cubicBezTo>
                          <a:cubicBezTo>
                            <a:pt x="278220" y="1676843"/>
                            <a:pt x="275834" y="1691786"/>
                            <a:pt x="269993" y="1705416"/>
                          </a:cubicBezTo>
                          <a:cubicBezTo>
                            <a:pt x="261732" y="1724691"/>
                            <a:pt x="248490" y="1741792"/>
                            <a:pt x="241858" y="1761687"/>
                          </a:cubicBezTo>
                          <a:cubicBezTo>
                            <a:pt x="229630" y="1798371"/>
                            <a:pt x="225951" y="1837544"/>
                            <a:pt x="213723" y="1874228"/>
                          </a:cubicBezTo>
                          <a:cubicBezTo>
                            <a:pt x="204344" y="1902363"/>
                            <a:pt x="159061" y="1971897"/>
                            <a:pt x="185587" y="1958634"/>
                          </a:cubicBezTo>
                          <a:cubicBezTo>
                            <a:pt x="255121" y="1923868"/>
                            <a:pt x="221963" y="1937131"/>
                            <a:pt x="284061" y="1916431"/>
                          </a:cubicBezTo>
                          <a:lnTo>
                            <a:pt x="340332" y="1832025"/>
                          </a:lnTo>
                          <a:cubicBezTo>
                            <a:pt x="349710" y="1817957"/>
                            <a:pt x="363120" y="1805862"/>
                            <a:pt x="368467" y="1789822"/>
                          </a:cubicBezTo>
                          <a:cubicBezTo>
                            <a:pt x="377846" y="1761687"/>
                            <a:pt x="380152" y="1730092"/>
                            <a:pt x="396603" y="1705416"/>
                          </a:cubicBezTo>
                          <a:cubicBezTo>
                            <a:pt x="405981" y="1691348"/>
                            <a:pt x="417177" y="1678335"/>
                            <a:pt x="424738" y="1663213"/>
                          </a:cubicBezTo>
                          <a:cubicBezTo>
                            <a:pt x="461262" y="1590165"/>
                            <a:pt x="411987" y="1647830"/>
                            <a:pt x="466941" y="1592874"/>
                          </a:cubicBezTo>
                          <a:cubicBezTo>
                            <a:pt x="476319" y="1564739"/>
                            <a:pt x="487883" y="1537240"/>
                            <a:pt x="495076" y="1508468"/>
                          </a:cubicBezTo>
                          <a:cubicBezTo>
                            <a:pt x="499765" y="1489711"/>
                            <a:pt x="501528" y="1469969"/>
                            <a:pt x="509144" y="1452198"/>
                          </a:cubicBezTo>
                          <a:cubicBezTo>
                            <a:pt x="550402" y="1355928"/>
                            <a:pt x="527636" y="1462631"/>
                            <a:pt x="551347" y="1367791"/>
                          </a:cubicBezTo>
                          <a:cubicBezTo>
                            <a:pt x="557146" y="1344595"/>
                            <a:pt x="560228" y="1320794"/>
                            <a:pt x="565415" y="1297453"/>
                          </a:cubicBezTo>
                          <a:cubicBezTo>
                            <a:pt x="577191" y="1244463"/>
                            <a:pt x="577886" y="1245974"/>
                            <a:pt x="593550" y="1198979"/>
                          </a:cubicBezTo>
                          <a:cubicBezTo>
                            <a:pt x="598239" y="1166154"/>
                            <a:pt x="601115" y="1133019"/>
                            <a:pt x="607618" y="1100505"/>
                          </a:cubicBezTo>
                          <a:cubicBezTo>
                            <a:pt x="610526" y="1085964"/>
                            <a:pt x="609619" y="1066921"/>
                            <a:pt x="621686" y="1058302"/>
                          </a:cubicBezTo>
                          <a:cubicBezTo>
                            <a:pt x="645819" y="1041064"/>
                            <a:pt x="706092" y="1030167"/>
                            <a:pt x="706092" y="1030167"/>
                          </a:cubicBezTo>
                          <a:cubicBezTo>
                            <a:pt x="720160" y="1020788"/>
                            <a:pt x="736340" y="1013986"/>
                            <a:pt x="748295" y="1002031"/>
                          </a:cubicBezTo>
                          <a:cubicBezTo>
                            <a:pt x="775565" y="974761"/>
                            <a:pt x="779056" y="951949"/>
                            <a:pt x="790498" y="917625"/>
                          </a:cubicBezTo>
                          <a:cubicBezTo>
                            <a:pt x="753839" y="1210895"/>
                            <a:pt x="762610" y="1095901"/>
                            <a:pt x="790498" y="1635078"/>
                          </a:cubicBezTo>
                          <a:cubicBezTo>
                            <a:pt x="794163" y="1705944"/>
                            <a:pt x="809255" y="1775755"/>
                            <a:pt x="818633" y="1846093"/>
                          </a:cubicBezTo>
                          <a:cubicBezTo>
                            <a:pt x="813944" y="1639767"/>
                            <a:pt x="817712" y="1433074"/>
                            <a:pt x="804566" y="1227114"/>
                          </a:cubicBezTo>
                          <a:cubicBezTo>
                            <a:pt x="803489" y="1210241"/>
                            <a:pt x="783991" y="1200033"/>
                            <a:pt x="776430" y="1184911"/>
                          </a:cubicBezTo>
                          <a:cubicBezTo>
                            <a:pt x="769798" y="1171648"/>
                            <a:pt x="767052" y="1156776"/>
                            <a:pt x="762363" y="1142708"/>
                          </a:cubicBezTo>
                          <a:cubicBezTo>
                            <a:pt x="757674" y="1067680"/>
                            <a:pt x="756165" y="992386"/>
                            <a:pt x="748295" y="917625"/>
                          </a:cubicBezTo>
                          <a:cubicBezTo>
                            <a:pt x="746743" y="902878"/>
                            <a:pt x="737444" y="889898"/>
                            <a:pt x="734227" y="875422"/>
                          </a:cubicBezTo>
                          <a:cubicBezTo>
                            <a:pt x="728039" y="847578"/>
                            <a:pt x="724848" y="819151"/>
                            <a:pt x="720159" y="791016"/>
                          </a:cubicBezTo>
                          <a:cubicBezTo>
                            <a:pt x="706091" y="795705"/>
                            <a:pt x="692214" y="801010"/>
                            <a:pt x="677956" y="805084"/>
                          </a:cubicBezTo>
                          <a:cubicBezTo>
                            <a:pt x="659366" y="810395"/>
                            <a:pt x="639354" y="811299"/>
                            <a:pt x="621686" y="819151"/>
                          </a:cubicBezTo>
                          <a:cubicBezTo>
                            <a:pt x="596700" y="830256"/>
                            <a:pt x="575803" y="849126"/>
                            <a:pt x="551347" y="861354"/>
                          </a:cubicBezTo>
                          <a:cubicBezTo>
                            <a:pt x="538084" y="867986"/>
                            <a:pt x="522107" y="868221"/>
                            <a:pt x="509144" y="875422"/>
                          </a:cubicBezTo>
                          <a:cubicBezTo>
                            <a:pt x="364028" y="956043"/>
                            <a:pt x="478030" y="913929"/>
                            <a:pt x="382535" y="945761"/>
                          </a:cubicBezTo>
                          <a:cubicBezTo>
                            <a:pt x="354871" y="987257"/>
                            <a:pt x="352814" y="996319"/>
                            <a:pt x="312196" y="1030167"/>
                          </a:cubicBezTo>
                          <a:cubicBezTo>
                            <a:pt x="299208" y="1040991"/>
                            <a:pt x="284061" y="1048924"/>
                            <a:pt x="269993" y="1058302"/>
                          </a:cubicBezTo>
                          <a:cubicBezTo>
                            <a:pt x="251236" y="1086437"/>
                            <a:pt x="237633" y="1118798"/>
                            <a:pt x="213723" y="1142708"/>
                          </a:cubicBezTo>
                          <a:cubicBezTo>
                            <a:pt x="187553" y="1168878"/>
                            <a:pt x="175199" y="1177554"/>
                            <a:pt x="157452" y="1213047"/>
                          </a:cubicBezTo>
                          <a:cubicBezTo>
                            <a:pt x="150820" y="1226310"/>
                            <a:pt x="150585" y="1242287"/>
                            <a:pt x="143384" y="1255250"/>
                          </a:cubicBezTo>
                          <a:cubicBezTo>
                            <a:pt x="126962" y="1284809"/>
                            <a:pt x="87113" y="1339656"/>
                            <a:pt x="87113" y="1339656"/>
                          </a:cubicBezTo>
                          <a:cubicBezTo>
                            <a:pt x="101181" y="1344345"/>
                            <a:pt x="115548" y="1359231"/>
                            <a:pt x="129316" y="1353724"/>
                          </a:cubicBezTo>
                          <a:cubicBezTo>
                            <a:pt x="145014" y="1347445"/>
                            <a:pt x="144250" y="1322083"/>
                            <a:pt x="157452" y="1311521"/>
                          </a:cubicBezTo>
                          <a:cubicBezTo>
                            <a:pt x="169031" y="1302258"/>
                            <a:pt x="185587" y="1302142"/>
                            <a:pt x="199655" y="1297453"/>
                          </a:cubicBezTo>
                          <a:cubicBezTo>
                            <a:pt x="322951" y="1174157"/>
                            <a:pt x="166548" y="1325042"/>
                            <a:pt x="284061" y="1227114"/>
                          </a:cubicBezTo>
                          <a:cubicBezTo>
                            <a:pt x="393341" y="1136046"/>
                            <a:pt x="250835" y="1234897"/>
                            <a:pt x="382535" y="1142708"/>
                          </a:cubicBezTo>
                          <a:cubicBezTo>
                            <a:pt x="410237" y="1123317"/>
                            <a:pt x="443031" y="1110349"/>
                            <a:pt x="466941" y="1086438"/>
                          </a:cubicBezTo>
                          <a:cubicBezTo>
                            <a:pt x="476319" y="1077059"/>
                            <a:pt x="486791" y="1068659"/>
                            <a:pt x="495076" y="1058302"/>
                          </a:cubicBezTo>
                          <a:cubicBezTo>
                            <a:pt x="505638" y="1045100"/>
                            <a:pt x="511257" y="1028054"/>
                            <a:pt x="523212" y="1016099"/>
                          </a:cubicBezTo>
                          <a:cubicBezTo>
                            <a:pt x="578588" y="960724"/>
                            <a:pt x="551783" y="1015517"/>
                            <a:pt x="593550" y="959828"/>
                          </a:cubicBezTo>
                          <a:cubicBezTo>
                            <a:pt x="613839" y="932776"/>
                            <a:pt x="631064" y="903557"/>
                            <a:pt x="649821" y="875422"/>
                          </a:cubicBezTo>
                          <a:cubicBezTo>
                            <a:pt x="662602" y="856251"/>
                            <a:pt x="683817" y="818449"/>
                            <a:pt x="706092" y="805084"/>
                          </a:cubicBezTo>
                          <a:cubicBezTo>
                            <a:pt x="729062" y="791302"/>
                            <a:pt x="801342" y="781271"/>
                            <a:pt x="818633" y="776948"/>
                          </a:cubicBezTo>
                          <a:cubicBezTo>
                            <a:pt x="833019" y="773352"/>
                            <a:pt x="846768" y="767570"/>
                            <a:pt x="860836" y="762881"/>
                          </a:cubicBezTo>
                          <a:cubicBezTo>
                            <a:pt x="874904" y="767570"/>
                            <a:pt x="893776" y="765369"/>
                            <a:pt x="903039" y="776948"/>
                          </a:cubicBezTo>
                          <a:cubicBezTo>
                            <a:pt x="915117" y="792045"/>
                            <a:pt x="911795" y="814629"/>
                            <a:pt x="917107" y="833219"/>
                          </a:cubicBezTo>
                          <a:cubicBezTo>
                            <a:pt x="940604" y="915457"/>
                            <a:pt x="923256" y="832751"/>
                            <a:pt x="945243" y="931693"/>
                          </a:cubicBezTo>
                          <a:cubicBezTo>
                            <a:pt x="963654" y="1014544"/>
                            <a:pt x="961198" y="1017136"/>
                            <a:pt x="973378" y="1114573"/>
                          </a:cubicBezTo>
                          <a:cubicBezTo>
                            <a:pt x="979260" y="1238082"/>
                            <a:pt x="989140" y="1484906"/>
                            <a:pt x="1001513" y="1621010"/>
                          </a:cubicBezTo>
                          <a:cubicBezTo>
                            <a:pt x="1004515" y="1654032"/>
                            <a:pt x="1010892" y="1686659"/>
                            <a:pt x="1015581" y="1719484"/>
                          </a:cubicBezTo>
                          <a:cubicBezTo>
                            <a:pt x="1024959" y="1705416"/>
                            <a:pt x="1036155" y="1692403"/>
                            <a:pt x="1043716" y="1677281"/>
                          </a:cubicBezTo>
                          <a:cubicBezTo>
                            <a:pt x="1050348" y="1664018"/>
                            <a:pt x="1053882" y="1649384"/>
                            <a:pt x="1057784" y="1635078"/>
                          </a:cubicBezTo>
                          <a:cubicBezTo>
                            <a:pt x="1105382" y="1460552"/>
                            <a:pt x="1067606" y="1577473"/>
                            <a:pt x="1099987" y="1480333"/>
                          </a:cubicBezTo>
                          <a:cubicBezTo>
                            <a:pt x="1095298" y="1334967"/>
                            <a:pt x="1097673" y="1189200"/>
                            <a:pt x="1085919" y="1044234"/>
                          </a:cubicBezTo>
                          <a:cubicBezTo>
                            <a:pt x="1083522" y="1014674"/>
                            <a:pt x="1074235" y="984504"/>
                            <a:pt x="1057784" y="959828"/>
                          </a:cubicBezTo>
                          <a:cubicBezTo>
                            <a:pt x="1048406" y="945760"/>
                            <a:pt x="1037210" y="932747"/>
                            <a:pt x="1029649" y="917625"/>
                          </a:cubicBezTo>
                          <a:cubicBezTo>
                            <a:pt x="1023017" y="904362"/>
                            <a:pt x="1023806" y="887760"/>
                            <a:pt x="1015581" y="875422"/>
                          </a:cubicBezTo>
                          <a:cubicBezTo>
                            <a:pt x="1004545" y="858869"/>
                            <a:pt x="986114" y="848503"/>
                            <a:pt x="973378" y="833219"/>
                          </a:cubicBezTo>
                          <a:cubicBezTo>
                            <a:pt x="897144" y="741738"/>
                            <a:pt x="985561" y="839454"/>
                            <a:pt x="931175" y="748813"/>
                          </a:cubicBezTo>
                          <a:cubicBezTo>
                            <a:pt x="924351" y="737440"/>
                            <a:pt x="912418" y="730056"/>
                            <a:pt x="903039" y="720678"/>
                          </a:cubicBezTo>
                          <a:cubicBezTo>
                            <a:pt x="898350" y="701921"/>
                            <a:pt x="891912" y="683516"/>
                            <a:pt x="888972" y="664407"/>
                          </a:cubicBezTo>
                          <a:cubicBezTo>
                            <a:pt x="835118" y="314354"/>
                            <a:pt x="996479" y="535265"/>
                            <a:pt x="199655" y="551865"/>
                          </a:cubicBezTo>
                          <a:cubicBezTo>
                            <a:pt x="185587" y="556554"/>
                            <a:pt x="171710" y="561859"/>
                            <a:pt x="157452" y="565933"/>
                          </a:cubicBezTo>
                          <a:cubicBezTo>
                            <a:pt x="33777" y="601270"/>
                            <a:pt x="160186" y="560334"/>
                            <a:pt x="58978" y="594068"/>
                          </a:cubicBezTo>
                          <a:cubicBezTo>
                            <a:pt x="36691" y="616356"/>
                            <a:pt x="0" y="636271"/>
                            <a:pt x="73046" y="636271"/>
                          </a:cubicBezTo>
                          <a:cubicBezTo>
                            <a:pt x="213801" y="636271"/>
                            <a:pt x="354399" y="626893"/>
                            <a:pt x="495076" y="622204"/>
                          </a:cubicBezTo>
                          <a:cubicBezTo>
                            <a:pt x="602928" y="626893"/>
                            <a:pt x="710974" y="628296"/>
                            <a:pt x="818633" y="636271"/>
                          </a:cubicBezTo>
                          <a:cubicBezTo>
                            <a:pt x="837914" y="637699"/>
                            <a:pt x="857133" y="642723"/>
                            <a:pt x="874904" y="650339"/>
                          </a:cubicBezTo>
                          <a:cubicBezTo>
                            <a:pt x="905961" y="663649"/>
                            <a:pt x="922553" y="683920"/>
                            <a:pt x="945243" y="706610"/>
                          </a:cubicBezTo>
                          <a:cubicBezTo>
                            <a:pt x="949932" y="687853"/>
                            <a:pt x="955116" y="669213"/>
                            <a:pt x="959310" y="650339"/>
                          </a:cubicBezTo>
                          <a:cubicBezTo>
                            <a:pt x="964497" y="626998"/>
                            <a:pt x="967087" y="603069"/>
                            <a:pt x="973378" y="580001"/>
                          </a:cubicBezTo>
                          <a:cubicBezTo>
                            <a:pt x="981181" y="551388"/>
                            <a:pt x="992135" y="523730"/>
                            <a:pt x="1001513" y="495594"/>
                          </a:cubicBezTo>
                          <a:lnTo>
                            <a:pt x="1015581" y="453391"/>
                          </a:lnTo>
                          <a:cubicBezTo>
                            <a:pt x="1020270" y="439323"/>
                            <a:pt x="1021424" y="423526"/>
                            <a:pt x="1029649" y="411188"/>
                          </a:cubicBezTo>
                          <a:cubicBezTo>
                            <a:pt x="1039027" y="397120"/>
                            <a:pt x="1050223" y="384107"/>
                            <a:pt x="1057784" y="368985"/>
                          </a:cubicBezTo>
                          <a:cubicBezTo>
                            <a:pt x="1064416" y="355722"/>
                            <a:pt x="1065220" y="340045"/>
                            <a:pt x="1071852" y="326782"/>
                          </a:cubicBezTo>
                          <a:cubicBezTo>
                            <a:pt x="1079413" y="311660"/>
                            <a:pt x="1089425" y="297781"/>
                            <a:pt x="1099987" y="284579"/>
                          </a:cubicBezTo>
                          <a:cubicBezTo>
                            <a:pt x="1129220" y="248038"/>
                            <a:pt x="1134607" y="262956"/>
                            <a:pt x="1156258" y="214241"/>
                          </a:cubicBezTo>
                          <a:cubicBezTo>
                            <a:pt x="1168303" y="187140"/>
                            <a:pt x="1184393" y="129834"/>
                            <a:pt x="1184393" y="129834"/>
                          </a:cubicBezTo>
                          <a:cubicBezTo>
                            <a:pt x="1171640" y="120269"/>
                            <a:pt x="1106497" y="69785"/>
                            <a:pt x="1085919" y="59496"/>
                          </a:cubicBezTo>
                          <a:cubicBezTo>
                            <a:pt x="1053758" y="43416"/>
                            <a:pt x="1005490" y="39389"/>
                            <a:pt x="973378" y="31361"/>
                          </a:cubicBezTo>
                          <a:cubicBezTo>
                            <a:pt x="958992" y="27765"/>
                            <a:pt x="945433" y="21367"/>
                            <a:pt x="931175" y="17293"/>
                          </a:cubicBezTo>
                          <a:cubicBezTo>
                            <a:pt x="912585" y="11981"/>
                            <a:pt x="893661" y="7914"/>
                            <a:pt x="874904" y="3225"/>
                          </a:cubicBezTo>
                          <a:cubicBezTo>
                            <a:pt x="856147" y="7914"/>
                            <a:pt x="827280" y="0"/>
                            <a:pt x="818633" y="17293"/>
                          </a:cubicBezTo>
                          <a:cubicBezTo>
                            <a:pt x="812001" y="30556"/>
                            <a:pt x="848120" y="23732"/>
                            <a:pt x="860836" y="31361"/>
                          </a:cubicBezTo>
                          <a:cubicBezTo>
                            <a:pt x="872209" y="38185"/>
                            <a:pt x="878615" y="51211"/>
                            <a:pt x="888972" y="59496"/>
                          </a:cubicBezTo>
                          <a:cubicBezTo>
                            <a:pt x="902174" y="70058"/>
                            <a:pt x="917107" y="78253"/>
                            <a:pt x="931175" y="87631"/>
                          </a:cubicBezTo>
                          <a:cubicBezTo>
                            <a:pt x="940553" y="106388"/>
                            <a:pt x="948906" y="125694"/>
                            <a:pt x="959310" y="143902"/>
                          </a:cubicBezTo>
                          <a:cubicBezTo>
                            <a:pt x="974701" y="170836"/>
                            <a:pt x="991260" y="194784"/>
                            <a:pt x="1015581" y="214241"/>
                          </a:cubicBezTo>
                          <a:cubicBezTo>
                            <a:pt x="1028783" y="224803"/>
                            <a:pt x="1043716" y="232998"/>
                            <a:pt x="1057784" y="242376"/>
                          </a:cubicBezTo>
                          <a:cubicBezTo>
                            <a:pt x="1071852" y="232998"/>
                            <a:pt x="1088032" y="202286"/>
                            <a:pt x="1099987" y="214241"/>
                          </a:cubicBezTo>
                          <a:cubicBezTo>
                            <a:pt x="1111942" y="226196"/>
                            <a:pt x="1082414" y="243242"/>
                            <a:pt x="1071852" y="256444"/>
                          </a:cubicBezTo>
                          <a:cubicBezTo>
                            <a:pt x="1063566" y="266801"/>
                            <a:pt x="1052002" y="274222"/>
                            <a:pt x="1043716" y="284579"/>
                          </a:cubicBezTo>
                          <a:cubicBezTo>
                            <a:pt x="972721" y="373322"/>
                            <a:pt x="1055387" y="286974"/>
                            <a:pt x="987446" y="354918"/>
                          </a:cubicBezTo>
                          <a:cubicBezTo>
                            <a:pt x="953996" y="455266"/>
                            <a:pt x="1001427" y="333947"/>
                            <a:pt x="931175" y="439324"/>
                          </a:cubicBezTo>
                          <a:cubicBezTo>
                            <a:pt x="922950" y="451662"/>
                            <a:pt x="923739" y="468264"/>
                            <a:pt x="917107" y="481527"/>
                          </a:cubicBezTo>
                          <a:cubicBezTo>
                            <a:pt x="862566" y="590609"/>
                            <a:pt x="910264" y="459854"/>
                            <a:pt x="874904" y="565933"/>
                          </a:cubicBezTo>
                          <a:cubicBezTo>
                            <a:pt x="879593" y="589379"/>
                            <a:pt x="869077" y="623008"/>
                            <a:pt x="888972" y="636271"/>
                          </a:cubicBezTo>
                          <a:cubicBezTo>
                            <a:pt x="893844" y="639519"/>
                            <a:pt x="1004381" y="610936"/>
                            <a:pt x="1015581" y="608136"/>
                          </a:cubicBezTo>
                          <a:cubicBezTo>
                            <a:pt x="1029649" y="598758"/>
                            <a:pt x="1043104" y="588389"/>
                            <a:pt x="1057784" y="580001"/>
                          </a:cubicBezTo>
                          <a:cubicBezTo>
                            <a:pt x="1075992" y="569596"/>
                            <a:pt x="1096990" y="564054"/>
                            <a:pt x="1114055" y="551865"/>
                          </a:cubicBezTo>
                          <a:cubicBezTo>
                            <a:pt x="1130244" y="540301"/>
                            <a:pt x="1140974" y="522398"/>
                            <a:pt x="1156258" y="509662"/>
                          </a:cubicBezTo>
                          <a:cubicBezTo>
                            <a:pt x="1169246" y="498838"/>
                            <a:pt x="1184393" y="490905"/>
                            <a:pt x="1198461" y="481527"/>
                          </a:cubicBezTo>
                          <a:cubicBezTo>
                            <a:pt x="1203150" y="734745"/>
                            <a:pt x="1196731" y="988413"/>
                            <a:pt x="1212529" y="1241182"/>
                          </a:cubicBezTo>
                          <a:cubicBezTo>
                            <a:pt x="1214379" y="1270781"/>
                            <a:pt x="1240664" y="1156776"/>
                            <a:pt x="1240664" y="1156776"/>
                          </a:cubicBezTo>
                          <a:cubicBezTo>
                            <a:pt x="1245353" y="1044234"/>
                            <a:pt x="1246982" y="931523"/>
                            <a:pt x="1254732" y="819151"/>
                          </a:cubicBezTo>
                          <a:cubicBezTo>
                            <a:pt x="1264447" y="678280"/>
                            <a:pt x="1318011" y="789162"/>
                            <a:pt x="1254732" y="551865"/>
                          </a:cubicBezTo>
                          <a:cubicBezTo>
                            <a:pt x="1250911" y="537537"/>
                            <a:pt x="1226732" y="542059"/>
                            <a:pt x="1212529" y="537798"/>
                          </a:cubicBezTo>
                          <a:cubicBezTo>
                            <a:pt x="1109546" y="506903"/>
                            <a:pt x="1114055" y="544002"/>
                            <a:pt x="1114055" y="495594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05" name="Freeform 3004"/>
                    <p:cNvSpPr/>
                    <p:nvPr/>
                  </p:nvSpPr>
                  <p:spPr>
                    <a:xfrm>
                      <a:off x="6654018" y="436098"/>
                      <a:ext cx="1899139" cy="1578316"/>
                    </a:xfrm>
                    <a:custGeom>
                      <a:avLst/>
                      <a:gdLst>
                        <a:gd name="connsiteX0" fmla="*/ 14068 w 1899139"/>
                        <a:gd name="connsiteY0" fmla="*/ 1308296 h 1578316"/>
                        <a:gd name="connsiteX1" fmla="*/ 42204 w 1899139"/>
                        <a:gd name="connsiteY1" fmla="*/ 914400 h 1578316"/>
                        <a:gd name="connsiteX2" fmla="*/ 56271 w 1899139"/>
                        <a:gd name="connsiteY2" fmla="*/ 872197 h 1578316"/>
                        <a:gd name="connsiteX3" fmla="*/ 84407 w 1899139"/>
                        <a:gd name="connsiteY3" fmla="*/ 829994 h 1578316"/>
                        <a:gd name="connsiteX4" fmla="*/ 98474 w 1899139"/>
                        <a:gd name="connsiteY4" fmla="*/ 787791 h 1578316"/>
                        <a:gd name="connsiteX5" fmla="*/ 140677 w 1899139"/>
                        <a:gd name="connsiteY5" fmla="*/ 759656 h 1578316"/>
                        <a:gd name="connsiteX6" fmla="*/ 225084 w 1899139"/>
                        <a:gd name="connsiteY6" fmla="*/ 703385 h 1578316"/>
                        <a:gd name="connsiteX7" fmla="*/ 239151 w 1899139"/>
                        <a:gd name="connsiteY7" fmla="*/ 661182 h 1578316"/>
                        <a:gd name="connsiteX8" fmla="*/ 407964 w 1899139"/>
                        <a:gd name="connsiteY8" fmla="*/ 576776 h 1578316"/>
                        <a:gd name="connsiteX9" fmla="*/ 464234 w 1899139"/>
                        <a:gd name="connsiteY9" fmla="*/ 562708 h 1578316"/>
                        <a:gd name="connsiteX10" fmla="*/ 675250 w 1899139"/>
                        <a:gd name="connsiteY10" fmla="*/ 548640 h 1578316"/>
                        <a:gd name="connsiteX11" fmla="*/ 900333 w 1899139"/>
                        <a:gd name="connsiteY11" fmla="*/ 562708 h 1578316"/>
                        <a:gd name="connsiteX12" fmla="*/ 984739 w 1899139"/>
                        <a:gd name="connsiteY12" fmla="*/ 576776 h 1578316"/>
                        <a:gd name="connsiteX13" fmla="*/ 1026942 w 1899139"/>
                        <a:gd name="connsiteY13" fmla="*/ 590844 h 1578316"/>
                        <a:gd name="connsiteX14" fmla="*/ 1083213 w 1899139"/>
                        <a:gd name="connsiteY14" fmla="*/ 604911 h 1578316"/>
                        <a:gd name="connsiteX15" fmla="*/ 1139484 w 1899139"/>
                        <a:gd name="connsiteY15" fmla="*/ 633047 h 1578316"/>
                        <a:gd name="connsiteX16" fmla="*/ 1252025 w 1899139"/>
                        <a:gd name="connsiteY16" fmla="*/ 661182 h 1578316"/>
                        <a:gd name="connsiteX17" fmla="*/ 1322364 w 1899139"/>
                        <a:gd name="connsiteY17" fmla="*/ 745588 h 1578316"/>
                        <a:gd name="connsiteX18" fmla="*/ 1378634 w 1899139"/>
                        <a:gd name="connsiteY18" fmla="*/ 773724 h 1578316"/>
                        <a:gd name="connsiteX19" fmla="*/ 1448973 w 1899139"/>
                        <a:gd name="connsiteY19" fmla="*/ 858130 h 1578316"/>
                        <a:gd name="connsiteX20" fmla="*/ 1463040 w 1899139"/>
                        <a:gd name="connsiteY20" fmla="*/ 914400 h 1578316"/>
                        <a:gd name="connsiteX21" fmla="*/ 1491176 w 1899139"/>
                        <a:gd name="connsiteY21" fmla="*/ 970671 h 1578316"/>
                        <a:gd name="connsiteX22" fmla="*/ 1547447 w 1899139"/>
                        <a:gd name="connsiteY22" fmla="*/ 1167619 h 1578316"/>
                        <a:gd name="connsiteX23" fmla="*/ 1575582 w 1899139"/>
                        <a:gd name="connsiteY23" fmla="*/ 1223890 h 1578316"/>
                        <a:gd name="connsiteX24" fmla="*/ 1603717 w 1899139"/>
                        <a:gd name="connsiteY24" fmla="*/ 1266093 h 1578316"/>
                        <a:gd name="connsiteX25" fmla="*/ 1645920 w 1899139"/>
                        <a:gd name="connsiteY25" fmla="*/ 1392702 h 1578316"/>
                        <a:gd name="connsiteX26" fmla="*/ 1659988 w 1899139"/>
                        <a:gd name="connsiteY26" fmla="*/ 1434905 h 1578316"/>
                        <a:gd name="connsiteX27" fmla="*/ 1631853 w 1899139"/>
                        <a:gd name="connsiteY27" fmla="*/ 1575582 h 1578316"/>
                        <a:gd name="connsiteX28" fmla="*/ 1575582 w 1899139"/>
                        <a:gd name="connsiteY28" fmla="*/ 1561514 h 1578316"/>
                        <a:gd name="connsiteX29" fmla="*/ 1533379 w 1899139"/>
                        <a:gd name="connsiteY29" fmla="*/ 1364567 h 1578316"/>
                        <a:gd name="connsiteX30" fmla="*/ 1491176 w 1899139"/>
                        <a:gd name="connsiteY30" fmla="*/ 1223890 h 1578316"/>
                        <a:gd name="connsiteX31" fmla="*/ 1477108 w 1899139"/>
                        <a:gd name="connsiteY31" fmla="*/ 1167619 h 1578316"/>
                        <a:gd name="connsiteX32" fmla="*/ 1448973 w 1899139"/>
                        <a:gd name="connsiteY32" fmla="*/ 1083213 h 1578316"/>
                        <a:gd name="connsiteX33" fmla="*/ 1448973 w 1899139"/>
                        <a:gd name="connsiteY33" fmla="*/ 801859 h 1578316"/>
                        <a:gd name="connsiteX34" fmla="*/ 1477108 w 1899139"/>
                        <a:gd name="connsiteY34" fmla="*/ 844062 h 1578316"/>
                        <a:gd name="connsiteX35" fmla="*/ 1519311 w 1899139"/>
                        <a:gd name="connsiteY35" fmla="*/ 886265 h 1578316"/>
                        <a:gd name="connsiteX36" fmla="*/ 1547447 w 1899139"/>
                        <a:gd name="connsiteY36" fmla="*/ 928468 h 1578316"/>
                        <a:gd name="connsiteX37" fmla="*/ 1617785 w 1899139"/>
                        <a:gd name="connsiteY37" fmla="*/ 998807 h 1578316"/>
                        <a:gd name="connsiteX38" fmla="*/ 1631853 w 1899139"/>
                        <a:gd name="connsiteY38" fmla="*/ 1041010 h 1578316"/>
                        <a:gd name="connsiteX39" fmla="*/ 1674056 w 1899139"/>
                        <a:gd name="connsiteY39" fmla="*/ 1097280 h 1578316"/>
                        <a:gd name="connsiteX40" fmla="*/ 1702191 w 1899139"/>
                        <a:gd name="connsiteY40" fmla="*/ 1139484 h 1578316"/>
                        <a:gd name="connsiteX41" fmla="*/ 1730327 w 1899139"/>
                        <a:gd name="connsiteY41" fmla="*/ 1167619 h 1578316"/>
                        <a:gd name="connsiteX42" fmla="*/ 1786597 w 1899139"/>
                        <a:gd name="connsiteY42" fmla="*/ 1266093 h 1578316"/>
                        <a:gd name="connsiteX43" fmla="*/ 1674056 w 1899139"/>
                        <a:gd name="connsiteY43" fmla="*/ 1237957 h 1578316"/>
                        <a:gd name="connsiteX44" fmla="*/ 1659988 w 1899139"/>
                        <a:gd name="connsiteY44" fmla="*/ 1195754 h 1578316"/>
                        <a:gd name="connsiteX45" fmla="*/ 1589650 w 1899139"/>
                        <a:gd name="connsiteY45" fmla="*/ 1097280 h 1578316"/>
                        <a:gd name="connsiteX46" fmla="*/ 1547447 w 1899139"/>
                        <a:gd name="connsiteY46" fmla="*/ 1012874 h 1578316"/>
                        <a:gd name="connsiteX47" fmla="*/ 1477108 w 1899139"/>
                        <a:gd name="connsiteY47" fmla="*/ 942536 h 1578316"/>
                        <a:gd name="connsiteX48" fmla="*/ 1448973 w 1899139"/>
                        <a:gd name="connsiteY48" fmla="*/ 900333 h 1578316"/>
                        <a:gd name="connsiteX49" fmla="*/ 1434905 w 1899139"/>
                        <a:gd name="connsiteY49" fmla="*/ 858130 h 1578316"/>
                        <a:gd name="connsiteX50" fmla="*/ 1406770 w 1899139"/>
                        <a:gd name="connsiteY50" fmla="*/ 829994 h 1578316"/>
                        <a:gd name="connsiteX51" fmla="*/ 1322364 w 1899139"/>
                        <a:gd name="connsiteY51" fmla="*/ 745588 h 1578316"/>
                        <a:gd name="connsiteX52" fmla="*/ 1195754 w 1899139"/>
                        <a:gd name="connsiteY52" fmla="*/ 759656 h 1578316"/>
                        <a:gd name="connsiteX53" fmla="*/ 1209822 w 1899139"/>
                        <a:gd name="connsiteY53" fmla="*/ 815927 h 1578316"/>
                        <a:gd name="connsiteX54" fmla="*/ 1237957 w 1899139"/>
                        <a:gd name="connsiteY54" fmla="*/ 900333 h 1578316"/>
                        <a:gd name="connsiteX55" fmla="*/ 1252025 w 1899139"/>
                        <a:gd name="connsiteY55" fmla="*/ 942536 h 1578316"/>
                        <a:gd name="connsiteX56" fmla="*/ 1266093 w 1899139"/>
                        <a:gd name="connsiteY56" fmla="*/ 984739 h 1578316"/>
                        <a:gd name="connsiteX57" fmla="*/ 1280160 w 1899139"/>
                        <a:gd name="connsiteY57" fmla="*/ 1041010 h 1578316"/>
                        <a:gd name="connsiteX58" fmla="*/ 1308296 w 1899139"/>
                        <a:gd name="connsiteY58" fmla="*/ 1125416 h 1578316"/>
                        <a:gd name="connsiteX59" fmla="*/ 1322364 w 1899139"/>
                        <a:gd name="connsiteY59" fmla="*/ 1167619 h 1578316"/>
                        <a:gd name="connsiteX60" fmla="*/ 1336431 w 1899139"/>
                        <a:gd name="connsiteY60" fmla="*/ 1350499 h 1578316"/>
                        <a:gd name="connsiteX61" fmla="*/ 1364567 w 1899139"/>
                        <a:gd name="connsiteY61" fmla="*/ 1434905 h 1578316"/>
                        <a:gd name="connsiteX62" fmla="*/ 1378634 w 1899139"/>
                        <a:gd name="connsiteY62" fmla="*/ 1477108 h 1578316"/>
                        <a:gd name="connsiteX63" fmla="*/ 1406770 w 1899139"/>
                        <a:gd name="connsiteY63" fmla="*/ 1237957 h 1578316"/>
                        <a:gd name="connsiteX64" fmla="*/ 1392702 w 1899139"/>
                        <a:gd name="connsiteY64" fmla="*/ 1167619 h 1578316"/>
                        <a:gd name="connsiteX65" fmla="*/ 1336431 w 1899139"/>
                        <a:gd name="connsiteY65" fmla="*/ 1026942 h 1578316"/>
                        <a:gd name="connsiteX66" fmla="*/ 1308296 w 1899139"/>
                        <a:gd name="connsiteY66" fmla="*/ 984739 h 1578316"/>
                        <a:gd name="connsiteX67" fmla="*/ 1266093 w 1899139"/>
                        <a:gd name="connsiteY67" fmla="*/ 844062 h 1578316"/>
                        <a:gd name="connsiteX68" fmla="*/ 1252025 w 1899139"/>
                        <a:gd name="connsiteY68" fmla="*/ 801859 h 1578316"/>
                        <a:gd name="connsiteX69" fmla="*/ 1237957 w 1899139"/>
                        <a:gd name="connsiteY69" fmla="*/ 703385 h 1578316"/>
                        <a:gd name="connsiteX70" fmla="*/ 1209822 w 1899139"/>
                        <a:gd name="connsiteY70" fmla="*/ 647114 h 1578316"/>
                        <a:gd name="connsiteX71" fmla="*/ 1195754 w 1899139"/>
                        <a:gd name="connsiteY71" fmla="*/ 604911 h 1578316"/>
                        <a:gd name="connsiteX72" fmla="*/ 1378634 w 1899139"/>
                        <a:gd name="connsiteY72" fmla="*/ 576776 h 1578316"/>
                        <a:gd name="connsiteX73" fmla="*/ 1575582 w 1899139"/>
                        <a:gd name="connsiteY73" fmla="*/ 590844 h 1578316"/>
                        <a:gd name="connsiteX74" fmla="*/ 1674056 w 1899139"/>
                        <a:gd name="connsiteY74" fmla="*/ 618979 h 1578316"/>
                        <a:gd name="connsiteX75" fmla="*/ 1730327 w 1899139"/>
                        <a:gd name="connsiteY75" fmla="*/ 633047 h 1578316"/>
                        <a:gd name="connsiteX76" fmla="*/ 1814733 w 1899139"/>
                        <a:gd name="connsiteY76" fmla="*/ 661182 h 1578316"/>
                        <a:gd name="connsiteX77" fmla="*/ 1899139 w 1899139"/>
                        <a:gd name="connsiteY77" fmla="*/ 717453 h 1578316"/>
                        <a:gd name="connsiteX78" fmla="*/ 1856936 w 1899139"/>
                        <a:gd name="connsiteY78" fmla="*/ 745588 h 1578316"/>
                        <a:gd name="connsiteX79" fmla="*/ 1659988 w 1899139"/>
                        <a:gd name="connsiteY79" fmla="*/ 703385 h 1578316"/>
                        <a:gd name="connsiteX80" fmla="*/ 1617785 w 1899139"/>
                        <a:gd name="connsiteY80" fmla="*/ 675250 h 1578316"/>
                        <a:gd name="connsiteX81" fmla="*/ 1434905 w 1899139"/>
                        <a:gd name="connsiteY81" fmla="*/ 661182 h 1578316"/>
                        <a:gd name="connsiteX82" fmla="*/ 1322364 w 1899139"/>
                        <a:gd name="connsiteY82" fmla="*/ 633047 h 1578316"/>
                        <a:gd name="connsiteX83" fmla="*/ 872197 w 1899139"/>
                        <a:gd name="connsiteY83" fmla="*/ 604911 h 1578316"/>
                        <a:gd name="connsiteX84" fmla="*/ 815927 w 1899139"/>
                        <a:gd name="connsiteY84" fmla="*/ 576776 h 1578316"/>
                        <a:gd name="connsiteX85" fmla="*/ 858130 w 1899139"/>
                        <a:gd name="connsiteY85" fmla="*/ 562708 h 1578316"/>
                        <a:gd name="connsiteX86" fmla="*/ 928468 w 1899139"/>
                        <a:gd name="connsiteY86" fmla="*/ 633047 h 1578316"/>
                        <a:gd name="connsiteX87" fmla="*/ 984739 w 1899139"/>
                        <a:gd name="connsiteY87" fmla="*/ 717453 h 1578316"/>
                        <a:gd name="connsiteX88" fmla="*/ 1041010 w 1899139"/>
                        <a:gd name="connsiteY88" fmla="*/ 801859 h 1578316"/>
                        <a:gd name="connsiteX89" fmla="*/ 1069145 w 1899139"/>
                        <a:gd name="connsiteY89" fmla="*/ 900333 h 1578316"/>
                        <a:gd name="connsiteX90" fmla="*/ 1097280 w 1899139"/>
                        <a:gd name="connsiteY90" fmla="*/ 984739 h 1578316"/>
                        <a:gd name="connsiteX91" fmla="*/ 1111348 w 1899139"/>
                        <a:gd name="connsiteY91" fmla="*/ 1026942 h 1578316"/>
                        <a:gd name="connsiteX92" fmla="*/ 1125416 w 1899139"/>
                        <a:gd name="connsiteY92" fmla="*/ 1069145 h 1578316"/>
                        <a:gd name="connsiteX93" fmla="*/ 1153551 w 1899139"/>
                        <a:gd name="connsiteY93" fmla="*/ 1181687 h 1578316"/>
                        <a:gd name="connsiteX94" fmla="*/ 1181687 w 1899139"/>
                        <a:gd name="connsiteY94" fmla="*/ 1280160 h 1578316"/>
                        <a:gd name="connsiteX95" fmla="*/ 1223890 w 1899139"/>
                        <a:gd name="connsiteY95" fmla="*/ 1223890 h 1578316"/>
                        <a:gd name="connsiteX96" fmla="*/ 1181687 w 1899139"/>
                        <a:gd name="connsiteY96" fmla="*/ 998807 h 1578316"/>
                        <a:gd name="connsiteX97" fmla="*/ 1111348 w 1899139"/>
                        <a:gd name="connsiteY97" fmla="*/ 914400 h 1578316"/>
                        <a:gd name="connsiteX98" fmla="*/ 1069145 w 1899139"/>
                        <a:gd name="connsiteY98" fmla="*/ 815927 h 1578316"/>
                        <a:gd name="connsiteX99" fmla="*/ 1055077 w 1899139"/>
                        <a:gd name="connsiteY99" fmla="*/ 773724 h 1578316"/>
                        <a:gd name="connsiteX100" fmla="*/ 1026942 w 1899139"/>
                        <a:gd name="connsiteY100" fmla="*/ 731520 h 1578316"/>
                        <a:gd name="connsiteX101" fmla="*/ 956604 w 1899139"/>
                        <a:gd name="connsiteY101" fmla="*/ 604911 h 1578316"/>
                        <a:gd name="connsiteX102" fmla="*/ 956604 w 1899139"/>
                        <a:gd name="connsiteY102" fmla="*/ 506437 h 1578316"/>
                        <a:gd name="connsiteX103" fmla="*/ 1055077 w 1899139"/>
                        <a:gd name="connsiteY103" fmla="*/ 450167 h 1578316"/>
                        <a:gd name="connsiteX104" fmla="*/ 1083213 w 1899139"/>
                        <a:gd name="connsiteY104" fmla="*/ 422031 h 1578316"/>
                        <a:gd name="connsiteX105" fmla="*/ 1125416 w 1899139"/>
                        <a:gd name="connsiteY105" fmla="*/ 393896 h 1578316"/>
                        <a:gd name="connsiteX106" fmla="*/ 1153551 w 1899139"/>
                        <a:gd name="connsiteY106" fmla="*/ 365760 h 1578316"/>
                        <a:gd name="connsiteX107" fmla="*/ 1195754 w 1899139"/>
                        <a:gd name="connsiteY107" fmla="*/ 337625 h 1578316"/>
                        <a:gd name="connsiteX108" fmla="*/ 1223890 w 1899139"/>
                        <a:gd name="connsiteY108" fmla="*/ 309490 h 1578316"/>
                        <a:gd name="connsiteX109" fmla="*/ 1350499 w 1899139"/>
                        <a:gd name="connsiteY109" fmla="*/ 267287 h 1578316"/>
                        <a:gd name="connsiteX110" fmla="*/ 1392702 w 1899139"/>
                        <a:gd name="connsiteY110" fmla="*/ 253219 h 1578316"/>
                        <a:gd name="connsiteX111" fmla="*/ 1350499 w 1899139"/>
                        <a:gd name="connsiteY111" fmla="*/ 351693 h 1578316"/>
                        <a:gd name="connsiteX112" fmla="*/ 1266093 w 1899139"/>
                        <a:gd name="connsiteY112" fmla="*/ 379828 h 1578316"/>
                        <a:gd name="connsiteX113" fmla="*/ 1223890 w 1899139"/>
                        <a:gd name="connsiteY113" fmla="*/ 393896 h 1578316"/>
                        <a:gd name="connsiteX114" fmla="*/ 1181687 w 1899139"/>
                        <a:gd name="connsiteY114" fmla="*/ 407964 h 1578316"/>
                        <a:gd name="connsiteX115" fmla="*/ 1097280 w 1899139"/>
                        <a:gd name="connsiteY115" fmla="*/ 450167 h 1578316"/>
                        <a:gd name="connsiteX116" fmla="*/ 1055077 w 1899139"/>
                        <a:gd name="connsiteY116" fmla="*/ 478302 h 1578316"/>
                        <a:gd name="connsiteX117" fmla="*/ 1012874 w 1899139"/>
                        <a:gd name="connsiteY117" fmla="*/ 492370 h 1578316"/>
                        <a:gd name="connsiteX118" fmla="*/ 914400 w 1899139"/>
                        <a:gd name="connsiteY118" fmla="*/ 534573 h 1578316"/>
                        <a:gd name="connsiteX119" fmla="*/ 745588 w 1899139"/>
                        <a:gd name="connsiteY119" fmla="*/ 520505 h 1578316"/>
                        <a:gd name="connsiteX120" fmla="*/ 618979 w 1899139"/>
                        <a:gd name="connsiteY120" fmla="*/ 492370 h 1578316"/>
                        <a:gd name="connsiteX121" fmla="*/ 548640 w 1899139"/>
                        <a:gd name="connsiteY121" fmla="*/ 478302 h 1578316"/>
                        <a:gd name="connsiteX122" fmla="*/ 492370 w 1899139"/>
                        <a:gd name="connsiteY122" fmla="*/ 464234 h 1578316"/>
                        <a:gd name="connsiteX123" fmla="*/ 393896 w 1899139"/>
                        <a:gd name="connsiteY123" fmla="*/ 450167 h 1578316"/>
                        <a:gd name="connsiteX124" fmla="*/ 520505 w 1899139"/>
                        <a:gd name="connsiteY124" fmla="*/ 464234 h 1578316"/>
                        <a:gd name="connsiteX125" fmla="*/ 590844 w 1899139"/>
                        <a:gd name="connsiteY125" fmla="*/ 520505 h 1578316"/>
                        <a:gd name="connsiteX126" fmla="*/ 618979 w 1899139"/>
                        <a:gd name="connsiteY126" fmla="*/ 562708 h 1578316"/>
                        <a:gd name="connsiteX127" fmla="*/ 689317 w 1899139"/>
                        <a:gd name="connsiteY127" fmla="*/ 436099 h 1578316"/>
                        <a:gd name="connsiteX128" fmla="*/ 717453 w 1899139"/>
                        <a:gd name="connsiteY128" fmla="*/ 407964 h 1578316"/>
                        <a:gd name="connsiteX129" fmla="*/ 745588 w 1899139"/>
                        <a:gd name="connsiteY129" fmla="*/ 365760 h 1578316"/>
                        <a:gd name="connsiteX130" fmla="*/ 773724 w 1899139"/>
                        <a:gd name="connsiteY130" fmla="*/ 337625 h 1578316"/>
                        <a:gd name="connsiteX131" fmla="*/ 801859 w 1899139"/>
                        <a:gd name="connsiteY131" fmla="*/ 295422 h 1578316"/>
                        <a:gd name="connsiteX132" fmla="*/ 844062 w 1899139"/>
                        <a:gd name="connsiteY132" fmla="*/ 281354 h 1578316"/>
                        <a:gd name="connsiteX133" fmla="*/ 872197 w 1899139"/>
                        <a:gd name="connsiteY133" fmla="*/ 239151 h 1578316"/>
                        <a:gd name="connsiteX134" fmla="*/ 970671 w 1899139"/>
                        <a:gd name="connsiteY134" fmla="*/ 182880 h 1578316"/>
                        <a:gd name="connsiteX135" fmla="*/ 1041010 w 1899139"/>
                        <a:gd name="connsiteY135" fmla="*/ 140677 h 1578316"/>
                        <a:gd name="connsiteX136" fmla="*/ 1111348 w 1899139"/>
                        <a:gd name="connsiteY136" fmla="*/ 84407 h 1578316"/>
                        <a:gd name="connsiteX137" fmla="*/ 1097280 w 1899139"/>
                        <a:gd name="connsiteY137" fmla="*/ 126610 h 1578316"/>
                        <a:gd name="connsiteX138" fmla="*/ 1012874 w 1899139"/>
                        <a:gd name="connsiteY138" fmla="*/ 182880 h 1578316"/>
                        <a:gd name="connsiteX139" fmla="*/ 984739 w 1899139"/>
                        <a:gd name="connsiteY139" fmla="*/ 211016 h 1578316"/>
                        <a:gd name="connsiteX140" fmla="*/ 914400 w 1899139"/>
                        <a:gd name="connsiteY140" fmla="*/ 267287 h 1578316"/>
                        <a:gd name="connsiteX141" fmla="*/ 858130 w 1899139"/>
                        <a:gd name="connsiteY141" fmla="*/ 351693 h 1578316"/>
                        <a:gd name="connsiteX142" fmla="*/ 844062 w 1899139"/>
                        <a:gd name="connsiteY142" fmla="*/ 393896 h 1578316"/>
                        <a:gd name="connsiteX143" fmla="*/ 801859 w 1899139"/>
                        <a:gd name="connsiteY143" fmla="*/ 422031 h 1578316"/>
                        <a:gd name="connsiteX144" fmla="*/ 745588 w 1899139"/>
                        <a:gd name="connsiteY144" fmla="*/ 478302 h 1578316"/>
                        <a:gd name="connsiteX145" fmla="*/ 703385 w 1899139"/>
                        <a:gd name="connsiteY145" fmla="*/ 506437 h 1578316"/>
                        <a:gd name="connsiteX146" fmla="*/ 647114 w 1899139"/>
                        <a:gd name="connsiteY146" fmla="*/ 562708 h 1578316"/>
                        <a:gd name="connsiteX147" fmla="*/ 633047 w 1899139"/>
                        <a:gd name="connsiteY147" fmla="*/ 604911 h 1578316"/>
                        <a:gd name="connsiteX148" fmla="*/ 675250 w 1899139"/>
                        <a:gd name="connsiteY148" fmla="*/ 689317 h 1578316"/>
                        <a:gd name="connsiteX149" fmla="*/ 703385 w 1899139"/>
                        <a:gd name="connsiteY149" fmla="*/ 745588 h 1578316"/>
                        <a:gd name="connsiteX150" fmla="*/ 717453 w 1899139"/>
                        <a:gd name="connsiteY150" fmla="*/ 801859 h 1578316"/>
                        <a:gd name="connsiteX151" fmla="*/ 745588 w 1899139"/>
                        <a:gd name="connsiteY151" fmla="*/ 844062 h 1578316"/>
                        <a:gd name="connsiteX152" fmla="*/ 787791 w 1899139"/>
                        <a:gd name="connsiteY152" fmla="*/ 942536 h 1578316"/>
                        <a:gd name="connsiteX153" fmla="*/ 844062 w 1899139"/>
                        <a:gd name="connsiteY153" fmla="*/ 998807 h 1578316"/>
                        <a:gd name="connsiteX154" fmla="*/ 900333 w 1899139"/>
                        <a:gd name="connsiteY154" fmla="*/ 1083213 h 1578316"/>
                        <a:gd name="connsiteX155" fmla="*/ 970671 w 1899139"/>
                        <a:gd name="connsiteY155" fmla="*/ 1167619 h 1578316"/>
                        <a:gd name="connsiteX156" fmla="*/ 956604 w 1899139"/>
                        <a:gd name="connsiteY156" fmla="*/ 1097280 h 1578316"/>
                        <a:gd name="connsiteX157" fmla="*/ 942536 w 1899139"/>
                        <a:gd name="connsiteY157" fmla="*/ 1012874 h 1578316"/>
                        <a:gd name="connsiteX158" fmla="*/ 914400 w 1899139"/>
                        <a:gd name="connsiteY158" fmla="*/ 928468 h 1578316"/>
                        <a:gd name="connsiteX159" fmla="*/ 886265 w 1899139"/>
                        <a:gd name="connsiteY159" fmla="*/ 886265 h 1578316"/>
                        <a:gd name="connsiteX160" fmla="*/ 872197 w 1899139"/>
                        <a:gd name="connsiteY160" fmla="*/ 829994 h 1578316"/>
                        <a:gd name="connsiteX161" fmla="*/ 815927 w 1899139"/>
                        <a:gd name="connsiteY161" fmla="*/ 745588 h 1578316"/>
                        <a:gd name="connsiteX162" fmla="*/ 801859 w 1899139"/>
                        <a:gd name="connsiteY162" fmla="*/ 703385 h 1578316"/>
                        <a:gd name="connsiteX163" fmla="*/ 717453 w 1899139"/>
                        <a:gd name="connsiteY163" fmla="*/ 604911 h 1578316"/>
                        <a:gd name="connsiteX164" fmla="*/ 689317 w 1899139"/>
                        <a:gd name="connsiteY164" fmla="*/ 576776 h 1578316"/>
                        <a:gd name="connsiteX165" fmla="*/ 520505 w 1899139"/>
                        <a:gd name="connsiteY165" fmla="*/ 548640 h 1578316"/>
                        <a:gd name="connsiteX166" fmla="*/ 295422 w 1899139"/>
                        <a:gd name="connsiteY166" fmla="*/ 534573 h 1578316"/>
                        <a:gd name="connsiteX167" fmla="*/ 323557 w 1899139"/>
                        <a:gd name="connsiteY167" fmla="*/ 675250 h 1578316"/>
                        <a:gd name="connsiteX168" fmla="*/ 393896 w 1899139"/>
                        <a:gd name="connsiteY168" fmla="*/ 745588 h 1578316"/>
                        <a:gd name="connsiteX169" fmla="*/ 422031 w 1899139"/>
                        <a:gd name="connsiteY169" fmla="*/ 773724 h 1578316"/>
                        <a:gd name="connsiteX170" fmla="*/ 450167 w 1899139"/>
                        <a:gd name="connsiteY170" fmla="*/ 801859 h 1578316"/>
                        <a:gd name="connsiteX171" fmla="*/ 464234 w 1899139"/>
                        <a:gd name="connsiteY171" fmla="*/ 858130 h 1578316"/>
                        <a:gd name="connsiteX172" fmla="*/ 520505 w 1899139"/>
                        <a:gd name="connsiteY172" fmla="*/ 942536 h 1578316"/>
                        <a:gd name="connsiteX173" fmla="*/ 548640 w 1899139"/>
                        <a:gd name="connsiteY173" fmla="*/ 984739 h 1578316"/>
                        <a:gd name="connsiteX174" fmla="*/ 618979 w 1899139"/>
                        <a:gd name="connsiteY174" fmla="*/ 1111348 h 1578316"/>
                        <a:gd name="connsiteX175" fmla="*/ 661182 w 1899139"/>
                        <a:gd name="connsiteY175" fmla="*/ 1125416 h 1578316"/>
                        <a:gd name="connsiteX176" fmla="*/ 689317 w 1899139"/>
                        <a:gd name="connsiteY176" fmla="*/ 1167619 h 1578316"/>
                        <a:gd name="connsiteX177" fmla="*/ 717453 w 1899139"/>
                        <a:gd name="connsiteY177" fmla="*/ 1195754 h 1578316"/>
                        <a:gd name="connsiteX178" fmla="*/ 731520 w 1899139"/>
                        <a:gd name="connsiteY178" fmla="*/ 1153551 h 1578316"/>
                        <a:gd name="connsiteX179" fmla="*/ 703385 w 1899139"/>
                        <a:gd name="connsiteY179" fmla="*/ 1055077 h 1578316"/>
                        <a:gd name="connsiteX180" fmla="*/ 661182 w 1899139"/>
                        <a:gd name="connsiteY180" fmla="*/ 914400 h 1578316"/>
                        <a:gd name="connsiteX181" fmla="*/ 647114 w 1899139"/>
                        <a:gd name="connsiteY181" fmla="*/ 872197 h 1578316"/>
                        <a:gd name="connsiteX182" fmla="*/ 548640 w 1899139"/>
                        <a:gd name="connsiteY182" fmla="*/ 759656 h 1578316"/>
                        <a:gd name="connsiteX183" fmla="*/ 520505 w 1899139"/>
                        <a:gd name="connsiteY183" fmla="*/ 731520 h 1578316"/>
                        <a:gd name="connsiteX184" fmla="*/ 464234 w 1899139"/>
                        <a:gd name="connsiteY184" fmla="*/ 675250 h 1578316"/>
                        <a:gd name="connsiteX185" fmla="*/ 436099 w 1899139"/>
                        <a:gd name="connsiteY185" fmla="*/ 647114 h 1578316"/>
                        <a:gd name="connsiteX186" fmla="*/ 379828 w 1899139"/>
                        <a:gd name="connsiteY186" fmla="*/ 604911 h 1578316"/>
                        <a:gd name="connsiteX187" fmla="*/ 323557 w 1899139"/>
                        <a:gd name="connsiteY187" fmla="*/ 590844 h 1578316"/>
                        <a:gd name="connsiteX188" fmla="*/ 309490 w 1899139"/>
                        <a:gd name="connsiteY188" fmla="*/ 548640 h 1578316"/>
                        <a:gd name="connsiteX189" fmla="*/ 351693 w 1899139"/>
                        <a:gd name="connsiteY189" fmla="*/ 506437 h 1578316"/>
                        <a:gd name="connsiteX190" fmla="*/ 365760 w 1899139"/>
                        <a:gd name="connsiteY190" fmla="*/ 464234 h 1578316"/>
                        <a:gd name="connsiteX191" fmla="*/ 393896 w 1899139"/>
                        <a:gd name="connsiteY191" fmla="*/ 436099 h 1578316"/>
                        <a:gd name="connsiteX192" fmla="*/ 422031 w 1899139"/>
                        <a:gd name="connsiteY192" fmla="*/ 393896 h 1578316"/>
                        <a:gd name="connsiteX193" fmla="*/ 450167 w 1899139"/>
                        <a:gd name="connsiteY193" fmla="*/ 365760 h 1578316"/>
                        <a:gd name="connsiteX194" fmla="*/ 520505 w 1899139"/>
                        <a:gd name="connsiteY194" fmla="*/ 281354 h 1578316"/>
                        <a:gd name="connsiteX195" fmla="*/ 576776 w 1899139"/>
                        <a:gd name="connsiteY195" fmla="*/ 168813 h 1578316"/>
                        <a:gd name="connsiteX196" fmla="*/ 661182 w 1899139"/>
                        <a:gd name="connsiteY196" fmla="*/ 56271 h 1578316"/>
                        <a:gd name="connsiteX197" fmla="*/ 689317 w 1899139"/>
                        <a:gd name="connsiteY197" fmla="*/ 14068 h 1578316"/>
                        <a:gd name="connsiteX198" fmla="*/ 731520 w 1899139"/>
                        <a:gd name="connsiteY198" fmla="*/ 0 h 1578316"/>
                        <a:gd name="connsiteX199" fmla="*/ 717453 w 1899139"/>
                        <a:gd name="connsiteY199" fmla="*/ 98474 h 1578316"/>
                        <a:gd name="connsiteX200" fmla="*/ 703385 w 1899139"/>
                        <a:gd name="connsiteY200" fmla="*/ 154745 h 1578316"/>
                        <a:gd name="connsiteX201" fmla="*/ 590844 w 1899139"/>
                        <a:gd name="connsiteY201" fmla="*/ 239151 h 1578316"/>
                        <a:gd name="connsiteX202" fmla="*/ 534573 w 1899139"/>
                        <a:gd name="connsiteY202" fmla="*/ 309490 h 1578316"/>
                        <a:gd name="connsiteX203" fmla="*/ 492370 w 1899139"/>
                        <a:gd name="connsiteY203" fmla="*/ 323557 h 1578316"/>
                        <a:gd name="connsiteX204" fmla="*/ 450167 w 1899139"/>
                        <a:gd name="connsiteY204" fmla="*/ 393896 h 1578316"/>
                        <a:gd name="connsiteX205" fmla="*/ 393896 w 1899139"/>
                        <a:gd name="connsiteY205" fmla="*/ 478302 h 1578316"/>
                        <a:gd name="connsiteX206" fmla="*/ 365760 w 1899139"/>
                        <a:gd name="connsiteY206" fmla="*/ 520505 h 1578316"/>
                        <a:gd name="connsiteX207" fmla="*/ 323557 w 1899139"/>
                        <a:gd name="connsiteY207" fmla="*/ 562708 h 1578316"/>
                        <a:gd name="connsiteX208" fmla="*/ 309490 w 1899139"/>
                        <a:gd name="connsiteY208" fmla="*/ 618979 h 1578316"/>
                        <a:gd name="connsiteX209" fmla="*/ 253219 w 1899139"/>
                        <a:gd name="connsiteY209" fmla="*/ 675250 h 1578316"/>
                        <a:gd name="connsiteX210" fmla="*/ 182880 w 1899139"/>
                        <a:gd name="connsiteY210" fmla="*/ 759656 h 1578316"/>
                        <a:gd name="connsiteX211" fmla="*/ 84407 w 1899139"/>
                        <a:gd name="connsiteY211" fmla="*/ 886265 h 1578316"/>
                        <a:gd name="connsiteX212" fmla="*/ 56271 w 1899139"/>
                        <a:gd name="connsiteY212" fmla="*/ 998807 h 1578316"/>
                        <a:gd name="connsiteX213" fmla="*/ 42204 w 1899139"/>
                        <a:gd name="connsiteY213" fmla="*/ 1083213 h 1578316"/>
                        <a:gd name="connsiteX214" fmla="*/ 0 w 1899139"/>
                        <a:gd name="connsiteY214" fmla="*/ 1181687 h 1578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</a:cxnLst>
                      <a:rect l="l" t="t" r="r" b="b"/>
                      <a:pathLst>
                        <a:path w="1899139" h="1578316">
                          <a:moveTo>
                            <a:pt x="14068" y="1308296"/>
                          </a:moveTo>
                          <a:cubicBezTo>
                            <a:pt x="23061" y="1092462"/>
                            <a:pt x="1826" y="1055726"/>
                            <a:pt x="42204" y="914400"/>
                          </a:cubicBezTo>
                          <a:cubicBezTo>
                            <a:pt x="46278" y="900142"/>
                            <a:pt x="49639" y="885460"/>
                            <a:pt x="56271" y="872197"/>
                          </a:cubicBezTo>
                          <a:cubicBezTo>
                            <a:pt x="63832" y="857075"/>
                            <a:pt x="75028" y="844062"/>
                            <a:pt x="84407" y="829994"/>
                          </a:cubicBezTo>
                          <a:cubicBezTo>
                            <a:pt x="89096" y="815926"/>
                            <a:pt x="89211" y="799370"/>
                            <a:pt x="98474" y="787791"/>
                          </a:cubicBezTo>
                          <a:cubicBezTo>
                            <a:pt x="109036" y="774589"/>
                            <a:pt x="127475" y="770218"/>
                            <a:pt x="140677" y="759656"/>
                          </a:cubicBezTo>
                          <a:cubicBezTo>
                            <a:pt x="212285" y="702370"/>
                            <a:pt x="111662" y="760095"/>
                            <a:pt x="225084" y="703385"/>
                          </a:cubicBezTo>
                          <a:cubicBezTo>
                            <a:pt x="229773" y="689317"/>
                            <a:pt x="228666" y="671667"/>
                            <a:pt x="239151" y="661182"/>
                          </a:cubicBezTo>
                          <a:cubicBezTo>
                            <a:pt x="284997" y="615335"/>
                            <a:pt x="346940" y="592033"/>
                            <a:pt x="407964" y="576776"/>
                          </a:cubicBezTo>
                          <a:cubicBezTo>
                            <a:pt x="426721" y="572087"/>
                            <a:pt x="445006" y="564732"/>
                            <a:pt x="464234" y="562708"/>
                          </a:cubicBezTo>
                          <a:cubicBezTo>
                            <a:pt x="534341" y="555328"/>
                            <a:pt x="604911" y="553329"/>
                            <a:pt x="675250" y="548640"/>
                          </a:cubicBezTo>
                          <a:cubicBezTo>
                            <a:pt x="750278" y="553329"/>
                            <a:pt x="825468" y="555902"/>
                            <a:pt x="900333" y="562708"/>
                          </a:cubicBezTo>
                          <a:cubicBezTo>
                            <a:pt x="928739" y="565290"/>
                            <a:pt x="956895" y="570588"/>
                            <a:pt x="984739" y="576776"/>
                          </a:cubicBezTo>
                          <a:cubicBezTo>
                            <a:pt x="999215" y="579993"/>
                            <a:pt x="1012684" y="586770"/>
                            <a:pt x="1026942" y="590844"/>
                          </a:cubicBezTo>
                          <a:cubicBezTo>
                            <a:pt x="1045532" y="596155"/>
                            <a:pt x="1064456" y="600222"/>
                            <a:pt x="1083213" y="604911"/>
                          </a:cubicBezTo>
                          <a:cubicBezTo>
                            <a:pt x="1101970" y="614290"/>
                            <a:pt x="1119589" y="626415"/>
                            <a:pt x="1139484" y="633047"/>
                          </a:cubicBezTo>
                          <a:cubicBezTo>
                            <a:pt x="1176168" y="645275"/>
                            <a:pt x="1252025" y="661182"/>
                            <a:pt x="1252025" y="661182"/>
                          </a:cubicBezTo>
                          <a:cubicBezTo>
                            <a:pt x="1274461" y="694836"/>
                            <a:pt x="1287897" y="720968"/>
                            <a:pt x="1322364" y="745588"/>
                          </a:cubicBezTo>
                          <a:cubicBezTo>
                            <a:pt x="1339429" y="757777"/>
                            <a:pt x="1361570" y="761535"/>
                            <a:pt x="1378634" y="773724"/>
                          </a:cubicBezTo>
                          <a:cubicBezTo>
                            <a:pt x="1413098" y="798342"/>
                            <a:pt x="1426538" y="824479"/>
                            <a:pt x="1448973" y="858130"/>
                          </a:cubicBezTo>
                          <a:cubicBezTo>
                            <a:pt x="1453662" y="876887"/>
                            <a:pt x="1456251" y="896297"/>
                            <a:pt x="1463040" y="914400"/>
                          </a:cubicBezTo>
                          <a:cubicBezTo>
                            <a:pt x="1470403" y="934036"/>
                            <a:pt x="1484544" y="950776"/>
                            <a:pt x="1491176" y="970671"/>
                          </a:cubicBezTo>
                          <a:cubicBezTo>
                            <a:pt x="1509210" y="1024774"/>
                            <a:pt x="1520346" y="1113416"/>
                            <a:pt x="1547447" y="1167619"/>
                          </a:cubicBezTo>
                          <a:cubicBezTo>
                            <a:pt x="1556825" y="1186376"/>
                            <a:pt x="1565178" y="1205682"/>
                            <a:pt x="1575582" y="1223890"/>
                          </a:cubicBezTo>
                          <a:cubicBezTo>
                            <a:pt x="1583970" y="1238570"/>
                            <a:pt x="1596850" y="1250643"/>
                            <a:pt x="1603717" y="1266093"/>
                          </a:cubicBezTo>
                          <a:cubicBezTo>
                            <a:pt x="1603728" y="1266118"/>
                            <a:pt x="1638882" y="1371587"/>
                            <a:pt x="1645920" y="1392702"/>
                          </a:cubicBezTo>
                          <a:lnTo>
                            <a:pt x="1659988" y="1434905"/>
                          </a:lnTo>
                          <a:cubicBezTo>
                            <a:pt x="1665558" y="1479461"/>
                            <a:pt x="1710251" y="1564383"/>
                            <a:pt x="1631853" y="1575582"/>
                          </a:cubicBezTo>
                          <a:cubicBezTo>
                            <a:pt x="1612713" y="1578316"/>
                            <a:pt x="1594339" y="1566203"/>
                            <a:pt x="1575582" y="1561514"/>
                          </a:cubicBezTo>
                          <a:cubicBezTo>
                            <a:pt x="1515747" y="1471760"/>
                            <a:pt x="1558077" y="1549798"/>
                            <a:pt x="1533379" y="1364567"/>
                          </a:cubicBezTo>
                          <a:cubicBezTo>
                            <a:pt x="1527000" y="1316727"/>
                            <a:pt x="1502597" y="1269573"/>
                            <a:pt x="1491176" y="1223890"/>
                          </a:cubicBezTo>
                          <a:cubicBezTo>
                            <a:pt x="1486487" y="1205133"/>
                            <a:pt x="1482664" y="1186138"/>
                            <a:pt x="1477108" y="1167619"/>
                          </a:cubicBezTo>
                          <a:cubicBezTo>
                            <a:pt x="1468586" y="1139213"/>
                            <a:pt x="1448973" y="1083213"/>
                            <a:pt x="1448973" y="1083213"/>
                          </a:cubicBezTo>
                          <a:cubicBezTo>
                            <a:pt x="1434686" y="983204"/>
                            <a:pt x="1416823" y="909027"/>
                            <a:pt x="1448973" y="801859"/>
                          </a:cubicBezTo>
                          <a:cubicBezTo>
                            <a:pt x="1453831" y="785665"/>
                            <a:pt x="1466284" y="831074"/>
                            <a:pt x="1477108" y="844062"/>
                          </a:cubicBezTo>
                          <a:cubicBezTo>
                            <a:pt x="1489844" y="859346"/>
                            <a:pt x="1506575" y="870982"/>
                            <a:pt x="1519311" y="886265"/>
                          </a:cubicBezTo>
                          <a:cubicBezTo>
                            <a:pt x="1530135" y="899254"/>
                            <a:pt x="1536313" y="915744"/>
                            <a:pt x="1547447" y="928468"/>
                          </a:cubicBezTo>
                          <a:cubicBezTo>
                            <a:pt x="1569282" y="953422"/>
                            <a:pt x="1617785" y="998807"/>
                            <a:pt x="1617785" y="998807"/>
                          </a:cubicBezTo>
                          <a:cubicBezTo>
                            <a:pt x="1622474" y="1012875"/>
                            <a:pt x="1624496" y="1028135"/>
                            <a:pt x="1631853" y="1041010"/>
                          </a:cubicBezTo>
                          <a:cubicBezTo>
                            <a:pt x="1643486" y="1061367"/>
                            <a:pt x="1660428" y="1078201"/>
                            <a:pt x="1674056" y="1097280"/>
                          </a:cubicBezTo>
                          <a:cubicBezTo>
                            <a:pt x="1683883" y="1111038"/>
                            <a:pt x="1691629" y="1126281"/>
                            <a:pt x="1702191" y="1139484"/>
                          </a:cubicBezTo>
                          <a:cubicBezTo>
                            <a:pt x="1710476" y="1149841"/>
                            <a:pt x="1722041" y="1157262"/>
                            <a:pt x="1730327" y="1167619"/>
                          </a:cubicBezTo>
                          <a:cubicBezTo>
                            <a:pt x="1733962" y="1172163"/>
                            <a:pt x="1795718" y="1263053"/>
                            <a:pt x="1786597" y="1266093"/>
                          </a:cubicBezTo>
                          <a:cubicBezTo>
                            <a:pt x="1749913" y="1278321"/>
                            <a:pt x="1674056" y="1237957"/>
                            <a:pt x="1674056" y="1237957"/>
                          </a:cubicBezTo>
                          <a:cubicBezTo>
                            <a:pt x="1669367" y="1223889"/>
                            <a:pt x="1666620" y="1209017"/>
                            <a:pt x="1659988" y="1195754"/>
                          </a:cubicBezTo>
                          <a:cubicBezTo>
                            <a:pt x="1649702" y="1175182"/>
                            <a:pt x="1599209" y="1110026"/>
                            <a:pt x="1589650" y="1097280"/>
                          </a:cubicBezTo>
                          <a:cubicBezTo>
                            <a:pt x="1576369" y="1057437"/>
                            <a:pt x="1576814" y="1046436"/>
                            <a:pt x="1547447" y="1012874"/>
                          </a:cubicBezTo>
                          <a:cubicBezTo>
                            <a:pt x="1525612" y="987920"/>
                            <a:pt x="1495501" y="970125"/>
                            <a:pt x="1477108" y="942536"/>
                          </a:cubicBezTo>
                          <a:cubicBezTo>
                            <a:pt x="1467730" y="928468"/>
                            <a:pt x="1456534" y="915455"/>
                            <a:pt x="1448973" y="900333"/>
                          </a:cubicBezTo>
                          <a:cubicBezTo>
                            <a:pt x="1442341" y="887070"/>
                            <a:pt x="1442534" y="870846"/>
                            <a:pt x="1434905" y="858130"/>
                          </a:cubicBezTo>
                          <a:cubicBezTo>
                            <a:pt x="1428081" y="846757"/>
                            <a:pt x="1415055" y="840351"/>
                            <a:pt x="1406770" y="829994"/>
                          </a:cubicBezTo>
                          <a:cubicBezTo>
                            <a:pt x="1345061" y="752857"/>
                            <a:pt x="1420682" y="819327"/>
                            <a:pt x="1322364" y="745588"/>
                          </a:cubicBezTo>
                          <a:cubicBezTo>
                            <a:pt x="1280161" y="750277"/>
                            <a:pt x="1231763" y="737151"/>
                            <a:pt x="1195754" y="759656"/>
                          </a:cubicBezTo>
                          <a:cubicBezTo>
                            <a:pt x="1179359" y="769903"/>
                            <a:pt x="1204266" y="797408"/>
                            <a:pt x="1209822" y="815927"/>
                          </a:cubicBezTo>
                          <a:cubicBezTo>
                            <a:pt x="1218344" y="844333"/>
                            <a:pt x="1228579" y="872198"/>
                            <a:pt x="1237957" y="900333"/>
                          </a:cubicBezTo>
                          <a:lnTo>
                            <a:pt x="1252025" y="942536"/>
                          </a:lnTo>
                          <a:cubicBezTo>
                            <a:pt x="1256714" y="956604"/>
                            <a:pt x="1262497" y="970353"/>
                            <a:pt x="1266093" y="984739"/>
                          </a:cubicBezTo>
                          <a:cubicBezTo>
                            <a:pt x="1270782" y="1003496"/>
                            <a:pt x="1274604" y="1022491"/>
                            <a:pt x="1280160" y="1041010"/>
                          </a:cubicBezTo>
                          <a:cubicBezTo>
                            <a:pt x="1288682" y="1069417"/>
                            <a:pt x="1298917" y="1097281"/>
                            <a:pt x="1308296" y="1125416"/>
                          </a:cubicBezTo>
                          <a:lnTo>
                            <a:pt x="1322364" y="1167619"/>
                          </a:lnTo>
                          <a:cubicBezTo>
                            <a:pt x="1327053" y="1228579"/>
                            <a:pt x="1326895" y="1290107"/>
                            <a:pt x="1336431" y="1350499"/>
                          </a:cubicBezTo>
                          <a:cubicBezTo>
                            <a:pt x="1341056" y="1379793"/>
                            <a:pt x="1355189" y="1406770"/>
                            <a:pt x="1364567" y="1434905"/>
                          </a:cubicBezTo>
                          <a:lnTo>
                            <a:pt x="1378634" y="1477108"/>
                          </a:lnTo>
                          <a:cubicBezTo>
                            <a:pt x="1490652" y="1439768"/>
                            <a:pt x="1429374" y="1475302"/>
                            <a:pt x="1406770" y="1237957"/>
                          </a:cubicBezTo>
                          <a:cubicBezTo>
                            <a:pt x="1404503" y="1214154"/>
                            <a:pt x="1398993" y="1190687"/>
                            <a:pt x="1392702" y="1167619"/>
                          </a:cubicBezTo>
                          <a:cubicBezTo>
                            <a:pt x="1377663" y="1112476"/>
                            <a:pt x="1363881" y="1074979"/>
                            <a:pt x="1336431" y="1026942"/>
                          </a:cubicBezTo>
                          <a:cubicBezTo>
                            <a:pt x="1328043" y="1012262"/>
                            <a:pt x="1317674" y="998807"/>
                            <a:pt x="1308296" y="984739"/>
                          </a:cubicBezTo>
                          <a:cubicBezTo>
                            <a:pt x="1287036" y="899699"/>
                            <a:pt x="1300341" y="946805"/>
                            <a:pt x="1266093" y="844062"/>
                          </a:cubicBezTo>
                          <a:lnTo>
                            <a:pt x="1252025" y="801859"/>
                          </a:lnTo>
                          <a:cubicBezTo>
                            <a:pt x="1247336" y="769034"/>
                            <a:pt x="1246681" y="735375"/>
                            <a:pt x="1237957" y="703385"/>
                          </a:cubicBezTo>
                          <a:cubicBezTo>
                            <a:pt x="1232439" y="683153"/>
                            <a:pt x="1218083" y="666389"/>
                            <a:pt x="1209822" y="647114"/>
                          </a:cubicBezTo>
                          <a:cubicBezTo>
                            <a:pt x="1203981" y="633484"/>
                            <a:pt x="1200443" y="618979"/>
                            <a:pt x="1195754" y="604911"/>
                          </a:cubicBezTo>
                          <a:cubicBezTo>
                            <a:pt x="1263708" y="587923"/>
                            <a:pt x="1297625" y="576776"/>
                            <a:pt x="1378634" y="576776"/>
                          </a:cubicBezTo>
                          <a:cubicBezTo>
                            <a:pt x="1444451" y="576776"/>
                            <a:pt x="1509933" y="586155"/>
                            <a:pt x="1575582" y="590844"/>
                          </a:cubicBezTo>
                          <a:cubicBezTo>
                            <a:pt x="1751442" y="634807"/>
                            <a:pt x="1532824" y="578626"/>
                            <a:pt x="1674056" y="618979"/>
                          </a:cubicBezTo>
                          <a:cubicBezTo>
                            <a:pt x="1692646" y="624291"/>
                            <a:pt x="1711808" y="627491"/>
                            <a:pt x="1730327" y="633047"/>
                          </a:cubicBezTo>
                          <a:cubicBezTo>
                            <a:pt x="1758733" y="641569"/>
                            <a:pt x="1790057" y="644731"/>
                            <a:pt x="1814733" y="661182"/>
                          </a:cubicBezTo>
                          <a:lnTo>
                            <a:pt x="1899139" y="717453"/>
                          </a:lnTo>
                          <a:cubicBezTo>
                            <a:pt x="1885071" y="726831"/>
                            <a:pt x="1873774" y="744057"/>
                            <a:pt x="1856936" y="745588"/>
                          </a:cubicBezTo>
                          <a:cubicBezTo>
                            <a:pt x="1822888" y="748683"/>
                            <a:pt x="1695599" y="727126"/>
                            <a:pt x="1659988" y="703385"/>
                          </a:cubicBezTo>
                          <a:cubicBezTo>
                            <a:pt x="1645920" y="694007"/>
                            <a:pt x="1634403" y="678366"/>
                            <a:pt x="1617785" y="675250"/>
                          </a:cubicBezTo>
                          <a:cubicBezTo>
                            <a:pt x="1557692" y="663983"/>
                            <a:pt x="1495865" y="665871"/>
                            <a:pt x="1434905" y="661182"/>
                          </a:cubicBezTo>
                          <a:cubicBezTo>
                            <a:pt x="1397391" y="651804"/>
                            <a:pt x="1360840" y="636895"/>
                            <a:pt x="1322364" y="633047"/>
                          </a:cubicBezTo>
                          <a:cubicBezTo>
                            <a:pt x="1078930" y="608703"/>
                            <a:pt x="1228765" y="621119"/>
                            <a:pt x="872197" y="604911"/>
                          </a:cubicBezTo>
                          <a:cubicBezTo>
                            <a:pt x="853440" y="595533"/>
                            <a:pt x="822558" y="596671"/>
                            <a:pt x="815927" y="576776"/>
                          </a:cubicBezTo>
                          <a:cubicBezTo>
                            <a:pt x="811238" y="562708"/>
                            <a:pt x="844867" y="556076"/>
                            <a:pt x="858130" y="562708"/>
                          </a:cubicBezTo>
                          <a:cubicBezTo>
                            <a:pt x="887787" y="577537"/>
                            <a:pt x="928468" y="633047"/>
                            <a:pt x="928468" y="633047"/>
                          </a:cubicBezTo>
                          <a:cubicBezTo>
                            <a:pt x="957746" y="750156"/>
                            <a:pt x="916734" y="639733"/>
                            <a:pt x="984739" y="717453"/>
                          </a:cubicBezTo>
                          <a:cubicBezTo>
                            <a:pt x="1007006" y="742901"/>
                            <a:pt x="1041010" y="801859"/>
                            <a:pt x="1041010" y="801859"/>
                          </a:cubicBezTo>
                          <a:cubicBezTo>
                            <a:pt x="1088294" y="943719"/>
                            <a:pt x="1016141" y="723654"/>
                            <a:pt x="1069145" y="900333"/>
                          </a:cubicBezTo>
                          <a:cubicBezTo>
                            <a:pt x="1077667" y="928739"/>
                            <a:pt x="1087902" y="956604"/>
                            <a:pt x="1097280" y="984739"/>
                          </a:cubicBezTo>
                          <a:lnTo>
                            <a:pt x="1111348" y="1026942"/>
                          </a:lnTo>
                          <a:cubicBezTo>
                            <a:pt x="1116037" y="1041010"/>
                            <a:pt x="1122508" y="1054604"/>
                            <a:pt x="1125416" y="1069145"/>
                          </a:cubicBezTo>
                          <a:cubicBezTo>
                            <a:pt x="1154015" y="1212137"/>
                            <a:pt x="1124715" y="1080761"/>
                            <a:pt x="1153551" y="1181687"/>
                          </a:cubicBezTo>
                          <a:cubicBezTo>
                            <a:pt x="1188871" y="1305309"/>
                            <a:pt x="1147963" y="1178992"/>
                            <a:pt x="1181687" y="1280160"/>
                          </a:cubicBezTo>
                          <a:cubicBezTo>
                            <a:pt x="1195755" y="1261403"/>
                            <a:pt x="1220574" y="1247100"/>
                            <a:pt x="1223890" y="1223890"/>
                          </a:cubicBezTo>
                          <a:cubicBezTo>
                            <a:pt x="1225939" y="1209549"/>
                            <a:pt x="1212725" y="1029845"/>
                            <a:pt x="1181687" y="998807"/>
                          </a:cubicBezTo>
                          <a:cubicBezTo>
                            <a:pt x="1136972" y="954092"/>
                            <a:pt x="1161509" y="981282"/>
                            <a:pt x="1111348" y="914400"/>
                          </a:cubicBezTo>
                          <a:cubicBezTo>
                            <a:pt x="1082070" y="797290"/>
                            <a:pt x="1117720" y="913076"/>
                            <a:pt x="1069145" y="815927"/>
                          </a:cubicBezTo>
                          <a:cubicBezTo>
                            <a:pt x="1062513" y="802664"/>
                            <a:pt x="1061709" y="786987"/>
                            <a:pt x="1055077" y="773724"/>
                          </a:cubicBezTo>
                          <a:cubicBezTo>
                            <a:pt x="1047516" y="758601"/>
                            <a:pt x="1033809" y="746970"/>
                            <a:pt x="1026942" y="731520"/>
                          </a:cubicBezTo>
                          <a:cubicBezTo>
                            <a:pt x="971861" y="607585"/>
                            <a:pt x="1033633" y="681940"/>
                            <a:pt x="956604" y="604911"/>
                          </a:cubicBezTo>
                          <a:cubicBezTo>
                            <a:pt x="943948" y="566945"/>
                            <a:pt x="929126" y="547654"/>
                            <a:pt x="956604" y="506437"/>
                          </a:cubicBezTo>
                          <a:cubicBezTo>
                            <a:pt x="968115" y="489170"/>
                            <a:pt x="1043395" y="457955"/>
                            <a:pt x="1055077" y="450167"/>
                          </a:cubicBezTo>
                          <a:cubicBezTo>
                            <a:pt x="1066113" y="442810"/>
                            <a:pt x="1072856" y="430317"/>
                            <a:pt x="1083213" y="422031"/>
                          </a:cubicBezTo>
                          <a:cubicBezTo>
                            <a:pt x="1096415" y="411469"/>
                            <a:pt x="1112214" y="404458"/>
                            <a:pt x="1125416" y="393896"/>
                          </a:cubicBezTo>
                          <a:cubicBezTo>
                            <a:pt x="1135773" y="385610"/>
                            <a:pt x="1143194" y="374046"/>
                            <a:pt x="1153551" y="365760"/>
                          </a:cubicBezTo>
                          <a:cubicBezTo>
                            <a:pt x="1166753" y="355198"/>
                            <a:pt x="1182552" y="348187"/>
                            <a:pt x="1195754" y="337625"/>
                          </a:cubicBezTo>
                          <a:cubicBezTo>
                            <a:pt x="1206111" y="329340"/>
                            <a:pt x="1212027" y="315421"/>
                            <a:pt x="1223890" y="309490"/>
                          </a:cubicBezTo>
                          <a:cubicBezTo>
                            <a:pt x="1223907" y="309482"/>
                            <a:pt x="1329388" y="274324"/>
                            <a:pt x="1350499" y="267287"/>
                          </a:cubicBezTo>
                          <a:lnTo>
                            <a:pt x="1392702" y="253219"/>
                          </a:lnTo>
                          <a:cubicBezTo>
                            <a:pt x="1385056" y="291449"/>
                            <a:pt x="1390536" y="331674"/>
                            <a:pt x="1350499" y="351693"/>
                          </a:cubicBezTo>
                          <a:cubicBezTo>
                            <a:pt x="1323973" y="364956"/>
                            <a:pt x="1294228" y="370450"/>
                            <a:pt x="1266093" y="379828"/>
                          </a:cubicBezTo>
                          <a:lnTo>
                            <a:pt x="1223890" y="393896"/>
                          </a:lnTo>
                          <a:cubicBezTo>
                            <a:pt x="1209822" y="398585"/>
                            <a:pt x="1194025" y="399739"/>
                            <a:pt x="1181687" y="407964"/>
                          </a:cubicBezTo>
                          <a:cubicBezTo>
                            <a:pt x="1060741" y="488594"/>
                            <a:pt x="1213766" y="391925"/>
                            <a:pt x="1097280" y="450167"/>
                          </a:cubicBezTo>
                          <a:cubicBezTo>
                            <a:pt x="1082158" y="457728"/>
                            <a:pt x="1070199" y="470741"/>
                            <a:pt x="1055077" y="478302"/>
                          </a:cubicBezTo>
                          <a:cubicBezTo>
                            <a:pt x="1041814" y="484934"/>
                            <a:pt x="1026137" y="485738"/>
                            <a:pt x="1012874" y="492370"/>
                          </a:cubicBezTo>
                          <a:cubicBezTo>
                            <a:pt x="915725" y="540945"/>
                            <a:pt x="1031511" y="505295"/>
                            <a:pt x="914400" y="534573"/>
                          </a:cubicBezTo>
                          <a:cubicBezTo>
                            <a:pt x="858129" y="529884"/>
                            <a:pt x="801667" y="527103"/>
                            <a:pt x="745588" y="520505"/>
                          </a:cubicBezTo>
                          <a:cubicBezTo>
                            <a:pt x="700522" y="515203"/>
                            <a:pt x="662681" y="502081"/>
                            <a:pt x="618979" y="492370"/>
                          </a:cubicBezTo>
                          <a:cubicBezTo>
                            <a:pt x="595638" y="487183"/>
                            <a:pt x="571981" y="483489"/>
                            <a:pt x="548640" y="478302"/>
                          </a:cubicBezTo>
                          <a:cubicBezTo>
                            <a:pt x="529766" y="474108"/>
                            <a:pt x="511392" y="467693"/>
                            <a:pt x="492370" y="464234"/>
                          </a:cubicBezTo>
                          <a:cubicBezTo>
                            <a:pt x="459747" y="458303"/>
                            <a:pt x="360738" y="450167"/>
                            <a:pt x="393896" y="450167"/>
                          </a:cubicBezTo>
                          <a:cubicBezTo>
                            <a:pt x="436359" y="450167"/>
                            <a:pt x="478302" y="459545"/>
                            <a:pt x="520505" y="464234"/>
                          </a:cubicBezTo>
                          <a:cubicBezTo>
                            <a:pt x="601135" y="585180"/>
                            <a:pt x="493773" y="442848"/>
                            <a:pt x="590844" y="520505"/>
                          </a:cubicBezTo>
                          <a:cubicBezTo>
                            <a:pt x="604046" y="531067"/>
                            <a:pt x="609601" y="548640"/>
                            <a:pt x="618979" y="562708"/>
                          </a:cubicBezTo>
                          <a:cubicBezTo>
                            <a:pt x="636669" y="509641"/>
                            <a:pt x="640947" y="484467"/>
                            <a:pt x="689317" y="436099"/>
                          </a:cubicBezTo>
                          <a:cubicBezTo>
                            <a:pt x="698696" y="426721"/>
                            <a:pt x="709168" y="418321"/>
                            <a:pt x="717453" y="407964"/>
                          </a:cubicBezTo>
                          <a:cubicBezTo>
                            <a:pt x="728015" y="394761"/>
                            <a:pt x="735026" y="378963"/>
                            <a:pt x="745588" y="365760"/>
                          </a:cubicBezTo>
                          <a:cubicBezTo>
                            <a:pt x="753873" y="355403"/>
                            <a:pt x="765438" y="347982"/>
                            <a:pt x="773724" y="337625"/>
                          </a:cubicBezTo>
                          <a:cubicBezTo>
                            <a:pt x="784286" y="324423"/>
                            <a:pt x="788657" y="305984"/>
                            <a:pt x="801859" y="295422"/>
                          </a:cubicBezTo>
                          <a:cubicBezTo>
                            <a:pt x="813438" y="286159"/>
                            <a:pt x="829994" y="286043"/>
                            <a:pt x="844062" y="281354"/>
                          </a:cubicBezTo>
                          <a:cubicBezTo>
                            <a:pt x="853440" y="267286"/>
                            <a:pt x="860242" y="251106"/>
                            <a:pt x="872197" y="239151"/>
                          </a:cubicBezTo>
                          <a:cubicBezTo>
                            <a:pt x="900973" y="210375"/>
                            <a:pt x="937575" y="204944"/>
                            <a:pt x="970671" y="182880"/>
                          </a:cubicBezTo>
                          <a:cubicBezTo>
                            <a:pt x="1047912" y="131386"/>
                            <a:pt x="943047" y="173332"/>
                            <a:pt x="1041010" y="140677"/>
                          </a:cubicBezTo>
                          <a:cubicBezTo>
                            <a:pt x="1041954" y="139262"/>
                            <a:pt x="1084168" y="57226"/>
                            <a:pt x="1111348" y="84407"/>
                          </a:cubicBezTo>
                          <a:cubicBezTo>
                            <a:pt x="1121833" y="94893"/>
                            <a:pt x="1107765" y="116125"/>
                            <a:pt x="1097280" y="126610"/>
                          </a:cubicBezTo>
                          <a:cubicBezTo>
                            <a:pt x="1073370" y="150520"/>
                            <a:pt x="1036784" y="158969"/>
                            <a:pt x="1012874" y="182880"/>
                          </a:cubicBezTo>
                          <a:cubicBezTo>
                            <a:pt x="1003496" y="192259"/>
                            <a:pt x="995096" y="202730"/>
                            <a:pt x="984739" y="211016"/>
                          </a:cubicBezTo>
                          <a:cubicBezTo>
                            <a:pt x="950130" y="238703"/>
                            <a:pt x="939876" y="233319"/>
                            <a:pt x="914400" y="267287"/>
                          </a:cubicBezTo>
                          <a:cubicBezTo>
                            <a:pt x="894111" y="294339"/>
                            <a:pt x="868823" y="319614"/>
                            <a:pt x="858130" y="351693"/>
                          </a:cubicBezTo>
                          <a:cubicBezTo>
                            <a:pt x="853441" y="365761"/>
                            <a:pt x="853325" y="382317"/>
                            <a:pt x="844062" y="393896"/>
                          </a:cubicBezTo>
                          <a:cubicBezTo>
                            <a:pt x="833500" y="407098"/>
                            <a:pt x="814696" y="411028"/>
                            <a:pt x="801859" y="422031"/>
                          </a:cubicBezTo>
                          <a:cubicBezTo>
                            <a:pt x="781719" y="439294"/>
                            <a:pt x="767659" y="463588"/>
                            <a:pt x="745588" y="478302"/>
                          </a:cubicBezTo>
                          <a:cubicBezTo>
                            <a:pt x="731520" y="487680"/>
                            <a:pt x="716222" y="495434"/>
                            <a:pt x="703385" y="506437"/>
                          </a:cubicBezTo>
                          <a:cubicBezTo>
                            <a:pt x="683245" y="523700"/>
                            <a:pt x="647114" y="562708"/>
                            <a:pt x="647114" y="562708"/>
                          </a:cubicBezTo>
                          <a:cubicBezTo>
                            <a:pt x="642425" y="576776"/>
                            <a:pt x="633047" y="590082"/>
                            <a:pt x="633047" y="604911"/>
                          </a:cubicBezTo>
                          <a:cubicBezTo>
                            <a:pt x="633047" y="656766"/>
                            <a:pt x="645299" y="659367"/>
                            <a:pt x="675250" y="689317"/>
                          </a:cubicBezTo>
                          <a:cubicBezTo>
                            <a:pt x="684628" y="708074"/>
                            <a:pt x="696022" y="725952"/>
                            <a:pt x="703385" y="745588"/>
                          </a:cubicBezTo>
                          <a:cubicBezTo>
                            <a:pt x="710174" y="763691"/>
                            <a:pt x="709837" y="784088"/>
                            <a:pt x="717453" y="801859"/>
                          </a:cubicBezTo>
                          <a:cubicBezTo>
                            <a:pt x="724113" y="817399"/>
                            <a:pt x="736210" y="829994"/>
                            <a:pt x="745588" y="844062"/>
                          </a:cubicBezTo>
                          <a:cubicBezTo>
                            <a:pt x="758528" y="895822"/>
                            <a:pt x="753503" y="902534"/>
                            <a:pt x="787791" y="942536"/>
                          </a:cubicBezTo>
                          <a:cubicBezTo>
                            <a:pt x="805054" y="962676"/>
                            <a:pt x="844062" y="998807"/>
                            <a:pt x="844062" y="998807"/>
                          </a:cubicBezTo>
                          <a:cubicBezTo>
                            <a:pt x="868785" y="1072975"/>
                            <a:pt x="841790" y="1012961"/>
                            <a:pt x="900333" y="1083213"/>
                          </a:cubicBezTo>
                          <a:cubicBezTo>
                            <a:pt x="998260" y="1200726"/>
                            <a:pt x="847374" y="1044322"/>
                            <a:pt x="970671" y="1167619"/>
                          </a:cubicBezTo>
                          <a:cubicBezTo>
                            <a:pt x="965982" y="1144173"/>
                            <a:pt x="960881" y="1120805"/>
                            <a:pt x="956604" y="1097280"/>
                          </a:cubicBezTo>
                          <a:cubicBezTo>
                            <a:pt x="951502" y="1069217"/>
                            <a:pt x="949454" y="1040546"/>
                            <a:pt x="942536" y="1012874"/>
                          </a:cubicBezTo>
                          <a:cubicBezTo>
                            <a:pt x="935343" y="984102"/>
                            <a:pt x="930851" y="953144"/>
                            <a:pt x="914400" y="928468"/>
                          </a:cubicBezTo>
                          <a:lnTo>
                            <a:pt x="886265" y="886265"/>
                          </a:lnTo>
                          <a:cubicBezTo>
                            <a:pt x="881576" y="867508"/>
                            <a:pt x="880844" y="847287"/>
                            <a:pt x="872197" y="829994"/>
                          </a:cubicBezTo>
                          <a:cubicBezTo>
                            <a:pt x="857075" y="799749"/>
                            <a:pt x="826620" y="777667"/>
                            <a:pt x="815927" y="745588"/>
                          </a:cubicBezTo>
                          <a:cubicBezTo>
                            <a:pt x="811238" y="731520"/>
                            <a:pt x="808491" y="716648"/>
                            <a:pt x="801859" y="703385"/>
                          </a:cubicBezTo>
                          <a:cubicBezTo>
                            <a:pt x="780434" y="660535"/>
                            <a:pt x="752066" y="639524"/>
                            <a:pt x="717453" y="604911"/>
                          </a:cubicBezTo>
                          <a:cubicBezTo>
                            <a:pt x="708074" y="595533"/>
                            <a:pt x="701900" y="580970"/>
                            <a:pt x="689317" y="576776"/>
                          </a:cubicBezTo>
                          <a:cubicBezTo>
                            <a:pt x="612893" y="551301"/>
                            <a:pt x="644492" y="558559"/>
                            <a:pt x="520505" y="548640"/>
                          </a:cubicBezTo>
                          <a:cubicBezTo>
                            <a:pt x="445570" y="542645"/>
                            <a:pt x="370450" y="539262"/>
                            <a:pt x="295422" y="534573"/>
                          </a:cubicBezTo>
                          <a:cubicBezTo>
                            <a:pt x="295468" y="534846"/>
                            <a:pt x="314232" y="661262"/>
                            <a:pt x="323557" y="675250"/>
                          </a:cubicBezTo>
                          <a:cubicBezTo>
                            <a:pt x="341950" y="702839"/>
                            <a:pt x="370450" y="722142"/>
                            <a:pt x="393896" y="745588"/>
                          </a:cubicBezTo>
                          <a:lnTo>
                            <a:pt x="422031" y="773724"/>
                          </a:lnTo>
                          <a:lnTo>
                            <a:pt x="450167" y="801859"/>
                          </a:lnTo>
                          <a:cubicBezTo>
                            <a:pt x="454856" y="820616"/>
                            <a:pt x="455588" y="840837"/>
                            <a:pt x="464234" y="858130"/>
                          </a:cubicBezTo>
                          <a:cubicBezTo>
                            <a:pt x="479356" y="888375"/>
                            <a:pt x="501748" y="914401"/>
                            <a:pt x="520505" y="942536"/>
                          </a:cubicBezTo>
                          <a:cubicBezTo>
                            <a:pt x="529883" y="956604"/>
                            <a:pt x="543293" y="968699"/>
                            <a:pt x="548640" y="984739"/>
                          </a:cubicBezTo>
                          <a:cubicBezTo>
                            <a:pt x="561027" y="1021899"/>
                            <a:pt x="582700" y="1099255"/>
                            <a:pt x="618979" y="1111348"/>
                          </a:cubicBezTo>
                          <a:lnTo>
                            <a:pt x="661182" y="1125416"/>
                          </a:lnTo>
                          <a:cubicBezTo>
                            <a:pt x="670560" y="1139484"/>
                            <a:pt x="678755" y="1154417"/>
                            <a:pt x="689317" y="1167619"/>
                          </a:cubicBezTo>
                          <a:cubicBezTo>
                            <a:pt x="697603" y="1177976"/>
                            <a:pt x="704870" y="1199948"/>
                            <a:pt x="717453" y="1195754"/>
                          </a:cubicBezTo>
                          <a:cubicBezTo>
                            <a:pt x="731521" y="1191065"/>
                            <a:pt x="726831" y="1167619"/>
                            <a:pt x="731520" y="1153551"/>
                          </a:cubicBezTo>
                          <a:cubicBezTo>
                            <a:pt x="687561" y="977706"/>
                            <a:pt x="743735" y="1196298"/>
                            <a:pt x="703385" y="1055077"/>
                          </a:cubicBezTo>
                          <a:cubicBezTo>
                            <a:pt x="660861" y="906246"/>
                            <a:pt x="728048" y="1114998"/>
                            <a:pt x="661182" y="914400"/>
                          </a:cubicBezTo>
                          <a:cubicBezTo>
                            <a:pt x="656493" y="900332"/>
                            <a:pt x="655339" y="884535"/>
                            <a:pt x="647114" y="872197"/>
                          </a:cubicBezTo>
                          <a:cubicBezTo>
                            <a:pt x="600585" y="802403"/>
                            <a:pt x="630937" y="841953"/>
                            <a:pt x="548640" y="759656"/>
                          </a:cubicBezTo>
                          <a:lnTo>
                            <a:pt x="520505" y="731520"/>
                          </a:lnTo>
                          <a:cubicBezTo>
                            <a:pt x="495495" y="656491"/>
                            <a:pt x="526758" y="712764"/>
                            <a:pt x="464234" y="675250"/>
                          </a:cubicBezTo>
                          <a:cubicBezTo>
                            <a:pt x="452861" y="668426"/>
                            <a:pt x="446288" y="655605"/>
                            <a:pt x="436099" y="647114"/>
                          </a:cubicBezTo>
                          <a:cubicBezTo>
                            <a:pt x="418087" y="632104"/>
                            <a:pt x="400799" y="615396"/>
                            <a:pt x="379828" y="604911"/>
                          </a:cubicBezTo>
                          <a:cubicBezTo>
                            <a:pt x="362535" y="596265"/>
                            <a:pt x="342314" y="595533"/>
                            <a:pt x="323557" y="590844"/>
                          </a:cubicBezTo>
                          <a:cubicBezTo>
                            <a:pt x="318868" y="576776"/>
                            <a:pt x="304801" y="562708"/>
                            <a:pt x="309490" y="548640"/>
                          </a:cubicBezTo>
                          <a:cubicBezTo>
                            <a:pt x="315781" y="529766"/>
                            <a:pt x="340658" y="522990"/>
                            <a:pt x="351693" y="506437"/>
                          </a:cubicBezTo>
                          <a:cubicBezTo>
                            <a:pt x="359918" y="494099"/>
                            <a:pt x="358131" y="476949"/>
                            <a:pt x="365760" y="464234"/>
                          </a:cubicBezTo>
                          <a:cubicBezTo>
                            <a:pt x="372584" y="452861"/>
                            <a:pt x="385610" y="446456"/>
                            <a:pt x="393896" y="436099"/>
                          </a:cubicBezTo>
                          <a:cubicBezTo>
                            <a:pt x="404458" y="422897"/>
                            <a:pt x="411469" y="407098"/>
                            <a:pt x="422031" y="393896"/>
                          </a:cubicBezTo>
                          <a:cubicBezTo>
                            <a:pt x="430317" y="383539"/>
                            <a:pt x="442810" y="376796"/>
                            <a:pt x="450167" y="365760"/>
                          </a:cubicBezTo>
                          <a:cubicBezTo>
                            <a:pt x="507282" y="280088"/>
                            <a:pt x="443585" y="332635"/>
                            <a:pt x="520505" y="281354"/>
                          </a:cubicBezTo>
                          <a:cubicBezTo>
                            <a:pt x="552834" y="184365"/>
                            <a:pt x="527669" y="217918"/>
                            <a:pt x="576776" y="168813"/>
                          </a:cubicBezTo>
                          <a:cubicBezTo>
                            <a:pt x="613379" y="59007"/>
                            <a:pt x="553416" y="217922"/>
                            <a:pt x="661182" y="56271"/>
                          </a:cubicBezTo>
                          <a:cubicBezTo>
                            <a:pt x="670560" y="42203"/>
                            <a:pt x="676115" y="24630"/>
                            <a:pt x="689317" y="14068"/>
                          </a:cubicBezTo>
                          <a:cubicBezTo>
                            <a:pt x="700896" y="4805"/>
                            <a:pt x="717452" y="4689"/>
                            <a:pt x="731520" y="0"/>
                          </a:cubicBezTo>
                          <a:cubicBezTo>
                            <a:pt x="726831" y="32825"/>
                            <a:pt x="723384" y="65851"/>
                            <a:pt x="717453" y="98474"/>
                          </a:cubicBezTo>
                          <a:cubicBezTo>
                            <a:pt x="713994" y="117496"/>
                            <a:pt x="714110" y="138658"/>
                            <a:pt x="703385" y="154745"/>
                          </a:cubicBezTo>
                          <a:cubicBezTo>
                            <a:pt x="657199" y="224024"/>
                            <a:pt x="649013" y="219762"/>
                            <a:pt x="590844" y="239151"/>
                          </a:cubicBezTo>
                          <a:cubicBezTo>
                            <a:pt x="578067" y="258316"/>
                            <a:pt x="556843" y="296128"/>
                            <a:pt x="534573" y="309490"/>
                          </a:cubicBezTo>
                          <a:cubicBezTo>
                            <a:pt x="521858" y="317119"/>
                            <a:pt x="506438" y="318868"/>
                            <a:pt x="492370" y="323557"/>
                          </a:cubicBezTo>
                          <a:cubicBezTo>
                            <a:pt x="465472" y="404248"/>
                            <a:pt x="496511" y="332104"/>
                            <a:pt x="450167" y="393896"/>
                          </a:cubicBezTo>
                          <a:cubicBezTo>
                            <a:pt x="429878" y="420948"/>
                            <a:pt x="412653" y="450167"/>
                            <a:pt x="393896" y="478302"/>
                          </a:cubicBezTo>
                          <a:cubicBezTo>
                            <a:pt x="384517" y="492370"/>
                            <a:pt x="377715" y="508550"/>
                            <a:pt x="365760" y="520505"/>
                          </a:cubicBezTo>
                          <a:lnTo>
                            <a:pt x="323557" y="562708"/>
                          </a:lnTo>
                          <a:cubicBezTo>
                            <a:pt x="318868" y="581465"/>
                            <a:pt x="319737" y="602584"/>
                            <a:pt x="309490" y="618979"/>
                          </a:cubicBezTo>
                          <a:cubicBezTo>
                            <a:pt x="295431" y="641473"/>
                            <a:pt x="271976" y="656493"/>
                            <a:pt x="253219" y="675250"/>
                          </a:cubicBezTo>
                          <a:cubicBezTo>
                            <a:pt x="129923" y="798546"/>
                            <a:pt x="280808" y="642143"/>
                            <a:pt x="182880" y="759656"/>
                          </a:cubicBezTo>
                          <a:cubicBezTo>
                            <a:pt x="142419" y="808208"/>
                            <a:pt x="108111" y="815154"/>
                            <a:pt x="84407" y="886265"/>
                          </a:cubicBezTo>
                          <a:cubicBezTo>
                            <a:pt x="64884" y="944833"/>
                            <a:pt x="69851" y="924115"/>
                            <a:pt x="56271" y="998807"/>
                          </a:cubicBezTo>
                          <a:cubicBezTo>
                            <a:pt x="51169" y="1026870"/>
                            <a:pt x="49122" y="1055541"/>
                            <a:pt x="42204" y="1083213"/>
                          </a:cubicBezTo>
                          <a:cubicBezTo>
                            <a:pt x="22049" y="1163832"/>
                            <a:pt x="32785" y="1148902"/>
                            <a:pt x="0" y="1181687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06" name="Freeform 3005"/>
                    <p:cNvSpPr/>
                    <p:nvPr/>
                  </p:nvSpPr>
                  <p:spPr>
                    <a:xfrm>
                      <a:off x="4675164" y="98474"/>
                      <a:ext cx="1921155" cy="1533378"/>
                    </a:xfrm>
                    <a:custGeom>
                      <a:avLst/>
                      <a:gdLst>
                        <a:gd name="connsiteX0" fmla="*/ 1781907 w 1921155"/>
                        <a:gd name="connsiteY0" fmla="*/ 1533378 h 1533378"/>
                        <a:gd name="connsiteX1" fmla="*/ 1838178 w 1921155"/>
                        <a:gd name="connsiteY1" fmla="*/ 1392701 h 1533378"/>
                        <a:gd name="connsiteX2" fmla="*/ 1852245 w 1921155"/>
                        <a:gd name="connsiteY2" fmla="*/ 1350498 h 1533378"/>
                        <a:gd name="connsiteX3" fmla="*/ 1866313 w 1921155"/>
                        <a:gd name="connsiteY3" fmla="*/ 1280160 h 1533378"/>
                        <a:gd name="connsiteX4" fmla="*/ 1894448 w 1921155"/>
                        <a:gd name="connsiteY4" fmla="*/ 1195754 h 1533378"/>
                        <a:gd name="connsiteX5" fmla="*/ 1908516 w 1921155"/>
                        <a:gd name="connsiteY5" fmla="*/ 1153551 h 1533378"/>
                        <a:gd name="connsiteX6" fmla="*/ 1880381 w 1921155"/>
                        <a:gd name="connsiteY6" fmla="*/ 872197 h 1533378"/>
                        <a:gd name="connsiteX7" fmla="*/ 1866313 w 1921155"/>
                        <a:gd name="connsiteY7" fmla="*/ 815926 h 1533378"/>
                        <a:gd name="connsiteX8" fmla="*/ 1781907 w 1921155"/>
                        <a:gd name="connsiteY8" fmla="*/ 703384 h 1533378"/>
                        <a:gd name="connsiteX9" fmla="*/ 1711568 w 1921155"/>
                        <a:gd name="connsiteY9" fmla="*/ 633046 h 1533378"/>
                        <a:gd name="connsiteX10" fmla="*/ 1683433 w 1921155"/>
                        <a:gd name="connsiteY10" fmla="*/ 590843 h 1533378"/>
                        <a:gd name="connsiteX11" fmla="*/ 1641230 w 1921155"/>
                        <a:gd name="connsiteY11" fmla="*/ 562708 h 1533378"/>
                        <a:gd name="connsiteX12" fmla="*/ 1613094 w 1921155"/>
                        <a:gd name="connsiteY12" fmla="*/ 534572 h 1533378"/>
                        <a:gd name="connsiteX13" fmla="*/ 1570891 w 1921155"/>
                        <a:gd name="connsiteY13" fmla="*/ 506437 h 1533378"/>
                        <a:gd name="connsiteX14" fmla="*/ 1542756 w 1921155"/>
                        <a:gd name="connsiteY14" fmla="*/ 478301 h 1533378"/>
                        <a:gd name="connsiteX15" fmla="*/ 1500553 w 1921155"/>
                        <a:gd name="connsiteY15" fmla="*/ 464234 h 1533378"/>
                        <a:gd name="connsiteX16" fmla="*/ 1402079 w 1921155"/>
                        <a:gd name="connsiteY16" fmla="*/ 407963 h 1533378"/>
                        <a:gd name="connsiteX17" fmla="*/ 1317673 w 1921155"/>
                        <a:gd name="connsiteY17" fmla="*/ 379828 h 1533378"/>
                        <a:gd name="connsiteX18" fmla="*/ 1233267 w 1921155"/>
                        <a:gd name="connsiteY18" fmla="*/ 351692 h 1533378"/>
                        <a:gd name="connsiteX19" fmla="*/ 1191064 w 1921155"/>
                        <a:gd name="connsiteY19" fmla="*/ 337624 h 1533378"/>
                        <a:gd name="connsiteX20" fmla="*/ 1134793 w 1921155"/>
                        <a:gd name="connsiteY20" fmla="*/ 323557 h 1533378"/>
                        <a:gd name="connsiteX21" fmla="*/ 698694 w 1921155"/>
                        <a:gd name="connsiteY21" fmla="*/ 337624 h 1533378"/>
                        <a:gd name="connsiteX22" fmla="*/ 656491 w 1921155"/>
                        <a:gd name="connsiteY22" fmla="*/ 351692 h 1533378"/>
                        <a:gd name="connsiteX23" fmla="*/ 543950 w 1921155"/>
                        <a:gd name="connsiteY23" fmla="*/ 379828 h 1533378"/>
                        <a:gd name="connsiteX24" fmla="*/ 389205 w 1921155"/>
                        <a:gd name="connsiteY24" fmla="*/ 422031 h 1533378"/>
                        <a:gd name="connsiteX25" fmla="*/ 234461 w 1921155"/>
                        <a:gd name="connsiteY25" fmla="*/ 464234 h 1533378"/>
                        <a:gd name="connsiteX26" fmla="*/ 192258 w 1921155"/>
                        <a:gd name="connsiteY26" fmla="*/ 492369 h 1533378"/>
                        <a:gd name="connsiteX27" fmla="*/ 150054 w 1921155"/>
                        <a:gd name="connsiteY27" fmla="*/ 506437 h 1533378"/>
                        <a:gd name="connsiteX28" fmla="*/ 135987 w 1921155"/>
                        <a:gd name="connsiteY28" fmla="*/ 576775 h 1533378"/>
                        <a:gd name="connsiteX29" fmla="*/ 107851 w 1921155"/>
                        <a:gd name="connsiteY29" fmla="*/ 618978 h 1533378"/>
                        <a:gd name="connsiteX30" fmla="*/ 121919 w 1921155"/>
                        <a:gd name="connsiteY30" fmla="*/ 661181 h 1533378"/>
                        <a:gd name="connsiteX31" fmla="*/ 178190 w 1921155"/>
                        <a:gd name="connsiteY31" fmla="*/ 647114 h 1533378"/>
                        <a:gd name="connsiteX32" fmla="*/ 248528 w 1921155"/>
                        <a:gd name="connsiteY32" fmla="*/ 618978 h 1533378"/>
                        <a:gd name="connsiteX33" fmla="*/ 290731 w 1921155"/>
                        <a:gd name="connsiteY33" fmla="*/ 604911 h 1533378"/>
                        <a:gd name="connsiteX34" fmla="*/ 375138 w 1921155"/>
                        <a:gd name="connsiteY34" fmla="*/ 548640 h 1533378"/>
                        <a:gd name="connsiteX35" fmla="*/ 403273 w 1921155"/>
                        <a:gd name="connsiteY35" fmla="*/ 506437 h 1533378"/>
                        <a:gd name="connsiteX36" fmla="*/ 473611 w 1921155"/>
                        <a:gd name="connsiteY36" fmla="*/ 450166 h 1533378"/>
                        <a:gd name="connsiteX37" fmla="*/ 529882 w 1921155"/>
                        <a:gd name="connsiteY37" fmla="*/ 422031 h 1533378"/>
                        <a:gd name="connsiteX38" fmla="*/ 614288 w 1921155"/>
                        <a:gd name="connsiteY38" fmla="*/ 393895 h 1533378"/>
                        <a:gd name="connsiteX39" fmla="*/ 656491 w 1921155"/>
                        <a:gd name="connsiteY39" fmla="*/ 379828 h 1533378"/>
                        <a:gd name="connsiteX40" fmla="*/ 670559 w 1921155"/>
                        <a:gd name="connsiteY40" fmla="*/ 337624 h 1533378"/>
                        <a:gd name="connsiteX41" fmla="*/ 614288 w 1921155"/>
                        <a:gd name="connsiteY41" fmla="*/ 323557 h 1533378"/>
                        <a:gd name="connsiteX42" fmla="*/ 543950 w 1921155"/>
                        <a:gd name="connsiteY42" fmla="*/ 295421 h 1533378"/>
                        <a:gd name="connsiteX43" fmla="*/ 459544 w 1921155"/>
                        <a:gd name="connsiteY43" fmla="*/ 239151 h 1533378"/>
                        <a:gd name="connsiteX44" fmla="*/ 361070 w 1921155"/>
                        <a:gd name="connsiteY44" fmla="*/ 196948 h 1533378"/>
                        <a:gd name="connsiteX45" fmla="*/ 276664 w 1921155"/>
                        <a:gd name="connsiteY45" fmla="*/ 168812 h 1533378"/>
                        <a:gd name="connsiteX46" fmla="*/ 234461 w 1921155"/>
                        <a:gd name="connsiteY46" fmla="*/ 154744 h 1533378"/>
                        <a:gd name="connsiteX47" fmla="*/ 107851 w 1921155"/>
                        <a:gd name="connsiteY47" fmla="*/ 140677 h 1533378"/>
                        <a:gd name="connsiteX48" fmla="*/ 9378 w 1921155"/>
                        <a:gd name="connsiteY48" fmla="*/ 154744 h 1533378"/>
                        <a:gd name="connsiteX49" fmla="*/ 93784 w 1921155"/>
                        <a:gd name="connsiteY49" fmla="*/ 182880 h 1533378"/>
                        <a:gd name="connsiteX50" fmla="*/ 206325 w 1921155"/>
                        <a:gd name="connsiteY50" fmla="*/ 211015 h 1533378"/>
                        <a:gd name="connsiteX51" fmla="*/ 248528 w 1921155"/>
                        <a:gd name="connsiteY51" fmla="*/ 225083 h 1533378"/>
                        <a:gd name="connsiteX52" fmla="*/ 332934 w 1921155"/>
                        <a:gd name="connsiteY52" fmla="*/ 239151 h 1533378"/>
                        <a:gd name="connsiteX53" fmla="*/ 389205 w 1921155"/>
                        <a:gd name="connsiteY53" fmla="*/ 253218 h 1533378"/>
                        <a:gd name="connsiteX54" fmla="*/ 501747 w 1921155"/>
                        <a:gd name="connsiteY54" fmla="*/ 295421 h 1533378"/>
                        <a:gd name="connsiteX55" fmla="*/ 558018 w 1921155"/>
                        <a:gd name="connsiteY55" fmla="*/ 323557 h 1533378"/>
                        <a:gd name="connsiteX56" fmla="*/ 670559 w 1921155"/>
                        <a:gd name="connsiteY56" fmla="*/ 351692 h 1533378"/>
                        <a:gd name="connsiteX57" fmla="*/ 698694 w 1921155"/>
                        <a:gd name="connsiteY57" fmla="*/ 309489 h 1533378"/>
                        <a:gd name="connsiteX58" fmla="*/ 684627 w 1921155"/>
                        <a:gd name="connsiteY58" fmla="*/ 225083 h 1533378"/>
                        <a:gd name="connsiteX59" fmla="*/ 543950 w 1921155"/>
                        <a:gd name="connsiteY59" fmla="*/ 154744 h 1533378"/>
                        <a:gd name="connsiteX60" fmla="*/ 515814 w 1921155"/>
                        <a:gd name="connsiteY60" fmla="*/ 126609 h 1533378"/>
                        <a:gd name="connsiteX61" fmla="*/ 445476 w 1921155"/>
                        <a:gd name="connsiteY61" fmla="*/ 70338 h 1533378"/>
                        <a:gd name="connsiteX62" fmla="*/ 417341 w 1921155"/>
                        <a:gd name="connsiteY62" fmla="*/ 28135 h 1533378"/>
                        <a:gd name="connsiteX63" fmla="*/ 389205 w 1921155"/>
                        <a:gd name="connsiteY63" fmla="*/ 0 h 1533378"/>
                        <a:gd name="connsiteX64" fmla="*/ 431408 w 1921155"/>
                        <a:gd name="connsiteY64" fmla="*/ 28135 h 1533378"/>
                        <a:gd name="connsiteX65" fmla="*/ 543950 w 1921155"/>
                        <a:gd name="connsiteY65" fmla="*/ 84406 h 1533378"/>
                        <a:gd name="connsiteX66" fmla="*/ 642424 w 1921155"/>
                        <a:gd name="connsiteY66" fmla="*/ 126609 h 1533378"/>
                        <a:gd name="connsiteX67" fmla="*/ 684627 w 1921155"/>
                        <a:gd name="connsiteY67" fmla="*/ 154744 h 1533378"/>
                        <a:gd name="connsiteX68" fmla="*/ 740898 w 1921155"/>
                        <a:gd name="connsiteY68" fmla="*/ 211015 h 1533378"/>
                        <a:gd name="connsiteX69" fmla="*/ 769033 w 1921155"/>
                        <a:gd name="connsiteY69" fmla="*/ 239151 h 1533378"/>
                        <a:gd name="connsiteX70" fmla="*/ 853439 w 1921155"/>
                        <a:gd name="connsiteY70" fmla="*/ 309489 h 1533378"/>
                        <a:gd name="connsiteX71" fmla="*/ 825304 w 1921155"/>
                        <a:gd name="connsiteY71" fmla="*/ 393895 h 1533378"/>
                        <a:gd name="connsiteX72" fmla="*/ 740898 w 1921155"/>
                        <a:gd name="connsiteY72" fmla="*/ 506437 h 1533378"/>
                        <a:gd name="connsiteX73" fmla="*/ 712762 w 1921155"/>
                        <a:gd name="connsiteY73" fmla="*/ 562708 h 1533378"/>
                        <a:gd name="connsiteX74" fmla="*/ 684627 w 1921155"/>
                        <a:gd name="connsiteY74" fmla="*/ 604911 h 1533378"/>
                        <a:gd name="connsiteX75" fmla="*/ 628356 w 1921155"/>
                        <a:gd name="connsiteY75" fmla="*/ 745588 h 1533378"/>
                        <a:gd name="connsiteX76" fmla="*/ 614288 w 1921155"/>
                        <a:gd name="connsiteY76" fmla="*/ 801858 h 1533378"/>
                        <a:gd name="connsiteX77" fmla="*/ 558018 w 1921155"/>
                        <a:gd name="connsiteY77" fmla="*/ 872197 h 1533378"/>
                        <a:gd name="connsiteX78" fmla="*/ 487679 w 1921155"/>
                        <a:gd name="connsiteY78" fmla="*/ 956603 h 1533378"/>
                        <a:gd name="connsiteX79" fmla="*/ 515814 w 1921155"/>
                        <a:gd name="connsiteY79" fmla="*/ 872197 h 1533378"/>
                        <a:gd name="connsiteX80" fmla="*/ 600221 w 1921155"/>
                        <a:gd name="connsiteY80" fmla="*/ 759655 h 1533378"/>
                        <a:gd name="connsiteX81" fmla="*/ 628356 w 1921155"/>
                        <a:gd name="connsiteY81" fmla="*/ 717452 h 1533378"/>
                        <a:gd name="connsiteX82" fmla="*/ 684627 w 1921155"/>
                        <a:gd name="connsiteY82" fmla="*/ 604911 h 1533378"/>
                        <a:gd name="connsiteX83" fmla="*/ 712762 w 1921155"/>
                        <a:gd name="connsiteY83" fmla="*/ 520504 h 1533378"/>
                        <a:gd name="connsiteX84" fmla="*/ 726830 w 1921155"/>
                        <a:gd name="connsiteY84" fmla="*/ 464234 h 1533378"/>
                        <a:gd name="connsiteX85" fmla="*/ 754965 w 1921155"/>
                        <a:gd name="connsiteY85" fmla="*/ 436098 h 1533378"/>
                        <a:gd name="connsiteX86" fmla="*/ 797168 w 1921155"/>
                        <a:gd name="connsiteY86" fmla="*/ 351692 h 1533378"/>
                        <a:gd name="connsiteX87" fmla="*/ 839371 w 1921155"/>
                        <a:gd name="connsiteY87" fmla="*/ 337624 h 1533378"/>
                        <a:gd name="connsiteX88" fmla="*/ 923778 w 1921155"/>
                        <a:gd name="connsiteY88" fmla="*/ 295421 h 1533378"/>
                        <a:gd name="connsiteX89" fmla="*/ 965981 w 1921155"/>
                        <a:gd name="connsiteY89" fmla="*/ 309489 h 1533378"/>
                        <a:gd name="connsiteX90" fmla="*/ 1092590 w 1921155"/>
                        <a:gd name="connsiteY90" fmla="*/ 337624 h 1533378"/>
                        <a:gd name="connsiteX91" fmla="*/ 1064454 w 1921155"/>
                        <a:gd name="connsiteY91" fmla="*/ 464234 h 1533378"/>
                        <a:gd name="connsiteX92" fmla="*/ 1022251 w 1921155"/>
                        <a:gd name="connsiteY92" fmla="*/ 520504 h 1533378"/>
                        <a:gd name="connsiteX93" fmla="*/ 994116 w 1921155"/>
                        <a:gd name="connsiteY93" fmla="*/ 548640 h 1533378"/>
                        <a:gd name="connsiteX94" fmla="*/ 937845 w 1921155"/>
                        <a:gd name="connsiteY94" fmla="*/ 562708 h 1533378"/>
                        <a:gd name="connsiteX95" fmla="*/ 895642 w 1921155"/>
                        <a:gd name="connsiteY95" fmla="*/ 604911 h 1533378"/>
                        <a:gd name="connsiteX96" fmla="*/ 853439 w 1921155"/>
                        <a:gd name="connsiteY96" fmla="*/ 633046 h 1533378"/>
                        <a:gd name="connsiteX97" fmla="*/ 754965 w 1921155"/>
                        <a:gd name="connsiteY97" fmla="*/ 745588 h 1533378"/>
                        <a:gd name="connsiteX98" fmla="*/ 740898 w 1921155"/>
                        <a:gd name="connsiteY98" fmla="*/ 787791 h 1533378"/>
                        <a:gd name="connsiteX99" fmla="*/ 712762 w 1921155"/>
                        <a:gd name="connsiteY99" fmla="*/ 815926 h 1533378"/>
                        <a:gd name="connsiteX100" fmla="*/ 698694 w 1921155"/>
                        <a:gd name="connsiteY100" fmla="*/ 872197 h 1533378"/>
                        <a:gd name="connsiteX101" fmla="*/ 684627 w 1921155"/>
                        <a:gd name="connsiteY101" fmla="*/ 914400 h 1533378"/>
                        <a:gd name="connsiteX102" fmla="*/ 726830 w 1921155"/>
                        <a:gd name="connsiteY102" fmla="*/ 928468 h 1533378"/>
                        <a:gd name="connsiteX103" fmla="*/ 783101 w 1921155"/>
                        <a:gd name="connsiteY103" fmla="*/ 872197 h 1533378"/>
                        <a:gd name="connsiteX104" fmla="*/ 825304 w 1921155"/>
                        <a:gd name="connsiteY104" fmla="*/ 858129 h 1533378"/>
                        <a:gd name="connsiteX105" fmla="*/ 839371 w 1921155"/>
                        <a:gd name="connsiteY105" fmla="*/ 815926 h 1533378"/>
                        <a:gd name="connsiteX106" fmla="*/ 881574 w 1921155"/>
                        <a:gd name="connsiteY106" fmla="*/ 787791 h 1533378"/>
                        <a:gd name="connsiteX107" fmla="*/ 909710 w 1921155"/>
                        <a:gd name="connsiteY107" fmla="*/ 759655 h 1533378"/>
                        <a:gd name="connsiteX108" fmla="*/ 937845 w 1921155"/>
                        <a:gd name="connsiteY108" fmla="*/ 717452 h 1533378"/>
                        <a:gd name="connsiteX109" fmla="*/ 994116 w 1921155"/>
                        <a:gd name="connsiteY109" fmla="*/ 661181 h 1533378"/>
                        <a:gd name="connsiteX110" fmla="*/ 1036319 w 1921155"/>
                        <a:gd name="connsiteY110" fmla="*/ 520504 h 1533378"/>
                        <a:gd name="connsiteX111" fmla="*/ 1050387 w 1921155"/>
                        <a:gd name="connsiteY111" fmla="*/ 478301 h 1533378"/>
                        <a:gd name="connsiteX112" fmla="*/ 1078522 w 1921155"/>
                        <a:gd name="connsiteY112" fmla="*/ 436098 h 1533378"/>
                        <a:gd name="connsiteX113" fmla="*/ 1148861 w 1921155"/>
                        <a:gd name="connsiteY113" fmla="*/ 351692 h 1533378"/>
                        <a:gd name="connsiteX114" fmla="*/ 1148861 w 1921155"/>
                        <a:gd name="connsiteY114" fmla="*/ 267286 h 1533378"/>
                        <a:gd name="connsiteX115" fmla="*/ 1106658 w 1921155"/>
                        <a:gd name="connsiteY115" fmla="*/ 253218 h 1533378"/>
                        <a:gd name="connsiteX116" fmla="*/ 1078522 w 1921155"/>
                        <a:gd name="connsiteY116" fmla="*/ 211015 h 1533378"/>
                        <a:gd name="connsiteX117" fmla="*/ 980048 w 1921155"/>
                        <a:gd name="connsiteY117" fmla="*/ 154744 h 1533378"/>
                        <a:gd name="connsiteX118" fmla="*/ 937845 w 1921155"/>
                        <a:gd name="connsiteY118" fmla="*/ 112541 h 1533378"/>
                        <a:gd name="connsiteX119" fmla="*/ 853439 w 1921155"/>
                        <a:gd name="connsiteY119" fmla="*/ 84406 h 1533378"/>
                        <a:gd name="connsiteX120" fmla="*/ 769033 w 1921155"/>
                        <a:gd name="connsiteY120" fmla="*/ 28135 h 1533378"/>
                        <a:gd name="connsiteX121" fmla="*/ 740898 w 1921155"/>
                        <a:gd name="connsiteY121" fmla="*/ 56271 h 1533378"/>
                        <a:gd name="connsiteX122" fmla="*/ 825304 w 1921155"/>
                        <a:gd name="connsiteY122" fmla="*/ 112541 h 1533378"/>
                        <a:gd name="connsiteX123" fmla="*/ 867507 w 1921155"/>
                        <a:gd name="connsiteY123" fmla="*/ 140677 h 1533378"/>
                        <a:gd name="connsiteX124" fmla="*/ 909710 w 1921155"/>
                        <a:gd name="connsiteY124" fmla="*/ 154744 h 1533378"/>
                        <a:gd name="connsiteX125" fmla="*/ 994116 w 1921155"/>
                        <a:gd name="connsiteY125" fmla="*/ 211015 h 1533378"/>
                        <a:gd name="connsiteX126" fmla="*/ 1022251 w 1921155"/>
                        <a:gd name="connsiteY126" fmla="*/ 239151 h 1533378"/>
                        <a:gd name="connsiteX127" fmla="*/ 1064454 w 1921155"/>
                        <a:gd name="connsiteY127" fmla="*/ 267286 h 1533378"/>
                        <a:gd name="connsiteX128" fmla="*/ 1134793 w 1921155"/>
                        <a:gd name="connsiteY128" fmla="*/ 351692 h 1533378"/>
                        <a:gd name="connsiteX129" fmla="*/ 1275470 w 1921155"/>
                        <a:gd name="connsiteY129" fmla="*/ 379828 h 1533378"/>
                        <a:gd name="connsiteX130" fmla="*/ 1331741 w 1921155"/>
                        <a:gd name="connsiteY130" fmla="*/ 393895 h 1533378"/>
                        <a:gd name="connsiteX131" fmla="*/ 1359876 w 1921155"/>
                        <a:gd name="connsiteY131" fmla="*/ 422031 h 1533378"/>
                        <a:gd name="connsiteX132" fmla="*/ 1402079 w 1921155"/>
                        <a:gd name="connsiteY132" fmla="*/ 436098 h 1533378"/>
                        <a:gd name="connsiteX133" fmla="*/ 1444282 w 1921155"/>
                        <a:gd name="connsiteY133" fmla="*/ 464234 h 1533378"/>
                        <a:gd name="connsiteX134" fmla="*/ 1416147 w 1921155"/>
                        <a:gd name="connsiteY134" fmla="*/ 576775 h 1533378"/>
                        <a:gd name="connsiteX135" fmla="*/ 1317673 w 1921155"/>
                        <a:gd name="connsiteY135" fmla="*/ 717452 h 1533378"/>
                        <a:gd name="connsiteX136" fmla="*/ 1247334 w 1921155"/>
                        <a:gd name="connsiteY136" fmla="*/ 787791 h 1533378"/>
                        <a:gd name="connsiteX137" fmla="*/ 1191064 w 1921155"/>
                        <a:gd name="connsiteY137" fmla="*/ 872197 h 1533378"/>
                        <a:gd name="connsiteX138" fmla="*/ 1162928 w 1921155"/>
                        <a:gd name="connsiteY138" fmla="*/ 970671 h 1533378"/>
                        <a:gd name="connsiteX139" fmla="*/ 1134793 w 1921155"/>
                        <a:gd name="connsiteY139" fmla="*/ 1012874 h 1533378"/>
                        <a:gd name="connsiteX140" fmla="*/ 1120725 w 1921155"/>
                        <a:gd name="connsiteY140" fmla="*/ 872197 h 1533378"/>
                        <a:gd name="connsiteX141" fmla="*/ 1176996 w 1921155"/>
                        <a:gd name="connsiteY141" fmla="*/ 759655 h 1533378"/>
                        <a:gd name="connsiteX142" fmla="*/ 1205131 w 1921155"/>
                        <a:gd name="connsiteY142" fmla="*/ 717452 h 1533378"/>
                        <a:gd name="connsiteX143" fmla="*/ 1247334 w 1921155"/>
                        <a:gd name="connsiteY143" fmla="*/ 675249 h 1533378"/>
                        <a:gd name="connsiteX144" fmla="*/ 1275470 w 1921155"/>
                        <a:gd name="connsiteY144" fmla="*/ 618978 h 1533378"/>
                        <a:gd name="connsiteX145" fmla="*/ 1317673 w 1921155"/>
                        <a:gd name="connsiteY145" fmla="*/ 576775 h 1533378"/>
                        <a:gd name="connsiteX146" fmla="*/ 1345808 w 1921155"/>
                        <a:gd name="connsiteY146" fmla="*/ 534572 h 1533378"/>
                        <a:gd name="connsiteX147" fmla="*/ 1388011 w 1921155"/>
                        <a:gd name="connsiteY147" fmla="*/ 520504 h 1533378"/>
                        <a:gd name="connsiteX148" fmla="*/ 1458350 w 1921155"/>
                        <a:gd name="connsiteY148" fmla="*/ 478301 h 1533378"/>
                        <a:gd name="connsiteX149" fmla="*/ 1514621 w 1921155"/>
                        <a:gd name="connsiteY149" fmla="*/ 436098 h 1533378"/>
                        <a:gd name="connsiteX150" fmla="*/ 1542756 w 1921155"/>
                        <a:gd name="connsiteY150" fmla="*/ 393895 h 1533378"/>
                        <a:gd name="connsiteX151" fmla="*/ 1500553 w 1921155"/>
                        <a:gd name="connsiteY151" fmla="*/ 351692 h 1533378"/>
                        <a:gd name="connsiteX152" fmla="*/ 1430214 w 1921155"/>
                        <a:gd name="connsiteY152" fmla="*/ 281354 h 1533378"/>
                        <a:gd name="connsiteX153" fmla="*/ 1359876 w 1921155"/>
                        <a:gd name="connsiteY153" fmla="*/ 211015 h 1533378"/>
                        <a:gd name="connsiteX154" fmla="*/ 1317673 w 1921155"/>
                        <a:gd name="connsiteY154" fmla="*/ 168812 h 1533378"/>
                        <a:gd name="connsiteX155" fmla="*/ 1275470 w 1921155"/>
                        <a:gd name="connsiteY155" fmla="*/ 140677 h 1533378"/>
                        <a:gd name="connsiteX156" fmla="*/ 1191064 w 1921155"/>
                        <a:gd name="connsiteY156" fmla="*/ 112541 h 1533378"/>
                        <a:gd name="connsiteX157" fmla="*/ 1078522 w 1921155"/>
                        <a:gd name="connsiteY157" fmla="*/ 70338 h 1533378"/>
                        <a:gd name="connsiteX158" fmla="*/ 1134793 w 1921155"/>
                        <a:gd name="connsiteY158" fmla="*/ 140677 h 1533378"/>
                        <a:gd name="connsiteX159" fmla="*/ 1176996 w 1921155"/>
                        <a:gd name="connsiteY159" fmla="*/ 196948 h 1533378"/>
                        <a:gd name="connsiteX160" fmla="*/ 1261402 w 1921155"/>
                        <a:gd name="connsiteY160" fmla="*/ 253218 h 1533378"/>
                        <a:gd name="connsiteX161" fmla="*/ 1275470 w 1921155"/>
                        <a:gd name="connsiteY161" fmla="*/ 295421 h 1533378"/>
                        <a:gd name="connsiteX162" fmla="*/ 1317673 w 1921155"/>
                        <a:gd name="connsiteY162" fmla="*/ 309489 h 1533378"/>
                        <a:gd name="connsiteX163" fmla="*/ 1359876 w 1921155"/>
                        <a:gd name="connsiteY163" fmla="*/ 337624 h 1533378"/>
                        <a:gd name="connsiteX164" fmla="*/ 1402079 w 1921155"/>
                        <a:gd name="connsiteY164" fmla="*/ 351692 h 1533378"/>
                        <a:gd name="connsiteX165" fmla="*/ 1500553 w 1921155"/>
                        <a:gd name="connsiteY165" fmla="*/ 393895 h 1533378"/>
                        <a:gd name="connsiteX166" fmla="*/ 1528688 w 1921155"/>
                        <a:gd name="connsiteY166" fmla="*/ 422031 h 1533378"/>
                        <a:gd name="connsiteX167" fmla="*/ 1584959 w 1921155"/>
                        <a:gd name="connsiteY167" fmla="*/ 436098 h 1533378"/>
                        <a:gd name="connsiteX168" fmla="*/ 1627162 w 1921155"/>
                        <a:gd name="connsiteY168" fmla="*/ 450166 h 1533378"/>
                        <a:gd name="connsiteX169" fmla="*/ 1641230 w 1921155"/>
                        <a:gd name="connsiteY169" fmla="*/ 689317 h 1533378"/>
                        <a:gd name="connsiteX170" fmla="*/ 1584959 w 1921155"/>
                        <a:gd name="connsiteY170" fmla="*/ 745588 h 1533378"/>
                        <a:gd name="connsiteX171" fmla="*/ 1514621 w 1921155"/>
                        <a:gd name="connsiteY171" fmla="*/ 801858 h 1533378"/>
                        <a:gd name="connsiteX172" fmla="*/ 1486485 w 1921155"/>
                        <a:gd name="connsiteY172" fmla="*/ 829994 h 1533378"/>
                        <a:gd name="connsiteX173" fmla="*/ 1444282 w 1921155"/>
                        <a:gd name="connsiteY173" fmla="*/ 886264 h 1533378"/>
                        <a:gd name="connsiteX174" fmla="*/ 1402079 w 1921155"/>
                        <a:gd name="connsiteY174" fmla="*/ 914400 h 1533378"/>
                        <a:gd name="connsiteX175" fmla="*/ 1303605 w 1921155"/>
                        <a:gd name="connsiteY175" fmla="*/ 970671 h 1533378"/>
                        <a:gd name="connsiteX176" fmla="*/ 1275470 w 1921155"/>
                        <a:gd name="connsiteY176" fmla="*/ 1012874 h 1533378"/>
                        <a:gd name="connsiteX177" fmla="*/ 1303605 w 1921155"/>
                        <a:gd name="connsiteY177" fmla="*/ 984738 h 1533378"/>
                        <a:gd name="connsiteX178" fmla="*/ 1359876 w 1921155"/>
                        <a:gd name="connsiteY178" fmla="*/ 900332 h 1533378"/>
                        <a:gd name="connsiteX179" fmla="*/ 1388011 w 1921155"/>
                        <a:gd name="connsiteY179" fmla="*/ 858129 h 1533378"/>
                        <a:gd name="connsiteX180" fmla="*/ 1444282 w 1921155"/>
                        <a:gd name="connsiteY180" fmla="*/ 844061 h 1533378"/>
                        <a:gd name="connsiteX181" fmla="*/ 1500553 w 1921155"/>
                        <a:gd name="connsiteY181" fmla="*/ 759655 h 1533378"/>
                        <a:gd name="connsiteX182" fmla="*/ 1599027 w 1921155"/>
                        <a:gd name="connsiteY182" fmla="*/ 675249 h 1533378"/>
                        <a:gd name="connsiteX183" fmla="*/ 1627162 w 1921155"/>
                        <a:gd name="connsiteY183" fmla="*/ 633046 h 1533378"/>
                        <a:gd name="connsiteX184" fmla="*/ 1697501 w 1921155"/>
                        <a:gd name="connsiteY184" fmla="*/ 576775 h 1533378"/>
                        <a:gd name="connsiteX185" fmla="*/ 1711568 w 1921155"/>
                        <a:gd name="connsiteY185" fmla="*/ 520504 h 1533378"/>
                        <a:gd name="connsiteX186" fmla="*/ 1739704 w 1921155"/>
                        <a:gd name="connsiteY186" fmla="*/ 492369 h 1533378"/>
                        <a:gd name="connsiteX187" fmla="*/ 1725636 w 1921155"/>
                        <a:gd name="connsiteY187" fmla="*/ 323557 h 1533378"/>
                        <a:gd name="connsiteX188" fmla="*/ 1627162 w 1921155"/>
                        <a:gd name="connsiteY188" fmla="*/ 239151 h 1533378"/>
                        <a:gd name="connsiteX189" fmla="*/ 1556824 w 1921155"/>
                        <a:gd name="connsiteY189" fmla="*/ 168812 h 1533378"/>
                        <a:gd name="connsiteX190" fmla="*/ 1542756 w 1921155"/>
                        <a:gd name="connsiteY190" fmla="*/ 126609 h 1533378"/>
                        <a:gd name="connsiteX191" fmla="*/ 1627162 w 1921155"/>
                        <a:gd name="connsiteY191" fmla="*/ 168812 h 1533378"/>
                        <a:gd name="connsiteX192" fmla="*/ 1655298 w 1921155"/>
                        <a:gd name="connsiteY192" fmla="*/ 211015 h 1533378"/>
                        <a:gd name="connsiteX193" fmla="*/ 1683433 w 1921155"/>
                        <a:gd name="connsiteY193" fmla="*/ 239151 h 1533378"/>
                        <a:gd name="connsiteX194" fmla="*/ 1711568 w 1921155"/>
                        <a:gd name="connsiteY194" fmla="*/ 295421 h 1533378"/>
                        <a:gd name="connsiteX195" fmla="*/ 1753771 w 1921155"/>
                        <a:gd name="connsiteY195" fmla="*/ 436098 h 1533378"/>
                        <a:gd name="connsiteX196" fmla="*/ 1767839 w 1921155"/>
                        <a:gd name="connsiteY196" fmla="*/ 478301 h 1533378"/>
                        <a:gd name="connsiteX197" fmla="*/ 1753771 w 1921155"/>
                        <a:gd name="connsiteY197" fmla="*/ 576775 h 1533378"/>
                        <a:gd name="connsiteX198" fmla="*/ 1725636 w 1921155"/>
                        <a:gd name="connsiteY198" fmla="*/ 604911 h 1533378"/>
                        <a:gd name="connsiteX199" fmla="*/ 1697501 w 1921155"/>
                        <a:gd name="connsiteY199" fmla="*/ 661181 h 1533378"/>
                        <a:gd name="connsiteX200" fmla="*/ 1739704 w 1921155"/>
                        <a:gd name="connsiteY200" fmla="*/ 689317 h 1533378"/>
                        <a:gd name="connsiteX201" fmla="*/ 1767839 w 1921155"/>
                        <a:gd name="connsiteY201" fmla="*/ 745588 h 1533378"/>
                        <a:gd name="connsiteX202" fmla="*/ 1795974 w 1921155"/>
                        <a:gd name="connsiteY202" fmla="*/ 787791 h 1533378"/>
                        <a:gd name="connsiteX203" fmla="*/ 1838178 w 1921155"/>
                        <a:gd name="connsiteY203" fmla="*/ 928468 h 1533378"/>
                        <a:gd name="connsiteX204" fmla="*/ 1866313 w 1921155"/>
                        <a:gd name="connsiteY204" fmla="*/ 984738 h 1533378"/>
                        <a:gd name="connsiteX205" fmla="*/ 1852245 w 1921155"/>
                        <a:gd name="connsiteY205" fmla="*/ 1223889 h 1533378"/>
                        <a:gd name="connsiteX206" fmla="*/ 1838178 w 1921155"/>
                        <a:gd name="connsiteY206" fmla="*/ 1266092 h 1533378"/>
                        <a:gd name="connsiteX207" fmla="*/ 1810042 w 1921155"/>
                        <a:gd name="connsiteY207" fmla="*/ 1294228 h 1533378"/>
                        <a:gd name="connsiteX208" fmla="*/ 1795974 w 1921155"/>
                        <a:gd name="connsiteY208" fmla="*/ 1336431 h 1533378"/>
                        <a:gd name="connsiteX209" fmla="*/ 1767839 w 1921155"/>
                        <a:gd name="connsiteY209" fmla="*/ 1378634 h 1533378"/>
                        <a:gd name="connsiteX210" fmla="*/ 1767839 w 1921155"/>
                        <a:gd name="connsiteY210" fmla="*/ 1463040 h 15333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</a:cxnLst>
                      <a:rect l="l" t="t" r="r" b="b"/>
                      <a:pathLst>
                        <a:path w="1921155" h="1533378">
                          <a:moveTo>
                            <a:pt x="1781907" y="1533378"/>
                          </a:moveTo>
                          <a:cubicBezTo>
                            <a:pt x="1823304" y="1450584"/>
                            <a:pt x="1803413" y="1496998"/>
                            <a:pt x="1838178" y="1392701"/>
                          </a:cubicBezTo>
                          <a:cubicBezTo>
                            <a:pt x="1842867" y="1378633"/>
                            <a:pt x="1849337" y="1365039"/>
                            <a:pt x="1852245" y="1350498"/>
                          </a:cubicBezTo>
                          <a:cubicBezTo>
                            <a:pt x="1856934" y="1327052"/>
                            <a:pt x="1860022" y="1303228"/>
                            <a:pt x="1866313" y="1280160"/>
                          </a:cubicBezTo>
                          <a:cubicBezTo>
                            <a:pt x="1874116" y="1251548"/>
                            <a:pt x="1885070" y="1223889"/>
                            <a:pt x="1894448" y="1195754"/>
                          </a:cubicBezTo>
                          <a:lnTo>
                            <a:pt x="1908516" y="1153551"/>
                          </a:lnTo>
                          <a:cubicBezTo>
                            <a:pt x="1885736" y="766304"/>
                            <a:pt x="1921155" y="1014909"/>
                            <a:pt x="1880381" y="872197"/>
                          </a:cubicBezTo>
                          <a:cubicBezTo>
                            <a:pt x="1875070" y="853607"/>
                            <a:pt x="1874960" y="833219"/>
                            <a:pt x="1866313" y="815926"/>
                          </a:cubicBezTo>
                          <a:cubicBezTo>
                            <a:pt x="1834500" y="752301"/>
                            <a:pt x="1821473" y="742951"/>
                            <a:pt x="1781907" y="703384"/>
                          </a:cubicBezTo>
                          <a:cubicBezTo>
                            <a:pt x="1753643" y="618593"/>
                            <a:pt x="1791800" y="699906"/>
                            <a:pt x="1711568" y="633046"/>
                          </a:cubicBezTo>
                          <a:cubicBezTo>
                            <a:pt x="1698580" y="622222"/>
                            <a:pt x="1695388" y="602798"/>
                            <a:pt x="1683433" y="590843"/>
                          </a:cubicBezTo>
                          <a:cubicBezTo>
                            <a:pt x="1671478" y="578888"/>
                            <a:pt x="1654432" y="573270"/>
                            <a:pt x="1641230" y="562708"/>
                          </a:cubicBezTo>
                          <a:cubicBezTo>
                            <a:pt x="1630873" y="554422"/>
                            <a:pt x="1623451" y="542858"/>
                            <a:pt x="1613094" y="534572"/>
                          </a:cubicBezTo>
                          <a:cubicBezTo>
                            <a:pt x="1599892" y="524010"/>
                            <a:pt x="1584093" y="516999"/>
                            <a:pt x="1570891" y="506437"/>
                          </a:cubicBezTo>
                          <a:cubicBezTo>
                            <a:pt x="1560534" y="498151"/>
                            <a:pt x="1554129" y="485125"/>
                            <a:pt x="1542756" y="478301"/>
                          </a:cubicBezTo>
                          <a:cubicBezTo>
                            <a:pt x="1530041" y="470672"/>
                            <a:pt x="1514621" y="468923"/>
                            <a:pt x="1500553" y="464234"/>
                          </a:cubicBezTo>
                          <a:cubicBezTo>
                            <a:pt x="1462484" y="438854"/>
                            <a:pt x="1446703" y="425812"/>
                            <a:pt x="1402079" y="407963"/>
                          </a:cubicBezTo>
                          <a:cubicBezTo>
                            <a:pt x="1374543" y="396949"/>
                            <a:pt x="1345808" y="389206"/>
                            <a:pt x="1317673" y="379828"/>
                          </a:cubicBezTo>
                          <a:lnTo>
                            <a:pt x="1233267" y="351692"/>
                          </a:lnTo>
                          <a:cubicBezTo>
                            <a:pt x="1219199" y="347003"/>
                            <a:pt x="1205450" y="341220"/>
                            <a:pt x="1191064" y="337624"/>
                          </a:cubicBezTo>
                          <a:lnTo>
                            <a:pt x="1134793" y="323557"/>
                          </a:lnTo>
                          <a:cubicBezTo>
                            <a:pt x="989427" y="328246"/>
                            <a:pt x="843885" y="329083"/>
                            <a:pt x="698694" y="337624"/>
                          </a:cubicBezTo>
                          <a:cubicBezTo>
                            <a:pt x="683891" y="338495"/>
                            <a:pt x="670797" y="347790"/>
                            <a:pt x="656491" y="351692"/>
                          </a:cubicBezTo>
                          <a:cubicBezTo>
                            <a:pt x="619185" y="361867"/>
                            <a:pt x="580634" y="367600"/>
                            <a:pt x="543950" y="379828"/>
                          </a:cubicBezTo>
                          <a:cubicBezTo>
                            <a:pt x="436860" y="415524"/>
                            <a:pt x="488625" y="402147"/>
                            <a:pt x="389205" y="422031"/>
                          </a:cubicBezTo>
                          <a:cubicBezTo>
                            <a:pt x="244024" y="494620"/>
                            <a:pt x="447380" y="400358"/>
                            <a:pt x="234461" y="464234"/>
                          </a:cubicBezTo>
                          <a:cubicBezTo>
                            <a:pt x="218267" y="469092"/>
                            <a:pt x="207380" y="484808"/>
                            <a:pt x="192258" y="492369"/>
                          </a:cubicBezTo>
                          <a:cubicBezTo>
                            <a:pt x="178995" y="499001"/>
                            <a:pt x="164122" y="501748"/>
                            <a:pt x="150054" y="506437"/>
                          </a:cubicBezTo>
                          <a:cubicBezTo>
                            <a:pt x="145365" y="529883"/>
                            <a:pt x="144382" y="554387"/>
                            <a:pt x="135987" y="576775"/>
                          </a:cubicBezTo>
                          <a:cubicBezTo>
                            <a:pt x="130050" y="592606"/>
                            <a:pt x="110631" y="602301"/>
                            <a:pt x="107851" y="618978"/>
                          </a:cubicBezTo>
                          <a:cubicBezTo>
                            <a:pt x="105413" y="633605"/>
                            <a:pt x="117230" y="647113"/>
                            <a:pt x="121919" y="661181"/>
                          </a:cubicBezTo>
                          <a:cubicBezTo>
                            <a:pt x="140676" y="656492"/>
                            <a:pt x="159848" y="653228"/>
                            <a:pt x="178190" y="647114"/>
                          </a:cubicBezTo>
                          <a:cubicBezTo>
                            <a:pt x="202146" y="639129"/>
                            <a:pt x="224884" y="627845"/>
                            <a:pt x="248528" y="618978"/>
                          </a:cubicBezTo>
                          <a:cubicBezTo>
                            <a:pt x="262412" y="613771"/>
                            <a:pt x="276663" y="609600"/>
                            <a:pt x="290731" y="604911"/>
                          </a:cubicBezTo>
                          <a:cubicBezTo>
                            <a:pt x="318867" y="586154"/>
                            <a:pt x="356381" y="576776"/>
                            <a:pt x="375138" y="548640"/>
                          </a:cubicBezTo>
                          <a:cubicBezTo>
                            <a:pt x="384516" y="534572"/>
                            <a:pt x="392711" y="519639"/>
                            <a:pt x="403273" y="506437"/>
                          </a:cubicBezTo>
                          <a:cubicBezTo>
                            <a:pt x="422733" y="482112"/>
                            <a:pt x="446670" y="465560"/>
                            <a:pt x="473611" y="450166"/>
                          </a:cubicBezTo>
                          <a:cubicBezTo>
                            <a:pt x="491819" y="439762"/>
                            <a:pt x="510411" y="429819"/>
                            <a:pt x="529882" y="422031"/>
                          </a:cubicBezTo>
                          <a:cubicBezTo>
                            <a:pt x="557418" y="411017"/>
                            <a:pt x="586153" y="403273"/>
                            <a:pt x="614288" y="393895"/>
                          </a:cubicBezTo>
                          <a:lnTo>
                            <a:pt x="656491" y="379828"/>
                          </a:lnTo>
                          <a:cubicBezTo>
                            <a:pt x="661180" y="365760"/>
                            <a:pt x="679456" y="349487"/>
                            <a:pt x="670559" y="337624"/>
                          </a:cubicBezTo>
                          <a:cubicBezTo>
                            <a:pt x="658959" y="322157"/>
                            <a:pt x="632630" y="329671"/>
                            <a:pt x="614288" y="323557"/>
                          </a:cubicBezTo>
                          <a:cubicBezTo>
                            <a:pt x="590332" y="315572"/>
                            <a:pt x="566119" y="307513"/>
                            <a:pt x="543950" y="295421"/>
                          </a:cubicBezTo>
                          <a:cubicBezTo>
                            <a:pt x="514265" y="279229"/>
                            <a:pt x="491623" y="249844"/>
                            <a:pt x="459544" y="239151"/>
                          </a:cubicBezTo>
                          <a:cubicBezTo>
                            <a:pt x="323695" y="193867"/>
                            <a:pt x="534905" y="266482"/>
                            <a:pt x="361070" y="196948"/>
                          </a:cubicBezTo>
                          <a:cubicBezTo>
                            <a:pt x="333534" y="185934"/>
                            <a:pt x="304799" y="178191"/>
                            <a:pt x="276664" y="168812"/>
                          </a:cubicBezTo>
                          <a:cubicBezTo>
                            <a:pt x="262596" y="164123"/>
                            <a:pt x="249199" y="156381"/>
                            <a:pt x="234461" y="154744"/>
                          </a:cubicBezTo>
                          <a:lnTo>
                            <a:pt x="107851" y="140677"/>
                          </a:lnTo>
                          <a:cubicBezTo>
                            <a:pt x="75027" y="145366"/>
                            <a:pt x="19863" y="123288"/>
                            <a:pt x="9378" y="154744"/>
                          </a:cubicBezTo>
                          <a:cubicBezTo>
                            <a:pt x="0" y="182880"/>
                            <a:pt x="65012" y="175687"/>
                            <a:pt x="93784" y="182880"/>
                          </a:cubicBezTo>
                          <a:cubicBezTo>
                            <a:pt x="131298" y="192258"/>
                            <a:pt x="169641" y="198787"/>
                            <a:pt x="206325" y="211015"/>
                          </a:cubicBezTo>
                          <a:cubicBezTo>
                            <a:pt x="220393" y="215704"/>
                            <a:pt x="234052" y="221866"/>
                            <a:pt x="248528" y="225083"/>
                          </a:cubicBezTo>
                          <a:cubicBezTo>
                            <a:pt x="276372" y="231271"/>
                            <a:pt x="304964" y="233557"/>
                            <a:pt x="332934" y="239151"/>
                          </a:cubicBezTo>
                          <a:cubicBezTo>
                            <a:pt x="351893" y="242943"/>
                            <a:pt x="370448" y="248529"/>
                            <a:pt x="389205" y="253218"/>
                          </a:cubicBezTo>
                          <a:cubicBezTo>
                            <a:pt x="545871" y="331552"/>
                            <a:pt x="348515" y="237959"/>
                            <a:pt x="501747" y="295421"/>
                          </a:cubicBezTo>
                          <a:cubicBezTo>
                            <a:pt x="521383" y="302784"/>
                            <a:pt x="538743" y="315296"/>
                            <a:pt x="558018" y="323557"/>
                          </a:cubicBezTo>
                          <a:cubicBezTo>
                            <a:pt x="595864" y="339776"/>
                            <a:pt x="629283" y="343437"/>
                            <a:pt x="670559" y="351692"/>
                          </a:cubicBezTo>
                          <a:cubicBezTo>
                            <a:pt x="679937" y="337624"/>
                            <a:pt x="696827" y="326293"/>
                            <a:pt x="698694" y="309489"/>
                          </a:cubicBezTo>
                          <a:cubicBezTo>
                            <a:pt x="701844" y="281140"/>
                            <a:pt x="700984" y="248450"/>
                            <a:pt x="684627" y="225083"/>
                          </a:cubicBezTo>
                          <a:cubicBezTo>
                            <a:pt x="649099" y="174329"/>
                            <a:pt x="595880" y="167727"/>
                            <a:pt x="543950" y="154744"/>
                          </a:cubicBezTo>
                          <a:cubicBezTo>
                            <a:pt x="534571" y="145366"/>
                            <a:pt x="526171" y="134894"/>
                            <a:pt x="515814" y="126609"/>
                          </a:cubicBezTo>
                          <a:cubicBezTo>
                            <a:pt x="475191" y="94111"/>
                            <a:pt x="475669" y="108080"/>
                            <a:pt x="445476" y="70338"/>
                          </a:cubicBezTo>
                          <a:cubicBezTo>
                            <a:pt x="434914" y="57136"/>
                            <a:pt x="427903" y="41337"/>
                            <a:pt x="417341" y="28135"/>
                          </a:cubicBezTo>
                          <a:cubicBezTo>
                            <a:pt x="409055" y="17778"/>
                            <a:pt x="375942" y="0"/>
                            <a:pt x="389205" y="0"/>
                          </a:cubicBezTo>
                          <a:cubicBezTo>
                            <a:pt x="406112" y="0"/>
                            <a:pt x="416565" y="20039"/>
                            <a:pt x="431408" y="28135"/>
                          </a:cubicBezTo>
                          <a:cubicBezTo>
                            <a:pt x="468229" y="48219"/>
                            <a:pt x="504160" y="71143"/>
                            <a:pt x="543950" y="84406"/>
                          </a:cubicBezTo>
                          <a:cubicBezTo>
                            <a:pt x="591296" y="100188"/>
                            <a:pt x="593752" y="98797"/>
                            <a:pt x="642424" y="126609"/>
                          </a:cubicBezTo>
                          <a:cubicBezTo>
                            <a:pt x="657104" y="134997"/>
                            <a:pt x="671790" y="143741"/>
                            <a:pt x="684627" y="154744"/>
                          </a:cubicBezTo>
                          <a:cubicBezTo>
                            <a:pt x="704767" y="172007"/>
                            <a:pt x="722141" y="192258"/>
                            <a:pt x="740898" y="211015"/>
                          </a:cubicBezTo>
                          <a:cubicBezTo>
                            <a:pt x="750276" y="220394"/>
                            <a:pt x="757997" y="231794"/>
                            <a:pt x="769033" y="239151"/>
                          </a:cubicBezTo>
                          <a:cubicBezTo>
                            <a:pt x="827789" y="278321"/>
                            <a:pt x="799281" y="255331"/>
                            <a:pt x="853439" y="309489"/>
                          </a:cubicBezTo>
                          <a:cubicBezTo>
                            <a:pt x="844061" y="337624"/>
                            <a:pt x="846275" y="372924"/>
                            <a:pt x="825304" y="393895"/>
                          </a:cubicBezTo>
                          <a:cubicBezTo>
                            <a:pt x="785735" y="433464"/>
                            <a:pt x="772714" y="442806"/>
                            <a:pt x="740898" y="506437"/>
                          </a:cubicBezTo>
                          <a:cubicBezTo>
                            <a:pt x="731519" y="525194"/>
                            <a:pt x="723167" y="544500"/>
                            <a:pt x="712762" y="562708"/>
                          </a:cubicBezTo>
                          <a:cubicBezTo>
                            <a:pt x="704374" y="577388"/>
                            <a:pt x="693015" y="590232"/>
                            <a:pt x="684627" y="604911"/>
                          </a:cubicBezTo>
                          <a:cubicBezTo>
                            <a:pt x="658751" y="650194"/>
                            <a:pt x="641169" y="694339"/>
                            <a:pt x="628356" y="745588"/>
                          </a:cubicBezTo>
                          <a:cubicBezTo>
                            <a:pt x="623667" y="764345"/>
                            <a:pt x="621904" y="784087"/>
                            <a:pt x="614288" y="801858"/>
                          </a:cubicBezTo>
                          <a:cubicBezTo>
                            <a:pt x="594305" y="848485"/>
                            <a:pt x="585942" y="837292"/>
                            <a:pt x="558018" y="872197"/>
                          </a:cubicBezTo>
                          <a:cubicBezTo>
                            <a:pt x="479681" y="970118"/>
                            <a:pt x="587922" y="856360"/>
                            <a:pt x="487679" y="956603"/>
                          </a:cubicBezTo>
                          <a:cubicBezTo>
                            <a:pt x="497057" y="928468"/>
                            <a:pt x="494843" y="893168"/>
                            <a:pt x="515814" y="872197"/>
                          </a:cubicBezTo>
                          <a:cubicBezTo>
                            <a:pt x="567860" y="820151"/>
                            <a:pt x="536594" y="855096"/>
                            <a:pt x="600221" y="759655"/>
                          </a:cubicBezTo>
                          <a:cubicBezTo>
                            <a:pt x="609599" y="745587"/>
                            <a:pt x="623010" y="733492"/>
                            <a:pt x="628356" y="717452"/>
                          </a:cubicBezTo>
                          <a:cubicBezTo>
                            <a:pt x="660685" y="620463"/>
                            <a:pt x="635520" y="654016"/>
                            <a:pt x="684627" y="604911"/>
                          </a:cubicBezTo>
                          <a:cubicBezTo>
                            <a:pt x="694005" y="576775"/>
                            <a:pt x="705569" y="549276"/>
                            <a:pt x="712762" y="520504"/>
                          </a:cubicBezTo>
                          <a:cubicBezTo>
                            <a:pt x="717451" y="501747"/>
                            <a:pt x="718184" y="481527"/>
                            <a:pt x="726830" y="464234"/>
                          </a:cubicBezTo>
                          <a:cubicBezTo>
                            <a:pt x="732761" y="452371"/>
                            <a:pt x="745587" y="445477"/>
                            <a:pt x="754965" y="436098"/>
                          </a:cubicBezTo>
                          <a:cubicBezTo>
                            <a:pt x="764232" y="408297"/>
                            <a:pt x="772377" y="371525"/>
                            <a:pt x="797168" y="351692"/>
                          </a:cubicBezTo>
                          <a:cubicBezTo>
                            <a:pt x="808747" y="342429"/>
                            <a:pt x="826108" y="344256"/>
                            <a:pt x="839371" y="337624"/>
                          </a:cubicBezTo>
                          <a:cubicBezTo>
                            <a:pt x="948451" y="283084"/>
                            <a:pt x="817699" y="330781"/>
                            <a:pt x="923778" y="295421"/>
                          </a:cubicBezTo>
                          <a:cubicBezTo>
                            <a:pt x="937846" y="300110"/>
                            <a:pt x="951505" y="306272"/>
                            <a:pt x="965981" y="309489"/>
                          </a:cubicBezTo>
                          <a:cubicBezTo>
                            <a:pt x="1114541" y="342503"/>
                            <a:pt x="997579" y="305955"/>
                            <a:pt x="1092590" y="337624"/>
                          </a:cubicBezTo>
                          <a:cubicBezTo>
                            <a:pt x="1089146" y="358288"/>
                            <a:pt x="1080752" y="435713"/>
                            <a:pt x="1064454" y="464234"/>
                          </a:cubicBezTo>
                          <a:cubicBezTo>
                            <a:pt x="1052821" y="484591"/>
                            <a:pt x="1037261" y="502492"/>
                            <a:pt x="1022251" y="520504"/>
                          </a:cubicBezTo>
                          <a:cubicBezTo>
                            <a:pt x="1013760" y="530693"/>
                            <a:pt x="1005979" y="542708"/>
                            <a:pt x="994116" y="548640"/>
                          </a:cubicBezTo>
                          <a:cubicBezTo>
                            <a:pt x="976823" y="557287"/>
                            <a:pt x="956602" y="558019"/>
                            <a:pt x="937845" y="562708"/>
                          </a:cubicBezTo>
                          <a:cubicBezTo>
                            <a:pt x="923777" y="576776"/>
                            <a:pt x="910926" y="592175"/>
                            <a:pt x="895642" y="604911"/>
                          </a:cubicBezTo>
                          <a:cubicBezTo>
                            <a:pt x="882654" y="615735"/>
                            <a:pt x="864572" y="620322"/>
                            <a:pt x="853439" y="633046"/>
                          </a:cubicBezTo>
                          <a:cubicBezTo>
                            <a:pt x="738550" y="764347"/>
                            <a:pt x="849923" y="682281"/>
                            <a:pt x="754965" y="745588"/>
                          </a:cubicBezTo>
                          <a:cubicBezTo>
                            <a:pt x="750276" y="759656"/>
                            <a:pt x="748527" y="775076"/>
                            <a:pt x="740898" y="787791"/>
                          </a:cubicBezTo>
                          <a:cubicBezTo>
                            <a:pt x="734074" y="799164"/>
                            <a:pt x="718694" y="804063"/>
                            <a:pt x="712762" y="815926"/>
                          </a:cubicBezTo>
                          <a:cubicBezTo>
                            <a:pt x="704115" y="833219"/>
                            <a:pt x="704005" y="853607"/>
                            <a:pt x="698694" y="872197"/>
                          </a:cubicBezTo>
                          <a:cubicBezTo>
                            <a:pt x="694620" y="886455"/>
                            <a:pt x="689316" y="900332"/>
                            <a:pt x="684627" y="914400"/>
                          </a:cubicBezTo>
                          <a:cubicBezTo>
                            <a:pt x="698695" y="919089"/>
                            <a:pt x="713200" y="934309"/>
                            <a:pt x="726830" y="928468"/>
                          </a:cubicBezTo>
                          <a:cubicBezTo>
                            <a:pt x="751212" y="918019"/>
                            <a:pt x="757936" y="880586"/>
                            <a:pt x="783101" y="872197"/>
                          </a:cubicBezTo>
                          <a:lnTo>
                            <a:pt x="825304" y="858129"/>
                          </a:lnTo>
                          <a:cubicBezTo>
                            <a:pt x="829993" y="844061"/>
                            <a:pt x="830108" y="827505"/>
                            <a:pt x="839371" y="815926"/>
                          </a:cubicBezTo>
                          <a:cubicBezTo>
                            <a:pt x="849933" y="802724"/>
                            <a:pt x="868372" y="798353"/>
                            <a:pt x="881574" y="787791"/>
                          </a:cubicBezTo>
                          <a:cubicBezTo>
                            <a:pt x="891931" y="779505"/>
                            <a:pt x="901424" y="770012"/>
                            <a:pt x="909710" y="759655"/>
                          </a:cubicBezTo>
                          <a:cubicBezTo>
                            <a:pt x="920272" y="746453"/>
                            <a:pt x="926842" y="730289"/>
                            <a:pt x="937845" y="717452"/>
                          </a:cubicBezTo>
                          <a:cubicBezTo>
                            <a:pt x="955108" y="697312"/>
                            <a:pt x="994116" y="661181"/>
                            <a:pt x="994116" y="661181"/>
                          </a:cubicBezTo>
                          <a:cubicBezTo>
                            <a:pt x="1015376" y="576143"/>
                            <a:pt x="1002072" y="623246"/>
                            <a:pt x="1036319" y="520504"/>
                          </a:cubicBezTo>
                          <a:cubicBezTo>
                            <a:pt x="1041008" y="506436"/>
                            <a:pt x="1042162" y="490639"/>
                            <a:pt x="1050387" y="478301"/>
                          </a:cubicBezTo>
                          <a:cubicBezTo>
                            <a:pt x="1059765" y="464233"/>
                            <a:pt x="1067698" y="449086"/>
                            <a:pt x="1078522" y="436098"/>
                          </a:cubicBezTo>
                          <a:cubicBezTo>
                            <a:pt x="1168792" y="327774"/>
                            <a:pt x="1079000" y="456481"/>
                            <a:pt x="1148861" y="351692"/>
                          </a:cubicBezTo>
                          <a:cubicBezTo>
                            <a:pt x="1158239" y="323557"/>
                            <a:pt x="1176995" y="295421"/>
                            <a:pt x="1148861" y="267286"/>
                          </a:cubicBezTo>
                          <a:cubicBezTo>
                            <a:pt x="1138376" y="256800"/>
                            <a:pt x="1120726" y="257907"/>
                            <a:pt x="1106658" y="253218"/>
                          </a:cubicBezTo>
                          <a:cubicBezTo>
                            <a:pt x="1097279" y="239150"/>
                            <a:pt x="1090477" y="222970"/>
                            <a:pt x="1078522" y="211015"/>
                          </a:cubicBezTo>
                          <a:cubicBezTo>
                            <a:pt x="1045297" y="177790"/>
                            <a:pt x="1018663" y="182326"/>
                            <a:pt x="980048" y="154744"/>
                          </a:cubicBezTo>
                          <a:cubicBezTo>
                            <a:pt x="963859" y="143180"/>
                            <a:pt x="955236" y="122203"/>
                            <a:pt x="937845" y="112541"/>
                          </a:cubicBezTo>
                          <a:cubicBezTo>
                            <a:pt x="911920" y="98138"/>
                            <a:pt x="878115" y="100857"/>
                            <a:pt x="853439" y="84406"/>
                          </a:cubicBezTo>
                          <a:lnTo>
                            <a:pt x="769033" y="28135"/>
                          </a:lnTo>
                          <a:cubicBezTo>
                            <a:pt x="759655" y="37514"/>
                            <a:pt x="738297" y="43265"/>
                            <a:pt x="740898" y="56271"/>
                          </a:cubicBezTo>
                          <a:cubicBezTo>
                            <a:pt x="748425" y="93906"/>
                            <a:pt x="797888" y="103403"/>
                            <a:pt x="825304" y="112541"/>
                          </a:cubicBezTo>
                          <a:cubicBezTo>
                            <a:pt x="839372" y="121920"/>
                            <a:pt x="852385" y="133116"/>
                            <a:pt x="867507" y="140677"/>
                          </a:cubicBezTo>
                          <a:cubicBezTo>
                            <a:pt x="880770" y="147309"/>
                            <a:pt x="897372" y="146519"/>
                            <a:pt x="909710" y="154744"/>
                          </a:cubicBezTo>
                          <a:cubicBezTo>
                            <a:pt x="1015086" y="224995"/>
                            <a:pt x="893768" y="177567"/>
                            <a:pt x="994116" y="211015"/>
                          </a:cubicBezTo>
                          <a:cubicBezTo>
                            <a:pt x="1003494" y="220394"/>
                            <a:pt x="1011894" y="230865"/>
                            <a:pt x="1022251" y="239151"/>
                          </a:cubicBezTo>
                          <a:cubicBezTo>
                            <a:pt x="1035453" y="249713"/>
                            <a:pt x="1052499" y="255331"/>
                            <a:pt x="1064454" y="267286"/>
                          </a:cubicBezTo>
                          <a:cubicBezTo>
                            <a:pt x="1089425" y="292257"/>
                            <a:pt x="1097344" y="337289"/>
                            <a:pt x="1134793" y="351692"/>
                          </a:cubicBezTo>
                          <a:cubicBezTo>
                            <a:pt x="1179426" y="368859"/>
                            <a:pt x="1229077" y="368230"/>
                            <a:pt x="1275470" y="379828"/>
                          </a:cubicBezTo>
                          <a:lnTo>
                            <a:pt x="1331741" y="393895"/>
                          </a:lnTo>
                          <a:cubicBezTo>
                            <a:pt x="1341119" y="403274"/>
                            <a:pt x="1348503" y="415207"/>
                            <a:pt x="1359876" y="422031"/>
                          </a:cubicBezTo>
                          <a:cubicBezTo>
                            <a:pt x="1372591" y="429660"/>
                            <a:pt x="1388816" y="429466"/>
                            <a:pt x="1402079" y="436098"/>
                          </a:cubicBezTo>
                          <a:cubicBezTo>
                            <a:pt x="1417201" y="443659"/>
                            <a:pt x="1430214" y="454855"/>
                            <a:pt x="1444282" y="464234"/>
                          </a:cubicBezTo>
                          <a:cubicBezTo>
                            <a:pt x="1440386" y="483716"/>
                            <a:pt x="1429663" y="552446"/>
                            <a:pt x="1416147" y="576775"/>
                          </a:cubicBezTo>
                          <a:cubicBezTo>
                            <a:pt x="1405479" y="595978"/>
                            <a:pt x="1339527" y="692866"/>
                            <a:pt x="1317673" y="717452"/>
                          </a:cubicBezTo>
                          <a:cubicBezTo>
                            <a:pt x="1295644" y="742235"/>
                            <a:pt x="1265727" y="760202"/>
                            <a:pt x="1247334" y="787791"/>
                          </a:cubicBezTo>
                          <a:lnTo>
                            <a:pt x="1191064" y="872197"/>
                          </a:lnTo>
                          <a:cubicBezTo>
                            <a:pt x="1186556" y="890228"/>
                            <a:pt x="1173019" y="950488"/>
                            <a:pt x="1162928" y="970671"/>
                          </a:cubicBezTo>
                          <a:cubicBezTo>
                            <a:pt x="1155367" y="985793"/>
                            <a:pt x="1144171" y="998806"/>
                            <a:pt x="1134793" y="1012874"/>
                          </a:cubicBezTo>
                          <a:cubicBezTo>
                            <a:pt x="1083169" y="961248"/>
                            <a:pt x="1095770" y="988655"/>
                            <a:pt x="1120725" y="872197"/>
                          </a:cubicBezTo>
                          <a:cubicBezTo>
                            <a:pt x="1145318" y="757431"/>
                            <a:pt x="1131351" y="816713"/>
                            <a:pt x="1176996" y="759655"/>
                          </a:cubicBezTo>
                          <a:cubicBezTo>
                            <a:pt x="1187558" y="746453"/>
                            <a:pt x="1194307" y="730440"/>
                            <a:pt x="1205131" y="717452"/>
                          </a:cubicBezTo>
                          <a:cubicBezTo>
                            <a:pt x="1217867" y="702168"/>
                            <a:pt x="1235770" y="691438"/>
                            <a:pt x="1247334" y="675249"/>
                          </a:cubicBezTo>
                          <a:cubicBezTo>
                            <a:pt x="1259523" y="658184"/>
                            <a:pt x="1263281" y="636043"/>
                            <a:pt x="1275470" y="618978"/>
                          </a:cubicBezTo>
                          <a:cubicBezTo>
                            <a:pt x="1287034" y="602789"/>
                            <a:pt x="1304937" y="592059"/>
                            <a:pt x="1317673" y="576775"/>
                          </a:cubicBezTo>
                          <a:cubicBezTo>
                            <a:pt x="1328497" y="563787"/>
                            <a:pt x="1332606" y="545134"/>
                            <a:pt x="1345808" y="534572"/>
                          </a:cubicBezTo>
                          <a:cubicBezTo>
                            <a:pt x="1357387" y="525309"/>
                            <a:pt x="1373943" y="525193"/>
                            <a:pt x="1388011" y="520504"/>
                          </a:cubicBezTo>
                          <a:cubicBezTo>
                            <a:pt x="1453857" y="454660"/>
                            <a:pt x="1373126" y="527000"/>
                            <a:pt x="1458350" y="478301"/>
                          </a:cubicBezTo>
                          <a:cubicBezTo>
                            <a:pt x="1478707" y="466668"/>
                            <a:pt x="1495864" y="450166"/>
                            <a:pt x="1514621" y="436098"/>
                          </a:cubicBezTo>
                          <a:cubicBezTo>
                            <a:pt x="1523999" y="422030"/>
                            <a:pt x="1545536" y="410572"/>
                            <a:pt x="1542756" y="393895"/>
                          </a:cubicBezTo>
                          <a:cubicBezTo>
                            <a:pt x="1539485" y="374271"/>
                            <a:pt x="1513289" y="366976"/>
                            <a:pt x="1500553" y="351692"/>
                          </a:cubicBezTo>
                          <a:cubicBezTo>
                            <a:pt x="1392337" y="221832"/>
                            <a:pt x="1557189" y="392457"/>
                            <a:pt x="1430214" y="281354"/>
                          </a:cubicBezTo>
                          <a:cubicBezTo>
                            <a:pt x="1405260" y="259519"/>
                            <a:pt x="1383322" y="234461"/>
                            <a:pt x="1359876" y="211015"/>
                          </a:cubicBezTo>
                          <a:cubicBezTo>
                            <a:pt x="1345808" y="196947"/>
                            <a:pt x="1334226" y="179847"/>
                            <a:pt x="1317673" y="168812"/>
                          </a:cubicBezTo>
                          <a:cubicBezTo>
                            <a:pt x="1303605" y="159434"/>
                            <a:pt x="1290920" y="147544"/>
                            <a:pt x="1275470" y="140677"/>
                          </a:cubicBezTo>
                          <a:cubicBezTo>
                            <a:pt x="1248369" y="128632"/>
                            <a:pt x="1215740" y="128992"/>
                            <a:pt x="1191064" y="112541"/>
                          </a:cubicBezTo>
                          <a:cubicBezTo>
                            <a:pt x="1128966" y="71143"/>
                            <a:pt x="1165440" y="87722"/>
                            <a:pt x="1078522" y="70338"/>
                          </a:cubicBezTo>
                          <a:cubicBezTo>
                            <a:pt x="1148089" y="174686"/>
                            <a:pt x="1067973" y="60492"/>
                            <a:pt x="1134793" y="140677"/>
                          </a:cubicBezTo>
                          <a:cubicBezTo>
                            <a:pt x="1149803" y="158689"/>
                            <a:pt x="1159472" y="181371"/>
                            <a:pt x="1176996" y="196948"/>
                          </a:cubicBezTo>
                          <a:cubicBezTo>
                            <a:pt x="1202269" y="219413"/>
                            <a:pt x="1261402" y="253218"/>
                            <a:pt x="1261402" y="253218"/>
                          </a:cubicBezTo>
                          <a:cubicBezTo>
                            <a:pt x="1266091" y="267286"/>
                            <a:pt x="1264985" y="284936"/>
                            <a:pt x="1275470" y="295421"/>
                          </a:cubicBezTo>
                          <a:cubicBezTo>
                            <a:pt x="1285955" y="305906"/>
                            <a:pt x="1304410" y="302857"/>
                            <a:pt x="1317673" y="309489"/>
                          </a:cubicBezTo>
                          <a:cubicBezTo>
                            <a:pt x="1332795" y="317050"/>
                            <a:pt x="1344754" y="330063"/>
                            <a:pt x="1359876" y="337624"/>
                          </a:cubicBezTo>
                          <a:cubicBezTo>
                            <a:pt x="1373139" y="344256"/>
                            <a:pt x="1388816" y="345060"/>
                            <a:pt x="1402079" y="351692"/>
                          </a:cubicBezTo>
                          <a:cubicBezTo>
                            <a:pt x="1499226" y="400267"/>
                            <a:pt x="1383445" y="364620"/>
                            <a:pt x="1500553" y="393895"/>
                          </a:cubicBezTo>
                          <a:cubicBezTo>
                            <a:pt x="1509931" y="403274"/>
                            <a:pt x="1516825" y="416100"/>
                            <a:pt x="1528688" y="422031"/>
                          </a:cubicBezTo>
                          <a:cubicBezTo>
                            <a:pt x="1545981" y="430678"/>
                            <a:pt x="1566369" y="430787"/>
                            <a:pt x="1584959" y="436098"/>
                          </a:cubicBezTo>
                          <a:cubicBezTo>
                            <a:pt x="1599217" y="440172"/>
                            <a:pt x="1613094" y="445477"/>
                            <a:pt x="1627162" y="450166"/>
                          </a:cubicBezTo>
                          <a:cubicBezTo>
                            <a:pt x="1658887" y="545339"/>
                            <a:pt x="1680320" y="572047"/>
                            <a:pt x="1641230" y="689317"/>
                          </a:cubicBezTo>
                          <a:cubicBezTo>
                            <a:pt x="1632842" y="714482"/>
                            <a:pt x="1599673" y="723517"/>
                            <a:pt x="1584959" y="745588"/>
                          </a:cubicBezTo>
                          <a:cubicBezTo>
                            <a:pt x="1548599" y="800129"/>
                            <a:pt x="1572864" y="782445"/>
                            <a:pt x="1514621" y="801858"/>
                          </a:cubicBezTo>
                          <a:cubicBezTo>
                            <a:pt x="1505242" y="811237"/>
                            <a:pt x="1494976" y="819805"/>
                            <a:pt x="1486485" y="829994"/>
                          </a:cubicBezTo>
                          <a:cubicBezTo>
                            <a:pt x="1471475" y="848006"/>
                            <a:pt x="1460861" y="869685"/>
                            <a:pt x="1444282" y="886264"/>
                          </a:cubicBezTo>
                          <a:cubicBezTo>
                            <a:pt x="1432327" y="898219"/>
                            <a:pt x="1415837" y="904573"/>
                            <a:pt x="1402079" y="914400"/>
                          </a:cubicBezTo>
                          <a:cubicBezTo>
                            <a:pt x="1327559" y="967629"/>
                            <a:pt x="1372090" y="947842"/>
                            <a:pt x="1303605" y="970671"/>
                          </a:cubicBezTo>
                          <a:cubicBezTo>
                            <a:pt x="1294227" y="984739"/>
                            <a:pt x="1263515" y="1024829"/>
                            <a:pt x="1275470" y="1012874"/>
                          </a:cubicBezTo>
                          <a:lnTo>
                            <a:pt x="1303605" y="984738"/>
                          </a:lnTo>
                          <a:cubicBezTo>
                            <a:pt x="1328328" y="910570"/>
                            <a:pt x="1301333" y="970584"/>
                            <a:pt x="1359876" y="900332"/>
                          </a:cubicBezTo>
                          <a:cubicBezTo>
                            <a:pt x="1370700" y="887344"/>
                            <a:pt x="1373943" y="867507"/>
                            <a:pt x="1388011" y="858129"/>
                          </a:cubicBezTo>
                          <a:cubicBezTo>
                            <a:pt x="1404098" y="847404"/>
                            <a:pt x="1425525" y="848750"/>
                            <a:pt x="1444282" y="844061"/>
                          </a:cubicBezTo>
                          <a:cubicBezTo>
                            <a:pt x="1463039" y="815926"/>
                            <a:pt x="1472418" y="778412"/>
                            <a:pt x="1500553" y="759655"/>
                          </a:cubicBezTo>
                          <a:cubicBezTo>
                            <a:pt x="1538736" y="734200"/>
                            <a:pt x="1571737" y="716185"/>
                            <a:pt x="1599027" y="675249"/>
                          </a:cubicBezTo>
                          <a:cubicBezTo>
                            <a:pt x="1608405" y="661181"/>
                            <a:pt x="1616600" y="646248"/>
                            <a:pt x="1627162" y="633046"/>
                          </a:cubicBezTo>
                          <a:cubicBezTo>
                            <a:pt x="1650069" y="604412"/>
                            <a:pt x="1666168" y="597664"/>
                            <a:pt x="1697501" y="576775"/>
                          </a:cubicBezTo>
                          <a:cubicBezTo>
                            <a:pt x="1702190" y="558018"/>
                            <a:pt x="1702921" y="537797"/>
                            <a:pt x="1711568" y="520504"/>
                          </a:cubicBezTo>
                          <a:cubicBezTo>
                            <a:pt x="1717499" y="508641"/>
                            <a:pt x="1738759" y="505598"/>
                            <a:pt x="1739704" y="492369"/>
                          </a:cubicBezTo>
                          <a:cubicBezTo>
                            <a:pt x="1743727" y="436047"/>
                            <a:pt x="1742478" y="377452"/>
                            <a:pt x="1725636" y="323557"/>
                          </a:cubicBezTo>
                          <a:cubicBezTo>
                            <a:pt x="1712931" y="282902"/>
                            <a:pt x="1656049" y="264427"/>
                            <a:pt x="1627162" y="239151"/>
                          </a:cubicBezTo>
                          <a:cubicBezTo>
                            <a:pt x="1602208" y="217316"/>
                            <a:pt x="1556824" y="168812"/>
                            <a:pt x="1556824" y="168812"/>
                          </a:cubicBezTo>
                          <a:cubicBezTo>
                            <a:pt x="1552135" y="154744"/>
                            <a:pt x="1532271" y="137094"/>
                            <a:pt x="1542756" y="126609"/>
                          </a:cubicBezTo>
                          <a:cubicBezTo>
                            <a:pt x="1554404" y="114961"/>
                            <a:pt x="1625746" y="167868"/>
                            <a:pt x="1627162" y="168812"/>
                          </a:cubicBezTo>
                          <a:cubicBezTo>
                            <a:pt x="1636541" y="182880"/>
                            <a:pt x="1644736" y="197813"/>
                            <a:pt x="1655298" y="211015"/>
                          </a:cubicBezTo>
                          <a:cubicBezTo>
                            <a:pt x="1663583" y="221372"/>
                            <a:pt x="1676076" y="228115"/>
                            <a:pt x="1683433" y="239151"/>
                          </a:cubicBezTo>
                          <a:cubicBezTo>
                            <a:pt x="1695065" y="256600"/>
                            <a:pt x="1703780" y="275950"/>
                            <a:pt x="1711568" y="295421"/>
                          </a:cubicBezTo>
                          <a:cubicBezTo>
                            <a:pt x="1745004" y="379011"/>
                            <a:pt x="1733042" y="363546"/>
                            <a:pt x="1753771" y="436098"/>
                          </a:cubicBezTo>
                          <a:cubicBezTo>
                            <a:pt x="1757845" y="450356"/>
                            <a:pt x="1763150" y="464233"/>
                            <a:pt x="1767839" y="478301"/>
                          </a:cubicBezTo>
                          <a:cubicBezTo>
                            <a:pt x="1763150" y="511126"/>
                            <a:pt x="1764256" y="545319"/>
                            <a:pt x="1753771" y="576775"/>
                          </a:cubicBezTo>
                          <a:cubicBezTo>
                            <a:pt x="1749577" y="589358"/>
                            <a:pt x="1732993" y="593875"/>
                            <a:pt x="1725636" y="604911"/>
                          </a:cubicBezTo>
                          <a:cubicBezTo>
                            <a:pt x="1714004" y="622360"/>
                            <a:pt x="1706879" y="642424"/>
                            <a:pt x="1697501" y="661181"/>
                          </a:cubicBezTo>
                          <a:cubicBezTo>
                            <a:pt x="1711569" y="670560"/>
                            <a:pt x="1728880" y="676328"/>
                            <a:pt x="1739704" y="689317"/>
                          </a:cubicBezTo>
                          <a:cubicBezTo>
                            <a:pt x="1753129" y="705427"/>
                            <a:pt x="1757435" y="727380"/>
                            <a:pt x="1767839" y="745588"/>
                          </a:cubicBezTo>
                          <a:cubicBezTo>
                            <a:pt x="1776227" y="760268"/>
                            <a:pt x="1786596" y="773723"/>
                            <a:pt x="1795974" y="787791"/>
                          </a:cubicBezTo>
                          <a:cubicBezTo>
                            <a:pt x="1806071" y="828178"/>
                            <a:pt x="1821054" y="894219"/>
                            <a:pt x="1838178" y="928468"/>
                          </a:cubicBezTo>
                          <a:lnTo>
                            <a:pt x="1866313" y="984738"/>
                          </a:lnTo>
                          <a:cubicBezTo>
                            <a:pt x="1861624" y="1064455"/>
                            <a:pt x="1860191" y="1144430"/>
                            <a:pt x="1852245" y="1223889"/>
                          </a:cubicBezTo>
                          <a:cubicBezTo>
                            <a:pt x="1850770" y="1238644"/>
                            <a:pt x="1845807" y="1253377"/>
                            <a:pt x="1838178" y="1266092"/>
                          </a:cubicBezTo>
                          <a:cubicBezTo>
                            <a:pt x="1831354" y="1277465"/>
                            <a:pt x="1819421" y="1284849"/>
                            <a:pt x="1810042" y="1294228"/>
                          </a:cubicBezTo>
                          <a:cubicBezTo>
                            <a:pt x="1805353" y="1308296"/>
                            <a:pt x="1802606" y="1323168"/>
                            <a:pt x="1795974" y="1336431"/>
                          </a:cubicBezTo>
                          <a:cubicBezTo>
                            <a:pt x="1788413" y="1351553"/>
                            <a:pt x="1771507" y="1362129"/>
                            <a:pt x="1767839" y="1378634"/>
                          </a:cubicBezTo>
                          <a:cubicBezTo>
                            <a:pt x="1761736" y="1406099"/>
                            <a:pt x="1767839" y="1434905"/>
                            <a:pt x="1767839" y="1463040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07" name="Freeform 3006"/>
                    <p:cNvSpPr/>
                    <p:nvPr/>
                  </p:nvSpPr>
                  <p:spPr>
                    <a:xfrm>
                      <a:off x="6109604" y="56271"/>
                      <a:ext cx="2241575" cy="1351260"/>
                    </a:xfrm>
                    <a:custGeom>
                      <a:avLst/>
                      <a:gdLst>
                        <a:gd name="connsiteX0" fmla="*/ 460008 w 2241575"/>
                        <a:gd name="connsiteY0" fmla="*/ 1209821 h 1351260"/>
                        <a:gd name="connsiteX1" fmla="*/ 474076 w 2241575"/>
                        <a:gd name="connsiteY1" fmla="*/ 1153551 h 1351260"/>
                        <a:gd name="connsiteX2" fmla="*/ 544414 w 2241575"/>
                        <a:gd name="connsiteY2" fmla="*/ 1097280 h 1351260"/>
                        <a:gd name="connsiteX3" fmla="*/ 642888 w 2241575"/>
                        <a:gd name="connsiteY3" fmla="*/ 984738 h 1351260"/>
                        <a:gd name="connsiteX4" fmla="*/ 685091 w 2241575"/>
                        <a:gd name="connsiteY4" fmla="*/ 801858 h 1351260"/>
                        <a:gd name="connsiteX5" fmla="*/ 699159 w 2241575"/>
                        <a:gd name="connsiteY5" fmla="*/ 759655 h 1351260"/>
                        <a:gd name="connsiteX6" fmla="*/ 713227 w 2241575"/>
                        <a:gd name="connsiteY6" fmla="*/ 717452 h 1351260"/>
                        <a:gd name="connsiteX7" fmla="*/ 769498 w 2241575"/>
                        <a:gd name="connsiteY7" fmla="*/ 604911 h 1351260"/>
                        <a:gd name="connsiteX8" fmla="*/ 825768 w 2241575"/>
                        <a:gd name="connsiteY8" fmla="*/ 436098 h 1351260"/>
                        <a:gd name="connsiteX9" fmla="*/ 839836 w 2241575"/>
                        <a:gd name="connsiteY9" fmla="*/ 351692 h 1351260"/>
                        <a:gd name="connsiteX10" fmla="*/ 867971 w 2241575"/>
                        <a:gd name="connsiteY10" fmla="*/ 267286 h 1351260"/>
                        <a:gd name="connsiteX11" fmla="*/ 910174 w 2241575"/>
                        <a:gd name="connsiteY11" fmla="*/ 140677 h 1351260"/>
                        <a:gd name="connsiteX12" fmla="*/ 938310 w 2241575"/>
                        <a:gd name="connsiteY12" fmla="*/ 56271 h 1351260"/>
                        <a:gd name="connsiteX13" fmla="*/ 952378 w 2241575"/>
                        <a:gd name="connsiteY13" fmla="*/ 14067 h 1351260"/>
                        <a:gd name="connsiteX14" fmla="*/ 896107 w 2241575"/>
                        <a:gd name="connsiteY14" fmla="*/ 98474 h 1351260"/>
                        <a:gd name="connsiteX15" fmla="*/ 853904 w 2241575"/>
                        <a:gd name="connsiteY15" fmla="*/ 182880 h 1351260"/>
                        <a:gd name="connsiteX16" fmla="*/ 839836 w 2241575"/>
                        <a:gd name="connsiteY16" fmla="*/ 253218 h 1351260"/>
                        <a:gd name="connsiteX17" fmla="*/ 811701 w 2241575"/>
                        <a:gd name="connsiteY17" fmla="*/ 295421 h 1351260"/>
                        <a:gd name="connsiteX18" fmla="*/ 797633 w 2241575"/>
                        <a:gd name="connsiteY18" fmla="*/ 351692 h 1351260"/>
                        <a:gd name="connsiteX19" fmla="*/ 769498 w 2241575"/>
                        <a:gd name="connsiteY19" fmla="*/ 436098 h 1351260"/>
                        <a:gd name="connsiteX20" fmla="*/ 755430 w 2241575"/>
                        <a:gd name="connsiteY20" fmla="*/ 478301 h 1351260"/>
                        <a:gd name="connsiteX21" fmla="*/ 741362 w 2241575"/>
                        <a:gd name="connsiteY21" fmla="*/ 562707 h 1351260"/>
                        <a:gd name="connsiteX22" fmla="*/ 713227 w 2241575"/>
                        <a:gd name="connsiteY22" fmla="*/ 647114 h 1351260"/>
                        <a:gd name="connsiteX23" fmla="*/ 685091 w 2241575"/>
                        <a:gd name="connsiteY23" fmla="*/ 815926 h 1351260"/>
                        <a:gd name="connsiteX24" fmla="*/ 671024 w 2241575"/>
                        <a:gd name="connsiteY24" fmla="*/ 914400 h 1351260"/>
                        <a:gd name="connsiteX25" fmla="*/ 656956 w 2241575"/>
                        <a:gd name="connsiteY25" fmla="*/ 1026941 h 1351260"/>
                        <a:gd name="connsiteX26" fmla="*/ 628821 w 2241575"/>
                        <a:gd name="connsiteY26" fmla="*/ 1111347 h 1351260"/>
                        <a:gd name="connsiteX27" fmla="*/ 614753 w 2241575"/>
                        <a:gd name="connsiteY27" fmla="*/ 1153551 h 1351260"/>
                        <a:gd name="connsiteX28" fmla="*/ 628821 w 2241575"/>
                        <a:gd name="connsiteY28" fmla="*/ 1294227 h 1351260"/>
                        <a:gd name="connsiteX29" fmla="*/ 642888 w 2241575"/>
                        <a:gd name="connsiteY29" fmla="*/ 1336431 h 1351260"/>
                        <a:gd name="connsiteX30" fmla="*/ 614753 w 2241575"/>
                        <a:gd name="connsiteY30" fmla="*/ 1069144 h 1351260"/>
                        <a:gd name="connsiteX31" fmla="*/ 600685 w 2241575"/>
                        <a:gd name="connsiteY31" fmla="*/ 1026941 h 1351260"/>
                        <a:gd name="connsiteX32" fmla="*/ 586618 w 2241575"/>
                        <a:gd name="connsiteY32" fmla="*/ 970671 h 1351260"/>
                        <a:gd name="connsiteX33" fmla="*/ 572550 w 2241575"/>
                        <a:gd name="connsiteY33" fmla="*/ 844061 h 1351260"/>
                        <a:gd name="connsiteX34" fmla="*/ 544414 w 2241575"/>
                        <a:gd name="connsiteY34" fmla="*/ 604911 h 1351260"/>
                        <a:gd name="connsiteX35" fmla="*/ 502211 w 2241575"/>
                        <a:gd name="connsiteY35" fmla="*/ 365760 h 1351260"/>
                        <a:gd name="connsiteX36" fmla="*/ 488144 w 2241575"/>
                        <a:gd name="connsiteY36" fmla="*/ 323557 h 1351260"/>
                        <a:gd name="connsiteX37" fmla="*/ 460008 w 2241575"/>
                        <a:gd name="connsiteY37" fmla="*/ 281354 h 1351260"/>
                        <a:gd name="connsiteX38" fmla="*/ 431873 w 2241575"/>
                        <a:gd name="connsiteY38" fmla="*/ 225083 h 1351260"/>
                        <a:gd name="connsiteX39" fmla="*/ 347467 w 2241575"/>
                        <a:gd name="connsiteY39" fmla="*/ 154744 h 1351260"/>
                        <a:gd name="connsiteX40" fmla="*/ 319331 w 2241575"/>
                        <a:gd name="connsiteY40" fmla="*/ 126609 h 1351260"/>
                        <a:gd name="connsiteX41" fmla="*/ 192722 w 2241575"/>
                        <a:gd name="connsiteY41" fmla="*/ 56271 h 1351260"/>
                        <a:gd name="connsiteX42" fmla="*/ 136451 w 2241575"/>
                        <a:gd name="connsiteY42" fmla="*/ 28135 h 1351260"/>
                        <a:gd name="connsiteX43" fmla="*/ 94248 w 2241575"/>
                        <a:gd name="connsiteY43" fmla="*/ 14067 h 1351260"/>
                        <a:gd name="connsiteX44" fmla="*/ 23910 w 2241575"/>
                        <a:gd name="connsiteY44" fmla="*/ 0 h 1351260"/>
                        <a:gd name="connsiteX45" fmla="*/ 178654 w 2241575"/>
                        <a:gd name="connsiteY45" fmla="*/ 14067 h 1351260"/>
                        <a:gd name="connsiteX46" fmla="*/ 234925 w 2241575"/>
                        <a:gd name="connsiteY46" fmla="*/ 42203 h 1351260"/>
                        <a:gd name="connsiteX47" fmla="*/ 263061 w 2241575"/>
                        <a:gd name="connsiteY47" fmla="*/ 84406 h 1351260"/>
                        <a:gd name="connsiteX48" fmla="*/ 305264 w 2241575"/>
                        <a:gd name="connsiteY48" fmla="*/ 112541 h 1351260"/>
                        <a:gd name="connsiteX49" fmla="*/ 361534 w 2241575"/>
                        <a:gd name="connsiteY49" fmla="*/ 196947 h 1351260"/>
                        <a:gd name="connsiteX50" fmla="*/ 389670 w 2241575"/>
                        <a:gd name="connsiteY50" fmla="*/ 239151 h 1351260"/>
                        <a:gd name="connsiteX51" fmla="*/ 460008 w 2241575"/>
                        <a:gd name="connsiteY51" fmla="*/ 323557 h 1351260"/>
                        <a:gd name="connsiteX52" fmla="*/ 488144 w 2241575"/>
                        <a:gd name="connsiteY52" fmla="*/ 450166 h 1351260"/>
                        <a:gd name="connsiteX53" fmla="*/ 502211 w 2241575"/>
                        <a:gd name="connsiteY53" fmla="*/ 520504 h 1351260"/>
                        <a:gd name="connsiteX54" fmla="*/ 516279 w 2241575"/>
                        <a:gd name="connsiteY54" fmla="*/ 562707 h 1351260"/>
                        <a:gd name="connsiteX55" fmla="*/ 530347 w 2241575"/>
                        <a:gd name="connsiteY55" fmla="*/ 618978 h 1351260"/>
                        <a:gd name="connsiteX56" fmla="*/ 544414 w 2241575"/>
                        <a:gd name="connsiteY56" fmla="*/ 689317 h 1351260"/>
                        <a:gd name="connsiteX57" fmla="*/ 558482 w 2241575"/>
                        <a:gd name="connsiteY57" fmla="*/ 731520 h 1351260"/>
                        <a:gd name="connsiteX58" fmla="*/ 572550 w 2241575"/>
                        <a:gd name="connsiteY58" fmla="*/ 801858 h 1351260"/>
                        <a:gd name="connsiteX59" fmla="*/ 600685 w 2241575"/>
                        <a:gd name="connsiteY59" fmla="*/ 858129 h 1351260"/>
                        <a:gd name="connsiteX60" fmla="*/ 628821 w 2241575"/>
                        <a:gd name="connsiteY60" fmla="*/ 1055077 h 1351260"/>
                        <a:gd name="connsiteX61" fmla="*/ 656956 w 2241575"/>
                        <a:gd name="connsiteY61" fmla="*/ 1209821 h 1351260"/>
                        <a:gd name="connsiteX62" fmla="*/ 699159 w 2241575"/>
                        <a:gd name="connsiteY62" fmla="*/ 1125415 h 1351260"/>
                        <a:gd name="connsiteX63" fmla="*/ 727294 w 2241575"/>
                        <a:gd name="connsiteY63" fmla="*/ 1041009 h 1351260"/>
                        <a:gd name="connsiteX64" fmla="*/ 741362 w 2241575"/>
                        <a:gd name="connsiteY64" fmla="*/ 998806 h 1351260"/>
                        <a:gd name="connsiteX65" fmla="*/ 755430 w 2241575"/>
                        <a:gd name="connsiteY65" fmla="*/ 942535 h 1351260"/>
                        <a:gd name="connsiteX66" fmla="*/ 811701 w 2241575"/>
                        <a:gd name="connsiteY66" fmla="*/ 844061 h 1351260"/>
                        <a:gd name="connsiteX67" fmla="*/ 853904 w 2241575"/>
                        <a:gd name="connsiteY67" fmla="*/ 773723 h 1351260"/>
                        <a:gd name="connsiteX68" fmla="*/ 867971 w 2241575"/>
                        <a:gd name="connsiteY68" fmla="*/ 731520 h 1351260"/>
                        <a:gd name="connsiteX69" fmla="*/ 924242 w 2241575"/>
                        <a:gd name="connsiteY69" fmla="*/ 633046 h 1351260"/>
                        <a:gd name="connsiteX70" fmla="*/ 966445 w 2241575"/>
                        <a:gd name="connsiteY70" fmla="*/ 604911 h 1351260"/>
                        <a:gd name="connsiteX71" fmla="*/ 994581 w 2241575"/>
                        <a:gd name="connsiteY71" fmla="*/ 576775 h 1351260"/>
                        <a:gd name="connsiteX72" fmla="*/ 1050851 w 2241575"/>
                        <a:gd name="connsiteY72" fmla="*/ 478301 h 1351260"/>
                        <a:gd name="connsiteX73" fmla="*/ 1078987 w 2241575"/>
                        <a:gd name="connsiteY73" fmla="*/ 450166 h 1351260"/>
                        <a:gd name="connsiteX74" fmla="*/ 1121190 w 2241575"/>
                        <a:gd name="connsiteY74" fmla="*/ 393895 h 1351260"/>
                        <a:gd name="connsiteX75" fmla="*/ 1149325 w 2241575"/>
                        <a:gd name="connsiteY75" fmla="*/ 351692 h 1351260"/>
                        <a:gd name="connsiteX76" fmla="*/ 1191528 w 2241575"/>
                        <a:gd name="connsiteY76" fmla="*/ 337624 h 1351260"/>
                        <a:gd name="connsiteX77" fmla="*/ 1332205 w 2241575"/>
                        <a:gd name="connsiteY77" fmla="*/ 267286 h 1351260"/>
                        <a:gd name="connsiteX78" fmla="*/ 1416611 w 2241575"/>
                        <a:gd name="connsiteY78" fmla="*/ 225083 h 1351260"/>
                        <a:gd name="connsiteX79" fmla="*/ 1585424 w 2241575"/>
                        <a:gd name="connsiteY79" fmla="*/ 168812 h 1351260"/>
                        <a:gd name="connsiteX80" fmla="*/ 1754236 w 2241575"/>
                        <a:gd name="connsiteY80" fmla="*/ 154744 h 1351260"/>
                        <a:gd name="connsiteX81" fmla="*/ 2176267 w 2241575"/>
                        <a:gd name="connsiteY81" fmla="*/ 168812 h 1351260"/>
                        <a:gd name="connsiteX82" fmla="*/ 1979319 w 2241575"/>
                        <a:gd name="connsiteY82" fmla="*/ 182880 h 1351260"/>
                        <a:gd name="connsiteX83" fmla="*/ 1852710 w 2241575"/>
                        <a:gd name="connsiteY83" fmla="*/ 196947 h 1351260"/>
                        <a:gd name="connsiteX84" fmla="*/ 1796439 w 2241575"/>
                        <a:gd name="connsiteY84" fmla="*/ 211015 h 1351260"/>
                        <a:gd name="connsiteX85" fmla="*/ 1754236 w 2241575"/>
                        <a:gd name="connsiteY85" fmla="*/ 239151 h 1351260"/>
                        <a:gd name="connsiteX86" fmla="*/ 1683898 w 2241575"/>
                        <a:gd name="connsiteY86" fmla="*/ 253218 h 1351260"/>
                        <a:gd name="connsiteX87" fmla="*/ 1599491 w 2241575"/>
                        <a:gd name="connsiteY87" fmla="*/ 196947 h 1351260"/>
                        <a:gd name="connsiteX88" fmla="*/ 1486950 w 2241575"/>
                        <a:gd name="connsiteY88" fmla="*/ 154744 h 1351260"/>
                        <a:gd name="connsiteX89" fmla="*/ 1444747 w 2241575"/>
                        <a:gd name="connsiteY89" fmla="*/ 140677 h 1351260"/>
                        <a:gd name="connsiteX90" fmla="*/ 1458814 w 2241575"/>
                        <a:gd name="connsiteY90" fmla="*/ 225083 h 1351260"/>
                        <a:gd name="connsiteX91" fmla="*/ 1557288 w 2241575"/>
                        <a:gd name="connsiteY91" fmla="*/ 239151 h 1351260"/>
                        <a:gd name="connsiteX92" fmla="*/ 1599491 w 2241575"/>
                        <a:gd name="connsiteY92" fmla="*/ 253218 h 1351260"/>
                        <a:gd name="connsiteX93" fmla="*/ 1669830 w 2241575"/>
                        <a:gd name="connsiteY93" fmla="*/ 323557 h 1351260"/>
                        <a:gd name="connsiteX94" fmla="*/ 1768304 w 2241575"/>
                        <a:gd name="connsiteY94" fmla="*/ 379827 h 1351260"/>
                        <a:gd name="connsiteX95" fmla="*/ 1697965 w 2241575"/>
                        <a:gd name="connsiteY95" fmla="*/ 393895 h 1351260"/>
                        <a:gd name="connsiteX96" fmla="*/ 1571356 w 2241575"/>
                        <a:gd name="connsiteY96" fmla="*/ 365760 h 1351260"/>
                        <a:gd name="connsiteX97" fmla="*/ 1515085 w 2241575"/>
                        <a:gd name="connsiteY97" fmla="*/ 337624 h 1351260"/>
                        <a:gd name="connsiteX98" fmla="*/ 1472882 w 2241575"/>
                        <a:gd name="connsiteY98" fmla="*/ 323557 h 1351260"/>
                        <a:gd name="connsiteX99" fmla="*/ 1430679 w 2241575"/>
                        <a:gd name="connsiteY99" fmla="*/ 295421 h 1351260"/>
                        <a:gd name="connsiteX100" fmla="*/ 1374408 w 2241575"/>
                        <a:gd name="connsiteY100" fmla="*/ 281354 h 1351260"/>
                        <a:gd name="connsiteX101" fmla="*/ 1275934 w 2241575"/>
                        <a:gd name="connsiteY101" fmla="*/ 253218 h 1351260"/>
                        <a:gd name="connsiteX102" fmla="*/ 1332205 w 2241575"/>
                        <a:gd name="connsiteY102" fmla="*/ 365760 h 1351260"/>
                        <a:gd name="connsiteX103" fmla="*/ 1360341 w 2241575"/>
                        <a:gd name="connsiteY103" fmla="*/ 393895 h 1351260"/>
                        <a:gd name="connsiteX104" fmla="*/ 1374408 w 2241575"/>
                        <a:gd name="connsiteY104" fmla="*/ 436098 h 1351260"/>
                        <a:gd name="connsiteX105" fmla="*/ 1416611 w 2241575"/>
                        <a:gd name="connsiteY105" fmla="*/ 450166 h 1351260"/>
                        <a:gd name="connsiteX106" fmla="*/ 1486950 w 2241575"/>
                        <a:gd name="connsiteY106" fmla="*/ 492369 h 1351260"/>
                        <a:gd name="connsiteX107" fmla="*/ 1416611 w 2241575"/>
                        <a:gd name="connsiteY107" fmla="*/ 506437 h 1351260"/>
                        <a:gd name="connsiteX108" fmla="*/ 994581 w 2241575"/>
                        <a:gd name="connsiteY108" fmla="*/ 534572 h 1351260"/>
                        <a:gd name="connsiteX109" fmla="*/ 952378 w 2241575"/>
                        <a:gd name="connsiteY109" fmla="*/ 675249 h 1351260"/>
                        <a:gd name="connsiteX110" fmla="*/ 938310 w 2241575"/>
                        <a:gd name="connsiteY110" fmla="*/ 717452 h 1351260"/>
                        <a:gd name="connsiteX111" fmla="*/ 910174 w 2241575"/>
                        <a:gd name="connsiteY111" fmla="*/ 773723 h 1351260"/>
                        <a:gd name="connsiteX112" fmla="*/ 867971 w 2241575"/>
                        <a:gd name="connsiteY112" fmla="*/ 858129 h 1351260"/>
                        <a:gd name="connsiteX113" fmla="*/ 825768 w 2241575"/>
                        <a:gd name="connsiteY113" fmla="*/ 872197 h 1351260"/>
                        <a:gd name="connsiteX114" fmla="*/ 811701 w 2241575"/>
                        <a:gd name="connsiteY114" fmla="*/ 886264 h 13512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</a:cxnLst>
                      <a:rect l="l" t="t" r="r" b="b"/>
                      <a:pathLst>
                        <a:path w="2241575" h="1351260">
                          <a:moveTo>
                            <a:pt x="460008" y="1209821"/>
                          </a:moveTo>
                          <a:cubicBezTo>
                            <a:pt x="464697" y="1191064"/>
                            <a:pt x="465430" y="1170844"/>
                            <a:pt x="474076" y="1153551"/>
                          </a:cubicBezTo>
                          <a:cubicBezTo>
                            <a:pt x="486266" y="1129171"/>
                            <a:pt x="526740" y="1112744"/>
                            <a:pt x="544414" y="1097280"/>
                          </a:cubicBezTo>
                          <a:cubicBezTo>
                            <a:pt x="610250" y="1039674"/>
                            <a:pt x="604752" y="1041942"/>
                            <a:pt x="642888" y="984738"/>
                          </a:cubicBezTo>
                          <a:cubicBezTo>
                            <a:pt x="661150" y="856908"/>
                            <a:pt x="646471" y="917718"/>
                            <a:pt x="685091" y="801858"/>
                          </a:cubicBezTo>
                          <a:lnTo>
                            <a:pt x="699159" y="759655"/>
                          </a:lnTo>
                          <a:cubicBezTo>
                            <a:pt x="703848" y="745587"/>
                            <a:pt x="706595" y="730715"/>
                            <a:pt x="713227" y="717452"/>
                          </a:cubicBezTo>
                          <a:lnTo>
                            <a:pt x="769498" y="604911"/>
                          </a:lnTo>
                          <a:cubicBezTo>
                            <a:pt x="802719" y="472024"/>
                            <a:pt x="780340" y="526955"/>
                            <a:pt x="825768" y="436098"/>
                          </a:cubicBezTo>
                          <a:cubicBezTo>
                            <a:pt x="830457" y="407963"/>
                            <a:pt x="832918" y="379364"/>
                            <a:pt x="839836" y="351692"/>
                          </a:cubicBezTo>
                          <a:cubicBezTo>
                            <a:pt x="847029" y="322920"/>
                            <a:pt x="858593" y="295421"/>
                            <a:pt x="867971" y="267286"/>
                          </a:cubicBezTo>
                          <a:lnTo>
                            <a:pt x="910174" y="140677"/>
                          </a:lnTo>
                          <a:lnTo>
                            <a:pt x="938310" y="56271"/>
                          </a:lnTo>
                          <a:cubicBezTo>
                            <a:pt x="942999" y="42203"/>
                            <a:pt x="960604" y="1729"/>
                            <a:pt x="952378" y="14067"/>
                          </a:cubicBezTo>
                          <a:cubicBezTo>
                            <a:pt x="933621" y="42203"/>
                            <a:pt x="906800" y="66395"/>
                            <a:pt x="896107" y="98474"/>
                          </a:cubicBezTo>
                          <a:cubicBezTo>
                            <a:pt x="876692" y="156717"/>
                            <a:pt x="890264" y="128339"/>
                            <a:pt x="853904" y="182880"/>
                          </a:cubicBezTo>
                          <a:cubicBezTo>
                            <a:pt x="849215" y="206326"/>
                            <a:pt x="848232" y="230830"/>
                            <a:pt x="839836" y="253218"/>
                          </a:cubicBezTo>
                          <a:cubicBezTo>
                            <a:pt x="833899" y="269049"/>
                            <a:pt x="818361" y="279881"/>
                            <a:pt x="811701" y="295421"/>
                          </a:cubicBezTo>
                          <a:cubicBezTo>
                            <a:pt x="804085" y="313192"/>
                            <a:pt x="803189" y="333173"/>
                            <a:pt x="797633" y="351692"/>
                          </a:cubicBezTo>
                          <a:cubicBezTo>
                            <a:pt x="789111" y="380098"/>
                            <a:pt x="778876" y="407963"/>
                            <a:pt x="769498" y="436098"/>
                          </a:cubicBezTo>
                          <a:cubicBezTo>
                            <a:pt x="764809" y="450166"/>
                            <a:pt x="757868" y="463674"/>
                            <a:pt x="755430" y="478301"/>
                          </a:cubicBezTo>
                          <a:cubicBezTo>
                            <a:pt x="750741" y="506436"/>
                            <a:pt x="748280" y="535035"/>
                            <a:pt x="741362" y="562707"/>
                          </a:cubicBezTo>
                          <a:cubicBezTo>
                            <a:pt x="734169" y="591479"/>
                            <a:pt x="718103" y="617860"/>
                            <a:pt x="713227" y="647114"/>
                          </a:cubicBezTo>
                          <a:cubicBezTo>
                            <a:pt x="703848" y="703385"/>
                            <a:pt x="693158" y="759452"/>
                            <a:pt x="685091" y="815926"/>
                          </a:cubicBezTo>
                          <a:cubicBezTo>
                            <a:pt x="680402" y="848751"/>
                            <a:pt x="675406" y="881533"/>
                            <a:pt x="671024" y="914400"/>
                          </a:cubicBezTo>
                          <a:cubicBezTo>
                            <a:pt x="666028" y="951874"/>
                            <a:pt x="664877" y="989975"/>
                            <a:pt x="656956" y="1026941"/>
                          </a:cubicBezTo>
                          <a:cubicBezTo>
                            <a:pt x="650742" y="1055940"/>
                            <a:pt x="638199" y="1083212"/>
                            <a:pt x="628821" y="1111347"/>
                          </a:cubicBezTo>
                          <a:lnTo>
                            <a:pt x="614753" y="1153551"/>
                          </a:lnTo>
                          <a:cubicBezTo>
                            <a:pt x="619442" y="1200443"/>
                            <a:pt x="621655" y="1247649"/>
                            <a:pt x="628821" y="1294227"/>
                          </a:cubicBezTo>
                          <a:cubicBezTo>
                            <a:pt x="631076" y="1308883"/>
                            <a:pt x="642888" y="1351260"/>
                            <a:pt x="642888" y="1336431"/>
                          </a:cubicBezTo>
                          <a:cubicBezTo>
                            <a:pt x="642888" y="1293786"/>
                            <a:pt x="626929" y="1130024"/>
                            <a:pt x="614753" y="1069144"/>
                          </a:cubicBezTo>
                          <a:cubicBezTo>
                            <a:pt x="611845" y="1054603"/>
                            <a:pt x="604759" y="1041199"/>
                            <a:pt x="600685" y="1026941"/>
                          </a:cubicBezTo>
                          <a:cubicBezTo>
                            <a:pt x="595374" y="1008351"/>
                            <a:pt x="591307" y="989428"/>
                            <a:pt x="586618" y="970671"/>
                          </a:cubicBezTo>
                          <a:cubicBezTo>
                            <a:pt x="581929" y="928468"/>
                            <a:pt x="576229" y="886364"/>
                            <a:pt x="572550" y="844061"/>
                          </a:cubicBezTo>
                          <a:cubicBezTo>
                            <a:pt x="552977" y="618978"/>
                            <a:pt x="580298" y="712559"/>
                            <a:pt x="544414" y="604911"/>
                          </a:cubicBezTo>
                          <a:cubicBezTo>
                            <a:pt x="533109" y="503164"/>
                            <a:pt x="534242" y="461858"/>
                            <a:pt x="502211" y="365760"/>
                          </a:cubicBezTo>
                          <a:cubicBezTo>
                            <a:pt x="497522" y="351692"/>
                            <a:pt x="494776" y="336820"/>
                            <a:pt x="488144" y="323557"/>
                          </a:cubicBezTo>
                          <a:cubicBezTo>
                            <a:pt x="480583" y="308435"/>
                            <a:pt x="468396" y="296034"/>
                            <a:pt x="460008" y="281354"/>
                          </a:cubicBezTo>
                          <a:cubicBezTo>
                            <a:pt x="449604" y="263146"/>
                            <a:pt x="444062" y="242148"/>
                            <a:pt x="431873" y="225083"/>
                          </a:cubicBezTo>
                          <a:cubicBezTo>
                            <a:pt x="398459" y="178303"/>
                            <a:pt x="388594" y="187645"/>
                            <a:pt x="347467" y="154744"/>
                          </a:cubicBezTo>
                          <a:cubicBezTo>
                            <a:pt x="337110" y="146459"/>
                            <a:pt x="329942" y="134567"/>
                            <a:pt x="319331" y="126609"/>
                          </a:cubicBezTo>
                          <a:cubicBezTo>
                            <a:pt x="197468" y="35213"/>
                            <a:pt x="278020" y="92827"/>
                            <a:pt x="192722" y="56271"/>
                          </a:cubicBezTo>
                          <a:cubicBezTo>
                            <a:pt x="173447" y="48010"/>
                            <a:pt x="155726" y="36396"/>
                            <a:pt x="136451" y="28135"/>
                          </a:cubicBezTo>
                          <a:cubicBezTo>
                            <a:pt x="122821" y="22294"/>
                            <a:pt x="108634" y="17663"/>
                            <a:pt x="94248" y="14067"/>
                          </a:cubicBezTo>
                          <a:cubicBezTo>
                            <a:pt x="71052" y="8268"/>
                            <a:pt x="0" y="0"/>
                            <a:pt x="23910" y="0"/>
                          </a:cubicBezTo>
                          <a:cubicBezTo>
                            <a:pt x="75704" y="0"/>
                            <a:pt x="127073" y="9378"/>
                            <a:pt x="178654" y="14067"/>
                          </a:cubicBezTo>
                          <a:cubicBezTo>
                            <a:pt x="197411" y="23446"/>
                            <a:pt x="218815" y="28778"/>
                            <a:pt x="234925" y="42203"/>
                          </a:cubicBezTo>
                          <a:cubicBezTo>
                            <a:pt x="247914" y="53027"/>
                            <a:pt x="251106" y="72451"/>
                            <a:pt x="263061" y="84406"/>
                          </a:cubicBezTo>
                          <a:cubicBezTo>
                            <a:pt x="275016" y="96361"/>
                            <a:pt x="291196" y="103163"/>
                            <a:pt x="305264" y="112541"/>
                          </a:cubicBezTo>
                          <a:lnTo>
                            <a:pt x="361534" y="196947"/>
                          </a:lnTo>
                          <a:cubicBezTo>
                            <a:pt x="370913" y="211015"/>
                            <a:pt x="377714" y="227195"/>
                            <a:pt x="389670" y="239151"/>
                          </a:cubicBezTo>
                          <a:cubicBezTo>
                            <a:pt x="443828" y="293309"/>
                            <a:pt x="420838" y="264801"/>
                            <a:pt x="460008" y="323557"/>
                          </a:cubicBezTo>
                          <a:cubicBezTo>
                            <a:pt x="498724" y="555845"/>
                            <a:pt x="453510" y="311627"/>
                            <a:pt x="488144" y="450166"/>
                          </a:cubicBezTo>
                          <a:cubicBezTo>
                            <a:pt x="493943" y="473362"/>
                            <a:pt x="496412" y="497308"/>
                            <a:pt x="502211" y="520504"/>
                          </a:cubicBezTo>
                          <a:cubicBezTo>
                            <a:pt x="505807" y="534890"/>
                            <a:pt x="512205" y="548449"/>
                            <a:pt x="516279" y="562707"/>
                          </a:cubicBezTo>
                          <a:cubicBezTo>
                            <a:pt x="521591" y="581297"/>
                            <a:pt x="526153" y="600104"/>
                            <a:pt x="530347" y="618978"/>
                          </a:cubicBezTo>
                          <a:cubicBezTo>
                            <a:pt x="535534" y="642319"/>
                            <a:pt x="538615" y="666120"/>
                            <a:pt x="544414" y="689317"/>
                          </a:cubicBezTo>
                          <a:cubicBezTo>
                            <a:pt x="548010" y="703703"/>
                            <a:pt x="554885" y="717134"/>
                            <a:pt x="558482" y="731520"/>
                          </a:cubicBezTo>
                          <a:cubicBezTo>
                            <a:pt x="564281" y="754716"/>
                            <a:pt x="564989" y="779175"/>
                            <a:pt x="572550" y="801858"/>
                          </a:cubicBezTo>
                          <a:cubicBezTo>
                            <a:pt x="579182" y="821753"/>
                            <a:pt x="591307" y="839372"/>
                            <a:pt x="600685" y="858129"/>
                          </a:cubicBezTo>
                          <a:cubicBezTo>
                            <a:pt x="610064" y="923778"/>
                            <a:pt x="615816" y="990049"/>
                            <a:pt x="628821" y="1055077"/>
                          </a:cubicBezTo>
                          <a:cubicBezTo>
                            <a:pt x="648482" y="1153385"/>
                            <a:pt x="638957" y="1101830"/>
                            <a:pt x="656956" y="1209821"/>
                          </a:cubicBezTo>
                          <a:cubicBezTo>
                            <a:pt x="708266" y="1055896"/>
                            <a:pt x="626433" y="1289050"/>
                            <a:pt x="699159" y="1125415"/>
                          </a:cubicBezTo>
                          <a:cubicBezTo>
                            <a:pt x="711204" y="1098314"/>
                            <a:pt x="717916" y="1069144"/>
                            <a:pt x="727294" y="1041009"/>
                          </a:cubicBezTo>
                          <a:cubicBezTo>
                            <a:pt x="731983" y="1026941"/>
                            <a:pt x="737765" y="1013192"/>
                            <a:pt x="741362" y="998806"/>
                          </a:cubicBezTo>
                          <a:cubicBezTo>
                            <a:pt x="746051" y="980049"/>
                            <a:pt x="748641" y="960638"/>
                            <a:pt x="755430" y="942535"/>
                          </a:cubicBezTo>
                          <a:cubicBezTo>
                            <a:pt x="770730" y="901735"/>
                            <a:pt x="788376" y="879047"/>
                            <a:pt x="811701" y="844061"/>
                          </a:cubicBezTo>
                          <a:cubicBezTo>
                            <a:pt x="851550" y="724507"/>
                            <a:pt x="795973" y="870274"/>
                            <a:pt x="853904" y="773723"/>
                          </a:cubicBezTo>
                          <a:cubicBezTo>
                            <a:pt x="861533" y="761008"/>
                            <a:pt x="862130" y="745150"/>
                            <a:pt x="867971" y="731520"/>
                          </a:cubicBezTo>
                          <a:cubicBezTo>
                            <a:pt x="876245" y="712214"/>
                            <a:pt x="906584" y="650704"/>
                            <a:pt x="924242" y="633046"/>
                          </a:cubicBezTo>
                          <a:cubicBezTo>
                            <a:pt x="936197" y="621091"/>
                            <a:pt x="953243" y="615473"/>
                            <a:pt x="966445" y="604911"/>
                          </a:cubicBezTo>
                          <a:cubicBezTo>
                            <a:pt x="976802" y="596625"/>
                            <a:pt x="985202" y="586154"/>
                            <a:pt x="994581" y="576775"/>
                          </a:cubicBezTo>
                          <a:cubicBezTo>
                            <a:pt x="1013834" y="538268"/>
                            <a:pt x="1024340" y="511439"/>
                            <a:pt x="1050851" y="478301"/>
                          </a:cubicBezTo>
                          <a:cubicBezTo>
                            <a:pt x="1059137" y="467944"/>
                            <a:pt x="1070496" y="460355"/>
                            <a:pt x="1078987" y="450166"/>
                          </a:cubicBezTo>
                          <a:cubicBezTo>
                            <a:pt x="1093997" y="432154"/>
                            <a:pt x="1107562" y="412974"/>
                            <a:pt x="1121190" y="393895"/>
                          </a:cubicBezTo>
                          <a:cubicBezTo>
                            <a:pt x="1131017" y="380137"/>
                            <a:pt x="1136123" y="362254"/>
                            <a:pt x="1149325" y="351692"/>
                          </a:cubicBezTo>
                          <a:cubicBezTo>
                            <a:pt x="1160904" y="342429"/>
                            <a:pt x="1178565" y="344825"/>
                            <a:pt x="1191528" y="337624"/>
                          </a:cubicBezTo>
                          <a:cubicBezTo>
                            <a:pt x="1328563" y="261494"/>
                            <a:pt x="1222235" y="294779"/>
                            <a:pt x="1332205" y="267286"/>
                          </a:cubicBezTo>
                          <a:cubicBezTo>
                            <a:pt x="1413311" y="213216"/>
                            <a:pt x="1335070" y="260030"/>
                            <a:pt x="1416611" y="225083"/>
                          </a:cubicBezTo>
                          <a:cubicBezTo>
                            <a:pt x="1491476" y="192997"/>
                            <a:pt x="1482025" y="177429"/>
                            <a:pt x="1585424" y="168812"/>
                          </a:cubicBezTo>
                          <a:lnTo>
                            <a:pt x="1754236" y="154744"/>
                          </a:lnTo>
                          <a:cubicBezTo>
                            <a:pt x="1894913" y="159433"/>
                            <a:pt x="2036599" y="151353"/>
                            <a:pt x="2176267" y="168812"/>
                          </a:cubicBezTo>
                          <a:cubicBezTo>
                            <a:pt x="2241575" y="176976"/>
                            <a:pt x="2044888" y="177178"/>
                            <a:pt x="1979319" y="182880"/>
                          </a:cubicBezTo>
                          <a:cubicBezTo>
                            <a:pt x="1937016" y="186558"/>
                            <a:pt x="1894913" y="192258"/>
                            <a:pt x="1852710" y="196947"/>
                          </a:cubicBezTo>
                          <a:cubicBezTo>
                            <a:pt x="1833953" y="201636"/>
                            <a:pt x="1814210" y="203399"/>
                            <a:pt x="1796439" y="211015"/>
                          </a:cubicBezTo>
                          <a:cubicBezTo>
                            <a:pt x="1780899" y="217675"/>
                            <a:pt x="1770067" y="233214"/>
                            <a:pt x="1754236" y="239151"/>
                          </a:cubicBezTo>
                          <a:cubicBezTo>
                            <a:pt x="1731848" y="247546"/>
                            <a:pt x="1707344" y="248529"/>
                            <a:pt x="1683898" y="253218"/>
                          </a:cubicBezTo>
                          <a:cubicBezTo>
                            <a:pt x="1593367" y="223043"/>
                            <a:pt x="1691694" y="262807"/>
                            <a:pt x="1599491" y="196947"/>
                          </a:cubicBezTo>
                          <a:cubicBezTo>
                            <a:pt x="1555787" y="165729"/>
                            <a:pt x="1536036" y="168768"/>
                            <a:pt x="1486950" y="154744"/>
                          </a:cubicBezTo>
                          <a:cubicBezTo>
                            <a:pt x="1472692" y="150670"/>
                            <a:pt x="1458815" y="145366"/>
                            <a:pt x="1444747" y="140677"/>
                          </a:cubicBezTo>
                          <a:cubicBezTo>
                            <a:pt x="1449436" y="168812"/>
                            <a:pt x="1437348" y="206300"/>
                            <a:pt x="1458814" y="225083"/>
                          </a:cubicBezTo>
                          <a:cubicBezTo>
                            <a:pt x="1483768" y="246918"/>
                            <a:pt x="1524774" y="232648"/>
                            <a:pt x="1557288" y="239151"/>
                          </a:cubicBezTo>
                          <a:cubicBezTo>
                            <a:pt x="1571829" y="242059"/>
                            <a:pt x="1585423" y="248529"/>
                            <a:pt x="1599491" y="253218"/>
                          </a:cubicBezTo>
                          <a:cubicBezTo>
                            <a:pt x="1622937" y="276664"/>
                            <a:pt x="1640172" y="308728"/>
                            <a:pt x="1669830" y="323557"/>
                          </a:cubicBezTo>
                          <a:cubicBezTo>
                            <a:pt x="1741223" y="359253"/>
                            <a:pt x="1708652" y="340060"/>
                            <a:pt x="1768304" y="379827"/>
                          </a:cubicBezTo>
                          <a:cubicBezTo>
                            <a:pt x="1744858" y="384516"/>
                            <a:pt x="1721876" y="393895"/>
                            <a:pt x="1697965" y="393895"/>
                          </a:cubicBezTo>
                          <a:cubicBezTo>
                            <a:pt x="1680111" y="393895"/>
                            <a:pt x="1593054" y="371184"/>
                            <a:pt x="1571356" y="365760"/>
                          </a:cubicBezTo>
                          <a:cubicBezTo>
                            <a:pt x="1552599" y="356381"/>
                            <a:pt x="1534360" y="345885"/>
                            <a:pt x="1515085" y="337624"/>
                          </a:cubicBezTo>
                          <a:cubicBezTo>
                            <a:pt x="1501455" y="331783"/>
                            <a:pt x="1486145" y="330189"/>
                            <a:pt x="1472882" y="323557"/>
                          </a:cubicBezTo>
                          <a:cubicBezTo>
                            <a:pt x="1457760" y="315996"/>
                            <a:pt x="1446219" y="302081"/>
                            <a:pt x="1430679" y="295421"/>
                          </a:cubicBezTo>
                          <a:cubicBezTo>
                            <a:pt x="1412908" y="287805"/>
                            <a:pt x="1392998" y="286665"/>
                            <a:pt x="1374408" y="281354"/>
                          </a:cubicBezTo>
                          <a:cubicBezTo>
                            <a:pt x="1233095" y="240980"/>
                            <a:pt x="1451899" y="297210"/>
                            <a:pt x="1275934" y="253218"/>
                          </a:cubicBezTo>
                          <a:cubicBezTo>
                            <a:pt x="1251382" y="326877"/>
                            <a:pt x="1251381" y="284936"/>
                            <a:pt x="1332205" y="365760"/>
                          </a:cubicBezTo>
                          <a:lnTo>
                            <a:pt x="1360341" y="393895"/>
                          </a:lnTo>
                          <a:cubicBezTo>
                            <a:pt x="1365030" y="407963"/>
                            <a:pt x="1363923" y="425613"/>
                            <a:pt x="1374408" y="436098"/>
                          </a:cubicBezTo>
                          <a:cubicBezTo>
                            <a:pt x="1384893" y="446584"/>
                            <a:pt x="1403895" y="442537"/>
                            <a:pt x="1416611" y="450166"/>
                          </a:cubicBezTo>
                          <a:cubicBezTo>
                            <a:pt x="1513164" y="508097"/>
                            <a:pt x="1367396" y="452517"/>
                            <a:pt x="1486950" y="492369"/>
                          </a:cubicBezTo>
                          <a:cubicBezTo>
                            <a:pt x="1463504" y="497058"/>
                            <a:pt x="1440475" y="504946"/>
                            <a:pt x="1416611" y="506437"/>
                          </a:cubicBezTo>
                          <a:cubicBezTo>
                            <a:pt x="984862" y="533421"/>
                            <a:pt x="1161321" y="478991"/>
                            <a:pt x="994581" y="534572"/>
                          </a:cubicBezTo>
                          <a:cubicBezTo>
                            <a:pt x="973321" y="619612"/>
                            <a:pt x="986626" y="572506"/>
                            <a:pt x="952378" y="675249"/>
                          </a:cubicBezTo>
                          <a:cubicBezTo>
                            <a:pt x="947689" y="689317"/>
                            <a:pt x="944942" y="704189"/>
                            <a:pt x="938310" y="717452"/>
                          </a:cubicBezTo>
                          <a:cubicBezTo>
                            <a:pt x="928931" y="736209"/>
                            <a:pt x="918435" y="754448"/>
                            <a:pt x="910174" y="773723"/>
                          </a:cubicBezTo>
                          <a:cubicBezTo>
                            <a:pt x="896876" y="804751"/>
                            <a:pt x="897359" y="834618"/>
                            <a:pt x="867971" y="858129"/>
                          </a:cubicBezTo>
                          <a:cubicBezTo>
                            <a:pt x="856392" y="867392"/>
                            <a:pt x="839031" y="865565"/>
                            <a:pt x="825768" y="872197"/>
                          </a:cubicBezTo>
                          <a:cubicBezTo>
                            <a:pt x="819837" y="875163"/>
                            <a:pt x="816390" y="881575"/>
                            <a:pt x="811701" y="886264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08" name="Freeform 3007"/>
                    <p:cNvSpPr/>
                    <p:nvPr/>
                  </p:nvSpPr>
                  <p:spPr>
                    <a:xfrm>
                      <a:off x="6170142" y="1463040"/>
                      <a:ext cx="794338" cy="4021001"/>
                    </a:xfrm>
                    <a:custGeom>
                      <a:avLst/>
                      <a:gdLst>
                        <a:gd name="connsiteX0" fmla="*/ 0 w 454781"/>
                        <a:gd name="connsiteY0" fmla="*/ 3840480 h 3840480"/>
                        <a:gd name="connsiteX1" fmla="*/ 14068 w 454781"/>
                        <a:gd name="connsiteY1" fmla="*/ 3432517 h 3840480"/>
                        <a:gd name="connsiteX2" fmla="*/ 28136 w 454781"/>
                        <a:gd name="connsiteY2" fmla="*/ 3249637 h 3840480"/>
                        <a:gd name="connsiteX3" fmla="*/ 56271 w 454781"/>
                        <a:gd name="connsiteY3" fmla="*/ 3108960 h 3840480"/>
                        <a:gd name="connsiteX4" fmla="*/ 42203 w 454781"/>
                        <a:gd name="connsiteY4" fmla="*/ 2644726 h 3840480"/>
                        <a:gd name="connsiteX5" fmla="*/ 42203 w 454781"/>
                        <a:gd name="connsiteY5" fmla="*/ 2461846 h 3840480"/>
                        <a:gd name="connsiteX6" fmla="*/ 70339 w 454781"/>
                        <a:gd name="connsiteY6" fmla="*/ 2419643 h 3840480"/>
                        <a:gd name="connsiteX7" fmla="*/ 211016 w 454781"/>
                        <a:gd name="connsiteY7" fmla="*/ 2335237 h 3840480"/>
                        <a:gd name="connsiteX8" fmla="*/ 225083 w 454781"/>
                        <a:gd name="connsiteY8" fmla="*/ 2278966 h 3840480"/>
                        <a:gd name="connsiteX9" fmla="*/ 253219 w 454781"/>
                        <a:gd name="connsiteY9" fmla="*/ 1955409 h 3840480"/>
                        <a:gd name="connsiteX10" fmla="*/ 267286 w 454781"/>
                        <a:gd name="connsiteY10" fmla="*/ 1547446 h 3840480"/>
                        <a:gd name="connsiteX11" fmla="*/ 267286 w 454781"/>
                        <a:gd name="connsiteY11" fmla="*/ 1252025 h 3840480"/>
                        <a:gd name="connsiteX12" fmla="*/ 239151 w 454781"/>
                        <a:gd name="connsiteY12" fmla="*/ 1223889 h 3840480"/>
                        <a:gd name="connsiteX13" fmla="*/ 323557 w 454781"/>
                        <a:gd name="connsiteY13" fmla="*/ 1139483 h 3840480"/>
                        <a:gd name="connsiteX14" fmla="*/ 351692 w 454781"/>
                        <a:gd name="connsiteY14" fmla="*/ 1097280 h 3840480"/>
                        <a:gd name="connsiteX15" fmla="*/ 309489 w 454781"/>
                        <a:gd name="connsiteY15" fmla="*/ 1181686 h 3840480"/>
                        <a:gd name="connsiteX16" fmla="*/ 225083 w 454781"/>
                        <a:gd name="connsiteY16" fmla="*/ 1209822 h 3840480"/>
                        <a:gd name="connsiteX17" fmla="*/ 253219 w 454781"/>
                        <a:gd name="connsiteY17" fmla="*/ 1237957 h 3840480"/>
                        <a:gd name="connsiteX18" fmla="*/ 309489 w 454781"/>
                        <a:gd name="connsiteY18" fmla="*/ 1223889 h 3840480"/>
                        <a:gd name="connsiteX19" fmla="*/ 422031 w 454781"/>
                        <a:gd name="connsiteY19" fmla="*/ 1209822 h 3840480"/>
                        <a:gd name="connsiteX20" fmla="*/ 422031 w 454781"/>
                        <a:gd name="connsiteY20" fmla="*/ 604911 h 3840480"/>
                        <a:gd name="connsiteX21" fmla="*/ 407963 w 454781"/>
                        <a:gd name="connsiteY21" fmla="*/ 506437 h 3840480"/>
                        <a:gd name="connsiteX22" fmla="*/ 379828 w 454781"/>
                        <a:gd name="connsiteY22" fmla="*/ 422031 h 3840480"/>
                        <a:gd name="connsiteX23" fmla="*/ 365760 w 454781"/>
                        <a:gd name="connsiteY23" fmla="*/ 323557 h 3840480"/>
                        <a:gd name="connsiteX24" fmla="*/ 393896 w 454781"/>
                        <a:gd name="connsiteY24" fmla="*/ 112542 h 3840480"/>
                        <a:gd name="connsiteX25" fmla="*/ 422031 w 454781"/>
                        <a:gd name="connsiteY25" fmla="*/ 0 h 38404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454781" h="3840480">
                          <a:moveTo>
                            <a:pt x="0" y="3840480"/>
                          </a:moveTo>
                          <a:cubicBezTo>
                            <a:pt x="4689" y="3704492"/>
                            <a:pt x="7596" y="3568431"/>
                            <a:pt x="14068" y="3432517"/>
                          </a:cubicBezTo>
                          <a:cubicBezTo>
                            <a:pt x="16976" y="3371446"/>
                            <a:pt x="20228" y="3310264"/>
                            <a:pt x="28136" y="3249637"/>
                          </a:cubicBezTo>
                          <a:cubicBezTo>
                            <a:pt x="34321" y="3202218"/>
                            <a:pt x="56271" y="3108960"/>
                            <a:pt x="56271" y="3108960"/>
                          </a:cubicBezTo>
                          <a:cubicBezTo>
                            <a:pt x="51582" y="2954215"/>
                            <a:pt x="49934" y="2799349"/>
                            <a:pt x="42203" y="2644726"/>
                          </a:cubicBezTo>
                          <a:cubicBezTo>
                            <a:pt x="37293" y="2546518"/>
                            <a:pt x="11338" y="2554440"/>
                            <a:pt x="42203" y="2461846"/>
                          </a:cubicBezTo>
                          <a:cubicBezTo>
                            <a:pt x="47550" y="2445806"/>
                            <a:pt x="56488" y="2429339"/>
                            <a:pt x="70339" y="2419643"/>
                          </a:cubicBezTo>
                          <a:cubicBezTo>
                            <a:pt x="277687" y="2274499"/>
                            <a:pt x="126993" y="2419257"/>
                            <a:pt x="211016" y="2335237"/>
                          </a:cubicBezTo>
                          <a:cubicBezTo>
                            <a:pt x="215705" y="2316480"/>
                            <a:pt x="223477" y="2298233"/>
                            <a:pt x="225083" y="2278966"/>
                          </a:cubicBezTo>
                          <a:cubicBezTo>
                            <a:pt x="253053" y="1943317"/>
                            <a:pt x="207378" y="2092930"/>
                            <a:pt x="253219" y="1955409"/>
                          </a:cubicBezTo>
                          <a:cubicBezTo>
                            <a:pt x="257908" y="1819421"/>
                            <a:pt x="267286" y="1683514"/>
                            <a:pt x="267286" y="1547446"/>
                          </a:cubicBezTo>
                          <a:cubicBezTo>
                            <a:pt x="267286" y="1234752"/>
                            <a:pt x="223876" y="1382262"/>
                            <a:pt x="267286" y="1252025"/>
                          </a:cubicBezTo>
                          <a:cubicBezTo>
                            <a:pt x="257908" y="1242646"/>
                            <a:pt x="233220" y="1235752"/>
                            <a:pt x="239151" y="1223889"/>
                          </a:cubicBezTo>
                          <a:cubicBezTo>
                            <a:pt x="256945" y="1188300"/>
                            <a:pt x="301486" y="1172590"/>
                            <a:pt x="323557" y="1139483"/>
                          </a:cubicBezTo>
                          <a:lnTo>
                            <a:pt x="351692" y="1097280"/>
                          </a:lnTo>
                          <a:cubicBezTo>
                            <a:pt x="344027" y="1120277"/>
                            <a:pt x="332456" y="1167332"/>
                            <a:pt x="309489" y="1181686"/>
                          </a:cubicBezTo>
                          <a:cubicBezTo>
                            <a:pt x="284340" y="1197404"/>
                            <a:pt x="225083" y="1209822"/>
                            <a:pt x="225083" y="1209822"/>
                          </a:cubicBezTo>
                          <a:cubicBezTo>
                            <a:pt x="234462" y="1219200"/>
                            <a:pt x="240136" y="1235777"/>
                            <a:pt x="253219" y="1237957"/>
                          </a:cubicBezTo>
                          <a:cubicBezTo>
                            <a:pt x="272290" y="1241135"/>
                            <a:pt x="290418" y="1227067"/>
                            <a:pt x="309489" y="1223889"/>
                          </a:cubicBezTo>
                          <a:cubicBezTo>
                            <a:pt x="346781" y="1217674"/>
                            <a:pt x="384517" y="1214511"/>
                            <a:pt x="422031" y="1209822"/>
                          </a:cubicBezTo>
                          <a:cubicBezTo>
                            <a:pt x="454781" y="947828"/>
                            <a:pt x="444491" y="1076570"/>
                            <a:pt x="422031" y="604911"/>
                          </a:cubicBezTo>
                          <a:cubicBezTo>
                            <a:pt x="420454" y="571791"/>
                            <a:pt x="415419" y="538746"/>
                            <a:pt x="407963" y="506437"/>
                          </a:cubicBezTo>
                          <a:cubicBezTo>
                            <a:pt x="401294" y="477539"/>
                            <a:pt x="389206" y="450166"/>
                            <a:pt x="379828" y="422031"/>
                          </a:cubicBezTo>
                          <a:cubicBezTo>
                            <a:pt x="375139" y="389206"/>
                            <a:pt x="365760" y="356715"/>
                            <a:pt x="365760" y="323557"/>
                          </a:cubicBezTo>
                          <a:cubicBezTo>
                            <a:pt x="365760" y="185865"/>
                            <a:pt x="365989" y="196260"/>
                            <a:pt x="393896" y="112542"/>
                          </a:cubicBezTo>
                          <a:cubicBezTo>
                            <a:pt x="408901" y="7503"/>
                            <a:pt x="384517" y="37514"/>
                            <a:pt x="422031" y="0"/>
                          </a:cubicBezTo>
                        </a:path>
                      </a:pathLst>
                    </a:custGeom>
                    <a:solidFill>
                      <a:srgbClr val="FFCC00"/>
                    </a:solidFill>
                    <a:ln w="76200" cmpd="sng">
                      <a:solidFill>
                        <a:srgbClr val="8C817A"/>
                      </a:solidFill>
                    </a:ln>
                    <a:effectLst>
                      <a:outerShdw blurRad="50800" dist="50800" dir="5400000" algn="ctr" rotWithShape="0">
                        <a:schemeClr val="accent2">
                          <a:lumMod val="50000"/>
                        </a:schemeClr>
                      </a:outerShdw>
                    </a:effectLst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09" name="Group 3008"/>
                  <p:cNvGrpSpPr/>
                  <p:nvPr/>
                </p:nvGrpSpPr>
                <p:grpSpPr>
                  <a:xfrm>
                    <a:off x="8001000" y="533400"/>
                    <a:ext cx="609600" cy="914400"/>
                    <a:chOff x="4675164" y="56271"/>
                    <a:chExt cx="3877993" cy="5427770"/>
                  </a:xfrm>
                </p:grpSpPr>
                <p:sp>
                  <p:nvSpPr>
                    <p:cNvPr id="3010" name="Freeform 3009"/>
                    <p:cNvSpPr/>
                    <p:nvPr/>
                  </p:nvSpPr>
                  <p:spPr>
                    <a:xfrm>
                      <a:off x="6583680" y="1477108"/>
                      <a:ext cx="1420837" cy="2166424"/>
                    </a:xfrm>
                    <a:custGeom>
                      <a:avLst/>
                      <a:gdLst>
                        <a:gd name="connsiteX0" fmla="*/ 0 w 1420837"/>
                        <a:gd name="connsiteY0" fmla="*/ 506437 h 2166424"/>
                        <a:gd name="connsiteX1" fmla="*/ 14068 w 1420837"/>
                        <a:gd name="connsiteY1" fmla="*/ 393895 h 2166424"/>
                        <a:gd name="connsiteX2" fmla="*/ 42203 w 1420837"/>
                        <a:gd name="connsiteY2" fmla="*/ 295421 h 2166424"/>
                        <a:gd name="connsiteX3" fmla="*/ 70338 w 1420837"/>
                        <a:gd name="connsiteY3" fmla="*/ 182880 h 2166424"/>
                        <a:gd name="connsiteX4" fmla="*/ 126609 w 1420837"/>
                        <a:gd name="connsiteY4" fmla="*/ 98474 h 2166424"/>
                        <a:gd name="connsiteX5" fmla="*/ 295422 w 1420837"/>
                        <a:gd name="connsiteY5" fmla="*/ 0 h 2166424"/>
                        <a:gd name="connsiteX6" fmla="*/ 379828 w 1420837"/>
                        <a:gd name="connsiteY6" fmla="*/ 14067 h 2166424"/>
                        <a:gd name="connsiteX7" fmla="*/ 422031 w 1420837"/>
                        <a:gd name="connsiteY7" fmla="*/ 28135 h 2166424"/>
                        <a:gd name="connsiteX8" fmla="*/ 478302 w 1420837"/>
                        <a:gd name="connsiteY8" fmla="*/ 112541 h 2166424"/>
                        <a:gd name="connsiteX9" fmla="*/ 520505 w 1420837"/>
                        <a:gd name="connsiteY9" fmla="*/ 154744 h 2166424"/>
                        <a:gd name="connsiteX10" fmla="*/ 562708 w 1420837"/>
                        <a:gd name="connsiteY10" fmla="*/ 253218 h 2166424"/>
                        <a:gd name="connsiteX11" fmla="*/ 604911 w 1420837"/>
                        <a:gd name="connsiteY11" fmla="*/ 337624 h 2166424"/>
                        <a:gd name="connsiteX12" fmla="*/ 647114 w 1420837"/>
                        <a:gd name="connsiteY12" fmla="*/ 492369 h 2166424"/>
                        <a:gd name="connsiteX13" fmla="*/ 661182 w 1420837"/>
                        <a:gd name="connsiteY13" fmla="*/ 534572 h 2166424"/>
                        <a:gd name="connsiteX14" fmla="*/ 675249 w 1420837"/>
                        <a:gd name="connsiteY14" fmla="*/ 576775 h 2166424"/>
                        <a:gd name="connsiteX15" fmla="*/ 703385 w 1420837"/>
                        <a:gd name="connsiteY15" fmla="*/ 618978 h 2166424"/>
                        <a:gd name="connsiteX16" fmla="*/ 717452 w 1420837"/>
                        <a:gd name="connsiteY16" fmla="*/ 675249 h 2166424"/>
                        <a:gd name="connsiteX17" fmla="*/ 745588 w 1420837"/>
                        <a:gd name="connsiteY17" fmla="*/ 703384 h 2166424"/>
                        <a:gd name="connsiteX18" fmla="*/ 759655 w 1420837"/>
                        <a:gd name="connsiteY18" fmla="*/ 759655 h 2166424"/>
                        <a:gd name="connsiteX19" fmla="*/ 787791 w 1420837"/>
                        <a:gd name="connsiteY19" fmla="*/ 815926 h 2166424"/>
                        <a:gd name="connsiteX20" fmla="*/ 815926 w 1420837"/>
                        <a:gd name="connsiteY20" fmla="*/ 900332 h 2166424"/>
                        <a:gd name="connsiteX21" fmla="*/ 829994 w 1420837"/>
                        <a:gd name="connsiteY21" fmla="*/ 942535 h 2166424"/>
                        <a:gd name="connsiteX22" fmla="*/ 844062 w 1420837"/>
                        <a:gd name="connsiteY22" fmla="*/ 1012874 h 2166424"/>
                        <a:gd name="connsiteX23" fmla="*/ 872197 w 1420837"/>
                        <a:gd name="connsiteY23" fmla="*/ 1125415 h 2166424"/>
                        <a:gd name="connsiteX24" fmla="*/ 886265 w 1420837"/>
                        <a:gd name="connsiteY24" fmla="*/ 1181686 h 2166424"/>
                        <a:gd name="connsiteX25" fmla="*/ 900332 w 1420837"/>
                        <a:gd name="connsiteY25" fmla="*/ 1252024 h 2166424"/>
                        <a:gd name="connsiteX26" fmla="*/ 928468 w 1420837"/>
                        <a:gd name="connsiteY26" fmla="*/ 1336430 h 2166424"/>
                        <a:gd name="connsiteX27" fmla="*/ 942535 w 1420837"/>
                        <a:gd name="connsiteY27" fmla="*/ 1561514 h 2166424"/>
                        <a:gd name="connsiteX28" fmla="*/ 970671 w 1420837"/>
                        <a:gd name="connsiteY28" fmla="*/ 1688123 h 2166424"/>
                        <a:gd name="connsiteX29" fmla="*/ 998806 w 1420837"/>
                        <a:gd name="connsiteY29" fmla="*/ 1871003 h 2166424"/>
                        <a:gd name="connsiteX30" fmla="*/ 1026942 w 1420837"/>
                        <a:gd name="connsiteY30" fmla="*/ 1969477 h 2166424"/>
                        <a:gd name="connsiteX31" fmla="*/ 1069145 w 1420837"/>
                        <a:gd name="connsiteY31" fmla="*/ 1955409 h 2166424"/>
                        <a:gd name="connsiteX32" fmla="*/ 1153551 w 1420837"/>
                        <a:gd name="connsiteY32" fmla="*/ 1983544 h 2166424"/>
                        <a:gd name="connsiteX33" fmla="*/ 1223889 w 1420837"/>
                        <a:gd name="connsiteY33" fmla="*/ 2053883 h 2166424"/>
                        <a:gd name="connsiteX34" fmla="*/ 1266092 w 1420837"/>
                        <a:gd name="connsiteY34" fmla="*/ 2110154 h 2166424"/>
                        <a:gd name="connsiteX35" fmla="*/ 1294228 w 1420837"/>
                        <a:gd name="connsiteY35" fmla="*/ 2152357 h 2166424"/>
                        <a:gd name="connsiteX36" fmla="*/ 1336431 w 1420837"/>
                        <a:gd name="connsiteY36" fmla="*/ 2166424 h 2166424"/>
                        <a:gd name="connsiteX37" fmla="*/ 1280160 w 1420837"/>
                        <a:gd name="connsiteY37" fmla="*/ 2096086 h 2166424"/>
                        <a:gd name="connsiteX38" fmla="*/ 1266092 w 1420837"/>
                        <a:gd name="connsiteY38" fmla="*/ 2053883 h 2166424"/>
                        <a:gd name="connsiteX39" fmla="*/ 1237957 w 1420837"/>
                        <a:gd name="connsiteY39" fmla="*/ 1997612 h 2166424"/>
                        <a:gd name="connsiteX40" fmla="*/ 1223889 w 1420837"/>
                        <a:gd name="connsiteY40" fmla="*/ 1941341 h 2166424"/>
                        <a:gd name="connsiteX41" fmla="*/ 1181686 w 1420837"/>
                        <a:gd name="connsiteY41" fmla="*/ 1899138 h 2166424"/>
                        <a:gd name="connsiteX42" fmla="*/ 1139483 w 1420837"/>
                        <a:gd name="connsiteY42" fmla="*/ 1800664 h 2166424"/>
                        <a:gd name="connsiteX43" fmla="*/ 1083212 w 1420837"/>
                        <a:gd name="connsiteY43" fmla="*/ 1702190 h 2166424"/>
                        <a:gd name="connsiteX44" fmla="*/ 1069145 w 1420837"/>
                        <a:gd name="connsiteY44" fmla="*/ 1659987 h 2166424"/>
                        <a:gd name="connsiteX45" fmla="*/ 1041009 w 1420837"/>
                        <a:gd name="connsiteY45" fmla="*/ 1617784 h 2166424"/>
                        <a:gd name="connsiteX46" fmla="*/ 998806 w 1420837"/>
                        <a:gd name="connsiteY46" fmla="*/ 1519310 h 2166424"/>
                        <a:gd name="connsiteX47" fmla="*/ 956603 w 1420837"/>
                        <a:gd name="connsiteY47" fmla="*/ 1477107 h 2166424"/>
                        <a:gd name="connsiteX48" fmla="*/ 928468 w 1420837"/>
                        <a:gd name="connsiteY48" fmla="*/ 1434904 h 2166424"/>
                        <a:gd name="connsiteX49" fmla="*/ 1026942 w 1420837"/>
                        <a:gd name="connsiteY49" fmla="*/ 1491175 h 2166424"/>
                        <a:gd name="connsiteX50" fmla="*/ 1097280 w 1420837"/>
                        <a:gd name="connsiteY50" fmla="*/ 1519310 h 2166424"/>
                        <a:gd name="connsiteX51" fmla="*/ 1181686 w 1420837"/>
                        <a:gd name="connsiteY51" fmla="*/ 1589649 h 2166424"/>
                        <a:gd name="connsiteX52" fmla="*/ 1252025 w 1420837"/>
                        <a:gd name="connsiteY52" fmla="*/ 1645920 h 2166424"/>
                        <a:gd name="connsiteX53" fmla="*/ 1308295 w 1420837"/>
                        <a:gd name="connsiteY53" fmla="*/ 1730326 h 2166424"/>
                        <a:gd name="connsiteX54" fmla="*/ 1336431 w 1420837"/>
                        <a:gd name="connsiteY54" fmla="*/ 1856935 h 2166424"/>
                        <a:gd name="connsiteX55" fmla="*/ 1378634 w 1420837"/>
                        <a:gd name="connsiteY55" fmla="*/ 1899138 h 2166424"/>
                        <a:gd name="connsiteX56" fmla="*/ 1392702 w 1420837"/>
                        <a:gd name="connsiteY56" fmla="*/ 1856935 h 2166424"/>
                        <a:gd name="connsiteX57" fmla="*/ 1350498 w 1420837"/>
                        <a:gd name="connsiteY57" fmla="*/ 1744394 h 2166424"/>
                        <a:gd name="connsiteX58" fmla="*/ 1280160 w 1420837"/>
                        <a:gd name="connsiteY58" fmla="*/ 1674055 h 2166424"/>
                        <a:gd name="connsiteX59" fmla="*/ 1223889 w 1420837"/>
                        <a:gd name="connsiteY59" fmla="*/ 1589649 h 2166424"/>
                        <a:gd name="connsiteX60" fmla="*/ 1195754 w 1420837"/>
                        <a:gd name="connsiteY60" fmla="*/ 1547446 h 2166424"/>
                        <a:gd name="connsiteX61" fmla="*/ 1125415 w 1420837"/>
                        <a:gd name="connsiteY61" fmla="*/ 1477107 h 2166424"/>
                        <a:gd name="connsiteX62" fmla="*/ 1069145 w 1420837"/>
                        <a:gd name="connsiteY62" fmla="*/ 1392701 h 2166424"/>
                        <a:gd name="connsiteX63" fmla="*/ 1026942 w 1420837"/>
                        <a:gd name="connsiteY63" fmla="*/ 1294227 h 2166424"/>
                        <a:gd name="connsiteX64" fmla="*/ 984738 w 1420837"/>
                        <a:gd name="connsiteY64" fmla="*/ 1209821 h 2166424"/>
                        <a:gd name="connsiteX65" fmla="*/ 956603 w 1420837"/>
                        <a:gd name="connsiteY65" fmla="*/ 1125415 h 2166424"/>
                        <a:gd name="connsiteX66" fmla="*/ 858129 w 1420837"/>
                        <a:gd name="connsiteY66" fmla="*/ 984738 h 2166424"/>
                        <a:gd name="connsiteX67" fmla="*/ 829994 w 1420837"/>
                        <a:gd name="connsiteY67" fmla="*/ 942535 h 2166424"/>
                        <a:gd name="connsiteX68" fmla="*/ 815926 w 1420837"/>
                        <a:gd name="connsiteY68" fmla="*/ 900332 h 2166424"/>
                        <a:gd name="connsiteX69" fmla="*/ 872197 w 1420837"/>
                        <a:gd name="connsiteY69" fmla="*/ 942535 h 2166424"/>
                        <a:gd name="connsiteX70" fmla="*/ 914400 w 1420837"/>
                        <a:gd name="connsiteY70" fmla="*/ 956603 h 2166424"/>
                        <a:gd name="connsiteX71" fmla="*/ 970671 w 1420837"/>
                        <a:gd name="connsiteY71" fmla="*/ 998806 h 2166424"/>
                        <a:gd name="connsiteX72" fmla="*/ 998806 w 1420837"/>
                        <a:gd name="connsiteY72" fmla="*/ 1041009 h 2166424"/>
                        <a:gd name="connsiteX73" fmla="*/ 1097280 w 1420837"/>
                        <a:gd name="connsiteY73" fmla="*/ 1111347 h 2166424"/>
                        <a:gd name="connsiteX74" fmla="*/ 1209822 w 1420837"/>
                        <a:gd name="connsiteY74" fmla="*/ 1223889 h 2166424"/>
                        <a:gd name="connsiteX75" fmla="*/ 1252025 w 1420837"/>
                        <a:gd name="connsiteY75" fmla="*/ 1266092 h 2166424"/>
                        <a:gd name="connsiteX76" fmla="*/ 1322363 w 1420837"/>
                        <a:gd name="connsiteY76" fmla="*/ 1350498 h 2166424"/>
                        <a:gd name="connsiteX77" fmla="*/ 1364566 w 1420837"/>
                        <a:gd name="connsiteY77" fmla="*/ 1463040 h 2166424"/>
                        <a:gd name="connsiteX78" fmla="*/ 1420837 w 1420837"/>
                        <a:gd name="connsiteY78" fmla="*/ 1547446 h 2166424"/>
                        <a:gd name="connsiteX79" fmla="*/ 1378634 w 1420837"/>
                        <a:gd name="connsiteY79" fmla="*/ 1280160 h 2166424"/>
                        <a:gd name="connsiteX80" fmla="*/ 1322363 w 1420837"/>
                        <a:gd name="connsiteY80" fmla="*/ 1167618 h 2166424"/>
                        <a:gd name="connsiteX81" fmla="*/ 1223889 w 1420837"/>
                        <a:gd name="connsiteY81" fmla="*/ 1041009 h 2166424"/>
                        <a:gd name="connsiteX82" fmla="*/ 1181686 w 1420837"/>
                        <a:gd name="connsiteY82" fmla="*/ 998806 h 2166424"/>
                        <a:gd name="connsiteX83" fmla="*/ 1097280 w 1420837"/>
                        <a:gd name="connsiteY83" fmla="*/ 942535 h 2166424"/>
                        <a:gd name="connsiteX84" fmla="*/ 1055077 w 1420837"/>
                        <a:gd name="connsiteY84" fmla="*/ 914400 h 2166424"/>
                        <a:gd name="connsiteX85" fmla="*/ 998806 w 1420837"/>
                        <a:gd name="connsiteY85" fmla="*/ 844061 h 2166424"/>
                        <a:gd name="connsiteX86" fmla="*/ 956603 w 1420837"/>
                        <a:gd name="connsiteY86" fmla="*/ 815926 h 2166424"/>
                        <a:gd name="connsiteX87" fmla="*/ 928468 w 1420837"/>
                        <a:gd name="connsiteY87" fmla="*/ 787790 h 2166424"/>
                        <a:gd name="connsiteX88" fmla="*/ 900332 w 1420837"/>
                        <a:gd name="connsiteY88" fmla="*/ 745587 h 2166424"/>
                        <a:gd name="connsiteX89" fmla="*/ 858129 w 1420837"/>
                        <a:gd name="connsiteY89" fmla="*/ 731520 h 2166424"/>
                        <a:gd name="connsiteX90" fmla="*/ 829994 w 1420837"/>
                        <a:gd name="connsiteY90" fmla="*/ 689317 h 2166424"/>
                        <a:gd name="connsiteX91" fmla="*/ 773723 w 1420837"/>
                        <a:gd name="connsiteY91" fmla="*/ 618978 h 2166424"/>
                        <a:gd name="connsiteX92" fmla="*/ 759655 w 1420837"/>
                        <a:gd name="connsiteY92" fmla="*/ 576775 h 2166424"/>
                        <a:gd name="connsiteX93" fmla="*/ 717452 w 1420837"/>
                        <a:gd name="connsiteY93" fmla="*/ 548640 h 2166424"/>
                        <a:gd name="connsiteX94" fmla="*/ 689317 w 1420837"/>
                        <a:gd name="connsiteY94" fmla="*/ 520504 h 2166424"/>
                        <a:gd name="connsiteX95" fmla="*/ 675249 w 1420837"/>
                        <a:gd name="connsiteY95" fmla="*/ 478301 h 2166424"/>
                        <a:gd name="connsiteX96" fmla="*/ 633046 w 1420837"/>
                        <a:gd name="connsiteY96" fmla="*/ 422030 h 2166424"/>
                        <a:gd name="connsiteX97" fmla="*/ 675249 w 1420837"/>
                        <a:gd name="connsiteY97" fmla="*/ 407963 h 2166424"/>
                        <a:gd name="connsiteX98" fmla="*/ 745588 w 1420837"/>
                        <a:gd name="connsiteY98" fmla="*/ 450166 h 2166424"/>
                        <a:gd name="connsiteX99" fmla="*/ 787791 w 1420837"/>
                        <a:gd name="connsiteY99" fmla="*/ 478301 h 2166424"/>
                        <a:gd name="connsiteX100" fmla="*/ 886265 w 1420837"/>
                        <a:gd name="connsiteY100" fmla="*/ 520504 h 2166424"/>
                        <a:gd name="connsiteX101" fmla="*/ 1012874 w 1420837"/>
                        <a:gd name="connsiteY101" fmla="*/ 590843 h 2166424"/>
                        <a:gd name="connsiteX102" fmla="*/ 1083212 w 1420837"/>
                        <a:gd name="connsiteY102" fmla="*/ 618978 h 2166424"/>
                        <a:gd name="connsiteX103" fmla="*/ 1153551 w 1420837"/>
                        <a:gd name="connsiteY103" fmla="*/ 689317 h 2166424"/>
                        <a:gd name="connsiteX104" fmla="*/ 1181686 w 1420837"/>
                        <a:gd name="connsiteY104" fmla="*/ 731520 h 2166424"/>
                        <a:gd name="connsiteX105" fmla="*/ 1252025 w 1420837"/>
                        <a:gd name="connsiteY105" fmla="*/ 801858 h 2166424"/>
                        <a:gd name="connsiteX106" fmla="*/ 1266092 w 1420837"/>
                        <a:gd name="connsiteY106" fmla="*/ 844061 h 2166424"/>
                        <a:gd name="connsiteX107" fmla="*/ 1308295 w 1420837"/>
                        <a:gd name="connsiteY107" fmla="*/ 872197 h 2166424"/>
                        <a:gd name="connsiteX108" fmla="*/ 1336431 w 1420837"/>
                        <a:gd name="connsiteY108" fmla="*/ 900332 h 2166424"/>
                        <a:gd name="connsiteX109" fmla="*/ 1378634 w 1420837"/>
                        <a:gd name="connsiteY109" fmla="*/ 984738 h 2166424"/>
                        <a:gd name="connsiteX110" fmla="*/ 1406769 w 1420837"/>
                        <a:gd name="connsiteY110" fmla="*/ 1012874 h 2166424"/>
                        <a:gd name="connsiteX111" fmla="*/ 1336431 w 1420837"/>
                        <a:gd name="connsiteY111" fmla="*/ 914400 h 2166424"/>
                        <a:gd name="connsiteX112" fmla="*/ 1280160 w 1420837"/>
                        <a:gd name="connsiteY112" fmla="*/ 829994 h 2166424"/>
                        <a:gd name="connsiteX113" fmla="*/ 1223889 w 1420837"/>
                        <a:gd name="connsiteY113" fmla="*/ 773723 h 2166424"/>
                        <a:gd name="connsiteX114" fmla="*/ 1153551 w 1420837"/>
                        <a:gd name="connsiteY114" fmla="*/ 689317 h 2166424"/>
                        <a:gd name="connsiteX115" fmla="*/ 1139483 w 1420837"/>
                        <a:gd name="connsiteY115" fmla="*/ 647114 h 2166424"/>
                        <a:gd name="connsiteX116" fmla="*/ 1083212 w 1420837"/>
                        <a:gd name="connsiteY116" fmla="*/ 590843 h 2166424"/>
                        <a:gd name="connsiteX117" fmla="*/ 1055077 w 1420837"/>
                        <a:gd name="connsiteY117" fmla="*/ 562707 h 2166424"/>
                        <a:gd name="connsiteX118" fmla="*/ 1012874 w 1420837"/>
                        <a:gd name="connsiteY118" fmla="*/ 520504 h 2166424"/>
                        <a:gd name="connsiteX119" fmla="*/ 970671 w 1420837"/>
                        <a:gd name="connsiteY119" fmla="*/ 492369 h 2166424"/>
                        <a:gd name="connsiteX120" fmla="*/ 872197 w 1420837"/>
                        <a:gd name="connsiteY120" fmla="*/ 422030 h 2166424"/>
                        <a:gd name="connsiteX121" fmla="*/ 844062 w 1420837"/>
                        <a:gd name="connsiteY121" fmla="*/ 379827 h 2166424"/>
                        <a:gd name="connsiteX122" fmla="*/ 801858 w 1420837"/>
                        <a:gd name="connsiteY122" fmla="*/ 351692 h 2166424"/>
                        <a:gd name="connsiteX123" fmla="*/ 759655 w 1420837"/>
                        <a:gd name="connsiteY123" fmla="*/ 309489 h 2166424"/>
                        <a:gd name="connsiteX124" fmla="*/ 717452 w 1420837"/>
                        <a:gd name="connsiteY124" fmla="*/ 281354 h 2166424"/>
                        <a:gd name="connsiteX125" fmla="*/ 647114 w 1420837"/>
                        <a:gd name="connsiteY125" fmla="*/ 211015 h 2166424"/>
                        <a:gd name="connsiteX126" fmla="*/ 604911 w 1420837"/>
                        <a:gd name="connsiteY126" fmla="*/ 196947 h 2166424"/>
                        <a:gd name="connsiteX127" fmla="*/ 548640 w 1420837"/>
                        <a:gd name="connsiteY127" fmla="*/ 168812 h 2166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</a:cxnLst>
                      <a:rect l="l" t="t" r="r" b="b"/>
                      <a:pathLst>
                        <a:path w="1420837" h="2166424">
                          <a:moveTo>
                            <a:pt x="0" y="506437"/>
                          </a:moveTo>
                          <a:cubicBezTo>
                            <a:pt x="4689" y="468923"/>
                            <a:pt x="7853" y="431187"/>
                            <a:pt x="14068" y="393895"/>
                          </a:cubicBezTo>
                          <a:cubicBezTo>
                            <a:pt x="24112" y="333632"/>
                            <a:pt x="27865" y="347994"/>
                            <a:pt x="42203" y="295421"/>
                          </a:cubicBezTo>
                          <a:cubicBezTo>
                            <a:pt x="52377" y="258115"/>
                            <a:pt x="48889" y="215054"/>
                            <a:pt x="70338" y="182880"/>
                          </a:cubicBezTo>
                          <a:cubicBezTo>
                            <a:pt x="89095" y="154745"/>
                            <a:pt x="96364" y="113596"/>
                            <a:pt x="126609" y="98474"/>
                          </a:cubicBezTo>
                          <a:cubicBezTo>
                            <a:pt x="260122" y="31718"/>
                            <a:pt x="205597" y="67368"/>
                            <a:pt x="295422" y="0"/>
                          </a:cubicBezTo>
                          <a:cubicBezTo>
                            <a:pt x="323557" y="4689"/>
                            <a:pt x="351984" y="7879"/>
                            <a:pt x="379828" y="14067"/>
                          </a:cubicBezTo>
                          <a:cubicBezTo>
                            <a:pt x="394304" y="17284"/>
                            <a:pt x="411546" y="17650"/>
                            <a:pt x="422031" y="28135"/>
                          </a:cubicBezTo>
                          <a:cubicBezTo>
                            <a:pt x="445941" y="52045"/>
                            <a:pt x="454392" y="88631"/>
                            <a:pt x="478302" y="112541"/>
                          </a:cubicBezTo>
                          <a:lnTo>
                            <a:pt x="520505" y="154744"/>
                          </a:lnTo>
                          <a:cubicBezTo>
                            <a:pt x="560890" y="316294"/>
                            <a:pt x="504418" y="117208"/>
                            <a:pt x="562708" y="253218"/>
                          </a:cubicBezTo>
                          <a:cubicBezTo>
                            <a:pt x="601598" y="343962"/>
                            <a:pt x="548281" y="280996"/>
                            <a:pt x="604911" y="337624"/>
                          </a:cubicBezTo>
                          <a:cubicBezTo>
                            <a:pt x="624794" y="437044"/>
                            <a:pt x="611417" y="385279"/>
                            <a:pt x="647114" y="492369"/>
                          </a:cubicBezTo>
                          <a:lnTo>
                            <a:pt x="661182" y="534572"/>
                          </a:lnTo>
                          <a:cubicBezTo>
                            <a:pt x="665871" y="548640"/>
                            <a:pt x="667023" y="564437"/>
                            <a:pt x="675249" y="576775"/>
                          </a:cubicBezTo>
                          <a:lnTo>
                            <a:pt x="703385" y="618978"/>
                          </a:lnTo>
                          <a:cubicBezTo>
                            <a:pt x="708074" y="637735"/>
                            <a:pt x="708805" y="657956"/>
                            <a:pt x="717452" y="675249"/>
                          </a:cubicBezTo>
                          <a:cubicBezTo>
                            <a:pt x="723383" y="687112"/>
                            <a:pt x="739657" y="691521"/>
                            <a:pt x="745588" y="703384"/>
                          </a:cubicBezTo>
                          <a:cubicBezTo>
                            <a:pt x="754235" y="720677"/>
                            <a:pt x="752866" y="741552"/>
                            <a:pt x="759655" y="759655"/>
                          </a:cubicBezTo>
                          <a:cubicBezTo>
                            <a:pt x="767018" y="779291"/>
                            <a:pt x="780003" y="796455"/>
                            <a:pt x="787791" y="815926"/>
                          </a:cubicBezTo>
                          <a:cubicBezTo>
                            <a:pt x="798805" y="843462"/>
                            <a:pt x="806548" y="872197"/>
                            <a:pt x="815926" y="900332"/>
                          </a:cubicBezTo>
                          <a:cubicBezTo>
                            <a:pt x="820615" y="914400"/>
                            <a:pt x="827086" y="927994"/>
                            <a:pt x="829994" y="942535"/>
                          </a:cubicBezTo>
                          <a:cubicBezTo>
                            <a:pt x="834683" y="965981"/>
                            <a:pt x="838685" y="989576"/>
                            <a:pt x="844062" y="1012874"/>
                          </a:cubicBezTo>
                          <a:cubicBezTo>
                            <a:pt x="852757" y="1050552"/>
                            <a:pt x="862819" y="1087901"/>
                            <a:pt x="872197" y="1125415"/>
                          </a:cubicBezTo>
                          <a:cubicBezTo>
                            <a:pt x="876886" y="1144172"/>
                            <a:pt x="882473" y="1162727"/>
                            <a:pt x="886265" y="1181686"/>
                          </a:cubicBezTo>
                          <a:cubicBezTo>
                            <a:pt x="890954" y="1205132"/>
                            <a:pt x="894041" y="1228956"/>
                            <a:pt x="900332" y="1252024"/>
                          </a:cubicBezTo>
                          <a:cubicBezTo>
                            <a:pt x="908135" y="1280636"/>
                            <a:pt x="928468" y="1336430"/>
                            <a:pt x="928468" y="1336430"/>
                          </a:cubicBezTo>
                          <a:cubicBezTo>
                            <a:pt x="933157" y="1411458"/>
                            <a:pt x="935408" y="1486678"/>
                            <a:pt x="942535" y="1561514"/>
                          </a:cubicBezTo>
                          <a:cubicBezTo>
                            <a:pt x="948120" y="1620154"/>
                            <a:pt x="960730" y="1633445"/>
                            <a:pt x="970671" y="1688123"/>
                          </a:cubicBezTo>
                          <a:cubicBezTo>
                            <a:pt x="997700" y="1836784"/>
                            <a:pt x="971606" y="1735008"/>
                            <a:pt x="998806" y="1871003"/>
                          </a:cubicBezTo>
                          <a:cubicBezTo>
                            <a:pt x="1007638" y="1915164"/>
                            <a:pt x="1013534" y="1929253"/>
                            <a:pt x="1026942" y="1969477"/>
                          </a:cubicBezTo>
                          <a:cubicBezTo>
                            <a:pt x="1041010" y="1964788"/>
                            <a:pt x="1054407" y="1953772"/>
                            <a:pt x="1069145" y="1955409"/>
                          </a:cubicBezTo>
                          <a:cubicBezTo>
                            <a:pt x="1098621" y="1958684"/>
                            <a:pt x="1153551" y="1983544"/>
                            <a:pt x="1153551" y="1983544"/>
                          </a:cubicBezTo>
                          <a:cubicBezTo>
                            <a:pt x="1228577" y="2096084"/>
                            <a:pt x="1130106" y="1960099"/>
                            <a:pt x="1223889" y="2053883"/>
                          </a:cubicBezTo>
                          <a:cubicBezTo>
                            <a:pt x="1240468" y="2070462"/>
                            <a:pt x="1252464" y="2091075"/>
                            <a:pt x="1266092" y="2110154"/>
                          </a:cubicBezTo>
                          <a:cubicBezTo>
                            <a:pt x="1275919" y="2123912"/>
                            <a:pt x="1281025" y="2141795"/>
                            <a:pt x="1294228" y="2152357"/>
                          </a:cubicBezTo>
                          <a:cubicBezTo>
                            <a:pt x="1305807" y="2161620"/>
                            <a:pt x="1322363" y="2161735"/>
                            <a:pt x="1336431" y="2166424"/>
                          </a:cubicBezTo>
                          <a:cubicBezTo>
                            <a:pt x="1310260" y="2140254"/>
                            <a:pt x="1297907" y="2131581"/>
                            <a:pt x="1280160" y="2096086"/>
                          </a:cubicBezTo>
                          <a:cubicBezTo>
                            <a:pt x="1273528" y="2082823"/>
                            <a:pt x="1271933" y="2067513"/>
                            <a:pt x="1266092" y="2053883"/>
                          </a:cubicBezTo>
                          <a:cubicBezTo>
                            <a:pt x="1257831" y="2034608"/>
                            <a:pt x="1245320" y="2017248"/>
                            <a:pt x="1237957" y="1997612"/>
                          </a:cubicBezTo>
                          <a:cubicBezTo>
                            <a:pt x="1231168" y="1979509"/>
                            <a:pt x="1233482" y="1958128"/>
                            <a:pt x="1223889" y="1941341"/>
                          </a:cubicBezTo>
                          <a:cubicBezTo>
                            <a:pt x="1214018" y="1924068"/>
                            <a:pt x="1195754" y="1913206"/>
                            <a:pt x="1181686" y="1899138"/>
                          </a:cubicBezTo>
                          <a:cubicBezTo>
                            <a:pt x="1152408" y="1782027"/>
                            <a:pt x="1188058" y="1897813"/>
                            <a:pt x="1139483" y="1800664"/>
                          </a:cubicBezTo>
                          <a:cubicBezTo>
                            <a:pt x="1085779" y="1693255"/>
                            <a:pt x="1185259" y="1838254"/>
                            <a:pt x="1083212" y="1702190"/>
                          </a:cubicBezTo>
                          <a:cubicBezTo>
                            <a:pt x="1078523" y="1688122"/>
                            <a:pt x="1075777" y="1673250"/>
                            <a:pt x="1069145" y="1659987"/>
                          </a:cubicBezTo>
                          <a:cubicBezTo>
                            <a:pt x="1061584" y="1644865"/>
                            <a:pt x="1047669" y="1633324"/>
                            <a:pt x="1041009" y="1617784"/>
                          </a:cubicBezTo>
                          <a:cubicBezTo>
                            <a:pt x="1007884" y="1540494"/>
                            <a:pt x="1050747" y="1581639"/>
                            <a:pt x="998806" y="1519310"/>
                          </a:cubicBezTo>
                          <a:cubicBezTo>
                            <a:pt x="986070" y="1504026"/>
                            <a:pt x="969339" y="1492391"/>
                            <a:pt x="956603" y="1477107"/>
                          </a:cubicBezTo>
                          <a:cubicBezTo>
                            <a:pt x="945779" y="1464119"/>
                            <a:pt x="913346" y="1442465"/>
                            <a:pt x="928468" y="1434904"/>
                          </a:cubicBezTo>
                          <a:cubicBezTo>
                            <a:pt x="940797" y="1428740"/>
                            <a:pt x="1014908" y="1485158"/>
                            <a:pt x="1026942" y="1491175"/>
                          </a:cubicBezTo>
                          <a:cubicBezTo>
                            <a:pt x="1049528" y="1502468"/>
                            <a:pt x="1074694" y="1508017"/>
                            <a:pt x="1097280" y="1519310"/>
                          </a:cubicBezTo>
                          <a:cubicBezTo>
                            <a:pt x="1149670" y="1545505"/>
                            <a:pt x="1135019" y="1550760"/>
                            <a:pt x="1181686" y="1589649"/>
                          </a:cubicBezTo>
                          <a:cubicBezTo>
                            <a:pt x="1209907" y="1613166"/>
                            <a:pt x="1231560" y="1615223"/>
                            <a:pt x="1252025" y="1645920"/>
                          </a:cubicBezTo>
                          <a:cubicBezTo>
                            <a:pt x="1320162" y="1748124"/>
                            <a:pt x="1243784" y="1665812"/>
                            <a:pt x="1308295" y="1730326"/>
                          </a:cubicBezTo>
                          <a:cubicBezTo>
                            <a:pt x="1309997" y="1740541"/>
                            <a:pt x="1321039" y="1833847"/>
                            <a:pt x="1336431" y="1856935"/>
                          </a:cubicBezTo>
                          <a:cubicBezTo>
                            <a:pt x="1347467" y="1873488"/>
                            <a:pt x="1364566" y="1885070"/>
                            <a:pt x="1378634" y="1899138"/>
                          </a:cubicBezTo>
                          <a:cubicBezTo>
                            <a:pt x="1383323" y="1885070"/>
                            <a:pt x="1392702" y="1871764"/>
                            <a:pt x="1392702" y="1856935"/>
                          </a:cubicBezTo>
                          <a:cubicBezTo>
                            <a:pt x="1392702" y="1829167"/>
                            <a:pt x="1366505" y="1764975"/>
                            <a:pt x="1350498" y="1744394"/>
                          </a:cubicBezTo>
                          <a:cubicBezTo>
                            <a:pt x="1330141" y="1718221"/>
                            <a:pt x="1280160" y="1674055"/>
                            <a:pt x="1280160" y="1674055"/>
                          </a:cubicBezTo>
                          <a:cubicBezTo>
                            <a:pt x="1223449" y="1560630"/>
                            <a:pt x="1281176" y="1661257"/>
                            <a:pt x="1223889" y="1589649"/>
                          </a:cubicBezTo>
                          <a:cubicBezTo>
                            <a:pt x="1213327" y="1576447"/>
                            <a:pt x="1206887" y="1560170"/>
                            <a:pt x="1195754" y="1547446"/>
                          </a:cubicBezTo>
                          <a:cubicBezTo>
                            <a:pt x="1173919" y="1522492"/>
                            <a:pt x="1143808" y="1504696"/>
                            <a:pt x="1125415" y="1477107"/>
                          </a:cubicBezTo>
                          <a:lnTo>
                            <a:pt x="1069145" y="1392701"/>
                          </a:lnTo>
                          <a:cubicBezTo>
                            <a:pt x="1039867" y="1275590"/>
                            <a:pt x="1075517" y="1391376"/>
                            <a:pt x="1026942" y="1294227"/>
                          </a:cubicBezTo>
                          <a:cubicBezTo>
                            <a:pt x="968703" y="1177750"/>
                            <a:pt x="1065366" y="1330760"/>
                            <a:pt x="984738" y="1209821"/>
                          </a:cubicBezTo>
                          <a:cubicBezTo>
                            <a:pt x="975360" y="1181686"/>
                            <a:pt x="974397" y="1149141"/>
                            <a:pt x="956603" y="1125415"/>
                          </a:cubicBezTo>
                          <a:cubicBezTo>
                            <a:pt x="894114" y="1042096"/>
                            <a:pt x="927402" y="1088647"/>
                            <a:pt x="858129" y="984738"/>
                          </a:cubicBezTo>
                          <a:cubicBezTo>
                            <a:pt x="848751" y="970670"/>
                            <a:pt x="835341" y="958575"/>
                            <a:pt x="829994" y="942535"/>
                          </a:cubicBezTo>
                          <a:cubicBezTo>
                            <a:pt x="825305" y="928467"/>
                            <a:pt x="801097" y="900332"/>
                            <a:pt x="815926" y="900332"/>
                          </a:cubicBezTo>
                          <a:cubicBezTo>
                            <a:pt x="839372" y="900332"/>
                            <a:pt x="851840" y="930902"/>
                            <a:pt x="872197" y="942535"/>
                          </a:cubicBezTo>
                          <a:cubicBezTo>
                            <a:pt x="885072" y="949892"/>
                            <a:pt x="900332" y="951914"/>
                            <a:pt x="914400" y="956603"/>
                          </a:cubicBezTo>
                          <a:cubicBezTo>
                            <a:pt x="933157" y="970671"/>
                            <a:pt x="954092" y="982227"/>
                            <a:pt x="970671" y="998806"/>
                          </a:cubicBezTo>
                          <a:cubicBezTo>
                            <a:pt x="982626" y="1010761"/>
                            <a:pt x="987803" y="1028172"/>
                            <a:pt x="998806" y="1041009"/>
                          </a:cubicBezTo>
                          <a:cubicBezTo>
                            <a:pt x="1052211" y="1103315"/>
                            <a:pt x="1037375" y="1091380"/>
                            <a:pt x="1097280" y="1111347"/>
                          </a:cubicBezTo>
                          <a:lnTo>
                            <a:pt x="1209822" y="1223889"/>
                          </a:lnTo>
                          <a:cubicBezTo>
                            <a:pt x="1223890" y="1237957"/>
                            <a:pt x="1240990" y="1249539"/>
                            <a:pt x="1252025" y="1266092"/>
                          </a:cubicBezTo>
                          <a:cubicBezTo>
                            <a:pt x="1291195" y="1324848"/>
                            <a:pt x="1268205" y="1296340"/>
                            <a:pt x="1322363" y="1350498"/>
                          </a:cubicBezTo>
                          <a:cubicBezTo>
                            <a:pt x="1336672" y="1407734"/>
                            <a:pt x="1333040" y="1410496"/>
                            <a:pt x="1364566" y="1463040"/>
                          </a:cubicBezTo>
                          <a:cubicBezTo>
                            <a:pt x="1381963" y="1492036"/>
                            <a:pt x="1420837" y="1547446"/>
                            <a:pt x="1420837" y="1547446"/>
                          </a:cubicBezTo>
                          <a:cubicBezTo>
                            <a:pt x="1410919" y="1458186"/>
                            <a:pt x="1404615" y="1366759"/>
                            <a:pt x="1378634" y="1280160"/>
                          </a:cubicBezTo>
                          <a:cubicBezTo>
                            <a:pt x="1350922" y="1187790"/>
                            <a:pt x="1369403" y="1214660"/>
                            <a:pt x="1322363" y="1167618"/>
                          </a:cubicBezTo>
                          <a:cubicBezTo>
                            <a:pt x="1295712" y="1087668"/>
                            <a:pt x="1318780" y="1135900"/>
                            <a:pt x="1223889" y="1041009"/>
                          </a:cubicBezTo>
                          <a:cubicBezTo>
                            <a:pt x="1209821" y="1026941"/>
                            <a:pt x="1198239" y="1009842"/>
                            <a:pt x="1181686" y="998806"/>
                          </a:cubicBezTo>
                          <a:lnTo>
                            <a:pt x="1097280" y="942535"/>
                          </a:lnTo>
                          <a:lnTo>
                            <a:pt x="1055077" y="914400"/>
                          </a:lnTo>
                          <a:cubicBezTo>
                            <a:pt x="1034186" y="883063"/>
                            <a:pt x="1027443" y="866970"/>
                            <a:pt x="998806" y="844061"/>
                          </a:cubicBezTo>
                          <a:cubicBezTo>
                            <a:pt x="985604" y="833499"/>
                            <a:pt x="969805" y="826488"/>
                            <a:pt x="956603" y="815926"/>
                          </a:cubicBezTo>
                          <a:cubicBezTo>
                            <a:pt x="946246" y="807640"/>
                            <a:pt x="936753" y="798147"/>
                            <a:pt x="928468" y="787790"/>
                          </a:cubicBezTo>
                          <a:cubicBezTo>
                            <a:pt x="917906" y="774588"/>
                            <a:pt x="913535" y="756149"/>
                            <a:pt x="900332" y="745587"/>
                          </a:cubicBezTo>
                          <a:cubicBezTo>
                            <a:pt x="888753" y="736324"/>
                            <a:pt x="872197" y="736209"/>
                            <a:pt x="858129" y="731520"/>
                          </a:cubicBezTo>
                          <a:cubicBezTo>
                            <a:pt x="848751" y="717452"/>
                            <a:pt x="840556" y="702519"/>
                            <a:pt x="829994" y="689317"/>
                          </a:cubicBezTo>
                          <a:cubicBezTo>
                            <a:pt x="795100" y="645700"/>
                            <a:pt x="802590" y="676712"/>
                            <a:pt x="773723" y="618978"/>
                          </a:cubicBezTo>
                          <a:cubicBezTo>
                            <a:pt x="767091" y="605715"/>
                            <a:pt x="768918" y="588354"/>
                            <a:pt x="759655" y="576775"/>
                          </a:cubicBezTo>
                          <a:cubicBezTo>
                            <a:pt x="749093" y="563573"/>
                            <a:pt x="730654" y="559202"/>
                            <a:pt x="717452" y="548640"/>
                          </a:cubicBezTo>
                          <a:cubicBezTo>
                            <a:pt x="707095" y="540354"/>
                            <a:pt x="698695" y="529883"/>
                            <a:pt x="689317" y="520504"/>
                          </a:cubicBezTo>
                          <a:cubicBezTo>
                            <a:pt x="684628" y="506436"/>
                            <a:pt x="682606" y="491176"/>
                            <a:pt x="675249" y="478301"/>
                          </a:cubicBezTo>
                          <a:cubicBezTo>
                            <a:pt x="663616" y="457944"/>
                            <a:pt x="633046" y="445476"/>
                            <a:pt x="633046" y="422030"/>
                          </a:cubicBezTo>
                          <a:cubicBezTo>
                            <a:pt x="633046" y="407201"/>
                            <a:pt x="661181" y="412652"/>
                            <a:pt x="675249" y="407963"/>
                          </a:cubicBezTo>
                          <a:cubicBezTo>
                            <a:pt x="730205" y="462917"/>
                            <a:pt x="672540" y="413642"/>
                            <a:pt x="745588" y="450166"/>
                          </a:cubicBezTo>
                          <a:cubicBezTo>
                            <a:pt x="760710" y="457727"/>
                            <a:pt x="772669" y="470740"/>
                            <a:pt x="787791" y="478301"/>
                          </a:cubicBezTo>
                          <a:cubicBezTo>
                            <a:pt x="819733" y="494272"/>
                            <a:pt x="853754" y="505726"/>
                            <a:pt x="886265" y="520504"/>
                          </a:cubicBezTo>
                          <a:cubicBezTo>
                            <a:pt x="1035278" y="588238"/>
                            <a:pt x="835517" y="502165"/>
                            <a:pt x="1012874" y="590843"/>
                          </a:cubicBezTo>
                          <a:cubicBezTo>
                            <a:pt x="1035460" y="602136"/>
                            <a:pt x="1059766" y="609600"/>
                            <a:pt x="1083212" y="618978"/>
                          </a:cubicBezTo>
                          <a:cubicBezTo>
                            <a:pt x="1106658" y="642424"/>
                            <a:pt x="1135158" y="661728"/>
                            <a:pt x="1153551" y="689317"/>
                          </a:cubicBezTo>
                          <a:cubicBezTo>
                            <a:pt x="1162929" y="703385"/>
                            <a:pt x="1170553" y="718796"/>
                            <a:pt x="1181686" y="731520"/>
                          </a:cubicBezTo>
                          <a:cubicBezTo>
                            <a:pt x="1203521" y="756474"/>
                            <a:pt x="1252025" y="801858"/>
                            <a:pt x="1252025" y="801858"/>
                          </a:cubicBezTo>
                          <a:cubicBezTo>
                            <a:pt x="1256714" y="815926"/>
                            <a:pt x="1256829" y="832482"/>
                            <a:pt x="1266092" y="844061"/>
                          </a:cubicBezTo>
                          <a:cubicBezTo>
                            <a:pt x="1276654" y="857264"/>
                            <a:pt x="1295093" y="861635"/>
                            <a:pt x="1308295" y="872197"/>
                          </a:cubicBezTo>
                          <a:cubicBezTo>
                            <a:pt x="1318652" y="880482"/>
                            <a:pt x="1327052" y="890954"/>
                            <a:pt x="1336431" y="900332"/>
                          </a:cubicBezTo>
                          <a:cubicBezTo>
                            <a:pt x="1351290" y="944910"/>
                            <a:pt x="1347466" y="945778"/>
                            <a:pt x="1378634" y="984738"/>
                          </a:cubicBezTo>
                          <a:cubicBezTo>
                            <a:pt x="1386919" y="995095"/>
                            <a:pt x="1406769" y="1026137"/>
                            <a:pt x="1406769" y="1012874"/>
                          </a:cubicBezTo>
                          <a:cubicBezTo>
                            <a:pt x="1406769" y="969245"/>
                            <a:pt x="1358331" y="942557"/>
                            <a:pt x="1336431" y="914400"/>
                          </a:cubicBezTo>
                          <a:cubicBezTo>
                            <a:pt x="1315671" y="887708"/>
                            <a:pt x="1304070" y="853904"/>
                            <a:pt x="1280160" y="829994"/>
                          </a:cubicBezTo>
                          <a:cubicBezTo>
                            <a:pt x="1261403" y="811237"/>
                            <a:pt x="1238603" y="795794"/>
                            <a:pt x="1223889" y="773723"/>
                          </a:cubicBezTo>
                          <a:cubicBezTo>
                            <a:pt x="1184719" y="714967"/>
                            <a:pt x="1207709" y="743475"/>
                            <a:pt x="1153551" y="689317"/>
                          </a:cubicBezTo>
                          <a:cubicBezTo>
                            <a:pt x="1148862" y="675249"/>
                            <a:pt x="1148102" y="659181"/>
                            <a:pt x="1139483" y="647114"/>
                          </a:cubicBezTo>
                          <a:cubicBezTo>
                            <a:pt x="1124065" y="625529"/>
                            <a:pt x="1101969" y="609600"/>
                            <a:pt x="1083212" y="590843"/>
                          </a:cubicBezTo>
                          <a:lnTo>
                            <a:pt x="1055077" y="562707"/>
                          </a:lnTo>
                          <a:cubicBezTo>
                            <a:pt x="1041009" y="548639"/>
                            <a:pt x="1029427" y="531539"/>
                            <a:pt x="1012874" y="520504"/>
                          </a:cubicBezTo>
                          <a:cubicBezTo>
                            <a:pt x="998806" y="511126"/>
                            <a:pt x="983508" y="503372"/>
                            <a:pt x="970671" y="492369"/>
                          </a:cubicBezTo>
                          <a:cubicBezTo>
                            <a:pt x="885708" y="419543"/>
                            <a:pt x="949743" y="447879"/>
                            <a:pt x="872197" y="422030"/>
                          </a:cubicBezTo>
                          <a:cubicBezTo>
                            <a:pt x="862819" y="407962"/>
                            <a:pt x="856017" y="391782"/>
                            <a:pt x="844062" y="379827"/>
                          </a:cubicBezTo>
                          <a:cubicBezTo>
                            <a:pt x="832107" y="367872"/>
                            <a:pt x="814847" y="362516"/>
                            <a:pt x="801858" y="351692"/>
                          </a:cubicBezTo>
                          <a:cubicBezTo>
                            <a:pt x="786574" y="338956"/>
                            <a:pt x="774939" y="322225"/>
                            <a:pt x="759655" y="309489"/>
                          </a:cubicBezTo>
                          <a:cubicBezTo>
                            <a:pt x="746667" y="298665"/>
                            <a:pt x="730176" y="292487"/>
                            <a:pt x="717452" y="281354"/>
                          </a:cubicBezTo>
                          <a:cubicBezTo>
                            <a:pt x="692498" y="259519"/>
                            <a:pt x="678570" y="221501"/>
                            <a:pt x="647114" y="211015"/>
                          </a:cubicBezTo>
                          <a:cubicBezTo>
                            <a:pt x="633046" y="206326"/>
                            <a:pt x="618541" y="202788"/>
                            <a:pt x="604911" y="196947"/>
                          </a:cubicBezTo>
                          <a:cubicBezTo>
                            <a:pt x="585636" y="188686"/>
                            <a:pt x="548640" y="168812"/>
                            <a:pt x="548640" y="168812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11" name="Freeform 3010"/>
                    <p:cNvSpPr/>
                    <p:nvPr/>
                  </p:nvSpPr>
                  <p:spPr>
                    <a:xfrm>
                      <a:off x="5019459" y="1037784"/>
                      <a:ext cx="1437612" cy="2324394"/>
                    </a:xfrm>
                    <a:custGeom>
                      <a:avLst/>
                      <a:gdLst>
                        <a:gd name="connsiteX0" fmla="*/ 1437612 w 1437612"/>
                        <a:gd name="connsiteY0" fmla="*/ 706610 h 2324394"/>
                        <a:gd name="connsiteX1" fmla="*/ 1423544 w 1437612"/>
                        <a:gd name="connsiteY1" fmla="*/ 622204 h 2324394"/>
                        <a:gd name="connsiteX2" fmla="*/ 1409476 w 1437612"/>
                        <a:gd name="connsiteY2" fmla="*/ 509662 h 2324394"/>
                        <a:gd name="connsiteX3" fmla="*/ 1325070 w 1437612"/>
                        <a:gd name="connsiteY3" fmla="*/ 453391 h 2324394"/>
                        <a:gd name="connsiteX4" fmla="*/ 1226596 w 1437612"/>
                        <a:gd name="connsiteY4" fmla="*/ 467459 h 2324394"/>
                        <a:gd name="connsiteX5" fmla="*/ 1128123 w 1437612"/>
                        <a:gd name="connsiteY5" fmla="*/ 509662 h 2324394"/>
                        <a:gd name="connsiteX6" fmla="*/ 1085919 w 1437612"/>
                        <a:gd name="connsiteY6" fmla="*/ 523730 h 2324394"/>
                        <a:gd name="connsiteX7" fmla="*/ 1015581 w 1437612"/>
                        <a:gd name="connsiteY7" fmla="*/ 594068 h 2324394"/>
                        <a:gd name="connsiteX8" fmla="*/ 874904 w 1437612"/>
                        <a:gd name="connsiteY8" fmla="*/ 706610 h 2324394"/>
                        <a:gd name="connsiteX9" fmla="*/ 818633 w 1437612"/>
                        <a:gd name="connsiteY9" fmla="*/ 791016 h 2324394"/>
                        <a:gd name="connsiteX10" fmla="*/ 748295 w 1437612"/>
                        <a:gd name="connsiteY10" fmla="*/ 889490 h 2324394"/>
                        <a:gd name="connsiteX11" fmla="*/ 720159 w 1437612"/>
                        <a:gd name="connsiteY11" fmla="*/ 917625 h 2324394"/>
                        <a:gd name="connsiteX12" fmla="*/ 692024 w 1437612"/>
                        <a:gd name="connsiteY12" fmla="*/ 973896 h 2324394"/>
                        <a:gd name="connsiteX13" fmla="*/ 663889 w 1437612"/>
                        <a:gd name="connsiteY13" fmla="*/ 1016099 h 2324394"/>
                        <a:gd name="connsiteX14" fmla="*/ 621686 w 1437612"/>
                        <a:gd name="connsiteY14" fmla="*/ 1114573 h 2324394"/>
                        <a:gd name="connsiteX15" fmla="*/ 593550 w 1437612"/>
                        <a:gd name="connsiteY15" fmla="*/ 1142708 h 2324394"/>
                        <a:gd name="connsiteX16" fmla="*/ 579483 w 1437612"/>
                        <a:gd name="connsiteY16" fmla="*/ 1198979 h 2324394"/>
                        <a:gd name="connsiteX17" fmla="*/ 551347 w 1437612"/>
                        <a:gd name="connsiteY17" fmla="*/ 1283385 h 2324394"/>
                        <a:gd name="connsiteX18" fmla="*/ 537279 w 1437612"/>
                        <a:gd name="connsiteY18" fmla="*/ 1409994 h 2324394"/>
                        <a:gd name="connsiteX19" fmla="*/ 523212 w 1437612"/>
                        <a:gd name="connsiteY19" fmla="*/ 1452198 h 2324394"/>
                        <a:gd name="connsiteX20" fmla="*/ 551347 w 1437612"/>
                        <a:gd name="connsiteY20" fmla="*/ 2324394 h 2324394"/>
                        <a:gd name="connsiteX21" fmla="*/ 579483 w 1437612"/>
                        <a:gd name="connsiteY21" fmla="*/ 2296259 h 2324394"/>
                        <a:gd name="connsiteX22" fmla="*/ 593550 w 1437612"/>
                        <a:gd name="connsiteY22" fmla="*/ 2254056 h 2324394"/>
                        <a:gd name="connsiteX23" fmla="*/ 621686 w 1437612"/>
                        <a:gd name="connsiteY23" fmla="*/ 2211853 h 2324394"/>
                        <a:gd name="connsiteX24" fmla="*/ 635753 w 1437612"/>
                        <a:gd name="connsiteY24" fmla="*/ 2028973 h 2324394"/>
                        <a:gd name="connsiteX25" fmla="*/ 649821 w 1437612"/>
                        <a:gd name="connsiteY25" fmla="*/ 1986770 h 2324394"/>
                        <a:gd name="connsiteX26" fmla="*/ 635753 w 1437612"/>
                        <a:gd name="connsiteY26" fmla="*/ 1621010 h 2324394"/>
                        <a:gd name="connsiteX27" fmla="*/ 593550 w 1437612"/>
                        <a:gd name="connsiteY27" fmla="*/ 1353724 h 2324394"/>
                        <a:gd name="connsiteX28" fmla="*/ 579483 w 1437612"/>
                        <a:gd name="connsiteY28" fmla="*/ 1072370 h 2324394"/>
                        <a:gd name="connsiteX29" fmla="*/ 551347 w 1437612"/>
                        <a:gd name="connsiteY29" fmla="*/ 1100505 h 2324394"/>
                        <a:gd name="connsiteX30" fmla="*/ 537279 w 1437612"/>
                        <a:gd name="connsiteY30" fmla="*/ 1142708 h 2324394"/>
                        <a:gd name="connsiteX31" fmla="*/ 495076 w 1437612"/>
                        <a:gd name="connsiteY31" fmla="*/ 1227114 h 2324394"/>
                        <a:gd name="connsiteX32" fmla="*/ 466941 w 1437612"/>
                        <a:gd name="connsiteY32" fmla="*/ 1269318 h 2324394"/>
                        <a:gd name="connsiteX33" fmla="*/ 410670 w 1437612"/>
                        <a:gd name="connsiteY33" fmla="*/ 1395927 h 2324394"/>
                        <a:gd name="connsiteX34" fmla="*/ 368467 w 1437612"/>
                        <a:gd name="connsiteY34" fmla="*/ 1480333 h 2324394"/>
                        <a:gd name="connsiteX35" fmla="*/ 354399 w 1437612"/>
                        <a:gd name="connsiteY35" fmla="*/ 1522536 h 2324394"/>
                        <a:gd name="connsiteX36" fmla="*/ 326264 w 1437612"/>
                        <a:gd name="connsiteY36" fmla="*/ 1564739 h 2324394"/>
                        <a:gd name="connsiteX37" fmla="*/ 312196 w 1437612"/>
                        <a:gd name="connsiteY37" fmla="*/ 1606942 h 2324394"/>
                        <a:gd name="connsiteX38" fmla="*/ 284061 w 1437612"/>
                        <a:gd name="connsiteY38" fmla="*/ 1663213 h 2324394"/>
                        <a:gd name="connsiteX39" fmla="*/ 269993 w 1437612"/>
                        <a:gd name="connsiteY39" fmla="*/ 1705416 h 2324394"/>
                        <a:gd name="connsiteX40" fmla="*/ 241858 w 1437612"/>
                        <a:gd name="connsiteY40" fmla="*/ 1761687 h 2324394"/>
                        <a:gd name="connsiteX41" fmla="*/ 213723 w 1437612"/>
                        <a:gd name="connsiteY41" fmla="*/ 1874228 h 2324394"/>
                        <a:gd name="connsiteX42" fmla="*/ 185587 w 1437612"/>
                        <a:gd name="connsiteY42" fmla="*/ 1958634 h 2324394"/>
                        <a:gd name="connsiteX43" fmla="*/ 284061 w 1437612"/>
                        <a:gd name="connsiteY43" fmla="*/ 1916431 h 2324394"/>
                        <a:gd name="connsiteX44" fmla="*/ 340332 w 1437612"/>
                        <a:gd name="connsiteY44" fmla="*/ 1832025 h 2324394"/>
                        <a:gd name="connsiteX45" fmla="*/ 368467 w 1437612"/>
                        <a:gd name="connsiteY45" fmla="*/ 1789822 h 2324394"/>
                        <a:gd name="connsiteX46" fmla="*/ 396603 w 1437612"/>
                        <a:gd name="connsiteY46" fmla="*/ 1705416 h 2324394"/>
                        <a:gd name="connsiteX47" fmla="*/ 424738 w 1437612"/>
                        <a:gd name="connsiteY47" fmla="*/ 1663213 h 2324394"/>
                        <a:gd name="connsiteX48" fmla="*/ 466941 w 1437612"/>
                        <a:gd name="connsiteY48" fmla="*/ 1592874 h 2324394"/>
                        <a:gd name="connsiteX49" fmla="*/ 495076 w 1437612"/>
                        <a:gd name="connsiteY49" fmla="*/ 1508468 h 2324394"/>
                        <a:gd name="connsiteX50" fmla="*/ 509144 w 1437612"/>
                        <a:gd name="connsiteY50" fmla="*/ 1452198 h 2324394"/>
                        <a:gd name="connsiteX51" fmla="*/ 551347 w 1437612"/>
                        <a:gd name="connsiteY51" fmla="*/ 1367791 h 2324394"/>
                        <a:gd name="connsiteX52" fmla="*/ 565415 w 1437612"/>
                        <a:gd name="connsiteY52" fmla="*/ 1297453 h 2324394"/>
                        <a:gd name="connsiteX53" fmla="*/ 593550 w 1437612"/>
                        <a:gd name="connsiteY53" fmla="*/ 1198979 h 2324394"/>
                        <a:gd name="connsiteX54" fmla="*/ 607618 w 1437612"/>
                        <a:gd name="connsiteY54" fmla="*/ 1100505 h 2324394"/>
                        <a:gd name="connsiteX55" fmla="*/ 621686 w 1437612"/>
                        <a:gd name="connsiteY55" fmla="*/ 1058302 h 2324394"/>
                        <a:gd name="connsiteX56" fmla="*/ 706092 w 1437612"/>
                        <a:gd name="connsiteY56" fmla="*/ 1030167 h 2324394"/>
                        <a:gd name="connsiteX57" fmla="*/ 748295 w 1437612"/>
                        <a:gd name="connsiteY57" fmla="*/ 1002031 h 2324394"/>
                        <a:gd name="connsiteX58" fmla="*/ 790498 w 1437612"/>
                        <a:gd name="connsiteY58" fmla="*/ 917625 h 2324394"/>
                        <a:gd name="connsiteX59" fmla="*/ 790498 w 1437612"/>
                        <a:gd name="connsiteY59" fmla="*/ 1635078 h 2324394"/>
                        <a:gd name="connsiteX60" fmla="*/ 818633 w 1437612"/>
                        <a:gd name="connsiteY60" fmla="*/ 1846093 h 2324394"/>
                        <a:gd name="connsiteX61" fmla="*/ 804566 w 1437612"/>
                        <a:gd name="connsiteY61" fmla="*/ 1227114 h 2324394"/>
                        <a:gd name="connsiteX62" fmla="*/ 776430 w 1437612"/>
                        <a:gd name="connsiteY62" fmla="*/ 1184911 h 2324394"/>
                        <a:gd name="connsiteX63" fmla="*/ 762363 w 1437612"/>
                        <a:gd name="connsiteY63" fmla="*/ 1142708 h 2324394"/>
                        <a:gd name="connsiteX64" fmla="*/ 748295 w 1437612"/>
                        <a:gd name="connsiteY64" fmla="*/ 917625 h 2324394"/>
                        <a:gd name="connsiteX65" fmla="*/ 734227 w 1437612"/>
                        <a:gd name="connsiteY65" fmla="*/ 875422 h 2324394"/>
                        <a:gd name="connsiteX66" fmla="*/ 720159 w 1437612"/>
                        <a:gd name="connsiteY66" fmla="*/ 791016 h 2324394"/>
                        <a:gd name="connsiteX67" fmla="*/ 677956 w 1437612"/>
                        <a:gd name="connsiteY67" fmla="*/ 805084 h 2324394"/>
                        <a:gd name="connsiteX68" fmla="*/ 621686 w 1437612"/>
                        <a:gd name="connsiteY68" fmla="*/ 819151 h 2324394"/>
                        <a:gd name="connsiteX69" fmla="*/ 551347 w 1437612"/>
                        <a:gd name="connsiteY69" fmla="*/ 861354 h 2324394"/>
                        <a:gd name="connsiteX70" fmla="*/ 509144 w 1437612"/>
                        <a:gd name="connsiteY70" fmla="*/ 875422 h 2324394"/>
                        <a:gd name="connsiteX71" fmla="*/ 382535 w 1437612"/>
                        <a:gd name="connsiteY71" fmla="*/ 945761 h 2324394"/>
                        <a:gd name="connsiteX72" fmla="*/ 312196 w 1437612"/>
                        <a:gd name="connsiteY72" fmla="*/ 1030167 h 2324394"/>
                        <a:gd name="connsiteX73" fmla="*/ 269993 w 1437612"/>
                        <a:gd name="connsiteY73" fmla="*/ 1058302 h 2324394"/>
                        <a:gd name="connsiteX74" fmla="*/ 213723 w 1437612"/>
                        <a:gd name="connsiteY74" fmla="*/ 1142708 h 2324394"/>
                        <a:gd name="connsiteX75" fmla="*/ 157452 w 1437612"/>
                        <a:gd name="connsiteY75" fmla="*/ 1213047 h 2324394"/>
                        <a:gd name="connsiteX76" fmla="*/ 143384 w 1437612"/>
                        <a:gd name="connsiteY76" fmla="*/ 1255250 h 2324394"/>
                        <a:gd name="connsiteX77" fmla="*/ 87113 w 1437612"/>
                        <a:gd name="connsiteY77" fmla="*/ 1339656 h 2324394"/>
                        <a:gd name="connsiteX78" fmla="*/ 129316 w 1437612"/>
                        <a:gd name="connsiteY78" fmla="*/ 1353724 h 2324394"/>
                        <a:gd name="connsiteX79" fmla="*/ 157452 w 1437612"/>
                        <a:gd name="connsiteY79" fmla="*/ 1311521 h 2324394"/>
                        <a:gd name="connsiteX80" fmla="*/ 199655 w 1437612"/>
                        <a:gd name="connsiteY80" fmla="*/ 1297453 h 2324394"/>
                        <a:gd name="connsiteX81" fmla="*/ 284061 w 1437612"/>
                        <a:gd name="connsiteY81" fmla="*/ 1227114 h 2324394"/>
                        <a:gd name="connsiteX82" fmla="*/ 382535 w 1437612"/>
                        <a:gd name="connsiteY82" fmla="*/ 1142708 h 2324394"/>
                        <a:gd name="connsiteX83" fmla="*/ 466941 w 1437612"/>
                        <a:gd name="connsiteY83" fmla="*/ 1086438 h 2324394"/>
                        <a:gd name="connsiteX84" fmla="*/ 495076 w 1437612"/>
                        <a:gd name="connsiteY84" fmla="*/ 1058302 h 2324394"/>
                        <a:gd name="connsiteX85" fmla="*/ 523212 w 1437612"/>
                        <a:gd name="connsiteY85" fmla="*/ 1016099 h 2324394"/>
                        <a:gd name="connsiteX86" fmla="*/ 593550 w 1437612"/>
                        <a:gd name="connsiteY86" fmla="*/ 959828 h 2324394"/>
                        <a:gd name="connsiteX87" fmla="*/ 649821 w 1437612"/>
                        <a:gd name="connsiteY87" fmla="*/ 875422 h 2324394"/>
                        <a:gd name="connsiteX88" fmla="*/ 706092 w 1437612"/>
                        <a:gd name="connsiteY88" fmla="*/ 805084 h 2324394"/>
                        <a:gd name="connsiteX89" fmla="*/ 818633 w 1437612"/>
                        <a:gd name="connsiteY89" fmla="*/ 776948 h 2324394"/>
                        <a:gd name="connsiteX90" fmla="*/ 860836 w 1437612"/>
                        <a:gd name="connsiteY90" fmla="*/ 762881 h 2324394"/>
                        <a:gd name="connsiteX91" fmla="*/ 903039 w 1437612"/>
                        <a:gd name="connsiteY91" fmla="*/ 776948 h 2324394"/>
                        <a:gd name="connsiteX92" fmla="*/ 917107 w 1437612"/>
                        <a:gd name="connsiteY92" fmla="*/ 833219 h 2324394"/>
                        <a:gd name="connsiteX93" fmla="*/ 945243 w 1437612"/>
                        <a:gd name="connsiteY93" fmla="*/ 931693 h 2324394"/>
                        <a:gd name="connsiteX94" fmla="*/ 973378 w 1437612"/>
                        <a:gd name="connsiteY94" fmla="*/ 1114573 h 2324394"/>
                        <a:gd name="connsiteX95" fmla="*/ 1001513 w 1437612"/>
                        <a:gd name="connsiteY95" fmla="*/ 1621010 h 2324394"/>
                        <a:gd name="connsiteX96" fmla="*/ 1015581 w 1437612"/>
                        <a:gd name="connsiteY96" fmla="*/ 1719484 h 2324394"/>
                        <a:gd name="connsiteX97" fmla="*/ 1043716 w 1437612"/>
                        <a:gd name="connsiteY97" fmla="*/ 1677281 h 2324394"/>
                        <a:gd name="connsiteX98" fmla="*/ 1057784 w 1437612"/>
                        <a:gd name="connsiteY98" fmla="*/ 1635078 h 2324394"/>
                        <a:gd name="connsiteX99" fmla="*/ 1099987 w 1437612"/>
                        <a:gd name="connsiteY99" fmla="*/ 1480333 h 2324394"/>
                        <a:gd name="connsiteX100" fmla="*/ 1085919 w 1437612"/>
                        <a:gd name="connsiteY100" fmla="*/ 1044234 h 2324394"/>
                        <a:gd name="connsiteX101" fmla="*/ 1057784 w 1437612"/>
                        <a:gd name="connsiteY101" fmla="*/ 959828 h 2324394"/>
                        <a:gd name="connsiteX102" fmla="*/ 1029649 w 1437612"/>
                        <a:gd name="connsiteY102" fmla="*/ 917625 h 2324394"/>
                        <a:gd name="connsiteX103" fmla="*/ 1015581 w 1437612"/>
                        <a:gd name="connsiteY103" fmla="*/ 875422 h 2324394"/>
                        <a:gd name="connsiteX104" fmla="*/ 973378 w 1437612"/>
                        <a:gd name="connsiteY104" fmla="*/ 833219 h 2324394"/>
                        <a:gd name="connsiteX105" fmla="*/ 931175 w 1437612"/>
                        <a:gd name="connsiteY105" fmla="*/ 748813 h 2324394"/>
                        <a:gd name="connsiteX106" fmla="*/ 903039 w 1437612"/>
                        <a:gd name="connsiteY106" fmla="*/ 720678 h 2324394"/>
                        <a:gd name="connsiteX107" fmla="*/ 888972 w 1437612"/>
                        <a:gd name="connsiteY107" fmla="*/ 664407 h 2324394"/>
                        <a:gd name="connsiteX108" fmla="*/ 199655 w 1437612"/>
                        <a:gd name="connsiteY108" fmla="*/ 551865 h 2324394"/>
                        <a:gd name="connsiteX109" fmla="*/ 157452 w 1437612"/>
                        <a:gd name="connsiteY109" fmla="*/ 565933 h 2324394"/>
                        <a:gd name="connsiteX110" fmla="*/ 58978 w 1437612"/>
                        <a:gd name="connsiteY110" fmla="*/ 594068 h 2324394"/>
                        <a:gd name="connsiteX111" fmla="*/ 73046 w 1437612"/>
                        <a:gd name="connsiteY111" fmla="*/ 636271 h 2324394"/>
                        <a:gd name="connsiteX112" fmla="*/ 495076 w 1437612"/>
                        <a:gd name="connsiteY112" fmla="*/ 622204 h 2324394"/>
                        <a:gd name="connsiteX113" fmla="*/ 818633 w 1437612"/>
                        <a:gd name="connsiteY113" fmla="*/ 636271 h 2324394"/>
                        <a:gd name="connsiteX114" fmla="*/ 874904 w 1437612"/>
                        <a:gd name="connsiteY114" fmla="*/ 650339 h 2324394"/>
                        <a:gd name="connsiteX115" fmla="*/ 945243 w 1437612"/>
                        <a:gd name="connsiteY115" fmla="*/ 706610 h 2324394"/>
                        <a:gd name="connsiteX116" fmla="*/ 959310 w 1437612"/>
                        <a:gd name="connsiteY116" fmla="*/ 650339 h 2324394"/>
                        <a:gd name="connsiteX117" fmla="*/ 973378 w 1437612"/>
                        <a:gd name="connsiteY117" fmla="*/ 580001 h 2324394"/>
                        <a:gd name="connsiteX118" fmla="*/ 1001513 w 1437612"/>
                        <a:gd name="connsiteY118" fmla="*/ 495594 h 2324394"/>
                        <a:gd name="connsiteX119" fmla="*/ 1015581 w 1437612"/>
                        <a:gd name="connsiteY119" fmla="*/ 453391 h 2324394"/>
                        <a:gd name="connsiteX120" fmla="*/ 1029649 w 1437612"/>
                        <a:gd name="connsiteY120" fmla="*/ 411188 h 2324394"/>
                        <a:gd name="connsiteX121" fmla="*/ 1057784 w 1437612"/>
                        <a:gd name="connsiteY121" fmla="*/ 368985 h 2324394"/>
                        <a:gd name="connsiteX122" fmla="*/ 1071852 w 1437612"/>
                        <a:gd name="connsiteY122" fmla="*/ 326782 h 2324394"/>
                        <a:gd name="connsiteX123" fmla="*/ 1099987 w 1437612"/>
                        <a:gd name="connsiteY123" fmla="*/ 284579 h 2324394"/>
                        <a:gd name="connsiteX124" fmla="*/ 1156258 w 1437612"/>
                        <a:gd name="connsiteY124" fmla="*/ 214241 h 2324394"/>
                        <a:gd name="connsiteX125" fmla="*/ 1184393 w 1437612"/>
                        <a:gd name="connsiteY125" fmla="*/ 129834 h 2324394"/>
                        <a:gd name="connsiteX126" fmla="*/ 1085919 w 1437612"/>
                        <a:gd name="connsiteY126" fmla="*/ 59496 h 2324394"/>
                        <a:gd name="connsiteX127" fmla="*/ 973378 w 1437612"/>
                        <a:gd name="connsiteY127" fmla="*/ 31361 h 2324394"/>
                        <a:gd name="connsiteX128" fmla="*/ 931175 w 1437612"/>
                        <a:gd name="connsiteY128" fmla="*/ 17293 h 2324394"/>
                        <a:gd name="connsiteX129" fmla="*/ 874904 w 1437612"/>
                        <a:gd name="connsiteY129" fmla="*/ 3225 h 2324394"/>
                        <a:gd name="connsiteX130" fmla="*/ 818633 w 1437612"/>
                        <a:gd name="connsiteY130" fmla="*/ 17293 h 2324394"/>
                        <a:gd name="connsiteX131" fmla="*/ 860836 w 1437612"/>
                        <a:gd name="connsiteY131" fmla="*/ 31361 h 2324394"/>
                        <a:gd name="connsiteX132" fmla="*/ 888972 w 1437612"/>
                        <a:gd name="connsiteY132" fmla="*/ 59496 h 2324394"/>
                        <a:gd name="connsiteX133" fmla="*/ 931175 w 1437612"/>
                        <a:gd name="connsiteY133" fmla="*/ 87631 h 2324394"/>
                        <a:gd name="connsiteX134" fmla="*/ 959310 w 1437612"/>
                        <a:gd name="connsiteY134" fmla="*/ 143902 h 2324394"/>
                        <a:gd name="connsiteX135" fmla="*/ 1015581 w 1437612"/>
                        <a:gd name="connsiteY135" fmla="*/ 214241 h 2324394"/>
                        <a:gd name="connsiteX136" fmla="*/ 1057784 w 1437612"/>
                        <a:gd name="connsiteY136" fmla="*/ 242376 h 2324394"/>
                        <a:gd name="connsiteX137" fmla="*/ 1099987 w 1437612"/>
                        <a:gd name="connsiteY137" fmla="*/ 214241 h 2324394"/>
                        <a:gd name="connsiteX138" fmla="*/ 1071852 w 1437612"/>
                        <a:gd name="connsiteY138" fmla="*/ 256444 h 2324394"/>
                        <a:gd name="connsiteX139" fmla="*/ 1043716 w 1437612"/>
                        <a:gd name="connsiteY139" fmla="*/ 284579 h 2324394"/>
                        <a:gd name="connsiteX140" fmla="*/ 987446 w 1437612"/>
                        <a:gd name="connsiteY140" fmla="*/ 354918 h 2324394"/>
                        <a:gd name="connsiteX141" fmla="*/ 931175 w 1437612"/>
                        <a:gd name="connsiteY141" fmla="*/ 439324 h 2324394"/>
                        <a:gd name="connsiteX142" fmla="*/ 917107 w 1437612"/>
                        <a:gd name="connsiteY142" fmla="*/ 481527 h 2324394"/>
                        <a:gd name="connsiteX143" fmla="*/ 874904 w 1437612"/>
                        <a:gd name="connsiteY143" fmla="*/ 565933 h 2324394"/>
                        <a:gd name="connsiteX144" fmla="*/ 888972 w 1437612"/>
                        <a:gd name="connsiteY144" fmla="*/ 636271 h 2324394"/>
                        <a:gd name="connsiteX145" fmla="*/ 1015581 w 1437612"/>
                        <a:gd name="connsiteY145" fmla="*/ 608136 h 2324394"/>
                        <a:gd name="connsiteX146" fmla="*/ 1057784 w 1437612"/>
                        <a:gd name="connsiteY146" fmla="*/ 580001 h 2324394"/>
                        <a:gd name="connsiteX147" fmla="*/ 1114055 w 1437612"/>
                        <a:gd name="connsiteY147" fmla="*/ 551865 h 2324394"/>
                        <a:gd name="connsiteX148" fmla="*/ 1156258 w 1437612"/>
                        <a:gd name="connsiteY148" fmla="*/ 509662 h 2324394"/>
                        <a:gd name="connsiteX149" fmla="*/ 1198461 w 1437612"/>
                        <a:gd name="connsiteY149" fmla="*/ 481527 h 2324394"/>
                        <a:gd name="connsiteX150" fmla="*/ 1212529 w 1437612"/>
                        <a:gd name="connsiteY150" fmla="*/ 1241182 h 2324394"/>
                        <a:gd name="connsiteX151" fmla="*/ 1240664 w 1437612"/>
                        <a:gd name="connsiteY151" fmla="*/ 1156776 h 2324394"/>
                        <a:gd name="connsiteX152" fmla="*/ 1254732 w 1437612"/>
                        <a:gd name="connsiteY152" fmla="*/ 819151 h 2324394"/>
                        <a:gd name="connsiteX153" fmla="*/ 1254732 w 1437612"/>
                        <a:gd name="connsiteY153" fmla="*/ 551865 h 2324394"/>
                        <a:gd name="connsiteX154" fmla="*/ 1212529 w 1437612"/>
                        <a:gd name="connsiteY154" fmla="*/ 537798 h 2324394"/>
                        <a:gd name="connsiteX155" fmla="*/ 1114055 w 1437612"/>
                        <a:gd name="connsiteY155" fmla="*/ 495594 h 23243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</a:cxnLst>
                      <a:rect l="l" t="t" r="r" b="b"/>
                      <a:pathLst>
                        <a:path w="1437612" h="2324394">
                          <a:moveTo>
                            <a:pt x="1437612" y="706610"/>
                          </a:moveTo>
                          <a:cubicBezTo>
                            <a:pt x="1432923" y="678475"/>
                            <a:pt x="1427578" y="650441"/>
                            <a:pt x="1423544" y="622204"/>
                          </a:cubicBezTo>
                          <a:cubicBezTo>
                            <a:pt x="1418197" y="584778"/>
                            <a:pt x="1422396" y="545192"/>
                            <a:pt x="1409476" y="509662"/>
                          </a:cubicBezTo>
                          <a:cubicBezTo>
                            <a:pt x="1394941" y="469692"/>
                            <a:pt x="1357708" y="464271"/>
                            <a:pt x="1325070" y="453391"/>
                          </a:cubicBezTo>
                          <a:cubicBezTo>
                            <a:pt x="1292245" y="458080"/>
                            <a:pt x="1259110" y="460956"/>
                            <a:pt x="1226596" y="467459"/>
                          </a:cubicBezTo>
                          <a:cubicBezTo>
                            <a:pt x="1185358" y="475707"/>
                            <a:pt x="1168157" y="492505"/>
                            <a:pt x="1128123" y="509662"/>
                          </a:cubicBezTo>
                          <a:cubicBezTo>
                            <a:pt x="1114493" y="515503"/>
                            <a:pt x="1099987" y="519041"/>
                            <a:pt x="1085919" y="523730"/>
                          </a:cubicBezTo>
                          <a:cubicBezTo>
                            <a:pt x="1029648" y="608138"/>
                            <a:pt x="1090609" y="528418"/>
                            <a:pt x="1015581" y="594068"/>
                          </a:cubicBezTo>
                          <a:cubicBezTo>
                            <a:pt x="885148" y="708198"/>
                            <a:pt x="1007288" y="627180"/>
                            <a:pt x="874904" y="706610"/>
                          </a:cubicBezTo>
                          <a:cubicBezTo>
                            <a:pt x="850974" y="778398"/>
                            <a:pt x="876112" y="723957"/>
                            <a:pt x="818633" y="791016"/>
                          </a:cubicBezTo>
                          <a:cubicBezTo>
                            <a:pt x="699792" y="929665"/>
                            <a:pt x="837385" y="778129"/>
                            <a:pt x="748295" y="889490"/>
                          </a:cubicBezTo>
                          <a:cubicBezTo>
                            <a:pt x="740009" y="899847"/>
                            <a:pt x="729538" y="908247"/>
                            <a:pt x="720159" y="917625"/>
                          </a:cubicBezTo>
                          <a:cubicBezTo>
                            <a:pt x="710781" y="936382"/>
                            <a:pt x="702428" y="955688"/>
                            <a:pt x="692024" y="973896"/>
                          </a:cubicBezTo>
                          <a:cubicBezTo>
                            <a:pt x="683636" y="988576"/>
                            <a:pt x="671450" y="1000977"/>
                            <a:pt x="663889" y="1016099"/>
                          </a:cubicBezTo>
                          <a:cubicBezTo>
                            <a:pt x="626379" y="1091119"/>
                            <a:pt x="680226" y="1026764"/>
                            <a:pt x="621686" y="1114573"/>
                          </a:cubicBezTo>
                          <a:cubicBezTo>
                            <a:pt x="614329" y="1125609"/>
                            <a:pt x="602929" y="1133330"/>
                            <a:pt x="593550" y="1142708"/>
                          </a:cubicBezTo>
                          <a:cubicBezTo>
                            <a:pt x="588861" y="1161465"/>
                            <a:pt x="585039" y="1180460"/>
                            <a:pt x="579483" y="1198979"/>
                          </a:cubicBezTo>
                          <a:cubicBezTo>
                            <a:pt x="570961" y="1227386"/>
                            <a:pt x="551347" y="1283385"/>
                            <a:pt x="551347" y="1283385"/>
                          </a:cubicBezTo>
                          <a:cubicBezTo>
                            <a:pt x="546658" y="1325588"/>
                            <a:pt x="544260" y="1368109"/>
                            <a:pt x="537279" y="1409994"/>
                          </a:cubicBezTo>
                          <a:cubicBezTo>
                            <a:pt x="534841" y="1424621"/>
                            <a:pt x="523212" y="1437369"/>
                            <a:pt x="523212" y="1452198"/>
                          </a:cubicBezTo>
                          <a:cubicBezTo>
                            <a:pt x="523212" y="2156388"/>
                            <a:pt x="502684" y="1983763"/>
                            <a:pt x="551347" y="2324394"/>
                          </a:cubicBezTo>
                          <a:cubicBezTo>
                            <a:pt x="560726" y="2315016"/>
                            <a:pt x="572659" y="2307632"/>
                            <a:pt x="579483" y="2296259"/>
                          </a:cubicBezTo>
                          <a:cubicBezTo>
                            <a:pt x="587112" y="2283544"/>
                            <a:pt x="586918" y="2267319"/>
                            <a:pt x="593550" y="2254056"/>
                          </a:cubicBezTo>
                          <a:cubicBezTo>
                            <a:pt x="601111" y="2238934"/>
                            <a:pt x="612307" y="2225921"/>
                            <a:pt x="621686" y="2211853"/>
                          </a:cubicBezTo>
                          <a:cubicBezTo>
                            <a:pt x="626375" y="2150893"/>
                            <a:pt x="628170" y="2089641"/>
                            <a:pt x="635753" y="2028973"/>
                          </a:cubicBezTo>
                          <a:cubicBezTo>
                            <a:pt x="637592" y="2014259"/>
                            <a:pt x="649821" y="2001599"/>
                            <a:pt x="649821" y="1986770"/>
                          </a:cubicBezTo>
                          <a:cubicBezTo>
                            <a:pt x="649821" y="1864760"/>
                            <a:pt x="644878" y="1742678"/>
                            <a:pt x="635753" y="1621010"/>
                          </a:cubicBezTo>
                          <a:cubicBezTo>
                            <a:pt x="628188" y="1520147"/>
                            <a:pt x="611988" y="1445912"/>
                            <a:pt x="593550" y="1353724"/>
                          </a:cubicBezTo>
                          <a:cubicBezTo>
                            <a:pt x="588861" y="1259939"/>
                            <a:pt x="594920" y="1164994"/>
                            <a:pt x="579483" y="1072370"/>
                          </a:cubicBezTo>
                          <a:cubicBezTo>
                            <a:pt x="577303" y="1059287"/>
                            <a:pt x="558171" y="1089132"/>
                            <a:pt x="551347" y="1100505"/>
                          </a:cubicBezTo>
                          <a:cubicBezTo>
                            <a:pt x="543718" y="1113220"/>
                            <a:pt x="543302" y="1129157"/>
                            <a:pt x="537279" y="1142708"/>
                          </a:cubicBezTo>
                          <a:cubicBezTo>
                            <a:pt x="524503" y="1171453"/>
                            <a:pt x="510352" y="1199616"/>
                            <a:pt x="495076" y="1227114"/>
                          </a:cubicBezTo>
                          <a:cubicBezTo>
                            <a:pt x="486865" y="1241894"/>
                            <a:pt x="473808" y="1253868"/>
                            <a:pt x="466941" y="1269318"/>
                          </a:cubicBezTo>
                          <a:cubicBezTo>
                            <a:pt x="399982" y="1419979"/>
                            <a:pt x="474342" y="1300421"/>
                            <a:pt x="410670" y="1395927"/>
                          </a:cubicBezTo>
                          <a:cubicBezTo>
                            <a:pt x="375315" y="1501998"/>
                            <a:pt x="423005" y="1371259"/>
                            <a:pt x="368467" y="1480333"/>
                          </a:cubicBezTo>
                          <a:cubicBezTo>
                            <a:pt x="361835" y="1493596"/>
                            <a:pt x="361031" y="1509273"/>
                            <a:pt x="354399" y="1522536"/>
                          </a:cubicBezTo>
                          <a:cubicBezTo>
                            <a:pt x="346838" y="1537658"/>
                            <a:pt x="333825" y="1549617"/>
                            <a:pt x="326264" y="1564739"/>
                          </a:cubicBezTo>
                          <a:cubicBezTo>
                            <a:pt x="319632" y="1578002"/>
                            <a:pt x="318037" y="1593312"/>
                            <a:pt x="312196" y="1606942"/>
                          </a:cubicBezTo>
                          <a:cubicBezTo>
                            <a:pt x="303935" y="1626217"/>
                            <a:pt x="292322" y="1643938"/>
                            <a:pt x="284061" y="1663213"/>
                          </a:cubicBezTo>
                          <a:cubicBezTo>
                            <a:pt x="278220" y="1676843"/>
                            <a:pt x="275834" y="1691786"/>
                            <a:pt x="269993" y="1705416"/>
                          </a:cubicBezTo>
                          <a:cubicBezTo>
                            <a:pt x="261732" y="1724691"/>
                            <a:pt x="248490" y="1741792"/>
                            <a:pt x="241858" y="1761687"/>
                          </a:cubicBezTo>
                          <a:cubicBezTo>
                            <a:pt x="229630" y="1798371"/>
                            <a:pt x="225951" y="1837544"/>
                            <a:pt x="213723" y="1874228"/>
                          </a:cubicBezTo>
                          <a:cubicBezTo>
                            <a:pt x="204344" y="1902363"/>
                            <a:pt x="159061" y="1971897"/>
                            <a:pt x="185587" y="1958634"/>
                          </a:cubicBezTo>
                          <a:cubicBezTo>
                            <a:pt x="255121" y="1923868"/>
                            <a:pt x="221963" y="1937131"/>
                            <a:pt x="284061" y="1916431"/>
                          </a:cubicBezTo>
                          <a:lnTo>
                            <a:pt x="340332" y="1832025"/>
                          </a:lnTo>
                          <a:cubicBezTo>
                            <a:pt x="349710" y="1817957"/>
                            <a:pt x="363120" y="1805862"/>
                            <a:pt x="368467" y="1789822"/>
                          </a:cubicBezTo>
                          <a:cubicBezTo>
                            <a:pt x="377846" y="1761687"/>
                            <a:pt x="380152" y="1730092"/>
                            <a:pt x="396603" y="1705416"/>
                          </a:cubicBezTo>
                          <a:cubicBezTo>
                            <a:pt x="405981" y="1691348"/>
                            <a:pt x="417177" y="1678335"/>
                            <a:pt x="424738" y="1663213"/>
                          </a:cubicBezTo>
                          <a:cubicBezTo>
                            <a:pt x="461262" y="1590165"/>
                            <a:pt x="411987" y="1647830"/>
                            <a:pt x="466941" y="1592874"/>
                          </a:cubicBezTo>
                          <a:cubicBezTo>
                            <a:pt x="476319" y="1564739"/>
                            <a:pt x="487883" y="1537240"/>
                            <a:pt x="495076" y="1508468"/>
                          </a:cubicBezTo>
                          <a:cubicBezTo>
                            <a:pt x="499765" y="1489711"/>
                            <a:pt x="501528" y="1469969"/>
                            <a:pt x="509144" y="1452198"/>
                          </a:cubicBezTo>
                          <a:cubicBezTo>
                            <a:pt x="550402" y="1355928"/>
                            <a:pt x="527636" y="1462631"/>
                            <a:pt x="551347" y="1367791"/>
                          </a:cubicBezTo>
                          <a:cubicBezTo>
                            <a:pt x="557146" y="1344595"/>
                            <a:pt x="560228" y="1320794"/>
                            <a:pt x="565415" y="1297453"/>
                          </a:cubicBezTo>
                          <a:cubicBezTo>
                            <a:pt x="577191" y="1244463"/>
                            <a:pt x="577886" y="1245974"/>
                            <a:pt x="593550" y="1198979"/>
                          </a:cubicBezTo>
                          <a:cubicBezTo>
                            <a:pt x="598239" y="1166154"/>
                            <a:pt x="601115" y="1133019"/>
                            <a:pt x="607618" y="1100505"/>
                          </a:cubicBezTo>
                          <a:cubicBezTo>
                            <a:pt x="610526" y="1085964"/>
                            <a:pt x="609619" y="1066921"/>
                            <a:pt x="621686" y="1058302"/>
                          </a:cubicBezTo>
                          <a:cubicBezTo>
                            <a:pt x="645819" y="1041064"/>
                            <a:pt x="706092" y="1030167"/>
                            <a:pt x="706092" y="1030167"/>
                          </a:cubicBezTo>
                          <a:cubicBezTo>
                            <a:pt x="720160" y="1020788"/>
                            <a:pt x="736340" y="1013986"/>
                            <a:pt x="748295" y="1002031"/>
                          </a:cubicBezTo>
                          <a:cubicBezTo>
                            <a:pt x="775565" y="974761"/>
                            <a:pt x="779056" y="951949"/>
                            <a:pt x="790498" y="917625"/>
                          </a:cubicBezTo>
                          <a:cubicBezTo>
                            <a:pt x="753839" y="1210895"/>
                            <a:pt x="762610" y="1095901"/>
                            <a:pt x="790498" y="1635078"/>
                          </a:cubicBezTo>
                          <a:cubicBezTo>
                            <a:pt x="794163" y="1705944"/>
                            <a:pt x="809255" y="1775755"/>
                            <a:pt x="818633" y="1846093"/>
                          </a:cubicBezTo>
                          <a:cubicBezTo>
                            <a:pt x="813944" y="1639767"/>
                            <a:pt x="817712" y="1433074"/>
                            <a:pt x="804566" y="1227114"/>
                          </a:cubicBezTo>
                          <a:cubicBezTo>
                            <a:pt x="803489" y="1210241"/>
                            <a:pt x="783991" y="1200033"/>
                            <a:pt x="776430" y="1184911"/>
                          </a:cubicBezTo>
                          <a:cubicBezTo>
                            <a:pt x="769798" y="1171648"/>
                            <a:pt x="767052" y="1156776"/>
                            <a:pt x="762363" y="1142708"/>
                          </a:cubicBezTo>
                          <a:cubicBezTo>
                            <a:pt x="757674" y="1067680"/>
                            <a:pt x="756165" y="992386"/>
                            <a:pt x="748295" y="917625"/>
                          </a:cubicBezTo>
                          <a:cubicBezTo>
                            <a:pt x="746743" y="902878"/>
                            <a:pt x="737444" y="889898"/>
                            <a:pt x="734227" y="875422"/>
                          </a:cubicBezTo>
                          <a:cubicBezTo>
                            <a:pt x="728039" y="847578"/>
                            <a:pt x="724848" y="819151"/>
                            <a:pt x="720159" y="791016"/>
                          </a:cubicBezTo>
                          <a:cubicBezTo>
                            <a:pt x="706091" y="795705"/>
                            <a:pt x="692214" y="801010"/>
                            <a:pt x="677956" y="805084"/>
                          </a:cubicBezTo>
                          <a:cubicBezTo>
                            <a:pt x="659366" y="810395"/>
                            <a:pt x="639354" y="811299"/>
                            <a:pt x="621686" y="819151"/>
                          </a:cubicBezTo>
                          <a:cubicBezTo>
                            <a:pt x="596700" y="830256"/>
                            <a:pt x="575803" y="849126"/>
                            <a:pt x="551347" y="861354"/>
                          </a:cubicBezTo>
                          <a:cubicBezTo>
                            <a:pt x="538084" y="867986"/>
                            <a:pt x="522107" y="868221"/>
                            <a:pt x="509144" y="875422"/>
                          </a:cubicBezTo>
                          <a:cubicBezTo>
                            <a:pt x="364028" y="956043"/>
                            <a:pt x="478030" y="913929"/>
                            <a:pt x="382535" y="945761"/>
                          </a:cubicBezTo>
                          <a:cubicBezTo>
                            <a:pt x="354871" y="987257"/>
                            <a:pt x="352814" y="996319"/>
                            <a:pt x="312196" y="1030167"/>
                          </a:cubicBezTo>
                          <a:cubicBezTo>
                            <a:pt x="299208" y="1040991"/>
                            <a:pt x="284061" y="1048924"/>
                            <a:pt x="269993" y="1058302"/>
                          </a:cubicBezTo>
                          <a:cubicBezTo>
                            <a:pt x="251236" y="1086437"/>
                            <a:pt x="237633" y="1118798"/>
                            <a:pt x="213723" y="1142708"/>
                          </a:cubicBezTo>
                          <a:cubicBezTo>
                            <a:pt x="187553" y="1168878"/>
                            <a:pt x="175199" y="1177554"/>
                            <a:pt x="157452" y="1213047"/>
                          </a:cubicBezTo>
                          <a:cubicBezTo>
                            <a:pt x="150820" y="1226310"/>
                            <a:pt x="150585" y="1242287"/>
                            <a:pt x="143384" y="1255250"/>
                          </a:cubicBezTo>
                          <a:cubicBezTo>
                            <a:pt x="126962" y="1284809"/>
                            <a:pt x="87113" y="1339656"/>
                            <a:pt x="87113" y="1339656"/>
                          </a:cubicBezTo>
                          <a:cubicBezTo>
                            <a:pt x="101181" y="1344345"/>
                            <a:pt x="115548" y="1359231"/>
                            <a:pt x="129316" y="1353724"/>
                          </a:cubicBezTo>
                          <a:cubicBezTo>
                            <a:pt x="145014" y="1347445"/>
                            <a:pt x="144250" y="1322083"/>
                            <a:pt x="157452" y="1311521"/>
                          </a:cubicBezTo>
                          <a:cubicBezTo>
                            <a:pt x="169031" y="1302258"/>
                            <a:pt x="185587" y="1302142"/>
                            <a:pt x="199655" y="1297453"/>
                          </a:cubicBezTo>
                          <a:cubicBezTo>
                            <a:pt x="322951" y="1174157"/>
                            <a:pt x="166548" y="1325042"/>
                            <a:pt x="284061" y="1227114"/>
                          </a:cubicBezTo>
                          <a:cubicBezTo>
                            <a:pt x="393341" y="1136046"/>
                            <a:pt x="250835" y="1234897"/>
                            <a:pt x="382535" y="1142708"/>
                          </a:cubicBezTo>
                          <a:cubicBezTo>
                            <a:pt x="410237" y="1123317"/>
                            <a:pt x="443031" y="1110349"/>
                            <a:pt x="466941" y="1086438"/>
                          </a:cubicBezTo>
                          <a:cubicBezTo>
                            <a:pt x="476319" y="1077059"/>
                            <a:pt x="486791" y="1068659"/>
                            <a:pt x="495076" y="1058302"/>
                          </a:cubicBezTo>
                          <a:cubicBezTo>
                            <a:pt x="505638" y="1045100"/>
                            <a:pt x="511257" y="1028054"/>
                            <a:pt x="523212" y="1016099"/>
                          </a:cubicBezTo>
                          <a:cubicBezTo>
                            <a:pt x="578588" y="960724"/>
                            <a:pt x="551783" y="1015517"/>
                            <a:pt x="593550" y="959828"/>
                          </a:cubicBezTo>
                          <a:cubicBezTo>
                            <a:pt x="613839" y="932776"/>
                            <a:pt x="631064" y="903557"/>
                            <a:pt x="649821" y="875422"/>
                          </a:cubicBezTo>
                          <a:cubicBezTo>
                            <a:pt x="662602" y="856251"/>
                            <a:pt x="683817" y="818449"/>
                            <a:pt x="706092" y="805084"/>
                          </a:cubicBezTo>
                          <a:cubicBezTo>
                            <a:pt x="729062" y="791302"/>
                            <a:pt x="801342" y="781271"/>
                            <a:pt x="818633" y="776948"/>
                          </a:cubicBezTo>
                          <a:cubicBezTo>
                            <a:pt x="833019" y="773352"/>
                            <a:pt x="846768" y="767570"/>
                            <a:pt x="860836" y="762881"/>
                          </a:cubicBezTo>
                          <a:cubicBezTo>
                            <a:pt x="874904" y="767570"/>
                            <a:pt x="893776" y="765369"/>
                            <a:pt x="903039" y="776948"/>
                          </a:cubicBezTo>
                          <a:cubicBezTo>
                            <a:pt x="915117" y="792045"/>
                            <a:pt x="911795" y="814629"/>
                            <a:pt x="917107" y="833219"/>
                          </a:cubicBezTo>
                          <a:cubicBezTo>
                            <a:pt x="940604" y="915457"/>
                            <a:pt x="923256" y="832751"/>
                            <a:pt x="945243" y="931693"/>
                          </a:cubicBezTo>
                          <a:cubicBezTo>
                            <a:pt x="963654" y="1014544"/>
                            <a:pt x="961198" y="1017136"/>
                            <a:pt x="973378" y="1114573"/>
                          </a:cubicBezTo>
                          <a:cubicBezTo>
                            <a:pt x="979260" y="1238082"/>
                            <a:pt x="989140" y="1484906"/>
                            <a:pt x="1001513" y="1621010"/>
                          </a:cubicBezTo>
                          <a:cubicBezTo>
                            <a:pt x="1004515" y="1654032"/>
                            <a:pt x="1010892" y="1686659"/>
                            <a:pt x="1015581" y="1719484"/>
                          </a:cubicBezTo>
                          <a:cubicBezTo>
                            <a:pt x="1024959" y="1705416"/>
                            <a:pt x="1036155" y="1692403"/>
                            <a:pt x="1043716" y="1677281"/>
                          </a:cubicBezTo>
                          <a:cubicBezTo>
                            <a:pt x="1050348" y="1664018"/>
                            <a:pt x="1053882" y="1649384"/>
                            <a:pt x="1057784" y="1635078"/>
                          </a:cubicBezTo>
                          <a:cubicBezTo>
                            <a:pt x="1105382" y="1460552"/>
                            <a:pt x="1067606" y="1577473"/>
                            <a:pt x="1099987" y="1480333"/>
                          </a:cubicBezTo>
                          <a:cubicBezTo>
                            <a:pt x="1095298" y="1334967"/>
                            <a:pt x="1097673" y="1189200"/>
                            <a:pt x="1085919" y="1044234"/>
                          </a:cubicBezTo>
                          <a:cubicBezTo>
                            <a:pt x="1083522" y="1014674"/>
                            <a:pt x="1074235" y="984504"/>
                            <a:pt x="1057784" y="959828"/>
                          </a:cubicBezTo>
                          <a:cubicBezTo>
                            <a:pt x="1048406" y="945760"/>
                            <a:pt x="1037210" y="932747"/>
                            <a:pt x="1029649" y="917625"/>
                          </a:cubicBezTo>
                          <a:cubicBezTo>
                            <a:pt x="1023017" y="904362"/>
                            <a:pt x="1023806" y="887760"/>
                            <a:pt x="1015581" y="875422"/>
                          </a:cubicBezTo>
                          <a:cubicBezTo>
                            <a:pt x="1004545" y="858869"/>
                            <a:pt x="986114" y="848503"/>
                            <a:pt x="973378" y="833219"/>
                          </a:cubicBezTo>
                          <a:cubicBezTo>
                            <a:pt x="897144" y="741738"/>
                            <a:pt x="985561" y="839454"/>
                            <a:pt x="931175" y="748813"/>
                          </a:cubicBezTo>
                          <a:cubicBezTo>
                            <a:pt x="924351" y="737440"/>
                            <a:pt x="912418" y="730056"/>
                            <a:pt x="903039" y="720678"/>
                          </a:cubicBezTo>
                          <a:cubicBezTo>
                            <a:pt x="898350" y="701921"/>
                            <a:pt x="891912" y="683516"/>
                            <a:pt x="888972" y="664407"/>
                          </a:cubicBezTo>
                          <a:cubicBezTo>
                            <a:pt x="835118" y="314354"/>
                            <a:pt x="996479" y="535265"/>
                            <a:pt x="199655" y="551865"/>
                          </a:cubicBezTo>
                          <a:cubicBezTo>
                            <a:pt x="185587" y="556554"/>
                            <a:pt x="171710" y="561859"/>
                            <a:pt x="157452" y="565933"/>
                          </a:cubicBezTo>
                          <a:cubicBezTo>
                            <a:pt x="33777" y="601270"/>
                            <a:pt x="160186" y="560334"/>
                            <a:pt x="58978" y="594068"/>
                          </a:cubicBezTo>
                          <a:cubicBezTo>
                            <a:pt x="36691" y="616356"/>
                            <a:pt x="0" y="636271"/>
                            <a:pt x="73046" y="636271"/>
                          </a:cubicBezTo>
                          <a:cubicBezTo>
                            <a:pt x="213801" y="636271"/>
                            <a:pt x="354399" y="626893"/>
                            <a:pt x="495076" y="622204"/>
                          </a:cubicBezTo>
                          <a:cubicBezTo>
                            <a:pt x="602928" y="626893"/>
                            <a:pt x="710974" y="628296"/>
                            <a:pt x="818633" y="636271"/>
                          </a:cubicBezTo>
                          <a:cubicBezTo>
                            <a:pt x="837914" y="637699"/>
                            <a:pt x="857133" y="642723"/>
                            <a:pt x="874904" y="650339"/>
                          </a:cubicBezTo>
                          <a:cubicBezTo>
                            <a:pt x="905961" y="663649"/>
                            <a:pt x="922553" y="683920"/>
                            <a:pt x="945243" y="706610"/>
                          </a:cubicBezTo>
                          <a:cubicBezTo>
                            <a:pt x="949932" y="687853"/>
                            <a:pt x="955116" y="669213"/>
                            <a:pt x="959310" y="650339"/>
                          </a:cubicBezTo>
                          <a:cubicBezTo>
                            <a:pt x="964497" y="626998"/>
                            <a:pt x="967087" y="603069"/>
                            <a:pt x="973378" y="580001"/>
                          </a:cubicBezTo>
                          <a:cubicBezTo>
                            <a:pt x="981181" y="551388"/>
                            <a:pt x="992135" y="523730"/>
                            <a:pt x="1001513" y="495594"/>
                          </a:cubicBezTo>
                          <a:lnTo>
                            <a:pt x="1015581" y="453391"/>
                          </a:lnTo>
                          <a:cubicBezTo>
                            <a:pt x="1020270" y="439323"/>
                            <a:pt x="1021424" y="423526"/>
                            <a:pt x="1029649" y="411188"/>
                          </a:cubicBezTo>
                          <a:cubicBezTo>
                            <a:pt x="1039027" y="397120"/>
                            <a:pt x="1050223" y="384107"/>
                            <a:pt x="1057784" y="368985"/>
                          </a:cubicBezTo>
                          <a:cubicBezTo>
                            <a:pt x="1064416" y="355722"/>
                            <a:pt x="1065220" y="340045"/>
                            <a:pt x="1071852" y="326782"/>
                          </a:cubicBezTo>
                          <a:cubicBezTo>
                            <a:pt x="1079413" y="311660"/>
                            <a:pt x="1089425" y="297781"/>
                            <a:pt x="1099987" y="284579"/>
                          </a:cubicBezTo>
                          <a:cubicBezTo>
                            <a:pt x="1129220" y="248038"/>
                            <a:pt x="1134607" y="262956"/>
                            <a:pt x="1156258" y="214241"/>
                          </a:cubicBezTo>
                          <a:cubicBezTo>
                            <a:pt x="1168303" y="187140"/>
                            <a:pt x="1184393" y="129834"/>
                            <a:pt x="1184393" y="129834"/>
                          </a:cubicBezTo>
                          <a:cubicBezTo>
                            <a:pt x="1171640" y="120269"/>
                            <a:pt x="1106497" y="69785"/>
                            <a:pt x="1085919" y="59496"/>
                          </a:cubicBezTo>
                          <a:cubicBezTo>
                            <a:pt x="1053758" y="43416"/>
                            <a:pt x="1005490" y="39389"/>
                            <a:pt x="973378" y="31361"/>
                          </a:cubicBezTo>
                          <a:cubicBezTo>
                            <a:pt x="958992" y="27765"/>
                            <a:pt x="945433" y="21367"/>
                            <a:pt x="931175" y="17293"/>
                          </a:cubicBezTo>
                          <a:cubicBezTo>
                            <a:pt x="912585" y="11981"/>
                            <a:pt x="893661" y="7914"/>
                            <a:pt x="874904" y="3225"/>
                          </a:cubicBezTo>
                          <a:cubicBezTo>
                            <a:pt x="856147" y="7914"/>
                            <a:pt x="827280" y="0"/>
                            <a:pt x="818633" y="17293"/>
                          </a:cubicBezTo>
                          <a:cubicBezTo>
                            <a:pt x="812001" y="30556"/>
                            <a:pt x="848120" y="23732"/>
                            <a:pt x="860836" y="31361"/>
                          </a:cubicBezTo>
                          <a:cubicBezTo>
                            <a:pt x="872209" y="38185"/>
                            <a:pt x="878615" y="51211"/>
                            <a:pt x="888972" y="59496"/>
                          </a:cubicBezTo>
                          <a:cubicBezTo>
                            <a:pt x="902174" y="70058"/>
                            <a:pt x="917107" y="78253"/>
                            <a:pt x="931175" y="87631"/>
                          </a:cubicBezTo>
                          <a:cubicBezTo>
                            <a:pt x="940553" y="106388"/>
                            <a:pt x="948906" y="125694"/>
                            <a:pt x="959310" y="143902"/>
                          </a:cubicBezTo>
                          <a:cubicBezTo>
                            <a:pt x="974701" y="170836"/>
                            <a:pt x="991260" y="194784"/>
                            <a:pt x="1015581" y="214241"/>
                          </a:cubicBezTo>
                          <a:cubicBezTo>
                            <a:pt x="1028783" y="224803"/>
                            <a:pt x="1043716" y="232998"/>
                            <a:pt x="1057784" y="242376"/>
                          </a:cubicBezTo>
                          <a:cubicBezTo>
                            <a:pt x="1071852" y="232998"/>
                            <a:pt x="1088032" y="202286"/>
                            <a:pt x="1099987" y="214241"/>
                          </a:cubicBezTo>
                          <a:cubicBezTo>
                            <a:pt x="1111942" y="226196"/>
                            <a:pt x="1082414" y="243242"/>
                            <a:pt x="1071852" y="256444"/>
                          </a:cubicBezTo>
                          <a:cubicBezTo>
                            <a:pt x="1063566" y="266801"/>
                            <a:pt x="1052002" y="274222"/>
                            <a:pt x="1043716" y="284579"/>
                          </a:cubicBezTo>
                          <a:cubicBezTo>
                            <a:pt x="972721" y="373322"/>
                            <a:pt x="1055387" y="286974"/>
                            <a:pt x="987446" y="354918"/>
                          </a:cubicBezTo>
                          <a:cubicBezTo>
                            <a:pt x="953996" y="455266"/>
                            <a:pt x="1001427" y="333947"/>
                            <a:pt x="931175" y="439324"/>
                          </a:cubicBezTo>
                          <a:cubicBezTo>
                            <a:pt x="922950" y="451662"/>
                            <a:pt x="923739" y="468264"/>
                            <a:pt x="917107" y="481527"/>
                          </a:cubicBezTo>
                          <a:cubicBezTo>
                            <a:pt x="862566" y="590609"/>
                            <a:pt x="910264" y="459854"/>
                            <a:pt x="874904" y="565933"/>
                          </a:cubicBezTo>
                          <a:cubicBezTo>
                            <a:pt x="879593" y="589379"/>
                            <a:pt x="869077" y="623008"/>
                            <a:pt x="888972" y="636271"/>
                          </a:cubicBezTo>
                          <a:cubicBezTo>
                            <a:pt x="893844" y="639519"/>
                            <a:pt x="1004381" y="610936"/>
                            <a:pt x="1015581" y="608136"/>
                          </a:cubicBezTo>
                          <a:cubicBezTo>
                            <a:pt x="1029649" y="598758"/>
                            <a:pt x="1043104" y="588389"/>
                            <a:pt x="1057784" y="580001"/>
                          </a:cubicBezTo>
                          <a:cubicBezTo>
                            <a:pt x="1075992" y="569596"/>
                            <a:pt x="1096990" y="564054"/>
                            <a:pt x="1114055" y="551865"/>
                          </a:cubicBezTo>
                          <a:cubicBezTo>
                            <a:pt x="1130244" y="540301"/>
                            <a:pt x="1140974" y="522398"/>
                            <a:pt x="1156258" y="509662"/>
                          </a:cubicBezTo>
                          <a:cubicBezTo>
                            <a:pt x="1169246" y="498838"/>
                            <a:pt x="1184393" y="490905"/>
                            <a:pt x="1198461" y="481527"/>
                          </a:cubicBezTo>
                          <a:cubicBezTo>
                            <a:pt x="1203150" y="734745"/>
                            <a:pt x="1196731" y="988413"/>
                            <a:pt x="1212529" y="1241182"/>
                          </a:cubicBezTo>
                          <a:cubicBezTo>
                            <a:pt x="1214379" y="1270781"/>
                            <a:pt x="1240664" y="1156776"/>
                            <a:pt x="1240664" y="1156776"/>
                          </a:cubicBezTo>
                          <a:cubicBezTo>
                            <a:pt x="1245353" y="1044234"/>
                            <a:pt x="1246982" y="931523"/>
                            <a:pt x="1254732" y="819151"/>
                          </a:cubicBezTo>
                          <a:cubicBezTo>
                            <a:pt x="1264447" y="678280"/>
                            <a:pt x="1318011" y="789162"/>
                            <a:pt x="1254732" y="551865"/>
                          </a:cubicBezTo>
                          <a:cubicBezTo>
                            <a:pt x="1250911" y="537537"/>
                            <a:pt x="1226732" y="542059"/>
                            <a:pt x="1212529" y="537798"/>
                          </a:cubicBezTo>
                          <a:cubicBezTo>
                            <a:pt x="1109546" y="506903"/>
                            <a:pt x="1114055" y="544002"/>
                            <a:pt x="1114055" y="495594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12" name="Freeform 3011"/>
                    <p:cNvSpPr/>
                    <p:nvPr/>
                  </p:nvSpPr>
                  <p:spPr>
                    <a:xfrm>
                      <a:off x="6654018" y="436098"/>
                      <a:ext cx="1899139" cy="1578316"/>
                    </a:xfrm>
                    <a:custGeom>
                      <a:avLst/>
                      <a:gdLst>
                        <a:gd name="connsiteX0" fmla="*/ 14068 w 1899139"/>
                        <a:gd name="connsiteY0" fmla="*/ 1308296 h 1578316"/>
                        <a:gd name="connsiteX1" fmla="*/ 42204 w 1899139"/>
                        <a:gd name="connsiteY1" fmla="*/ 914400 h 1578316"/>
                        <a:gd name="connsiteX2" fmla="*/ 56271 w 1899139"/>
                        <a:gd name="connsiteY2" fmla="*/ 872197 h 1578316"/>
                        <a:gd name="connsiteX3" fmla="*/ 84407 w 1899139"/>
                        <a:gd name="connsiteY3" fmla="*/ 829994 h 1578316"/>
                        <a:gd name="connsiteX4" fmla="*/ 98474 w 1899139"/>
                        <a:gd name="connsiteY4" fmla="*/ 787791 h 1578316"/>
                        <a:gd name="connsiteX5" fmla="*/ 140677 w 1899139"/>
                        <a:gd name="connsiteY5" fmla="*/ 759656 h 1578316"/>
                        <a:gd name="connsiteX6" fmla="*/ 225084 w 1899139"/>
                        <a:gd name="connsiteY6" fmla="*/ 703385 h 1578316"/>
                        <a:gd name="connsiteX7" fmla="*/ 239151 w 1899139"/>
                        <a:gd name="connsiteY7" fmla="*/ 661182 h 1578316"/>
                        <a:gd name="connsiteX8" fmla="*/ 407964 w 1899139"/>
                        <a:gd name="connsiteY8" fmla="*/ 576776 h 1578316"/>
                        <a:gd name="connsiteX9" fmla="*/ 464234 w 1899139"/>
                        <a:gd name="connsiteY9" fmla="*/ 562708 h 1578316"/>
                        <a:gd name="connsiteX10" fmla="*/ 675250 w 1899139"/>
                        <a:gd name="connsiteY10" fmla="*/ 548640 h 1578316"/>
                        <a:gd name="connsiteX11" fmla="*/ 900333 w 1899139"/>
                        <a:gd name="connsiteY11" fmla="*/ 562708 h 1578316"/>
                        <a:gd name="connsiteX12" fmla="*/ 984739 w 1899139"/>
                        <a:gd name="connsiteY12" fmla="*/ 576776 h 1578316"/>
                        <a:gd name="connsiteX13" fmla="*/ 1026942 w 1899139"/>
                        <a:gd name="connsiteY13" fmla="*/ 590844 h 1578316"/>
                        <a:gd name="connsiteX14" fmla="*/ 1083213 w 1899139"/>
                        <a:gd name="connsiteY14" fmla="*/ 604911 h 1578316"/>
                        <a:gd name="connsiteX15" fmla="*/ 1139484 w 1899139"/>
                        <a:gd name="connsiteY15" fmla="*/ 633047 h 1578316"/>
                        <a:gd name="connsiteX16" fmla="*/ 1252025 w 1899139"/>
                        <a:gd name="connsiteY16" fmla="*/ 661182 h 1578316"/>
                        <a:gd name="connsiteX17" fmla="*/ 1322364 w 1899139"/>
                        <a:gd name="connsiteY17" fmla="*/ 745588 h 1578316"/>
                        <a:gd name="connsiteX18" fmla="*/ 1378634 w 1899139"/>
                        <a:gd name="connsiteY18" fmla="*/ 773724 h 1578316"/>
                        <a:gd name="connsiteX19" fmla="*/ 1448973 w 1899139"/>
                        <a:gd name="connsiteY19" fmla="*/ 858130 h 1578316"/>
                        <a:gd name="connsiteX20" fmla="*/ 1463040 w 1899139"/>
                        <a:gd name="connsiteY20" fmla="*/ 914400 h 1578316"/>
                        <a:gd name="connsiteX21" fmla="*/ 1491176 w 1899139"/>
                        <a:gd name="connsiteY21" fmla="*/ 970671 h 1578316"/>
                        <a:gd name="connsiteX22" fmla="*/ 1547447 w 1899139"/>
                        <a:gd name="connsiteY22" fmla="*/ 1167619 h 1578316"/>
                        <a:gd name="connsiteX23" fmla="*/ 1575582 w 1899139"/>
                        <a:gd name="connsiteY23" fmla="*/ 1223890 h 1578316"/>
                        <a:gd name="connsiteX24" fmla="*/ 1603717 w 1899139"/>
                        <a:gd name="connsiteY24" fmla="*/ 1266093 h 1578316"/>
                        <a:gd name="connsiteX25" fmla="*/ 1645920 w 1899139"/>
                        <a:gd name="connsiteY25" fmla="*/ 1392702 h 1578316"/>
                        <a:gd name="connsiteX26" fmla="*/ 1659988 w 1899139"/>
                        <a:gd name="connsiteY26" fmla="*/ 1434905 h 1578316"/>
                        <a:gd name="connsiteX27" fmla="*/ 1631853 w 1899139"/>
                        <a:gd name="connsiteY27" fmla="*/ 1575582 h 1578316"/>
                        <a:gd name="connsiteX28" fmla="*/ 1575582 w 1899139"/>
                        <a:gd name="connsiteY28" fmla="*/ 1561514 h 1578316"/>
                        <a:gd name="connsiteX29" fmla="*/ 1533379 w 1899139"/>
                        <a:gd name="connsiteY29" fmla="*/ 1364567 h 1578316"/>
                        <a:gd name="connsiteX30" fmla="*/ 1491176 w 1899139"/>
                        <a:gd name="connsiteY30" fmla="*/ 1223890 h 1578316"/>
                        <a:gd name="connsiteX31" fmla="*/ 1477108 w 1899139"/>
                        <a:gd name="connsiteY31" fmla="*/ 1167619 h 1578316"/>
                        <a:gd name="connsiteX32" fmla="*/ 1448973 w 1899139"/>
                        <a:gd name="connsiteY32" fmla="*/ 1083213 h 1578316"/>
                        <a:gd name="connsiteX33" fmla="*/ 1448973 w 1899139"/>
                        <a:gd name="connsiteY33" fmla="*/ 801859 h 1578316"/>
                        <a:gd name="connsiteX34" fmla="*/ 1477108 w 1899139"/>
                        <a:gd name="connsiteY34" fmla="*/ 844062 h 1578316"/>
                        <a:gd name="connsiteX35" fmla="*/ 1519311 w 1899139"/>
                        <a:gd name="connsiteY35" fmla="*/ 886265 h 1578316"/>
                        <a:gd name="connsiteX36" fmla="*/ 1547447 w 1899139"/>
                        <a:gd name="connsiteY36" fmla="*/ 928468 h 1578316"/>
                        <a:gd name="connsiteX37" fmla="*/ 1617785 w 1899139"/>
                        <a:gd name="connsiteY37" fmla="*/ 998807 h 1578316"/>
                        <a:gd name="connsiteX38" fmla="*/ 1631853 w 1899139"/>
                        <a:gd name="connsiteY38" fmla="*/ 1041010 h 1578316"/>
                        <a:gd name="connsiteX39" fmla="*/ 1674056 w 1899139"/>
                        <a:gd name="connsiteY39" fmla="*/ 1097280 h 1578316"/>
                        <a:gd name="connsiteX40" fmla="*/ 1702191 w 1899139"/>
                        <a:gd name="connsiteY40" fmla="*/ 1139484 h 1578316"/>
                        <a:gd name="connsiteX41" fmla="*/ 1730327 w 1899139"/>
                        <a:gd name="connsiteY41" fmla="*/ 1167619 h 1578316"/>
                        <a:gd name="connsiteX42" fmla="*/ 1786597 w 1899139"/>
                        <a:gd name="connsiteY42" fmla="*/ 1266093 h 1578316"/>
                        <a:gd name="connsiteX43" fmla="*/ 1674056 w 1899139"/>
                        <a:gd name="connsiteY43" fmla="*/ 1237957 h 1578316"/>
                        <a:gd name="connsiteX44" fmla="*/ 1659988 w 1899139"/>
                        <a:gd name="connsiteY44" fmla="*/ 1195754 h 1578316"/>
                        <a:gd name="connsiteX45" fmla="*/ 1589650 w 1899139"/>
                        <a:gd name="connsiteY45" fmla="*/ 1097280 h 1578316"/>
                        <a:gd name="connsiteX46" fmla="*/ 1547447 w 1899139"/>
                        <a:gd name="connsiteY46" fmla="*/ 1012874 h 1578316"/>
                        <a:gd name="connsiteX47" fmla="*/ 1477108 w 1899139"/>
                        <a:gd name="connsiteY47" fmla="*/ 942536 h 1578316"/>
                        <a:gd name="connsiteX48" fmla="*/ 1448973 w 1899139"/>
                        <a:gd name="connsiteY48" fmla="*/ 900333 h 1578316"/>
                        <a:gd name="connsiteX49" fmla="*/ 1434905 w 1899139"/>
                        <a:gd name="connsiteY49" fmla="*/ 858130 h 1578316"/>
                        <a:gd name="connsiteX50" fmla="*/ 1406770 w 1899139"/>
                        <a:gd name="connsiteY50" fmla="*/ 829994 h 1578316"/>
                        <a:gd name="connsiteX51" fmla="*/ 1322364 w 1899139"/>
                        <a:gd name="connsiteY51" fmla="*/ 745588 h 1578316"/>
                        <a:gd name="connsiteX52" fmla="*/ 1195754 w 1899139"/>
                        <a:gd name="connsiteY52" fmla="*/ 759656 h 1578316"/>
                        <a:gd name="connsiteX53" fmla="*/ 1209822 w 1899139"/>
                        <a:gd name="connsiteY53" fmla="*/ 815927 h 1578316"/>
                        <a:gd name="connsiteX54" fmla="*/ 1237957 w 1899139"/>
                        <a:gd name="connsiteY54" fmla="*/ 900333 h 1578316"/>
                        <a:gd name="connsiteX55" fmla="*/ 1252025 w 1899139"/>
                        <a:gd name="connsiteY55" fmla="*/ 942536 h 1578316"/>
                        <a:gd name="connsiteX56" fmla="*/ 1266093 w 1899139"/>
                        <a:gd name="connsiteY56" fmla="*/ 984739 h 1578316"/>
                        <a:gd name="connsiteX57" fmla="*/ 1280160 w 1899139"/>
                        <a:gd name="connsiteY57" fmla="*/ 1041010 h 1578316"/>
                        <a:gd name="connsiteX58" fmla="*/ 1308296 w 1899139"/>
                        <a:gd name="connsiteY58" fmla="*/ 1125416 h 1578316"/>
                        <a:gd name="connsiteX59" fmla="*/ 1322364 w 1899139"/>
                        <a:gd name="connsiteY59" fmla="*/ 1167619 h 1578316"/>
                        <a:gd name="connsiteX60" fmla="*/ 1336431 w 1899139"/>
                        <a:gd name="connsiteY60" fmla="*/ 1350499 h 1578316"/>
                        <a:gd name="connsiteX61" fmla="*/ 1364567 w 1899139"/>
                        <a:gd name="connsiteY61" fmla="*/ 1434905 h 1578316"/>
                        <a:gd name="connsiteX62" fmla="*/ 1378634 w 1899139"/>
                        <a:gd name="connsiteY62" fmla="*/ 1477108 h 1578316"/>
                        <a:gd name="connsiteX63" fmla="*/ 1406770 w 1899139"/>
                        <a:gd name="connsiteY63" fmla="*/ 1237957 h 1578316"/>
                        <a:gd name="connsiteX64" fmla="*/ 1392702 w 1899139"/>
                        <a:gd name="connsiteY64" fmla="*/ 1167619 h 1578316"/>
                        <a:gd name="connsiteX65" fmla="*/ 1336431 w 1899139"/>
                        <a:gd name="connsiteY65" fmla="*/ 1026942 h 1578316"/>
                        <a:gd name="connsiteX66" fmla="*/ 1308296 w 1899139"/>
                        <a:gd name="connsiteY66" fmla="*/ 984739 h 1578316"/>
                        <a:gd name="connsiteX67" fmla="*/ 1266093 w 1899139"/>
                        <a:gd name="connsiteY67" fmla="*/ 844062 h 1578316"/>
                        <a:gd name="connsiteX68" fmla="*/ 1252025 w 1899139"/>
                        <a:gd name="connsiteY68" fmla="*/ 801859 h 1578316"/>
                        <a:gd name="connsiteX69" fmla="*/ 1237957 w 1899139"/>
                        <a:gd name="connsiteY69" fmla="*/ 703385 h 1578316"/>
                        <a:gd name="connsiteX70" fmla="*/ 1209822 w 1899139"/>
                        <a:gd name="connsiteY70" fmla="*/ 647114 h 1578316"/>
                        <a:gd name="connsiteX71" fmla="*/ 1195754 w 1899139"/>
                        <a:gd name="connsiteY71" fmla="*/ 604911 h 1578316"/>
                        <a:gd name="connsiteX72" fmla="*/ 1378634 w 1899139"/>
                        <a:gd name="connsiteY72" fmla="*/ 576776 h 1578316"/>
                        <a:gd name="connsiteX73" fmla="*/ 1575582 w 1899139"/>
                        <a:gd name="connsiteY73" fmla="*/ 590844 h 1578316"/>
                        <a:gd name="connsiteX74" fmla="*/ 1674056 w 1899139"/>
                        <a:gd name="connsiteY74" fmla="*/ 618979 h 1578316"/>
                        <a:gd name="connsiteX75" fmla="*/ 1730327 w 1899139"/>
                        <a:gd name="connsiteY75" fmla="*/ 633047 h 1578316"/>
                        <a:gd name="connsiteX76" fmla="*/ 1814733 w 1899139"/>
                        <a:gd name="connsiteY76" fmla="*/ 661182 h 1578316"/>
                        <a:gd name="connsiteX77" fmla="*/ 1899139 w 1899139"/>
                        <a:gd name="connsiteY77" fmla="*/ 717453 h 1578316"/>
                        <a:gd name="connsiteX78" fmla="*/ 1856936 w 1899139"/>
                        <a:gd name="connsiteY78" fmla="*/ 745588 h 1578316"/>
                        <a:gd name="connsiteX79" fmla="*/ 1659988 w 1899139"/>
                        <a:gd name="connsiteY79" fmla="*/ 703385 h 1578316"/>
                        <a:gd name="connsiteX80" fmla="*/ 1617785 w 1899139"/>
                        <a:gd name="connsiteY80" fmla="*/ 675250 h 1578316"/>
                        <a:gd name="connsiteX81" fmla="*/ 1434905 w 1899139"/>
                        <a:gd name="connsiteY81" fmla="*/ 661182 h 1578316"/>
                        <a:gd name="connsiteX82" fmla="*/ 1322364 w 1899139"/>
                        <a:gd name="connsiteY82" fmla="*/ 633047 h 1578316"/>
                        <a:gd name="connsiteX83" fmla="*/ 872197 w 1899139"/>
                        <a:gd name="connsiteY83" fmla="*/ 604911 h 1578316"/>
                        <a:gd name="connsiteX84" fmla="*/ 815927 w 1899139"/>
                        <a:gd name="connsiteY84" fmla="*/ 576776 h 1578316"/>
                        <a:gd name="connsiteX85" fmla="*/ 858130 w 1899139"/>
                        <a:gd name="connsiteY85" fmla="*/ 562708 h 1578316"/>
                        <a:gd name="connsiteX86" fmla="*/ 928468 w 1899139"/>
                        <a:gd name="connsiteY86" fmla="*/ 633047 h 1578316"/>
                        <a:gd name="connsiteX87" fmla="*/ 984739 w 1899139"/>
                        <a:gd name="connsiteY87" fmla="*/ 717453 h 1578316"/>
                        <a:gd name="connsiteX88" fmla="*/ 1041010 w 1899139"/>
                        <a:gd name="connsiteY88" fmla="*/ 801859 h 1578316"/>
                        <a:gd name="connsiteX89" fmla="*/ 1069145 w 1899139"/>
                        <a:gd name="connsiteY89" fmla="*/ 900333 h 1578316"/>
                        <a:gd name="connsiteX90" fmla="*/ 1097280 w 1899139"/>
                        <a:gd name="connsiteY90" fmla="*/ 984739 h 1578316"/>
                        <a:gd name="connsiteX91" fmla="*/ 1111348 w 1899139"/>
                        <a:gd name="connsiteY91" fmla="*/ 1026942 h 1578316"/>
                        <a:gd name="connsiteX92" fmla="*/ 1125416 w 1899139"/>
                        <a:gd name="connsiteY92" fmla="*/ 1069145 h 1578316"/>
                        <a:gd name="connsiteX93" fmla="*/ 1153551 w 1899139"/>
                        <a:gd name="connsiteY93" fmla="*/ 1181687 h 1578316"/>
                        <a:gd name="connsiteX94" fmla="*/ 1181687 w 1899139"/>
                        <a:gd name="connsiteY94" fmla="*/ 1280160 h 1578316"/>
                        <a:gd name="connsiteX95" fmla="*/ 1223890 w 1899139"/>
                        <a:gd name="connsiteY95" fmla="*/ 1223890 h 1578316"/>
                        <a:gd name="connsiteX96" fmla="*/ 1181687 w 1899139"/>
                        <a:gd name="connsiteY96" fmla="*/ 998807 h 1578316"/>
                        <a:gd name="connsiteX97" fmla="*/ 1111348 w 1899139"/>
                        <a:gd name="connsiteY97" fmla="*/ 914400 h 1578316"/>
                        <a:gd name="connsiteX98" fmla="*/ 1069145 w 1899139"/>
                        <a:gd name="connsiteY98" fmla="*/ 815927 h 1578316"/>
                        <a:gd name="connsiteX99" fmla="*/ 1055077 w 1899139"/>
                        <a:gd name="connsiteY99" fmla="*/ 773724 h 1578316"/>
                        <a:gd name="connsiteX100" fmla="*/ 1026942 w 1899139"/>
                        <a:gd name="connsiteY100" fmla="*/ 731520 h 1578316"/>
                        <a:gd name="connsiteX101" fmla="*/ 956604 w 1899139"/>
                        <a:gd name="connsiteY101" fmla="*/ 604911 h 1578316"/>
                        <a:gd name="connsiteX102" fmla="*/ 956604 w 1899139"/>
                        <a:gd name="connsiteY102" fmla="*/ 506437 h 1578316"/>
                        <a:gd name="connsiteX103" fmla="*/ 1055077 w 1899139"/>
                        <a:gd name="connsiteY103" fmla="*/ 450167 h 1578316"/>
                        <a:gd name="connsiteX104" fmla="*/ 1083213 w 1899139"/>
                        <a:gd name="connsiteY104" fmla="*/ 422031 h 1578316"/>
                        <a:gd name="connsiteX105" fmla="*/ 1125416 w 1899139"/>
                        <a:gd name="connsiteY105" fmla="*/ 393896 h 1578316"/>
                        <a:gd name="connsiteX106" fmla="*/ 1153551 w 1899139"/>
                        <a:gd name="connsiteY106" fmla="*/ 365760 h 1578316"/>
                        <a:gd name="connsiteX107" fmla="*/ 1195754 w 1899139"/>
                        <a:gd name="connsiteY107" fmla="*/ 337625 h 1578316"/>
                        <a:gd name="connsiteX108" fmla="*/ 1223890 w 1899139"/>
                        <a:gd name="connsiteY108" fmla="*/ 309490 h 1578316"/>
                        <a:gd name="connsiteX109" fmla="*/ 1350499 w 1899139"/>
                        <a:gd name="connsiteY109" fmla="*/ 267287 h 1578316"/>
                        <a:gd name="connsiteX110" fmla="*/ 1392702 w 1899139"/>
                        <a:gd name="connsiteY110" fmla="*/ 253219 h 1578316"/>
                        <a:gd name="connsiteX111" fmla="*/ 1350499 w 1899139"/>
                        <a:gd name="connsiteY111" fmla="*/ 351693 h 1578316"/>
                        <a:gd name="connsiteX112" fmla="*/ 1266093 w 1899139"/>
                        <a:gd name="connsiteY112" fmla="*/ 379828 h 1578316"/>
                        <a:gd name="connsiteX113" fmla="*/ 1223890 w 1899139"/>
                        <a:gd name="connsiteY113" fmla="*/ 393896 h 1578316"/>
                        <a:gd name="connsiteX114" fmla="*/ 1181687 w 1899139"/>
                        <a:gd name="connsiteY114" fmla="*/ 407964 h 1578316"/>
                        <a:gd name="connsiteX115" fmla="*/ 1097280 w 1899139"/>
                        <a:gd name="connsiteY115" fmla="*/ 450167 h 1578316"/>
                        <a:gd name="connsiteX116" fmla="*/ 1055077 w 1899139"/>
                        <a:gd name="connsiteY116" fmla="*/ 478302 h 1578316"/>
                        <a:gd name="connsiteX117" fmla="*/ 1012874 w 1899139"/>
                        <a:gd name="connsiteY117" fmla="*/ 492370 h 1578316"/>
                        <a:gd name="connsiteX118" fmla="*/ 914400 w 1899139"/>
                        <a:gd name="connsiteY118" fmla="*/ 534573 h 1578316"/>
                        <a:gd name="connsiteX119" fmla="*/ 745588 w 1899139"/>
                        <a:gd name="connsiteY119" fmla="*/ 520505 h 1578316"/>
                        <a:gd name="connsiteX120" fmla="*/ 618979 w 1899139"/>
                        <a:gd name="connsiteY120" fmla="*/ 492370 h 1578316"/>
                        <a:gd name="connsiteX121" fmla="*/ 548640 w 1899139"/>
                        <a:gd name="connsiteY121" fmla="*/ 478302 h 1578316"/>
                        <a:gd name="connsiteX122" fmla="*/ 492370 w 1899139"/>
                        <a:gd name="connsiteY122" fmla="*/ 464234 h 1578316"/>
                        <a:gd name="connsiteX123" fmla="*/ 393896 w 1899139"/>
                        <a:gd name="connsiteY123" fmla="*/ 450167 h 1578316"/>
                        <a:gd name="connsiteX124" fmla="*/ 520505 w 1899139"/>
                        <a:gd name="connsiteY124" fmla="*/ 464234 h 1578316"/>
                        <a:gd name="connsiteX125" fmla="*/ 590844 w 1899139"/>
                        <a:gd name="connsiteY125" fmla="*/ 520505 h 1578316"/>
                        <a:gd name="connsiteX126" fmla="*/ 618979 w 1899139"/>
                        <a:gd name="connsiteY126" fmla="*/ 562708 h 1578316"/>
                        <a:gd name="connsiteX127" fmla="*/ 689317 w 1899139"/>
                        <a:gd name="connsiteY127" fmla="*/ 436099 h 1578316"/>
                        <a:gd name="connsiteX128" fmla="*/ 717453 w 1899139"/>
                        <a:gd name="connsiteY128" fmla="*/ 407964 h 1578316"/>
                        <a:gd name="connsiteX129" fmla="*/ 745588 w 1899139"/>
                        <a:gd name="connsiteY129" fmla="*/ 365760 h 1578316"/>
                        <a:gd name="connsiteX130" fmla="*/ 773724 w 1899139"/>
                        <a:gd name="connsiteY130" fmla="*/ 337625 h 1578316"/>
                        <a:gd name="connsiteX131" fmla="*/ 801859 w 1899139"/>
                        <a:gd name="connsiteY131" fmla="*/ 295422 h 1578316"/>
                        <a:gd name="connsiteX132" fmla="*/ 844062 w 1899139"/>
                        <a:gd name="connsiteY132" fmla="*/ 281354 h 1578316"/>
                        <a:gd name="connsiteX133" fmla="*/ 872197 w 1899139"/>
                        <a:gd name="connsiteY133" fmla="*/ 239151 h 1578316"/>
                        <a:gd name="connsiteX134" fmla="*/ 970671 w 1899139"/>
                        <a:gd name="connsiteY134" fmla="*/ 182880 h 1578316"/>
                        <a:gd name="connsiteX135" fmla="*/ 1041010 w 1899139"/>
                        <a:gd name="connsiteY135" fmla="*/ 140677 h 1578316"/>
                        <a:gd name="connsiteX136" fmla="*/ 1111348 w 1899139"/>
                        <a:gd name="connsiteY136" fmla="*/ 84407 h 1578316"/>
                        <a:gd name="connsiteX137" fmla="*/ 1097280 w 1899139"/>
                        <a:gd name="connsiteY137" fmla="*/ 126610 h 1578316"/>
                        <a:gd name="connsiteX138" fmla="*/ 1012874 w 1899139"/>
                        <a:gd name="connsiteY138" fmla="*/ 182880 h 1578316"/>
                        <a:gd name="connsiteX139" fmla="*/ 984739 w 1899139"/>
                        <a:gd name="connsiteY139" fmla="*/ 211016 h 1578316"/>
                        <a:gd name="connsiteX140" fmla="*/ 914400 w 1899139"/>
                        <a:gd name="connsiteY140" fmla="*/ 267287 h 1578316"/>
                        <a:gd name="connsiteX141" fmla="*/ 858130 w 1899139"/>
                        <a:gd name="connsiteY141" fmla="*/ 351693 h 1578316"/>
                        <a:gd name="connsiteX142" fmla="*/ 844062 w 1899139"/>
                        <a:gd name="connsiteY142" fmla="*/ 393896 h 1578316"/>
                        <a:gd name="connsiteX143" fmla="*/ 801859 w 1899139"/>
                        <a:gd name="connsiteY143" fmla="*/ 422031 h 1578316"/>
                        <a:gd name="connsiteX144" fmla="*/ 745588 w 1899139"/>
                        <a:gd name="connsiteY144" fmla="*/ 478302 h 1578316"/>
                        <a:gd name="connsiteX145" fmla="*/ 703385 w 1899139"/>
                        <a:gd name="connsiteY145" fmla="*/ 506437 h 1578316"/>
                        <a:gd name="connsiteX146" fmla="*/ 647114 w 1899139"/>
                        <a:gd name="connsiteY146" fmla="*/ 562708 h 1578316"/>
                        <a:gd name="connsiteX147" fmla="*/ 633047 w 1899139"/>
                        <a:gd name="connsiteY147" fmla="*/ 604911 h 1578316"/>
                        <a:gd name="connsiteX148" fmla="*/ 675250 w 1899139"/>
                        <a:gd name="connsiteY148" fmla="*/ 689317 h 1578316"/>
                        <a:gd name="connsiteX149" fmla="*/ 703385 w 1899139"/>
                        <a:gd name="connsiteY149" fmla="*/ 745588 h 1578316"/>
                        <a:gd name="connsiteX150" fmla="*/ 717453 w 1899139"/>
                        <a:gd name="connsiteY150" fmla="*/ 801859 h 1578316"/>
                        <a:gd name="connsiteX151" fmla="*/ 745588 w 1899139"/>
                        <a:gd name="connsiteY151" fmla="*/ 844062 h 1578316"/>
                        <a:gd name="connsiteX152" fmla="*/ 787791 w 1899139"/>
                        <a:gd name="connsiteY152" fmla="*/ 942536 h 1578316"/>
                        <a:gd name="connsiteX153" fmla="*/ 844062 w 1899139"/>
                        <a:gd name="connsiteY153" fmla="*/ 998807 h 1578316"/>
                        <a:gd name="connsiteX154" fmla="*/ 900333 w 1899139"/>
                        <a:gd name="connsiteY154" fmla="*/ 1083213 h 1578316"/>
                        <a:gd name="connsiteX155" fmla="*/ 970671 w 1899139"/>
                        <a:gd name="connsiteY155" fmla="*/ 1167619 h 1578316"/>
                        <a:gd name="connsiteX156" fmla="*/ 956604 w 1899139"/>
                        <a:gd name="connsiteY156" fmla="*/ 1097280 h 1578316"/>
                        <a:gd name="connsiteX157" fmla="*/ 942536 w 1899139"/>
                        <a:gd name="connsiteY157" fmla="*/ 1012874 h 1578316"/>
                        <a:gd name="connsiteX158" fmla="*/ 914400 w 1899139"/>
                        <a:gd name="connsiteY158" fmla="*/ 928468 h 1578316"/>
                        <a:gd name="connsiteX159" fmla="*/ 886265 w 1899139"/>
                        <a:gd name="connsiteY159" fmla="*/ 886265 h 1578316"/>
                        <a:gd name="connsiteX160" fmla="*/ 872197 w 1899139"/>
                        <a:gd name="connsiteY160" fmla="*/ 829994 h 1578316"/>
                        <a:gd name="connsiteX161" fmla="*/ 815927 w 1899139"/>
                        <a:gd name="connsiteY161" fmla="*/ 745588 h 1578316"/>
                        <a:gd name="connsiteX162" fmla="*/ 801859 w 1899139"/>
                        <a:gd name="connsiteY162" fmla="*/ 703385 h 1578316"/>
                        <a:gd name="connsiteX163" fmla="*/ 717453 w 1899139"/>
                        <a:gd name="connsiteY163" fmla="*/ 604911 h 1578316"/>
                        <a:gd name="connsiteX164" fmla="*/ 689317 w 1899139"/>
                        <a:gd name="connsiteY164" fmla="*/ 576776 h 1578316"/>
                        <a:gd name="connsiteX165" fmla="*/ 520505 w 1899139"/>
                        <a:gd name="connsiteY165" fmla="*/ 548640 h 1578316"/>
                        <a:gd name="connsiteX166" fmla="*/ 295422 w 1899139"/>
                        <a:gd name="connsiteY166" fmla="*/ 534573 h 1578316"/>
                        <a:gd name="connsiteX167" fmla="*/ 323557 w 1899139"/>
                        <a:gd name="connsiteY167" fmla="*/ 675250 h 1578316"/>
                        <a:gd name="connsiteX168" fmla="*/ 393896 w 1899139"/>
                        <a:gd name="connsiteY168" fmla="*/ 745588 h 1578316"/>
                        <a:gd name="connsiteX169" fmla="*/ 422031 w 1899139"/>
                        <a:gd name="connsiteY169" fmla="*/ 773724 h 1578316"/>
                        <a:gd name="connsiteX170" fmla="*/ 450167 w 1899139"/>
                        <a:gd name="connsiteY170" fmla="*/ 801859 h 1578316"/>
                        <a:gd name="connsiteX171" fmla="*/ 464234 w 1899139"/>
                        <a:gd name="connsiteY171" fmla="*/ 858130 h 1578316"/>
                        <a:gd name="connsiteX172" fmla="*/ 520505 w 1899139"/>
                        <a:gd name="connsiteY172" fmla="*/ 942536 h 1578316"/>
                        <a:gd name="connsiteX173" fmla="*/ 548640 w 1899139"/>
                        <a:gd name="connsiteY173" fmla="*/ 984739 h 1578316"/>
                        <a:gd name="connsiteX174" fmla="*/ 618979 w 1899139"/>
                        <a:gd name="connsiteY174" fmla="*/ 1111348 h 1578316"/>
                        <a:gd name="connsiteX175" fmla="*/ 661182 w 1899139"/>
                        <a:gd name="connsiteY175" fmla="*/ 1125416 h 1578316"/>
                        <a:gd name="connsiteX176" fmla="*/ 689317 w 1899139"/>
                        <a:gd name="connsiteY176" fmla="*/ 1167619 h 1578316"/>
                        <a:gd name="connsiteX177" fmla="*/ 717453 w 1899139"/>
                        <a:gd name="connsiteY177" fmla="*/ 1195754 h 1578316"/>
                        <a:gd name="connsiteX178" fmla="*/ 731520 w 1899139"/>
                        <a:gd name="connsiteY178" fmla="*/ 1153551 h 1578316"/>
                        <a:gd name="connsiteX179" fmla="*/ 703385 w 1899139"/>
                        <a:gd name="connsiteY179" fmla="*/ 1055077 h 1578316"/>
                        <a:gd name="connsiteX180" fmla="*/ 661182 w 1899139"/>
                        <a:gd name="connsiteY180" fmla="*/ 914400 h 1578316"/>
                        <a:gd name="connsiteX181" fmla="*/ 647114 w 1899139"/>
                        <a:gd name="connsiteY181" fmla="*/ 872197 h 1578316"/>
                        <a:gd name="connsiteX182" fmla="*/ 548640 w 1899139"/>
                        <a:gd name="connsiteY182" fmla="*/ 759656 h 1578316"/>
                        <a:gd name="connsiteX183" fmla="*/ 520505 w 1899139"/>
                        <a:gd name="connsiteY183" fmla="*/ 731520 h 1578316"/>
                        <a:gd name="connsiteX184" fmla="*/ 464234 w 1899139"/>
                        <a:gd name="connsiteY184" fmla="*/ 675250 h 1578316"/>
                        <a:gd name="connsiteX185" fmla="*/ 436099 w 1899139"/>
                        <a:gd name="connsiteY185" fmla="*/ 647114 h 1578316"/>
                        <a:gd name="connsiteX186" fmla="*/ 379828 w 1899139"/>
                        <a:gd name="connsiteY186" fmla="*/ 604911 h 1578316"/>
                        <a:gd name="connsiteX187" fmla="*/ 323557 w 1899139"/>
                        <a:gd name="connsiteY187" fmla="*/ 590844 h 1578316"/>
                        <a:gd name="connsiteX188" fmla="*/ 309490 w 1899139"/>
                        <a:gd name="connsiteY188" fmla="*/ 548640 h 1578316"/>
                        <a:gd name="connsiteX189" fmla="*/ 351693 w 1899139"/>
                        <a:gd name="connsiteY189" fmla="*/ 506437 h 1578316"/>
                        <a:gd name="connsiteX190" fmla="*/ 365760 w 1899139"/>
                        <a:gd name="connsiteY190" fmla="*/ 464234 h 1578316"/>
                        <a:gd name="connsiteX191" fmla="*/ 393896 w 1899139"/>
                        <a:gd name="connsiteY191" fmla="*/ 436099 h 1578316"/>
                        <a:gd name="connsiteX192" fmla="*/ 422031 w 1899139"/>
                        <a:gd name="connsiteY192" fmla="*/ 393896 h 1578316"/>
                        <a:gd name="connsiteX193" fmla="*/ 450167 w 1899139"/>
                        <a:gd name="connsiteY193" fmla="*/ 365760 h 1578316"/>
                        <a:gd name="connsiteX194" fmla="*/ 520505 w 1899139"/>
                        <a:gd name="connsiteY194" fmla="*/ 281354 h 1578316"/>
                        <a:gd name="connsiteX195" fmla="*/ 576776 w 1899139"/>
                        <a:gd name="connsiteY195" fmla="*/ 168813 h 1578316"/>
                        <a:gd name="connsiteX196" fmla="*/ 661182 w 1899139"/>
                        <a:gd name="connsiteY196" fmla="*/ 56271 h 1578316"/>
                        <a:gd name="connsiteX197" fmla="*/ 689317 w 1899139"/>
                        <a:gd name="connsiteY197" fmla="*/ 14068 h 1578316"/>
                        <a:gd name="connsiteX198" fmla="*/ 731520 w 1899139"/>
                        <a:gd name="connsiteY198" fmla="*/ 0 h 1578316"/>
                        <a:gd name="connsiteX199" fmla="*/ 717453 w 1899139"/>
                        <a:gd name="connsiteY199" fmla="*/ 98474 h 1578316"/>
                        <a:gd name="connsiteX200" fmla="*/ 703385 w 1899139"/>
                        <a:gd name="connsiteY200" fmla="*/ 154745 h 1578316"/>
                        <a:gd name="connsiteX201" fmla="*/ 590844 w 1899139"/>
                        <a:gd name="connsiteY201" fmla="*/ 239151 h 1578316"/>
                        <a:gd name="connsiteX202" fmla="*/ 534573 w 1899139"/>
                        <a:gd name="connsiteY202" fmla="*/ 309490 h 1578316"/>
                        <a:gd name="connsiteX203" fmla="*/ 492370 w 1899139"/>
                        <a:gd name="connsiteY203" fmla="*/ 323557 h 1578316"/>
                        <a:gd name="connsiteX204" fmla="*/ 450167 w 1899139"/>
                        <a:gd name="connsiteY204" fmla="*/ 393896 h 1578316"/>
                        <a:gd name="connsiteX205" fmla="*/ 393896 w 1899139"/>
                        <a:gd name="connsiteY205" fmla="*/ 478302 h 1578316"/>
                        <a:gd name="connsiteX206" fmla="*/ 365760 w 1899139"/>
                        <a:gd name="connsiteY206" fmla="*/ 520505 h 1578316"/>
                        <a:gd name="connsiteX207" fmla="*/ 323557 w 1899139"/>
                        <a:gd name="connsiteY207" fmla="*/ 562708 h 1578316"/>
                        <a:gd name="connsiteX208" fmla="*/ 309490 w 1899139"/>
                        <a:gd name="connsiteY208" fmla="*/ 618979 h 1578316"/>
                        <a:gd name="connsiteX209" fmla="*/ 253219 w 1899139"/>
                        <a:gd name="connsiteY209" fmla="*/ 675250 h 1578316"/>
                        <a:gd name="connsiteX210" fmla="*/ 182880 w 1899139"/>
                        <a:gd name="connsiteY210" fmla="*/ 759656 h 1578316"/>
                        <a:gd name="connsiteX211" fmla="*/ 84407 w 1899139"/>
                        <a:gd name="connsiteY211" fmla="*/ 886265 h 1578316"/>
                        <a:gd name="connsiteX212" fmla="*/ 56271 w 1899139"/>
                        <a:gd name="connsiteY212" fmla="*/ 998807 h 1578316"/>
                        <a:gd name="connsiteX213" fmla="*/ 42204 w 1899139"/>
                        <a:gd name="connsiteY213" fmla="*/ 1083213 h 1578316"/>
                        <a:gd name="connsiteX214" fmla="*/ 0 w 1899139"/>
                        <a:gd name="connsiteY214" fmla="*/ 1181687 h 1578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</a:cxnLst>
                      <a:rect l="l" t="t" r="r" b="b"/>
                      <a:pathLst>
                        <a:path w="1899139" h="1578316">
                          <a:moveTo>
                            <a:pt x="14068" y="1308296"/>
                          </a:moveTo>
                          <a:cubicBezTo>
                            <a:pt x="23061" y="1092462"/>
                            <a:pt x="1826" y="1055726"/>
                            <a:pt x="42204" y="914400"/>
                          </a:cubicBezTo>
                          <a:cubicBezTo>
                            <a:pt x="46278" y="900142"/>
                            <a:pt x="49639" y="885460"/>
                            <a:pt x="56271" y="872197"/>
                          </a:cubicBezTo>
                          <a:cubicBezTo>
                            <a:pt x="63832" y="857075"/>
                            <a:pt x="75028" y="844062"/>
                            <a:pt x="84407" y="829994"/>
                          </a:cubicBezTo>
                          <a:cubicBezTo>
                            <a:pt x="89096" y="815926"/>
                            <a:pt x="89211" y="799370"/>
                            <a:pt x="98474" y="787791"/>
                          </a:cubicBezTo>
                          <a:cubicBezTo>
                            <a:pt x="109036" y="774589"/>
                            <a:pt x="127475" y="770218"/>
                            <a:pt x="140677" y="759656"/>
                          </a:cubicBezTo>
                          <a:cubicBezTo>
                            <a:pt x="212285" y="702370"/>
                            <a:pt x="111662" y="760095"/>
                            <a:pt x="225084" y="703385"/>
                          </a:cubicBezTo>
                          <a:cubicBezTo>
                            <a:pt x="229773" y="689317"/>
                            <a:pt x="228666" y="671667"/>
                            <a:pt x="239151" y="661182"/>
                          </a:cubicBezTo>
                          <a:cubicBezTo>
                            <a:pt x="284997" y="615335"/>
                            <a:pt x="346940" y="592033"/>
                            <a:pt x="407964" y="576776"/>
                          </a:cubicBezTo>
                          <a:cubicBezTo>
                            <a:pt x="426721" y="572087"/>
                            <a:pt x="445006" y="564732"/>
                            <a:pt x="464234" y="562708"/>
                          </a:cubicBezTo>
                          <a:cubicBezTo>
                            <a:pt x="534341" y="555328"/>
                            <a:pt x="604911" y="553329"/>
                            <a:pt x="675250" y="548640"/>
                          </a:cubicBezTo>
                          <a:cubicBezTo>
                            <a:pt x="750278" y="553329"/>
                            <a:pt x="825468" y="555902"/>
                            <a:pt x="900333" y="562708"/>
                          </a:cubicBezTo>
                          <a:cubicBezTo>
                            <a:pt x="928739" y="565290"/>
                            <a:pt x="956895" y="570588"/>
                            <a:pt x="984739" y="576776"/>
                          </a:cubicBezTo>
                          <a:cubicBezTo>
                            <a:pt x="999215" y="579993"/>
                            <a:pt x="1012684" y="586770"/>
                            <a:pt x="1026942" y="590844"/>
                          </a:cubicBezTo>
                          <a:cubicBezTo>
                            <a:pt x="1045532" y="596155"/>
                            <a:pt x="1064456" y="600222"/>
                            <a:pt x="1083213" y="604911"/>
                          </a:cubicBezTo>
                          <a:cubicBezTo>
                            <a:pt x="1101970" y="614290"/>
                            <a:pt x="1119589" y="626415"/>
                            <a:pt x="1139484" y="633047"/>
                          </a:cubicBezTo>
                          <a:cubicBezTo>
                            <a:pt x="1176168" y="645275"/>
                            <a:pt x="1252025" y="661182"/>
                            <a:pt x="1252025" y="661182"/>
                          </a:cubicBezTo>
                          <a:cubicBezTo>
                            <a:pt x="1274461" y="694836"/>
                            <a:pt x="1287897" y="720968"/>
                            <a:pt x="1322364" y="745588"/>
                          </a:cubicBezTo>
                          <a:cubicBezTo>
                            <a:pt x="1339429" y="757777"/>
                            <a:pt x="1361570" y="761535"/>
                            <a:pt x="1378634" y="773724"/>
                          </a:cubicBezTo>
                          <a:cubicBezTo>
                            <a:pt x="1413098" y="798342"/>
                            <a:pt x="1426538" y="824479"/>
                            <a:pt x="1448973" y="858130"/>
                          </a:cubicBezTo>
                          <a:cubicBezTo>
                            <a:pt x="1453662" y="876887"/>
                            <a:pt x="1456251" y="896297"/>
                            <a:pt x="1463040" y="914400"/>
                          </a:cubicBezTo>
                          <a:cubicBezTo>
                            <a:pt x="1470403" y="934036"/>
                            <a:pt x="1484544" y="950776"/>
                            <a:pt x="1491176" y="970671"/>
                          </a:cubicBezTo>
                          <a:cubicBezTo>
                            <a:pt x="1509210" y="1024774"/>
                            <a:pt x="1520346" y="1113416"/>
                            <a:pt x="1547447" y="1167619"/>
                          </a:cubicBezTo>
                          <a:cubicBezTo>
                            <a:pt x="1556825" y="1186376"/>
                            <a:pt x="1565178" y="1205682"/>
                            <a:pt x="1575582" y="1223890"/>
                          </a:cubicBezTo>
                          <a:cubicBezTo>
                            <a:pt x="1583970" y="1238570"/>
                            <a:pt x="1596850" y="1250643"/>
                            <a:pt x="1603717" y="1266093"/>
                          </a:cubicBezTo>
                          <a:cubicBezTo>
                            <a:pt x="1603728" y="1266118"/>
                            <a:pt x="1638882" y="1371587"/>
                            <a:pt x="1645920" y="1392702"/>
                          </a:cubicBezTo>
                          <a:lnTo>
                            <a:pt x="1659988" y="1434905"/>
                          </a:lnTo>
                          <a:cubicBezTo>
                            <a:pt x="1665558" y="1479461"/>
                            <a:pt x="1710251" y="1564383"/>
                            <a:pt x="1631853" y="1575582"/>
                          </a:cubicBezTo>
                          <a:cubicBezTo>
                            <a:pt x="1612713" y="1578316"/>
                            <a:pt x="1594339" y="1566203"/>
                            <a:pt x="1575582" y="1561514"/>
                          </a:cubicBezTo>
                          <a:cubicBezTo>
                            <a:pt x="1515747" y="1471760"/>
                            <a:pt x="1558077" y="1549798"/>
                            <a:pt x="1533379" y="1364567"/>
                          </a:cubicBezTo>
                          <a:cubicBezTo>
                            <a:pt x="1527000" y="1316727"/>
                            <a:pt x="1502597" y="1269573"/>
                            <a:pt x="1491176" y="1223890"/>
                          </a:cubicBezTo>
                          <a:cubicBezTo>
                            <a:pt x="1486487" y="1205133"/>
                            <a:pt x="1482664" y="1186138"/>
                            <a:pt x="1477108" y="1167619"/>
                          </a:cubicBezTo>
                          <a:cubicBezTo>
                            <a:pt x="1468586" y="1139213"/>
                            <a:pt x="1448973" y="1083213"/>
                            <a:pt x="1448973" y="1083213"/>
                          </a:cubicBezTo>
                          <a:cubicBezTo>
                            <a:pt x="1434686" y="983204"/>
                            <a:pt x="1416823" y="909027"/>
                            <a:pt x="1448973" y="801859"/>
                          </a:cubicBezTo>
                          <a:cubicBezTo>
                            <a:pt x="1453831" y="785665"/>
                            <a:pt x="1466284" y="831074"/>
                            <a:pt x="1477108" y="844062"/>
                          </a:cubicBezTo>
                          <a:cubicBezTo>
                            <a:pt x="1489844" y="859346"/>
                            <a:pt x="1506575" y="870982"/>
                            <a:pt x="1519311" y="886265"/>
                          </a:cubicBezTo>
                          <a:cubicBezTo>
                            <a:pt x="1530135" y="899254"/>
                            <a:pt x="1536313" y="915744"/>
                            <a:pt x="1547447" y="928468"/>
                          </a:cubicBezTo>
                          <a:cubicBezTo>
                            <a:pt x="1569282" y="953422"/>
                            <a:pt x="1617785" y="998807"/>
                            <a:pt x="1617785" y="998807"/>
                          </a:cubicBezTo>
                          <a:cubicBezTo>
                            <a:pt x="1622474" y="1012875"/>
                            <a:pt x="1624496" y="1028135"/>
                            <a:pt x="1631853" y="1041010"/>
                          </a:cubicBezTo>
                          <a:cubicBezTo>
                            <a:pt x="1643486" y="1061367"/>
                            <a:pt x="1660428" y="1078201"/>
                            <a:pt x="1674056" y="1097280"/>
                          </a:cubicBezTo>
                          <a:cubicBezTo>
                            <a:pt x="1683883" y="1111038"/>
                            <a:pt x="1691629" y="1126281"/>
                            <a:pt x="1702191" y="1139484"/>
                          </a:cubicBezTo>
                          <a:cubicBezTo>
                            <a:pt x="1710476" y="1149841"/>
                            <a:pt x="1722041" y="1157262"/>
                            <a:pt x="1730327" y="1167619"/>
                          </a:cubicBezTo>
                          <a:cubicBezTo>
                            <a:pt x="1733962" y="1172163"/>
                            <a:pt x="1795718" y="1263053"/>
                            <a:pt x="1786597" y="1266093"/>
                          </a:cubicBezTo>
                          <a:cubicBezTo>
                            <a:pt x="1749913" y="1278321"/>
                            <a:pt x="1674056" y="1237957"/>
                            <a:pt x="1674056" y="1237957"/>
                          </a:cubicBezTo>
                          <a:cubicBezTo>
                            <a:pt x="1669367" y="1223889"/>
                            <a:pt x="1666620" y="1209017"/>
                            <a:pt x="1659988" y="1195754"/>
                          </a:cubicBezTo>
                          <a:cubicBezTo>
                            <a:pt x="1649702" y="1175182"/>
                            <a:pt x="1599209" y="1110026"/>
                            <a:pt x="1589650" y="1097280"/>
                          </a:cubicBezTo>
                          <a:cubicBezTo>
                            <a:pt x="1576369" y="1057437"/>
                            <a:pt x="1576814" y="1046436"/>
                            <a:pt x="1547447" y="1012874"/>
                          </a:cubicBezTo>
                          <a:cubicBezTo>
                            <a:pt x="1525612" y="987920"/>
                            <a:pt x="1495501" y="970125"/>
                            <a:pt x="1477108" y="942536"/>
                          </a:cubicBezTo>
                          <a:cubicBezTo>
                            <a:pt x="1467730" y="928468"/>
                            <a:pt x="1456534" y="915455"/>
                            <a:pt x="1448973" y="900333"/>
                          </a:cubicBezTo>
                          <a:cubicBezTo>
                            <a:pt x="1442341" y="887070"/>
                            <a:pt x="1442534" y="870846"/>
                            <a:pt x="1434905" y="858130"/>
                          </a:cubicBezTo>
                          <a:cubicBezTo>
                            <a:pt x="1428081" y="846757"/>
                            <a:pt x="1415055" y="840351"/>
                            <a:pt x="1406770" y="829994"/>
                          </a:cubicBezTo>
                          <a:cubicBezTo>
                            <a:pt x="1345061" y="752857"/>
                            <a:pt x="1420682" y="819327"/>
                            <a:pt x="1322364" y="745588"/>
                          </a:cubicBezTo>
                          <a:cubicBezTo>
                            <a:pt x="1280161" y="750277"/>
                            <a:pt x="1231763" y="737151"/>
                            <a:pt x="1195754" y="759656"/>
                          </a:cubicBezTo>
                          <a:cubicBezTo>
                            <a:pt x="1179359" y="769903"/>
                            <a:pt x="1204266" y="797408"/>
                            <a:pt x="1209822" y="815927"/>
                          </a:cubicBezTo>
                          <a:cubicBezTo>
                            <a:pt x="1218344" y="844333"/>
                            <a:pt x="1228579" y="872198"/>
                            <a:pt x="1237957" y="900333"/>
                          </a:cubicBezTo>
                          <a:lnTo>
                            <a:pt x="1252025" y="942536"/>
                          </a:lnTo>
                          <a:cubicBezTo>
                            <a:pt x="1256714" y="956604"/>
                            <a:pt x="1262497" y="970353"/>
                            <a:pt x="1266093" y="984739"/>
                          </a:cubicBezTo>
                          <a:cubicBezTo>
                            <a:pt x="1270782" y="1003496"/>
                            <a:pt x="1274604" y="1022491"/>
                            <a:pt x="1280160" y="1041010"/>
                          </a:cubicBezTo>
                          <a:cubicBezTo>
                            <a:pt x="1288682" y="1069417"/>
                            <a:pt x="1298917" y="1097281"/>
                            <a:pt x="1308296" y="1125416"/>
                          </a:cubicBezTo>
                          <a:lnTo>
                            <a:pt x="1322364" y="1167619"/>
                          </a:lnTo>
                          <a:cubicBezTo>
                            <a:pt x="1327053" y="1228579"/>
                            <a:pt x="1326895" y="1290107"/>
                            <a:pt x="1336431" y="1350499"/>
                          </a:cubicBezTo>
                          <a:cubicBezTo>
                            <a:pt x="1341056" y="1379793"/>
                            <a:pt x="1355189" y="1406770"/>
                            <a:pt x="1364567" y="1434905"/>
                          </a:cubicBezTo>
                          <a:lnTo>
                            <a:pt x="1378634" y="1477108"/>
                          </a:lnTo>
                          <a:cubicBezTo>
                            <a:pt x="1490652" y="1439768"/>
                            <a:pt x="1429374" y="1475302"/>
                            <a:pt x="1406770" y="1237957"/>
                          </a:cubicBezTo>
                          <a:cubicBezTo>
                            <a:pt x="1404503" y="1214154"/>
                            <a:pt x="1398993" y="1190687"/>
                            <a:pt x="1392702" y="1167619"/>
                          </a:cubicBezTo>
                          <a:cubicBezTo>
                            <a:pt x="1377663" y="1112476"/>
                            <a:pt x="1363881" y="1074979"/>
                            <a:pt x="1336431" y="1026942"/>
                          </a:cubicBezTo>
                          <a:cubicBezTo>
                            <a:pt x="1328043" y="1012262"/>
                            <a:pt x="1317674" y="998807"/>
                            <a:pt x="1308296" y="984739"/>
                          </a:cubicBezTo>
                          <a:cubicBezTo>
                            <a:pt x="1287036" y="899699"/>
                            <a:pt x="1300341" y="946805"/>
                            <a:pt x="1266093" y="844062"/>
                          </a:cubicBezTo>
                          <a:lnTo>
                            <a:pt x="1252025" y="801859"/>
                          </a:lnTo>
                          <a:cubicBezTo>
                            <a:pt x="1247336" y="769034"/>
                            <a:pt x="1246681" y="735375"/>
                            <a:pt x="1237957" y="703385"/>
                          </a:cubicBezTo>
                          <a:cubicBezTo>
                            <a:pt x="1232439" y="683153"/>
                            <a:pt x="1218083" y="666389"/>
                            <a:pt x="1209822" y="647114"/>
                          </a:cubicBezTo>
                          <a:cubicBezTo>
                            <a:pt x="1203981" y="633484"/>
                            <a:pt x="1200443" y="618979"/>
                            <a:pt x="1195754" y="604911"/>
                          </a:cubicBezTo>
                          <a:cubicBezTo>
                            <a:pt x="1263708" y="587923"/>
                            <a:pt x="1297625" y="576776"/>
                            <a:pt x="1378634" y="576776"/>
                          </a:cubicBezTo>
                          <a:cubicBezTo>
                            <a:pt x="1444451" y="576776"/>
                            <a:pt x="1509933" y="586155"/>
                            <a:pt x="1575582" y="590844"/>
                          </a:cubicBezTo>
                          <a:cubicBezTo>
                            <a:pt x="1751442" y="634807"/>
                            <a:pt x="1532824" y="578626"/>
                            <a:pt x="1674056" y="618979"/>
                          </a:cubicBezTo>
                          <a:cubicBezTo>
                            <a:pt x="1692646" y="624291"/>
                            <a:pt x="1711808" y="627491"/>
                            <a:pt x="1730327" y="633047"/>
                          </a:cubicBezTo>
                          <a:cubicBezTo>
                            <a:pt x="1758733" y="641569"/>
                            <a:pt x="1790057" y="644731"/>
                            <a:pt x="1814733" y="661182"/>
                          </a:cubicBezTo>
                          <a:lnTo>
                            <a:pt x="1899139" y="717453"/>
                          </a:lnTo>
                          <a:cubicBezTo>
                            <a:pt x="1885071" y="726831"/>
                            <a:pt x="1873774" y="744057"/>
                            <a:pt x="1856936" y="745588"/>
                          </a:cubicBezTo>
                          <a:cubicBezTo>
                            <a:pt x="1822888" y="748683"/>
                            <a:pt x="1695599" y="727126"/>
                            <a:pt x="1659988" y="703385"/>
                          </a:cubicBezTo>
                          <a:cubicBezTo>
                            <a:pt x="1645920" y="694007"/>
                            <a:pt x="1634403" y="678366"/>
                            <a:pt x="1617785" y="675250"/>
                          </a:cubicBezTo>
                          <a:cubicBezTo>
                            <a:pt x="1557692" y="663983"/>
                            <a:pt x="1495865" y="665871"/>
                            <a:pt x="1434905" y="661182"/>
                          </a:cubicBezTo>
                          <a:cubicBezTo>
                            <a:pt x="1397391" y="651804"/>
                            <a:pt x="1360840" y="636895"/>
                            <a:pt x="1322364" y="633047"/>
                          </a:cubicBezTo>
                          <a:cubicBezTo>
                            <a:pt x="1078930" y="608703"/>
                            <a:pt x="1228765" y="621119"/>
                            <a:pt x="872197" y="604911"/>
                          </a:cubicBezTo>
                          <a:cubicBezTo>
                            <a:pt x="853440" y="595533"/>
                            <a:pt x="822558" y="596671"/>
                            <a:pt x="815927" y="576776"/>
                          </a:cubicBezTo>
                          <a:cubicBezTo>
                            <a:pt x="811238" y="562708"/>
                            <a:pt x="844867" y="556076"/>
                            <a:pt x="858130" y="562708"/>
                          </a:cubicBezTo>
                          <a:cubicBezTo>
                            <a:pt x="887787" y="577537"/>
                            <a:pt x="928468" y="633047"/>
                            <a:pt x="928468" y="633047"/>
                          </a:cubicBezTo>
                          <a:cubicBezTo>
                            <a:pt x="957746" y="750156"/>
                            <a:pt x="916734" y="639733"/>
                            <a:pt x="984739" y="717453"/>
                          </a:cubicBezTo>
                          <a:cubicBezTo>
                            <a:pt x="1007006" y="742901"/>
                            <a:pt x="1041010" y="801859"/>
                            <a:pt x="1041010" y="801859"/>
                          </a:cubicBezTo>
                          <a:cubicBezTo>
                            <a:pt x="1088294" y="943719"/>
                            <a:pt x="1016141" y="723654"/>
                            <a:pt x="1069145" y="900333"/>
                          </a:cubicBezTo>
                          <a:cubicBezTo>
                            <a:pt x="1077667" y="928739"/>
                            <a:pt x="1087902" y="956604"/>
                            <a:pt x="1097280" y="984739"/>
                          </a:cubicBezTo>
                          <a:lnTo>
                            <a:pt x="1111348" y="1026942"/>
                          </a:lnTo>
                          <a:cubicBezTo>
                            <a:pt x="1116037" y="1041010"/>
                            <a:pt x="1122508" y="1054604"/>
                            <a:pt x="1125416" y="1069145"/>
                          </a:cubicBezTo>
                          <a:cubicBezTo>
                            <a:pt x="1154015" y="1212137"/>
                            <a:pt x="1124715" y="1080761"/>
                            <a:pt x="1153551" y="1181687"/>
                          </a:cubicBezTo>
                          <a:cubicBezTo>
                            <a:pt x="1188871" y="1305309"/>
                            <a:pt x="1147963" y="1178992"/>
                            <a:pt x="1181687" y="1280160"/>
                          </a:cubicBezTo>
                          <a:cubicBezTo>
                            <a:pt x="1195755" y="1261403"/>
                            <a:pt x="1220574" y="1247100"/>
                            <a:pt x="1223890" y="1223890"/>
                          </a:cubicBezTo>
                          <a:cubicBezTo>
                            <a:pt x="1225939" y="1209549"/>
                            <a:pt x="1212725" y="1029845"/>
                            <a:pt x="1181687" y="998807"/>
                          </a:cubicBezTo>
                          <a:cubicBezTo>
                            <a:pt x="1136972" y="954092"/>
                            <a:pt x="1161509" y="981282"/>
                            <a:pt x="1111348" y="914400"/>
                          </a:cubicBezTo>
                          <a:cubicBezTo>
                            <a:pt x="1082070" y="797290"/>
                            <a:pt x="1117720" y="913076"/>
                            <a:pt x="1069145" y="815927"/>
                          </a:cubicBezTo>
                          <a:cubicBezTo>
                            <a:pt x="1062513" y="802664"/>
                            <a:pt x="1061709" y="786987"/>
                            <a:pt x="1055077" y="773724"/>
                          </a:cubicBezTo>
                          <a:cubicBezTo>
                            <a:pt x="1047516" y="758601"/>
                            <a:pt x="1033809" y="746970"/>
                            <a:pt x="1026942" y="731520"/>
                          </a:cubicBezTo>
                          <a:cubicBezTo>
                            <a:pt x="971861" y="607585"/>
                            <a:pt x="1033633" y="681940"/>
                            <a:pt x="956604" y="604911"/>
                          </a:cubicBezTo>
                          <a:cubicBezTo>
                            <a:pt x="943948" y="566945"/>
                            <a:pt x="929126" y="547654"/>
                            <a:pt x="956604" y="506437"/>
                          </a:cubicBezTo>
                          <a:cubicBezTo>
                            <a:pt x="968115" y="489170"/>
                            <a:pt x="1043395" y="457955"/>
                            <a:pt x="1055077" y="450167"/>
                          </a:cubicBezTo>
                          <a:cubicBezTo>
                            <a:pt x="1066113" y="442810"/>
                            <a:pt x="1072856" y="430317"/>
                            <a:pt x="1083213" y="422031"/>
                          </a:cubicBezTo>
                          <a:cubicBezTo>
                            <a:pt x="1096415" y="411469"/>
                            <a:pt x="1112214" y="404458"/>
                            <a:pt x="1125416" y="393896"/>
                          </a:cubicBezTo>
                          <a:cubicBezTo>
                            <a:pt x="1135773" y="385610"/>
                            <a:pt x="1143194" y="374046"/>
                            <a:pt x="1153551" y="365760"/>
                          </a:cubicBezTo>
                          <a:cubicBezTo>
                            <a:pt x="1166753" y="355198"/>
                            <a:pt x="1182552" y="348187"/>
                            <a:pt x="1195754" y="337625"/>
                          </a:cubicBezTo>
                          <a:cubicBezTo>
                            <a:pt x="1206111" y="329340"/>
                            <a:pt x="1212027" y="315421"/>
                            <a:pt x="1223890" y="309490"/>
                          </a:cubicBezTo>
                          <a:cubicBezTo>
                            <a:pt x="1223907" y="309482"/>
                            <a:pt x="1329388" y="274324"/>
                            <a:pt x="1350499" y="267287"/>
                          </a:cubicBezTo>
                          <a:lnTo>
                            <a:pt x="1392702" y="253219"/>
                          </a:lnTo>
                          <a:cubicBezTo>
                            <a:pt x="1385056" y="291449"/>
                            <a:pt x="1390536" y="331674"/>
                            <a:pt x="1350499" y="351693"/>
                          </a:cubicBezTo>
                          <a:cubicBezTo>
                            <a:pt x="1323973" y="364956"/>
                            <a:pt x="1294228" y="370450"/>
                            <a:pt x="1266093" y="379828"/>
                          </a:cubicBezTo>
                          <a:lnTo>
                            <a:pt x="1223890" y="393896"/>
                          </a:lnTo>
                          <a:cubicBezTo>
                            <a:pt x="1209822" y="398585"/>
                            <a:pt x="1194025" y="399739"/>
                            <a:pt x="1181687" y="407964"/>
                          </a:cubicBezTo>
                          <a:cubicBezTo>
                            <a:pt x="1060741" y="488594"/>
                            <a:pt x="1213766" y="391925"/>
                            <a:pt x="1097280" y="450167"/>
                          </a:cubicBezTo>
                          <a:cubicBezTo>
                            <a:pt x="1082158" y="457728"/>
                            <a:pt x="1070199" y="470741"/>
                            <a:pt x="1055077" y="478302"/>
                          </a:cubicBezTo>
                          <a:cubicBezTo>
                            <a:pt x="1041814" y="484934"/>
                            <a:pt x="1026137" y="485738"/>
                            <a:pt x="1012874" y="492370"/>
                          </a:cubicBezTo>
                          <a:cubicBezTo>
                            <a:pt x="915725" y="540945"/>
                            <a:pt x="1031511" y="505295"/>
                            <a:pt x="914400" y="534573"/>
                          </a:cubicBezTo>
                          <a:cubicBezTo>
                            <a:pt x="858129" y="529884"/>
                            <a:pt x="801667" y="527103"/>
                            <a:pt x="745588" y="520505"/>
                          </a:cubicBezTo>
                          <a:cubicBezTo>
                            <a:pt x="700522" y="515203"/>
                            <a:pt x="662681" y="502081"/>
                            <a:pt x="618979" y="492370"/>
                          </a:cubicBezTo>
                          <a:cubicBezTo>
                            <a:pt x="595638" y="487183"/>
                            <a:pt x="571981" y="483489"/>
                            <a:pt x="548640" y="478302"/>
                          </a:cubicBezTo>
                          <a:cubicBezTo>
                            <a:pt x="529766" y="474108"/>
                            <a:pt x="511392" y="467693"/>
                            <a:pt x="492370" y="464234"/>
                          </a:cubicBezTo>
                          <a:cubicBezTo>
                            <a:pt x="459747" y="458303"/>
                            <a:pt x="360738" y="450167"/>
                            <a:pt x="393896" y="450167"/>
                          </a:cubicBezTo>
                          <a:cubicBezTo>
                            <a:pt x="436359" y="450167"/>
                            <a:pt x="478302" y="459545"/>
                            <a:pt x="520505" y="464234"/>
                          </a:cubicBezTo>
                          <a:cubicBezTo>
                            <a:pt x="601135" y="585180"/>
                            <a:pt x="493773" y="442848"/>
                            <a:pt x="590844" y="520505"/>
                          </a:cubicBezTo>
                          <a:cubicBezTo>
                            <a:pt x="604046" y="531067"/>
                            <a:pt x="609601" y="548640"/>
                            <a:pt x="618979" y="562708"/>
                          </a:cubicBezTo>
                          <a:cubicBezTo>
                            <a:pt x="636669" y="509641"/>
                            <a:pt x="640947" y="484467"/>
                            <a:pt x="689317" y="436099"/>
                          </a:cubicBezTo>
                          <a:cubicBezTo>
                            <a:pt x="698696" y="426721"/>
                            <a:pt x="709168" y="418321"/>
                            <a:pt x="717453" y="407964"/>
                          </a:cubicBezTo>
                          <a:cubicBezTo>
                            <a:pt x="728015" y="394761"/>
                            <a:pt x="735026" y="378963"/>
                            <a:pt x="745588" y="365760"/>
                          </a:cubicBezTo>
                          <a:cubicBezTo>
                            <a:pt x="753873" y="355403"/>
                            <a:pt x="765438" y="347982"/>
                            <a:pt x="773724" y="337625"/>
                          </a:cubicBezTo>
                          <a:cubicBezTo>
                            <a:pt x="784286" y="324423"/>
                            <a:pt x="788657" y="305984"/>
                            <a:pt x="801859" y="295422"/>
                          </a:cubicBezTo>
                          <a:cubicBezTo>
                            <a:pt x="813438" y="286159"/>
                            <a:pt x="829994" y="286043"/>
                            <a:pt x="844062" y="281354"/>
                          </a:cubicBezTo>
                          <a:cubicBezTo>
                            <a:pt x="853440" y="267286"/>
                            <a:pt x="860242" y="251106"/>
                            <a:pt x="872197" y="239151"/>
                          </a:cubicBezTo>
                          <a:cubicBezTo>
                            <a:pt x="900973" y="210375"/>
                            <a:pt x="937575" y="204944"/>
                            <a:pt x="970671" y="182880"/>
                          </a:cubicBezTo>
                          <a:cubicBezTo>
                            <a:pt x="1047912" y="131386"/>
                            <a:pt x="943047" y="173332"/>
                            <a:pt x="1041010" y="140677"/>
                          </a:cubicBezTo>
                          <a:cubicBezTo>
                            <a:pt x="1041954" y="139262"/>
                            <a:pt x="1084168" y="57226"/>
                            <a:pt x="1111348" y="84407"/>
                          </a:cubicBezTo>
                          <a:cubicBezTo>
                            <a:pt x="1121833" y="94893"/>
                            <a:pt x="1107765" y="116125"/>
                            <a:pt x="1097280" y="126610"/>
                          </a:cubicBezTo>
                          <a:cubicBezTo>
                            <a:pt x="1073370" y="150520"/>
                            <a:pt x="1036784" y="158969"/>
                            <a:pt x="1012874" y="182880"/>
                          </a:cubicBezTo>
                          <a:cubicBezTo>
                            <a:pt x="1003496" y="192259"/>
                            <a:pt x="995096" y="202730"/>
                            <a:pt x="984739" y="211016"/>
                          </a:cubicBezTo>
                          <a:cubicBezTo>
                            <a:pt x="950130" y="238703"/>
                            <a:pt x="939876" y="233319"/>
                            <a:pt x="914400" y="267287"/>
                          </a:cubicBezTo>
                          <a:cubicBezTo>
                            <a:pt x="894111" y="294339"/>
                            <a:pt x="868823" y="319614"/>
                            <a:pt x="858130" y="351693"/>
                          </a:cubicBezTo>
                          <a:cubicBezTo>
                            <a:pt x="853441" y="365761"/>
                            <a:pt x="853325" y="382317"/>
                            <a:pt x="844062" y="393896"/>
                          </a:cubicBezTo>
                          <a:cubicBezTo>
                            <a:pt x="833500" y="407098"/>
                            <a:pt x="814696" y="411028"/>
                            <a:pt x="801859" y="422031"/>
                          </a:cubicBezTo>
                          <a:cubicBezTo>
                            <a:pt x="781719" y="439294"/>
                            <a:pt x="767659" y="463588"/>
                            <a:pt x="745588" y="478302"/>
                          </a:cubicBezTo>
                          <a:cubicBezTo>
                            <a:pt x="731520" y="487680"/>
                            <a:pt x="716222" y="495434"/>
                            <a:pt x="703385" y="506437"/>
                          </a:cubicBezTo>
                          <a:cubicBezTo>
                            <a:pt x="683245" y="523700"/>
                            <a:pt x="647114" y="562708"/>
                            <a:pt x="647114" y="562708"/>
                          </a:cubicBezTo>
                          <a:cubicBezTo>
                            <a:pt x="642425" y="576776"/>
                            <a:pt x="633047" y="590082"/>
                            <a:pt x="633047" y="604911"/>
                          </a:cubicBezTo>
                          <a:cubicBezTo>
                            <a:pt x="633047" y="656766"/>
                            <a:pt x="645299" y="659367"/>
                            <a:pt x="675250" y="689317"/>
                          </a:cubicBezTo>
                          <a:cubicBezTo>
                            <a:pt x="684628" y="708074"/>
                            <a:pt x="696022" y="725952"/>
                            <a:pt x="703385" y="745588"/>
                          </a:cubicBezTo>
                          <a:cubicBezTo>
                            <a:pt x="710174" y="763691"/>
                            <a:pt x="709837" y="784088"/>
                            <a:pt x="717453" y="801859"/>
                          </a:cubicBezTo>
                          <a:cubicBezTo>
                            <a:pt x="724113" y="817399"/>
                            <a:pt x="736210" y="829994"/>
                            <a:pt x="745588" y="844062"/>
                          </a:cubicBezTo>
                          <a:cubicBezTo>
                            <a:pt x="758528" y="895822"/>
                            <a:pt x="753503" y="902534"/>
                            <a:pt x="787791" y="942536"/>
                          </a:cubicBezTo>
                          <a:cubicBezTo>
                            <a:pt x="805054" y="962676"/>
                            <a:pt x="844062" y="998807"/>
                            <a:pt x="844062" y="998807"/>
                          </a:cubicBezTo>
                          <a:cubicBezTo>
                            <a:pt x="868785" y="1072975"/>
                            <a:pt x="841790" y="1012961"/>
                            <a:pt x="900333" y="1083213"/>
                          </a:cubicBezTo>
                          <a:cubicBezTo>
                            <a:pt x="998260" y="1200726"/>
                            <a:pt x="847374" y="1044322"/>
                            <a:pt x="970671" y="1167619"/>
                          </a:cubicBezTo>
                          <a:cubicBezTo>
                            <a:pt x="965982" y="1144173"/>
                            <a:pt x="960881" y="1120805"/>
                            <a:pt x="956604" y="1097280"/>
                          </a:cubicBezTo>
                          <a:cubicBezTo>
                            <a:pt x="951502" y="1069217"/>
                            <a:pt x="949454" y="1040546"/>
                            <a:pt x="942536" y="1012874"/>
                          </a:cubicBezTo>
                          <a:cubicBezTo>
                            <a:pt x="935343" y="984102"/>
                            <a:pt x="930851" y="953144"/>
                            <a:pt x="914400" y="928468"/>
                          </a:cubicBezTo>
                          <a:lnTo>
                            <a:pt x="886265" y="886265"/>
                          </a:lnTo>
                          <a:cubicBezTo>
                            <a:pt x="881576" y="867508"/>
                            <a:pt x="880844" y="847287"/>
                            <a:pt x="872197" y="829994"/>
                          </a:cubicBezTo>
                          <a:cubicBezTo>
                            <a:pt x="857075" y="799749"/>
                            <a:pt x="826620" y="777667"/>
                            <a:pt x="815927" y="745588"/>
                          </a:cubicBezTo>
                          <a:cubicBezTo>
                            <a:pt x="811238" y="731520"/>
                            <a:pt x="808491" y="716648"/>
                            <a:pt x="801859" y="703385"/>
                          </a:cubicBezTo>
                          <a:cubicBezTo>
                            <a:pt x="780434" y="660535"/>
                            <a:pt x="752066" y="639524"/>
                            <a:pt x="717453" y="604911"/>
                          </a:cubicBezTo>
                          <a:cubicBezTo>
                            <a:pt x="708074" y="595533"/>
                            <a:pt x="701900" y="580970"/>
                            <a:pt x="689317" y="576776"/>
                          </a:cubicBezTo>
                          <a:cubicBezTo>
                            <a:pt x="612893" y="551301"/>
                            <a:pt x="644492" y="558559"/>
                            <a:pt x="520505" y="548640"/>
                          </a:cubicBezTo>
                          <a:cubicBezTo>
                            <a:pt x="445570" y="542645"/>
                            <a:pt x="370450" y="539262"/>
                            <a:pt x="295422" y="534573"/>
                          </a:cubicBezTo>
                          <a:cubicBezTo>
                            <a:pt x="295468" y="534846"/>
                            <a:pt x="314232" y="661262"/>
                            <a:pt x="323557" y="675250"/>
                          </a:cubicBezTo>
                          <a:cubicBezTo>
                            <a:pt x="341950" y="702839"/>
                            <a:pt x="370450" y="722142"/>
                            <a:pt x="393896" y="745588"/>
                          </a:cubicBezTo>
                          <a:lnTo>
                            <a:pt x="422031" y="773724"/>
                          </a:lnTo>
                          <a:lnTo>
                            <a:pt x="450167" y="801859"/>
                          </a:lnTo>
                          <a:cubicBezTo>
                            <a:pt x="454856" y="820616"/>
                            <a:pt x="455588" y="840837"/>
                            <a:pt x="464234" y="858130"/>
                          </a:cubicBezTo>
                          <a:cubicBezTo>
                            <a:pt x="479356" y="888375"/>
                            <a:pt x="501748" y="914401"/>
                            <a:pt x="520505" y="942536"/>
                          </a:cubicBezTo>
                          <a:cubicBezTo>
                            <a:pt x="529883" y="956604"/>
                            <a:pt x="543293" y="968699"/>
                            <a:pt x="548640" y="984739"/>
                          </a:cubicBezTo>
                          <a:cubicBezTo>
                            <a:pt x="561027" y="1021899"/>
                            <a:pt x="582700" y="1099255"/>
                            <a:pt x="618979" y="1111348"/>
                          </a:cubicBezTo>
                          <a:lnTo>
                            <a:pt x="661182" y="1125416"/>
                          </a:lnTo>
                          <a:cubicBezTo>
                            <a:pt x="670560" y="1139484"/>
                            <a:pt x="678755" y="1154417"/>
                            <a:pt x="689317" y="1167619"/>
                          </a:cubicBezTo>
                          <a:cubicBezTo>
                            <a:pt x="697603" y="1177976"/>
                            <a:pt x="704870" y="1199948"/>
                            <a:pt x="717453" y="1195754"/>
                          </a:cubicBezTo>
                          <a:cubicBezTo>
                            <a:pt x="731521" y="1191065"/>
                            <a:pt x="726831" y="1167619"/>
                            <a:pt x="731520" y="1153551"/>
                          </a:cubicBezTo>
                          <a:cubicBezTo>
                            <a:pt x="687561" y="977706"/>
                            <a:pt x="743735" y="1196298"/>
                            <a:pt x="703385" y="1055077"/>
                          </a:cubicBezTo>
                          <a:cubicBezTo>
                            <a:pt x="660861" y="906246"/>
                            <a:pt x="728048" y="1114998"/>
                            <a:pt x="661182" y="914400"/>
                          </a:cubicBezTo>
                          <a:cubicBezTo>
                            <a:pt x="656493" y="900332"/>
                            <a:pt x="655339" y="884535"/>
                            <a:pt x="647114" y="872197"/>
                          </a:cubicBezTo>
                          <a:cubicBezTo>
                            <a:pt x="600585" y="802403"/>
                            <a:pt x="630937" y="841953"/>
                            <a:pt x="548640" y="759656"/>
                          </a:cubicBezTo>
                          <a:lnTo>
                            <a:pt x="520505" y="731520"/>
                          </a:lnTo>
                          <a:cubicBezTo>
                            <a:pt x="495495" y="656491"/>
                            <a:pt x="526758" y="712764"/>
                            <a:pt x="464234" y="675250"/>
                          </a:cubicBezTo>
                          <a:cubicBezTo>
                            <a:pt x="452861" y="668426"/>
                            <a:pt x="446288" y="655605"/>
                            <a:pt x="436099" y="647114"/>
                          </a:cubicBezTo>
                          <a:cubicBezTo>
                            <a:pt x="418087" y="632104"/>
                            <a:pt x="400799" y="615396"/>
                            <a:pt x="379828" y="604911"/>
                          </a:cubicBezTo>
                          <a:cubicBezTo>
                            <a:pt x="362535" y="596265"/>
                            <a:pt x="342314" y="595533"/>
                            <a:pt x="323557" y="590844"/>
                          </a:cubicBezTo>
                          <a:cubicBezTo>
                            <a:pt x="318868" y="576776"/>
                            <a:pt x="304801" y="562708"/>
                            <a:pt x="309490" y="548640"/>
                          </a:cubicBezTo>
                          <a:cubicBezTo>
                            <a:pt x="315781" y="529766"/>
                            <a:pt x="340658" y="522990"/>
                            <a:pt x="351693" y="506437"/>
                          </a:cubicBezTo>
                          <a:cubicBezTo>
                            <a:pt x="359918" y="494099"/>
                            <a:pt x="358131" y="476949"/>
                            <a:pt x="365760" y="464234"/>
                          </a:cubicBezTo>
                          <a:cubicBezTo>
                            <a:pt x="372584" y="452861"/>
                            <a:pt x="385610" y="446456"/>
                            <a:pt x="393896" y="436099"/>
                          </a:cubicBezTo>
                          <a:cubicBezTo>
                            <a:pt x="404458" y="422897"/>
                            <a:pt x="411469" y="407098"/>
                            <a:pt x="422031" y="393896"/>
                          </a:cubicBezTo>
                          <a:cubicBezTo>
                            <a:pt x="430317" y="383539"/>
                            <a:pt x="442810" y="376796"/>
                            <a:pt x="450167" y="365760"/>
                          </a:cubicBezTo>
                          <a:cubicBezTo>
                            <a:pt x="507282" y="280088"/>
                            <a:pt x="443585" y="332635"/>
                            <a:pt x="520505" y="281354"/>
                          </a:cubicBezTo>
                          <a:cubicBezTo>
                            <a:pt x="552834" y="184365"/>
                            <a:pt x="527669" y="217918"/>
                            <a:pt x="576776" y="168813"/>
                          </a:cubicBezTo>
                          <a:cubicBezTo>
                            <a:pt x="613379" y="59007"/>
                            <a:pt x="553416" y="217922"/>
                            <a:pt x="661182" y="56271"/>
                          </a:cubicBezTo>
                          <a:cubicBezTo>
                            <a:pt x="670560" y="42203"/>
                            <a:pt x="676115" y="24630"/>
                            <a:pt x="689317" y="14068"/>
                          </a:cubicBezTo>
                          <a:cubicBezTo>
                            <a:pt x="700896" y="4805"/>
                            <a:pt x="717452" y="4689"/>
                            <a:pt x="731520" y="0"/>
                          </a:cubicBezTo>
                          <a:cubicBezTo>
                            <a:pt x="726831" y="32825"/>
                            <a:pt x="723384" y="65851"/>
                            <a:pt x="717453" y="98474"/>
                          </a:cubicBezTo>
                          <a:cubicBezTo>
                            <a:pt x="713994" y="117496"/>
                            <a:pt x="714110" y="138658"/>
                            <a:pt x="703385" y="154745"/>
                          </a:cubicBezTo>
                          <a:cubicBezTo>
                            <a:pt x="657199" y="224024"/>
                            <a:pt x="649013" y="219762"/>
                            <a:pt x="590844" y="239151"/>
                          </a:cubicBezTo>
                          <a:cubicBezTo>
                            <a:pt x="578067" y="258316"/>
                            <a:pt x="556843" y="296128"/>
                            <a:pt x="534573" y="309490"/>
                          </a:cubicBezTo>
                          <a:cubicBezTo>
                            <a:pt x="521858" y="317119"/>
                            <a:pt x="506438" y="318868"/>
                            <a:pt x="492370" y="323557"/>
                          </a:cubicBezTo>
                          <a:cubicBezTo>
                            <a:pt x="465472" y="404248"/>
                            <a:pt x="496511" y="332104"/>
                            <a:pt x="450167" y="393896"/>
                          </a:cubicBezTo>
                          <a:cubicBezTo>
                            <a:pt x="429878" y="420948"/>
                            <a:pt x="412653" y="450167"/>
                            <a:pt x="393896" y="478302"/>
                          </a:cubicBezTo>
                          <a:cubicBezTo>
                            <a:pt x="384517" y="492370"/>
                            <a:pt x="377715" y="508550"/>
                            <a:pt x="365760" y="520505"/>
                          </a:cubicBezTo>
                          <a:lnTo>
                            <a:pt x="323557" y="562708"/>
                          </a:lnTo>
                          <a:cubicBezTo>
                            <a:pt x="318868" y="581465"/>
                            <a:pt x="319737" y="602584"/>
                            <a:pt x="309490" y="618979"/>
                          </a:cubicBezTo>
                          <a:cubicBezTo>
                            <a:pt x="295431" y="641473"/>
                            <a:pt x="271976" y="656493"/>
                            <a:pt x="253219" y="675250"/>
                          </a:cubicBezTo>
                          <a:cubicBezTo>
                            <a:pt x="129923" y="798546"/>
                            <a:pt x="280808" y="642143"/>
                            <a:pt x="182880" y="759656"/>
                          </a:cubicBezTo>
                          <a:cubicBezTo>
                            <a:pt x="142419" y="808208"/>
                            <a:pt x="108111" y="815154"/>
                            <a:pt x="84407" y="886265"/>
                          </a:cubicBezTo>
                          <a:cubicBezTo>
                            <a:pt x="64884" y="944833"/>
                            <a:pt x="69851" y="924115"/>
                            <a:pt x="56271" y="998807"/>
                          </a:cubicBezTo>
                          <a:cubicBezTo>
                            <a:pt x="51169" y="1026870"/>
                            <a:pt x="49122" y="1055541"/>
                            <a:pt x="42204" y="1083213"/>
                          </a:cubicBezTo>
                          <a:cubicBezTo>
                            <a:pt x="22049" y="1163832"/>
                            <a:pt x="32785" y="1148902"/>
                            <a:pt x="0" y="1181687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13" name="Freeform 3012"/>
                    <p:cNvSpPr/>
                    <p:nvPr/>
                  </p:nvSpPr>
                  <p:spPr>
                    <a:xfrm>
                      <a:off x="4675164" y="98474"/>
                      <a:ext cx="1921155" cy="1533378"/>
                    </a:xfrm>
                    <a:custGeom>
                      <a:avLst/>
                      <a:gdLst>
                        <a:gd name="connsiteX0" fmla="*/ 1781907 w 1921155"/>
                        <a:gd name="connsiteY0" fmla="*/ 1533378 h 1533378"/>
                        <a:gd name="connsiteX1" fmla="*/ 1838178 w 1921155"/>
                        <a:gd name="connsiteY1" fmla="*/ 1392701 h 1533378"/>
                        <a:gd name="connsiteX2" fmla="*/ 1852245 w 1921155"/>
                        <a:gd name="connsiteY2" fmla="*/ 1350498 h 1533378"/>
                        <a:gd name="connsiteX3" fmla="*/ 1866313 w 1921155"/>
                        <a:gd name="connsiteY3" fmla="*/ 1280160 h 1533378"/>
                        <a:gd name="connsiteX4" fmla="*/ 1894448 w 1921155"/>
                        <a:gd name="connsiteY4" fmla="*/ 1195754 h 1533378"/>
                        <a:gd name="connsiteX5" fmla="*/ 1908516 w 1921155"/>
                        <a:gd name="connsiteY5" fmla="*/ 1153551 h 1533378"/>
                        <a:gd name="connsiteX6" fmla="*/ 1880381 w 1921155"/>
                        <a:gd name="connsiteY6" fmla="*/ 872197 h 1533378"/>
                        <a:gd name="connsiteX7" fmla="*/ 1866313 w 1921155"/>
                        <a:gd name="connsiteY7" fmla="*/ 815926 h 1533378"/>
                        <a:gd name="connsiteX8" fmla="*/ 1781907 w 1921155"/>
                        <a:gd name="connsiteY8" fmla="*/ 703384 h 1533378"/>
                        <a:gd name="connsiteX9" fmla="*/ 1711568 w 1921155"/>
                        <a:gd name="connsiteY9" fmla="*/ 633046 h 1533378"/>
                        <a:gd name="connsiteX10" fmla="*/ 1683433 w 1921155"/>
                        <a:gd name="connsiteY10" fmla="*/ 590843 h 1533378"/>
                        <a:gd name="connsiteX11" fmla="*/ 1641230 w 1921155"/>
                        <a:gd name="connsiteY11" fmla="*/ 562708 h 1533378"/>
                        <a:gd name="connsiteX12" fmla="*/ 1613094 w 1921155"/>
                        <a:gd name="connsiteY12" fmla="*/ 534572 h 1533378"/>
                        <a:gd name="connsiteX13" fmla="*/ 1570891 w 1921155"/>
                        <a:gd name="connsiteY13" fmla="*/ 506437 h 1533378"/>
                        <a:gd name="connsiteX14" fmla="*/ 1542756 w 1921155"/>
                        <a:gd name="connsiteY14" fmla="*/ 478301 h 1533378"/>
                        <a:gd name="connsiteX15" fmla="*/ 1500553 w 1921155"/>
                        <a:gd name="connsiteY15" fmla="*/ 464234 h 1533378"/>
                        <a:gd name="connsiteX16" fmla="*/ 1402079 w 1921155"/>
                        <a:gd name="connsiteY16" fmla="*/ 407963 h 1533378"/>
                        <a:gd name="connsiteX17" fmla="*/ 1317673 w 1921155"/>
                        <a:gd name="connsiteY17" fmla="*/ 379828 h 1533378"/>
                        <a:gd name="connsiteX18" fmla="*/ 1233267 w 1921155"/>
                        <a:gd name="connsiteY18" fmla="*/ 351692 h 1533378"/>
                        <a:gd name="connsiteX19" fmla="*/ 1191064 w 1921155"/>
                        <a:gd name="connsiteY19" fmla="*/ 337624 h 1533378"/>
                        <a:gd name="connsiteX20" fmla="*/ 1134793 w 1921155"/>
                        <a:gd name="connsiteY20" fmla="*/ 323557 h 1533378"/>
                        <a:gd name="connsiteX21" fmla="*/ 698694 w 1921155"/>
                        <a:gd name="connsiteY21" fmla="*/ 337624 h 1533378"/>
                        <a:gd name="connsiteX22" fmla="*/ 656491 w 1921155"/>
                        <a:gd name="connsiteY22" fmla="*/ 351692 h 1533378"/>
                        <a:gd name="connsiteX23" fmla="*/ 543950 w 1921155"/>
                        <a:gd name="connsiteY23" fmla="*/ 379828 h 1533378"/>
                        <a:gd name="connsiteX24" fmla="*/ 389205 w 1921155"/>
                        <a:gd name="connsiteY24" fmla="*/ 422031 h 1533378"/>
                        <a:gd name="connsiteX25" fmla="*/ 234461 w 1921155"/>
                        <a:gd name="connsiteY25" fmla="*/ 464234 h 1533378"/>
                        <a:gd name="connsiteX26" fmla="*/ 192258 w 1921155"/>
                        <a:gd name="connsiteY26" fmla="*/ 492369 h 1533378"/>
                        <a:gd name="connsiteX27" fmla="*/ 150054 w 1921155"/>
                        <a:gd name="connsiteY27" fmla="*/ 506437 h 1533378"/>
                        <a:gd name="connsiteX28" fmla="*/ 135987 w 1921155"/>
                        <a:gd name="connsiteY28" fmla="*/ 576775 h 1533378"/>
                        <a:gd name="connsiteX29" fmla="*/ 107851 w 1921155"/>
                        <a:gd name="connsiteY29" fmla="*/ 618978 h 1533378"/>
                        <a:gd name="connsiteX30" fmla="*/ 121919 w 1921155"/>
                        <a:gd name="connsiteY30" fmla="*/ 661181 h 1533378"/>
                        <a:gd name="connsiteX31" fmla="*/ 178190 w 1921155"/>
                        <a:gd name="connsiteY31" fmla="*/ 647114 h 1533378"/>
                        <a:gd name="connsiteX32" fmla="*/ 248528 w 1921155"/>
                        <a:gd name="connsiteY32" fmla="*/ 618978 h 1533378"/>
                        <a:gd name="connsiteX33" fmla="*/ 290731 w 1921155"/>
                        <a:gd name="connsiteY33" fmla="*/ 604911 h 1533378"/>
                        <a:gd name="connsiteX34" fmla="*/ 375138 w 1921155"/>
                        <a:gd name="connsiteY34" fmla="*/ 548640 h 1533378"/>
                        <a:gd name="connsiteX35" fmla="*/ 403273 w 1921155"/>
                        <a:gd name="connsiteY35" fmla="*/ 506437 h 1533378"/>
                        <a:gd name="connsiteX36" fmla="*/ 473611 w 1921155"/>
                        <a:gd name="connsiteY36" fmla="*/ 450166 h 1533378"/>
                        <a:gd name="connsiteX37" fmla="*/ 529882 w 1921155"/>
                        <a:gd name="connsiteY37" fmla="*/ 422031 h 1533378"/>
                        <a:gd name="connsiteX38" fmla="*/ 614288 w 1921155"/>
                        <a:gd name="connsiteY38" fmla="*/ 393895 h 1533378"/>
                        <a:gd name="connsiteX39" fmla="*/ 656491 w 1921155"/>
                        <a:gd name="connsiteY39" fmla="*/ 379828 h 1533378"/>
                        <a:gd name="connsiteX40" fmla="*/ 670559 w 1921155"/>
                        <a:gd name="connsiteY40" fmla="*/ 337624 h 1533378"/>
                        <a:gd name="connsiteX41" fmla="*/ 614288 w 1921155"/>
                        <a:gd name="connsiteY41" fmla="*/ 323557 h 1533378"/>
                        <a:gd name="connsiteX42" fmla="*/ 543950 w 1921155"/>
                        <a:gd name="connsiteY42" fmla="*/ 295421 h 1533378"/>
                        <a:gd name="connsiteX43" fmla="*/ 459544 w 1921155"/>
                        <a:gd name="connsiteY43" fmla="*/ 239151 h 1533378"/>
                        <a:gd name="connsiteX44" fmla="*/ 361070 w 1921155"/>
                        <a:gd name="connsiteY44" fmla="*/ 196948 h 1533378"/>
                        <a:gd name="connsiteX45" fmla="*/ 276664 w 1921155"/>
                        <a:gd name="connsiteY45" fmla="*/ 168812 h 1533378"/>
                        <a:gd name="connsiteX46" fmla="*/ 234461 w 1921155"/>
                        <a:gd name="connsiteY46" fmla="*/ 154744 h 1533378"/>
                        <a:gd name="connsiteX47" fmla="*/ 107851 w 1921155"/>
                        <a:gd name="connsiteY47" fmla="*/ 140677 h 1533378"/>
                        <a:gd name="connsiteX48" fmla="*/ 9378 w 1921155"/>
                        <a:gd name="connsiteY48" fmla="*/ 154744 h 1533378"/>
                        <a:gd name="connsiteX49" fmla="*/ 93784 w 1921155"/>
                        <a:gd name="connsiteY49" fmla="*/ 182880 h 1533378"/>
                        <a:gd name="connsiteX50" fmla="*/ 206325 w 1921155"/>
                        <a:gd name="connsiteY50" fmla="*/ 211015 h 1533378"/>
                        <a:gd name="connsiteX51" fmla="*/ 248528 w 1921155"/>
                        <a:gd name="connsiteY51" fmla="*/ 225083 h 1533378"/>
                        <a:gd name="connsiteX52" fmla="*/ 332934 w 1921155"/>
                        <a:gd name="connsiteY52" fmla="*/ 239151 h 1533378"/>
                        <a:gd name="connsiteX53" fmla="*/ 389205 w 1921155"/>
                        <a:gd name="connsiteY53" fmla="*/ 253218 h 1533378"/>
                        <a:gd name="connsiteX54" fmla="*/ 501747 w 1921155"/>
                        <a:gd name="connsiteY54" fmla="*/ 295421 h 1533378"/>
                        <a:gd name="connsiteX55" fmla="*/ 558018 w 1921155"/>
                        <a:gd name="connsiteY55" fmla="*/ 323557 h 1533378"/>
                        <a:gd name="connsiteX56" fmla="*/ 670559 w 1921155"/>
                        <a:gd name="connsiteY56" fmla="*/ 351692 h 1533378"/>
                        <a:gd name="connsiteX57" fmla="*/ 698694 w 1921155"/>
                        <a:gd name="connsiteY57" fmla="*/ 309489 h 1533378"/>
                        <a:gd name="connsiteX58" fmla="*/ 684627 w 1921155"/>
                        <a:gd name="connsiteY58" fmla="*/ 225083 h 1533378"/>
                        <a:gd name="connsiteX59" fmla="*/ 543950 w 1921155"/>
                        <a:gd name="connsiteY59" fmla="*/ 154744 h 1533378"/>
                        <a:gd name="connsiteX60" fmla="*/ 515814 w 1921155"/>
                        <a:gd name="connsiteY60" fmla="*/ 126609 h 1533378"/>
                        <a:gd name="connsiteX61" fmla="*/ 445476 w 1921155"/>
                        <a:gd name="connsiteY61" fmla="*/ 70338 h 1533378"/>
                        <a:gd name="connsiteX62" fmla="*/ 417341 w 1921155"/>
                        <a:gd name="connsiteY62" fmla="*/ 28135 h 1533378"/>
                        <a:gd name="connsiteX63" fmla="*/ 389205 w 1921155"/>
                        <a:gd name="connsiteY63" fmla="*/ 0 h 1533378"/>
                        <a:gd name="connsiteX64" fmla="*/ 431408 w 1921155"/>
                        <a:gd name="connsiteY64" fmla="*/ 28135 h 1533378"/>
                        <a:gd name="connsiteX65" fmla="*/ 543950 w 1921155"/>
                        <a:gd name="connsiteY65" fmla="*/ 84406 h 1533378"/>
                        <a:gd name="connsiteX66" fmla="*/ 642424 w 1921155"/>
                        <a:gd name="connsiteY66" fmla="*/ 126609 h 1533378"/>
                        <a:gd name="connsiteX67" fmla="*/ 684627 w 1921155"/>
                        <a:gd name="connsiteY67" fmla="*/ 154744 h 1533378"/>
                        <a:gd name="connsiteX68" fmla="*/ 740898 w 1921155"/>
                        <a:gd name="connsiteY68" fmla="*/ 211015 h 1533378"/>
                        <a:gd name="connsiteX69" fmla="*/ 769033 w 1921155"/>
                        <a:gd name="connsiteY69" fmla="*/ 239151 h 1533378"/>
                        <a:gd name="connsiteX70" fmla="*/ 853439 w 1921155"/>
                        <a:gd name="connsiteY70" fmla="*/ 309489 h 1533378"/>
                        <a:gd name="connsiteX71" fmla="*/ 825304 w 1921155"/>
                        <a:gd name="connsiteY71" fmla="*/ 393895 h 1533378"/>
                        <a:gd name="connsiteX72" fmla="*/ 740898 w 1921155"/>
                        <a:gd name="connsiteY72" fmla="*/ 506437 h 1533378"/>
                        <a:gd name="connsiteX73" fmla="*/ 712762 w 1921155"/>
                        <a:gd name="connsiteY73" fmla="*/ 562708 h 1533378"/>
                        <a:gd name="connsiteX74" fmla="*/ 684627 w 1921155"/>
                        <a:gd name="connsiteY74" fmla="*/ 604911 h 1533378"/>
                        <a:gd name="connsiteX75" fmla="*/ 628356 w 1921155"/>
                        <a:gd name="connsiteY75" fmla="*/ 745588 h 1533378"/>
                        <a:gd name="connsiteX76" fmla="*/ 614288 w 1921155"/>
                        <a:gd name="connsiteY76" fmla="*/ 801858 h 1533378"/>
                        <a:gd name="connsiteX77" fmla="*/ 558018 w 1921155"/>
                        <a:gd name="connsiteY77" fmla="*/ 872197 h 1533378"/>
                        <a:gd name="connsiteX78" fmla="*/ 487679 w 1921155"/>
                        <a:gd name="connsiteY78" fmla="*/ 956603 h 1533378"/>
                        <a:gd name="connsiteX79" fmla="*/ 515814 w 1921155"/>
                        <a:gd name="connsiteY79" fmla="*/ 872197 h 1533378"/>
                        <a:gd name="connsiteX80" fmla="*/ 600221 w 1921155"/>
                        <a:gd name="connsiteY80" fmla="*/ 759655 h 1533378"/>
                        <a:gd name="connsiteX81" fmla="*/ 628356 w 1921155"/>
                        <a:gd name="connsiteY81" fmla="*/ 717452 h 1533378"/>
                        <a:gd name="connsiteX82" fmla="*/ 684627 w 1921155"/>
                        <a:gd name="connsiteY82" fmla="*/ 604911 h 1533378"/>
                        <a:gd name="connsiteX83" fmla="*/ 712762 w 1921155"/>
                        <a:gd name="connsiteY83" fmla="*/ 520504 h 1533378"/>
                        <a:gd name="connsiteX84" fmla="*/ 726830 w 1921155"/>
                        <a:gd name="connsiteY84" fmla="*/ 464234 h 1533378"/>
                        <a:gd name="connsiteX85" fmla="*/ 754965 w 1921155"/>
                        <a:gd name="connsiteY85" fmla="*/ 436098 h 1533378"/>
                        <a:gd name="connsiteX86" fmla="*/ 797168 w 1921155"/>
                        <a:gd name="connsiteY86" fmla="*/ 351692 h 1533378"/>
                        <a:gd name="connsiteX87" fmla="*/ 839371 w 1921155"/>
                        <a:gd name="connsiteY87" fmla="*/ 337624 h 1533378"/>
                        <a:gd name="connsiteX88" fmla="*/ 923778 w 1921155"/>
                        <a:gd name="connsiteY88" fmla="*/ 295421 h 1533378"/>
                        <a:gd name="connsiteX89" fmla="*/ 965981 w 1921155"/>
                        <a:gd name="connsiteY89" fmla="*/ 309489 h 1533378"/>
                        <a:gd name="connsiteX90" fmla="*/ 1092590 w 1921155"/>
                        <a:gd name="connsiteY90" fmla="*/ 337624 h 1533378"/>
                        <a:gd name="connsiteX91" fmla="*/ 1064454 w 1921155"/>
                        <a:gd name="connsiteY91" fmla="*/ 464234 h 1533378"/>
                        <a:gd name="connsiteX92" fmla="*/ 1022251 w 1921155"/>
                        <a:gd name="connsiteY92" fmla="*/ 520504 h 1533378"/>
                        <a:gd name="connsiteX93" fmla="*/ 994116 w 1921155"/>
                        <a:gd name="connsiteY93" fmla="*/ 548640 h 1533378"/>
                        <a:gd name="connsiteX94" fmla="*/ 937845 w 1921155"/>
                        <a:gd name="connsiteY94" fmla="*/ 562708 h 1533378"/>
                        <a:gd name="connsiteX95" fmla="*/ 895642 w 1921155"/>
                        <a:gd name="connsiteY95" fmla="*/ 604911 h 1533378"/>
                        <a:gd name="connsiteX96" fmla="*/ 853439 w 1921155"/>
                        <a:gd name="connsiteY96" fmla="*/ 633046 h 1533378"/>
                        <a:gd name="connsiteX97" fmla="*/ 754965 w 1921155"/>
                        <a:gd name="connsiteY97" fmla="*/ 745588 h 1533378"/>
                        <a:gd name="connsiteX98" fmla="*/ 740898 w 1921155"/>
                        <a:gd name="connsiteY98" fmla="*/ 787791 h 1533378"/>
                        <a:gd name="connsiteX99" fmla="*/ 712762 w 1921155"/>
                        <a:gd name="connsiteY99" fmla="*/ 815926 h 1533378"/>
                        <a:gd name="connsiteX100" fmla="*/ 698694 w 1921155"/>
                        <a:gd name="connsiteY100" fmla="*/ 872197 h 1533378"/>
                        <a:gd name="connsiteX101" fmla="*/ 684627 w 1921155"/>
                        <a:gd name="connsiteY101" fmla="*/ 914400 h 1533378"/>
                        <a:gd name="connsiteX102" fmla="*/ 726830 w 1921155"/>
                        <a:gd name="connsiteY102" fmla="*/ 928468 h 1533378"/>
                        <a:gd name="connsiteX103" fmla="*/ 783101 w 1921155"/>
                        <a:gd name="connsiteY103" fmla="*/ 872197 h 1533378"/>
                        <a:gd name="connsiteX104" fmla="*/ 825304 w 1921155"/>
                        <a:gd name="connsiteY104" fmla="*/ 858129 h 1533378"/>
                        <a:gd name="connsiteX105" fmla="*/ 839371 w 1921155"/>
                        <a:gd name="connsiteY105" fmla="*/ 815926 h 1533378"/>
                        <a:gd name="connsiteX106" fmla="*/ 881574 w 1921155"/>
                        <a:gd name="connsiteY106" fmla="*/ 787791 h 1533378"/>
                        <a:gd name="connsiteX107" fmla="*/ 909710 w 1921155"/>
                        <a:gd name="connsiteY107" fmla="*/ 759655 h 1533378"/>
                        <a:gd name="connsiteX108" fmla="*/ 937845 w 1921155"/>
                        <a:gd name="connsiteY108" fmla="*/ 717452 h 1533378"/>
                        <a:gd name="connsiteX109" fmla="*/ 994116 w 1921155"/>
                        <a:gd name="connsiteY109" fmla="*/ 661181 h 1533378"/>
                        <a:gd name="connsiteX110" fmla="*/ 1036319 w 1921155"/>
                        <a:gd name="connsiteY110" fmla="*/ 520504 h 1533378"/>
                        <a:gd name="connsiteX111" fmla="*/ 1050387 w 1921155"/>
                        <a:gd name="connsiteY111" fmla="*/ 478301 h 1533378"/>
                        <a:gd name="connsiteX112" fmla="*/ 1078522 w 1921155"/>
                        <a:gd name="connsiteY112" fmla="*/ 436098 h 1533378"/>
                        <a:gd name="connsiteX113" fmla="*/ 1148861 w 1921155"/>
                        <a:gd name="connsiteY113" fmla="*/ 351692 h 1533378"/>
                        <a:gd name="connsiteX114" fmla="*/ 1148861 w 1921155"/>
                        <a:gd name="connsiteY114" fmla="*/ 267286 h 1533378"/>
                        <a:gd name="connsiteX115" fmla="*/ 1106658 w 1921155"/>
                        <a:gd name="connsiteY115" fmla="*/ 253218 h 1533378"/>
                        <a:gd name="connsiteX116" fmla="*/ 1078522 w 1921155"/>
                        <a:gd name="connsiteY116" fmla="*/ 211015 h 1533378"/>
                        <a:gd name="connsiteX117" fmla="*/ 980048 w 1921155"/>
                        <a:gd name="connsiteY117" fmla="*/ 154744 h 1533378"/>
                        <a:gd name="connsiteX118" fmla="*/ 937845 w 1921155"/>
                        <a:gd name="connsiteY118" fmla="*/ 112541 h 1533378"/>
                        <a:gd name="connsiteX119" fmla="*/ 853439 w 1921155"/>
                        <a:gd name="connsiteY119" fmla="*/ 84406 h 1533378"/>
                        <a:gd name="connsiteX120" fmla="*/ 769033 w 1921155"/>
                        <a:gd name="connsiteY120" fmla="*/ 28135 h 1533378"/>
                        <a:gd name="connsiteX121" fmla="*/ 740898 w 1921155"/>
                        <a:gd name="connsiteY121" fmla="*/ 56271 h 1533378"/>
                        <a:gd name="connsiteX122" fmla="*/ 825304 w 1921155"/>
                        <a:gd name="connsiteY122" fmla="*/ 112541 h 1533378"/>
                        <a:gd name="connsiteX123" fmla="*/ 867507 w 1921155"/>
                        <a:gd name="connsiteY123" fmla="*/ 140677 h 1533378"/>
                        <a:gd name="connsiteX124" fmla="*/ 909710 w 1921155"/>
                        <a:gd name="connsiteY124" fmla="*/ 154744 h 1533378"/>
                        <a:gd name="connsiteX125" fmla="*/ 994116 w 1921155"/>
                        <a:gd name="connsiteY125" fmla="*/ 211015 h 1533378"/>
                        <a:gd name="connsiteX126" fmla="*/ 1022251 w 1921155"/>
                        <a:gd name="connsiteY126" fmla="*/ 239151 h 1533378"/>
                        <a:gd name="connsiteX127" fmla="*/ 1064454 w 1921155"/>
                        <a:gd name="connsiteY127" fmla="*/ 267286 h 1533378"/>
                        <a:gd name="connsiteX128" fmla="*/ 1134793 w 1921155"/>
                        <a:gd name="connsiteY128" fmla="*/ 351692 h 1533378"/>
                        <a:gd name="connsiteX129" fmla="*/ 1275470 w 1921155"/>
                        <a:gd name="connsiteY129" fmla="*/ 379828 h 1533378"/>
                        <a:gd name="connsiteX130" fmla="*/ 1331741 w 1921155"/>
                        <a:gd name="connsiteY130" fmla="*/ 393895 h 1533378"/>
                        <a:gd name="connsiteX131" fmla="*/ 1359876 w 1921155"/>
                        <a:gd name="connsiteY131" fmla="*/ 422031 h 1533378"/>
                        <a:gd name="connsiteX132" fmla="*/ 1402079 w 1921155"/>
                        <a:gd name="connsiteY132" fmla="*/ 436098 h 1533378"/>
                        <a:gd name="connsiteX133" fmla="*/ 1444282 w 1921155"/>
                        <a:gd name="connsiteY133" fmla="*/ 464234 h 1533378"/>
                        <a:gd name="connsiteX134" fmla="*/ 1416147 w 1921155"/>
                        <a:gd name="connsiteY134" fmla="*/ 576775 h 1533378"/>
                        <a:gd name="connsiteX135" fmla="*/ 1317673 w 1921155"/>
                        <a:gd name="connsiteY135" fmla="*/ 717452 h 1533378"/>
                        <a:gd name="connsiteX136" fmla="*/ 1247334 w 1921155"/>
                        <a:gd name="connsiteY136" fmla="*/ 787791 h 1533378"/>
                        <a:gd name="connsiteX137" fmla="*/ 1191064 w 1921155"/>
                        <a:gd name="connsiteY137" fmla="*/ 872197 h 1533378"/>
                        <a:gd name="connsiteX138" fmla="*/ 1162928 w 1921155"/>
                        <a:gd name="connsiteY138" fmla="*/ 970671 h 1533378"/>
                        <a:gd name="connsiteX139" fmla="*/ 1134793 w 1921155"/>
                        <a:gd name="connsiteY139" fmla="*/ 1012874 h 1533378"/>
                        <a:gd name="connsiteX140" fmla="*/ 1120725 w 1921155"/>
                        <a:gd name="connsiteY140" fmla="*/ 872197 h 1533378"/>
                        <a:gd name="connsiteX141" fmla="*/ 1176996 w 1921155"/>
                        <a:gd name="connsiteY141" fmla="*/ 759655 h 1533378"/>
                        <a:gd name="connsiteX142" fmla="*/ 1205131 w 1921155"/>
                        <a:gd name="connsiteY142" fmla="*/ 717452 h 1533378"/>
                        <a:gd name="connsiteX143" fmla="*/ 1247334 w 1921155"/>
                        <a:gd name="connsiteY143" fmla="*/ 675249 h 1533378"/>
                        <a:gd name="connsiteX144" fmla="*/ 1275470 w 1921155"/>
                        <a:gd name="connsiteY144" fmla="*/ 618978 h 1533378"/>
                        <a:gd name="connsiteX145" fmla="*/ 1317673 w 1921155"/>
                        <a:gd name="connsiteY145" fmla="*/ 576775 h 1533378"/>
                        <a:gd name="connsiteX146" fmla="*/ 1345808 w 1921155"/>
                        <a:gd name="connsiteY146" fmla="*/ 534572 h 1533378"/>
                        <a:gd name="connsiteX147" fmla="*/ 1388011 w 1921155"/>
                        <a:gd name="connsiteY147" fmla="*/ 520504 h 1533378"/>
                        <a:gd name="connsiteX148" fmla="*/ 1458350 w 1921155"/>
                        <a:gd name="connsiteY148" fmla="*/ 478301 h 1533378"/>
                        <a:gd name="connsiteX149" fmla="*/ 1514621 w 1921155"/>
                        <a:gd name="connsiteY149" fmla="*/ 436098 h 1533378"/>
                        <a:gd name="connsiteX150" fmla="*/ 1542756 w 1921155"/>
                        <a:gd name="connsiteY150" fmla="*/ 393895 h 1533378"/>
                        <a:gd name="connsiteX151" fmla="*/ 1500553 w 1921155"/>
                        <a:gd name="connsiteY151" fmla="*/ 351692 h 1533378"/>
                        <a:gd name="connsiteX152" fmla="*/ 1430214 w 1921155"/>
                        <a:gd name="connsiteY152" fmla="*/ 281354 h 1533378"/>
                        <a:gd name="connsiteX153" fmla="*/ 1359876 w 1921155"/>
                        <a:gd name="connsiteY153" fmla="*/ 211015 h 1533378"/>
                        <a:gd name="connsiteX154" fmla="*/ 1317673 w 1921155"/>
                        <a:gd name="connsiteY154" fmla="*/ 168812 h 1533378"/>
                        <a:gd name="connsiteX155" fmla="*/ 1275470 w 1921155"/>
                        <a:gd name="connsiteY155" fmla="*/ 140677 h 1533378"/>
                        <a:gd name="connsiteX156" fmla="*/ 1191064 w 1921155"/>
                        <a:gd name="connsiteY156" fmla="*/ 112541 h 1533378"/>
                        <a:gd name="connsiteX157" fmla="*/ 1078522 w 1921155"/>
                        <a:gd name="connsiteY157" fmla="*/ 70338 h 1533378"/>
                        <a:gd name="connsiteX158" fmla="*/ 1134793 w 1921155"/>
                        <a:gd name="connsiteY158" fmla="*/ 140677 h 1533378"/>
                        <a:gd name="connsiteX159" fmla="*/ 1176996 w 1921155"/>
                        <a:gd name="connsiteY159" fmla="*/ 196948 h 1533378"/>
                        <a:gd name="connsiteX160" fmla="*/ 1261402 w 1921155"/>
                        <a:gd name="connsiteY160" fmla="*/ 253218 h 1533378"/>
                        <a:gd name="connsiteX161" fmla="*/ 1275470 w 1921155"/>
                        <a:gd name="connsiteY161" fmla="*/ 295421 h 1533378"/>
                        <a:gd name="connsiteX162" fmla="*/ 1317673 w 1921155"/>
                        <a:gd name="connsiteY162" fmla="*/ 309489 h 1533378"/>
                        <a:gd name="connsiteX163" fmla="*/ 1359876 w 1921155"/>
                        <a:gd name="connsiteY163" fmla="*/ 337624 h 1533378"/>
                        <a:gd name="connsiteX164" fmla="*/ 1402079 w 1921155"/>
                        <a:gd name="connsiteY164" fmla="*/ 351692 h 1533378"/>
                        <a:gd name="connsiteX165" fmla="*/ 1500553 w 1921155"/>
                        <a:gd name="connsiteY165" fmla="*/ 393895 h 1533378"/>
                        <a:gd name="connsiteX166" fmla="*/ 1528688 w 1921155"/>
                        <a:gd name="connsiteY166" fmla="*/ 422031 h 1533378"/>
                        <a:gd name="connsiteX167" fmla="*/ 1584959 w 1921155"/>
                        <a:gd name="connsiteY167" fmla="*/ 436098 h 1533378"/>
                        <a:gd name="connsiteX168" fmla="*/ 1627162 w 1921155"/>
                        <a:gd name="connsiteY168" fmla="*/ 450166 h 1533378"/>
                        <a:gd name="connsiteX169" fmla="*/ 1641230 w 1921155"/>
                        <a:gd name="connsiteY169" fmla="*/ 689317 h 1533378"/>
                        <a:gd name="connsiteX170" fmla="*/ 1584959 w 1921155"/>
                        <a:gd name="connsiteY170" fmla="*/ 745588 h 1533378"/>
                        <a:gd name="connsiteX171" fmla="*/ 1514621 w 1921155"/>
                        <a:gd name="connsiteY171" fmla="*/ 801858 h 1533378"/>
                        <a:gd name="connsiteX172" fmla="*/ 1486485 w 1921155"/>
                        <a:gd name="connsiteY172" fmla="*/ 829994 h 1533378"/>
                        <a:gd name="connsiteX173" fmla="*/ 1444282 w 1921155"/>
                        <a:gd name="connsiteY173" fmla="*/ 886264 h 1533378"/>
                        <a:gd name="connsiteX174" fmla="*/ 1402079 w 1921155"/>
                        <a:gd name="connsiteY174" fmla="*/ 914400 h 1533378"/>
                        <a:gd name="connsiteX175" fmla="*/ 1303605 w 1921155"/>
                        <a:gd name="connsiteY175" fmla="*/ 970671 h 1533378"/>
                        <a:gd name="connsiteX176" fmla="*/ 1275470 w 1921155"/>
                        <a:gd name="connsiteY176" fmla="*/ 1012874 h 1533378"/>
                        <a:gd name="connsiteX177" fmla="*/ 1303605 w 1921155"/>
                        <a:gd name="connsiteY177" fmla="*/ 984738 h 1533378"/>
                        <a:gd name="connsiteX178" fmla="*/ 1359876 w 1921155"/>
                        <a:gd name="connsiteY178" fmla="*/ 900332 h 1533378"/>
                        <a:gd name="connsiteX179" fmla="*/ 1388011 w 1921155"/>
                        <a:gd name="connsiteY179" fmla="*/ 858129 h 1533378"/>
                        <a:gd name="connsiteX180" fmla="*/ 1444282 w 1921155"/>
                        <a:gd name="connsiteY180" fmla="*/ 844061 h 1533378"/>
                        <a:gd name="connsiteX181" fmla="*/ 1500553 w 1921155"/>
                        <a:gd name="connsiteY181" fmla="*/ 759655 h 1533378"/>
                        <a:gd name="connsiteX182" fmla="*/ 1599027 w 1921155"/>
                        <a:gd name="connsiteY182" fmla="*/ 675249 h 1533378"/>
                        <a:gd name="connsiteX183" fmla="*/ 1627162 w 1921155"/>
                        <a:gd name="connsiteY183" fmla="*/ 633046 h 1533378"/>
                        <a:gd name="connsiteX184" fmla="*/ 1697501 w 1921155"/>
                        <a:gd name="connsiteY184" fmla="*/ 576775 h 1533378"/>
                        <a:gd name="connsiteX185" fmla="*/ 1711568 w 1921155"/>
                        <a:gd name="connsiteY185" fmla="*/ 520504 h 1533378"/>
                        <a:gd name="connsiteX186" fmla="*/ 1739704 w 1921155"/>
                        <a:gd name="connsiteY186" fmla="*/ 492369 h 1533378"/>
                        <a:gd name="connsiteX187" fmla="*/ 1725636 w 1921155"/>
                        <a:gd name="connsiteY187" fmla="*/ 323557 h 1533378"/>
                        <a:gd name="connsiteX188" fmla="*/ 1627162 w 1921155"/>
                        <a:gd name="connsiteY188" fmla="*/ 239151 h 1533378"/>
                        <a:gd name="connsiteX189" fmla="*/ 1556824 w 1921155"/>
                        <a:gd name="connsiteY189" fmla="*/ 168812 h 1533378"/>
                        <a:gd name="connsiteX190" fmla="*/ 1542756 w 1921155"/>
                        <a:gd name="connsiteY190" fmla="*/ 126609 h 1533378"/>
                        <a:gd name="connsiteX191" fmla="*/ 1627162 w 1921155"/>
                        <a:gd name="connsiteY191" fmla="*/ 168812 h 1533378"/>
                        <a:gd name="connsiteX192" fmla="*/ 1655298 w 1921155"/>
                        <a:gd name="connsiteY192" fmla="*/ 211015 h 1533378"/>
                        <a:gd name="connsiteX193" fmla="*/ 1683433 w 1921155"/>
                        <a:gd name="connsiteY193" fmla="*/ 239151 h 1533378"/>
                        <a:gd name="connsiteX194" fmla="*/ 1711568 w 1921155"/>
                        <a:gd name="connsiteY194" fmla="*/ 295421 h 1533378"/>
                        <a:gd name="connsiteX195" fmla="*/ 1753771 w 1921155"/>
                        <a:gd name="connsiteY195" fmla="*/ 436098 h 1533378"/>
                        <a:gd name="connsiteX196" fmla="*/ 1767839 w 1921155"/>
                        <a:gd name="connsiteY196" fmla="*/ 478301 h 1533378"/>
                        <a:gd name="connsiteX197" fmla="*/ 1753771 w 1921155"/>
                        <a:gd name="connsiteY197" fmla="*/ 576775 h 1533378"/>
                        <a:gd name="connsiteX198" fmla="*/ 1725636 w 1921155"/>
                        <a:gd name="connsiteY198" fmla="*/ 604911 h 1533378"/>
                        <a:gd name="connsiteX199" fmla="*/ 1697501 w 1921155"/>
                        <a:gd name="connsiteY199" fmla="*/ 661181 h 1533378"/>
                        <a:gd name="connsiteX200" fmla="*/ 1739704 w 1921155"/>
                        <a:gd name="connsiteY200" fmla="*/ 689317 h 1533378"/>
                        <a:gd name="connsiteX201" fmla="*/ 1767839 w 1921155"/>
                        <a:gd name="connsiteY201" fmla="*/ 745588 h 1533378"/>
                        <a:gd name="connsiteX202" fmla="*/ 1795974 w 1921155"/>
                        <a:gd name="connsiteY202" fmla="*/ 787791 h 1533378"/>
                        <a:gd name="connsiteX203" fmla="*/ 1838178 w 1921155"/>
                        <a:gd name="connsiteY203" fmla="*/ 928468 h 1533378"/>
                        <a:gd name="connsiteX204" fmla="*/ 1866313 w 1921155"/>
                        <a:gd name="connsiteY204" fmla="*/ 984738 h 1533378"/>
                        <a:gd name="connsiteX205" fmla="*/ 1852245 w 1921155"/>
                        <a:gd name="connsiteY205" fmla="*/ 1223889 h 1533378"/>
                        <a:gd name="connsiteX206" fmla="*/ 1838178 w 1921155"/>
                        <a:gd name="connsiteY206" fmla="*/ 1266092 h 1533378"/>
                        <a:gd name="connsiteX207" fmla="*/ 1810042 w 1921155"/>
                        <a:gd name="connsiteY207" fmla="*/ 1294228 h 1533378"/>
                        <a:gd name="connsiteX208" fmla="*/ 1795974 w 1921155"/>
                        <a:gd name="connsiteY208" fmla="*/ 1336431 h 1533378"/>
                        <a:gd name="connsiteX209" fmla="*/ 1767839 w 1921155"/>
                        <a:gd name="connsiteY209" fmla="*/ 1378634 h 1533378"/>
                        <a:gd name="connsiteX210" fmla="*/ 1767839 w 1921155"/>
                        <a:gd name="connsiteY210" fmla="*/ 1463040 h 15333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</a:cxnLst>
                      <a:rect l="l" t="t" r="r" b="b"/>
                      <a:pathLst>
                        <a:path w="1921155" h="1533378">
                          <a:moveTo>
                            <a:pt x="1781907" y="1533378"/>
                          </a:moveTo>
                          <a:cubicBezTo>
                            <a:pt x="1823304" y="1450584"/>
                            <a:pt x="1803413" y="1496998"/>
                            <a:pt x="1838178" y="1392701"/>
                          </a:cubicBezTo>
                          <a:cubicBezTo>
                            <a:pt x="1842867" y="1378633"/>
                            <a:pt x="1849337" y="1365039"/>
                            <a:pt x="1852245" y="1350498"/>
                          </a:cubicBezTo>
                          <a:cubicBezTo>
                            <a:pt x="1856934" y="1327052"/>
                            <a:pt x="1860022" y="1303228"/>
                            <a:pt x="1866313" y="1280160"/>
                          </a:cubicBezTo>
                          <a:cubicBezTo>
                            <a:pt x="1874116" y="1251548"/>
                            <a:pt x="1885070" y="1223889"/>
                            <a:pt x="1894448" y="1195754"/>
                          </a:cubicBezTo>
                          <a:lnTo>
                            <a:pt x="1908516" y="1153551"/>
                          </a:lnTo>
                          <a:cubicBezTo>
                            <a:pt x="1885736" y="766304"/>
                            <a:pt x="1921155" y="1014909"/>
                            <a:pt x="1880381" y="872197"/>
                          </a:cubicBezTo>
                          <a:cubicBezTo>
                            <a:pt x="1875070" y="853607"/>
                            <a:pt x="1874960" y="833219"/>
                            <a:pt x="1866313" y="815926"/>
                          </a:cubicBezTo>
                          <a:cubicBezTo>
                            <a:pt x="1834500" y="752301"/>
                            <a:pt x="1821473" y="742951"/>
                            <a:pt x="1781907" y="703384"/>
                          </a:cubicBezTo>
                          <a:cubicBezTo>
                            <a:pt x="1753643" y="618593"/>
                            <a:pt x="1791800" y="699906"/>
                            <a:pt x="1711568" y="633046"/>
                          </a:cubicBezTo>
                          <a:cubicBezTo>
                            <a:pt x="1698580" y="622222"/>
                            <a:pt x="1695388" y="602798"/>
                            <a:pt x="1683433" y="590843"/>
                          </a:cubicBezTo>
                          <a:cubicBezTo>
                            <a:pt x="1671478" y="578888"/>
                            <a:pt x="1654432" y="573270"/>
                            <a:pt x="1641230" y="562708"/>
                          </a:cubicBezTo>
                          <a:cubicBezTo>
                            <a:pt x="1630873" y="554422"/>
                            <a:pt x="1623451" y="542858"/>
                            <a:pt x="1613094" y="534572"/>
                          </a:cubicBezTo>
                          <a:cubicBezTo>
                            <a:pt x="1599892" y="524010"/>
                            <a:pt x="1584093" y="516999"/>
                            <a:pt x="1570891" y="506437"/>
                          </a:cubicBezTo>
                          <a:cubicBezTo>
                            <a:pt x="1560534" y="498151"/>
                            <a:pt x="1554129" y="485125"/>
                            <a:pt x="1542756" y="478301"/>
                          </a:cubicBezTo>
                          <a:cubicBezTo>
                            <a:pt x="1530041" y="470672"/>
                            <a:pt x="1514621" y="468923"/>
                            <a:pt x="1500553" y="464234"/>
                          </a:cubicBezTo>
                          <a:cubicBezTo>
                            <a:pt x="1462484" y="438854"/>
                            <a:pt x="1446703" y="425812"/>
                            <a:pt x="1402079" y="407963"/>
                          </a:cubicBezTo>
                          <a:cubicBezTo>
                            <a:pt x="1374543" y="396949"/>
                            <a:pt x="1345808" y="389206"/>
                            <a:pt x="1317673" y="379828"/>
                          </a:cubicBezTo>
                          <a:lnTo>
                            <a:pt x="1233267" y="351692"/>
                          </a:lnTo>
                          <a:cubicBezTo>
                            <a:pt x="1219199" y="347003"/>
                            <a:pt x="1205450" y="341220"/>
                            <a:pt x="1191064" y="337624"/>
                          </a:cubicBezTo>
                          <a:lnTo>
                            <a:pt x="1134793" y="323557"/>
                          </a:lnTo>
                          <a:cubicBezTo>
                            <a:pt x="989427" y="328246"/>
                            <a:pt x="843885" y="329083"/>
                            <a:pt x="698694" y="337624"/>
                          </a:cubicBezTo>
                          <a:cubicBezTo>
                            <a:pt x="683891" y="338495"/>
                            <a:pt x="670797" y="347790"/>
                            <a:pt x="656491" y="351692"/>
                          </a:cubicBezTo>
                          <a:cubicBezTo>
                            <a:pt x="619185" y="361867"/>
                            <a:pt x="580634" y="367600"/>
                            <a:pt x="543950" y="379828"/>
                          </a:cubicBezTo>
                          <a:cubicBezTo>
                            <a:pt x="436860" y="415524"/>
                            <a:pt x="488625" y="402147"/>
                            <a:pt x="389205" y="422031"/>
                          </a:cubicBezTo>
                          <a:cubicBezTo>
                            <a:pt x="244024" y="494620"/>
                            <a:pt x="447380" y="400358"/>
                            <a:pt x="234461" y="464234"/>
                          </a:cubicBezTo>
                          <a:cubicBezTo>
                            <a:pt x="218267" y="469092"/>
                            <a:pt x="207380" y="484808"/>
                            <a:pt x="192258" y="492369"/>
                          </a:cubicBezTo>
                          <a:cubicBezTo>
                            <a:pt x="178995" y="499001"/>
                            <a:pt x="164122" y="501748"/>
                            <a:pt x="150054" y="506437"/>
                          </a:cubicBezTo>
                          <a:cubicBezTo>
                            <a:pt x="145365" y="529883"/>
                            <a:pt x="144382" y="554387"/>
                            <a:pt x="135987" y="576775"/>
                          </a:cubicBezTo>
                          <a:cubicBezTo>
                            <a:pt x="130050" y="592606"/>
                            <a:pt x="110631" y="602301"/>
                            <a:pt x="107851" y="618978"/>
                          </a:cubicBezTo>
                          <a:cubicBezTo>
                            <a:pt x="105413" y="633605"/>
                            <a:pt x="117230" y="647113"/>
                            <a:pt x="121919" y="661181"/>
                          </a:cubicBezTo>
                          <a:cubicBezTo>
                            <a:pt x="140676" y="656492"/>
                            <a:pt x="159848" y="653228"/>
                            <a:pt x="178190" y="647114"/>
                          </a:cubicBezTo>
                          <a:cubicBezTo>
                            <a:pt x="202146" y="639129"/>
                            <a:pt x="224884" y="627845"/>
                            <a:pt x="248528" y="618978"/>
                          </a:cubicBezTo>
                          <a:cubicBezTo>
                            <a:pt x="262412" y="613771"/>
                            <a:pt x="276663" y="609600"/>
                            <a:pt x="290731" y="604911"/>
                          </a:cubicBezTo>
                          <a:cubicBezTo>
                            <a:pt x="318867" y="586154"/>
                            <a:pt x="356381" y="576776"/>
                            <a:pt x="375138" y="548640"/>
                          </a:cubicBezTo>
                          <a:cubicBezTo>
                            <a:pt x="384516" y="534572"/>
                            <a:pt x="392711" y="519639"/>
                            <a:pt x="403273" y="506437"/>
                          </a:cubicBezTo>
                          <a:cubicBezTo>
                            <a:pt x="422733" y="482112"/>
                            <a:pt x="446670" y="465560"/>
                            <a:pt x="473611" y="450166"/>
                          </a:cubicBezTo>
                          <a:cubicBezTo>
                            <a:pt x="491819" y="439762"/>
                            <a:pt x="510411" y="429819"/>
                            <a:pt x="529882" y="422031"/>
                          </a:cubicBezTo>
                          <a:cubicBezTo>
                            <a:pt x="557418" y="411017"/>
                            <a:pt x="586153" y="403273"/>
                            <a:pt x="614288" y="393895"/>
                          </a:cubicBezTo>
                          <a:lnTo>
                            <a:pt x="656491" y="379828"/>
                          </a:lnTo>
                          <a:cubicBezTo>
                            <a:pt x="661180" y="365760"/>
                            <a:pt x="679456" y="349487"/>
                            <a:pt x="670559" y="337624"/>
                          </a:cubicBezTo>
                          <a:cubicBezTo>
                            <a:pt x="658959" y="322157"/>
                            <a:pt x="632630" y="329671"/>
                            <a:pt x="614288" y="323557"/>
                          </a:cubicBezTo>
                          <a:cubicBezTo>
                            <a:pt x="590332" y="315572"/>
                            <a:pt x="566119" y="307513"/>
                            <a:pt x="543950" y="295421"/>
                          </a:cubicBezTo>
                          <a:cubicBezTo>
                            <a:pt x="514265" y="279229"/>
                            <a:pt x="491623" y="249844"/>
                            <a:pt x="459544" y="239151"/>
                          </a:cubicBezTo>
                          <a:cubicBezTo>
                            <a:pt x="323695" y="193867"/>
                            <a:pt x="534905" y="266482"/>
                            <a:pt x="361070" y="196948"/>
                          </a:cubicBezTo>
                          <a:cubicBezTo>
                            <a:pt x="333534" y="185934"/>
                            <a:pt x="304799" y="178191"/>
                            <a:pt x="276664" y="168812"/>
                          </a:cubicBezTo>
                          <a:cubicBezTo>
                            <a:pt x="262596" y="164123"/>
                            <a:pt x="249199" y="156381"/>
                            <a:pt x="234461" y="154744"/>
                          </a:cubicBezTo>
                          <a:lnTo>
                            <a:pt x="107851" y="140677"/>
                          </a:lnTo>
                          <a:cubicBezTo>
                            <a:pt x="75027" y="145366"/>
                            <a:pt x="19863" y="123288"/>
                            <a:pt x="9378" y="154744"/>
                          </a:cubicBezTo>
                          <a:cubicBezTo>
                            <a:pt x="0" y="182880"/>
                            <a:pt x="65012" y="175687"/>
                            <a:pt x="93784" y="182880"/>
                          </a:cubicBezTo>
                          <a:cubicBezTo>
                            <a:pt x="131298" y="192258"/>
                            <a:pt x="169641" y="198787"/>
                            <a:pt x="206325" y="211015"/>
                          </a:cubicBezTo>
                          <a:cubicBezTo>
                            <a:pt x="220393" y="215704"/>
                            <a:pt x="234052" y="221866"/>
                            <a:pt x="248528" y="225083"/>
                          </a:cubicBezTo>
                          <a:cubicBezTo>
                            <a:pt x="276372" y="231271"/>
                            <a:pt x="304964" y="233557"/>
                            <a:pt x="332934" y="239151"/>
                          </a:cubicBezTo>
                          <a:cubicBezTo>
                            <a:pt x="351893" y="242943"/>
                            <a:pt x="370448" y="248529"/>
                            <a:pt x="389205" y="253218"/>
                          </a:cubicBezTo>
                          <a:cubicBezTo>
                            <a:pt x="545871" y="331552"/>
                            <a:pt x="348515" y="237959"/>
                            <a:pt x="501747" y="295421"/>
                          </a:cubicBezTo>
                          <a:cubicBezTo>
                            <a:pt x="521383" y="302784"/>
                            <a:pt x="538743" y="315296"/>
                            <a:pt x="558018" y="323557"/>
                          </a:cubicBezTo>
                          <a:cubicBezTo>
                            <a:pt x="595864" y="339776"/>
                            <a:pt x="629283" y="343437"/>
                            <a:pt x="670559" y="351692"/>
                          </a:cubicBezTo>
                          <a:cubicBezTo>
                            <a:pt x="679937" y="337624"/>
                            <a:pt x="696827" y="326293"/>
                            <a:pt x="698694" y="309489"/>
                          </a:cubicBezTo>
                          <a:cubicBezTo>
                            <a:pt x="701844" y="281140"/>
                            <a:pt x="700984" y="248450"/>
                            <a:pt x="684627" y="225083"/>
                          </a:cubicBezTo>
                          <a:cubicBezTo>
                            <a:pt x="649099" y="174329"/>
                            <a:pt x="595880" y="167727"/>
                            <a:pt x="543950" y="154744"/>
                          </a:cubicBezTo>
                          <a:cubicBezTo>
                            <a:pt x="534571" y="145366"/>
                            <a:pt x="526171" y="134894"/>
                            <a:pt x="515814" y="126609"/>
                          </a:cubicBezTo>
                          <a:cubicBezTo>
                            <a:pt x="475191" y="94111"/>
                            <a:pt x="475669" y="108080"/>
                            <a:pt x="445476" y="70338"/>
                          </a:cubicBezTo>
                          <a:cubicBezTo>
                            <a:pt x="434914" y="57136"/>
                            <a:pt x="427903" y="41337"/>
                            <a:pt x="417341" y="28135"/>
                          </a:cubicBezTo>
                          <a:cubicBezTo>
                            <a:pt x="409055" y="17778"/>
                            <a:pt x="375942" y="0"/>
                            <a:pt x="389205" y="0"/>
                          </a:cubicBezTo>
                          <a:cubicBezTo>
                            <a:pt x="406112" y="0"/>
                            <a:pt x="416565" y="20039"/>
                            <a:pt x="431408" y="28135"/>
                          </a:cubicBezTo>
                          <a:cubicBezTo>
                            <a:pt x="468229" y="48219"/>
                            <a:pt x="504160" y="71143"/>
                            <a:pt x="543950" y="84406"/>
                          </a:cubicBezTo>
                          <a:cubicBezTo>
                            <a:pt x="591296" y="100188"/>
                            <a:pt x="593752" y="98797"/>
                            <a:pt x="642424" y="126609"/>
                          </a:cubicBezTo>
                          <a:cubicBezTo>
                            <a:pt x="657104" y="134997"/>
                            <a:pt x="671790" y="143741"/>
                            <a:pt x="684627" y="154744"/>
                          </a:cubicBezTo>
                          <a:cubicBezTo>
                            <a:pt x="704767" y="172007"/>
                            <a:pt x="722141" y="192258"/>
                            <a:pt x="740898" y="211015"/>
                          </a:cubicBezTo>
                          <a:cubicBezTo>
                            <a:pt x="750276" y="220394"/>
                            <a:pt x="757997" y="231794"/>
                            <a:pt x="769033" y="239151"/>
                          </a:cubicBezTo>
                          <a:cubicBezTo>
                            <a:pt x="827789" y="278321"/>
                            <a:pt x="799281" y="255331"/>
                            <a:pt x="853439" y="309489"/>
                          </a:cubicBezTo>
                          <a:cubicBezTo>
                            <a:pt x="844061" y="337624"/>
                            <a:pt x="846275" y="372924"/>
                            <a:pt x="825304" y="393895"/>
                          </a:cubicBezTo>
                          <a:cubicBezTo>
                            <a:pt x="785735" y="433464"/>
                            <a:pt x="772714" y="442806"/>
                            <a:pt x="740898" y="506437"/>
                          </a:cubicBezTo>
                          <a:cubicBezTo>
                            <a:pt x="731519" y="525194"/>
                            <a:pt x="723167" y="544500"/>
                            <a:pt x="712762" y="562708"/>
                          </a:cubicBezTo>
                          <a:cubicBezTo>
                            <a:pt x="704374" y="577388"/>
                            <a:pt x="693015" y="590232"/>
                            <a:pt x="684627" y="604911"/>
                          </a:cubicBezTo>
                          <a:cubicBezTo>
                            <a:pt x="658751" y="650194"/>
                            <a:pt x="641169" y="694339"/>
                            <a:pt x="628356" y="745588"/>
                          </a:cubicBezTo>
                          <a:cubicBezTo>
                            <a:pt x="623667" y="764345"/>
                            <a:pt x="621904" y="784087"/>
                            <a:pt x="614288" y="801858"/>
                          </a:cubicBezTo>
                          <a:cubicBezTo>
                            <a:pt x="594305" y="848485"/>
                            <a:pt x="585942" y="837292"/>
                            <a:pt x="558018" y="872197"/>
                          </a:cubicBezTo>
                          <a:cubicBezTo>
                            <a:pt x="479681" y="970118"/>
                            <a:pt x="587922" y="856360"/>
                            <a:pt x="487679" y="956603"/>
                          </a:cubicBezTo>
                          <a:cubicBezTo>
                            <a:pt x="497057" y="928468"/>
                            <a:pt x="494843" y="893168"/>
                            <a:pt x="515814" y="872197"/>
                          </a:cubicBezTo>
                          <a:cubicBezTo>
                            <a:pt x="567860" y="820151"/>
                            <a:pt x="536594" y="855096"/>
                            <a:pt x="600221" y="759655"/>
                          </a:cubicBezTo>
                          <a:cubicBezTo>
                            <a:pt x="609599" y="745587"/>
                            <a:pt x="623010" y="733492"/>
                            <a:pt x="628356" y="717452"/>
                          </a:cubicBezTo>
                          <a:cubicBezTo>
                            <a:pt x="660685" y="620463"/>
                            <a:pt x="635520" y="654016"/>
                            <a:pt x="684627" y="604911"/>
                          </a:cubicBezTo>
                          <a:cubicBezTo>
                            <a:pt x="694005" y="576775"/>
                            <a:pt x="705569" y="549276"/>
                            <a:pt x="712762" y="520504"/>
                          </a:cubicBezTo>
                          <a:cubicBezTo>
                            <a:pt x="717451" y="501747"/>
                            <a:pt x="718184" y="481527"/>
                            <a:pt x="726830" y="464234"/>
                          </a:cubicBezTo>
                          <a:cubicBezTo>
                            <a:pt x="732761" y="452371"/>
                            <a:pt x="745587" y="445477"/>
                            <a:pt x="754965" y="436098"/>
                          </a:cubicBezTo>
                          <a:cubicBezTo>
                            <a:pt x="764232" y="408297"/>
                            <a:pt x="772377" y="371525"/>
                            <a:pt x="797168" y="351692"/>
                          </a:cubicBezTo>
                          <a:cubicBezTo>
                            <a:pt x="808747" y="342429"/>
                            <a:pt x="826108" y="344256"/>
                            <a:pt x="839371" y="337624"/>
                          </a:cubicBezTo>
                          <a:cubicBezTo>
                            <a:pt x="948451" y="283084"/>
                            <a:pt x="817699" y="330781"/>
                            <a:pt x="923778" y="295421"/>
                          </a:cubicBezTo>
                          <a:cubicBezTo>
                            <a:pt x="937846" y="300110"/>
                            <a:pt x="951505" y="306272"/>
                            <a:pt x="965981" y="309489"/>
                          </a:cubicBezTo>
                          <a:cubicBezTo>
                            <a:pt x="1114541" y="342503"/>
                            <a:pt x="997579" y="305955"/>
                            <a:pt x="1092590" y="337624"/>
                          </a:cubicBezTo>
                          <a:cubicBezTo>
                            <a:pt x="1089146" y="358288"/>
                            <a:pt x="1080752" y="435713"/>
                            <a:pt x="1064454" y="464234"/>
                          </a:cubicBezTo>
                          <a:cubicBezTo>
                            <a:pt x="1052821" y="484591"/>
                            <a:pt x="1037261" y="502492"/>
                            <a:pt x="1022251" y="520504"/>
                          </a:cubicBezTo>
                          <a:cubicBezTo>
                            <a:pt x="1013760" y="530693"/>
                            <a:pt x="1005979" y="542708"/>
                            <a:pt x="994116" y="548640"/>
                          </a:cubicBezTo>
                          <a:cubicBezTo>
                            <a:pt x="976823" y="557287"/>
                            <a:pt x="956602" y="558019"/>
                            <a:pt x="937845" y="562708"/>
                          </a:cubicBezTo>
                          <a:cubicBezTo>
                            <a:pt x="923777" y="576776"/>
                            <a:pt x="910926" y="592175"/>
                            <a:pt x="895642" y="604911"/>
                          </a:cubicBezTo>
                          <a:cubicBezTo>
                            <a:pt x="882654" y="615735"/>
                            <a:pt x="864572" y="620322"/>
                            <a:pt x="853439" y="633046"/>
                          </a:cubicBezTo>
                          <a:cubicBezTo>
                            <a:pt x="738550" y="764347"/>
                            <a:pt x="849923" y="682281"/>
                            <a:pt x="754965" y="745588"/>
                          </a:cubicBezTo>
                          <a:cubicBezTo>
                            <a:pt x="750276" y="759656"/>
                            <a:pt x="748527" y="775076"/>
                            <a:pt x="740898" y="787791"/>
                          </a:cubicBezTo>
                          <a:cubicBezTo>
                            <a:pt x="734074" y="799164"/>
                            <a:pt x="718694" y="804063"/>
                            <a:pt x="712762" y="815926"/>
                          </a:cubicBezTo>
                          <a:cubicBezTo>
                            <a:pt x="704115" y="833219"/>
                            <a:pt x="704005" y="853607"/>
                            <a:pt x="698694" y="872197"/>
                          </a:cubicBezTo>
                          <a:cubicBezTo>
                            <a:pt x="694620" y="886455"/>
                            <a:pt x="689316" y="900332"/>
                            <a:pt x="684627" y="914400"/>
                          </a:cubicBezTo>
                          <a:cubicBezTo>
                            <a:pt x="698695" y="919089"/>
                            <a:pt x="713200" y="934309"/>
                            <a:pt x="726830" y="928468"/>
                          </a:cubicBezTo>
                          <a:cubicBezTo>
                            <a:pt x="751212" y="918019"/>
                            <a:pt x="757936" y="880586"/>
                            <a:pt x="783101" y="872197"/>
                          </a:cubicBezTo>
                          <a:lnTo>
                            <a:pt x="825304" y="858129"/>
                          </a:lnTo>
                          <a:cubicBezTo>
                            <a:pt x="829993" y="844061"/>
                            <a:pt x="830108" y="827505"/>
                            <a:pt x="839371" y="815926"/>
                          </a:cubicBezTo>
                          <a:cubicBezTo>
                            <a:pt x="849933" y="802724"/>
                            <a:pt x="868372" y="798353"/>
                            <a:pt x="881574" y="787791"/>
                          </a:cubicBezTo>
                          <a:cubicBezTo>
                            <a:pt x="891931" y="779505"/>
                            <a:pt x="901424" y="770012"/>
                            <a:pt x="909710" y="759655"/>
                          </a:cubicBezTo>
                          <a:cubicBezTo>
                            <a:pt x="920272" y="746453"/>
                            <a:pt x="926842" y="730289"/>
                            <a:pt x="937845" y="717452"/>
                          </a:cubicBezTo>
                          <a:cubicBezTo>
                            <a:pt x="955108" y="697312"/>
                            <a:pt x="994116" y="661181"/>
                            <a:pt x="994116" y="661181"/>
                          </a:cubicBezTo>
                          <a:cubicBezTo>
                            <a:pt x="1015376" y="576143"/>
                            <a:pt x="1002072" y="623246"/>
                            <a:pt x="1036319" y="520504"/>
                          </a:cubicBezTo>
                          <a:cubicBezTo>
                            <a:pt x="1041008" y="506436"/>
                            <a:pt x="1042162" y="490639"/>
                            <a:pt x="1050387" y="478301"/>
                          </a:cubicBezTo>
                          <a:cubicBezTo>
                            <a:pt x="1059765" y="464233"/>
                            <a:pt x="1067698" y="449086"/>
                            <a:pt x="1078522" y="436098"/>
                          </a:cubicBezTo>
                          <a:cubicBezTo>
                            <a:pt x="1168792" y="327774"/>
                            <a:pt x="1079000" y="456481"/>
                            <a:pt x="1148861" y="351692"/>
                          </a:cubicBezTo>
                          <a:cubicBezTo>
                            <a:pt x="1158239" y="323557"/>
                            <a:pt x="1176995" y="295421"/>
                            <a:pt x="1148861" y="267286"/>
                          </a:cubicBezTo>
                          <a:cubicBezTo>
                            <a:pt x="1138376" y="256800"/>
                            <a:pt x="1120726" y="257907"/>
                            <a:pt x="1106658" y="253218"/>
                          </a:cubicBezTo>
                          <a:cubicBezTo>
                            <a:pt x="1097279" y="239150"/>
                            <a:pt x="1090477" y="222970"/>
                            <a:pt x="1078522" y="211015"/>
                          </a:cubicBezTo>
                          <a:cubicBezTo>
                            <a:pt x="1045297" y="177790"/>
                            <a:pt x="1018663" y="182326"/>
                            <a:pt x="980048" y="154744"/>
                          </a:cubicBezTo>
                          <a:cubicBezTo>
                            <a:pt x="963859" y="143180"/>
                            <a:pt x="955236" y="122203"/>
                            <a:pt x="937845" y="112541"/>
                          </a:cubicBezTo>
                          <a:cubicBezTo>
                            <a:pt x="911920" y="98138"/>
                            <a:pt x="878115" y="100857"/>
                            <a:pt x="853439" y="84406"/>
                          </a:cubicBezTo>
                          <a:lnTo>
                            <a:pt x="769033" y="28135"/>
                          </a:lnTo>
                          <a:cubicBezTo>
                            <a:pt x="759655" y="37514"/>
                            <a:pt x="738297" y="43265"/>
                            <a:pt x="740898" y="56271"/>
                          </a:cubicBezTo>
                          <a:cubicBezTo>
                            <a:pt x="748425" y="93906"/>
                            <a:pt x="797888" y="103403"/>
                            <a:pt x="825304" y="112541"/>
                          </a:cubicBezTo>
                          <a:cubicBezTo>
                            <a:pt x="839372" y="121920"/>
                            <a:pt x="852385" y="133116"/>
                            <a:pt x="867507" y="140677"/>
                          </a:cubicBezTo>
                          <a:cubicBezTo>
                            <a:pt x="880770" y="147309"/>
                            <a:pt x="897372" y="146519"/>
                            <a:pt x="909710" y="154744"/>
                          </a:cubicBezTo>
                          <a:cubicBezTo>
                            <a:pt x="1015086" y="224995"/>
                            <a:pt x="893768" y="177567"/>
                            <a:pt x="994116" y="211015"/>
                          </a:cubicBezTo>
                          <a:cubicBezTo>
                            <a:pt x="1003494" y="220394"/>
                            <a:pt x="1011894" y="230865"/>
                            <a:pt x="1022251" y="239151"/>
                          </a:cubicBezTo>
                          <a:cubicBezTo>
                            <a:pt x="1035453" y="249713"/>
                            <a:pt x="1052499" y="255331"/>
                            <a:pt x="1064454" y="267286"/>
                          </a:cubicBezTo>
                          <a:cubicBezTo>
                            <a:pt x="1089425" y="292257"/>
                            <a:pt x="1097344" y="337289"/>
                            <a:pt x="1134793" y="351692"/>
                          </a:cubicBezTo>
                          <a:cubicBezTo>
                            <a:pt x="1179426" y="368859"/>
                            <a:pt x="1229077" y="368230"/>
                            <a:pt x="1275470" y="379828"/>
                          </a:cubicBezTo>
                          <a:lnTo>
                            <a:pt x="1331741" y="393895"/>
                          </a:lnTo>
                          <a:cubicBezTo>
                            <a:pt x="1341119" y="403274"/>
                            <a:pt x="1348503" y="415207"/>
                            <a:pt x="1359876" y="422031"/>
                          </a:cubicBezTo>
                          <a:cubicBezTo>
                            <a:pt x="1372591" y="429660"/>
                            <a:pt x="1388816" y="429466"/>
                            <a:pt x="1402079" y="436098"/>
                          </a:cubicBezTo>
                          <a:cubicBezTo>
                            <a:pt x="1417201" y="443659"/>
                            <a:pt x="1430214" y="454855"/>
                            <a:pt x="1444282" y="464234"/>
                          </a:cubicBezTo>
                          <a:cubicBezTo>
                            <a:pt x="1440386" y="483716"/>
                            <a:pt x="1429663" y="552446"/>
                            <a:pt x="1416147" y="576775"/>
                          </a:cubicBezTo>
                          <a:cubicBezTo>
                            <a:pt x="1405479" y="595978"/>
                            <a:pt x="1339527" y="692866"/>
                            <a:pt x="1317673" y="717452"/>
                          </a:cubicBezTo>
                          <a:cubicBezTo>
                            <a:pt x="1295644" y="742235"/>
                            <a:pt x="1265727" y="760202"/>
                            <a:pt x="1247334" y="787791"/>
                          </a:cubicBezTo>
                          <a:lnTo>
                            <a:pt x="1191064" y="872197"/>
                          </a:lnTo>
                          <a:cubicBezTo>
                            <a:pt x="1186556" y="890228"/>
                            <a:pt x="1173019" y="950488"/>
                            <a:pt x="1162928" y="970671"/>
                          </a:cubicBezTo>
                          <a:cubicBezTo>
                            <a:pt x="1155367" y="985793"/>
                            <a:pt x="1144171" y="998806"/>
                            <a:pt x="1134793" y="1012874"/>
                          </a:cubicBezTo>
                          <a:cubicBezTo>
                            <a:pt x="1083169" y="961248"/>
                            <a:pt x="1095770" y="988655"/>
                            <a:pt x="1120725" y="872197"/>
                          </a:cubicBezTo>
                          <a:cubicBezTo>
                            <a:pt x="1145318" y="757431"/>
                            <a:pt x="1131351" y="816713"/>
                            <a:pt x="1176996" y="759655"/>
                          </a:cubicBezTo>
                          <a:cubicBezTo>
                            <a:pt x="1187558" y="746453"/>
                            <a:pt x="1194307" y="730440"/>
                            <a:pt x="1205131" y="717452"/>
                          </a:cubicBezTo>
                          <a:cubicBezTo>
                            <a:pt x="1217867" y="702168"/>
                            <a:pt x="1235770" y="691438"/>
                            <a:pt x="1247334" y="675249"/>
                          </a:cubicBezTo>
                          <a:cubicBezTo>
                            <a:pt x="1259523" y="658184"/>
                            <a:pt x="1263281" y="636043"/>
                            <a:pt x="1275470" y="618978"/>
                          </a:cubicBezTo>
                          <a:cubicBezTo>
                            <a:pt x="1287034" y="602789"/>
                            <a:pt x="1304937" y="592059"/>
                            <a:pt x="1317673" y="576775"/>
                          </a:cubicBezTo>
                          <a:cubicBezTo>
                            <a:pt x="1328497" y="563787"/>
                            <a:pt x="1332606" y="545134"/>
                            <a:pt x="1345808" y="534572"/>
                          </a:cubicBezTo>
                          <a:cubicBezTo>
                            <a:pt x="1357387" y="525309"/>
                            <a:pt x="1373943" y="525193"/>
                            <a:pt x="1388011" y="520504"/>
                          </a:cubicBezTo>
                          <a:cubicBezTo>
                            <a:pt x="1453857" y="454660"/>
                            <a:pt x="1373126" y="527000"/>
                            <a:pt x="1458350" y="478301"/>
                          </a:cubicBezTo>
                          <a:cubicBezTo>
                            <a:pt x="1478707" y="466668"/>
                            <a:pt x="1495864" y="450166"/>
                            <a:pt x="1514621" y="436098"/>
                          </a:cubicBezTo>
                          <a:cubicBezTo>
                            <a:pt x="1523999" y="422030"/>
                            <a:pt x="1545536" y="410572"/>
                            <a:pt x="1542756" y="393895"/>
                          </a:cubicBezTo>
                          <a:cubicBezTo>
                            <a:pt x="1539485" y="374271"/>
                            <a:pt x="1513289" y="366976"/>
                            <a:pt x="1500553" y="351692"/>
                          </a:cubicBezTo>
                          <a:cubicBezTo>
                            <a:pt x="1392337" y="221832"/>
                            <a:pt x="1557189" y="392457"/>
                            <a:pt x="1430214" y="281354"/>
                          </a:cubicBezTo>
                          <a:cubicBezTo>
                            <a:pt x="1405260" y="259519"/>
                            <a:pt x="1383322" y="234461"/>
                            <a:pt x="1359876" y="211015"/>
                          </a:cubicBezTo>
                          <a:cubicBezTo>
                            <a:pt x="1345808" y="196947"/>
                            <a:pt x="1334226" y="179847"/>
                            <a:pt x="1317673" y="168812"/>
                          </a:cubicBezTo>
                          <a:cubicBezTo>
                            <a:pt x="1303605" y="159434"/>
                            <a:pt x="1290920" y="147544"/>
                            <a:pt x="1275470" y="140677"/>
                          </a:cubicBezTo>
                          <a:cubicBezTo>
                            <a:pt x="1248369" y="128632"/>
                            <a:pt x="1215740" y="128992"/>
                            <a:pt x="1191064" y="112541"/>
                          </a:cubicBezTo>
                          <a:cubicBezTo>
                            <a:pt x="1128966" y="71143"/>
                            <a:pt x="1165440" y="87722"/>
                            <a:pt x="1078522" y="70338"/>
                          </a:cubicBezTo>
                          <a:cubicBezTo>
                            <a:pt x="1148089" y="174686"/>
                            <a:pt x="1067973" y="60492"/>
                            <a:pt x="1134793" y="140677"/>
                          </a:cubicBezTo>
                          <a:cubicBezTo>
                            <a:pt x="1149803" y="158689"/>
                            <a:pt x="1159472" y="181371"/>
                            <a:pt x="1176996" y="196948"/>
                          </a:cubicBezTo>
                          <a:cubicBezTo>
                            <a:pt x="1202269" y="219413"/>
                            <a:pt x="1261402" y="253218"/>
                            <a:pt x="1261402" y="253218"/>
                          </a:cubicBezTo>
                          <a:cubicBezTo>
                            <a:pt x="1266091" y="267286"/>
                            <a:pt x="1264985" y="284936"/>
                            <a:pt x="1275470" y="295421"/>
                          </a:cubicBezTo>
                          <a:cubicBezTo>
                            <a:pt x="1285955" y="305906"/>
                            <a:pt x="1304410" y="302857"/>
                            <a:pt x="1317673" y="309489"/>
                          </a:cubicBezTo>
                          <a:cubicBezTo>
                            <a:pt x="1332795" y="317050"/>
                            <a:pt x="1344754" y="330063"/>
                            <a:pt x="1359876" y="337624"/>
                          </a:cubicBezTo>
                          <a:cubicBezTo>
                            <a:pt x="1373139" y="344256"/>
                            <a:pt x="1388816" y="345060"/>
                            <a:pt x="1402079" y="351692"/>
                          </a:cubicBezTo>
                          <a:cubicBezTo>
                            <a:pt x="1499226" y="400267"/>
                            <a:pt x="1383445" y="364620"/>
                            <a:pt x="1500553" y="393895"/>
                          </a:cubicBezTo>
                          <a:cubicBezTo>
                            <a:pt x="1509931" y="403274"/>
                            <a:pt x="1516825" y="416100"/>
                            <a:pt x="1528688" y="422031"/>
                          </a:cubicBezTo>
                          <a:cubicBezTo>
                            <a:pt x="1545981" y="430678"/>
                            <a:pt x="1566369" y="430787"/>
                            <a:pt x="1584959" y="436098"/>
                          </a:cubicBezTo>
                          <a:cubicBezTo>
                            <a:pt x="1599217" y="440172"/>
                            <a:pt x="1613094" y="445477"/>
                            <a:pt x="1627162" y="450166"/>
                          </a:cubicBezTo>
                          <a:cubicBezTo>
                            <a:pt x="1658887" y="545339"/>
                            <a:pt x="1680320" y="572047"/>
                            <a:pt x="1641230" y="689317"/>
                          </a:cubicBezTo>
                          <a:cubicBezTo>
                            <a:pt x="1632842" y="714482"/>
                            <a:pt x="1599673" y="723517"/>
                            <a:pt x="1584959" y="745588"/>
                          </a:cubicBezTo>
                          <a:cubicBezTo>
                            <a:pt x="1548599" y="800129"/>
                            <a:pt x="1572864" y="782445"/>
                            <a:pt x="1514621" y="801858"/>
                          </a:cubicBezTo>
                          <a:cubicBezTo>
                            <a:pt x="1505242" y="811237"/>
                            <a:pt x="1494976" y="819805"/>
                            <a:pt x="1486485" y="829994"/>
                          </a:cubicBezTo>
                          <a:cubicBezTo>
                            <a:pt x="1471475" y="848006"/>
                            <a:pt x="1460861" y="869685"/>
                            <a:pt x="1444282" y="886264"/>
                          </a:cubicBezTo>
                          <a:cubicBezTo>
                            <a:pt x="1432327" y="898219"/>
                            <a:pt x="1415837" y="904573"/>
                            <a:pt x="1402079" y="914400"/>
                          </a:cubicBezTo>
                          <a:cubicBezTo>
                            <a:pt x="1327559" y="967629"/>
                            <a:pt x="1372090" y="947842"/>
                            <a:pt x="1303605" y="970671"/>
                          </a:cubicBezTo>
                          <a:cubicBezTo>
                            <a:pt x="1294227" y="984739"/>
                            <a:pt x="1263515" y="1024829"/>
                            <a:pt x="1275470" y="1012874"/>
                          </a:cubicBezTo>
                          <a:lnTo>
                            <a:pt x="1303605" y="984738"/>
                          </a:lnTo>
                          <a:cubicBezTo>
                            <a:pt x="1328328" y="910570"/>
                            <a:pt x="1301333" y="970584"/>
                            <a:pt x="1359876" y="900332"/>
                          </a:cubicBezTo>
                          <a:cubicBezTo>
                            <a:pt x="1370700" y="887344"/>
                            <a:pt x="1373943" y="867507"/>
                            <a:pt x="1388011" y="858129"/>
                          </a:cubicBezTo>
                          <a:cubicBezTo>
                            <a:pt x="1404098" y="847404"/>
                            <a:pt x="1425525" y="848750"/>
                            <a:pt x="1444282" y="844061"/>
                          </a:cubicBezTo>
                          <a:cubicBezTo>
                            <a:pt x="1463039" y="815926"/>
                            <a:pt x="1472418" y="778412"/>
                            <a:pt x="1500553" y="759655"/>
                          </a:cubicBezTo>
                          <a:cubicBezTo>
                            <a:pt x="1538736" y="734200"/>
                            <a:pt x="1571737" y="716185"/>
                            <a:pt x="1599027" y="675249"/>
                          </a:cubicBezTo>
                          <a:cubicBezTo>
                            <a:pt x="1608405" y="661181"/>
                            <a:pt x="1616600" y="646248"/>
                            <a:pt x="1627162" y="633046"/>
                          </a:cubicBezTo>
                          <a:cubicBezTo>
                            <a:pt x="1650069" y="604412"/>
                            <a:pt x="1666168" y="597664"/>
                            <a:pt x="1697501" y="576775"/>
                          </a:cubicBezTo>
                          <a:cubicBezTo>
                            <a:pt x="1702190" y="558018"/>
                            <a:pt x="1702921" y="537797"/>
                            <a:pt x="1711568" y="520504"/>
                          </a:cubicBezTo>
                          <a:cubicBezTo>
                            <a:pt x="1717499" y="508641"/>
                            <a:pt x="1738759" y="505598"/>
                            <a:pt x="1739704" y="492369"/>
                          </a:cubicBezTo>
                          <a:cubicBezTo>
                            <a:pt x="1743727" y="436047"/>
                            <a:pt x="1742478" y="377452"/>
                            <a:pt x="1725636" y="323557"/>
                          </a:cubicBezTo>
                          <a:cubicBezTo>
                            <a:pt x="1712931" y="282902"/>
                            <a:pt x="1656049" y="264427"/>
                            <a:pt x="1627162" y="239151"/>
                          </a:cubicBezTo>
                          <a:cubicBezTo>
                            <a:pt x="1602208" y="217316"/>
                            <a:pt x="1556824" y="168812"/>
                            <a:pt x="1556824" y="168812"/>
                          </a:cubicBezTo>
                          <a:cubicBezTo>
                            <a:pt x="1552135" y="154744"/>
                            <a:pt x="1532271" y="137094"/>
                            <a:pt x="1542756" y="126609"/>
                          </a:cubicBezTo>
                          <a:cubicBezTo>
                            <a:pt x="1554404" y="114961"/>
                            <a:pt x="1625746" y="167868"/>
                            <a:pt x="1627162" y="168812"/>
                          </a:cubicBezTo>
                          <a:cubicBezTo>
                            <a:pt x="1636541" y="182880"/>
                            <a:pt x="1644736" y="197813"/>
                            <a:pt x="1655298" y="211015"/>
                          </a:cubicBezTo>
                          <a:cubicBezTo>
                            <a:pt x="1663583" y="221372"/>
                            <a:pt x="1676076" y="228115"/>
                            <a:pt x="1683433" y="239151"/>
                          </a:cubicBezTo>
                          <a:cubicBezTo>
                            <a:pt x="1695065" y="256600"/>
                            <a:pt x="1703780" y="275950"/>
                            <a:pt x="1711568" y="295421"/>
                          </a:cubicBezTo>
                          <a:cubicBezTo>
                            <a:pt x="1745004" y="379011"/>
                            <a:pt x="1733042" y="363546"/>
                            <a:pt x="1753771" y="436098"/>
                          </a:cubicBezTo>
                          <a:cubicBezTo>
                            <a:pt x="1757845" y="450356"/>
                            <a:pt x="1763150" y="464233"/>
                            <a:pt x="1767839" y="478301"/>
                          </a:cubicBezTo>
                          <a:cubicBezTo>
                            <a:pt x="1763150" y="511126"/>
                            <a:pt x="1764256" y="545319"/>
                            <a:pt x="1753771" y="576775"/>
                          </a:cubicBezTo>
                          <a:cubicBezTo>
                            <a:pt x="1749577" y="589358"/>
                            <a:pt x="1732993" y="593875"/>
                            <a:pt x="1725636" y="604911"/>
                          </a:cubicBezTo>
                          <a:cubicBezTo>
                            <a:pt x="1714004" y="622360"/>
                            <a:pt x="1706879" y="642424"/>
                            <a:pt x="1697501" y="661181"/>
                          </a:cubicBezTo>
                          <a:cubicBezTo>
                            <a:pt x="1711569" y="670560"/>
                            <a:pt x="1728880" y="676328"/>
                            <a:pt x="1739704" y="689317"/>
                          </a:cubicBezTo>
                          <a:cubicBezTo>
                            <a:pt x="1753129" y="705427"/>
                            <a:pt x="1757435" y="727380"/>
                            <a:pt x="1767839" y="745588"/>
                          </a:cubicBezTo>
                          <a:cubicBezTo>
                            <a:pt x="1776227" y="760268"/>
                            <a:pt x="1786596" y="773723"/>
                            <a:pt x="1795974" y="787791"/>
                          </a:cubicBezTo>
                          <a:cubicBezTo>
                            <a:pt x="1806071" y="828178"/>
                            <a:pt x="1821054" y="894219"/>
                            <a:pt x="1838178" y="928468"/>
                          </a:cubicBezTo>
                          <a:lnTo>
                            <a:pt x="1866313" y="984738"/>
                          </a:lnTo>
                          <a:cubicBezTo>
                            <a:pt x="1861624" y="1064455"/>
                            <a:pt x="1860191" y="1144430"/>
                            <a:pt x="1852245" y="1223889"/>
                          </a:cubicBezTo>
                          <a:cubicBezTo>
                            <a:pt x="1850770" y="1238644"/>
                            <a:pt x="1845807" y="1253377"/>
                            <a:pt x="1838178" y="1266092"/>
                          </a:cubicBezTo>
                          <a:cubicBezTo>
                            <a:pt x="1831354" y="1277465"/>
                            <a:pt x="1819421" y="1284849"/>
                            <a:pt x="1810042" y="1294228"/>
                          </a:cubicBezTo>
                          <a:cubicBezTo>
                            <a:pt x="1805353" y="1308296"/>
                            <a:pt x="1802606" y="1323168"/>
                            <a:pt x="1795974" y="1336431"/>
                          </a:cubicBezTo>
                          <a:cubicBezTo>
                            <a:pt x="1788413" y="1351553"/>
                            <a:pt x="1771507" y="1362129"/>
                            <a:pt x="1767839" y="1378634"/>
                          </a:cubicBezTo>
                          <a:cubicBezTo>
                            <a:pt x="1761736" y="1406099"/>
                            <a:pt x="1767839" y="1434905"/>
                            <a:pt x="1767839" y="1463040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14" name="Freeform 3013"/>
                    <p:cNvSpPr/>
                    <p:nvPr/>
                  </p:nvSpPr>
                  <p:spPr>
                    <a:xfrm>
                      <a:off x="6109604" y="56271"/>
                      <a:ext cx="2241575" cy="1351260"/>
                    </a:xfrm>
                    <a:custGeom>
                      <a:avLst/>
                      <a:gdLst>
                        <a:gd name="connsiteX0" fmla="*/ 460008 w 2241575"/>
                        <a:gd name="connsiteY0" fmla="*/ 1209821 h 1351260"/>
                        <a:gd name="connsiteX1" fmla="*/ 474076 w 2241575"/>
                        <a:gd name="connsiteY1" fmla="*/ 1153551 h 1351260"/>
                        <a:gd name="connsiteX2" fmla="*/ 544414 w 2241575"/>
                        <a:gd name="connsiteY2" fmla="*/ 1097280 h 1351260"/>
                        <a:gd name="connsiteX3" fmla="*/ 642888 w 2241575"/>
                        <a:gd name="connsiteY3" fmla="*/ 984738 h 1351260"/>
                        <a:gd name="connsiteX4" fmla="*/ 685091 w 2241575"/>
                        <a:gd name="connsiteY4" fmla="*/ 801858 h 1351260"/>
                        <a:gd name="connsiteX5" fmla="*/ 699159 w 2241575"/>
                        <a:gd name="connsiteY5" fmla="*/ 759655 h 1351260"/>
                        <a:gd name="connsiteX6" fmla="*/ 713227 w 2241575"/>
                        <a:gd name="connsiteY6" fmla="*/ 717452 h 1351260"/>
                        <a:gd name="connsiteX7" fmla="*/ 769498 w 2241575"/>
                        <a:gd name="connsiteY7" fmla="*/ 604911 h 1351260"/>
                        <a:gd name="connsiteX8" fmla="*/ 825768 w 2241575"/>
                        <a:gd name="connsiteY8" fmla="*/ 436098 h 1351260"/>
                        <a:gd name="connsiteX9" fmla="*/ 839836 w 2241575"/>
                        <a:gd name="connsiteY9" fmla="*/ 351692 h 1351260"/>
                        <a:gd name="connsiteX10" fmla="*/ 867971 w 2241575"/>
                        <a:gd name="connsiteY10" fmla="*/ 267286 h 1351260"/>
                        <a:gd name="connsiteX11" fmla="*/ 910174 w 2241575"/>
                        <a:gd name="connsiteY11" fmla="*/ 140677 h 1351260"/>
                        <a:gd name="connsiteX12" fmla="*/ 938310 w 2241575"/>
                        <a:gd name="connsiteY12" fmla="*/ 56271 h 1351260"/>
                        <a:gd name="connsiteX13" fmla="*/ 952378 w 2241575"/>
                        <a:gd name="connsiteY13" fmla="*/ 14067 h 1351260"/>
                        <a:gd name="connsiteX14" fmla="*/ 896107 w 2241575"/>
                        <a:gd name="connsiteY14" fmla="*/ 98474 h 1351260"/>
                        <a:gd name="connsiteX15" fmla="*/ 853904 w 2241575"/>
                        <a:gd name="connsiteY15" fmla="*/ 182880 h 1351260"/>
                        <a:gd name="connsiteX16" fmla="*/ 839836 w 2241575"/>
                        <a:gd name="connsiteY16" fmla="*/ 253218 h 1351260"/>
                        <a:gd name="connsiteX17" fmla="*/ 811701 w 2241575"/>
                        <a:gd name="connsiteY17" fmla="*/ 295421 h 1351260"/>
                        <a:gd name="connsiteX18" fmla="*/ 797633 w 2241575"/>
                        <a:gd name="connsiteY18" fmla="*/ 351692 h 1351260"/>
                        <a:gd name="connsiteX19" fmla="*/ 769498 w 2241575"/>
                        <a:gd name="connsiteY19" fmla="*/ 436098 h 1351260"/>
                        <a:gd name="connsiteX20" fmla="*/ 755430 w 2241575"/>
                        <a:gd name="connsiteY20" fmla="*/ 478301 h 1351260"/>
                        <a:gd name="connsiteX21" fmla="*/ 741362 w 2241575"/>
                        <a:gd name="connsiteY21" fmla="*/ 562707 h 1351260"/>
                        <a:gd name="connsiteX22" fmla="*/ 713227 w 2241575"/>
                        <a:gd name="connsiteY22" fmla="*/ 647114 h 1351260"/>
                        <a:gd name="connsiteX23" fmla="*/ 685091 w 2241575"/>
                        <a:gd name="connsiteY23" fmla="*/ 815926 h 1351260"/>
                        <a:gd name="connsiteX24" fmla="*/ 671024 w 2241575"/>
                        <a:gd name="connsiteY24" fmla="*/ 914400 h 1351260"/>
                        <a:gd name="connsiteX25" fmla="*/ 656956 w 2241575"/>
                        <a:gd name="connsiteY25" fmla="*/ 1026941 h 1351260"/>
                        <a:gd name="connsiteX26" fmla="*/ 628821 w 2241575"/>
                        <a:gd name="connsiteY26" fmla="*/ 1111347 h 1351260"/>
                        <a:gd name="connsiteX27" fmla="*/ 614753 w 2241575"/>
                        <a:gd name="connsiteY27" fmla="*/ 1153551 h 1351260"/>
                        <a:gd name="connsiteX28" fmla="*/ 628821 w 2241575"/>
                        <a:gd name="connsiteY28" fmla="*/ 1294227 h 1351260"/>
                        <a:gd name="connsiteX29" fmla="*/ 642888 w 2241575"/>
                        <a:gd name="connsiteY29" fmla="*/ 1336431 h 1351260"/>
                        <a:gd name="connsiteX30" fmla="*/ 614753 w 2241575"/>
                        <a:gd name="connsiteY30" fmla="*/ 1069144 h 1351260"/>
                        <a:gd name="connsiteX31" fmla="*/ 600685 w 2241575"/>
                        <a:gd name="connsiteY31" fmla="*/ 1026941 h 1351260"/>
                        <a:gd name="connsiteX32" fmla="*/ 586618 w 2241575"/>
                        <a:gd name="connsiteY32" fmla="*/ 970671 h 1351260"/>
                        <a:gd name="connsiteX33" fmla="*/ 572550 w 2241575"/>
                        <a:gd name="connsiteY33" fmla="*/ 844061 h 1351260"/>
                        <a:gd name="connsiteX34" fmla="*/ 544414 w 2241575"/>
                        <a:gd name="connsiteY34" fmla="*/ 604911 h 1351260"/>
                        <a:gd name="connsiteX35" fmla="*/ 502211 w 2241575"/>
                        <a:gd name="connsiteY35" fmla="*/ 365760 h 1351260"/>
                        <a:gd name="connsiteX36" fmla="*/ 488144 w 2241575"/>
                        <a:gd name="connsiteY36" fmla="*/ 323557 h 1351260"/>
                        <a:gd name="connsiteX37" fmla="*/ 460008 w 2241575"/>
                        <a:gd name="connsiteY37" fmla="*/ 281354 h 1351260"/>
                        <a:gd name="connsiteX38" fmla="*/ 431873 w 2241575"/>
                        <a:gd name="connsiteY38" fmla="*/ 225083 h 1351260"/>
                        <a:gd name="connsiteX39" fmla="*/ 347467 w 2241575"/>
                        <a:gd name="connsiteY39" fmla="*/ 154744 h 1351260"/>
                        <a:gd name="connsiteX40" fmla="*/ 319331 w 2241575"/>
                        <a:gd name="connsiteY40" fmla="*/ 126609 h 1351260"/>
                        <a:gd name="connsiteX41" fmla="*/ 192722 w 2241575"/>
                        <a:gd name="connsiteY41" fmla="*/ 56271 h 1351260"/>
                        <a:gd name="connsiteX42" fmla="*/ 136451 w 2241575"/>
                        <a:gd name="connsiteY42" fmla="*/ 28135 h 1351260"/>
                        <a:gd name="connsiteX43" fmla="*/ 94248 w 2241575"/>
                        <a:gd name="connsiteY43" fmla="*/ 14067 h 1351260"/>
                        <a:gd name="connsiteX44" fmla="*/ 23910 w 2241575"/>
                        <a:gd name="connsiteY44" fmla="*/ 0 h 1351260"/>
                        <a:gd name="connsiteX45" fmla="*/ 178654 w 2241575"/>
                        <a:gd name="connsiteY45" fmla="*/ 14067 h 1351260"/>
                        <a:gd name="connsiteX46" fmla="*/ 234925 w 2241575"/>
                        <a:gd name="connsiteY46" fmla="*/ 42203 h 1351260"/>
                        <a:gd name="connsiteX47" fmla="*/ 263061 w 2241575"/>
                        <a:gd name="connsiteY47" fmla="*/ 84406 h 1351260"/>
                        <a:gd name="connsiteX48" fmla="*/ 305264 w 2241575"/>
                        <a:gd name="connsiteY48" fmla="*/ 112541 h 1351260"/>
                        <a:gd name="connsiteX49" fmla="*/ 361534 w 2241575"/>
                        <a:gd name="connsiteY49" fmla="*/ 196947 h 1351260"/>
                        <a:gd name="connsiteX50" fmla="*/ 389670 w 2241575"/>
                        <a:gd name="connsiteY50" fmla="*/ 239151 h 1351260"/>
                        <a:gd name="connsiteX51" fmla="*/ 460008 w 2241575"/>
                        <a:gd name="connsiteY51" fmla="*/ 323557 h 1351260"/>
                        <a:gd name="connsiteX52" fmla="*/ 488144 w 2241575"/>
                        <a:gd name="connsiteY52" fmla="*/ 450166 h 1351260"/>
                        <a:gd name="connsiteX53" fmla="*/ 502211 w 2241575"/>
                        <a:gd name="connsiteY53" fmla="*/ 520504 h 1351260"/>
                        <a:gd name="connsiteX54" fmla="*/ 516279 w 2241575"/>
                        <a:gd name="connsiteY54" fmla="*/ 562707 h 1351260"/>
                        <a:gd name="connsiteX55" fmla="*/ 530347 w 2241575"/>
                        <a:gd name="connsiteY55" fmla="*/ 618978 h 1351260"/>
                        <a:gd name="connsiteX56" fmla="*/ 544414 w 2241575"/>
                        <a:gd name="connsiteY56" fmla="*/ 689317 h 1351260"/>
                        <a:gd name="connsiteX57" fmla="*/ 558482 w 2241575"/>
                        <a:gd name="connsiteY57" fmla="*/ 731520 h 1351260"/>
                        <a:gd name="connsiteX58" fmla="*/ 572550 w 2241575"/>
                        <a:gd name="connsiteY58" fmla="*/ 801858 h 1351260"/>
                        <a:gd name="connsiteX59" fmla="*/ 600685 w 2241575"/>
                        <a:gd name="connsiteY59" fmla="*/ 858129 h 1351260"/>
                        <a:gd name="connsiteX60" fmla="*/ 628821 w 2241575"/>
                        <a:gd name="connsiteY60" fmla="*/ 1055077 h 1351260"/>
                        <a:gd name="connsiteX61" fmla="*/ 656956 w 2241575"/>
                        <a:gd name="connsiteY61" fmla="*/ 1209821 h 1351260"/>
                        <a:gd name="connsiteX62" fmla="*/ 699159 w 2241575"/>
                        <a:gd name="connsiteY62" fmla="*/ 1125415 h 1351260"/>
                        <a:gd name="connsiteX63" fmla="*/ 727294 w 2241575"/>
                        <a:gd name="connsiteY63" fmla="*/ 1041009 h 1351260"/>
                        <a:gd name="connsiteX64" fmla="*/ 741362 w 2241575"/>
                        <a:gd name="connsiteY64" fmla="*/ 998806 h 1351260"/>
                        <a:gd name="connsiteX65" fmla="*/ 755430 w 2241575"/>
                        <a:gd name="connsiteY65" fmla="*/ 942535 h 1351260"/>
                        <a:gd name="connsiteX66" fmla="*/ 811701 w 2241575"/>
                        <a:gd name="connsiteY66" fmla="*/ 844061 h 1351260"/>
                        <a:gd name="connsiteX67" fmla="*/ 853904 w 2241575"/>
                        <a:gd name="connsiteY67" fmla="*/ 773723 h 1351260"/>
                        <a:gd name="connsiteX68" fmla="*/ 867971 w 2241575"/>
                        <a:gd name="connsiteY68" fmla="*/ 731520 h 1351260"/>
                        <a:gd name="connsiteX69" fmla="*/ 924242 w 2241575"/>
                        <a:gd name="connsiteY69" fmla="*/ 633046 h 1351260"/>
                        <a:gd name="connsiteX70" fmla="*/ 966445 w 2241575"/>
                        <a:gd name="connsiteY70" fmla="*/ 604911 h 1351260"/>
                        <a:gd name="connsiteX71" fmla="*/ 994581 w 2241575"/>
                        <a:gd name="connsiteY71" fmla="*/ 576775 h 1351260"/>
                        <a:gd name="connsiteX72" fmla="*/ 1050851 w 2241575"/>
                        <a:gd name="connsiteY72" fmla="*/ 478301 h 1351260"/>
                        <a:gd name="connsiteX73" fmla="*/ 1078987 w 2241575"/>
                        <a:gd name="connsiteY73" fmla="*/ 450166 h 1351260"/>
                        <a:gd name="connsiteX74" fmla="*/ 1121190 w 2241575"/>
                        <a:gd name="connsiteY74" fmla="*/ 393895 h 1351260"/>
                        <a:gd name="connsiteX75" fmla="*/ 1149325 w 2241575"/>
                        <a:gd name="connsiteY75" fmla="*/ 351692 h 1351260"/>
                        <a:gd name="connsiteX76" fmla="*/ 1191528 w 2241575"/>
                        <a:gd name="connsiteY76" fmla="*/ 337624 h 1351260"/>
                        <a:gd name="connsiteX77" fmla="*/ 1332205 w 2241575"/>
                        <a:gd name="connsiteY77" fmla="*/ 267286 h 1351260"/>
                        <a:gd name="connsiteX78" fmla="*/ 1416611 w 2241575"/>
                        <a:gd name="connsiteY78" fmla="*/ 225083 h 1351260"/>
                        <a:gd name="connsiteX79" fmla="*/ 1585424 w 2241575"/>
                        <a:gd name="connsiteY79" fmla="*/ 168812 h 1351260"/>
                        <a:gd name="connsiteX80" fmla="*/ 1754236 w 2241575"/>
                        <a:gd name="connsiteY80" fmla="*/ 154744 h 1351260"/>
                        <a:gd name="connsiteX81" fmla="*/ 2176267 w 2241575"/>
                        <a:gd name="connsiteY81" fmla="*/ 168812 h 1351260"/>
                        <a:gd name="connsiteX82" fmla="*/ 1979319 w 2241575"/>
                        <a:gd name="connsiteY82" fmla="*/ 182880 h 1351260"/>
                        <a:gd name="connsiteX83" fmla="*/ 1852710 w 2241575"/>
                        <a:gd name="connsiteY83" fmla="*/ 196947 h 1351260"/>
                        <a:gd name="connsiteX84" fmla="*/ 1796439 w 2241575"/>
                        <a:gd name="connsiteY84" fmla="*/ 211015 h 1351260"/>
                        <a:gd name="connsiteX85" fmla="*/ 1754236 w 2241575"/>
                        <a:gd name="connsiteY85" fmla="*/ 239151 h 1351260"/>
                        <a:gd name="connsiteX86" fmla="*/ 1683898 w 2241575"/>
                        <a:gd name="connsiteY86" fmla="*/ 253218 h 1351260"/>
                        <a:gd name="connsiteX87" fmla="*/ 1599491 w 2241575"/>
                        <a:gd name="connsiteY87" fmla="*/ 196947 h 1351260"/>
                        <a:gd name="connsiteX88" fmla="*/ 1486950 w 2241575"/>
                        <a:gd name="connsiteY88" fmla="*/ 154744 h 1351260"/>
                        <a:gd name="connsiteX89" fmla="*/ 1444747 w 2241575"/>
                        <a:gd name="connsiteY89" fmla="*/ 140677 h 1351260"/>
                        <a:gd name="connsiteX90" fmla="*/ 1458814 w 2241575"/>
                        <a:gd name="connsiteY90" fmla="*/ 225083 h 1351260"/>
                        <a:gd name="connsiteX91" fmla="*/ 1557288 w 2241575"/>
                        <a:gd name="connsiteY91" fmla="*/ 239151 h 1351260"/>
                        <a:gd name="connsiteX92" fmla="*/ 1599491 w 2241575"/>
                        <a:gd name="connsiteY92" fmla="*/ 253218 h 1351260"/>
                        <a:gd name="connsiteX93" fmla="*/ 1669830 w 2241575"/>
                        <a:gd name="connsiteY93" fmla="*/ 323557 h 1351260"/>
                        <a:gd name="connsiteX94" fmla="*/ 1768304 w 2241575"/>
                        <a:gd name="connsiteY94" fmla="*/ 379827 h 1351260"/>
                        <a:gd name="connsiteX95" fmla="*/ 1697965 w 2241575"/>
                        <a:gd name="connsiteY95" fmla="*/ 393895 h 1351260"/>
                        <a:gd name="connsiteX96" fmla="*/ 1571356 w 2241575"/>
                        <a:gd name="connsiteY96" fmla="*/ 365760 h 1351260"/>
                        <a:gd name="connsiteX97" fmla="*/ 1515085 w 2241575"/>
                        <a:gd name="connsiteY97" fmla="*/ 337624 h 1351260"/>
                        <a:gd name="connsiteX98" fmla="*/ 1472882 w 2241575"/>
                        <a:gd name="connsiteY98" fmla="*/ 323557 h 1351260"/>
                        <a:gd name="connsiteX99" fmla="*/ 1430679 w 2241575"/>
                        <a:gd name="connsiteY99" fmla="*/ 295421 h 1351260"/>
                        <a:gd name="connsiteX100" fmla="*/ 1374408 w 2241575"/>
                        <a:gd name="connsiteY100" fmla="*/ 281354 h 1351260"/>
                        <a:gd name="connsiteX101" fmla="*/ 1275934 w 2241575"/>
                        <a:gd name="connsiteY101" fmla="*/ 253218 h 1351260"/>
                        <a:gd name="connsiteX102" fmla="*/ 1332205 w 2241575"/>
                        <a:gd name="connsiteY102" fmla="*/ 365760 h 1351260"/>
                        <a:gd name="connsiteX103" fmla="*/ 1360341 w 2241575"/>
                        <a:gd name="connsiteY103" fmla="*/ 393895 h 1351260"/>
                        <a:gd name="connsiteX104" fmla="*/ 1374408 w 2241575"/>
                        <a:gd name="connsiteY104" fmla="*/ 436098 h 1351260"/>
                        <a:gd name="connsiteX105" fmla="*/ 1416611 w 2241575"/>
                        <a:gd name="connsiteY105" fmla="*/ 450166 h 1351260"/>
                        <a:gd name="connsiteX106" fmla="*/ 1486950 w 2241575"/>
                        <a:gd name="connsiteY106" fmla="*/ 492369 h 1351260"/>
                        <a:gd name="connsiteX107" fmla="*/ 1416611 w 2241575"/>
                        <a:gd name="connsiteY107" fmla="*/ 506437 h 1351260"/>
                        <a:gd name="connsiteX108" fmla="*/ 994581 w 2241575"/>
                        <a:gd name="connsiteY108" fmla="*/ 534572 h 1351260"/>
                        <a:gd name="connsiteX109" fmla="*/ 952378 w 2241575"/>
                        <a:gd name="connsiteY109" fmla="*/ 675249 h 1351260"/>
                        <a:gd name="connsiteX110" fmla="*/ 938310 w 2241575"/>
                        <a:gd name="connsiteY110" fmla="*/ 717452 h 1351260"/>
                        <a:gd name="connsiteX111" fmla="*/ 910174 w 2241575"/>
                        <a:gd name="connsiteY111" fmla="*/ 773723 h 1351260"/>
                        <a:gd name="connsiteX112" fmla="*/ 867971 w 2241575"/>
                        <a:gd name="connsiteY112" fmla="*/ 858129 h 1351260"/>
                        <a:gd name="connsiteX113" fmla="*/ 825768 w 2241575"/>
                        <a:gd name="connsiteY113" fmla="*/ 872197 h 1351260"/>
                        <a:gd name="connsiteX114" fmla="*/ 811701 w 2241575"/>
                        <a:gd name="connsiteY114" fmla="*/ 886264 h 13512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</a:cxnLst>
                      <a:rect l="l" t="t" r="r" b="b"/>
                      <a:pathLst>
                        <a:path w="2241575" h="1351260">
                          <a:moveTo>
                            <a:pt x="460008" y="1209821"/>
                          </a:moveTo>
                          <a:cubicBezTo>
                            <a:pt x="464697" y="1191064"/>
                            <a:pt x="465430" y="1170844"/>
                            <a:pt x="474076" y="1153551"/>
                          </a:cubicBezTo>
                          <a:cubicBezTo>
                            <a:pt x="486266" y="1129171"/>
                            <a:pt x="526740" y="1112744"/>
                            <a:pt x="544414" y="1097280"/>
                          </a:cubicBezTo>
                          <a:cubicBezTo>
                            <a:pt x="610250" y="1039674"/>
                            <a:pt x="604752" y="1041942"/>
                            <a:pt x="642888" y="984738"/>
                          </a:cubicBezTo>
                          <a:cubicBezTo>
                            <a:pt x="661150" y="856908"/>
                            <a:pt x="646471" y="917718"/>
                            <a:pt x="685091" y="801858"/>
                          </a:cubicBezTo>
                          <a:lnTo>
                            <a:pt x="699159" y="759655"/>
                          </a:lnTo>
                          <a:cubicBezTo>
                            <a:pt x="703848" y="745587"/>
                            <a:pt x="706595" y="730715"/>
                            <a:pt x="713227" y="717452"/>
                          </a:cubicBezTo>
                          <a:lnTo>
                            <a:pt x="769498" y="604911"/>
                          </a:lnTo>
                          <a:cubicBezTo>
                            <a:pt x="802719" y="472024"/>
                            <a:pt x="780340" y="526955"/>
                            <a:pt x="825768" y="436098"/>
                          </a:cubicBezTo>
                          <a:cubicBezTo>
                            <a:pt x="830457" y="407963"/>
                            <a:pt x="832918" y="379364"/>
                            <a:pt x="839836" y="351692"/>
                          </a:cubicBezTo>
                          <a:cubicBezTo>
                            <a:pt x="847029" y="322920"/>
                            <a:pt x="858593" y="295421"/>
                            <a:pt x="867971" y="267286"/>
                          </a:cubicBezTo>
                          <a:lnTo>
                            <a:pt x="910174" y="140677"/>
                          </a:lnTo>
                          <a:lnTo>
                            <a:pt x="938310" y="56271"/>
                          </a:lnTo>
                          <a:cubicBezTo>
                            <a:pt x="942999" y="42203"/>
                            <a:pt x="960604" y="1729"/>
                            <a:pt x="952378" y="14067"/>
                          </a:cubicBezTo>
                          <a:cubicBezTo>
                            <a:pt x="933621" y="42203"/>
                            <a:pt x="906800" y="66395"/>
                            <a:pt x="896107" y="98474"/>
                          </a:cubicBezTo>
                          <a:cubicBezTo>
                            <a:pt x="876692" y="156717"/>
                            <a:pt x="890264" y="128339"/>
                            <a:pt x="853904" y="182880"/>
                          </a:cubicBezTo>
                          <a:cubicBezTo>
                            <a:pt x="849215" y="206326"/>
                            <a:pt x="848232" y="230830"/>
                            <a:pt x="839836" y="253218"/>
                          </a:cubicBezTo>
                          <a:cubicBezTo>
                            <a:pt x="833899" y="269049"/>
                            <a:pt x="818361" y="279881"/>
                            <a:pt x="811701" y="295421"/>
                          </a:cubicBezTo>
                          <a:cubicBezTo>
                            <a:pt x="804085" y="313192"/>
                            <a:pt x="803189" y="333173"/>
                            <a:pt x="797633" y="351692"/>
                          </a:cubicBezTo>
                          <a:cubicBezTo>
                            <a:pt x="789111" y="380098"/>
                            <a:pt x="778876" y="407963"/>
                            <a:pt x="769498" y="436098"/>
                          </a:cubicBezTo>
                          <a:cubicBezTo>
                            <a:pt x="764809" y="450166"/>
                            <a:pt x="757868" y="463674"/>
                            <a:pt x="755430" y="478301"/>
                          </a:cubicBezTo>
                          <a:cubicBezTo>
                            <a:pt x="750741" y="506436"/>
                            <a:pt x="748280" y="535035"/>
                            <a:pt x="741362" y="562707"/>
                          </a:cubicBezTo>
                          <a:cubicBezTo>
                            <a:pt x="734169" y="591479"/>
                            <a:pt x="718103" y="617860"/>
                            <a:pt x="713227" y="647114"/>
                          </a:cubicBezTo>
                          <a:cubicBezTo>
                            <a:pt x="703848" y="703385"/>
                            <a:pt x="693158" y="759452"/>
                            <a:pt x="685091" y="815926"/>
                          </a:cubicBezTo>
                          <a:cubicBezTo>
                            <a:pt x="680402" y="848751"/>
                            <a:pt x="675406" y="881533"/>
                            <a:pt x="671024" y="914400"/>
                          </a:cubicBezTo>
                          <a:cubicBezTo>
                            <a:pt x="666028" y="951874"/>
                            <a:pt x="664877" y="989975"/>
                            <a:pt x="656956" y="1026941"/>
                          </a:cubicBezTo>
                          <a:cubicBezTo>
                            <a:pt x="650742" y="1055940"/>
                            <a:pt x="638199" y="1083212"/>
                            <a:pt x="628821" y="1111347"/>
                          </a:cubicBezTo>
                          <a:lnTo>
                            <a:pt x="614753" y="1153551"/>
                          </a:lnTo>
                          <a:cubicBezTo>
                            <a:pt x="619442" y="1200443"/>
                            <a:pt x="621655" y="1247649"/>
                            <a:pt x="628821" y="1294227"/>
                          </a:cubicBezTo>
                          <a:cubicBezTo>
                            <a:pt x="631076" y="1308883"/>
                            <a:pt x="642888" y="1351260"/>
                            <a:pt x="642888" y="1336431"/>
                          </a:cubicBezTo>
                          <a:cubicBezTo>
                            <a:pt x="642888" y="1293786"/>
                            <a:pt x="626929" y="1130024"/>
                            <a:pt x="614753" y="1069144"/>
                          </a:cubicBezTo>
                          <a:cubicBezTo>
                            <a:pt x="611845" y="1054603"/>
                            <a:pt x="604759" y="1041199"/>
                            <a:pt x="600685" y="1026941"/>
                          </a:cubicBezTo>
                          <a:cubicBezTo>
                            <a:pt x="595374" y="1008351"/>
                            <a:pt x="591307" y="989428"/>
                            <a:pt x="586618" y="970671"/>
                          </a:cubicBezTo>
                          <a:cubicBezTo>
                            <a:pt x="581929" y="928468"/>
                            <a:pt x="576229" y="886364"/>
                            <a:pt x="572550" y="844061"/>
                          </a:cubicBezTo>
                          <a:cubicBezTo>
                            <a:pt x="552977" y="618978"/>
                            <a:pt x="580298" y="712559"/>
                            <a:pt x="544414" y="604911"/>
                          </a:cubicBezTo>
                          <a:cubicBezTo>
                            <a:pt x="533109" y="503164"/>
                            <a:pt x="534242" y="461858"/>
                            <a:pt x="502211" y="365760"/>
                          </a:cubicBezTo>
                          <a:cubicBezTo>
                            <a:pt x="497522" y="351692"/>
                            <a:pt x="494776" y="336820"/>
                            <a:pt x="488144" y="323557"/>
                          </a:cubicBezTo>
                          <a:cubicBezTo>
                            <a:pt x="480583" y="308435"/>
                            <a:pt x="468396" y="296034"/>
                            <a:pt x="460008" y="281354"/>
                          </a:cubicBezTo>
                          <a:cubicBezTo>
                            <a:pt x="449604" y="263146"/>
                            <a:pt x="444062" y="242148"/>
                            <a:pt x="431873" y="225083"/>
                          </a:cubicBezTo>
                          <a:cubicBezTo>
                            <a:pt x="398459" y="178303"/>
                            <a:pt x="388594" y="187645"/>
                            <a:pt x="347467" y="154744"/>
                          </a:cubicBezTo>
                          <a:cubicBezTo>
                            <a:pt x="337110" y="146459"/>
                            <a:pt x="329942" y="134567"/>
                            <a:pt x="319331" y="126609"/>
                          </a:cubicBezTo>
                          <a:cubicBezTo>
                            <a:pt x="197468" y="35213"/>
                            <a:pt x="278020" y="92827"/>
                            <a:pt x="192722" y="56271"/>
                          </a:cubicBezTo>
                          <a:cubicBezTo>
                            <a:pt x="173447" y="48010"/>
                            <a:pt x="155726" y="36396"/>
                            <a:pt x="136451" y="28135"/>
                          </a:cubicBezTo>
                          <a:cubicBezTo>
                            <a:pt x="122821" y="22294"/>
                            <a:pt x="108634" y="17663"/>
                            <a:pt x="94248" y="14067"/>
                          </a:cubicBezTo>
                          <a:cubicBezTo>
                            <a:pt x="71052" y="8268"/>
                            <a:pt x="0" y="0"/>
                            <a:pt x="23910" y="0"/>
                          </a:cubicBezTo>
                          <a:cubicBezTo>
                            <a:pt x="75704" y="0"/>
                            <a:pt x="127073" y="9378"/>
                            <a:pt x="178654" y="14067"/>
                          </a:cubicBezTo>
                          <a:cubicBezTo>
                            <a:pt x="197411" y="23446"/>
                            <a:pt x="218815" y="28778"/>
                            <a:pt x="234925" y="42203"/>
                          </a:cubicBezTo>
                          <a:cubicBezTo>
                            <a:pt x="247914" y="53027"/>
                            <a:pt x="251106" y="72451"/>
                            <a:pt x="263061" y="84406"/>
                          </a:cubicBezTo>
                          <a:cubicBezTo>
                            <a:pt x="275016" y="96361"/>
                            <a:pt x="291196" y="103163"/>
                            <a:pt x="305264" y="112541"/>
                          </a:cubicBezTo>
                          <a:lnTo>
                            <a:pt x="361534" y="196947"/>
                          </a:lnTo>
                          <a:cubicBezTo>
                            <a:pt x="370913" y="211015"/>
                            <a:pt x="377714" y="227195"/>
                            <a:pt x="389670" y="239151"/>
                          </a:cubicBezTo>
                          <a:cubicBezTo>
                            <a:pt x="443828" y="293309"/>
                            <a:pt x="420838" y="264801"/>
                            <a:pt x="460008" y="323557"/>
                          </a:cubicBezTo>
                          <a:cubicBezTo>
                            <a:pt x="498724" y="555845"/>
                            <a:pt x="453510" y="311627"/>
                            <a:pt x="488144" y="450166"/>
                          </a:cubicBezTo>
                          <a:cubicBezTo>
                            <a:pt x="493943" y="473362"/>
                            <a:pt x="496412" y="497308"/>
                            <a:pt x="502211" y="520504"/>
                          </a:cubicBezTo>
                          <a:cubicBezTo>
                            <a:pt x="505807" y="534890"/>
                            <a:pt x="512205" y="548449"/>
                            <a:pt x="516279" y="562707"/>
                          </a:cubicBezTo>
                          <a:cubicBezTo>
                            <a:pt x="521591" y="581297"/>
                            <a:pt x="526153" y="600104"/>
                            <a:pt x="530347" y="618978"/>
                          </a:cubicBezTo>
                          <a:cubicBezTo>
                            <a:pt x="535534" y="642319"/>
                            <a:pt x="538615" y="666120"/>
                            <a:pt x="544414" y="689317"/>
                          </a:cubicBezTo>
                          <a:cubicBezTo>
                            <a:pt x="548010" y="703703"/>
                            <a:pt x="554885" y="717134"/>
                            <a:pt x="558482" y="731520"/>
                          </a:cubicBezTo>
                          <a:cubicBezTo>
                            <a:pt x="564281" y="754716"/>
                            <a:pt x="564989" y="779175"/>
                            <a:pt x="572550" y="801858"/>
                          </a:cubicBezTo>
                          <a:cubicBezTo>
                            <a:pt x="579182" y="821753"/>
                            <a:pt x="591307" y="839372"/>
                            <a:pt x="600685" y="858129"/>
                          </a:cubicBezTo>
                          <a:cubicBezTo>
                            <a:pt x="610064" y="923778"/>
                            <a:pt x="615816" y="990049"/>
                            <a:pt x="628821" y="1055077"/>
                          </a:cubicBezTo>
                          <a:cubicBezTo>
                            <a:pt x="648482" y="1153385"/>
                            <a:pt x="638957" y="1101830"/>
                            <a:pt x="656956" y="1209821"/>
                          </a:cubicBezTo>
                          <a:cubicBezTo>
                            <a:pt x="708266" y="1055896"/>
                            <a:pt x="626433" y="1289050"/>
                            <a:pt x="699159" y="1125415"/>
                          </a:cubicBezTo>
                          <a:cubicBezTo>
                            <a:pt x="711204" y="1098314"/>
                            <a:pt x="717916" y="1069144"/>
                            <a:pt x="727294" y="1041009"/>
                          </a:cubicBezTo>
                          <a:cubicBezTo>
                            <a:pt x="731983" y="1026941"/>
                            <a:pt x="737765" y="1013192"/>
                            <a:pt x="741362" y="998806"/>
                          </a:cubicBezTo>
                          <a:cubicBezTo>
                            <a:pt x="746051" y="980049"/>
                            <a:pt x="748641" y="960638"/>
                            <a:pt x="755430" y="942535"/>
                          </a:cubicBezTo>
                          <a:cubicBezTo>
                            <a:pt x="770730" y="901735"/>
                            <a:pt x="788376" y="879047"/>
                            <a:pt x="811701" y="844061"/>
                          </a:cubicBezTo>
                          <a:cubicBezTo>
                            <a:pt x="851550" y="724507"/>
                            <a:pt x="795973" y="870274"/>
                            <a:pt x="853904" y="773723"/>
                          </a:cubicBezTo>
                          <a:cubicBezTo>
                            <a:pt x="861533" y="761008"/>
                            <a:pt x="862130" y="745150"/>
                            <a:pt x="867971" y="731520"/>
                          </a:cubicBezTo>
                          <a:cubicBezTo>
                            <a:pt x="876245" y="712214"/>
                            <a:pt x="906584" y="650704"/>
                            <a:pt x="924242" y="633046"/>
                          </a:cubicBezTo>
                          <a:cubicBezTo>
                            <a:pt x="936197" y="621091"/>
                            <a:pt x="953243" y="615473"/>
                            <a:pt x="966445" y="604911"/>
                          </a:cubicBezTo>
                          <a:cubicBezTo>
                            <a:pt x="976802" y="596625"/>
                            <a:pt x="985202" y="586154"/>
                            <a:pt x="994581" y="576775"/>
                          </a:cubicBezTo>
                          <a:cubicBezTo>
                            <a:pt x="1013834" y="538268"/>
                            <a:pt x="1024340" y="511439"/>
                            <a:pt x="1050851" y="478301"/>
                          </a:cubicBezTo>
                          <a:cubicBezTo>
                            <a:pt x="1059137" y="467944"/>
                            <a:pt x="1070496" y="460355"/>
                            <a:pt x="1078987" y="450166"/>
                          </a:cubicBezTo>
                          <a:cubicBezTo>
                            <a:pt x="1093997" y="432154"/>
                            <a:pt x="1107562" y="412974"/>
                            <a:pt x="1121190" y="393895"/>
                          </a:cubicBezTo>
                          <a:cubicBezTo>
                            <a:pt x="1131017" y="380137"/>
                            <a:pt x="1136123" y="362254"/>
                            <a:pt x="1149325" y="351692"/>
                          </a:cubicBezTo>
                          <a:cubicBezTo>
                            <a:pt x="1160904" y="342429"/>
                            <a:pt x="1178565" y="344825"/>
                            <a:pt x="1191528" y="337624"/>
                          </a:cubicBezTo>
                          <a:cubicBezTo>
                            <a:pt x="1328563" y="261494"/>
                            <a:pt x="1222235" y="294779"/>
                            <a:pt x="1332205" y="267286"/>
                          </a:cubicBezTo>
                          <a:cubicBezTo>
                            <a:pt x="1413311" y="213216"/>
                            <a:pt x="1335070" y="260030"/>
                            <a:pt x="1416611" y="225083"/>
                          </a:cubicBezTo>
                          <a:cubicBezTo>
                            <a:pt x="1491476" y="192997"/>
                            <a:pt x="1482025" y="177429"/>
                            <a:pt x="1585424" y="168812"/>
                          </a:cubicBezTo>
                          <a:lnTo>
                            <a:pt x="1754236" y="154744"/>
                          </a:lnTo>
                          <a:cubicBezTo>
                            <a:pt x="1894913" y="159433"/>
                            <a:pt x="2036599" y="151353"/>
                            <a:pt x="2176267" y="168812"/>
                          </a:cubicBezTo>
                          <a:cubicBezTo>
                            <a:pt x="2241575" y="176976"/>
                            <a:pt x="2044888" y="177178"/>
                            <a:pt x="1979319" y="182880"/>
                          </a:cubicBezTo>
                          <a:cubicBezTo>
                            <a:pt x="1937016" y="186558"/>
                            <a:pt x="1894913" y="192258"/>
                            <a:pt x="1852710" y="196947"/>
                          </a:cubicBezTo>
                          <a:cubicBezTo>
                            <a:pt x="1833953" y="201636"/>
                            <a:pt x="1814210" y="203399"/>
                            <a:pt x="1796439" y="211015"/>
                          </a:cubicBezTo>
                          <a:cubicBezTo>
                            <a:pt x="1780899" y="217675"/>
                            <a:pt x="1770067" y="233214"/>
                            <a:pt x="1754236" y="239151"/>
                          </a:cubicBezTo>
                          <a:cubicBezTo>
                            <a:pt x="1731848" y="247546"/>
                            <a:pt x="1707344" y="248529"/>
                            <a:pt x="1683898" y="253218"/>
                          </a:cubicBezTo>
                          <a:cubicBezTo>
                            <a:pt x="1593367" y="223043"/>
                            <a:pt x="1691694" y="262807"/>
                            <a:pt x="1599491" y="196947"/>
                          </a:cubicBezTo>
                          <a:cubicBezTo>
                            <a:pt x="1555787" y="165729"/>
                            <a:pt x="1536036" y="168768"/>
                            <a:pt x="1486950" y="154744"/>
                          </a:cubicBezTo>
                          <a:cubicBezTo>
                            <a:pt x="1472692" y="150670"/>
                            <a:pt x="1458815" y="145366"/>
                            <a:pt x="1444747" y="140677"/>
                          </a:cubicBezTo>
                          <a:cubicBezTo>
                            <a:pt x="1449436" y="168812"/>
                            <a:pt x="1437348" y="206300"/>
                            <a:pt x="1458814" y="225083"/>
                          </a:cubicBezTo>
                          <a:cubicBezTo>
                            <a:pt x="1483768" y="246918"/>
                            <a:pt x="1524774" y="232648"/>
                            <a:pt x="1557288" y="239151"/>
                          </a:cubicBezTo>
                          <a:cubicBezTo>
                            <a:pt x="1571829" y="242059"/>
                            <a:pt x="1585423" y="248529"/>
                            <a:pt x="1599491" y="253218"/>
                          </a:cubicBezTo>
                          <a:cubicBezTo>
                            <a:pt x="1622937" y="276664"/>
                            <a:pt x="1640172" y="308728"/>
                            <a:pt x="1669830" y="323557"/>
                          </a:cubicBezTo>
                          <a:cubicBezTo>
                            <a:pt x="1741223" y="359253"/>
                            <a:pt x="1708652" y="340060"/>
                            <a:pt x="1768304" y="379827"/>
                          </a:cubicBezTo>
                          <a:cubicBezTo>
                            <a:pt x="1744858" y="384516"/>
                            <a:pt x="1721876" y="393895"/>
                            <a:pt x="1697965" y="393895"/>
                          </a:cubicBezTo>
                          <a:cubicBezTo>
                            <a:pt x="1680111" y="393895"/>
                            <a:pt x="1593054" y="371184"/>
                            <a:pt x="1571356" y="365760"/>
                          </a:cubicBezTo>
                          <a:cubicBezTo>
                            <a:pt x="1552599" y="356381"/>
                            <a:pt x="1534360" y="345885"/>
                            <a:pt x="1515085" y="337624"/>
                          </a:cubicBezTo>
                          <a:cubicBezTo>
                            <a:pt x="1501455" y="331783"/>
                            <a:pt x="1486145" y="330189"/>
                            <a:pt x="1472882" y="323557"/>
                          </a:cubicBezTo>
                          <a:cubicBezTo>
                            <a:pt x="1457760" y="315996"/>
                            <a:pt x="1446219" y="302081"/>
                            <a:pt x="1430679" y="295421"/>
                          </a:cubicBezTo>
                          <a:cubicBezTo>
                            <a:pt x="1412908" y="287805"/>
                            <a:pt x="1392998" y="286665"/>
                            <a:pt x="1374408" y="281354"/>
                          </a:cubicBezTo>
                          <a:cubicBezTo>
                            <a:pt x="1233095" y="240980"/>
                            <a:pt x="1451899" y="297210"/>
                            <a:pt x="1275934" y="253218"/>
                          </a:cubicBezTo>
                          <a:cubicBezTo>
                            <a:pt x="1251382" y="326877"/>
                            <a:pt x="1251381" y="284936"/>
                            <a:pt x="1332205" y="365760"/>
                          </a:cubicBezTo>
                          <a:lnTo>
                            <a:pt x="1360341" y="393895"/>
                          </a:lnTo>
                          <a:cubicBezTo>
                            <a:pt x="1365030" y="407963"/>
                            <a:pt x="1363923" y="425613"/>
                            <a:pt x="1374408" y="436098"/>
                          </a:cubicBezTo>
                          <a:cubicBezTo>
                            <a:pt x="1384893" y="446584"/>
                            <a:pt x="1403895" y="442537"/>
                            <a:pt x="1416611" y="450166"/>
                          </a:cubicBezTo>
                          <a:cubicBezTo>
                            <a:pt x="1513164" y="508097"/>
                            <a:pt x="1367396" y="452517"/>
                            <a:pt x="1486950" y="492369"/>
                          </a:cubicBezTo>
                          <a:cubicBezTo>
                            <a:pt x="1463504" y="497058"/>
                            <a:pt x="1440475" y="504946"/>
                            <a:pt x="1416611" y="506437"/>
                          </a:cubicBezTo>
                          <a:cubicBezTo>
                            <a:pt x="984862" y="533421"/>
                            <a:pt x="1161321" y="478991"/>
                            <a:pt x="994581" y="534572"/>
                          </a:cubicBezTo>
                          <a:cubicBezTo>
                            <a:pt x="973321" y="619612"/>
                            <a:pt x="986626" y="572506"/>
                            <a:pt x="952378" y="675249"/>
                          </a:cubicBezTo>
                          <a:cubicBezTo>
                            <a:pt x="947689" y="689317"/>
                            <a:pt x="944942" y="704189"/>
                            <a:pt x="938310" y="717452"/>
                          </a:cubicBezTo>
                          <a:cubicBezTo>
                            <a:pt x="928931" y="736209"/>
                            <a:pt x="918435" y="754448"/>
                            <a:pt x="910174" y="773723"/>
                          </a:cubicBezTo>
                          <a:cubicBezTo>
                            <a:pt x="896876" y="804751"/>
                            <a:pt x="897359" y="834618"/>
                            <a:pt x="867971" y="858129"/>
                          </a:cubicBezTo>
                          <a:cubicBezTo>
                            <a:pt x="856392" y="867392"/>
                            <a:pt x="839031" y="865565"/>
                            <a:pt x="825768" y="872197"/>
                          </a:cubicBezTo>
                          <a:cubicBezTo>
                            <a:pt x="819837" y="875163"/>
                            <a:pt x="816390" y="881575"/>
                            <a:pt x="811701" y="886264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solidFill>
                        <a:srgbClr val="33CC3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15" name="Freeform 3014"/>
                    <p:cNvSpPr/>
                    <p:nvPr/>
                  </p:nvSpPr>
                  <p:spPr>
                    <a:xfrm>
                      <a:off x="6170142" y="1463040"/>
                      <a:ext cx="794338" cy="4021001"/>
                    </a:xfrm>
                    <a:custGeom>
                      <a:avLst/>
                      <a:gdLst>
                        <a:gd name="connsiteX0" fmla="*/ 0 w 454781"/>
                        <a:gd name="connsiteY0" fmla="*/ 3840480 h 3840480"/>
                        <a:gd name="connsiteX1" fmla="*/ 14068 w 454781"/>
                        <a:gd name="connsiteY1" fmla="*/ 3432517 h 3840480"/>
                        <a:gd name="connsiteX2" fmla="*/ 28136 w 454781"/>
                        <a:gd name="connsiteY2" fmla="*/ 3249637 h 3840480"/>
                        <a:gd name="connsiteX3" fmla="*/ 56271 w 454781"/>
                        <a:gd name="connsiteY3" fmla="*/ 3108960 h 3840480"/>
                        <a:gd name="connsiteX4" fmla="*/ 42203 w 454781"/>
                        <a:gd name="connsiteY4" fmla="*/ 2644726 h 3840480"/>
                        <a:gd name="connsiteX5" fmla="*/ 42203 w 454781"/>
                        <a:gd name="connsiteY5" fmla="*/ 2461846 h 3840480"/>
                        <a:gd name="connsiteX6" fmla="*/ 70339 w 454781"/>
                        <a:gd name="connsiteY6" fmla="*/ 2419643 h 3840480"/>
                        <a:gd name="connsiteX7" fmla="*/ 211016 w 454781"/>
                        <a:gd name="connsiteY7" fmla="*/ 2335237 h 3840480"/>
                        <a:gd name="connsiteX8" fmla="*/ 225083 w 454781"/>
                        <a:gd name="connsiteY8" fmla="*/ 2278966 h 3840480"/>
                        <a:gd name="connsiteX9" fmla="*/ 253219 w 454781"/>
                        <a:gd name="connsiteY9" fmla="*/ 1955409 h 3840480"/>
                        <a:gd name="connsiteX10" fmla="*/ 267286 w 454781"/>
                        <a:gd name="connsiteY10" fmla="*/ 1547446 h 3840480"/>
                        <a:gd name="connsiteX11" fmla="*/ 267286 w 454781"/>
                        <a:gd name="connsiteY11" fmla="*/ 1252025 h 3840480"/>
                        <a:gd name="connsiteX12" fmla="*/ 239151 w 454781"/>
                        <a:gd name="connsiteY12" fmla="*/ 1223889 h 3840480"/>
                        <a:gd name="connsiteX13" fmla="*/ 323557 w 454781"/>
                        <a:gd name="connsiteY13" fmla="*/ 1139483 h 3840480"/>
                        <a:gd name="connsiteX14" fmla="*/ 351692 w 454781"/>
                        <a:gd name="connsiteY14" fmla="*/ 1097280 h 3840480"/>
                        <a:gd name="connsiteX15" fmla="*/ 309489 w 454781"/>
                        <a:gd name="connsiteY15" fmla="*/ 1181686 h 3840480"/>
                        <a:gd name="connsiteX16" fmla="*/ 225083 w 454781"/>
                        <a:gd name="connsiteY16" fmla="*/ 1209822 h 3840480"/>
                        <a:gd name="connsiteX17" fmla="*/ 253219 w 454781"/>
                        <a:gd name="connsiteY17" fmla="*/ 1237957 h 3840480"/>
                        <a:gd name="connsiteX18" fmla="*/ 309489 w 454781"/>
                        <a:gd name="connsiteY18" fmla="*/ 1223889 h 3840480"/>
                        <a:gd name="connsiteX19" fmla="*/ 422031 w 454781"/>
                        <a:gd name="connsiteY19" fmla="*/ 1209822 h 3840480"/>
                        <a:gd name="connsiteX20" fmla="*/ 422031 w 454781"/>
                        <a:gd name="connsiteY20" fmla="*/ 604911 h 3840480"/>
                        <a:gd name="connsiteX21" fmla="*/ 407963 w 454781"/>
                        <a:gd name="connsiteY21" fmla="*/ 506437 h 3840480"/>
                        <a:gd name="connsiteX22" fmla="*/ 379828 w 454781"/>
                        <a:gd name="connsiteY22" fmla="*/ 422031 h 3840480"/>
                        <a:gd name="connsiteX23" fmla="*/ 365760 w 454781"/>
                        <a:gd name="connsiteY23" fmla="*/ 323557 h 3840480"/>
                        <a:gd name="connsiteX24" fmla="*/ 393896 w 454781"/>
                        <a:gd name="connsiteY24" fmla="*/ 112542 h 3840480"/>
                        <a:gd name="connsiteX25" fmla="*/ 422031 w 454781"/>
                        <a:gd name="connsiteY25" fmla="*/ 0 h 38404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454781" h="3840480">
                          <a:moveTo>
                            <a:pt x="0" y="3840480"/>
                          </a:moveTo>
                          <a:cubicBezTo>
                            <a:pt x="4689" y="3704492"/>
                            <a:pt x="7596" y="3568431"/>
                            <a:pt x="14068" y="3432517"/>
                          </a:cubicBezTo>
                          <a:cubicBezTo>
                            <a:pt x="16976" y="3371446"/>
                            <a:pt x="20228" y="3310264"/>
                            <a:pt x="28136" y="3249637"/>
                          </a:cubicBezTo>
                          <a:cubicBezTo>
                            <a:pt x="34321" y="3202218"/>
                            <a:pt x="56271" y="3108960"/>
                            <a:pt x="56271" y="3108960"/>
                          </a:cubicBezTo>
                          <a:cubicBezTo>
                            <a:pt x="51582" y="2954215"/>
                            <a:pt x="49934" y="2799349"/>
                            <a:pt x="42203" y="2644726"/>
                          </a:cubicBezTo>
                          <a:cubicBezTo>
                            <a:pt x="37293" y="2546518"/>
                            <a:pt x="11338" y="2554440"/>
                            <a:pt x="42203" y="2461846"/>
                          </a:cubicBezTo>
                          <a:cubicBezTo>
                            <a:pt x="47550" y="2445806"/>
                            <a:pt x="56488" y="2429339"/>
                            <a:pt x="70339" y="2419643"/>
                          </a:cubicBezTo>
                          <a:cubicBezTo>
                            <a:pt x="277687" y="2274499"/>
                            <a:pt x="126993" y="2419257"/>
                            <a:pt x="211016" y="2335237"/>
                          </a:cubicBezTo>
                          <a:cubicBezTo>
                            <a:pt x="215705" y="2316480"/>
                            <a:pt x="223477" y="2298233"/>
                            <a:pt x="225083" y="2278966"/>
                          </a:cubicBezTo>
                          <a:cubicBezTo>
                            <a:pt x="253053" y="1943317"/>
                            <a:pt x="207378" y="2092930"/>
                            <a:pt x="253219" y="1955409"/>
                          </a:cubicBezTo>
                          <a:cubicBezTo>
                            <a:pt x="257908" y="1819421"/>
                            <a:pt x="267286" y="1683514"/>
                            <a:pt x="267286" y="1547446"/>
                          </a:cubicBezTo>
                          <a:cubicBezTo>
                            <a:pt x="267286" y="1234752"/>
                            <a:pt x="223876" y="1382262"/>
                            <a:pt x="267286" y="1252025"/>
                          </a:cubicBezTo>
                          <a:cubicBezTo>
                            <a:pt x="257908" y="1242646"/>
                            <a:pt x="233220" y="1235752"/>
                            <a:pt x="239151" y="1223889"/>
                          </a:cubicBezTo>
                          <a:cubicBezTo>
                            <a:pt x="256945" y="1188300"/>
                            <a:pt x="301486" y="1172590"/>
                            <a:pt x="323557" y="1139483"/>
                          </a:cubicBezTo>
                          <a:lnTo>
                            <a:pt x="351692" y="1097280"/>
                          </a:lnTo>
                          <a:cubicBezTo>
                            <a:pt x="344027" y="1120277"/>
                            <a:pt x="332456" y="1167332"/>
                            <a:pt x="309489" y="1181686"/>
                          </a:cubicBezTo>
                          <a:cubicBezTo>
                            <a:pt x="284340" y="1197404"/>
                            <a:pt x="225083" y="1209822"/>
                            <a:pt x="225083" y="1209822"/>
                          </a:cubicBezTo>
                          <a:cubicBezTo>
                            <a:pt x="234462" y="1219200"/>
                            <a:pt x="240136" y="1235777"/>
                            <a:pt x="253219" y="1237957"/>
                          </a:cubicBezTo>
                          <a:cubicBezTo>
                            <a:pt x="272290" y="1241135"/>
                            <a:pt x="290418" y="1227067"/>
                            <a:pt x="309489" y="1223889"/>
                          </a:cubicBezTo>
                          <a:cubicBezTo>
                            <a:pt x="346781" y="1217674"/>
                            <a:pt x="384517" y="1214511"/>
                            <a:pt x="422031" y="1209822"/>
                          </a:cubicBezTo>
                          <a:cubicBezTo>
                            <a:pt x="454781" y="947828"/>
                            <a:pt x="444491" y="1076570"/>
                            <a:pt x="422031" y="604911"/>
                          </a:cubicBezTo>
                          <a:cubicBezTo>
                            <a:pt x="420454" y="571791"/>
                            <a:pt x="415419" y="538746"/>
                            <a:pt x="407963" y="506437"/>
                          </a:cubicBezTo>
                          <a:cubicBezTo>
                            <a:pt x="401294" y="477539"/>
                            <a:pt x="389206" y="450166"/>
                            <a:pt x="379828" y="422031"/>
                          </a:cubicBezTo>
                          <a:cubicBezTo>
                            <a:pt x="375139" y="389206"/>
                            <a:pt x="365760" y="356715"/>
                            <a:pt x="365760" y="323557"/>
                          </a:cubicBezTo>
                          <a:cubicBezTo>
                            <a:pt x="365760" y="185865"/>
                            <a:pt x="365989" y="196260"/>
                            <a:pt x="393896" y="112542"/>
                          </a:cubicBezTo>
                          <a:cubicBezTo>
                            <a:pt x="408901" y="7503"/>
                            <a:pt x="384517" y="37514"/>
                            <a:pt x="422031" y="0"/>
                          </a:cubicBezTo>
                        </a:path>
                      </a:pathLst>
                    </a:custGeom>
                    <a:solidFill>
                      <a:srgbClr val="FFCC00"/>
                    </a:solidFill>
                    <a:ln w="76200" cmpd="sng">
                      <a:solidFill>
                        <a:srgbClr val="8C817A"/>
                      </a:solidFill>
                    </a:ln>
                    <a:effectLst>
                      <a:outerShdw blurRad="50800" dist="50800" dir="5400000" algn="ctr" rotWithShape="0">
                        <a:schemeClr val="accent2">
                          <a:lumMod val="50000"/>
                        </a:schemeClr>
                      </a:outerShdw>
                    </a:effectLst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016" name="Group 3015"/>
                <p:cNvGrpSpPr/>
                <p:nvPr/>
              </p:nvGrpSpPr>
              <p:grpSpPr>
                <a:xfrm>
                  <a:off x="5410200" y="457200"/>
                  <a:ext cx="685799" cy="2362200"/>
                  <a:chOff x="4675164" y="56271"/>
                  <a:chExt cx="3877993" cy="5427770"/>
                </a:xfrm>
              </p:grpSpPr>
              <p:sp>
                <p:nvSpPr>
                  <p:cNvPr id="3017" name="Freeform 3016"/>
                  <p:cNvSpPr/>
                  <p:nvPr/>
                </p:nvSpPr>
                <p:spPr>
                  <a:xfrm>
                    <a:off x="6583680" y="1477108"/>
                    <a:ext cx="1420837" cy="2166424"/>
                  </a:xfrm>
                  <a:custGeom>
                    <a:avLst/>
                    <a:gdLst>
                      <a:gd name="connsiteX0" fmla="*/ 0 w 1420837"/>
                      <a:gd name="connsiteY0" fmla="*/ 506437 h 2166424"/>
                      <a:gd name="connsiteX1" fmla="*/ 14068 w 1420837"/>
                      <a:gd name="connsiteY1" fmla="*/ 393895 h 2166424"/>
                      <a:gd name="connsiteX2" fmla="*/ 42203 w 1420837"/>
                      <a:gd name="connsiteY2" fmla="*/ 295421 h 2166424"/>
                      <a:gd name="connsiteX3" fmla="*/ 70338 w 1420837"/>
                      <a:gd name="connsiteY3" fmla="*/ 182880 h 2166424"/>
                      <a:gd name="connsiteX4" fmla="*/ 126609 w 1420837"/>
                      <a:gd name="connsiteY4" fmla="*/ 98474 h 2166424"/>
                      <a:gd name="connsiteX5" fmla="*/ 295422 w 1420837"/>
                      <a:gd name="connsiteY5" fmla="*/ 0 h 2166424"/>
                      <a:gd name="connsiteX6" fmla="*/ 379828 w 1420837"/>
                      <a:gd name="connsiteY6" fmla="*/ 14067 h 2166424"/>
                      <a:gd name="connsiteX7" fmla="*/ 422031 w 1420837"/>
                      <a:gd name="connsiteY7" fmla="*/ 28135 h 2166424"/>
                      <a:gd name="connsiteX8" fmla="*/ 478302 w 1420837"/>
                      <a:gd name="connsiteY8" fmla="*/ 112541 h 2166424"/>
                      <a:gd name="connsiteX9" fmla="*/ 520505 w 1420837"/>
                      <a:gd name="connsiteY9" fmla="*/ 154744 h 2166424"/>
                      <a:gd name="connsiteX10" fmla="*/ 562708 w 1420837"/>
                      <a:gd name="connsiteY10" fmla="*/ 253218 h 2166424"/>
                      <a:gd name="connsiteX11" fmla="*/ 604911 w 1420837"/>
                      <a:gd name="connsiteY11" fmla="*/ 337624 h 2166424"/>
                      <a:gd name="connsiteX12" fmla="*/ 647114 w 1420837"/>
                      <a:gd name="connsiteY12" fmla="*/ 492369 h 2166424"/>
                      <a:gd name="connsiteX13" fmla="*/ 661182 w 1420837"/>
                      <a:gd name="connsiteY13" fmla="*/ 534572 h 2166424"/>
                      <a:gd name="connsiteX14" fmla="*/ 675249 w 1420837"/>
                      <a:gd name="connsiteY14" fmla="*/ 576775 h 2166424"/>
                      <a:gd name="connsiteX15" fmla="*/ 703385 w 1420837"/>
                      <a:gd name="connsiteY15" fmla="*/ 618978 h 2166424"/>
                      <a:gd name="connsiteX16" fmla="*/ 717452 w 1420837"/>
                      <a:gd name="connsiteY16" fmla="*/ 675249 h 2166424"/>
                      <a:gd name="connsiteX17" fmla="*/ 745588 w 1420837"/>
                      <a:gd name="connsiteY17" fmla="*/ 703384 h 2166424"/>
                      <a:gd name="connsiteX18" fmla="*/ 759655 w 1420837"/>
                      <a:gd name="connsiteY18" fmla="*/ 759655 h 2166424"/>
                      <a:gd name="connsiteX19" fmla="*/ 787791 w 1420837"/>
                      <a:gd name="connsiteY19" fmla="*/ 815926 h 2166424"/>
                      <a:gd name="connsiteX20" fmla="*/ 815926 w 1420837"/>
                      <a:gd name="connsiteY20" fmla="*/ 900332 h 2166424"/>
                      <a:gd name="connsiteX21" fmla="*/ 829994 w 1420837"/>
                      <a:gd name="connsiteY21" fmla="*/ 942535 h 2166424"/>
                      <a:gd name="connsiteX22" fmla="*/ 844062 w 1420837"/>
                      <a:gd name="connsiteY22" fmla="*/ 1012874 h 2166424"/>
                      <a:gd name="connsiteX23" fmla="*/ 872197 w 1420837"/>
                      <a:gd name="connsiteY23" fmla="*/ 1125415 h 2166424"/>
                      <a:gd name="connsiteX24" fmla="*/ 886265 w 1420837"/>
                      <a:gd name="connsiteY24" fmla="*/ 1181686 h 2166424"/>
                      <a:gd name="connsiteX25" fmla="*/ 900332 w 1420837"/>
                      <a:gd name="connsiteY25" fmla="*/ 1252024 h 2166424"/>
                      <a:gd name="connsiteX26" fmla="*/ 928468 w 1420837"/>
                      <a:gd name="connsiteY26" fmla="*/ 1336430 h 2166424"/>
                      <a:gd name="connsiteX27" fmla="*/ 942535 w 1420837"/>
                      <a:gd name="connsiteY27" fmla="*/ 1561514 h 2166424"/>
                      <a:gd name="connsiteX28" fmla="*/ 970671 w 1420837"/>
                      <a:gd name="connsiteY28" fmla="*/ 1688123 h 2166424"/>
                      <a:gd name="connsiteX29" fmla="*/ 998806 w 1420837"/>
                      <a:gd name="connsiteY29" fmla="*/ 1871003 h 2166424"/>
                      <a:gd name="connsiteX30" fmla="*/ 1026942 w 1420837"/>
                      <a:gd name="connsiteY30" fmla="*/ 1969477 h 2166424"/>
                      <a:gd name="connsiteX31" fmla="*/ 1069145 w 1420837"/>
                      <a:gd name="connsiteY31" fmla="*/ 1955409 h 2166424"/>
                      <a:gd name="connsiteX32" fmla="*/ 1153551 w 1420837"/>
                      <a:gd name="connsiteY32" fmla="*/ 1983544 h 2166424"/>
                      <a:gd name="connsiteX33" fmla="*/ 1223889 w 1420837"/>
                      <a:gd name="connsiteY33" fmla="*/ 2053883 h 2166424"/>
                      <a:gd name="connsiteX34" fmla="*/ 1266092 w 1420837"/>
                      <a:gd name="connsiteY34" fmla="*/ 2110154 h 2166424"/>
                      <a:gd name="connsiteX35" fmla="*/ 1294228 w 1420837"/>
                      <a:gd name="connsiteY35" fmla="*/ 2152357 h 2166424"/>
                      <a:gd name="connsiteX36" fmla="*/ 1336431 w 1420837"/>
                      <a:gd name="connsiteY36" fmla="*/ 2166424 h 2166424"/>
                      <a:gd name="connsiteX37" fmla="*/ 1280160 w 1420837"/>
                      <a:gd name="connsiteY37" fmla="*/ 2096086 h 2166424"/>
                      <a:gd name="connsiteX38" fmla="*/ 1266092 w 1420837"/>
                      <a:gd name="connsiteY38" fmla="*/ 2053883 h 2166424"/>
                      <a:gd name="connsiteX39" fmla="*/ 1237957 w 1420837"/>
                      <a:gd name="connsiteY39" fmla="*/ 1997612 h 2166424"/>
                      <a:gd name="connsiteX40" fmla="*/ 1223889 w 1420837"/>
                      <a:gd name="connsiteY40" fmla="*/ 1941341 h 2166424"/>
                      <a:gd name="connsiteX41" fmla="*/ 1181686 w 1420837"/>
                      <a:gd name="connsiteY41" fmla="*/ 1899138 h 2166424"/>
                      <a:gd name="connsiteX42" fmla="*/ 1139483 w 1420837"/>
                      <a:gd name="connsiteY42" fmla="*/ 1800664 h 2166424"/>
                      <a:gd name="connsiteX43" fmla="*/ 1083212 w 1420837"/>
                      <a:gd name="connsiteY43" fmla="*/ 1702190 h 2166424"/>
                      <a:gd name="connsiteX44" fmla="*/ 1069145 w 1420837"/>
                      <a:gd name="connsiteY44" fmla="*/ 1659987 h 2166424"/>
                      <a:gd name="connsiteX45" fmla="*/ 1041009 w 1420837"/>
                      <a:gd name="connsiteY45" fmla="*/ 1617784 h 2166424"/>
                      <a:gd name="connsiteX46" fmla="*/ 998806 w 1420837"/>
                      <a:gd name="connsiteY46" fmla="*/ 1519310 h 2166424"/>
                      <a:gd name="connsiteX47" fmla="*/ 956603 w 1420837"/>
                      <a:gd name="connsiteY47" fmla="*/ 1477107 h 2166424"/>
                      <a:gd name="connsiteX48" fmla="*/ 928468 w 1420837"/>
                      <a:gd name="connsiteY48" fmla="*/ 1434904 h 2166424"/>
                      <a:gd name="connsiteX49" fmla="*/ 1026942 w 1420837"/>
                      <a:gd name="connsiteY49" fmla="*/ 1491175 h 2166424"/>
                      <a:gd name="connsiteX50" fmla="*/ 1097280 w 1420837"/>
                      <a:gd name="connsiteY50" fmla="*/ 1519310 h 2166424"/>
                      <a:gd name="connsiteX51" fmla="*/ 1181686 w 1420837"/>
                      <a:gd name="connsiteY51" fmla="*/ 1589649 h 2166424"/>
                      <a:gd name="connsiteX52" fmla="*/ 1252025 w 1420837"/>
                      <a:gd name="connsiteY52" fmla="*/ 1645920 h 2166424"/>
                      <a:gd name="connsiteX53" fmla="*/ 1308295 w 1420837"/>
                      <a:gd name="connsiteY53" fmla="*/ 1730326 h 2166424"/>
                      <a:gd name="connsiteX54" fmla="*/ 1336431 w 1420837"/>
                      <a:gd name="connsiteY54" fmla="*/ 1856935 h 2166424"/>
                      <a:gd name="connsiteX55" fmla="*/ 1378634 w 1420837"/>
                      <a:gd name="connsiteY55" fmla="*/ 1899138 h 2166424"/>
                      <a:gd name="connsiteX56" fmla="*/ 1392702 w 1420837"/>
                      <a:gd name="connsiteY56" fmla="*/ 1856935 h 2166424"/>
                      <a:gd name="connsiteX57" fmla="*/ 1350498 w 1420837"/>
                      <a:gd name="connsiteY57" fmla="*/ 1744394 h 2166424"/>
                      <a:gd name="connsiteX58" fmla="*/ 1280160 w 1420837"/>
                      <a:gd name="connsiteY58" fmla="*/ 1674055 h 2166424"/>
                      <a:gd name="connsiteX59" fmla="*/ 1223889 w 1420837"/>
                      <a:gd name="connsiteY59" fmla="*/ 1589649 h 2166424"/>
                      <a:gd name="connsiteX60" fmla="*/ 1195754 w 1420837"/>
                      <a:gd name="connsiteY60" fmla="*/ 1547446 h 2166424"/>
                      <a:gd name="connsiteX61" fmla="*/ 1125415 w 1420837"/>
                      <a:gd name="connsiteY61" fmla="*/ 1477107 h 2166424"/>
                      <a:gd name="connsiteX62" fmla="*/ 1069145 w 1420837"/>
                      <a:gd name="connsiteY62" fmla="*/ 1392701 h 2166424"/>
                      <a:gd name="connsiteX63" fmla="*/ 1026942 w 1420837"/>
                      <a:gd name="connsiteY63" fmla="*/ 1294227 h 2166424"/>
                      <a:gd name="connsiteX64" fmla="*/ 984738 w 1420837"/>
                      <a:gd name="connsiteY64" fmla="*/ 1209821 h 2166424"/>
                      <a:gd name="connsiteX65" fmla="*/ 956603 w 1420837"/>
                      <a:gd name="connsiteY65" fmla="*/ 1125415 h 2166424"/>
                      <a:gd name="connsiteX66" fmla="*/ 858129 w 1420837"/>
                      <a:gd name="connsiteY66" fmla="*/ 984738 h 2166424"/>
                      <a:gd name="connsiteX67" fmla="*/ 829994 w 1420837"/>
                      <a:gd name="connsiteY67" fmla="*/ 942535 h 2166424"/>
                      <a:gd name="connsiteX68" fmla="*/ 815926 w 1420837"/>
                      <a:gd name="connsiteY68" fmla="*/ 900332 h 2166424"/>
                      <a:gd name="connsiteX69" fmla="*/ 872197 w 1420837"/>
                      <a:gd name="connsiteY69" fmla="*/ 942535 h 2166424"/>
                      <a:gd name="connsiteX70" fmla="*/ 914400 w 1420837"/>
                      <a:gd name="connsiteY70" fmla="*/ 956603 h 2166424"/>
                      <a:gd name="connsiteX71" fmla="*/ 970671 w 1420837"/>
                      <a:gd name="connsiteY71" fmla="*/ 998806 h 2166424"/>
                      <a:gd name="connsiteX72" fmla="*/ 998806 w 1420837"/>
                      <a:gd name="connsiteY72" fmla="*/ 1041009 h 2166424"/>
                      <a:gd name="connsiteX73" fmla="*/ 1097280 w 1420837"/>
                      <a:gd name="connsiteY73" fmla="*/ 1111347 h 2166424"/>
                      <a:gd name="connsiteX74" fmla="*/ 1209822 w 1420837"/>
                      <a:gd name="connsiteY74" fmla="*/ 1223889 h 2166424"/>
                      <a:gd name="connsiteX75" fmla="*/ 1252025 w 1420837"/>
                      <a:gd name="connsiteY75" fmla="*/ 1266092 h 2166424"/>
                      <a:gd name="connsiteX76" fmla="*/ 1322363 w 1420837"/>
                      <a:gd name="connsiteY76" fmla="*/ 1350498 h 2166424"/>
                      <a:gd name="connsiteX77" fmla="*/ 1364566 w 1420837"/>
                      <a:gd name="connsiteY77" fmla="*/ 1463040 h 2166424"/>
                      <a:gd name="connsiteX78" fmla="*/ 1420837 w 1420837"/>
                      <a:gd name="connsiteY78" fmla="*/ 1547446 h 2166424"/>
                      <a:gd name="connsiteX79" fmla="*/ 1378634 w 1420837"/>
                      <a:gd name="connsiteY79" fmla="*/ 1280160 h 2166424"/>
                      <a:gd name="connsiteX80" fmla="*/ 1322363 w 1420837"/>
                      <a:gd name="connsiteY80" fmla="*/ 1167618 h 2166424"/>
                      <a:gd name="connsiteX81" fmla="*/ 1223889 w 1420837"/>
                      <a:gd name="connsiteY81" fmla="*/ 1041009 h 2166424"/>
                      <a:gd name="connsiteX82" fmla="*/ 1181686 w 1420837"/>
                      <a:gd name="connsiteY82" fmla="*/ 998806 h 2166424"/>
                      <a:gd name="connsiteX83" fmla="*/ 1097280 w 1420837"/>
                      <a:gd name="connsiteY83" fmla="*/ 942535 h 2166424"/>
                      <a:gd name="connsiteX84" fmla="*/ 1055077 w 1420837"/>
                      <a:gd name="connsiteY84" fmla="*/ 914400 h 2166424"/>
                      <a:gd name="connsiteX85" fmla="*/ 998806 w 1420837"/>
                      <a:gd name="connsiteY85" fmla="*/ 844061 h 2166424"/>
                      <a:gd name="connsiteX86" fmla="*/ 956603 w 1420837"/>
                      <a:gd name="connsiteY86" fmla="*/ 815926 h 2166424"/>
                      <a:gd name="connsiteX87" fmla="*/ 928468 w 1420837"/>
                      <a:gd name="connsiteY87" fmla="*/ 787790 h 2166424"/>
                      <a:gd name="connsiteX88" fmla="*/ 900332 w 1420837"/>
                      <a:gd name="connsiteY88" fmla="*/ 745587 h 2166424"/>
                      <a:gd name="connsiteX89" fmla="*/ 858129 w 1420837"/>
                      <a:gd name="connsiteY89" fmla="*/ 731520 h 2166424"/>
                      <a:gd name="connsiteX90" fmla="*/ 829994 w 1420837"/>
                      <a:gd name="connsiteY90" fmla="*/ 689317 h 2166424"/>
                      <a:gd name="connsiteX91" fmla="*/ 773723 w 1420837"/>
                      <a:gd name="connsiteY91" fmla="*/ 618978 h 2166424"/>
                      <a:gd name="connsiteX92" fmla="*/ 759655 w 1420837"/>
                      <a:gd name="connsiteY92" fmla="*/ 576775 h 2166424"/>
                      <a:gd name="connsiteX93" fmla="*/ 717452 w 1420837"/>
                      <a:gd name="connsiteY93" fmla="*/ 548640 h 2166424"/>
                      <a:gd name="connsiteX94" fmla="*/ 689317 w 1420837"/>
                      <a:gd name="connsiteY94" fmla="*/ 520504 h 2166424"/>
                      <a:gd name="connsiteX95" fmla="*/ 675249 w 1420837"/>
                      <a:gd name="connsiteY95" fmla="*/ 478301 h 2166424"/>
                      <a:gd name="connsiteX96" fmla="*/ 633046 w 1420837"/>
                      <a:gd name="connsiteY96" fmla="*/ 422030 h 2166424"/>
                      <a:gd name="connsiteX97" fmla="*/ 675249 w 1420837"/>
                      <a:gd name="connsiteY97" fmla="*/ 407963 h 2166424"/>
                      <a:gd name="connsiteX98" fmla="*/ 745588 w 1420837"/>
                      <a:gd name="connsiteY98" fmla="*/ 450166 h 2166424"/>
                      <a:gd name="connsiteX99" fmla="*/ 787791 w 1420837"/>
                      <a:gd name="connsiteY99" fmla="*/ 478301 h 2166424"/>
                      <a:gd name="connsiteX100" fmla="*/ 886265 w 1420837"/>
                      <a:gd name="connsiteY100" fmla="*/ 520504 h 2166424"/>
                      <a:gd name="connsiteX101" fmla="*/ 1012874 w 1420837"/>
                      <a:gd name="connsiteY101" fmla="*/ 590843 h 2166424"/>
                      <a:gd name="connsiteX102" fmla="*/ 1083212 w 1420837"/>
                      <a:gd name="connsiteY102" fmla="*/ 618978 h 2166424"/>
                      <a:gd name="connsiteX103" fmla="*/ 1153551 w 1420837"/>
                      <a:gd name="connsiteY103" fmla="*/ 689317 h 2166424"/>
                      <a:gd name="connsiteX104" fmla="*/ 1181686 w 1420837"/>
                      <a:gd name="connsiteY104" fmla="*/ 731520 h 2166424"/>
                      <a:gd name="connsiteX105" fmla="*/ 1252025 w 1420837"/>
                      <a:gd name="connsiteY105" fmla="*/ 801858 h 2166424"/>
                      <a:gd name="connsiteX106" fmla="*/ 1266092 w 1420837"/>
                      <a:gd name="connsiteY106" fmla="*/ 844061 h 2166424"/>
                      <a:gd name="connsiteX107" fmla="*/ 1308295 w 1420837"/>
                      <a:gd name="connsiteY107" fmla="*/ 872197 h 2166424"/>
                      <a:gd name="connsiteX108" fmla="*/ 1336431 w 1420837"/>
                      <a:gd name="connsiteY108" fmla="*/ 900332 h 2166424"/>
                      <a:gd name="connsiteX109" fmla="*/ 1378634 w 1420837"/>
                      <a:gd name="connsiteY109" fmla="*/ 984738 h 2166424"/>
                      <a:gd name="connsiteX110" fmla="*/ 1406769 w 1420837"/>
                      <a:gd name="connsiteY110" fmla="*/ 1012874 h 2166424"/>
                      <a:gd name="connsiteX111" fmla="*/ 1336431 w 1420837"/>
                      <a:gd name="connsiteY111" fmla="*/ 914400 h 2166424"/>
                      <a:gd name="connsiteX112" fmla="*/ 1280160 w 1420837"/>
                      <a:gd name="connsiteY112" fmla="*/ 829994 h 2166424"/>
                      <a:gd name="connsiteX113" fmla="*/ 1223889 w 1420837"/>
                      <a:gd name="connsiteY113" fmla="*/ 773723 h 2166424"/>
                      <a:gd name="connsiteX114" fmla="*/ 1153551 w 1420837"/>
                      <a:gd name="connsiteY114" fmla="*/ 689317 h 2166424"/>
                      <a:gd name="connsiteX115" fmla="*/ 1139483 w 1420837"/>
                      <a:gd name="connsiteY115" fmla="*/ 647114 h 2166424"/>
                      <a:gd name="connsiteX116" fmla="*/ 1083212 w 1420837"/>
                      <a:gd name="connsiteY116" fmla="*/ 590843 h 2166424"/>
                      <a:gd name="connsiteX117" fmla="*/ 1055077 w 1420837"/>
                      <a:gd name="connsiteY117" fmla="*/ 562707 h 2166424"/>
                      <a:gd name="connsiteX118" fmla="*/ 1012874 w 1420837"/>
                      <a:gd name="connsiteY118" fmla="*/ 520504 h 2166424"/>
                      <a:gd name="connsiteX119" fmla="*/ 970671 w 1420837"/>
                      <a:gd name="connsiteY119" fmla="*/ 492369 h 2166424"/>
                      <a:gd name="connsiteX120" fmla="*/ 872197 w 1420837"/>
                      <a:gd name="connsiteY120" fmla="*/ 422030 h 2166424"/>
                      <a:gd name="connsiteX121" fmla="*/ 844062 w 1420837"/>
                      <a:gd name="connsiteY121" fmla="*/ 379827 h 2166424"/>
                      <a:gd name="connsiteX122" fmla="*/ 801858 w 1420837"/>
                      <a:gd name="connsiteY122" fmla="*/ 351692 h 2166424"/>
                      <a:gd name="connsiteX123" fmla="*/ 759655 w 1420837"/>
                      <a:gd name="connsiteY123" fmla="*/ 309489 h 2166424"/>
                      <a:gd name="connsiteX124" fmla="*/ 717452 w 1420837"/>
                      <a:gd name="connsiteY124" fmla="*/ 281354 h 2166424"/>
                      <a:gd name="connsiteX125" fmla="*/ 647114 w 1420837"/>
                      <a:gd name="connsiteY125" fmla="*/ 211015 h 2166424"/>
                      <a:gd name="connsiteX126" fmla="*/ 604911 w 1420837"/>
                      <a:gd name="connsiteY126" fmla="*/ 196947 h 2166424"/>
                      <a:gd name="connsiteX127" fmla="*/ 548640 w 1420837"/>
                      <a:gd name="connsiteY127" fmla="*/ 168812 h 2166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</a:cxnLst>
                    <a:rect l="l" t="t" r="r" b="b"/>
                    <a:pathLst>
                      <a:path w="1420837" h="2166424">
                        <a:moveTo>
                          <a:pt x="0" y="506437"/>
                        </a:moveTo>
                        <a:cubicBezTo>
                          <a:pt x="4689" y="468923"/>
                          <a:pt x="7853" y="431187"/>
                          <a:pt x="14068" y="393895"/>
                        </a:cubicBezTo>
                        <a:cubicBezTo>
                          <a:pt x="24112" y="333632"/>
                          <a:pt x="27865" y="347994"/>
                          <a:pt x="42203" y="295421"/>
                        </a:cubicBezTo>
                        <a:cubicBezTo>
                          <a:pt x="52377" y="258115"/>
                          <a:pt x="48889" y="215054"/>
                          <a:pt x="70338" y="182880"/>
                        </a:cubicBezTo>
                        <a:cubicBezTo>
                          <a:pt x="89095" y="154745"/>
                          <a:pt x="96364" y="113596"/>
                          <a:pt x="126609" y="98474"/>
                        </a:cubicBezTo>
                        <a:cubicBezTo>
                          <a:pt x="260122" y="31718"/>
                          <a:pt x="205597" y="67368"/>
                          <a:pt x="295422" y="0"/>
                        </a:cubicBezTo>
                        <a:cubicBezTo>
                          <a:pt x="323557" y="4689"/>
                          <a:pt x="351984" y="7879"/>
                          <a:pt x="379828" y="14067"/>
                        </a:cubicBezTo>
                        <a:cubicBezTo>
                          <a:pt x="394304" y="17284"/>
                          <a:pt x="411546" y="17650"/>
                          <a:pt x="422031" y="28135"/>
                        </a:cubicBezTo>
                        <a:cubicBezTo>
                          <a:pt x="445941" y="52045"/>
                          <a:pt x="454392" y="88631"/>
                          <a:pt x="478302" y="112541"/>
                        </a:cubicBezTo>
                        <a:lnTo>
                          <a:pt x="520505" y="154744"/>
                        </a:lnTo>
                        <a:cubicBezTo>
                          <a:pt x="560890" y="316294"/>
                          <a:pt x="504418" y="117208"/>
                          <a:pt x="562708" y="253218"/>
                        </a:cubicBezTo>
                        <a:cubicBezTo>
                          <a:pt x="601598" y="343962"/>
                          <a:pt x="548281" y="280996"/>
                          <a:pt x="604911" y="337624"/>
                        </a:cubicBezTo>
                        <a:cubicBezTo>
                          <a:pt x="624794" y="437044"/>
                          <a:pt x="611417" y="385279"/>
                          <a:pt x="647114" y="492369"/>
                        </a:cubicBezTo>
                        <a:lnTo>
                          <a:pt x="661182" y="534572"/>
                        </a:lnTo>
                        <a:cubicBezTo>
                          <a:pt x="665871" y="548640"/>
                          <a:pt x="667023" y="564437"/>
                          <a:pt x="675249" y="576775"/>
                        </a:cubicBezTo>
                        <a:lnTo>
                          <a:pt x="703385" y="618978"/>
                        </a:lnTo>
                        <a:cubicBezTo>
                          <a:pt x="708074" y="637735"/>
                          <a:pt x="708805" y="657956"/>
                          <a:pt x="717452" y="675249"/>
                        </a:cubicBezTo>
                        <a:cubicBezTo>
                          <a:pt x="723383" y="687112"/>
                          <a:pt x="739657" y="691521"/>
                          <a:pt x="745588" y="703384"/>
                        </a:cubicBezTo>
                        <a:cubicBezTo>
                          <a:pt x="754235" y="720677"/>
                          <a:pt x="752866" y="741552"/>
                          <a:pt x="759655" y="759655"/>
                        </a:cubicBezTo>
                        <a:cubicBezTo>
                          <a:pt x="767018" y="779291"/>
                          <a:pt x="780003" y="796455"/>
                          <a:pt x="787791" y="815926"/>
                        </a:cubicBezTo>
                        <a:cubicBezTo>
                          <a:pt x="798805" y="843462"/>
                          <a:pt x="806548" y="872197"/>
                          <a:pt x="815926" y="900332"/>
                        </a:cubicBezTo>
                        <a:cubicBezTo>
                          <a:pt x="820615" y="914400"/>
                          <a:pt x="827086" y="927994"/>
                          <a:pt x="829994" y="942535"/>
                        </a:cubicBezTo>
                        <a:cubicBezTo>
                          <a:pt x="834683" y="965981"/>
                          <a:pt x="838685" y="989576"/>
                          <a:pt x="844062" y="1012874"/>
                        </a:cubicBezTo>
                        <a:cubicBezTo>
                          <a:pt x="852757" y="1050552"/>
                          <a:pt x="862819" y="1087901"/>
                          <a:pt x="872197" y="1125415"/>
                        </a:cubicBezTo>
                        <a:cubicBezTo>
                          <a:pt x="876886" y="1144172"/>
                          <a:pt x="882473" y="1162727"/>
                          <a:pt x="886265" y="1181686"/>
                        </a:cubicBezTo>
                        <a:cubicBezTo>
                          <a:pt x="890954" y="1205132"/>
                          <a:pt x="894041" y="1228956"/>
                          <a:pt x="900332" y="1252024"/>
                        </a:cubicBezTo>
                        <a:cubicBezTo>
                          <a:pt x="908135" y="1280636"/>
                          <a:pt x="928468" y="1336430"/>
                          <a:pt x="928468" y="1336430"/>
                        </a:cubicBezTo>
                        <a:cubicBezTo>
                          <a:pt x="933157" y="1411458"/>
                          <a:pt x="935408" y="1486678"/>
                          <a:pt x="942535" y="1561514"/>
                        </a:cubicBezTo>
                        <a:cubicBezTo>
                          <a:pt x="948120" y="1620154"/>
                          <a:pt x="960730" y="1633445"/>
                          <a:pt x="970671" y="1688123"/>
                        </a:cubicBezTo>
                        <a:cubicBezTo>
                          <a:pt x="997700" y="1836784"/>
                          <a:pt x="971606" y="1735008"/>
                          <a:pt x="998806" y="1871003"/>
                        </a:cubicBezTo>
                        <a:cubicBezTo>
                          <a:pt x="1007638" y="1915164"/>
                          <a:pt x="1013534" y="1929253"/>
                          <a:pt x="1026942" y="1969477"/>
                        </a:cubicBezTo>
                        <a:cubicBezTo>
                          <a:pt x="1041010" y="1964788"/>
                          <a:pt x="1054407" y="1953772"/>
                          <a:pt x="1069145" y="1955409"/>
                        </a:cubicBezTo>
                        <a:cubicBezTo>
                          <a:pt x="1098621" y="1958684"/>
                          <a:pt x="1153551" y="1983544"/>
                          <a:pt x="1153551" y="1983544"/>
                        </a:cubicBezTo>
                        <a:cubicBezTo>
                          <a:pt x="1228577" y="2096084"/>
                          <a:pt x="1130106" y="1960099"/>
                          <a:pt x="1223889" y="2053883"/>
                        </a:cubicBezTo>
                        <a:cubicBezTo>
                          <a:pt x="1240468" y="2070462"/>
                          <a:pt x="1252464" y="2091075"/>
                          <a:pt x="1266092" y="2110154"/>
                        </a:cubicBezTo>
                        <a:cubicBezTo>
                          <a:pt x="1275919" y="2123912"/>
                          <a:pt x="1281025" y="2141795"/>
                          <a:pt x="1294228" y="2152357"/>
                        </a:cubicBezTo>
                        <a:cubicBezTo>
                          <a:pt x="1305807" y="2161620"/>
                          <a:pt x="1322363" y="2161735"/>
                          <a:pt x="1336431" y="2166424"/>
                        </a:cubicBezTo>
                        <a:cubicBezTo>
                          <a:pt x="1310260" y="2140254"/>
                          <a:pt x="1297907" y="2131581"/>
                          <a:pt x="1280160" y="2096086"/>
                        </a:cubicBezTo>
                        <a:cubicBezTo>
                          <a:pt x="1273528" y="2082823"/>
                          <a:pt x="1271933" y="2067513"/>
                          <a:pt x="1266092" y="2053883"/>
                        </a:cubicBezTo>
                        <a:cubicBezTo>
                          <a:pt x="1257831" y="2034608"/>
                          <a:pt x="1245320" y="2017248"/>
                          <a:pt x="1237957" y="1997612"/>
                        </a:cubicBezTo>
                        <a:cubicBezTo>
                          <a:pt x="1231168" y="1979509"/>
                          <a:pt x="1233482" y="1958128"/>
                          <a:pt x="1223889" y="1941341"/>
                        </a:cubicBezTo>
                        <a:cubicBezTo>
                          <a:pt x="1214018" y="1924068"/>
                          <a:pt x="1195754" y="1913206"/>
                          <a:pt x="1181686" y="1899138"/>
                        </a:cubicBezTo>
                        <a:cubicBezTo>
                          <a:pt x="1152408" y="1782027"/>
                          <a:pt x="1188058" y="1897813"/>
                          <a:pt x="1139483" y="1800664"/>
                        </a:cubicBezTo>
                        <a:cubicBezTo>
                          <a:pt x="1085779" y="1693255"/>
                          <a:pt x="1185259" y="1838254"/>
                          <a:pt x="1083212" y="1702190"/>
                        </a:cubicBezTo>
                        <a:cubicBezTo>
                          <a:pt x="1078523" y="1688122"/>
                          <a:pt x="1075777" y="1673250"/>
                          <a:pt x="1069145" y="1659987"/>
                        </a:cubicBezTo>
                        <a:cubicBezTo>
                          <a:pt x="1061584" y="1644865"/>
                          <a:pt x="1047669" y="1633324"/>
                          <a:pt x="1041009" y="1617784"/>
                        </a:cubicBezTo>
                        <a:cubicBezTo>
                          <a:pt x="1007884" y="1540494"/>
                          <a:pt x="1050747" y="1581639"/>
                          <a:pt x="998806" y="1519310"/>
                        </a:cubicBezTo>
                        <a:cubicBezTo>
                          <a:pt x="986070" y="1504026"/>
                          <a:pt x="969339" y="1492391"/>
                          <a:pt x="956603" y="1477107"/>
                        </a:cubicBezTo>
                        <a:cubicBezTo>
                          <a:pt x="945779" y="1464119"/>
                          <a:pt x="913346" y="1442465"/>
                          <a:pt x="928468" y="1434904"/>
                        </a:cubicBezTo>
                        <a:cubicBezTo>
                          <a:pt x="940797" y="1428740"/>
                          <a:pt x="1014908" y="1485158"/>
                          <a:pt x="1026942" y="1491175"/>
                        </a:cubicBezTo>
                        <a:cubicBezTo>
                          <a:pt x="1049528" y="1502468"/>
                          <a:pt x="1074694" y="1508017"/>
                          <a:pt x="1097280" y="1519310"/>
                        </a:cubicBezTo>
                        <a:cubicBezTo>
                          <a:pt x="1149670" y="1545505"/>
                          <a:pt x="1135019" y="1550760"/>
                          <a:pt x="1181686" y="1589649"/>
                        </a:cubicBezTo>
                        <a:cubicBezTo>
                          <a:pt x="1209907" y="1613166"/>
                          <a:pt x="1231560" y="1615223"/>
                          <a:pt x="1252025" y="1645920"/>
                        </a:cubicBezTo>
                        <a:cubicBezTo>
                          <a:pt x="1320162" y="1748124"/>
                          <a:pt x="1243784" y="1665812"/>
                          <a:pt x="1308295" y="1730326"/>
                        </a:cubicBezTo>
                        <a:cubicBezTo>
                          <a:pt x="1309997" y="1740541"/>
                          <a:pt x="1321039" y="1833847"/>
                          <a:pt x="1336431" y="1856935"/>
                        </a:cubicBezTo>
                        <a:cubicBezTo>
                          <a:pt x="1347467" y="1873488"/>
                          <a:pt x="1364566" y="1885070"/>
                          <a:pt x="1378634" y="1899138"/>
                        </a:cubicBezTo>
                        <a:cubicBezTo>
                          <a:pt x="1383323" y="1885070"/>
                          <a:pt x="1392702" y="1871764"/>
                          <a:pt x="1392702" y="1856935"/>
                        </a:cubicBezTo>
                        <a:cubicBezTo>
                          <a:pt x="1392702" y="1829167"/>
                          <a:pt x="1366505" y="1764975"/>
                          <a:pt x="1350498" y="1744394"/>
                        </a:cubicBezTo>
                        <a:cubicBezTo>
                          <a:pt x="1330141" y="1718221"/>
                          <a:pt x="1280160" y="1674055"/>
                          <a:pt x="1280160" y="1674055"/>
                        </a:cubicBezTo>
                        <a:cubicBezTo>
                          <a:pt x="1223449" y="1560630"/>
                          <a:pt x="1281176" y="1661257"/>
                          <a:pt x="1223889" y="1589649"/>
                        </a:cubicBezTo>
                        <a:cubicBezTo>
                          <a:pt x="1213327" y="1576447"/>
                          <a:pt x="1206887" y="1560170"/>
                          <a:pt x="1195754" y="1547446"/>
                        </a:cubicBezTo>
                        <a:cubicBezTo>
                          <a:pt x="1173919" y="1522492"/>
                          <a:pt x="1143808" y="1504696"/>
                          <a:pt x="1125415" y="1477107"/>
                        </a:cubicBezTo>
                        <a:lnTo>
                          <a:pt x="1069145" y="1392701"/>
                        </a:lnTo>
                        <a:cubicBezTo>
                          <a:pt x="1039867" y="1275590"/>
                          <a:pt x="1075517" y="1391376"/>
                          <a:pt x="1026942" y="1294227"/>
                        </a:cubicBezTo>
                        <a:cubicBezTo>
                          <a:pt x="968703" y="1177750"/>
                          <a:pt x="1065366" y="1330760"/>
                          <a:pt x="984738" y="1209821"/>
                        </a:cubicBezTo>
                        <a:cubicBezTo>
                          <a:pt x="975360" y="1181686"/>
                          <a:pt x="974397" y="1149141"/>
                          <a:pt x="956603" y="1125415"/>
                        </a:cubicBezTo>
                        <a:cubicBezTo>
                          <a:pt x="894114" y="1042096"/>
                          <a:pt x="927402" y="1088647"/>
                          <a:pt x="858129" y="984738"/>
                        </a:cubicBezTo>
                        <a:cubicBezTo>
                          <a:pt x="848751" y="970670"/>
                          <a:pt x="835341" y="958575"/>
                          <a:pt x="829994" y="942535"/>
                        </a:cubicBezTo>
                        <a:cubicBezTo>
                          <a:pt x="825305" y="928467"/>
                          <a:pt x="801097" y="900332"/>
                          <a:pt x="815926" y="900332"/>
                        </a:cubicBezTo>
                        <a:cubicBezTo>
                          <a:pt x="839372" y="900332"/>
                          <a:pt x="851840" y="930902"/>
                          <a:pt x="872197" y="942535"/>
                        </a:cubicBezTo>
                        <a:cubicBezTo>
                          <a:pt x="885072" y="949892"/>
                          <a:pt x="900332" y="951914"/>
                          <a:pt x="914400" y="956603"/>
                        </a:cubicBezTo>
                        <a:cubicBezTo>
                          <a:pt x="933157" y="970671"/>
                          <a:pt x="954092" y="982227"/>
                          <a:pt x="970671" y="998806"/>
                        </a:cubicBezTo>
                        <a:cubicBezTo>
                          <a:pt x="982626" y="1010761"/>
                          <a:pt x="987803" y="1028172"/>
                          <a:pt x="998806" y="1041009"/>
                        </a:cubicBezTo>
                        <a:cubicBezTo>
                          <a:pt x="1052211" y="1103315"/>
                          <a:pt x="1037375" y="1091380"/>
                          <a:pt x="1097280" y="1111347"/>
                        </a:cubicBezTo>
                        <a:lnTo>
                          <a:pt x="1209822" y="1223889"/>
                        </a:lnTo>
                        <a:cubicBezTo>
                          <a:pt x="1223890" y="1237957"/>
                          <a:pt x="1240990" y="1249539"/>
                          <a:pt x="1252025" y="1266092"/>
                        </a:cubicBezTo>
                        <a:cubicBezTo>
                          <a:pt x="1291195" y="1324848"/>
                          <a:pt x="1268205" y="1296340"/>
                          <a:pt x="1322363" y="1350498"/>
                        </a:cubicBezTo>
                        <a:cubicBezTo>
                          <a:pt x="1336672" y="1407734"/>
                          <a:pt x="1333040" y="1410496"/>
                          <a:pt x="1364566" y="1463040"/>
                        </a:cubicBezTo>
                        <a:cubicBezTo>
                          <a:pt x="1381963" y="1492036"/>
                          <a:pt x="1420837" y="1547446"/>
                          <a:pt x="1420837" y="1547446"/>
                        </a:cubicBezTo>
                        <a:cubicBezTo>
                          <a:pt x="1410919" y="1458186"/>
                          <a:pt x="1404615" y="1366759"/>
                          <a:pt x="1378634" y="1280160"/>
                        </a:cubicBezTo>
                        <a:cubicBezTo>
                          <a:pt x="1350922" y="1187790"/>
                          <a:pt x="1369403" y="1214660"/>
                          <a:pt x="1322363" y="1167618"/>
                        </a:cubicBezTo>
                        <a:cubicBezTo>
                          <a:pt x="1295712" y="1087668"/>
                          <a:pt x="1318780" y="1135900"/>
                          <a:pt x="1223889" y="1041009"/>
                        </a:cubicBezTo>
                        <a:cubicBezTo>
                          <a:pt x="1209821" y="1026941"/>
                          <a:pt x="1198239" y="1009842"/>
                          <a:pt x="1181686" y="998806"/>
                        </a:cubicBezTo>
                        <a:lnTo>
                          <a:pt x="1097280" y="942535"/>
                        </a:lnTo>
                        <a:lnTo>
                          <a:pt x="1055077" y="914400"/>
                        </a:lnTo>
                        <a:cubicBezTo>
                          <a:pt x="1034186" y="883063"/>
                          <a:pt x="1027443" y="866970"/>
                          <a:pt x="998806" y="844061"/>
                        </a:cubicBezTo>
                        <a:cubicBezTo>
                          <a:pt x="985604" y="833499"/>
                          <a:pt x="969805" y="826488"/>
                          <a:pt x="956603" y="815926"/>
                        </a:cubicBezTo>
                        <a:cubicBezTo>
                          <a:pt x="946246" y="807640"/>
                          <a:pt x="936753" y="798147"/>
                          <a:pt x="928468" y="787790"/>
                        </a:cubicBezTo>
                        <a:cubicBezTo>
                          <a:pt x="917906" y="774588"/>
                          <a:pt x="913535" y="756149"/>
                          <a:pt x="900332" y="745587"/>
                        </a:cubicBezTo>
                        <a:cubicBezTo>
                          <a:pt x="888753" y="736324"/>
                          <a:pt x="872197" y="736209"/>
                          <a:pt x="858129" y="731520"/>
                        </a:cubicBezTo>
                        <a:cubicBezTo>
                          <a:pt x="848751" y="717452"/>
                          <a:pt x="840556" y="702519"/>
                          <a:pt x="829994" y="689317"/>
                        </a:cubicBezTo>
                        <a:cubicBezTo>
                          <a:pt x="795100" y="645700"/>
                          <a:pt x="802590" y="676712"/>
                          <a:pt x="773723" y="618978"/>
                        </a:cubicBezTo>
                        <a:cubicBezTo>
                          <a:pt x="767091" y="605715"/>
                          <a:pt x="768918" y="588354"/>
                          <a:pt x="759655" y="576775"/>
                        </a:cubicBezTo>
                        <a:cubicBezTo>
                          <a:pt x="749093" y="563573"/>
                          <a:pt x="730654" y="559202"/>
                          <a:pt x="717452" y="548640"/>
                        </a:cubicBezTo>
                        <a:cubicBezTo>
                          <a:pt x="707095" y="540354"/>
                          <a:pt x="698695" y="529883"/>
                          <a:pt x="689317" y="520504"/>
                        </a:cubicBezTo>
                        <a:cubicBezTo>
                          <a:pt x="684628" y="506436"/>
                          <a:pt x="682606" y="491176"/>
                          <a:pt x="675249" y="478301"/>
                        </a:cubicBezTo>
                        <a:cubicBezTo>
                          <a:pt x="663616" y="457944"/>
                          <a:pt x="633046" y="445476"/>
                          <a:pt x="633046" y="422030"/>
                        </a:cubicBezTo>
                        <a:cubicBezTo>
                          <a:pt x="633046" y="407201"/>
                          <a:pt x="661181" y="412652"/>
                          <a:pt x="675249" y="407963"/>
                        </a:cubicBezTo>
                        <a:cubicBezTo>
                          <a:pt x="730205" y="462917"/>
                          <a:pt x="672540" y="413642"/>
                          <a:pt x="745588" y="450166"/>
                        </a:cubicBezTo>
                        <a:cubicBezTo>
                          <a:pt x="760710" y="457727"/>
                          <a:pt x="772669" y="470740"/>
                          <a:pt x="787791" y="478301"/>
                        </a:cubicBezTo>
                        <a:cubicBezTo>
                          <a:pt x="819733" y="494272"/>
                          <a:pt x="853754" y="505726"/>
                          <a:pt x="886265" y="520504"/>
                        </a:cubicBezTo>
                        <a:cubicBezTo>
                          <a:pt x="1035278" y="588238"/>
                          <a:pt x="835517" y="502165"/>
                          <a:pt x="1012874" y="590843"/>
                        </a:cubicBezTo>
                        <a:cubicBezTo>
                          <a:pt x="1035460" y="602136"/>
                          <a:pt x="1059766" y="609600"/>
                          <a:pt x="1083212" y="618978"/>
                        </a:cubicBezTo>
                        <a:cubicBezTo>
                          <a:pt x="1106658" y="642424"/>
                          <a:pt x="1135158" y="661728"/>
                          <a:pt x="1153551" y="689317"/>
                        </a:cubicBezTo>
                        <a:cubicBezTo>
                          <a:pt x="1162929" y="703385"/>
                          <a:pt x="1170553" y="718796"/>
                          <a:pt x="1181686" y="731520"/>
                        </a:cubicBezTo>
                        <a:cubicBezTo>
                          <a:pt x="1203521" y="756474"/>
                          <a:pt x="1252025" y="801858"/>
                          <a:pt x="1252025" y="801858"/>
                        </a:cubicBezTo>
                        <a:cubicBezTo>
                          <a:pt x="1256714" y="815926"/>
                          <a:pt x="1256829" y="832482"/>
                          <a:pt x="1266092" y="844061"/>
                        </a:cubicBezTo>
                        <a:cubicBezTo>
                          <a:pt x="1276654" y="857264"/>
                          <a:pt x="1295093" y="861635"/>
                          <a:pt x="1308295" y="872197"/>
                        </a:cubicBezTo>
                        <a:cubicBezTo>
                          <a:pt x="1318652" y="880482"/>
                          <a:pt x="1327052" y="890954"/>
                          <a:pt x="1336431" y="900332"/>
                        </a:cubicBezTo>
                        <a:cubicBezTo>
                          <a:pt x="1351290" y="944910"/>
                          <a:pt x="1347466" y="945778"/>
                          <a:pt x="1378634" y="984738"/>
                        </a:cubicBezTo>
                        <a:cubicBezTo>
                          <a:pt x="1386919" y="995095"/>
                          <a:pt x="1406769" y="1026137"/>
                          <a:pt x="1406769" y="1012874"/>
                        </a:cubicBezTo>
                        <a:cubicBezTo>
                          <a:pt x="1406769" y="969245"/>
                          <a:pt x="1358331" y="942557"/>
                          <a:pt x="1336431" y="914400"/>
                        </a:cubicBezTo>
                        <a:cubicBezTo>
                          <a:pt x="1315671" y="887708"/>
                          <a:pt x="1304070" y="853904"/>
                          <a:pt x="1280160" y="829994"/>
                        </a:cubicBezTo>
                        <a:cubicBezTo>
                          <a:pt x="1261403" y="811237"/>
                          <a:pt x="1238603" y="795794"/>
                          <a:pt x="1223889" y="773723"/>
                        </a:cubicBezTo>
                        <a:cubicBezTo>
                          <a:pt x="1184719" y="714967"/>
                          <a:pt x="1207709" y="743475"/>
                          <a:pt x="1153551" y="689317"/>
                        </a:cubicBezTo>
                        <a:cubicBezTo>
                          <a:pt x="1148862" y="675249"/>
                          <a:pt x="1148102" y="659181"/>
                          <a:pt x="1139483" y="647114"/>
                        </a:cubicBezTo>
                        <a:cubicBezTo>
                          <a:pt x="1124065" y="625529"/>
                          <a:pt x="1101969" y="609600"/>
                          <a:pt x="1083212" y="590843"/>
                        </a:cubicBezTo>
                        <a:lnTo>
                          <a:pt x="1055077" y="562707"/>
                        </a:lnTo>
                        <a:cubicBezTo>
                          <a:pt x="1041009" y="548639"/>
                          <a:pt x="1029427" y="531539"/>
                          <a:pt x="1012874" y="520504"/>
                        </a:cubicBezTo>
                        <a:cubicBezTo>
                          <a:pt x="998806" y="511126"/>
                          <a:pt x="983508" y="503372"/>
                          <a:pt x="970671" y="492369"/>
                        </a:cubicBezTo>
                        <a:cubicBezTo>
                          <a:pt x="885708" y="419543"/>
                          <a:pt x="949743" y="447879"/>
                          <a:pt x="872197" y="422030"/>
                        </a:cubicBezTo>
                        <a:cubicBezTo>
                          <a:pt x="862819" y="407962"/>
                          <a:pt x="856017" y="391782"/>
                          <a:pt x="844062" y="379827"/>
                        </a:cubicBezTo>
                        <a:cubicBezTo>
                          <a:pt x="832107" y="367872"/>
                          <a:pt x="814847" y="362516"/>
                          <a:pt x="801858" y="351692"/>
                        </a:cubicBezTo>
                        <a:cubicBezTo>
                          <a:pt x="786574" y="338956"/>
                          <a:pt x="774939" y="322225"/>
                          <a:pt x="759655" y="309489"/>
                        </a:cubicBezTo>
                        <a:cubicBezTo>
                          <a:pt x="746667" y="298665"/>
                          <a:pt x="730176" y="292487"/>
                          <a:pt x="717452" y="281354"/>
                        </a:cubicBezTo>
                        <a:cubicBezTo>
                          <a:pt x="692498" y="259519"/>
                          <a:pt x="678570" y="221501"/>
                          <a:pt x="647114" y="211015"/>
                        </a:cubicBezTo>
                        <a:cubicBezTo>
                          <a:pt x="633046" y="206326"/>
                          <a:pt x="618541" y="202788"/>
                          <a:pt x="604911" y="196947"/>
                        </a:cubicBezTo>
                        <a:cubicBezTo>
                          <a:pt x="585636" y="188686"/>
                          <a:pt x="548640" y="168812"/>
                          <a:pt x="548640" y="168812"/>
                        </a:cubicBezTo>
                      </a:path>
                    </a:pathLst>
                  </a:custGeom>
                  <a:solidFill>
                    <a:srgbClr val="33CC33"/>
                  </a:solidFill>
                  <a:ln>
                    <a:solidFill>
                      <a:srgbClr val="33CC33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18" name="Freeform 3017"/>
                  <p:cNvSpPr/>
                  <p:nvPr/>
                </p:nvSpPr>
                <p:spPr>
                  <a:xfrm>
                    <a:off x="5019459" y="1037784"/>
                    <a:ext cx="1437612" cy="2324394"/>
                  </a:xfrm>
                  <a:custGeom>
                    <a:avLst/>
                    <a:gdLst>
                      <a:gd name="connsiteX0" fmla="*/ 1437612 w 1437612"/>
                      <a:gd name="connsiteY0" fmla="*/ 706610 h 2324394"/>
                      <a:gd name="connsiteX1" fmla="*/ 1423544 w 1437612"/>
                      <a:gd name="connsiteY1" fmla="*/ 622204 h 2324394"/>
                      <a:gd name="connsiteX2" fmla="*/ 1409476 w 1437612"/>
                      <a:gd name="connsiteY2" fmla="*/ 509662 h 2324394"/>
                      <a:gd name="connsiteX3" fmla="*/ 1325070 w 1437612"/>
                      <a:gd name="connsiteY3" fmla="*/ 453391 h 2324394"/>
                      <a:gd name="connsiteX4" fmla="*/ 1226596 w 1437612"/>
                      <a:gd name="connsiteY4" fmla="*/ 467459 h 2324394"/>
                      <a:gd name="connsiteX5" fmla="*/ 1128123 w 1437612"/>
                      <a:gd name="connsiteY5" fmla="*/ 509662 h 2324394"/>
                      <a:gd name="connsiteX6" fmla="*/ 1085919 w 1437612"/>
                      <a:gd name="connsiteY6" fmla="*/ 523730 h 2324394"/>
                      <a:gd name="connsiteX7" fmla="*/ 1015581 w 1437612"/>
                      <a:gd name="connsiteY7" fmla="*/ 594068 h 2324394"/>
                      <a:gd name="connsiteX8" fmla="*/ 874904 w 1437612"/>
                      <a:gd name="connsiteY8" fmla="*/ 706610 h 2324394"/>
                      <a:gd name="connsiteX9" fmla="*/ 818633 w 1437612"/>
                      <a:gd name="connsiteY9" fmla="*/ 791016 h 2324394"/>
                      <a:gd name="connsiteX10" fmla="*/ 748295 w 1437612"/>
                      <a:gd name="connsiteY10" fmla="*/ 889490 h 2324394"/>
                      <a:gd name="connsiteX11" fmla="*/ 720159 w 1437612"/>
                      <a:gd name="connsiteY11" fmla="*/ 917625 h 2324394"/>
                      <a:gd name="connsiteX12" fmla="*/ 692024 w 1437612"/>
                      <a:gd name="connsiteY12" fmla="*/ 973896 h 2324394"/>
                      <a:gd name="connsiteX13" fmla="*/ 663889 w 1437612"/>
                      <a:gd name="connsiteY13" fmla="*/ 1016099 h 2324394"/>
                      <a:gd name="connsiteX14" fmla="*/ 621686 w 1437612"/>
                      <a:gd name="connsiteY14" fmla="*/ 1114573 h 2324394"/>
                      <a:gd name="connsiteX15" fmla="*/ 593550 w 1437612"/>
                      <a:gd name="connsiteY15" fmla="*/ 1142708 h 2324394"/>
                      <a:gd name="connsiteX16" fmla="*/ 579483 w 1437612"/>
                      <a:gd name="connsiteY16" fmla="*/ 1198979 h 2324394"/>
                      <a:gd name="connsiteX17" fmla="*/ 551347 w 1437612"/>
                      <a:gd name="connsiteY17" fmla="*/ 1283385 h 2324394"/>
                      <a:gd name="connsiteX18" fmla="*/ 537279 w 1437612"/>
                      <a:gd name="connsiteY18" fmla="*/ 1409994 h 2324394"/>
                      <a:gd name="connsiteX19" fmla="*/ 523212 w 1437612"/>
                      <a:gd name="connsiteY19" fmla="*/ 1452198 h 2324394"/>
                      <a:gd name="connsiteX20" fmla="*/ 551347 w 1437612"/>
                      <a:gd name="connsiteY20" fmla="*/ 2324394 h 2324394"/>
                      <a:gd name="connsiteX21" fmla="*/ 579483 w 1437612"/>
                      <a:gd name="connsiteY21" fmla="*/ 2296259 h 2324394"/>
                      <a:gd name="connsiteX22" fmla="*/ 593550 w 1437612"/>
                      <a:gd name="connsiteY22" fmla="*/ 2254056 h 2324394"/>
                      <a:gd name="connsiteX23" fmla="*/ 621686 w 1437612"/>
                      <a:gd name="connsiteY23" fmla="*/ 2211853 h 2324394"/>
                      <a:gd name="connsiteX24" fmla="*/ 635753 w 1437612"/>
                      <a:gd name="connsiteY24" fmla="*/ 2028973 h 2324394"/>
                      <a:gd name="connsiteX25" fmla="*/ 649821 w 1437612"/>
                      <a:gd name="connsiteY25" fmla="*/ 1986770 h 2324394"/>
                      <a:gd name="connsiteX26" fmla="*/ 635753 w 1437612"/>
                      <a:gd name="connsiteY26" fmla="*/ 1621010 h 2324394"/>
                      <a:gd name="connsiteX27" fmla="*/ 593550 w 1437612"/>
                      <a:gd name="connsiteY27" fmla="*/ 1353724 h 2324394"/>
                      <a:gd name="connsiteX28" fmla="*/ 579483 w 1437612"/>
                      <a:gd name="connsiteY28" fmla="*/ 1072370 h 2324394"/>
                      <a:gd name="connsiteX29" fmla="*/ 551347 w 1437612"/>
                      <a:gd name="connsiteY29" fmla="*/ 1100505 h 2324394"/>
                      <a:gd name="connsiteX30" fmla="*/ 537279 w 1437612"/>
                      <a:gd name="connsiteY30" fmla="*/ 1142708 h 2324394"/>
                      <a:gd name="connsiteX31" fmla="*/ 495076 w 1437612"/>
                      <a:gd name="connsiteY31" fmla="*/ 1227114 h 2324394"/>
                      <a:gd name="connsiteX32" fmla="*/ 466941 w 1437612"/>
                      <a:gd name="connsiteY32" fmla="*/ 1269318 h 2324394"/>
                      <a:gd name="connsiteX33" fmla="*/ 410670 w 1437612"/>
                      <a:gd name="connsiteY33" fmla="*/ 1395927 h 2324394"/>
                      <a:gd name="connsiteX34" fmla="*/ 368467 w 1437612"/>
                      <a:gd name="connsiteY34" fmla="*/ 1480333 h 2324394"/>
                      <a:gd name="connsiteX35" fmla="*/ 354399 w 1437612"/>
                      <a:gd name="connsiteY35" fmla="*/ 1522536 h 2324394"/>
                      <a:gd name="connsiteX36" fmla="*/ 326264 w 1437612"/>
                      <a:gd name="connsiteY36" fmla="*/ 1564739 h 2324394"/>
                      <a:gd name="connsiteX37" fmla="*/ 312196 w 1437612"/>
                      <a:gd name="connsiteY37" fmla="*/ 1606942 h 2324394"/>
                      <a:gd name="connsiteX38" fmla="*/ 284061 w 1437612"/>
                      <a:gd name="connsiteY38" fmla="*/ 1663213 h 2324394"/>
                      <a:gd name="connsiteX39" fmla="*/ 269993 w 1437612"/>
                      <a:gd name="connsiteY39" fmla="*/ 1705416 h 2324394"/>
                      <a:gd name="connsiteX40" fmla="*/ 241858 w 1437612"/>
                      <a:gd name="connsiteY40" fmla="*/ 1761687 h 2324394"/>
                      <a:gd name="connsiteX41" fmla="*/ 213723 w 1437612"/>
                      <a:gd name="connsiteY41" fmla="*/ 1874228 h 2324394"/>
                      <a:gd name="connsiteX42" fmla="*/ 185587 w 1437612"/>
                      <a:gd name="connsiteY42" fmla="*/ 1958634 h 2324394"/>
                      <a:gd name="connsiteX43" fmla="*/ 284061 w 1437612"/>
                      <a:gd name="connsiteY43" fmla="*/ 1916431 h 2324394"/>
                      <a:gd name="connsiteX44" fmla="*/ 340332 w 1437612"/>
                      <a:gd name="connsiteY44" fmla="*/ 1832025 h 2324394"/>
                      <a:gd name="connsiteX45" fmla="*/ 368467 w 1437612"/>
                      <a:gd name="connsiteY45" fmla="*/ 1789822 h 2324394"/>
                      <a:gd name="connsiteX46" fmla="*/ 396603 w 1437612"/>
                      <a:gd name="connsiteY46" fmla="*/ 1705416 h 2324394"/>
                      <a:gd name="connsiteX47" fmla="*/ 424738 w 1437612"/>
                      <a:gd name="connsiteY47" fmla="*/ 1663213 h 2324394"/>
                      <a:gd name="connsiteX48" fmla="*/ 466941 w 1437612"/>
                      <a:gd name="connsiteY48" fmla="*/ 1592874 h 2324394"/>
                      <a:gd name="connsiteX49" fmla="*/ 495076 w 1437612"/>
                      <a:gd name="connsiteY49" fmla="*/ 1508468 h 2324394"/>
                      <a:gd name="connsiteX50" fmla="*/ 509144 w 1437612"/>
                      <a:gd name="connsiteY50" fmla="*/ 1452198 h 2324394"/>
                      <a:gd name="connsiteX51" fmla="*/ 551347 w 1437612"/>
                      <a:gd name="connsiteY51" fmla="*/ 1367791 h 2324394"/>
                      <a:gd name="connsiteX52" fmla="*/ 565415 w 1437612"/>
                      <a:gd name="connsiteY52" fmla="*/ 1297453 h 2324394"/>
                      <a:gd name="connsiteX53" fmla="*/ 593550 w 1437612"/>
                      <a:gd name="connsiteY53" fmla="*/ 1198979 h 2324394"/>
                      <a:gd name="connsiteX54" fmla="*/ 607618 w 1437612"/>
                      <a:gd name="connsiteY54" fmla="*/ 1100505 h 2324394"/>
                      <a:gd name="connsiteX55" fmla="*/ 621686 w 1437612"/>
                      <a:gd name="connsiteY55" fmla="*/ 1058302 h 2324394"/>
                      <a:gd name="connsiteX56" fmla="*/ 706092 w 1437612"/>
                      <a:gd name="connsiteY56" fmla="*/ 1030167 h 2324394"/>
                      <a:gd name="connsiteX57" fmla="*/ 748295 w 1437612"/>
                      <a:gd name="connsiteY57" fmla="*/ 1002031 h 2324394"/>
                      <a:gd name="connsiteX58" fmla="*/ 790498 w 1437612"/>
                      <a:gd name="connsiteY58" fmla="*/ 917625 h 2324394"/>
                      <a:gd name="connsiteX59" fmla="*/ 790498 w 1437612"/>
                      <a:gd name="connsiteY59" fmla="*/ 1635078 h 2324394"/>
                      <a:gd name="connsiteX60" fmla="*/ 818633 w 1437612"/>
                      <a:gd name="connsiteY60" fmla="*/ 1846093 h 2324394"/>
                      <a:gd name="connsiteX61" fmla="*/ 804566 w 1437612"/>
                      <a:gd name="connsiteY61" fmla="*/ 1227114 h 2324394"/>
                      <a:gd name="connsiteX62" fmla="*/ 776430 w 1437612"/>
                      <a:gd name="connsiteY62" fmla="*/ 1184911 h 2324394"/>
                      <a:gd name="connsiteX63" fmla="*/ 762363 w 1437612"/>
                      <a:gd name="connsiteY63" fmla="*/ 1142708 h 2324394"/>
                      <a:gd name="connsiteX64" fmla="*/ 748295 w 1437612"/>
                      <a:gd name="connsiteY64" fmla="*/ 917625 h 2324394"/>
                      <a:gd name="connsiteX65" fmla="*/ 734227 w 1437612"/>
                      <a:gd name="connsiteY65" fmla="*/ 875422 h 2324394"/>
                      <a:gd name="connsiteX66" fmla="*/ 720159 w 1437612"/>
                      <a:gd name="connsiteY66" fmla="*/ 791016 h 2324394"/>
                      <a:gd name="connsiteX67" fmla="*/ 677956 w 1437612"/>
                      <a:gd name="connsiteY67" fmla="*/ 805084 h 2324394"/>
                      <a:gd name="connsiteX68" fmla="*/ 621686 w 1437612"/>
                      <a:gd name="connsiteY68" fmla="*/ 819151 h 2324394"/>
                      <a:gd name="connsiteX69" fmla="*/ 551347 w 1437612"/>
                      <a:gd name="connsiteY69" fmla="*/ 861354 h 2324394"/>
                      <a:gd name="connsiteX70" fmla="*/ 509144 w 1437612"/>
                      <a:gd name="connsiteY70" fmla="*/ 875422 h 2324394"/>
                      <a:gd name="connsiteX71" fmla="*/ 382535 w 1437612"/>
                      <a:gd name="connsiteY71" fmla="*/ 945761 h 2324394"/>
                      <a:gd name="connsiteX72" fmla="*/ 312196 w 1437612"/>
                      <a:gd name="connsiteY72" fmla="*/ 1030167 h 2324394"/>
                      <a:gd name="connsiteX73" fmla="*/ 269993 w 1437612"/>
                      <a:gd name="connsiteY73" fmla="*/ 1058302 h 2324394"/>
                      <a:gd name="connsiteX74" fmla="*/ 213723 w 1437612"/>
                      <a:gd name="connsiteY74" fmla="*/ 1142708 h 2324394"/>
                      <a:gd name="connsiteX75" fmla="*/ 157452 w 1437612"/>
                      <a:gd name="connsiteY75" fmla="*/ 1213047 h 2324394"/>
                      <a:gd name="connsiteX76" fmla="*/ 143384 w 1437612"/>
                      <a:gd name="connsiteY76" fmla="*/ 1255250 h 2324394"/>
                      <a:gd name="connsiteX77" fmla="*/ 87113 w 1437612"/>
                      <a:gd name="connsiteY77" fmla="*/ 1339656 h 2324394"/>
                      <a:gd name="connsiteX78" fmla="*/ 129316 w 1437612"/>
                      <a:gd name="connsiteY78" fmla="*/ 1353724 h 2324394"/>
                      <a:gd name="connsiteX79" fmla="*/ 157452 w 1437612"/>
                      <a:gd name="connsiteY79" fmla="*/ 1311521 h 2324394"/>
                      <a:gd name="connsiteX80" fmla="*/ 199655 w 1437612"/>
                      <a:gd name="connsiteY80" fmla="*/ 1297453 h 2324394"/>
                      <a:gd name="connsiteX81" fmla="*/ 284061 w 1437612"/>
                      <a:gd name="connsiteY81" fmla="*/ 1227114 h 2324394"/>
                      <a:gd name="connsiteX82" fmla="*/ 382535 w 1437612"/>
                      <a:gd name="connsiteY82" fmla="*/ 1142708 h 2324394"/>
                      <a:gd name="connsiteX83" fmla="*/ 466941 w 1437612"/>
                      <a:gd name="connsiteY83" fmla="*/ 1086438 h 2324394"/>
                      <a:gd name="connsiteX84" fmla="*/ 495076 w 1437612"/>
                      <a:gd name="connsiteY84" fmla="*/ 1058302 h 2324394"/>
                      <a:gd name="connsiteX85" fmla="*/ 523212 w 1437612"/>
                      <a:gd name="connsiteY85" fmla="*/ 1016099 h 2324394"/>
                      <a:gd name="connsiteX86" fmla="*/ 593550 w 1437612"/>
                      <a:gd name="connsiteY86" fmla="*/ 959828 h 2324394"/>
                      <a:gd name="connsiteX87" fmla="*/ 649821 w 1437612"/>
                      <a:gd name="connsiteY87" fmla="*/ 875422 h 2324394"/>
                      <a:gd name="connsiteX88" fmla="*/ 706092 w 1437612"/>
                      <a:gd name="connsiteY88" fmla="*/ 805084 h 2324394"/>
                      <a:gd name="connsiteX89" fmla="*/ 818633 w 1437612"/>
                      <a:gd name="connsiteY89" fmla="*/ 776948 h 2324394"/>
                      <a:gd name="connsiteX90" fmla="*/ 860836 w 1437612"/>
                      <a:gd name="connsiteY90" fmla="*/ 762881 h 2324394"/>
                      <a:gd name="connsiteX91" fmla="*/ 903039 w 1437612"/>
                      <a:gd name="connsiteY91" fmla="*/ 776948 h 2324394"/>
                      <a:gd name="connsiteX92" fmla="*/ 917107 w 1437612"/>
                      <a:gd name="connsiteY92" fmla="*/ 833219 h 2324394"/>
                      <a:gd name="connsiteX93" fmla="*/ 945243 w 1437612"/>
                      <a:gd name="connsiteY93" fmla="*/ 931693 h 2324394"/>
                      <a:gd name="connsiteX94" fmla="*/ 973378 w 1437612"/>
                      <a:gd name="connsiteY94" fmla="*/ 1114573 h 2324394"/>
                      <a:gd name="connsiteX95" fmla="*/ 1001513 w 1437612"/>
                      <a:gd name="connsiteY95" fmla="*/ 1621010 h 2324394"/>
                      <a:gd name="connsiteX96" fmla="*/ 1015581 w 1437612"/>
                      <a:gd name="connsiteY96" fmla="*/ 1719484 h 2324394"/>
                      <a:gd name="connsiteX97" fmla="*/ 1043716 w 1437612"/>
                      <a:gd name="connsiteY97" fmla="*/ 1677281 h 2324394"/>
                      <a:gd name="connsiteX98" fmla="*/ 1057784 w 1437612"/>
                      <a:gd name="connsiteY98" fmla="*/ 1635078 h 2324394"/>
                      <a:gd name="connsiteX99" fmla="*/ 1099987 w 1437612"/>
                      <a:gd name="connsiteY99" fmla="*/ 1480333 h 2324394"/>
                      <a:gd name="connsiteX100" fmla="*/ 1085919 w 1437612"/>
                      <a:gd name="connsiteY100" fmla="*/ 1044234 h 2324394"/>
                      <a:gd name="connsiteX101" fmla="*/ 1057784 w 1437612"/>
                      <a:gd name="connsiteY101" fmla="*/ 959828 h 2324394"/>
                      <a:gd name="connsiteX102" fmla="*/ 1029649 w 1437612"/>
                      <a:gd name="connsiteY102" fmla="*/ 917625 h 2324394"/>
                      <a:gd name="connsiteX103" fmla="*/ 1015581 w 1437612"/>
                      <a:gd name="connsiteY103" fmla="*/ 875422 h 2324394"/>
                      <a:gd name="connsiteX104" fmla="*/ 973378 w 1437612"/>
                      <a:gd name="connsiteY104" fmla="*/ 833219 h 2324394"/>
                      <a:gd name="connsiteX105" fmla="*/ 931175 w 1437612"/>
                      <a:gd name="connsiteY105" fmla="*/ 748813 h 2324394"/>
                      <a:gd name="connsiteX106" fmla="*/ 903039 w 1437612"/>
                      <a:gd name="connsiteY106" fmla="*/ 720678 h 2324394"/>
                      <a:gd name="connsiteX107" fmla="*/ 888972 w 1437612"/>
                      <a:gd name="connsiteY107" fmla="*/ 664407 h 2324394"/>
                      <a:gd name="connsiteX108" fmla="*/ 199655 w 1437612"/>
                      <a:gd name="connsiteY108" fmla="*/ 551865 h 2324394"/>
                      <a:gd name="connsiteX109" fmla="*/ 157452 w 1437612"/>
                      <a:gd name="connsiteY109" fmla="*/ 565933 h 2324394"/>
                      <a:gd name="connsiteX110" fmla="*/ 58978 w 1437612"/>
                      <a:gd name="connsiteY110" fmla="*/ 594068 h 2324394"/>
                      <a:gd name="connsiteX111" fmla="*/ 73046 w 1437612"/>
                      <a:gd name="connsiteY111" fmla="*/ 636271 h 2324394"/>
                      <a:gd name="connsiteX112" fmla="*/ 495076 w 1437612"/>
                      <a:gd name="connsiteY112" fmla="*/ 622204 h 2324394"/>
                      <a:gd name="connsiteX113" fmla="*/ 818633 w 1437612"/>
                      <a:gd name="connsiteY113" fmla="*/ 636271 h 2324394"/>
                      <a:gd name="connsiteX114" fmla="*/ 874904 w 1437612"/>
                      <a:gd name="connsiteY114" fmla="*/ 650339 h 2324394"/>
                      <a:gd name="connsiteX115" fmla="*/ 945243 w 1437612"/>
                      <a:gd name="connsiteY115" fmla="*/ 706610 h 2324394"/>
                      <a:gd name="connsiteX116" fmla="*/ 959310 w 1437612"/>
                      <a:gd name="connsiteY116" fmla="*/ 650339 h 2324394"/>
                      <a:gd name="connsiteX117" fmla="*/ 973378 w 1437612"/>
                      <a:gd name="connsiteY117" fmla="*/ 580001 h 2324394"/>
                      <a:gd name="connsiteX118" fmla="*/ 1001513 w 1437612"/>
                      <a:gd name="connsiteY118" fmla="*/ 495594 h 2324394"/>
                      <a:gd name="connsiteX119" fmla="*/ 1015581 w 1437612"/>
                      <a:gd name="connsiteY119" fmla="*/ 453391 h 2324394"/>
                      <a:gd name="connsiteX120" fmla="*/ 1029649 w 1437612"/>
                      <a:gd name="connsiteY120" fmla="*/ 411188 h 2324394"/>
                      <a:gd name="connsiteX121" fmla="*/ 1057784 w 1437612"/>
                      <a:gd name="connsiteY121" fmla="*/ 368985 h 2324394"/>
                      <a:gd name="connsiteX122" fmla="*/ 1071852 w 1437612"/>
                      <a:gd name="connsiteY122" fmla="*/ 326782 h 2324394"/>
                      <a:gd name="connsiteX123" fmla="*/ 1099987 w 1437612"/>
                      <a:gd name="connsiteY123" fmla="*/ 284579 h 2324394"/>
                      <a:gd name="connsiteX124" fmla="*/ 1156258 w 1437612"/>
                      <a:gd name="connsiteY124" fmla="*/ 214241 h 2324394"/>
                      <a:gd name="connsiteX125" fmla="*/ 1184393 w 1437612"/>
                      <a:gd name="connsiteY125" fmla="*/ 129834 h 2324394"/>
                      <a:gd name="connsiteX126" fmla="*/ 1085919 w 1437612"/>
                      <a:gd name="connsiteY126" fmla="*/ 59496 h 2324394"/>
                      <a:gd name="connsiteX127" fmla="*/ 973378 w 1437612"/>
                      <a:gd name="connsiteY127" fmla="*/ 31361 h 2324394"/>
                      <a:gd name="connsiteX128" fmla="*/ 931175 w 1437612"/>
                      <a:gd name="connsiteY128" fmla="*/ 17293 h 2324394"/>
                      <a:gd name="connsiteX129" fmla="*/ 874904 w 1437612"/>
                      <a:gd name="connsiteY129" fmla="*/ 3225 h 2324394"/>
                      <a:gd name="connsiteX130" fmla="*/ 818633 w 1437612"/>
                      <a:gd name="connsiteY130" fmla="*/ 17293 h 2324394"/>
                      <a:gd name="connsiteX131" fmla="*/ 860836 w 1437612"/>
                      <a:gd name="connsiteY131" fmla="*/ 31361 h 2324394"/>
                      <a:gd name="connsiteX132" fmla="*/ 888972 w 1437612"/>
                      <a:gd name="connsiteY132" fmla="*/ 59496 h 2324394"/>
                      <a:gd name="connsiteX133" fmla="*/ 931175 w 1437612"/>
                      <a:gd name="connsiteY133" fmla="*/ 87631 h 2324394"/>
                      <a:gd name="connsiteX134" fmla="*/ 959310 w 1437612"/>
                      <a:gd name="connsiteY134" fmla="*/ 143902 h 2324394"/>
                      <a:gd name="connsiteX135" fmla="*/ 1015581 w 1437612"/>
                      <a:gd name="connsiteY135" fmla="*/ 214241 h 2324394"/>
                      <a:gd name="connsiteX136" fmla="*/ 1057784 w 1437612"/>
                      <a:gd name="connsiteY136" fmla="*/ 242376 h 2324394"/>
                      <a:gd name="connsiteX137" fmla="*/ 1099987 w 1437612"/>
                      <a:gd name="connsiteY137" fmla="*/ 214241 h 2324394"/>
                      <a:gd name="connsiteX138" fmla="*/ 1071852 w 1437612"/>
                      <a:gd name="connsiteY138" fmla="*/ 256444 h 2324394"/>
                      <a:gd name="connsiteX139" fmla="*/ 1043716 w 1437612"/>
                      <a:gd name="connsiteY139" fmla="*/ 284579 h 2324394"/>
                      <a:gd name="connsiteX140" fmla="*/ 987446 w 1437612"/>
                      <a:gd name="connsiteY140" fmla="*/ 354918 h 2324394"/>
                      <a:gd name="connsiteX141" fmla="*/ 931175 w 1437612"/>
                      <a:gd name="connsiteY141" fmla="*/ 439324 h 2324394"/>
                      <a:gd name="connsiteX142" fmla="*/ 917107 w 1437612"/>
                      <a:gd name="connsiteY142" fmla="*/ 481527 h 2324394"/>
                      <a:gd name="connsiteX143" fmla="*/ 874904 w 1437612"/>
                      <a:gd name="connsiteY143" fmla="*/ 565933 h 2324394"/>
                      <a:gd name="connsiteX144" fmla="*/ 888972 w 1437612"/>
                      <a:gd name="connsiteY144" fmla="*/ 636271 h 2324394"/>
                      <a:gd name="connsiteX145" fmla="*/ 1015581 w 1437612"/>
                      <a:gd name="connsiteY145" fmla="*/ 608136 h 2324394"/>
                      <a:gd name="connsiteX146" fmla="*/ 1057784 w 1437612"/>
                      <a:gd name="connsiteY146" fmla="*/ 580001 h 2324394"/>
                      <a:gd name="connsiteX147" fmla="*/ 1114055 w 1437612"/>
                      <a:gd name="connsiteY147" fmla="*/ 551865 h 2324394"/>
                      <a:gd name="connsiteX148" fmla="*/ 1156258 w 1437612"/>
                      <a:gd name="connsiteY148" fmla="*/ 509662 h 2324394"/>
                      <a:gd name="connsiteX149" fmla="*/ 1198461 w 1437612"/>
                      <a:gd name="connsiteY149" fmla="*/ 481527 h 2324394"/>
                      <a:gd name="connsiteX150" fmla="*/ 1212529 w 1437612"/>
                      <a:gd name="connsiteY150" fmla="*/ 1241182 h 2324394"/>
                      <a:gd name="connsiteX151" fmla="*/ 1240664 w 1437612"/>
                      <a:gd name="connsiteY151" fmla="*/ 1156776 h 2324394"/>
                      <a:gd name="connsiteX152" fmla="*/ 1254732 w 1437612"/>
                      <a:gd name="connsiteY152" fmla="*/ 819151 h 2324394"/>
                      <a:gd name="connsiteX153" fmla="*/ 1254732 w 1437612"/>
                      <a:gd name="connsiteY153" fmla="*/ 551865 h 2324394"/>
                      <a:gd name="connsiteX154" fmla="*/ 1212529 w 1437612"/>
                      <a:gd name="connsiteY154" fmla="*/ 537798 h 2324394"/>
                      <a:gd name="connsiteX155" fmla="*/ 1114055 w 1437612"/>
                      <a:gd name="connsiteY155" fmla="*/ 495594 h 2324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</a:cxnLst>
                    <a:rect l="l" t="t" r="r" b="b"/>
                    <a:pathLst>
                      <a:path w="1437612" h="2324394">
                        <a:moveTo>
                          <a:pt x="1437612" y="706610"/>
                        </a:moveTo>
                        <a:cubicBezTo>
                          <a:pt x="1432923" y="678475"/>
                          <a:pt x="1427578" y="650441"/>
                          <a:pt x="1423544" y="622204"/>
                        </a:cubicBezTo>
                        <a:cubicBezTo>
                          <a:pt x="1418197" y="584778"/>
                          <a:pt x="1422396" y="545192"/>
                          <a:pt x="1409476" y="509662"/>
                        </a:cubicBezTo>
                        <a:cubicBezTo>
                          <a:pt x="1394941" y="469692"/>
                          <a:pt x="1357708" y="464271"/>
                          <a:pt x="1325070" y="453391"/>
                        </a:cubicBezTo>
                        <a:cubicBezTo>
                          <a:pt x="1292245" y="458080"/>
                          <a:pt x="1259110" y="460956"/>
                          <a:pt x="1226596" y="467459"/>
                        </a:cubicBezTo>
                        <a:cubicBezTo>
                          <a:pt x="1185358" y="475707"/>
                          <a:pt x="1168157" y="492505"/>
                          <a:pt x="1128123" y="509662"/>
                        </a:cubicBezTo>
                        <a:cubicBezTo>
                          <a:pt x="1114493" y="515503"/>
                          <a:pt x="1099987" y="519041"/>
                          <a:pt x="1085919" y="523730"/>
                        </a:cubicBezTo>
                        <a:cubicBezTo>
                          <a:pt x="1029648" y="608138"/>
                          <a:pt x="1090609" y="528418"/>
                          <a:pt x="1015581" y="594068"/>
                        </a:cubicBezTo>
                        <a:cubicBezTo>
                          <a:pt x="885148" y="708198"/>
                          <a:pt x="1007288" y="627180"/>
                          <a:pt x="874904" y="706610"/>
                        </a:cubicBezTo>
                        <a:cubicBezTo>
                          <a:pt x="850974" y="778398"/>
                          <a:pt x="876112" y="723957"/>
                          <a:pt x="818633" y="791016"/>
                        </a:cubicBezTo>
                        <a:cubicBezTo>
                          <a:pt x="699792" y="929665"/>
                          <a:pt x="837385" y="778129"/>
                          <a:pt x="748295" y="889490"/>
                        </a:cubicBezTo>
                        <a:cubicBezTo>
                          <a:pt x="740009" y="899847"/>
                          <a:pt x="729538" y="908247"/>
                          <a:pt x="720159" y="917625"/>
                        </a:cubicBezTo>
                        <a:cubicBezTo>
                          <a:pt x="710781" y="936382"/>
                          <a:pt x="702428" y="955688"/>
                          <a:pt x="692024" y="973896"/>
                        </a:cubicBezTo>
                        <a:cubicBezTo>
                          <a:pt x="683636" y="988576"/>
                          <a:pt x="671450" y="1000977"/>
                          <a:pt x="663889" y="1016099"/>
                        </a:cubicBezTo>
                        <a:cubicBezTo>
                          <a:pt x="626379" y="1091119"/>
                          <a:pt x="680226" y="1026764"/>
                          <a:pt x="621686" y="1114573"/>
                        </a:cubicBezTo>
                        <a:cubicBezTo>
                          <a:pt x="614329" y="1125609"/>
                          <a:pt x="602929" y="1133330"/>
                          <a:pt x="593550" y="1142708"/>
                        </a:cubicBezTo>
                        <a:cubicBezTo>
                          <a:pt x="588861" y="1161465"/>
                          <a:pt x="585039" y="1180460"/>
                          <a:pt x="579483" y="1198979"/>
                        </a:cubicBezTo>
                        <a:cubicBezTo>
                          <a:pt x="570961" y="1227386"/>
                          <a:pt x="551347" y="1283385"/>
                          <a:pt x="551347" y="1283385"/>
                        </a:cubicBezTo>
                        <a:cubicBezTo>
                          <a:pt x="546658" y="1325588"/>
                          <a:pt x="544260" y="1368109"/>
                          <a:pt x="537279" y="1409994"/>
                        </a:cubicBezTo>
                        <a:cubicBezTo>
                          <a:pt x="534841" y="1424621"/>
                          <a:pt x="523212" y="1437369"/>
                          <a:pt x="523212" y="1452198"/>
                        </a:cubicBezTo>
                        <a:cubicBezTo>
                          <a:pt x="523212" y="2156388"/>
                          <a:pt x="502684" y="1983763"/>
                          <a:pt x="551347" y="2324394"/>
                        </a:cubicBezTo>
                        <a:cubicBezTo>
                          <a:pt x="560726" y="2315016"/>
                          <a:pt x="572659" y="2307632"/>
                          <a:pt x="579483" y="2296259"/>
                        </a:cubicBezTo>
                        <a:cubicBezTo>
                          <a:pt x="587112" y="2283544"/>
                          <a:pt x="586918" y="2267319"/>
                          <a:pt x="593550" y="2254056"/>
                        </a:cubicBezTo>
                        <a:cubicBezTo>
                          <a:pt x="601111" y="2238934"/>
                          <a:pt x="612307" y="2225921"/>
                          <a:pt x="621686" y="2211853"/>
                        </a:cubicBezTo>
                        <a:cubicBezTo>
                          <a:pt x="626375" y="2150893"/>
                          <a:pt x="628170" y="2089641"/>
                          <a:pt x="635753" y="2028973"/>
                        </a:cubicBezTo>
                        <a:cubicBezTo>
                          <a:pt x="637592" y="2014259"/>
                          <a:pt x="649821" y="2001599"/>
                          <a:pt x="649821" y="1986770"/>
                        </a:cubicBezTo>
                        <a:cubicBezTo>
                          <a:pt x="649821" y="1864760"/>
                          <a:pt x="644878" y="1742678"/>
                          <a:pt x="635753" y="1621010"/>
                        </a:cubicBezTo>
                        <a:cubicBezTo>
                          <a:pt x="628188" y="1520147"/>
                          <a:pt x="611988" y="1445912"/>
                          <a:pt x="593550" y="1353724"/>
                        </a:cubicBezTo>
                        <a:cubicBezTo>
                          <a:pt x="588861" y="1259939"/>
                          <a:pt x="594920" y="1164994"/>
                          <a:pt x="579483" y="1072370"/>
                        </a:cubicBezTo>
                        <a:cubicBezTo>
                          <a:pt x="577303" y="1059287"/>
                          <a:pt x="558171" y="1089132"/>
                          <a:pt x="551347" y="1100505"/>
                        </a:cubicBezTo>
                        <a:cubicBezTo>
                          <a:pt x="543718" y="1113220"/>
                          <a:pt x="543302" y="1129157"/>
                          <a:pt x="537279" y="1142708"/>
                        </a:cubicBezTo>
                        <a:cubicBezTo>
                          <a:pt x="524503" y="1171453"/>
                          <a:pt x="510352" y="1199616"/>
                          <a:pt x="495076" y="1227114"/>
                        </a:cubicBezTo>
                        <a:cubicBezTo>
                          <a:pt x="486865" y="1241894"/>
                          <a:pt x="473808" y="1253868"/>
                          <a:pt x="466941" y="1269318"/>
                        </a:cubicBezTo>
                        <a:cubicBezTo>
                          <a:pt x="399982" y="1419979"/>
                          <a:pt x="474342" y="1300421"/>
                          <a:pt x="410670" y="1395927"/>
                        </a:cubicBezTo>
                        <a:cubicBezTo>
                          <a:pt x="375315" y="1501998"/>
                          <a:pt x="423005" y="1371259"/>
                          <a:pt x="368467" y="1480333"/>
                        </a:cubicBezTo>
                        <a:cubicBezTo>
                          <a:pt x="361835" y="1493596"/>
                          <a:pt x="361031" y="1509273"/>
                          <a:pt x="354399" y="1522536"/>
                        </a:cubicBezTo>
                        <a:cubicBezTo>
                          <a:pt x="346838" y="1537658"/>
                          <a:pt x="333825" y="1549617"/>
                          <a:pt x="326264" y="1564739"/>
                        </a:cubicBezTo>
                        <a:cubicBezTo>
                          <a:pt x="319632" y="1578002"/>
                          <a:pt x="318037" y="1593312"/>
                          <a:pt x="312196" y="1606942"/>
                        </a:cubicBezTo>
                        <a:cubicBezTo>
                          <a:pt x="303935" y="1626217"/>
                          <a:pt x="292322" y="1643938"/>
                          <a:pt x="284061" y="1663213"/>
                        </a:cubicBezTo>
                        <a:cubicBezTo>
                          <a:pt x="278220" y="1676843"/>
                          <a:pt x="275834" y="1691786"/>
                          <a:pt x="269993" y="1705416"/>
                        </a:cubicBezTo>
                        <a:cubicBezTo>
                          <a:pt x="261732" y="1724691"/>
                          <a:pt x="248490" y="1741792"/>
                          <a:pt x="241858" y="1761687"/>
                        </a:cubicBezTo>
                        <a:cubicBezTo>
                          <a:pt x="229630" y="1798371"/>
                          <a:pt x="225951" y="1837544"/>
                          <a:pt x="213723" y="1874228"/>
                        </a:cubicBezTo>
                        <a:cubicBezTo>
                          <a:pt x="204344" y="1902363"/>
                          <a:pt x="159061" y="1971897"/>
                          <a:pt x="185587" y="1958634"/>
                        </a:cubicBezTo>
                        <a:cubicBezTo>
                          <a:pt x="255121" y="1923868"/>
                          <a:pt x="221963" y="1937131"/>
                          <a:pt x="284061" y="1916431"/>
                        </a:cubicBezTo>
                        <a:lnTo>
                          <a:pt x="340332" y="1832025"/>
                        </a:lnTo>
                        <a:cubicBezTo>
                          <a:pt x="349710" y="1817957"/>
                          <a:pt x="363120" y="1805862"/>
                          <a:pt x="368467" y="1789822"/>
                        </a:cubicBezTo>
                        <a:cubicBezTo>
                          <a:pt x="377846" y="1761687"/>
                          <a:pt x="380152" y="1730092"/>
                          <a:pt x="396603" y="1705416"/>
                        </a:cubicBezTo>
                        <a:cubicBezTo>
                          <a:pt x="405981" y="1691348"/>
                          <a:pt x="417177" y="1678335"/>
                          <a:pt x="424738" y="1663213"/>
                        </a:cubicBezTo>
                        <a:cubicBezTo>
                          <a:pt x="461262" y="1590165"/>
                          <a:pt x="411987" y="1647830"/>
                          <a:pt x="466941" y="1592874"/>
                        </a:cubicBezTo>
                        <a:cubicBezTo>
                          <a:pt x="476319" y="1564739"/>
                          <a:pt x="487883" y="1537240"/>
                          <a:pt x="495076" y="1508468"/>
                        </a:cubicBezTo>
                        <a:cubicBezTo>
                          <a:pt x="499765" y="1489711"/>
                          <a:pt x="501528" y="1469969"/>
                          <a:pt x="509144" y="1452198"/>
                        </a:cubicBezTo>
                        <a:cubicBezTo>
                          <a:pt x="550402" y="1355928"/>
                          <a:pt x="527636" y="1462631"/>
                          <a:pt x="551347" y="1367791"/>
                        </a:cubicBezTo>
                        <a:cubicBezTo>
                          <a:pt x="557146" y="1344595"/>
                          <a:pt x="560228" y="1320794"/>
                          <a:pt x="565415" y="1297453"/>
                        </a:cubicBezTo>
                        <a:cubicBezTo>
                          <a:pt x="577191" y="1244463"/>
                          <a:pt x="577886" y="1245974"/>
                          <a:pt x="593550" y="1198979"/>
                        </a:cubicBezTo>
                        <a:cubicBezTo>
                          <a:pt x="598239" y="1166154"/>
                          <a:pt x="601115" y="1133019"/>
                          <a:pt x="607618" y="1100505"/>
                        </a:cubicBezTo>
                        <a:cubicBezTo>
                          <a:pt x="610526" y="1085964"/>
                          <a:pt x="609619" y="1066921"/>
                          <a:pt x="621686" y="1058302"/>
                        </a:cubicBezTo>
                        <a:cubicBezTo>
                          <a:pt x="645819" y="1041064"/>
                          <a:pt x="706092" y="1030167"/>
                          <a:pt x="706092" y="1030167"/>
                        </a:cubicBezTo>
                        <a:cubicBezTo>
                          <a:pt x="720160" y="1020788"/>
                          <a:pt x="736340" y="1013986"/>
                          <a:pt x="748295" y="1002031"/>
                        </a:cubicBezTo>
                        <a:cubicBezTo>
                          <a:pt x="775565" y="974761"/>
                          <a:pt x="779056" y="951949"/>
                          <a:pt x="790498" y="917625"/>
                        </a:cubicBezTo>
                        <a:cubicBezTo>
                          <a:pt x="753839" y="1210895"/>
                          <a:pt x="762610" y="1095901"/>
                          <a:pt x="790498" y="1635078"/>
                        </a:cubicBezTo>
                        <a:cubicBezTo>
                          <a:pt x="794163" y="1705944"/>
                          <a:pt x="809255" y="1775755"/>
                          <a:pt x="818633" y="1846093"/>
                        </a:cubicBezTo>
                        <a:cubicBezTo>
                          <a:pt x="813944" y="1639767"/>
                          <a:pt x="817712" y="1433074"/>
                          <a:pt x="804566" y="1227114"/>
                        </a:cubicBezTo>
                        <a:cubicBezTo>
                          <a:pt x="803489" y="1210241"/>
                          <a:pt x="783991" y="1200033"/>
                          <a:pt x="776430" y="1184911"/>
                        </a:cubicBezTo>
                        <a:cubicBezTo>
                          <a:pt x="769798" y="1171648"/>
                          <a:pt x="767052" y="1156776"/>
                          <a:pt x="762363" y="1142708"/>
                        </a:cubicBezTo>
                        <a:cubicBezTo>
                          <a:pt x="757674" y="1067680"/>
                          <a:pt x="756165" y="992386"/>
                          <a:pt x="748295" y="917625"/>
                        </a:cubicBezTo>
                        <a:cubicBezTo>
                          <a:pt x="746743" y="902878"/>
                          <a:pt x="737444" y="889898"/>
                          <a:pt x="734227" y="875422"/>
                        </a:cubicBezTo>
                        <a:cubicBezTo>
                          <a:pt x="728039" y="847578"/>
                          <a:pt x="724848" y="819151"/>
                          <a:pt x="720159" y="791016"/>
                        </a:cubicBezTo>
                        <a:cubicBezTo>
                          <a:pt x="706091" y="795705"/>
                          <a:pt x="692214" y="801010"/>
                          <a:pt x="677956" y="805084"/>
                        </a:cubicBezTo>
                        <a:cubicBezTo>
                          <a:pt x="659366" y="810395"/>
                          <a:pt x="639354" y="811299"/>
                          <a:pt x="621686" y="819151"/>
                        </a:cubicBezTo>
                        <a:cubicBezTo>
                          <a:pt x="596700" y="830256"/>
                          <a:pt x="575803" y="849126"/>
                          <a:pt x="551347" y="861354"/>
                        </a:cubicBezTo>
                        <a:cubicBezTo>
                          <a:pt x="538084" y="867986"/>
                          <a:pt x="522107" y="868221"/>
                          <a:pt x="509144" y="875422"/>
                        </a:cubicBezTo>
                        <a:cubicBezTo>
                          <a:pt x="364028" y="956043"/>
                          <a:pt x="478030" y="913929"/>
                          <a:pt x="382535" y="945761"/>
                        </a:cubicBezTo>
                        <a:cubicBezTo>
                          <a:pt x="354871" y="987257"/>
                          <a:pt x="352814" y="996319"/>
                          <a:pt x="312196" y="1030167"/>
                        </a:cubicBezTo>
                        <a:cubicBezTo>
                          <a:pt x="299208" y="1040991"/>
                          <a:pt x="284061" y="1048924"/>
                          <a:pt x="269993" y="1058302"/>
                        </a:cubicBezTo>
                        <a:cubicBezTo>
                          <a:pt x="251236" y="1086437"/>
                          <a:pt x="237633" y="1118798"/>
                          <a:pt x="213723" y="1142708"/>
                        </a:cubicBezTo>
                        <a:cubicBezTo>
                          <a:pt x="187553" y="1168878"/>
                          <a:pt x="175199" y="1177554"/>
                          <a:pt x="157452" y="1213047"/>
                        </a:cubicBezTo>
                        <a:cubicBezTo>
                          <a:pt x="150820" y="1226310"/>
                          <a:pt x="150585" y="1242287"/>
                          <a:pt x="143384" y="1255250"/>
                        </a:cubicBezTo>
                        <a:cubicBezTo>
                          <a:pt x="126962" y="1284809"/>
                          <a:pt x="87113" y="1339656"/>
                          <a:pt x="87113" y="1339656"/>
                        </a:cubicBezTo>
                        <a:cubicBezTo>
                          <a:pt x="101181" y="1344345"/>
                          <a:pt x="115548" y="1359231"/>
                          <a:pt x="129316" y="1353724"/>
                        </a:cubicBezTo>
                        <a:cubicBezTo>
                          <a:pt x="145014" y="1347445"/>
                          <a:pt x="144250" y="1322083"/>
                          <a:pt x="157452" y="1311521"/>
                        </a:cubicBezTo>
                        <a:cubicBezTo>
                          <a:pt x="169031" y="1302258"/>
                          <a:pt x="185587" y="1302142"/>
                          <a:pt x="199655" y="1297453"/>
                        </a:cubicBezTo>
                        <a:cubicBezTo>
                          <a:pt x="322951" y="1174157"/>
                          <a:pt x="166548" y="1325042"/>
                          <a:pt x="284061" y="1227114"/>
                        </a:cubicBezTo>
                        <a:cubicBezTo>
                          <a:pt x="393341" y="1136046"/>
                          <a:pt x="250835" y="1234897"/>
                          <a:pt x="382535" y="1142708"/>
                        </a:cubicBezTo>
                        <a:cubicBezTo>
                          <a:pt x="410237" y="1123317"/>
                          <a:pt x="443031" y="1110349"/>
                          <a:pt x="466941" y="1086438"/>
                        </a:cubicBezTo>
                        <a:cubicBezTo>
                          <a:pt x="476319" y="1077059"/>
                          <a:pt x="486791" y="1068659"/>
                          <a:pt x="495076" y="1058302"/>
                        </a:cubicBezTo>
                        <a:cubicBezTo>
                          <a:pt x="505638" y="1045100"/>
                          <a:pt x="511257" y="1028054"/>
                          <a:pt x="523212" y="1016099"/>
                        </a:cubicBezTo>
                        <a:cubicBezTo>
                          <a:pt x="578588" y="960724"/>
                          <a:pt x="551783" y="1015517"/>
                          <a:pt x="593550" y="959828"/>
                        </a:cubicBezTo>
                        <a:cubicBezTo>
                          <a:pt x="613839" y="932776"/>
                          <a:pt x="631064" y="903557"/>
                          <a:pt x="649821" y="875422"/>
                        </a:cubicBezTo>
                        <a:cubicBezTo>
                          <a:pt x="662602" y="856251"/>
                          <a:pt x="683817" y="818449"/>
                          <a:pt x="706092" y="805084"/>
                        </a:cubicBezTo>
                        <a:cubicBezTo>
                          <a:pt x="729062" y="791302"/>
                          <a:pt x="801342" y="781271"/>
                          <a:pt x="818633" y="776948"/>
                        </a:cubicBezTo>
                        <a:cubicBezTo>
                          <a:pt x="833019" y="773352"/>
                          <a:pt x="846768" y="767570"/>
                          <a:pt x="860836" y="762881"/>
                        </a:cubicBezTo>
                        <a:cubicBezTo>
                          <a:pt x="874904" y="767570"/>
                          <a:pt x="893776" y="765369"/>
                          <a:pt x="903039" y="776948"/>
                        </a:cubicBezTo>
                        <a:cubicBezTo>
                          <a:pt x="915117" y="792045"/>
                          <a:pt x="911795" y="814629"/>
                          <a:pt x="917107" y="833219"/>
                        </a:cubicBezTo>
                        <a:cubicBezTo>
                          <a:pt x="940604" y="915457"/>
                          <a:pt x="923256" y="832751"/>
                          <a:pt x="945243" y="931693"/>
                        </a:cubicBezTo>
                        <a:cubicBezTo>
                          <a:pt x="963654" y="1014544"/>
                          <a:pt x="961198" y="1017136"/>
                          <a:pt x="973378" y="1114573"/>
                        </a:cubicBezTo>
                        <a:cubicBezTo>
                          <a:pt x="979260" y="1238082"/>
                          <a:pt x="989140" y="1484906"/>
                          <a:pt x="1001513" y="1621010"/>
                        </a:cubicBezTo>
                        <a:cubicBezTo>
                          <a:pt x="1004515" y="1654032"/>
                          <a:pt x="1010892" y="1686659"/>
                          <a:pt x="1015581" y="1719484"/>
                        </a:cubicBezTo>
                        <a:cubicBezTo>
                          <a:pt x="1024959" y="1705416"/>
                          <a:pt x="1036155" y="1692403"/>
                          <a:pt x="1043716" y="1677281"/>
                        </a:cubicBezTo>
                        <a:cubicBezTo>
                          <a:pt x="1050348" y="1664018"/>
                          <a:pt x="1053882" y="1649384"/>
                          <a:pt x="1057784" y="1635078"/>
                        </a:cubicBezTo>
                        <a:cubicBezTo>
                          <a:pt x="1105382" y="1460552"/>
                          <a:pt x="1067606" y="1577473"/>
                          <a:pt x="1099987" y="1480333"/>
                        </a:cubicBezTo>
                        <a:cubicBezTo>
                          <a:pt x="1095298" y="1334967"/>
                          <a:pt x="1097673" y="1189200"/>
                          <a:pt x="1085919" y="1044234"/>
                        </a:cubicBezTo>
                        <a:cubicBezTo>
                          <a:pt x="1083522" y="1014674"/>
                          <a:pt x="1074235" y="984504"/>
                          <a:pt x="1057784" y="959828"/>
                        </a:cubicBezTo>
                        <a:cubicBezTo>
                          <a:pt x="1048406" y="945760"/>
                          <a:pt x="1037210" y="932747"/>
                          <a:pt x="1029649" y="917625"/>
                        </a:cubicBezTo>
                        <a:cubicBezTo>
                          <a:pt x="1023017" y="904362"/>
                          <a:pt x="1023806" y="887760"/>
                          <a:pt x="1015581" y="875422"/>
                        </a:cubicBezTo>
                        <a:cubicBezTo>
                          <a:pt x="1004545" y="858869"/>
                          <a:pt x="986114" y="848503"/>
                          <a:pt x="973378" y="833219"/>
                        </a:cubicBezTo>
                        <a:cubicBezTo>
                          <a:pt x="897144" y="741738"/>
                          <a:pt x="985561" y="839454"/>
                          <a:pt x="931175" y="748813"/>
                        </a:cubicBezTo>
                        <a:cubicBezTo>
                          <a:pt x="924351" y="737440"/>
                          <a:pt x="912418" y="730056"/>
                          <a:pt x="903039" y="720678"/>
                        </a:cubicBezTo>
                        <a:cubicBezTo>
                          <a:pt x="898350" y="701921"/>
                          <a:pt x="891912" y="683516"/>
                          <a:pt x="888972" y="664407"/>
                        </a:cubicBezTo>
                        <a:cubicBezTo>
                          <a:pt x="835118" y="314354"/>
                          <a:pt x="996479" y="535265"/>
                          <a:pt x="199655" y="551865"/>
                        </a:cubicBezTo>
                        <a:cubicBezTo>
                          <a:pt x="185587" y="556554"/>
                          <a:pt x="171710" y="561859"/>
                          <a:pt x="157452" y="565933"/>
                        </a:cubicBezTo>
                        <a:cubicBezTo>
                          <a:pt x="33777" y="601270"/>
                          <a:pt x="160186" y="560334"/>
                          <a:pt x="58978" y="594068"/>
                        </a:cubicBezTo>
                        <a:cubicBezTo>
                          <a:pt x="36691" y="616356"/>
                          <a:pt x="0" y="636271"/>
                          <a:pt x="73046" y="636271"/>
                        </a:cubicBezTo>
                        <a:cubicBezTo>
                          <a:pt x="213801" y="636271"/>
                          <a:pt x="354399" y="626893"/>
                          <a:pt x="495076" y="622204"/>
                        </a:cubicBezTo>
                        <a:cubicBezTo>
                          <a:pt x="602928" y="626893"/>
                          <a:pt x="710974" y="628296"/>
                          <a:pt x="818633" y="636271"/>
                        </a:cubicBezTo>
                        <a:cubicBezTo>
                          <a:pt x="837914" y="637699"/>
                          <a:pt x="857133" y="642723"/>
                          <a:pt x="874904" y="650339"/>
                        </a:cubicBezTo>
                        <a:cubicBezTo>
                          <a:pt x="905961" y="663649"/>
                          <a:pt x="922553" y="683920"/>
                          <a:pt x="945243" y="706610"/>
                        </a:cubicBezTo>
                        <a:cubicBezTo>
                          <a:pt x="949932" y="687853"/>
                          <a:pt x="955116" y="669213"/>
                          <a:pt x="959310" y="650339"/>
                        </a:cubicBezTo>
                        <a:cubicBezTo>
                          <a:pt x="964497" y="626998"/>
                          <a:pt x="967087" y="603069"/>
                          <a:pt x="973378" y="580001"/>
                        </a:cubicBezTo>
                        <a:cubicBezTo>
                          <a:pt x="981181" y="551388"/>
                          <a:pt x="992135" y="523730"/>
                          <a:pt x="1001513" y="495594"/>
                        </a:cubicBezTo>
                        <a:lnTo>
                          <a:pt x="1015581" y="453391"/>
                        </a:lnTo>
                        <a:cubicBezTo>
                          <a:pt x="1020270" y="439323"/>
                          <a:pt x="1021424" y="423526"/>
                          <a:pt x="1029649" y="411188"/>
                        </a:cubicBezTo>
                        <a:cubicBezTo>
                          <a:pt x="1039027" y="397120"/>
                          <a:pt x="1050223" y="384107"/>
                          <a:pt x="1057784" y="368985"/>
                        </a:cubicBezTo>
                        <a:cubicBezTo>
                          <a:pt x="1064416" y="355722"/>
                          <a:pt x="1065220" y="340045"/>
                          <a:pt x="1071852" y="326782"/>
                        </a:cubicBezTo>
                        <a:cubicBezTo>
                          <a:pt x="1079413" y="311660"/>
                          <a:pt x="1089425" y="297781"/>
                          <a:pt x="1099987" y="284579"/>
                        </a:cubicBezTo>
                        <a:cubicBezTo>
                          <a:pt x="1129220" y="248038"/>
                          <a:pt x="1134607" y="262956"/>
                          <a:pt x="1156258" y="214241"/>
                        </a:cubicBezTo>
                        <a:cubicBezTo>
                          <a:pt x="1168303" y="187140"/>
                          <a:pt x="1184393" y="129834"/>
                          <a:pt x="1184393" y="129834"/>
                        </a:cubicBezTo>
                        <a:cubicBezTo>
                          <a:pt x="1171640" y="120269"/>
                          <a:pt x="1106497" y="69785"/>
                          <a:pt x="1085919" y="59496"/>
                        </a:cubicBezTo>
                        <a:cubicBezTo>
                          <a:pt x="1053758" y="43416"/>
                          <a:pt x="1005490" y="39389"/>
                          <a:pt x="973378" y="31361"/>
                        </a:cubicBezTo>
                        <a:cubicBezTo>
                          <a:pt x="958992" y="27765"/>
                          <a:pt x="945433" y="21367"/>
                          <a:pt x="931175" y="17293"/>
                        </a:cubicBezTo>
                        <a:cubicBezTo>
                          <a:pt x="912585" y="11981"/>
                          <a:pt x="893661" y="7914"/>
                          <a:pt x="874904" y="3225"/>
                        </a:cubicBezTo>
                        <a:cubicBezTo>
                          <a:pt x="856147" y="7914"/>
                          <a:pt x="827280" y="0"/>
                          <a:pt x="818633" y="17293"/>
                        </a:cubicBezTo>
                        <a:cubicBezTo>
                          <a:pt x="812001" y="30556"/>
                          <a:pt x="848120" y="23732"/>
                          <a:pt x="860836" y="31361"/>
                        </a:cubicBezTo>
                        <a:cubicBezTo>
                          <a:pt x="872209" y="38185"/>
                          <a:pt x="878615" y="51211"/>
                          <a:pt x="888972" y="59496"/>
                        </a:cubicBezTo>
                        <a:cubicBezTo>
                          <a:pt x="902174" y="70058"/>
                          <a:pt x="917107" y="78253"/>
                          <a:pt x="931175" y="87631"/>
                        </a:cubicBezTo>
                        <a:cubicBezTo>
                          <a:pt x="940553" y="106388"/>
                          <a:pt x="948906" y="125694"/>
                          <a:pt x="959310" y="143902"/>
                        </a:cubicBezTo>
                        <a:cubicBezTo>
                          <a:pt x="974701" y="170836"/>
                          <a:pt x="991260" y="194784"/>
                          <a:pt x="1015581" y="214241"/>
                        </a:cubicBezTo>
                        <a:cubicBezTo>
                          <a:pt x="1028783" y="224803"/>
                          <a:pt x="1043716" y="232998"/>
                          <a:pt x="1057784" y="242376"/>
                        </a:cubicBezTo>
                        <a:cubicBezTo>
                          <a:pt x="1071852" y="232998"/>
                          <a:pt x="1088032" y="202286"/>
                          <a:pt x="1099987" y="214241"/>
                        </a:cubicBezTo>
                        <a:cubicBezTo>
                          <a:pt x="1111942" y="226196"/>
                          <a:pt x="1082414" y="243242"/>
                          <a:pt x="1071852" y="256444"/>
                        </a:cubicBezTo>
                        <a:cubicBezTo>
                          <a:pt x="1063566" y="266801"/>
                          <a:pt x="1052002" y="274222"/>
                          <a:pt x="1043716" y="284579"/>
                        </a:cubicBezTo>
                        <a:cubicBezTo>
                          <a:pt x="972721" y="373322"/>
                          <a:pt x="1055387" y="286974"/>
                          <a:pt x="987446" y="354918"/>
                        </a:cubicBezTo>
                        <a:cubicBezTo>
                          <a:pt x="953996" y="455266"/>
                          <a:pt x="1001427" y="333947"/>
                          <a:pt x="931175" y="439324"/>
                        </a:cubicBezTo>
                        <a:cubicBezTo>
                          <a:pt x="922950" y="451662"/>
                          <a:pt x="923739" y="468264"/>
                          <a:pt x="917107" y="481527"/>
                        </a:cubicBezTo>
                        <a:cubicBezTo>
                          <a:pt x="862566" y="590609"/>
                          <a:pt x="910264" y="459854"/>
                          <a:pt x="874904" y="565933"/>
                        </a:cubicBezTo>
                        <a:cubicBezTo>
                          <a:pt x="879593" y="589379"/>
                          <a:pt x="869077" y="623008"/>
                          <a:pt x="888972" y="636271"/>
                        </a:cubicBezTo>
                        <a:cubicBezTo>
                          <a:pt x="893844" y="639519"/>
                          <a:pt x="1004381" y="610936"/>
                          <a:pt x="1015581" y="608136"/>
                        </a:cubicBezTo>
                        <a:cubicBezTo>
                          <a:pt x="1029649" y="598758"/>
                          <a:pt x="1043104" y="588389"/>
                          <a:pt x="1057784" y="580001"/>
                        </a:cubicBezTo>
                        <a:cubicBezTo>
                          <a:pt x="1075992" y="569596"/>
                          <a:pt x="1096990" y="564054"/>
                          <a:pt x="1114055" y="551865"/>
                        </a:cubicBezTo>
                        <a:cubicBezTo>
                          <a:pt x="1130244" y="540301"/>
                          <a:pt x="1140974" y="522398"/>
                          <a:pt x="1156258" y="509662"/>
                        </a:cubicBezTo>
                        <a:cubicBezTo>
                          <a:pt x="1169246" y="498838"/>
                          <a:pt x="1184393" y="490905"/>
                          <a:pt x="1198461" y="481527"/>
                        </a:cubicBezTo>
                        <a:cubicBezTo>
                          <a:pt x="1203150" y="734745"/>
                          <a:pt x="1196731" y="988413"/>
                          <a:pt x="1212529" y="1241182"/>
                        </a:cubicBezTo>
                        <a:cubicBezTo>
                          <a:pt x="1214379" y="1270781"/>
                          <a:pt x="1240664" y="1156776"/>
                          <a:pt x="1240664" y="1156776"/>
                        </a:cubicBezTo>
                        <a:cubicBezTo>
                          <a:pt x="1245353" y="1044234"/>
                          <a:pt x="1246982" y="931523"/>
                          <a:pt x="1254732" y="819151"/>
                        </a:cubicBezTo>
                        <a:cubicBezTo>
                          <a:pt x="1264447" y="678280"/>
                          <a:pt x="1318011" y="789162"/>
                          <a:pt x="1254732" y="551865"/>
                        </a:cubicBezTo>
                        <a:cubicBezTo>
                          <a:pt x="1250911" y="537537"/>
                          <a:pt x="1226732" y="542059"/>
                          <a:pt x="1212529" y="537798"/>
                        </a:cubicBezTo>
                        <a:cubicBezTo>
                          <a:pt x="1109546" y="506903"/>
                          <a:pt x="1114055" y="544002"/>
                          <a:pt x="1114055" y="495594"/>
                        </a:cubicBezTo>
                      </a:path>
                    </a:pathLst>
                  </a:custGeom>
                  <a:solidFill>
                    <a:srgbClr val="33CC33"/>
                  </a:solidFill>
                  <a:ln>
                    <a:solidFill>
                      <a:srgbClr val="33CC33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19" name="Freeform 3018"/>
                  <p:cNvSpPr/>
                  <p:nvPr/>
                </p:nvSpPr>
                <p:spPr>
                  <a:xfrm>
                    <a:off x="6654018" y="436098"/>
                    <a:ext cx="1899139" cy="1578316"/>
                  </a:xfrm>
                  <a:custGeom>
                    <a:avLst/>
                    <a:gdLst>
                      <a:gd name="connsiteX0" fmla="*/ 14068 w 1899139"/>
                      <a:gd name="connsiteY0" fmla="*/ 1308296 h 1578316"/>
                      <a:gd name="connsiteX1" fmla="*/ 42204 w 1899139"/>
                      <a:gd name="connsiteY1" fmla="*/ 914400 h 1578316"/>
                      <a:gd name="connsiteX2" fmla="*/ 56271 w 1899139"/>
                      <a:gd name="connsiteY2" fmla="*/ 872197 h 1578316"/>
                      <a:gd name="connsiteX3" fmla="*/ 84407 w 1899139"/>
                      <a:gd name="connsiteY3" fmla="*/ 829994 h 1578316"/>
                      <a:gd name="connsiteX4" fmla="*/ 98474 w 1899139"/>
                      <a:gd name="connsiteY4" fmla="*/ 787791 h 1578316"/>
                      <a:gd name="connsiteX5" fmla="*/ 140677 w 1899139"/>
                      <a:gd name="connsiteY5" fmla="*/ 759656 h 1578316"/>
                      <a:gd name="connsiteX6" fmla="*/ 225084 w 1899139"/>
                      <a:gd name="connsiteY6" fmla="*/ 703385 h 1578316"/>
                      <a:gd name="connsiteX7" fmla="*/ 239151 w 1899139"/>
                      <a:gd name="connsiteY7" fmla="*/ 661182 h 1578316"/>
                      <a:gd name="connsiteX8" fmla="*/ 407964 w 1899139"/>
                      <a:gd name="connsiteY8" fmla="*/ 576776 h 1578316"/>
                      <a:gd name="connsiteX9" fmla="*/ 464234 w 1899139"/>
                      <a:gd name="connsiteY9" fmla="*/ 562708 h 1578316"/>
                      <a:gd name="connsiteX10" fmla="*/ 675250 w 1899139"/>
                      <a:gd name="connsiteY10" fmla="*/ 548640 h 1578316"/>
                      <a:gd name="connsiteX11" fmla="*/ 900333 w 1899139"/>
                      <a:gd name="connsiteY11" fmla="*/ 562708 h 1578316"/>
                      <a:gd name="connsiteX12" fmla="*/ 984739 w 1899139"/>
                      <a:gd name="connsiteY12" fmla="*/ 576776 h 1578316"/>
                      <a:gd name="connsiteX13" fmla="*/ 1026942 w 1899139"/>
                      <a:gd name="connsiteY13" fmla="*/ 590844 h 1578316"/>
                      <a:gd name="connsiteX14" fmla="*/ 1083213 w 1899139"/>
                      <a:gd name="connsiteY14" fmla="*/ 604911 h 1578316"/>
                      <a:gd name="connsiteX15" fmla="*/ 1139484 w 1899139"/>
                      <a:gd name="connsiteY15" fmla="*/ 633047 h 1578316"/>
                      <a:gd name="connsiteX16" fmla="*/ 1252025 w 1899139"/>
                      <a:gd name="connsiteY16" fmla="*/ 661182 h 1578316"/>
                      <a:gd name="connsiteX17" fmla="*/ 1322364 w 1899139"/>
                      <a:gd name="connsiteY17" fmla="*/ 745588 h 1578316"/>
                      <a:gd name="connsiteX18" fmla="*/ 1378634 w 1899139"/>
                      <a:gd name="connsiteY18" fmla="*/ 773724 h 1578316"/>
                      <a:gd name="connsiteX19" fmla="*/ 1448973 w 1899139"/>
                      <a:gd name="connsiteY19" fmla="*/ 858130 h 1578316"/>
                      <a:gd name="connsiteX20" fmla="*/ 1463040 w 1899139"/>
                      <a:gd name="connsiteY20" fmla="*/ 914400 h 1578316"/>
                      <a:gd name="connsiteX21" fmla="*/ 1491176 w 1899139"/>
                      <a:gd name="connsiteY21" fmla="*/ 970671 h 1578316"/>
                      <a:gd name="connsiteX22" fmla="*/ 1547447 w 1899139"/>
                      <a:gd name="connsiteY22" fmla="*/ 1167619 h 1578316"/>
                      <a:gd name="connsiteX23" fmla="*/ 1575582 w 1899139"/>
                      <a:gd name="connsiteY23" fmla="*/ 1223890 h 1578316"/>
                      <a:gd name="connsiteX24" fmla="*/ 1603717 w 1899139"/>
                      <a:gd name="connsiteY24" fmla="*/ 1266093 h 1578316"/>
                      <a:gd name="connsiteX25" fmla="*/ 1645920 w 1899139"/>
                      <a:gd name="connsiteY25" fmla="*/ 1392702 h 1578316"/>
                      <a:gd name="connsiteX26" fmla="*/ 1659988 w 1899139"/>
                      <a:gd name="connsiteY26" fmla="*/ 1434905 h 1578316"/>
                      <a:gd name="connsiteX27" fmla="*/ 1631853 w 1899139"/>
                      <a:gd name="connsiteY27" fmla="*/ 1575582 h 1578316"/>
                      <a:gd name="connsiteX28" fmla="*/ 1575582 w 1899139"/>
                      <a:gd name="connsiteY28" fmla="*/ 1561514 h 1578316"/>
                      <a:gd name="connsiteX29" fmla="*/ 1533379 w 1899139"/>
                      <a:gd name="connsiteY29" fmla="*/ 1364567 h 1578316"/>
                      <a:gd name="connsiteX30" fmla="*/ 1491176 w 1899139"/>
                      <a:gd name="connsiteY30" fmla="*/ 1223890 h 1578316"/>
                      <a:gd name="connsiteX31" fmla="*/ 1477108 w 1899139"/>
                      <a:gd name="connsiteY31" fmla="*/ 1167619 h 1578316"/>
                      <a:gd name="connsiteX32" fmla="*/ 1448973 w 1899139"/>
                      <a:gd name="connsiteY32" fmla="*/ 1083213 h 1578316"/>
                      <a:gd name="connsiteX33" fmla="*/ 1448973 w 1899139"/>
                      <a:gd name="connsiteY33" fmla="*/ 801859 h 1578316"/>
                      <a:gd name="connsiteX34" fmla="*/ 1477108 w 1899139"/>
                      <a:gd name="connsiteY34" fmla="*/ 844062 h 1578316"/>
                      <a:gd name="connsiteX35" fmla="*/ 1519311 w 1899139"/>
                      <a:gd name="connsiteY35" fmla="*/ 886265 h 1578316"/>
                      <a:gd name="connsiteX36" fmla="*/ 1547447 w 1899139"/>
                      <a:gd name="connsiteY36" fmla="*/ 928468 h 1578316"/>
                      <a:gd name="connsiteX37" fmla="*/ 1617785 w 1899139"/>
                      <a:gd name="connsiteY37" fmla="*/ 998807 h 1578316"/>
                      <a:gd name="connsiteX38" fmla="*/ 1631853 w 1899139"/>
                      <a:gd name="connsiteY38" fmla="*/ 1041010 h 1578316"/>
                      <a:gd name="connsiteX39" fmla="*/ 1674056 w 1899139"/>
                      <a:gd name="connsiteY39" fmla="*/ 1097280 h 1578316"/>
                      <a:gd name="connsiteX40" fmla="*/ 1702191 w 1899139"/>
                      <a:gd name="connsiteY40" fmla="*/ 1139484 h 1578316"/>
                      <a:gd name="connsiteX41" fmla="*/ 1730327 w 1899139"/>
                      <a:gd name="connsiteY41" fmla="*/ 1167619 h 1578316"/>
                      <a:gd name="connsiteX42" fmla="*/ 1786597 w 1899139"/>
                      <a:gd name="connsiteY42" fmla="*/ 1266093 h 1578316"/>
                      <a:gd name="connsiteX43" fmla="*/ 1674056 w 1899139"/>
                      <a:gd name="connsiteY43" fmla="*/ 1237957 h 1578316"/>
                      <a:gd name="connsiteX44" fmla="*/ 1659988 w 1899139"/>
                      <a:gd name="connsiteY44" fmla="*/ 1195754 h 1578316"/>
                      <a:gd name="connsiteX45" fmla="*/ 1589650 w 1899139"/>
                      <a:gd name="connsiteY45" fmla="*/ 1097280 h 1578316"/>
                      <a:gd name="connsiteX46" fmla="*/ 1547447 w 1899139"/>
                      <a:gd name="connsiteY46" fmla="*/ 1012874 h 1578316"/>
                      <a:gd name="connsiteX47" fmla="*/ 1477108 w 1899139"/>
                      <a:gd name="connsiteY47" fmla="*/ 942536 h 1578316"/>
                      <a:gd name="connsiteX48" fmla="*/ 1448973 w 1899139"/>
                      <a:gd name="connsiteY48" fmla="*/ 900333 h 1578316"/>
                      <a:gd name="connsiteX49" fmla="*/ 1434905 w 1899139"/>
                      <a:gd name="connsiteY49" fmla="*/ 858130 h 1578316"/>
                      <a:gd name="connsiteX50" fmla="*/ 1406770 w 1899139"/>
                      <a:gd name="connsiteY50" fmla="*/ 829994 h 1578316"/>
                      <a:gd name="connsiteX51" fmla="*/ 1322364 w 1899139"/>
                      <a:gd name="connsiteY51" fmla="*/ 745588 h 1578316"/>
                      <a:gd name="connsiteX52" fmla="*/ 1195754 w 1899139"/>
                      <a:gd name="connsiteY52" fmla="*/ 759656 h 1578316"/>
                      <a:gd name="connsiteX53" fmla="*/ 1209822 w 1899139"/>
                      <a:gd name="connsiteY53" fmla="*/ 815927 h 1578316"/>
                      <a:gd name="connsiteX54" fmla="*/ 1237957 w 1899139"/>
                      <a:gd name="connsiteY54" fmla="*/ 900333 h 1578316"/>
                      <a:gd name="connsiteX55" fmla="*/ 1252025 w 1899139"/>
                      <a:gd name="connsiteY55" fmla="*/ 942536 h 1578316"/>
                      <a:gd name="connsiteX56" fmla="*/ 1266093 w 1899139"/>
                      <a:gd name="connsiteY56" fmla="*/ 984739 h 1578316"/>
                      <a:gd name="connsiteX57" fmla="*/ 1280160 w 1899139"/>
                      <a:gd name="connsiteY57" fmla="*/ 1041010 h 1578316"/>
                      <a:gd name="connsiteX58" fmla="*/ 1308296 w 1899139"/>
                      <a:gd name="connsiteY58" fmla="*/ 1125416 h 1578316"/>
                      <a:gd name="connsiteX59" fmla="*/ 1322364 w 1899139"/>
                      <a:gd name="connsiteY59" fmla="*/ 1167619 h 1578316"/>
                      <a:gd name="connsiteX60" fmla="*/ 1336431 w 1899139"/>
                      <a:gd name="connsiteY60" fmla="*/ 1350499 h 1578316"/>
                      <a:gd name="connsiteX61" fmla="*/ 1364567 w 1899139"/>
                      <a:gd name="connsiteY61" fmla="*/ 1434905 h 1578316"/>
                      <a:gd name="connsiteX62" fmla="*/ 1378634 w 1899139"/>
                      <a:gd name="connsiteY62" fmla="*/ 1477108 h 1578316"/>
                      <a:gd name="connsiteX63" fmla="*/ 1406770 w 1899139"/>
                      <a:gd name="connsiteY63" fmla="*/ 1237957 h 1578316"/>
                      <a:gd name="connsiteX64" fmla="*/ 1392702 w 1899139"/>
                      <a:gd name="connsiteY64" fmla="*/ 1167619 h 1578316"/>
                      <a:gd name="connsiteX65" fmla="*/ 1336431 w 1899139"/>
                      <a:gd name="connsiteY65" fmla="*/ 1026942 h 1578316"/>
                      <a:gd name="connsiteX66" fmla="*/ 1308296 w 1899139"/>
                      <a:gd name="connsiteY66" fmla="*/ 984739 h 1578316"/>
                      <a:gd name="connsiteX67" fmla="*/ 1266093 w 1899139"/>
                      <a:gd name="connsiteY67" fmla="*/ 844062 h 1578316"/>
                      <a:gd name="connsiteX68" fmla="*/ 1252025 w 1899139"/>
                      <a:gd name="connsiteY68" fmla="*/ 801859 h 1578316"/>
                      <a:gd name="connsiteX69" fmla="*/ 1237957 w 1899139"/>
                      <a:gd name="connsiteY69" fmla="*/ 703385 h 1578316"/>
                      <a:gd name="connsiteX70" fmla="*/ 1209822 w 1899139"/>
                      <a:gd name="connsiteY70" fmla="*/ 647114 h 1578316"/>
                      <a:gd name="connsiteX71" fmla="*/ 1195754 w 1899139"/>
                      <a:gd name="connsiteY71" fmla="*/ 604911 h 1578316"/>
                      <a:gd name="connsiteX72" fmla="*/ 1378634 w 1899139"/>
                      <a:gd name="connsiteY72" fmla="*/ 576776 h 1578316"/>
                      <a:gd name="connsiteX73" fmla="*/ 1575582 w 1899139"/>
                      <a:gd name="connsiteY73" fmla="*/ 590844 h 1578316"/>
                      <a:gd name="connsiteX74" fmla="*/ 1674056 w 1899139"/>
                      <a:gd name="connsiteY74" fmla="*/ 618979 h 1578316"/>
                      <a:gd name="connsiteX75" fmla="*/ 1730327 w 1899139"/>
                      <a:gd name="connsiteY75" fmla="*/ 633047 h 1578316"/>
                      <a:gd name="connsiteX76" fmla="*/ 1814733 w 1899139"/>
                      <a:gd name="connsiteY76" fmla="*/ 661182 h 1578316"/>
                      <a:gd name="connsiteX77" fmla="*/ 1899139 w 1899139"/>
                      <a:gd name="connsiteY77" fmla="*/ 717453 h 1578316"/>
                      <a:gd name="connsiteX78" fmla="*/ 1856936 w 1899139"/>
                      <a:gd name="connsiteY78" fmla="*/ 745588 h 1578316"/>
                      <a:gd name="connsiteX79" fmla="*/ 1659988 w 1899139"/>
                      <a:gd name="connsiteY79" fmla="*/ 703385 h 1578316"/>
                      <a:gd name="connsiteX80" fmla="*/ 1617785 w 1899139"/>
                      <a:gd name="connsiteY80" fmla="*/ 675250 h 1578316"/>
                      <a:gd name="connsiteX81" fmla="*/ 1434905 w 1899139"/>
                      <a:gd name="connsiteY81" fmla="*/ 661182 h 1578316"/>
                      <a:gd name="connsiteX82" fmla="*/ 1322364 w 1899139"/>
                      <a:gd name="connsiteY82" fmla="*/ 633047 h 1578316"/>
                      <a:gd name="connsiteX83" fmla="*/ 872197 w 1899139"/>
                      <a:gd name="connsiteY83" fmla="*/ 604911 h 1578316"/>
                      <a:gd name="connsiteX84" fmla="*/ 815927 w 1899139"/>
                      <a:gd name="connsiteY84" fmla="*/ 576776 h 1578316"/>
                      <a:gd name="connsiteX85" fmla="*/ 858130 w 1899139"/>
                      <a:gd name="connsiteY85" fmla="*/ 562708 h 1578316"/>
                      <a:gd name="connsiteX86" fmla="*/ 928468 w 1899139"/>
                      <a:gd name="connsiteY86" fmla="*/ 633047 h 1578316"/>
                      <a:gd name="connsiteX87" fmla="*/ 984739 w 1899139"/>
                      <a:gd name="connsiteY87" fmla="*/ 717453 h 1578316"/>
                      <a:gd name="connsiteX88" fmla="*/ 1041010 w 1899139"/>
                      <a:gd name="connsiteY88" fmla="*/ 801859 h 1578316"/>
                      <a:gd name="connsiteX89" fmla="*/ 1069145 w 1899139"/>
                      <a:gd name="connsiteY89" fmla="*/ 900333 h 1578316"/>
                      <a:gd name="connsiteX90" fmla="*/ 1097280 w 1899139"/>
                      <a:gd name="connsiteY90" fmla="*/ 984739 h 1578316"/>
                      <a:gd name="connsiteX91" fmla="*/ 1111348 w 1899139"/>
                      <a:gd name="connsiteY91" fmla="*/ 1026942 h 1578316"/>
                      <a:gd name="connsiteX92" fmla="*/ 1125416 w 1899139"/>
                      <a:gd name="connsiteY92" fmla="*/ 1069145 h 1578316"/>
                      <a:gd name="connsiteX93" fmla="*/ 1153551 w 1899139"/>
                      <a:gd name="connsiteY93" fmla="*/ 1181687 h 1578316"/>
                      <a:gd name="connsiteX94" fmla="*/ 1181687 w 1899139"/>
                      <a:gd name="connsiteY94" fmla="*/ 1280160 h 1578316"/>
                      <a:gd name="connsiteX95" fmla="*/ 1223890 w 1899139"/>
                      <a:gd name="connsiteY95" fmla="*/ 1223890 h 1578316"/>
                      <a:gd name="connsiteX96" fmla="*/ 1181687 w 1899139"/>
                      <a:gd name="connsiteY96" fmla="*/ 998807 h 1578316"/>
                      <a:gd name="connsiteX97" fmla="*/ 1111348 w 1899139"/>
                      <a:gd name="connsiteY97" fmla="*/ 914400 h 1578316"/>
                      <a:gd name="connsiteX98" fmla="*/ 1069145 w 1899139"/>
                      <a:gd name="connsiteY98" fmla="*/ 815927 h 1578316"/>
                      <a:gd name="connsiteX99" fmla="*/ 1055077 w 1899139"/>
                      <a:gd name="connsiteY99" fmla="*/ 773724 h 1578316"/>
                      <a:gd name="connsiteX100" fmla="*/ 1026942 w 1899139"/>
                      <a:gd name="connsiteY100" fmla="*/ 731520 h 1578316"/>
                      <a:gd name="connsiteX101" fmla="*/ 956604 w 1899139"/>
                      <a:gd name="connsiteY101" fmla="*/ 604911 h 1578316"/>
                      <a:gd name="connsiteX102" fmla="*/ 956604 w 1899139"/>
                      <a:gd name="connsiteY102" fmla="*/ 506437 h 1578316"/>
                      <a:gd name="connsiteX103" fmla="*/ 1055077 w 1899139"/>
                      <a:gd name="connsiteY103" fmla="*/ 450167 h 1578316"/>
                      <a:gd name="connsiteX104" fmla="*/ 1083213 w 1899139"/>
                      <a:gd name="connsiteY104" fmla="*/ 422031 h 1578316"/>
                      <a:gd name="connsiteX105" fmla="*/ 1125416 w 1899139"/>
                      <a:gd name="connsiteY105" fmla="*/ 393896 h 1578316"/>
                      <a:gd name="connsiteX106" fmla="*/ 1153551 w 1899139"/>
                      <a:gd name="connsiteY106" fmla="*/ 365760 h 1578316"/>
                      <a:gd name="connsiteX107" fmla="*/ 1195754 w 1899139"/>
                      <a:gd name="connsiteY107" fmla="*/ 337625 h 1578316"/>
                      <a:gd name="connsiteX108" fmla="*/ 1223890 w 1899139"/>
                      <a:gd name="connsiteY108" fmla="*/ 309490 h 1578316"/>
                      <a:gd name="connsiteX109" fmla="*/ 1350499 w 1899139"/>
                      <a:gd name="connsiteY109" fmla="*/ 267287 h 1578316"/>
                      <a:gd name="connsiteX110" fmla="*/ 1392702 w 1899139"/>
                      <a:gd name="connsiteY110" fmla="*/ 253219 h 1578316"/>
                      <a:gd name="connsiteX111" fmla="*/ 1350499 w 1899139"/>
                      <a:gd name="connsiteY111" fmla="*/ 351693 h 1578316"/>
                      <a:gd name="connsiteX112" fmla="*/ 1266093 w 1899139"/>
                      <a:gd name="connsiteY112" fmla="*/ 379828 h 1578316"/>
                      <a:gd name="connsiteX113" fmla="*/ 1223890 w 1899139"/>
                      <a:gd name="connsiteY113" fmla="*/ 393896 h 1578316"/>
                      <a:gd name="connsiteX114" fmla="*/ 1181687 w 1899139"/>
                      <a:gd name="connsiteY114" fmla="*/ 407964 h 1578316"/>
                      <a:gd name="connsiteX115" fmla="*/ 1097280 w 1899139"/>
                      <a:gd name="connsiteY115" fmla="*/ 450167 h 1578316"/>
                      <a:gd name="connsiteX116" fmla="*/ 1055077 w 1899139"/>
                      <a:gd name="connsiteY116" fmla="*/ 478302 h 1578316"/>
                      <a:gd name="connsiteX117" fmla="*/ 1012874 w 1899139"/>
                      <a:gd name="connsiteY117" fmla="*/ 492370 h 1578316"/>
                      <a:gd name="connsiteX118" fmla="*/ 914400 w 1899139"/>
                      <a:gd name="connsiteY118" fmla="*/ 534573 h 1578316"/>
                      <a:gd name="connsiteX119" fmla="*/ 745588 w 1899139"/>
                      <a:gd name="connsiteY119" fmla="*/ 520505 h 1578316"/>
                      <a:gd name="connsiteX120" fmla="*/ 618979 w 1899139"/>
                      <a:gd name="connsiteY120" fmla="*/ 492370 h 1578316"/>
                      <a:gd name="connsiteX121" fmla="*/ 548640 w 1899139"/>
                      <a:gd name="connsiteY121" fmla="*/ 478302 h 1578316"/>
                      <a:gd name="connsiteX122" fmla="*/ 492370 w 1899139"/>
                      <a:gd name="connsiteY122" fmla="*/ 464234 h 1578316"/>
                      <a:gd name="connsiteX123" fmla="*/ 393896 w 1899139"/>
                      <a:gd name="connsiteY123" fmla="*/ 450167 h 1578316"/>
                      <a:gd name="connsiteX124" fmla="*/ 520505 w 1899139"/>
                      <a:gd name="connsiteY124" fmla="*/ 464234 h 1578316"/>
                      <a:gd name="connsiteX125" fmla="*/ 590844 w 1899139"/>
                      <a:gd name="connsiteY125" fmla="*/ 520505 h 1578316"/>
                      <a:gd name="connsiteX126" fmla="*/ 618979 w 1899139"/>
                      <a:gd name="connsiteY126" fmla="*/ 562708 h 1578316"/>
                      <a:gd name="connsiteX127" fmla="*/ 689317 w 1899139"/>
                      <a:gd name="connsiteY127" fmla="*/ 436099 h 1578316"/>
                      <a:gd name="connsiteX128" fmla="*/ 717453 w 1899139"/>
                      <a:gd name="connsiteY128" fmla="*/ 407964 h 1578316"/>
                      <a:gd name="connsiteX129" fmla="*/ 745588 w 1899139"/>
                      <a:gd name="connsiteY129" fmla="*/ 365760 h 1578316"/>
                      <a:gd name="connsiteX130" fmla="*/ 773724 w 1899139"/>
                      <a:gd name="connsiteY130" fmla="*/ 337625 h 1578316"/>
                      <a:gd name="connsiteX131" fmla="*/ 801859 w 1899139"/>
                      <a:gd name="connsiteY131" fmla="*/ 295422 h 1578316"/>
                      <a:gd name="connsiteX132" fmla="*/ 844062 w 1899139"/>
                      <a:gd name="connsiteY132" fmla="*/ 281354 h 1578316"/>
                      <a:gd name="connsiteX133" fmla="*/ 872197 w 1899139"/>
                      <a:gd name="connsiteY133" fmla="*/ 239151 h 1578316"/>
                      <a:gd name="connsiteX134" fmla="*/ 970671 w 1899139"/>
                      <a:gd name="connsiteY134" fmla="*/ 182880 h 1578316"/>
                      <a:gd name="connsiteX135" fmla="*/ 1041010 w 1899139"/>
                      <a:gd name="connsiteY135" fmla="*/ 140677 h 1578316"/>
                      <a:gd name="connsiteX136" fmla="*/ 1111348 w 1899139"/>
                      <a:gd name="connsiteY136" fmla="*/ 84407 h 1578316"/>
                      <a:gd name="connsiteX137" fmla="*/ 1097280 w 1899139"/>
                      <a:gd name="connsiteY137" fmla="*/ 126610 h 1578316"/>
                      <a:gd name="connsiteX138" fmla="*/ 1012874 w 1899139"/>
                      <a:gd name="connsiteY138" fmla="*/ 182880 h 1578316"/>
                      <a:gd name="connsiteX139" fmla="*/ 984739 w 1899139"/>
                      <a:gd name="connsiteY139" fmla="*/ 211016 h 1578316"/>
                      <a:gd name="connsiteX140" fmla="*/ 914400 w 1899139"/>
                      <a:gd name="connsiteY140" fmla="*/ 267287 h 1578316"/>
                      <a:gd name="connsiteX141" fmla="*/ 858130 w 1899139"/>
                      <a:gd name="connsiteY141" fmla="*/ 351693 h 1578316"/>
                      <a:gd name="connsiteX142" fmla="*/ 844062 w 1899139"/>
                      <a:gd name="connsiteY142" fmla="*/ 393896 h 1578316"/>
                      <a:gd name="connsiteX143" fmla="*/ 801859 w 1899139"/>
                      <a:gd name="connsiteY143" fmla="*/ 422031 h 1578316"/>
                      <a:gd name="connsiteX144" fmla="*/ 745588 w 1899139"/>
                      <a:gd name="connsiteY144" fmla="*/ 478302 h 1578316"/>
                      <a:gd name="connsiteX145" fmla="*/ 703385 w 1899139"/>
                      <a:gd name="connsiteY145" fmla="*/ 506437 h 1578316"/>
                      <a:gd name="connsiteX146" fmla="*/ 647114 w 1899139"/>
                      <a:gd name="connsiteY146" fmla="*/ 562708 h 1578316"/>
                      <a:gd name="connsiteX147" fmla="*/ 633047 w 1899139"/>
                      <a:gd name="connsiteY147" fmla="*/ 604911 h 1578316"/>
                      <a:gd name="connsiteX148" fmla="*/ 675250 w 1899139"/>
                      <a:gd name="connsiteY148" fmla="*/ 689317 h 1578316"/>
                      <a:gd name="connsiteX149" fmla="*/ 703385 w 1899139"/>
                      <a:gd name="connsiteY149" fmla="*/ 745588 h 1578316"/>
                      <a:gd name="connsiteX150" fmla="*/ 717453 w 1899139"/>
                      <a:gd name="connsiteY150" fmla="*/ 801859 h 1578316"/>
                      <a:gd name="connsiteX151" fmla="*/ 745588 w 1899139"/>
                      <a:gd name="connsiteY151" fmla="*/ 844062 h 1578316"/>
                      <a:gd name="connsiteX152" fmla="*/ 787791 w 1899139"/>
                      <a:gd name="connsiteY152" fmla="*/ 942536 h 1578316"/>
                      <a:gd name="connsiteX153" fmla="*/ 844062 w 1899139"/>
                      <a:gd name="connsiteY153" fmla="*/ 998807 h 1578316"/>
                      <a:gd name="connsiteX154" fmla="*/ 900333 w 1899139"/>
                      <a:gd name="connsiteY154" fmla="*/ 1083213 h 1578316"/>
                      <a:gd name="connsiteX155" fmla="*/ 970671 w 1899139"/>
                      <a:gd name="connsiteY155" fmla="*/ 1167619 h 1578316"/>
                      <a:gd name="connsiteX156" fmla="*/ 956604 w 1899139"/>
                      <a:gd name="connsiteY156" fmla="*/ 1097280 h 1578316"/>
                      <a:gd name="connsiteX157" fmla="*/ 942536 w 1899139"/>
                      <a:gd name="connsiteY157" fmla="*/ 1012874 h 1578316"/>
                      <a:gd name="connsiteX158" fmla="*/ 914400 w 1899139"/>
                      <a:gd name="connsiteY158" fmla="*/ 928468 h 1578316"/>
                      <a:gd name="connsiteX159" fmla="*/ 886265 w 1899139"/>
                      <a:gd name="connsiteY159" fmla="*/ 886265 h 1578316"/>
                      <a:gd name="connsiteX160" fmla="*/ 872197 w 1899139"/>
                      <a:gd name="connsiteY160" fmla="*/ 829994 h 1578316"/>
                      <a:gd name="connsiteX161" fmla="*/ 815927 w 1899139"/>
                      <a:gd name="connsiteY161" fmla="*/ 745588 h 1578316"/>
                      <a:gd name="connsiteX162" fmla="*/ 801859 w 1899139"/>
                      <a:gd name="connsiteY162" fmla="*/ 703385 h 1578316"/>
                      <a:gd name="connsiteX163" fmla="*/ 717453 w 1899139"/>
                      <a:gd name="connsiteY163" fmla="*/ 604911 h 1578316"/>
                      <a:gd name="connsiteX164" fmla="*/ 689317 w 1899139"/>
                      <a:gd name="connsiteY164" fmla="*/ 576776 h 1578316"/>
                      <a:gd name="connsiteX165" fmla="*/ 520505 w 1899139"/>
                      <a:gd name="connsiteY165" fmla="*/ 548640 h 1578316"/>
                      <a:gd name="connsiteX166" fmla="*/ 295422 w 1899139"/>
                      <a:gd name="connsiteY166" fmla="*/ 534573 h 1578316"/>
                      <a:gd name="connsiteX167" fmla="*/ 323557 w 1899139"/>
                      <a:gd name="connsiteY167" fmla="*/ 675250 h 1578316"/>
                      <a:gd name="connsiteX168" fmla="*/ 393896 w 1899139"/>
                      <a:gd name="connsiteY168" fmla="*/ 745588 h 1578316"/>
                      <a:gd name="connsiteX169" fmla="*/ 422031 w 1899139"/>
                      <a:gd name="connsiteY169" fmla="*/ 773724 h 1578316"/>
                      <a:gd name="connsiteX170" fmla="*/ 450167 w 1899139"/>
                      <a:gd name="connsiteY170" fmla="*/ 801859 h 1578316"/>
                      <a:gd name="connsiteX171" fmla="*/ 464234 w 1899139"/>
                      <a:gd name="connsiteY171" fmla="*/ 858130 h 1578316"/>
                      <a:gd name="connsiteX172" fmla="*/ 520505 w 1899139"/>
                      <a:gd name="connsiteY172" fmla="*/ 942536 h 1578316"/>
                      <a:gd name="connsiteX173" fmla="*/ 548640 w 1899139"/>
                      <a:gd name="connsiteY173" fmla="*/ 984739 h 1578316"/>
                      <a:gd name="connsiteX174" fmla="*/ 618979 w 1899139"/>
                      <a:gd name="connsiteY174" fmla="*/ 1111348 h 1578316"/>
                      <a:gd name="connsiteX175" fmla="*/ 661182 w 1899139"/>
                      <a:gd name="connsiteY175" fmla="*/ 1125416 h 1578316"/>
                      <a:gd name="connsiteX176" fmla="*/ 689317 w 1899139"/>
                      <a:gd name="connsiteY176" fmla="*/ 1167619 h 1578316"/>
                      <a:gd name="connsiteX177" fmla="*/ 717453 w 1899139"/>
                      <a:gd name="connsiteY177" fmla="*/ 1195754 h 1578316"/>
                      <a:gd name="connsiteX178" fmla="*/ 731520 w 1899139"/>
                      <a:gd name="connsiteY178" fmla="*/ 1153551 h 1578316"/>
                      <a:gd name="connsiteX179" fmla="*/ 703385 w 1899139"/>
                      <a:gd name="connsiteY179" fmla="*/ 1055077 h 1578316"/>
                      <a:gd name="connsiteX180" fmla="*/ 661182 w 1899139"/>
                      <a:gd name="connsiteY180" fmla="*/ 914400 h 1578316"/>
                      <a:gd name="connsiteX181" fmla="*/ 647114 w 1899139"/>
                      <a:gd name="connsiteY181" fmla="*/ 872197 h 1578316"/>
                      <a:gd name="connsiteX182" fmla="*/ 548640 w 1899139"/>
                      <a:gd name="connsiteY182" fmla="*/ 759656 h 1578316"/>
                      <a:gd name="connsiteX183" fmla="*/ 520505 w 1899139"/>
                      <a:gd name="connsiteY183" fmla="*/ 731520 h 1578316"/>
                      <a:gd name="connsiteX184" fmla="*/ 464234 w 1899139"/>
                      <a:gd name="connsiteY184" fmla="*/ 675250 h 1578316"/>
                      <a:gd name="connsiteX185" fmla="*/ 436099 w 1899139"/>
                      <a:gd name="connsiteY185" fmla="*/ 647114 h 1578316"/>
                      <a:gd name="connsiteX186" fmla="*/ 379828 w 1899139"/>
                      <a:gd name="connsiteY186" fmla="*/ 604911 h 1578316"/>
                      <a:gd name="connsiteX187" fmla="*/ 323557 w 1899139"/>
                      <a:gd name="connsiteY187" fmla="*/ 590844 h 1578316"/>
                      <a:gd name="connsiteX188" fmla="*/ 309490 w 1899139"/>
                      <a:gd name="connsiteY188" fmla="*/ 548640 h 1578316"/>
                      <a:gd name="connsiteX189" fmla="*/ 351693 w 1899139"/>
                      <a:gd name="connsiteY189" fmla="*/ 506437 h 1578316"/>
                      <a:gd name="connsiteX190" fmla="*/ 365760 w 1899139"/>
                      <a:gd name="connsiteY190" fmla="*/ 464234 h 1578316"/>
                      <a:gd name="connsiteX191" fmla="*/ 393896 w 1899139"/>
                      <a:gd name="connsiteY191" fmla="*/ 436099 h 1578316"/>
                      <a:gd name="connsiteX192" fmla="*/ 422031 w 1899139"/>
                      <a:gd name="connsiteY192" fmla="*/ 393896 h 1578316"/>
                      <a:gd name="connsiteX193" fmla="*/ 450167 w 1899139"/>
                      <a:gd name="connsiteY193" fmla="*/ 365760 h 1578316"/>
                      <a:gd name="connsiteX194" fmla="*/ 520505 w 1899139"/>
                      <a:gd name="connsiteY194" fmla="*/ 281354 h 1578316"/>
                      <a:gd name="connsiteX195" fmla="*/ 576776 w 1899139"/>
                      <a:gd name="connsiteY195" fmla="*/ 168813 h 1578316"/>
                      <a:gd name="connsiteX196" fmla="*/ 661182 w 1899139"/>
                      <a:gd name="connsiteY196" fmla="*/ 56271 h 1578316"/>
                      <a:gd name="connsiteX197" fmla="*/ 689317 w 1899139"/>
                      <a:gd name="connsiteY197" fmla="*/ 14068 h 1578316"/>
                      <a:gd name="connsiteX198" fmla="*/ 731520 w 1899139"/>
                      <a:gd name="connsiteY198" fmla="*/ 0 h 1578316"/>
                      <a:gd name="connsiteX199" fmla="*/ 717453 w 1899139"/>
                      <a:gd name="connsiteY199" fmla="*/ 98474 h 1578316"/>
                      <a:gd name="connsiteX200" fmla="*/ 703385 w 1899139"/>
                      <a:gd name="connsiteY200" fmla="*/ 154745 h 1578316"/>
                      <a:gd name="connsiteX201" fmla="*/ 590844 w 1899139"/>
                      <a:gd name="connsiteY201" fmla="*/ 239151 h 1578316"/>
                      <a:gd name="connsiteX202" fmla="*/ 534573 w 1899139"/>
                      <a:gd name="connsiteY202" fmla="*/ 309490 h 1578316"/>
                      <a:gd name="connsiteX203" fmla="*/ 492370 w 1899139"/>
                      <a:gd name="connsiteY203" fmla="*/ 323557 h 1578316"/>
                      <a:gd name="connsiteX204" fmla="*/ 450167 w 1899139"/>
                      <a:gd name="connsiteY204" fmla="*/ 393896 h 1578316"/>
                      <a:gd name="connsiteX205" fmla="*/ 393896 w 1899139"/>
                      <a:gd name="connsiteY205" fmla="*/ 478302 h 1578316"/>
                      <a:gd name="connsiteX206" fmla="*/ 365760 w 1899139"/>
                      <a:gd name="connsiteY206" fmla="*/ 520505 h 1578316"/>
                      <a:gd name="connsiteX207" fmla="*/ 323557 w 1899139"/>
                      <a:gd name="connsiteY207" fmla="*/ 562708 h 1578316"/>
                      <a:gd name="connsiteX208" fmla="*/ 309490 w 1899139"/>
                      <a:gd name="connsiteY208" fmla="*/ 618979 h 1578316"/>
                      <a:gd name="connsiteX209" fmla="*/ 253219 w 1899139"/>
                      <a:gd name="connsiteY209" fmla="*/ 675250 h 1578316"/>
                      <a:gd name="connsiteX210" fmla="*/ 182880 w 1899139"/>
                      <a:gd name="connsiteY210" fmla="*/ 759656 h 1578316"/>
                      <a:gd name="connsiteX211" fmla="*/ 84407 w 1899139"/>
                      <a:gd name="connsiteY211" fmla="*/ 886265 h 1578316"/>
                      <a:gd name="connsiteX212" fmla="*/ 56271 w 1899139"/>
                      <a:gd name="connsiteY212" fmla="*/ 998807 h 1578316"/>
                      <a:gd name="connsiteX213" fmla="*/ 42204 w 1899139"/>
                      <a:gd name="connsiteY213" fmla="*/ 1083213 h 1578316"/>
                      <a:gd name="connsiteX214" fmla="*/ 0 w 1899139"/>
                      <a:gd name="connsiteY214" fmla="*/ 1181687 h 1578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</a:cxnLst>
                    <a:rect l="l" t="t" r="r" b="b"/>
                    <a:pathLst>
                      <a:path w="1899139" h="1578316">
                        <a:moveTo>
                          <a:pt x="14068" y="1308296"/>
                        </a:moveTo>
                        <a:cubicBezTo>
                          <a:pt x="23061" y="1092462"/>
                          <a:pt x="1826" y="1055726"/>
                          <a:pt x="42204" y="914400"/>
                        </a:cubicBezTo>
                        <a:cubicBezTo>
                          <a:pt x="46278" y="900142"/>
                          <a:pt x="49639" y="885460"/>
                          <a:pt x="56271" y="872197"/>
                        </a:cubicBezTo>
                        <a:cubicBezTo>
                          <a:pt x="63832" y="857075"/>
                          <a:pt x="75028" y="844062"/>
                          <a:pt x="84407" y="829994"/>
                        </a:cubicBezTo>
                        <a:cubicBezTo>
                          <a:pt x="89096" y="815926"/>
                          <a:pt x="89211" y="799370"/>
                          <a:pt x="98474" y="787791"/>
                        </a:cubicBezTo>
                        <a:cubicBezTo>
                          <a:pt x="109036" y="774589"/>
                          <a:pt x="127475" y="770218"/>
                          <a:pt x="140677" y="759656"/>
                        </a:cubicBezTo>
                        <a:cubicBezTo>
                          <a:pt x="212285" y="702370"/>
                          <a:pt x="111662" y="760095"/>
                          <a:pt x="225084" y="703385"/>
                        </a:cubicBezTo>
                        <a:cubicBezTo>
                          <a:pt x="229773" y="689317"/>
                          <a:pt x="228666" y="671667"/>
                          <a:pt x="239151" y="661182"/>
                        </a:cubicBezTo>
                        <a:cubicBezTo>
                          <a:pt x="284997" y="615335"/>
                          <a:pt x="346940" y="592033"/>
                          <a:pt x="407964" y="576776"/>
                        </a:cubicBezTo>
                        <a:cubicBezTo>
                          <a:pt x="426721" y="572087"/>
                          <a:pt x="445006" y="564732"/>
                          <a:pt x="464234" y="562708"/>
                        </a:cubicBezTo>
                        <a:cubicBezTo>
                          <a:pt x="534341" y="555328"/>
                          <a:pt x="604911" y="553329"/>
                          <a:pt x="675250" y="548640"/>
                        </a:cubicBezTo>
                        <a:cubicBezTo>
                          <a:pt x="750278" y="553329"/>
                          <a:pt x="825468" y="555902"/>
                          <a:pt x="900333" y="562708"/>
                        </a:cubicBezTo>
                        <a:cubicBezTo>
                          <a:pt x="928739" y="565290"/>
                          <a:pt x="956895" y="570588"/>
                          <a:pt x="984739" y="576776"/>
                        </a:cubicBezTo>
                        <a:cubicBezTo>
                          <a:pt x="999215" y="579993"/>
                          <a:pt x="1012684" y="586770"/>
                          <a:pt x="1026942" y="590844"/>
                        </a:cubicBezTo>
                        <a:cubicBezTo>
                          <a:pt x="1045532" y="596155"/>
                          <a:pt x="1064456" y="600222"/>
                          <a:pt x="1083213" y="604911"/>
                        </a:cubicBezTo>
                        <a:cubicBezTo>
                          <a:pt x="1101970" y="614290"/>
                          <a:pt x="1119589" y="626415"/>
                          <a:pt x="1139484" y="633047"/>
                        </a:cubicBezTo>
                        <a:cubicBezTo>
                          <a:pt x="1176168" y="645275"/>
                          <a:pt x="1252025" y="661182"/>
                          <a:pt x="1252025" y="661182"/>
                        </a:cubicBezTo>
                        <a:cubicBezTo>
                          <a:pt x="1274461" y="694836"/>
                          <a:pt x="1287897" y="720968"/>
                          <a:pt x="1322364" y="745588"/>
                        </a:cubicBezTo>
                        <a:cubicBezTo>
                          <a:pt x="1339429" y="757777"/>
                          <a:pt x="1361570" y="761535"/>
                          <a:pt x="1378634" y="773724"/>
                        </a:cubicBezTo>
                        <a:cubicBezTo>
                          <a:pt x="1413098" y="798342"/>
                          <a:pt x="1426538" y="824479"/>
                          <a:pt x="1448973" y="858130"/>
                        </a:cubicBezTo>
                        <a:cubicBezTo>
                          <a:pt x="1453662" y="876887"/>
                          <a:pt x="1456251" y="896297"/>
                          <a:pt x="1463040" y="914400"/>
                        </a:cubicBezTo>
                        <a:cubicBezTo>
                          <a:pt x="1470403" y="934036"/>
                          <a:pt x="1484544" y="950776"/>
                          <a:pt x="1491176" y="970671"/>
                        </a:cubicBezTo>
                        <a:cubicBezTo>
                          <a:pt x="1509210" y="1024774"/>
                          <a:pt x="1520346" y="1113416"/>
                          <a:pt x="1547447" y="1167619"/>
                        </a:cubicBezTo>
                        <a:cubicBezTo>
                          <a:pt x="1556825" y="1186376"/>
                          <a:pt x="1565178" y="1205682"/>
                          <a:pt x="1575582" y="1223890"/>
                        </a:cubicBezTo>
                        <a:cubicBezTo>
                          <a:pt x="1583970" y="1238570"/>
                          <a:pt x="1596850" y="1250643"/>
                          <a:pt x="1603717" y="1266093"/>
                        </a:cubicBezTo>
                        <a:cubicBezTo>
                          <a:pt x="1603728" y="1266118"/>
                          <a:pt x="1638882" y="1371587"/>
                          <a:pt x="1645920" y="1392702"/>
                        </a:cubicBezTo>
                        <a:lnTo>
                          <a:pt x="1659988" y="1434905"/>
                        </a:lnTo>
                        <a:cubicBezTo>
                          <a:pt x="1665558" y="1479461"/>
                          <a:pt x="1710251" y="1564383"/>
                          <a:pt x="1631853" y="1575582"/>
                        </a:cubicBezTo>
                        <a:cubicBezTo>
                          <a:pt x="1612713" y="1578316"/>
                          <a:pt x="1594339" y="1566203"/>
                          <a:pt x="1575582" y="1561514"/>
                        </a:cubicBezTo>
                        <a:cubicBezTo>
                          <a:pt x="1515747" y="1471760"/>
                          <a:pt x="1558077" y="1549798"/>
                          <a:pt x="1533379" y="1364567"/>
                        </a:cubicBezTo>
                        <a:cubicBezTo>
                          <a:pt x="1527000" y="1316727"/>
                          <a:pt x="1502597" y="1269573"/>
                          <a:pt x="1491176" y="1223890"/>
                        </a:cubicBezTo>
                        <a:cubicBezTo>
                          <a:pt x="1486487" y="1205133"/>
                          <a:pt x="1482664" y="1186138"/>
                          <a:pt x="1477108" y="1167619"/>
                        </a:cubicBezTo>
                        <a:cubicBezTo>
                          <a:pt x="1468586" y="1139213"/>
                          <a:pt x="1448973" y="1083213"/>
                          <a:pt x="1448973" y="1083213"/>
                        </a:cubicBezTo>
                        <a:cubicBezTo>
                          <a:pt x="1434686" y="983204"/>
                          <a:pt x="1416823" y="909027"/>
                          <a:pt x="1448973" y="801859"/>
                        </a:cubicBezTo>
                        <a:cubicBezTo>
                          <a:pt x="1453831" y="785665"/>
                          <a:pt x="1466284" y="831074"/>
                          <a:pt x="1477108" y="844062"/>
                        </a:cubicBezTo>
                        <a:cubicBezTo>
                          <a:pt x="1489844" y="859346"/>
                          <a:pt x="1506575" y="870982"/>
                          <a:pt x="1519311" y="886265"/>
                        </a:cubicBezTo>
                        <a:cubicBezTo>
                          <a:pt x="1530135" y="899254"/>
                          <a:pt x="1536313" y="915744"/>
                          <a:pt x="1547447" y="928468"/>
                        </a:cubicBezTo>
                        <a:cubicBezTo>
                          <a:pt x="1569282" y="953422"/>
                          <a:pt x="1617785" y="998807"/>
                          <a:pt x="1617785" y="998807"/>
                        </a:cubicBezTo>
                        <a:cubicBezTo>
                          <a:pt x="1622474" y="1012875"/>
                          <a:pt x="1624496" y="1028135"/>
                          <a:pt x="1631853" y="1041010"/>
                        </a:cubicBezTo>
                        <a:cubicBezTo>
                          <a:pt x="1643486" y="1061367"/>
                          <a:pt x="1660428" y="1078201"/>
                          <a:pt x="1674056" y="1097280"/>
                        </a:cubicBezTo>
                        <a:cubicBezTo>
                          <a:pt x="1683883" y="1111038"/>
                          <a:pt x="1691629" y="1126281"/>
                          <a:pt x="1702191" y="1139484"/>
                        </a:cubicBezTo>
                        <a:cubicBezTo>
                          <a:pt x="1710476" y="1149841"/>
                          <a:pt x="1722041" y="1157262"/>
                          <a:pt x="1730327" y="1167619"/>
                        </a:cubicBezTo>
                        <a:cubicBezTo>
                          <a:pt x="1733962" y="1172163"/>
                          <a:pt x="1795718" y="1263053"/>
                          <a:pt x="1786597" y="1266093"/>
                        </a:cubicBezTo>
                        <a:cubicBezTo>
                          <a:pt x="1749913" y="1278321"/>
                          <a:pt x="1674056" y="1237957"/>
                          <a:pt x="1674056" y="1237957"/>
                        </a:cubicBezTo>
                        <a:cubicBezTo>
                          <a:pt x="1669367" y="1223889"/>
                          <a:pt x="1666620" y="1209017"/>
                          <a:pt x="1659988" y="1195754"/>
                        </a:cubicBezTo>
                        <a:cubicBezTo>
                          <a:pt x="1649702" y="1175182"/>
                          <a:pt x="1599209" y="1110026"/>
                          <a:pt x="1589650" y="1097280"/>
                        </a:cubicBezTo>
                        <a:cubicBezTo>
                          <a:pt x="1576369" y="1057437"/>
                          <a:pt x="1576814" y="1046436"/>
                          <a:pt x="1547447" y="1012874"/>
                        </a:cubicBezTo>
                        <a:cubicBezTo>
                          <a:pt x="1525612" y="987920"/>
                          <a:pt x="1495501" y="970125"/>
                          <a:pt x="1477108" y="942536"/>
                        </a:cubicBezTo>
                        <a:cubicBezTo>
                          <a:pt x="1467730" y="928468"/>
                          <a:pt x="1456534" y="915455"/>
                          <a:pt x="1448973" y="900333"/>
                        </a:cubicBezTo>
                        <a:cubicBezTo>
                          <a:pt x="1442341" y="887070"/>
                          <a:pt x="1442534" y="870846"/>
                          <a:pt x="1434905" y="858130"/>
                        </a:cubicBezTo>
                        <a:cubicBezTo>
                          <a:pt x="1428081" y="846757"/>
                          <a:pt x="1415055" y="840351"/>
                          <a:pt x="1406770" y="829994"/>
                        </a:cubicBezTo>
                        <a:cubicBezTo>
                          <a:pt x="1345061" y="752857"/>
                          <a:pt x="1420682" y="819327"/>
                          <a:pt x="1322364" y="745588"/>
                        </a:cubicBezTo>
                        <a:cubicBezTo>
                          <a:pt x="1280161" y="750277"/>
                          <a:pt x="1231763" y="737151"/>
                          <a:pt x="1195754" y="759656"/>
                        </a:cubicBezTo>
                        <a:cubicBezTo>
                          <a:pt x="1179359" y="769903"/>
                          <a:pt x="1204266" y="797408"/>
                          <a:pt x="1209822" y="815927"/>
                        </a:cubicBezTo>
                        <a:cubicBezTo>
                          <a:pt x="1218344" y="844333"/>
                          <a:pt x="1228579" y="872198"/>
                          <a:pt x="1237957" y="900333"/>
                        </a:cubicBezTo>
                        <a:lnTo>
                          <a:pt x="1252025" y="942536"/>
                        </a:lnTo>
                        <a:cubicBezTo>
                          <a:pt x="1256714" y="956604"/>
                          <a:pt x="1262497" y="970353"/>
                          <a:pt x="1266093" y="984739"/>
                        </a:cubicBezTo>
                        <a:cubicBezTo>
                          <a:pt x="1270782" y="1003496"/>
                          <a:pt x="1274604" y="1022491"/>
                          <a:pt x="1280160" y="1041010"/>
                        </a:cubicBezTo>
                        <a:cubicBezTo>
                          <a:pt x="1288682" y="1069417"/>
                          <a:pt x="1298917" y="1097281"/>
                          <a:pt x="1308296" y="1125416"/>
                        </a:cubicBezTo>
                        <a:lnTo>
                          <a:pt x="1322364" y="1167619"/>
                        </a:lnTo>
                        <a:cubicBezTo>
                          <a:pt x="1327053" y="1228579"/>
                          <a:pt x="1326895" y="1290107"/>
                          <a:pt x="1336431" y="1350499"/>
                        </a:cubicBezTo>
                        <a:cubicBezTo>
                          <a:pt x="1341056" y="1379793"/>
                          <a:pt x="1355189" y="1406770"/>
                          <a:pt x="1364567" y="1434905"/>
                        </a:cubicBezTo>
                        <a:lnTo>
                          <a:pt x="1378634" y="1477108"/>
                        </a:lnTo>
                        <a:cubicBezTo>
                          <a:pt x="1490652" y="1439768"/>
                          <a:pt x="1429374" y="1475302"/>
                          <a:pt x="1406770" y="1237957"/>
                        </a:cubicBezTo>
                        <a:cubicBezTo>
                          <a:pt x="1404503" y="1214154"/>
                          <a:pt x="1398993" y="1190687"/>
                          <a:pt x="1392702" y="1167619"/>
                        </a:cubicBezTo>
                        <a:cubicBezTo>
                          <a:pt x="1377663" y="1112476"/>
                          <a:pt x="1363881" y="1074979"/>
                          <a:pt x="1336431" y="1026942"/>
                        </a:cubicBezTo>
                        <a:cubicBezTo>
                          <a:pt x="1328043" y="1012262"/>
                          <a:pt x="1317674" y="998807"/>
                          <a:pt x="1308296" y="984739"/>
                        </a:cubicBezTo>
                        <a:cubicBezTo>
                          <a:pt x="1287036" y="899699"/>
                          <a:pt x="1300341" y="946805"/>
                          <a:pt x="1266093" y="844062"/>
                        </a:cubicBezTo>
                        <a:lnTo>
                          <a:pt x="1252025" y="801859"/>
                        </a:lnTo>
                        <a:cubicBezTo>
                          <a:pt x="1247336" y="769034"/>
                          <a:pt x="1246681" y="735375"/>
                          <a:pt x="1237957" y="703385"/>
                        </a:cubicBezTo>
                        <a:cubicBezTo>
                          <a:pt x="1232439" y="683153"/>
                          <a:pt x="1218083" y="666389"/>
                          <a:pt x="1209822" y="647114"/>
                        </a:cubicBezTo>
                        <a:cubicBezTo>
                          <a:pt x="1203981" y="633484"/>
                          <a:pt x="1200443" y="618979"/>
                          <a:pt x="1195754" y="604911"/>
                        </a:cubicBezTo>
                        <a:cubicBezTo>
                          <a:pt x="1263708" y="587923"/>
                          <a:pt x="1297625" y="576776"/>
                          <a:pt x="1378634" y="576776"/>
                        </a:cubicBezTo>
                        <a:cubicBezTo>
                          <a:pt x="1444451" y="576776"/>
                          <a:pt x="1509933" y="586155"/>
                          <a:pt x="1575582" y="590844"/>
                        </a:cubicBezTo>
                        <a:cubicBezTo>
                          <a:pt x="1751442" y="634807"/>
                          <a:pt x="1532824" y="578626"/>
                          <a:pt x="1674056" y="618979"/>
                        </a:cubicBezTo>
                        <a:cubicBezTo>
                          <a:pt x="1692646" y="624291"/>
                          <a:pt x="1711808" y="627491"/>
                          <a:pt x="1730327" y="633047"/>
                        </a:cubicBezTo>
                        <a:cubicBezTo>
                          <a:pt x="1758733" y="641569"/>
                          <a:pt x="1790057" y="644731"/>
                          <a:pt x="1814733" y="661182"/>
                        </a:cubicBezTo>
                        <a:lnTo>
                          <a:pt x="1899139" y="717453"/>
                        </a:lnTo>
                        <a:cubicBezTo>
                          <a:pt x="1885071" y="726831"/>
                          <a:pt x="1873774" y="744057"/>
                          <a:pt x="1856936" y="745588"/>
                        </a:cubicBezTo>
                        <a:cubicBezTo>
                          <a:pt x="1822888" y="748683"/>
                          <a:pt x="1695599" y="727126"/>
                          <a:pt x="1659988" y="703385"/>
                        </a:cubicBezTo>
                        <a:cubicBezTo>
                          <a:pt x="1645920" y="694007"/>
                          <a:pt x="1634403" y="678366"/>
                          <a:pt x="1617785" y="675250"/>
                        </a:cubicBezTo>
                        <a:cubicBezTo>
                          <a:pt x="1557692" y="663983"/>
                          <a:pt x="1495865" y="665871"/>
                          <a:pt x="1434905" y="661182"/>
                        </a:cubicBezTo>
                        <a:cubicBezTo>
                          <a:pt x="1397391" y="651804"/>
                          <a:pt x="1360840" y="636895"/>
                          <a:pt x="1322364" y="633047"/>
                        </a:cubicBezTo>
                        <a:cubicBezTo>
                          <a:pt x="1078930" y="608703"/>
                          <a:pt x="1228765" y="621119"/>
                          <a:pt x="872197" y="604911"/>
                        </a:cubicBezTo>
                        <a:cubicBezTo>
                          <a:pt x="853440" y="595533"/>
                          <a:pt x="822558" y="596671"/>
                          <a:pt x="815927" y="576776"/>
                        </a:cubicBezTo>
                        <a:cubicBezTo>
                          <a:pt x="811238" y="562708"/>
                          <a:pt x="844867" y="556076"/>
                          <a:pt x="858130" y="562708"/>
                        </a:cubicBezTo>
                        <a:cubicBezTo>
                          <a:pt x="887787" y="577537"/>
                          <a:pt x="928468" y="633047"/>
                          <a:pt x="928468" y="633047"/>
                        </a:cubicBezTo>
                        <a:cubicBezTo>
                          <a:pt x="957746" y="750156"/>
                          <a:pt x="916734" y="639733"/>
                          <a:pt x="984739" y="717453"/>
                        </a:cubicBezTo>
                        <a:cubicBezTo>
                          <a:pt x="1007006" y="742901"/>
                          <a:pt x="1041010" y="801859"/>
                          <a:pt x="1041010" y="801859"/>
                        </a:cubicBezTo>
                        <a:cubicBezTo>
                          <a:pt x="1088294" y="943719"/>
                          <a:pt x="1016141" y="723654"/>
                          <a:pt x="1069145" y="900333"/>
                        </a:cubicBezTo>
                        <a:cubicBezTo>
                          <a:pt x="1077667" y="928739"/>
                          <a:pt x="1087902" y="956604"/>
                          <a:pt x="1097280" y="984739"/>
                        </a:cubicBezTo>
                        <a:lnTo>
                          <a:pt x="1111348" y="1026942"/>
                        </a:lnTo>
                        <a:cubicBezTo>
                          <a:pt x="1116037" y="1041010"/>
                          <a:pt x="1122508" y="1054604"/>
                          <a:pt x="1125416" y="1069145"/>
                        </a:cubicBezTo>
                        <a:cubicBezTo>
                          <a:pt x="1154015" y="1212137"/>
                          <a:pt x="1124715" y="1080761"/>
                          <a:pt x="1153551" y="1181687"/>
                        </a:cubicBezTo>
                        <a:cubicBezTo>
                          <a:pt x="1188871" y="1305309"/>
                          <a:pt x="1147963" y="1178992"/>
                          <a:pt x="1181687" y="1280160"/>
                        </a:cubicBezTo>
                        <a:cubicBezTo>
                          <a:pt x="1195755" y="1261403"/>
                          <a:pt x="1220574" y="1247100"/>
                          <a:pt x="1223890" y="1223890"/>
                        </a:cubicBezTo>
                        <a:cubicBezTo>
                          <a:pt x="1225939" y="1209549"/>
                          <a:pt x="1212725" y="1029845"/>
                          <a:pt x="1181687" y="998807"/>
                        </a:cubicBezTo>
                        <a:cubicBezTo>
                          <a:pt x="1136972" y="954092"/>
                          <a:pt x="1161509" y="981282"/>
                          <a:pt x="1111348" y="914400"/>
                        </a:cubicBezTo>
                        <a:cubicBezTo>
                          <a:pt x="1082070" y="797290"/>
                          <a:pt x="1117720" y="913076"/>
                          <a:pt x="1069145" y="815927"/>
                        </a:cubicBezTo>
                        <a:cubicBezTo>
                          <a:pt x="1062513" y="802664"/>
                          <a:pt x="1061709" y="786987"/>
                          <a:pt x="1055077" y="773724"/>
                        </a:cubicBezTo>
                        <a:cubicBezTo>
                          <a:pt x="1047516" y="758601"/>
                          <a:pt x="1033809" y="746970"/>
                          <a:pt x="1026942" y="731520"/>
                        </a:cubicBezTo>
                        <a:cubicBezTo>
                          <a:pt x="971861" y="607585"/>
                          <a:pt x="1033633" y="681940"/>
                          <a:pt x="956604" y="604911"/>
                        </a:cubicBezTo>
                        <a:cubicBezTo>
                          <a:pt x="943948" y="566945"/>
                          <a:pt x="929126" y="547654"/>
                          <a:pt x="956604" y="506437"/>
                        </a:cubicBezTo>
                        <a:cubicBezTo>
                          <a:pt x="968115" y="489170"/>
                          <a:pt x="1043395" y="457955"/>
                          <a:pt x="1055077" y="450167"/>
                        </a:cubicBezTo>
                        <a:cubicBezTo>
                          <a:pt x="1066113" y="442810"/>
                          <a:pt x="1072856" y="430317"/>
                          <a:pt x="1083213" y="422031"/>
                        </a:cubicBezTo>
                        <a:cubicBezTo>
                          <a:pt x="1096415" y="411469"/>
                          <a:pt x="1112214" y="404458"/>
                          <a:pt x="1125416" y="393896"/>
                        </a:cubicBezTo>
                        <a:cubicBezTo>
                          <a:pt x="1135773" y="385610"/>
                          <a:pt x="1143194" y="374046"/>
                          <a:pt x="1153551" y="365760"/>
                        </a:cubicBezTo>
                        <a:cubicBezTo>
                          <a:pt x="1166753" y="355198"/>
                          <a:pt x="1182552" y="348187"/>
                          <a:pt x="1195754" y="337625"/>
                        </a:cubicBezTo>
                        <a:cubicBezTo>
                          <a:pt x="1206111" y="329340"/>
                          <a:pt x="1212027" y="315421"/>
                          <a:pt x="1223890" y="309490"/>
                        </a:cubicBezTo>
                        <a:cubicBezTo>
                          <a:pt x="1223907" y="309482"/>
                          <a:pt x="1329388" y="274324"/>
                          <a:pt x="1350499" y="267287"/>
                        </a:cubicBezTo>
                        <a:lnTo>
                          <a:pt x="1392702" y="253219"/>
                        </a:lnTo>
                        <a:cubicBezTo>
                          <a:pt x="1385056" y="291449"/>
                          <a:pt x="1390536" y="331674"/>
                          <a:pt x="1350499" y="351693"/>
                        </a:cubicBezTo>
                        <a:cubicBezTo>
                          <a:pt x="1323973" y="364956"/>
                          <a:pt x="1294228" y="370450"/>
                          <a:pt x="1266093" y="379828"/>
                        </a:cubicBezTo>
                        <a:lnTo>
                          <a:pt x="1223890" y="393896"/>
                        </a:lnTo>
                        <a:cubicBezTo>
                          <a:pt x="1209822" y="398585"/>
                          <a:pt x="1194025" y="399739"/>
                          <a:pt x="1181687" y="407964"/>
                        </a:cubicBezTo>
                        <a:cubicBezTo>
                          <a:pt x="1060741" y="488594"/>
                          <a:pt x="1213766" y="391925"/>
                          <a:pt x="1097280" y="450167"/>
                        </a:cubicBezTo>
                        <a:cubicBezTo>
                          <a:pt x="1082158" y="457728"/>
                          <a:pt x="1070199" y="470741"/>
                          <a:pt x="1055077" y="478302"/>
                        </a:cubicBezTo>
                        <a:cubicBezTo>
                          <a:pt x="1041814" y="484934"/>
                          <a:pt x="1026137" y="485738"/>
                          <a:pt x="1012874" y="492370"/>
                        </a:cubicBezTo>
                        <a:cubicBezTo>
                          <a:pt x="915725" y="540945"/>
                          <a:pt x="1031511" y="505295"/>
                          <a:pt x="914400" y="534573"/>
                        </a:cubicBezTo>
                        <a:cubicBezTo>
                          <a:pt x="858129" y="529884"/>
                          <a:pt x="801667" y="527103"/>
                          <a:pt x="745588" y="520505"/>
                        </a:cubicBezTo>
                        <a:cubicBezTo>
                          <a:pt x="700522" y="515203"/>
                          <a:pt x="662681" y="502081"/>
                          <a:pt x="618979" y="492370"/>
                        </a:cubicBezTo>
                        <a:cubicBezTo>
                          <a:pt x="595638" y="487183"/>
                          <a:pt x="571981" y="483489"/>
                          <a:pt x="548640" y="478302"/>
                        </a:cubicBezTo>
                        <a:cubicBezTo>
                          <a:pt x="529766" y="474108"/>
                          <a:pt x="511392" y="467693"/>
                          <a:pt x="492370" y="464234"/>
                        </a:cubicBezTo>
                        <a:cubicBezTo>
                          <a:pt x="459747" y="458303"/>
                          <a:pt x="360738" y="450167"/>
                          <a:pt x="393896" y="450167"/>
                        </a:cubicBezTo>
                        <a:cubicBezTo>
                          <a:pt x="436359" y="450167"/>
                          <a:pt x="478302" y="459545"/>
                          <a:pt x="520505" y="464234"/>
                        </a:cubicBezTo>
                        <a:cubicBezTo>
                          <a:pt x="601135" y="585180"/>
                          <a:pt x="493773" y="442848"/>
                          <a:pt x="590844" y="520505"/>
                        </a:cubicBezTo>
                        <a:cubicBezTo>
                          <a:pt x="604046" y="531067"/>
                          <a:pt x="609601" y="548640"/>
                          <a:pt x="618979" y="562708"/>
                        </a:cubicBezTo>
                        <a:cubicBezTo>
                          <a:pt x="636669" y="509641"/>
                          <a:pt x="640947" y="484467"/>
                          <a:pt x="689317" y="436099"/>
                        </a:cubicBezTo>
                        <a:cubicBezTo>
                          <a:pt x="698696" y="426721"/>
                          <a:pt x="709168" y="418321"/>
                          <a:pt x="717453" y="407964"/>
                        </a:cubicBezTo>
                        <a:cubicBezTo>
                          <a:pt x="728015" y="394761"/>
                          <a:pt x="735026" y="378963"/>
                          <a:pt x="745588" y="365760"/>
                        </a:cubicBezTo>
                        <a:cubicBezTo>
                          <a:pt x="753873" y="355403"/>
                          <a:pt x="765438" y="347982"/>
                          <a:pt x="773724" y="337625"/>
                        </a:cubicBezTo>
                        <a:cubicBezTo>
                          <a:pt x="784286" y="324423"/>
                          <a:pt x="788657" y="305984"/>
                          <a:pt x="801859" y="295422"/>
                        </a:cubicBezTo>
                        <a:cubicBezTo>
                          <a:pt x="813438" y="286159"/>
                          <a:pt x="829994" y="286043"/>
                          <a:pt x="844062" y="281354"/>
                        </a:cubicBezTo>
                        <a:cubicBezTo>
                          <a:pt x="853440" y="267286"/>
                          <a:pt x="860242" y="251106"/>
                          <a:pt x="872197" y="239151"/>
                        </a:cubicBezTo>
                        <a:cubicBezTo>
                          <a:pt x="900973" y="210375"/>
                          <a:pt x="937575" y="204944"/>
                          <a:pt x="970671" y="182880"/>
                        </a:cubicBezTo>
                        <a:cubicBezTo>
                          <a:pt x="1047912" y="131386"/>
                          <a:pt x="943047" y="173332"/>
                          <a:pt x="1041010" y="140677"/>
                        </a:cubicBezTo>
                        <a:cubicBezTo>
                          <a:pt x="1041954" y="139262"/>
                          <a:pt x="1084168" y="57226"/>
                          <a:pt x="1111348" y="84407"/>
                        </a:cubicBezTo>
                        <a:cubicBezTo>
                          <a:pt x="1121833" y="94893"/>
                          <a:pt x="1107765" y="116125"/>
                          <a:pt x="1097280" y="126610"/>
                        </a:cubicBezTo>
                        <a:cubicBezTo>
                          <a:pt x="1073370" y="150520"/>
                          <a:pt x="1036784" y="158969"/>
                          <a:pt x="1012874" y="182880"/>
                        </a:cubicBezTo>
                        <a:cubicBezTo>
                          <a:pt x="1003496" y="192259"/>
                          <a:pt x="995096" y="202730"/>
                          <a:pt x="984739" y="211016"/>
                        </a:cubicBezTo>
                        <a:cubicBezTo>
                          <a:pt x="950130" y="238703"/>
                          <a:pt x="939876" y="233319"/>
                          <a:pt x="914400" y="267287"/>
                        </a:cubicBezTo>
                        <a:cubicBezTo>
                          <a:pt x="894111" y="294339"/>
                          <a:pt x="868823" y="319614"/>
                          <a:pt x="858130" y="351693"/>
                        </a:cubicBezTo>
                        <a:cubicBezTo>
                          <a:pt x="853441" y="365761"/>
                          <a:pt x="853325" y="382317"/>
                          <a:pt x="844062" y="393896"/>
                        </a:cubicBezTo>
                        <a:cubicBezTo>
                          <a:pt x="833500" y="407098"/>
                          <a:pt x="814696" y="411028"/>
                          <a:pt x="801859" y="422031"/>
                        </a:cubicBezTo>
                        <a:cubicBezTo>
                          <a:pt x="781719" y="439294"/>
                          <a:pt x="767659" y="463588"/>
                          <a:pt x="745588" y="478302"/>
                        </a:cubicBezTo>
                        <a:cubicBezTo>
                          <a:pt x="731520" y="487680"/>
                          <a:pt x="716222" y="495434"/>
                          <a:pt x="703385" y="506437"/>
                        </a:cubicBezTo>
                        <a:cubicBezTo>
                          <a:pt x="683245" y="523700"/>
                          <a:pt x="647114" y="562708"/>
                          <a:pt x="647114" y="562708"/>
                        </a:cubicBezTo>
                        <a:cubicBezTo>
                          <a:pt x="642425" y="576776"/>
                          <a:pt x="633047" y="590082"/>
                          <a:pt x="633047" y="604911"/>
                        </a:cubicBezTo>
                        <a:cubicBezTo>
                          <a:pt x="633047" y="656766"/>
                          <a:pt x="645299" y="659367"/>
                          <a:pt x="675250" y="689317"/>
                        </a:cubicBezTo>
                        <a:cubicBezTo>
                          <a:pt x="684628" y="708074"/>
                          <a:pt x="696022" y="725952"/>
                          <a:pt x="703385" y="745588"/>
                        </a:cubicBezTo>
                        <a:cubicBezTo>
                          <a:pt x="710174" y="763691"/>
                          <a:pt x="709837" y="784088"/>
                          <a:pt x="717453" y="801859"/>
                        </a:cubicBezTo>
                        <a:cubicBezTo>
                          <a:pt x="724113" y="817399"/>
                          <a:pt x="736210" y="829994"/>
                          <a:pt x="745588" y="844062"/>
                        </a:cubicBezTo>
                        <a:cubicBezTo>
                          <a:pt x="758528" y="895822"/>
                          <a:pt x="753503" y="902534"/>
                          <a:pt x="787791" y="942536"/>
                        </a:cubicBezTo>
                        <a:cubicBezTo>
                          <a:pt x="805054" y="962676"/>
                          <a:pt x="844062" y="998807"/>
                          <a:pt x="844062" y="998807"/>
                        </a:cubicBezTo>
                        <a:cubicBezTo>
                          <a:pt x="868785" y="1072975"/>
                          <a:pt x="841790" y="1012961"/>
                          <a:pt x="900333" y="1083213"/>
                        </a:cubicBezTo>
                        <a:cubicBezTo>
                          <a:pt x="998260" y="1200726"/>
                          <a:pt x="847374" y="1044322"/>
                          <a:pt x="970671" y="1167619"/>
                        </a:cubicBezTo>
                        <a:cubicBezTo>
                          <a:pt x="965982" y="1144173"/>
                          <a:pt x="960881" y="1120805"/>
                          <a:pt x="956604" y="1097280"/>
                        </a:cubicBezTo>
                        <a:cubicBezTo>
                          <a:pt x="951502" y="1069217"/>
                          <a:pt x="949454" y="1040546"/>
                          <a:pt x="942536" y="1012874"/>
                        </a:cubicBezTo>
                        <a:cubicBezTo>
                          <a:pt x="935343" y="984102"/>
                          <a:pt x="930851" y="953144"/>
                          <a:pt x="914400" y="928468"/>
                        </a:cubicBezTo>
                        <a:lnTo>
                          <a:pt x="886265" y="886265"/>
                        </a:lnTo>
                        <a:cubicBezTo>
                          <a:pt x="881576" y="867508"/>
                          <a:pt x="880844" y="847287"/>
                          <a:pt x="872197" y="829994"/>
                        </a:cubicBezTo>
                        <a:cubicBezTo>
                          <a:pt x="857075" y="799749"/>
                          <a:pt x="826620" y="777667"/>
                          <a:pt x="815927" y="745588"/>
                        </a:cubicBezTo>
                        <a:cubicBezTo>
                          <a:pt x="811238" y="731520"/>
                          <a:pt x="808491" y="716648"/>
                          <a:pt x="801859" y="703385"/>
                        </a:cubicBezTo>
                        <a:cubicBezTo>
                          <a:pt x="780434" y="660535"/>
                          <a:pt x="752066" y="639524"/>
                          <a:pt x="717453" y="604911"/>
                        </a:cubicBezTo>
                        <a:cubicBezTo>
                          <a:pt x="708074" y="595533"/>
                          <a:pt x="701900" y="580970"/>
                          <a:pt x="689317" y="576776"/>
                        </a:cubicBezTo>
                        <a:cubicBezTo>
                          <a:pt x="612893" y="551301"/>
                          <a:pt x="644492" y="558559"/>
                          <a:pt x="520505" y="548640"/>
                        </a:cubicBezTo>
                        <a:cubicBezTo>
                          <a:pt x="445570" y="542645"/>
                          <a:pt x="370450" y="539262"/>
                          <a:pt x="295422" y="534573"/>
                        </a:cubicBezTo>
                        <a:cubicBezTo>
                          <a:pt x="295468" y="534846"/>
                          <a:pt x="314232" y="661262"/>
                          <a:pt x="323557" y="675250"/>
                        </a:cubicBezTo>
                        <a:cubicBezTo>
                          <a:pt x="341950" y="702839"/>
                          <a:pt x="370450" y="722142"/>
                          <a:pt x="393896" y="745588"/>
                        </a:cubicBezTo>
                        <a:lnTo>
                          <a:pt x="422031" y="773724"/>
                        </a:lnTo>
                        <a:lnTo>
                          <a:pt x="450167" y="801859"/>
                        </a:lnTo>
                        <a:cubicBezTo>
                          <a:pt x="454856" y="820616"/>
                          <a:pt x="455588" y="840837"/>
                          <a:pt x="464234" y="858130"/>
                        </a:cubicBezTo>
                        <a:cubicBezTo>
                          <a:pt x="479356" y="888375"/>
                          <a:pt x="501748" y="914401"/>
                          <a:pt x="520505" y="942536"/>
                        </a:cubicBezTo>
                        <a:cubicBezTo>
                          <a:pt x="529883" y="956604"/>
                          <a:pt x="543293" y="968699"/>
                          <a:pt x="548640" y="984739"/>
                        </a:cubicBezTo>
                        <a:cubicBezTo>
                          <a:pt x="561027" y="1021899"/>
                          <a:pt x="582700" y="1099255"/>
                          <a:pt x="618979" y="1111348"/>
                        </a:cubicBezTo>
                        <a:lnTo>
                          <a:pt x="661182" y="1125416"/>
                        </a:lnTo>
                        <a:cubicBezTo>
                          <a:pt x="670560" y="1139484"/>
                          <a:pt x="678755" y="1154417"/>
                          <a:pt x="689317" y="1167619"/>
                        </a:cubicBezTo>
                        <a:cubicBezTo>
                          <a:pt x="697603" y="1177976"/>
                          <a:pt x="704870" y="1199948"/>
                          <a:pt x="717453" y="1195754"/>
                        </a:cubicBezTo>
                        <a:cubicBezTo>
                          <a:pt x="731521" y="1191065"/>
                          <a:pt x="726831" y="1167619"/>
                          <a:pt x="731520" y="1153551"/>
                        </a:cubicBezTo>
                        <a:cubicBezTo>
                          <a:pt x="687561" y="977706"/>
                          <a:pt x="743735" y="1196298"/>
                          <a:pt x="703385" y="1055077"/>
                        </a:cubicBezTo>
                        <a:cubicBezTo>
                          <a:pt x="660861" y="906246"/>
                          <a:pt x="728048" y="1114998"/>
                          <a:pt x="661182" y="914400"/>
                        </a:cubicBezTo>
                        <a:cubicBezTo>
                          <a:pt x="656493" y="900332"/>
                          <a:pt x="655339" y="884535"/>
                          <a:pt x="647114" y="872197"/>
                        </a:cubicBezTo>
                        <a:cubicBezTo>
                          <a:pt x="600585" y="802403"/>
                          <a:pt x="630937" y="841953"/>
                          <a:pt x="548640" y="759656"/>
                        </a:cubicBezTo>
                        <a:lnTo>
                          <a:pt x="520505" y="731520"/>
                        </a:lnTo>
                        <a:cubicBezTo>
                          <a:pt x="495495" y="656491"/>
                          <a:pt x="526758" y="712764"/>
                          <a:pt x="464234" y="675250"/>
                        </a:cubicBezTo>
                        <a:cubicBezTo>
                          <a:pt x="452861" y="668426"/>
                          <a:pt x="446288" y="655605"/>
                          <a:pt x="436099" y="647114"/>
                        </a:cubicBezTo>
                        <a:cubicBezTo>
                          <a:pt x="418087" y="632104"/>
                          <a:pt x="400799" y="615396"/>
                          <a:pt x="379828" y="604911"/>
                        </a:cubicBezTo>
                        <a:cubicBezTo>
                          <a:pt x="362535" y="596265"/>
                          <a:pt x="342314" y="595533"/>
                          <a:pt x="323557" y="590844"/>
                        </a:cubicBezTo>
                        <a:cubicBezTo>
                          <a:pt x="318868" y="576776"/>
                          <a:pt x="304801" y="562708"/>
                          <a:pt x="309490" y="548640"/>
                        </a:cubicBezTo>
                        <a:cubicBezTo>
                          <a:pt x="315781" y="529766"/>
                          <a:pt x="340658" y="522990"/>
                          <a:pt x="351693" y="506437"/>
                        </a:cubicBezTo>
                        <a:cubicBezTo>
                          <a:pt x="359918" y="494099"/>
                          <a:pt x="358131" y="476949"/>
                          <a:pt x="365760" y="464234"/>
                        </a:cubicBezTo>
                        <a:cubicBezTo>
                          <a:pt x="372584" y="452861"/>
                          <a:pt x="385610" y="446456"/>
                          <a:pt x="393896" y="436099"/>
                        </a:cubicBezTo>
                        <a:cubicBezTo>
                          <a:pt x="404458" y="422897"/>
                          <a:pt x="411469" y="407098"/>
                          <a:pt x="422031" y="393896"/>
                        </a:cubicBezTo>
                        <a:cubicBezTo>
                          <a:pt x="430317" y="383539"/>
                          <a:pt x="442810" y="376796"/>
                          <a:pt x="450167" y="365760"/>
                        </a:cubicBezTo>
                        <a:cubicBezTo>
                          <a:pt x="507282" y="280088"/>
                          <a:pt x="443585" y="332635"/>
                          <a:pt x="520505" y="281354"/>
                        </a:cubicBezTo>
                        <a:cubicBezTo>
                          <a:pt x="552834" y="184365"/>
                          <a:pt x="527669" y="217918"/>
                          <a:pt x="576776" y="168813"/>
                        </a:cubicBezTo>
                        <a:cubicBezTo>
                          <a:pt x="613379" y="59007"/>
                          <a:pt x="553416" y="217922"/>
                          <a:pt x="661182" y="56271"/>
                        </a:cubicBezTo>
                        <a:cubicBezTo>
                          <a:pt x="670560" y="42203"/>
                          <a:pt x="676115" y="24630"/>
                          <a:pt x="689317" y="14068"/>
                        </a:cubicBezTo>
                        <a:cubicBezTo>
                          <a:pt x="700896" y="4805"/>
                          <a:pt x="717452" y="4689"/>
                          <a:pt x="731520" y="0"/>
                        </a:cubicBezTo>
                        <a:cubicBezTo>
                          <a:pt x="726831" y="32825"/>
                          <a:pt x="723384" y="65851"/>
                          <a:pt x="717453" y="98474"/>
                        </a:cubicBezTo>
                        <a:cubicBezTo>
                          <a:pt x="713994" y="117496"/>
                          <a:pt x="714110" y="138658"/>
                          <a:pt x="703385" y="154745"/>
                        </a:cubicBezTo>
                        <a:cubicBezTo>
                          <a:pt x="657199" y="224024"/>
                          <a:pt x="649013" y="219762"/>
                          <a:pt x="590844" y="239151"/>
                        </a:cubicBezTo>
                        <a:cubicBezTo>
                          <a:pt x="578067" y="258316"/>
                          <a:pt x="556843" y="296128"/>
                          <a:pt x="534573" y="309490"/>
                        </a:cubicBezTo>
                        <a:cubicBezTo>
                          <a:pt x="521858" y="317119"/>
                          <a:pt x="506438" y="318868"/>
                          <a:pt x="492370" y="323557"/>
                        </a:cubicBezTo>
                        <a:cubicBezTo>
                          <a:pt x="465472" y="404248"/>
                          <a:pt x="496511" y="332104"/>
                          <a:pt x="450167" y="393896"/>
                        </a:cubicBezTo>
                        <a:cubicBezTo>
                          <a:pt x="429878" y="420948"/>
                          <a:pt x="412653" y="450167"/>
                          <a:pt x="393896" y="478302"/>
                        </a:cubicBezTo>
                        <a:cubicBezTo>
                          <a:pt x="384517" y="492370"/>
                          <a:pt x="377715" y="508550"/>
                          <a:pt x="365760" y="520505"/>
                        </a:cubicBezTo>
                        <a:lnTo>
                          <a:pt x="323557" y="562708"/>
                        </a:lnTo>
                        <a:cubicBezTo>
                          <a:pt x="318868" y="581465"/>
                          <a:pt x="319737" y="602584"/>
                          <a:pt x="309490" y="618979"/>
                        </a:cubicBezTo>
                        <a:cubicBezTo>
                          <a:pt x="295431" y="641473"/>
                          <a:pt x="271976" y="656493"/>
                          <a:pt x="253219" y="675250"/>
                        </a:cubicBezTo>
                        <a:cubicBezTo>
                          <a:pt x="129923" y="798546"/>
                          <a:pt x="280808" y="642143"/>
                          <a:pt x="182880" y="759656"/>
                        </a:cubicBezTo>
                        <a:cubicBezTo>
                          <a:pt x="142419" y="808208"/>
                          <a:pt x="108111" y="815154"/>
                          <a:pt x="84407" y="886265"/>
                        </a:cubicBezTo>
                        <a:cubicBezTo>
                          <a:pt x="64884" y="944833"/>
                          <a:pt x="69851" y="924115"/>
                          <a:pt x="56271" y="998807"/>
                        </a:cubicBezTo>
                        <a:cubicBezTo>
                          <a:pt x="51169" y="1026870"/>
                          <a:pt x="49122" y="1055541"/>
                          <a:pt x="42204" y="1083213"/>
                        </a:cubicBezTo>
                        <a:cubicBezTo>
                          <a:pt x="22049" y="1163832"/>
                          <a:pt x="32785" y="1148902"/>
                          <a:pt x="0" y="1181687"/>
                        </a:cubicBezTo>
                      </a:path>
                    </a:pathLst>
                  </a:custGeom>
                  <a:solidFill>
                    <a:srgbClr val="33CC33"/>
                  </a:solidFill>
                  <a:ln>
                    <a:solidFill>
                      <a:srgbClr val="33CC33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20" name="Freeform 3019"/>
                  <p:cNvSpPr/>
                  <p:nvPr/>
                </p:nvSpPr>
                <p:spPr>
                  <a:xfrm>
                    <a:off x="4675164" y="98474"/>
                    <a:ext cx="1921155" cy="1533378"/>
                  </a:xfrm>
                  <a:custGeom>
                    <a:avLst/>
                    <a:gdLst>
                      <a:gd name="connsiteX0" fmla="*/ 1781907 w 1921155"/>
                      <a:gd name="connsiteY0" fmla="*/ 1533378 h 1533378"/>
                      <a:gd name="connsiteX1" fmla="*/ 1838178 w 1921155"/>
                      <a:gd name="connsiteY1" fmla="*/ 1392701 h 1533378"/>
                      <a:gd name="connsiteX2" fmla="*/ 1852245 w 1921155"/>
                      <a:gd name="connsiteY2" fmla="*/ 1350498 h 1533378"/>
                      <a:gd name="connsiteX3" fmla="*/ 1866313 w 1921155"/>
                      <a:gd name="connsiteY3" fmla="*/ 1280160 h 1533378"/>
                      <a:gd name="connsiteX4" fmla="*/ 1894448 w 1921155"/>
                      <a:gd name="connsiteY4" fmla="*/ 1195754 h 1533378"/>
                      <a:gd name="connsiteX5" fmla="*/ 1908516 w 1921155"/>
                      <a:gd name="connsiteY5" fmla="*/ 1153551 h 1533378"/>
                      <a:gd name="connsiteX6" fmla="*/ 1880381 w 1921155"/>
                      <a:gd name="connsiteY6" fmla="*/ 872197 h 1533378"/>
                      <a:gd name="connsiteX7" fmla="*/ 1866313 w 1921155"/>
                      <a:gd name="connsiteY7" fmla="*/ 815926 h 1533378"/>
                      <a:gd name="connsiteX8" fmla="*/ 1781907 w 1921155"/>
                      <a:gd name="connsiteY8" fmla="*/ 703384 h 1533378"/>
                      <a:gd name="connsiteX9" fmla="*/ 1711568 w 1921155"/>
                      <a:gd name="connsiteY9" fmla="*/ 633046 h 1533378"/>
                      <a:gd name="connsiteX10" fmla="*/ 1683433 w 1921155"/>
                      <a:gd name="connsiteY10" fmla="*/ 590843 h 1533378"/>
                      <a:gd name="connsiteX11" fmla="*/ 1641230 w 1921155"/>
                      <a:gd name="connsiteY11" fmla="*/ 562708 h 1533378"/>
                      <a:gd name="connsiteX12" fmla="*/ 1613094 w 1921155"/>
                      <a:gd name="connsiteY12" fmla="*/ 534572 h 1533378"/>
                      <a:gd name="connsiteX13" fmla="*/ 1570891 w 1921155"/>
                      <a:gd name="connsiteY13" fmla="*/ 506437 h 1533378"/>
                      <a:gd name="connsiteX14" fmla="*/ 1542756 w 1921155"/>
                      <a:gd name="connsiteY14" fmla="*/ 478301 h 1533378"/>
                      <a:gd name="connsiteX15" fmla="*/ 1500553 w 1921155"/>
                      <a:gd name="connsiteY15" fmla="*/ 464234 h 1533378"/>
                      <a:gd name="connsiteX16" fmla="*/ 1402079 w 1921155"/>
                      <a:gd name="connsiteY16" fmla="*/ 407963 h 1533378"/>
                      <a:gd name="connsiteX17" fmla="*/ 1317673 w 1921155"/>
                      <a:gd name="connsiteY17" fmla="*/ 379828 h 1533378"/>
                      <a:gd name="connsiteX18" fmla="*/ 1233267 w 1921155"/>
                      <a:gd name="connsiteY18" fmla="*/ 351692 h 1533378"/>
                      <a:gd name="connsiteX19" fmla="*/ 1191064 w 1921155"/>
                      <a:gd name="connsiteY19" fmla="*/ 337624 h 1533378"/>
                      <a:gd name="connsiteX20" fmla="*/ 1134793 w 1921155"/>
                      <a:gd name="connsiteY20" fmla="*/ 323557 h 1533378"/>
                      <a:gd name="connsiteX21" fmla="*/ 698694 w 1921155"/>
                      <a:gd name="connsiteY21" fmla="*/ 337624 h 1533378"/>
                      <a:gd name="connsiteX22" fmla="*/ 656491 w 1921155"/>
                      <a:gd name="connsiteY22" fmla="*/ 351692 h 1533378"/>
                      <a:gd name="connsiteX23" fmla="*/ 543950 w 1921155"/>
                      <a:gd name="connsiteY23" fmla="*/ 379828 h 1533378"/>
                      <a:gd name="connsiteX24" fmla="*/ 389205 w 1921155"/>
                      <a:gd name="connsiteY24" fmla="*/ 422031 h 1533378"/>
                      <a:gd name="connsiteX25" fmla="*/ 234461 w 1921155"/>
                      <a:gd name="connsiteY25" fmla="*/ 464234 h 1533378"/>
                      <a:gd name="connsiteX26" fmla="*/ 192258 w 1921155"/>
                      <a:gd name="connsiteY26" fmla="*/ 492369 h 1533378"/>
                      <a:gd name="connsiteX27" fmla="*/ 150054 w 1921155"/>
                      <a:gd name="connsiteY27" fmla="*/ 506437 h 1533378"/>
                      <a:gd name="connsiteX28" fmla="*/ 135987 w 1921155"/>
                      <a:gd name="connsiteY28" fmla="*/ 576775 h 1533378"/>
                      <a:gd name="connsiteX29" fmla="*/ 107851 w 1921155"/>
                      <a:gd name="connsiteY29" fmla="*/ 618978 h 1533378"/>
                      <a:gd name="connsiteX30" fmla="*/ 121919 w 1921155"/>
                      <a:gd name="connsiteY30" fmla="*/ 661181 h 1533378"/>
                      <a:gd name="connsiteX31" fmla="*/ 178190 w 1921155"/>
                      <a:gd name="connsiteY31" fmla="*/ 647114 h 1533378"/>
                      <a:gd name="connsiteX32" fmla="*/ 248528 w 1921155"/>
                      <a:gd name="connsiteY32" fmla="*/ 618978 h 1533378"/>
                      <a:gd name="connsiteX33" fmla="*/ 290731 w 1921155"/>
                      <a:gd name="connsiteY33" fmla="*/ 604911 h 1533378"/>
                      <a:gd name="connsiteX34" fmla="*/ 375138 w 1921155"/>
                      <a:gd name="connsiteY34" fmla="*/ 548640 h 1533378"/>
                      <a:gd name="connsiteX35" fmla="*/ 403273 w 1921155"/>
                      <a:gd name="connsiteY35" fmla="*/ 506437 h 1533378"/>
                      <a:gd name="connsiteX36" fmla="*/ 473611 w 1921155"/>
                      <a:gd name="connsiteY36" fmla="*/ 450166 h 1533378"/>
                      <a:gd name="connsiteX37" fmla="*/ 529882 w 1921155"/>
                      <a:gd name="connsiteY37" fmla="*/ 422031 h 1533378"/>
                      <a:gd name="connsiteX38" fmla="*/ 614288 w 1921155"/>
                      <a:gd name="connsiteY38" fmla="*/ 393895 h 1533378"/>
                      <a:gd name="connsiteX39" fmla="*/ 656491 w 1921155"/>
                      <a:gd name="connsiteY39" fmla="*/ 379828 h 1533378"/>
                      <a:gd name="connsiteX40" fmla="*/ 670559 w 1921155"/>
                      <a:gd name="connsiteY40" fmla="*/ 337624 h 1533378"/>
                      <a:gd name="connsiteX41" fmla="*/ 614288 w 1921155"/>
                      <a:gd name="connsiteY41" fmla="*/ 323557 h 1533378"/>
                      <a:gd name="connsiteX42" fmla="*/ 543950 w 1921155"/>
                      <a:gd name="connsiteY42" fmla="*/ 295421 h 1533378"/>
                      <a:gd name="connsiteX43" fmla="*/ 459544 w 1921155"/>
                      <a:gd name="connsiteY43" fmla="*/ 239151 h 1533378"/>
                      <a:gd name="connsiteX44" fmla="*/ 361070 w 1921155"/>
                      <a:gd name="connsiteY44" fmla="*/ 196948 h 1533378"/>
                      <a:gd name="connsiteX45" fmla="*/ 276664 w 1921155"/>
                      <a:gd name="connsiteY45" fmla="*/ 168812 h 1533378"/>
                      <a:gd name="connsiteX46" fmla="*/ 234461 w 1921155"/>
                      <a:gd name="connsiteY46" fmla="*/ 154744 h 1533378"/>
                      <a:gd name="connsiteX47" fmla="*/ 107851 w 1921155"/>
                      <a:gd name="connsiteY47" fmla="*/ 140677 h 1533378"/>
                      <a:gd name="connsiteX48" fmla="*/ 9378 w 1921155"/>
                      <a:gd name="connsiteY48" fmla="*/ 154744 h 1533378"/>
                      <a:gd name="connsiteX49" fmla="*/ 93784 w 1921155"/>
                      <a:gd name="connsiteY49" fmla="*/ 182880 h 1533378"/>
                      <a:gd name="connsiteX50" fmla="*/ 206325 w 1921155"/>
                      <a:gd name="connsiteY50" fmla="*/ 211015 h 1533378"/>
                      <a:gd name="connsiteX51" fmla="*/ 248528 w 1921155"/>
                      <a:gd name="connsiteY51" fmla="*/ 225083 h 1533378"/>
                      <a:gd name="connsiteX52" fmla="*/ 332934 w 1921155"/>
                      <a:gd name="connsiteY52" fmla="*/ 239151 h 1533378"/>
                      <a:gd name="connsiteX53" fmla="*/ 389205 w 1921155"/>
                      <a:gd name="connsiteY53" fmla="*/ 253218 h 1533378"/>
                      <a:gd name="connsiteX54" fmla="*/ 501747 w 1921155"/>
                      <a:gd name="connsiteY54" fmla="*/ 295421 h 1533378"/>
                      <a:gd name="connsiteX55" fmla="*/ 558018 w 1921155"/>
                      <a:gd name="connsiteY55" fmla="*/ 323557 h 1533378"/>
                      <a:gd name="connsiteX56" fmla="*/ 670559 w 1921155"/>
                      <a:gd name="connsiteY56" fmla="*/ 351692 h 1533378"/>
                      <a:gd name="connsiteX57" fmla="*/ 698694 w 1921155"/>
                      <a:gd name="connsiteY57" fmla="*/ 309489 h 1533378"/>
                      <a:gd name="connsiteX58" fmla="*/ 684627 w 1921155"/>
                      <a:gd name="connsiteY58" fmla="*/ 225083 h 1533378"/>
                      <a:gd name="connsiteX59" fmla="*/ 543950 w 1921155"/>
                      <a:gd name="connsiteY59" fmla="*/ 154744 h 1533378"/>
                      <a:gd name="connsiteX60" fmla="*/ 515814 w 1921155"/>
                      <a:gd name="connsiteY60" fmla="*/ 126609 h 1533378"/>
                      <a:gd name="connsiteX61" fmla="*/ 445476 w 1921155"/>
                      <a:gd name="connsiteY61" fmla="*/ 70338 h 1533378"/>
                      <a:gd name="connsiteX62" fmla="*/ 417341 w 1921155"/>
                      <a:gd name="connsiteY62" fmla="*/ 28135 h 1533378"/>
                      <a:gd name="connsiteX63" fmla="*/ 389205 w 1921155"/>
                      <a:gd name="connsiteY63" fmla="*/ 0 h 1533378"/>
                      <a:gd name="connsiteX64" fmla="*/ 431408 w 1921155"/>
                      <a:gd name="connsiteY64" fmla="*/ 28135 h 1533378"/>
                      <a:gd name="connsiteX65" fmla="*/ 543950 w 1921155"/>
                      <a:gd name="connsiteY65" fmla="*/ 84406 h 1533378"/>
                      <a:gd name="connsiteX66" fmla="*/ 642424 w 1921155"/>
                      <a:gd name="connsiteY66" fmla="*/ 126609 h 1533378"/>
                      <a:gd name="connsiteX67" fmla="*/ 684627 w 1921155"/>
                      <a:gd name="connsiteY67" fmla="*/ 154744 h 1533378"/>
                      <a:gd name="connsiteX68" fmla="*/ 740898 w 1921155"/>
                      <a:gd name="connsiteY68" fmla="*/ 211015 h 1533378"/>
                      <a:gd name="connsiteX69" fmla="*/ 769033 w 1921155"/>
                      <a:gd name="connsiteY69" fmla="*/ 239151 h 1533378"/>
                      <a:gd name="connsiteX70" fmla="*/ 853439 w 1921155"/>
                      <a:gd name="connsiteY70" fmla="*/ 309489 h 1533378"/>
                      <a:gd name="connsiteX71" fmla="*/ 825304 w 1921155"/>
                      <a:gd name="connsiteY71" fmla="*/ 393895 h 1533378"/>
                      <a:gd name="connsiteX72" fmla="*/ 740898 w 1921155"/>
                      <a:gd name="connsiteY72" fmla="*/ 506437 h 1533378"/>
                      <a:gd name="connsiteX73" fmla="*/ 712762 w 1921155"/>
                      <a:gd name="connsiteY73" fmla="*/ 562708 h 1533378"/>
                      <a:gd name="connsiteX74" fmla="*/ 684627 w 1921155"/>
                      <a:gd name="connsiteY74" fmla="*/ 604911 h 1533378"/>
                      <a:gd name="connsiteX75" fmla="*/ 628356 w 1921155"/>
                      <a:gd name="connsiteY75" fmla="*/ 745588 h 1533378"/>
                      <a:gd name="connsiteX76" fmla="*/ 614288 w 1921155"/>
                      <a:gd name="connsiteY76" fmla="*/ 801858 h 1533378"/>
                      <a:gd name="connsiteX77" fmla="*/ 558018 w 1921155"/>
                      <a:gd name="connsiteY77" fmla="*/ 872197 h 1533378"/>
                      <a:gd name="connsiteX78" fmla="*/ 487679 w 1921155"/>
                      <a:gd name="connsiteY78" fmla="*/ 956603 h 1533378"/>
                      <a:gd name="connsiteX79" fmla="*/ 515814 w 1921155"/>
                      <a:gd name="connsiteY79" fmla="*/ 872197 h 1533378"/>
                      <a:gd name="connsiteX80" fmla="*/ 600221 w 1921155"/>
                      <a:gd name="connsiteY80" fmla="*/ 759655 h 1533378"/>
                      <a:gd name="connsiteX81" fmla="*/ 628356 w 1921155"/>
                      <a:gd name="connsiteY81" fmla="*/ 717452 h 1533378"/>
                      <a:gd name="connsiteX82" fmla="*/ 684627 w 1921155"/>
                      <a:gd name="connsiteY82" fmla="*/ 604911 h 1533378"/>
                      <a:gd name="connsiteX83" fmla="*/ 712762 w 1921155"/>
                      <a:gd name="connsiteY83" fmla="*/ 520504 h 1533378"/>
                      <a:gd name="connsiteX84" fmla="*/ 726830 w 1921155"/>
                      <a:gd name="connsiteY84" fmla="*/ 464234 h 1533378"/>
                      <a:gd name="connsiteX85" fmla="*/ 754965 w 1921155"/>
                      <a:gd name="connsiteY85" fmla="*/ 436098 h 1533378"/>
                      <a:gd name="connsiteX86" fmla="*/ 797168 w 1921155"/>
                      <a:gd name="connsiteY86" fmla="*/ 351692 h 1533378"/>
                      <a:gd name="connsiteX87" fmla="*/ 839371 w 1921155"/>
                      <a:gd name="connsiteY87" fmla="*/ 337624 h 1533378"/>
                      <a:gd name="connsiteX88" fmla="*/ 923778 w 1921155"/>
                      <a:gd name="connsiteY88" fmla="*/ 295421 h 1533378"/>
                      <a:gd name="connsiteX89" fmla="*/ 965981 w 1921155"/>
                      <a:gd name="connsiteY89" fmla="*/ 309489 h 1533378"/>
                      <a:gd name="connsiteX90" fmla="*/ 1092590 w 1921155"/>
                      <a:gd name="connsiteY90" fmla="*/ 337624 h 1533378"/>
                      <a:gd name="connsiteX91" fmla="*/ 1064454 w 1921155"/>
                      <a:gd name="connsiteY91" fmla="*/ 464234 h 1533378"/>
                      <a:gd name="connsiteX92" fmla="*/ 1022251 w 1921155"/>
                      <a:gd name="connsiteY92" fmla="*/ 520504 h 1533378"/>
                      <a:gd name="connsiteX93" fmla="*/ 994116 w 1921155"/>
                      <a:gd name="connsiteY93" fmla="*/ 548640 h 1533378"/>
                      <a:gd name="connsiteX94" fmla="*/ 937845 w 1921155"/>
                      <a:gd name="connsiteY94" fmla="*/ 562708 h 1533378"/>
                      <a:gd name="connsiteX95" fmla="*/ 895642 w 1921155"/>
                      <a:gd name="connsiteY95" fmla="*/ 604911 h 1533378"/>
                      <a:gd name="connsiteX96" fmla="*/ 853439 w 1921155"/>
                      <a:gd name="connsiteY96" fmla="*/ 633046 h 1533378"/>
                      <a:gd name="connsiteX97" fmla="*/ 754965 w 1921155"/>
                      <a:gd name="connsiteY97" fmla="*/ 745588 h 1533378"/>
                      <a:gd name="connsiteX98" fmla="*/ 740898 w 1921155"/>
                      <a:gd name="connsiteY98" fmla="*/ 787791 h 1533378"/>
                      <a:gd name="connsiteX99" fmla="*/ 712762 w 1921155"/>
                      <a:gd name="connsiteY99" fmla="*/ 815926 h 1533378"/>
                      <a:gd name="connsiteX100" fmla="*/ 698694 w 1921155"/>
                      <a:gd name="connsiteY100" fmla="*/ 872197 h 1533378"/>
                      <a:gd name="connsiteX101" fmla="*/ 684627 w 1921155"/>
                      <a:gd name="connsiteY101" fmla="*/ 914400 h 1533378"/>
                      <a:gd name="connsiteX102" fmla="*/ 726830 w 1921155"/>
                      <a:gd name="connsiteY102" fmla="*/ 928468 h 1533378"/>
                      <a:gd name="connsiteX103" fmla="*/ 783101 w 1921155"/>
                      <a:gd name="connsiteY103" fmla="*/ 872197 h 1533378"/>
                      <a:gd name="connsiteX104" fmla="*/ 825304 w 1921155"/>
                      <a:gd name="connsiteY104" fmla="*/ 858129 h 1533378"/>
                      <a:gd name="connsiteX105" fmla="*/ 839371 w 1921155"/>
                      <a:gd name="connsiteY105" fmla="*/ 815926 h 1533378"/>
                      <a:gd name="connsiteX106" fmla="*/ 881574 w 1921155"/>
                      <a:gd name="connsiteY106" fmla="*/ 787791 h 1533378"/>
                      <a:gd name="connsiteX107" fmla="*/ 909710 w 1921155"/>
                      <a:gd name="connsiteY107" fmla="*/ 759655 h 1533378"/>
                      <a:gd name="connsiteX108" fmla="*/ 937845 w 1921155"/>
                      <a:gd name="connsiteY108" fmla="*/ 717452 h 1533378"/>
                      <a:gd name="connsiteX109" fmla="*/ 994116 w 1921155"/>
                      <a:gd name="connsiteY109" fmla="*/ 661181 h 1533378"/>
                      <a:gd name="connsiteX110" fmla="*/ 1036319 w 1921155"/>
                      <a:gd name="connsiteY110" fmla="*/ 520504 h 1533378"/>
                      <a:gd name="connsiteX111" fmla="*/ 1050387 w 1921155"/>
                      <a:gd name="connsiteY111" fmla="*/ 478301 h 1533378"/>
                      <a:gd name="connsiteX112" fmla="*/ 1078522 w 1921155"/>
                      <a:gd name="connsiteY112" fmla="*/ 436098 h 1533378"/>
                      <a:gd name="connsiteX113" fmla="*/ 1148861 w 1921155"/>
                      <a:gd name="connsiteY113" fmla="*/ 351692 h 1533378"/>
                      <a:gd name="connsiteX114" fmla="*/ 1148861 w 1921155"/>
                      <a:gd name="connsiteY114" fmla="*/ 267286 h 1533378"/>
                      <a:gd name="connsiteX115" fmla="*/ 1106658 w 1921155"/>
                      <a:gd name="connsiteY115" fmla="*/ 253218 h 1533378"/>
                      <a:gd name="connsiteX116" fmla="*/ 1078522 w 1921155"/>
                      <a:gd name="connsiteY116" fmla="*/ 211015 h 1533378"/>
                      <a:gd name="connsiteX117" fmla="*/ 980048 w 1921155"/>
                      <a:gd name="connsiteY117" fmla="*/ 154744 h 1533378"/>
                      <a:gd name="connsiteX118" fmla="*/ 937845 w 1921155"/>
                      <a:gd name="connsiteY118" fmla="*/ 112541 h 1533378"/>
                      <a:gd name="connsiteX119" fmla="*/ 853439 w 1921155"/>
                      <a:gd name="connsiteY119" fmla="*/ 84406 h 1533378"/>
                      <a:gd name="connsiteX120" fmla="*/ 769033 w 1921155"/>
                      <a:gd name="connsiteY120" fmla="*/ 28135 h 1533378"/>
                      <a:gd name="connsiteX121" fmla="*/ 740898 w 1921155"/>
                      <a:gd name="connsiteY121" fmla="*/ 56271 h 1533378"/>
                      <a:gd name="connsiteX122" fmla="*/ 825304 w 1921155"/>
                      <a:gd name="connsiteY122" fmla="*/ 112541 h 1533378"/>
                      <a:gd name="connsiteX123" fmla="*/ 867507 w 1921155"/>
                      <a:gd name="connsiteY123" fmla="*/ 140677 h 1533378"/>
                      <a:gd name="connsiteX124" fmla="*/ 909710 w 1921155"/>
                      <a:gd name="connsiteY124" fmla="*/ 154744 h 1533378"/>
                      <a:gd name="connsiteX125" fmla="*/ 994116 w 1921155"/>
                      <a:gd name="connsiteY125" fmla="*/ 211015 h 1533378"/>
                      <a:gd name="connsiteX126" fmla="*/ 1022251 w 1921155"/>
                      <a:gd name="connsiteY126" fmla="*/ 239151 h 1533378"/>
                      <a:gd name="connsiteX127" fmla="*/ 1064454 w 1921155"/>
                      <a:gd name="connsiteY127" fmla="*/ 267286 h 1533378"/>
                      <a:gd name="connsiteX128" fmla="*/ 1134793 w 1921155"/>
                      <a:gd name="connsiteY128" fmla="*/ 351692 h 1533378"/>
                      <a:gd name="connsiteX129" fmla="*/ 1275470 w 1921155"/>
                      <a:gd name="connsiteY129" fmla="*/ 379828 h 1533378"/>
                      <a:gd name="connsiteX130" fmla="*/ 1331741 w 1921155"/>
                      <a:gd name="connsiteY130" fmla="*/ 393895 h 1533378"/>
                      <a:gd name="connsiteX131" fmla="*/ 1359876 w 1921155"/>
                      <a:gd name="connsiteY131" fmla="*/ 422031 h 1533378"/>
                      <a:gd name="connsiteX132" fmla="*/ 1402079 w 1921155"/>
                      <a:gd name="connsiteY132" fmla="*/ 436098 h 1533378"/>
                      <a:gd name="connsiteX133" fmla="*/ 1444282 w 1921155"/>
                      <a:gd name="connsiteY133" fmla="*/ 464234 h 1533378"/>
                      <a:gd name="connsiteX134" fmla="*/ 1416147 w 1921155"/>
                      <a:gd name="connsiteY134" fmla="*/ 576775 h 1533378"/>
                      <a:gd name="connsiteX135" fmla="*/ 1317673 w 1921155"/>
                      <a:gd name="connsiteY135" fmla="*/ 717452 h 1533378"/>
                      <a:gd name="connsiteX136" fmla="*/ 1247334 w 1921155"/>
                      <a:gd name="connsiteY136" fmla="*/ 787791 h 1533378"/>
                      <a:gd name="connsiteX137" fmla="*/ 1191064 w 1921155"/>
                      <a:gd name="connsiteY137" fmla="*/ 872197 h 1533378"/>
                      <a:gd name="connsiteX138" fmla="*/ 1162928 w 1921155"/>
                      <a:gd name="connsiteY138" fmla="*/ 970671 h 1533378"/>
                      <a:gd name="connsiteX139" fmla="*/ 1134793 w 1921155"/>
                      <a:gd name="connsiteY139" fmla="*/ 1012874 h 1533378"/>
                      <a:gd name="connsiteX140" fmla="*/ 1120725 w 1921155"/>
                      <a:gd name="connsiteY140" fmla="*/ 872197 h 1533378"/>
                      <a:gd name="connsiteX141" fmla="*/ 1176996 w 1921155"/>
                      <a:gd name="connsiteY141" fmla="*/ 759655 h 1533378"/>
                      <a:gd name="connsiteX142" fmla="*/ 1205131 w 1921155"/>
                      <a:gd name="connsiteY142" fmla="*/ 717452 h 1533378"/>
                      <a:gd name="connsiteX143" fmla="*/ 1247334 w 1921155"/>
                      <a:gd name="connsiteY143" fmla="*/ 675249 h 1533378"/>
                      <a:gd name="connsiteX144" fmla="*/ 1275470 w 1921155"/>
                      <a:gd name="connsiteY144" fmla="*/ 618978 h 1533378"/>
                      <a:gd name="connsiteX145" fmla="*/ 1317673 w 1921155"/>
                      <a:gd name="connsiteY145" fmla="*/ 576775 h 1533378"/>
                      <a:gd name="connsiteX146" fmla="*/ 1345808 w 1921155"/>
                      <a:gd name="connsiteY146" fmla="*/ 534572 h 1533378"/>
                      <a:gd name="connsiteX147" fmla="*/ 1388011 w 1921155"/>
                      <a:gd name="connsiteY147" fmla="*/ 520504 h 1533378"/>
                      <a:gd name="connsiteX148" fmla="*/ 1458350 w 1921155"/>
                      <a:gd name="connsiteY148" fmla="*/ 478301 h 1533378"/>
                      <a:gd name="connsiteX149" fmla="*/ 1514621 w 1921155"/>
                      <a:gd name="connsiteY149" fmla="*/ 436098 h 1533378"/>
                      <a:gd name="connsiteX150" fmla="*/ 1542756 w 1921155"/>
                      <a:gd name="connsiteY150" fmla="*/ 393895 h 1533378"/>
                      <a:gd name="connsiteX151" fmla="*/ 1500553 w 1921155"/>
                      <a:gd name="connsiteY151" fmla="*/ 351692 h 1533378"/>
                      <a:gd name="connsiteX152" fmla="*/ 1430214 w 1921155"/>
                      <a:gd name="connsiteY152" fmla="*/ 281354 h 1533378"/>
                      <a:gd name="connsiteX153" fmla="*/ 1359876 w 1921155"/>
                      <a:gd name="connsiteY153" fmla="*/ 211015 h 1533378"/>
                      <a:gd name="connsiteX154" fmla="*/ 1317673 w 1921155"/>
                      <a:gd name="connsiteY154" fmla="*/ 168812 h 1533378"/>
                      <a:gd name="connsiteX155" fmla="*/ 1275470 w 1921155"/>
                      <a:gd name="connsiteY155" fmla="*/ 140677 h 1533378"/>
                      <a:gd name="connsiteX156" fmla="*/ 1191064 w 1921155"/>
                      <a:gd name="connsiteY156" fmla="*/ 112541 h 1533378"/>
                      <a:gd name="connsiteX157" fmla="*/ 1078522 w 1921155"/>
                      <a:gd name="connsiteY157" fmla="*/ 70338 h 1533378"/>
                      <a:gd name="connsiteX158" fmla="*/ 1134793 w 1921155"/>
                      <a:gd name="connsiteY158" fmla="*/ 140677 h 1533378"/>
                      <a:gd name="connsiteX159" fmla="*/ 1176996 w 1921155"/>
                      <a:gd name="connsiteY159" fmla="*/ 196948 h 1533378"/>
                      <a:gd name="connsiteX160" fmla="*/ 1261402 w 1921155"/>
                      <a:gd name="connsiteY160" fmla="*/ 253218 h 1533378"/>
                      <a:gd name="connsiteX161" fmla="*/ 1275470 w 1921155"/>
                      <a:gd name="connsiteY161" fmla="*/ 295421 h 1533378"/>
                      <a:gd name="connsiteX162" fmla="*/ 1317673 w 1921155"/>
                      <a:gd name="connsiteY162" fmla="*/ 309489 h 1533378"/>
                      <a:gd name="connsiteX163" fmla="*/ 1359876 w 1921155"/>
                      <a:gd name="connsiteY163" fmla="*/ 337624 h 1533378"/>
                      <a:gd name="connsiteX164" fmla="*/ 1402079 w 1921155"/>
                      <a:gd name="connsiteY164" fmla="*/ 351692 h 1533378"/>
                      <a:gd name="connsiteX165" fmla="*/ 1500553 w 1921155"/>
                      <a:gd name="connsiteY165" fmla="*/ 393895 h 1533378"/>
                      <a:gd name="connsiteX166" fmla="*/ 1528688 w 1921155"/>
                      <a:gd name="connsiteY166" fmla="*/ 422031 h 1533378"/>
                      <a:gd name="connsiteX167" fmla="*/ 1584959 w 1921155"/>
                      <a:gd name="connsiteY167" fmla="*/ 436098 h 1533378"/>
                      <a:gd name="connsiteX168" fmla="*/ 1627162 w 1921155"/>
                      <a:gd name="connsiteY168" fmla="*/ 450166 h 1533378"/>
                      <a:gd name="connsiteX169" fmla="*/ 1641230 w 1921155"/>
                      <a:gd name="connsiteY169" fmla="*/ 689317 h 1533378"/>
                      <a:gd name="connsiteX170" fmla="*/ 1584959 w 1921155"/>
                      <a:gd name="connsiteY170" fmla="*/ 745588 h 1533378"/>
                      <a:gd name="connsiteX171" fmla="*/ 1514621 w 1921155"/>
                      <a:gd name="connsiteY171" fmla="*/ 801858 h 1533378"/>
                      <a:gd name="connsiteX172" fmla="*/ 1486485 w 1921155"/>
                      <a:gd name="connsiteY172" fmla="*/ 829994 h 1533378"/>
                      <a:gd name="connsiteX173" fmla="*/ 1444282 w 1921155"/>
                      <a:gd name="connsiteY173" fmla="*/ 886264 h 1533378"/>
                      <a:gd name="connsiteX174" fmla="*/ 1402079 w 1921155"/>
                      <a:gd name="connsiteY174" fmla="*/ 914400 h 1533378"/>
                      <a:gd name="connsiteX175" fmla="*/ 1303605 w 1921155"/>
                      <a:gd name="connsiteY175" fmla="*/ 970671 h 1533378"/>
                      <a:gd name="connsiteX176" fmla="*/ 1275470 w 1921155"/>
                      <a:gd name="connsiteY176" fmla="*/ 1012874 h 1533378"/>
                      <a:gd name="connsiteX177" fmla="*/ 1303605 w 1921155"/>
                      <a:gd name="connsiteY177" fmla="*/ 984738 h 1533378"/>
                      <a:gd name="connsiteX178" fmla="*/ 1359876 w 1921155"/>
                      <a:gd name="connsiteY178" fmla="*/ 900332 h 1533378"/>
                      <a:gd name="connsiteX179" fmla="*/ 1388011 w 1921155"/>
                      <a:gd name="connsiteY179" fmla="*/ 858129 h 1533378"/>
                      <a:gd name="connsiteX180" fmla="*/ 1444282 w 1921155"/>
                      <a:gd name="connsiteY180" fmla="*/ 844061 h 1533378"/>
                      <a:gd name="connsiteX181" fmla="*/ 1500553 w 1921155"/>
                      <a:gd name="connsiteY181" fmla="*/ 759655 h 1533378"/>
                      <a:gd name="connsiteX182" fmla="*/ 1599027 w 1921155"/>
                      <a:gd name="connsiteY182" fmla="*/ 675249 h 1533378"/>
                      <a:gd name="connsiteX183" fmla="*/ 1627162 w 1921155"/>
                      <a:gd name="connsiteY183" fmla="*/ 633046 h 1533378"/>
                      <a:gd name="connsiteX184" fmla="*/ 1697501 w 1921155"/>
                      <a:gd name="connsiteY184" fmla="*/ 576775 h 1533378"/>
                      <a:gd name="connsiteX185" fmla="*/ 1711568 w 1921155"/>
                      <a:gd name="connsiteY185" fmla="*/ 520504 h 1533378"/>
                      <a:gd name="connsiteX186" fmla="*/ 1739704 w 1921155"/>
                      <a:gd name="connsiteY186" fmla="*/ 492369 h 1533378"/>
                      <a:gd name="connsiteX187" fmla="*/ 1725636 w 1921155"/>
                      <a:gd name="connsiteY187" fmla="*/ 323557 h 1533378"/>
                      <a:gd name="connsiteX188" fmla="*/ 1627162 w 1921155"/>
                      <a:gd name="connsiteY188" fmla="*/ 239151 h 1533378"/>
                      <a:gd name="connsiteX189" fmla="*/ 1556824 w 1921155"/>
                      <a:gd name="connsiteY189" fmla="*/ 168812 h 1533378"/>
                      <a:gd name="connsiteX190" fmla="*/ 1542756 w 1921155"/>
                      <a:gd name="connsiteY190" fmla="*/ 126609 h 1533378"/>
                      <a:gd name="connsiteX191" fmla="*/ 1627162 w 1921155"/>
                      <a:gd name="connsiteY191" fmla="*/ 168812 h 1533378"/>
                      <a:gd name="connsiteX192" fmla="*/ 1655298 w 1921155"/>
                      <a:gd name="connsiteY192" fmla="*/ 211015 h 1533378"/>
                      <a:gd name="connsiteX193" fmla="*/ 1683433 w 1921155"/>
                      <a:gd name="connsiteY193" fmla="*/ 239151 h 1533378"/>
                      <a:gd name="connsiteX194" fmla="*/ 1711568 w 1921155"/>
                      <a:gd name="connsiteY194" fmla="*/ 295421 h 1533378"/>
                      <a:gd name="connsiteX195" fmla="*/ 1753771 w 1921155"/>
                      <a:gd name="connsiteY195" fmla="*/ 436098 h 1533378"/>
                      <a:gd name="connsiteX196" fmla="*/ 1767839 w 1921155"/>
                      <a:gd name="connsiteY196" fmla="*/ 478301 h 1533378"/>
                      <a:gd name="connsiteX197" fmla="*/ 1753771 w 1921155"/>
                      <a:gd name="connsiteY197" fmla="*/ 576775 h 1533378"/>
                      <a:gd name="connsiteX198" fmla="*/ 1725636 w 1921155"/>
                      <a:gd name="connsiteY198" fmla="*/ 604911 h 1533378"/>
                      <a:gd name="connsiteX199" fmla="*/ 1697501 w 1921155"/>
                      <a:gd name="connsiteY199" fmla="*/ 661181 h 1533378"/>
                      <a:gd name="connsiteX200" fmla="*/ 1739704 w 1921155"/>
                      <a:gd name="connsiteY200" fmla="*/ 689317 h 1533378"/>
                      <a:gd name="connsiteX201" fmla="*/ 1767839 w 1921155"/>
                      <a:gd name="connsiteY201" fmla="*/ 745588 h 1533378"/>
                      <a:gd name="connsiteX202" fmla="*/ 1795974 w 1921155"/>
                      <a:gd name="connsiteY202" fmla="*/ 787791 h 1533378"/>
                      <a:gd name="connsiteX203" fmla="*/ 1838178 w 1921155"/>
                      <a:gd name="connsiteY203" fmla="*/ 928468 h 1533378"/>
                      <a:gd name="connsiteX204" fmla="*/ 1866313 w 1921155"/>
                      <a:gd name="connsiteY204" fmla="*/ 984738 h 1533378"/>
                      <a:gd name="connsiteX205" fmla="*/ 1852245 w 1921155"/>
                      <a:gd name="connsiteY205" fmla="*/ 1223889 h 1533378"/>
                      <a:gd name="connsiteX206" fmla="*/ 1838178 w 1921155"/>
                      <a:gd name="connsiteY206" fmla="*/ 1266092 h 1533378"/>
                      <a:gd name="connsiteX207" fmla="*/ 1810042 w 1921155"/>
                      <a:gd name="connsiteY207" fmla="*/ 1294228 h 1533378"/>
                      <a:gd name="connsiteX208" fmla="*/ 1795974 w 1921155"/>
                      <a:gd name="connsiteY208" fmla="*/ 1336431 h 1533378"/>
                      <a:gd name="connsiteX209" fmla="*/ 1767839 w 1921155"/>
                      <a:gd name="connsiteY209" fmla="*/ 1378634 h 1533378"/>
                      <a:gd name="connsiteX210" fmla="*/ 1767839 w 1921155"/>
                      <a:gd name="connsiteY210" fmla="*/ 1463040 h 153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</a:cxnLst>
                    <a:rect l="l" t="t" r="r" b="b"/>
                    <a:pathLst>
                      <a:path w="1921155" h="1533378">
                        <a:moveTo>
                          <a:pt x="1781907" y="1533378"/>
                        </a:moveTo>
                        <a:cubicBezTo>
                          <a:pt x="1823304" y="1450584"/>
                          <a:pt x="1803413" y="1496998"/>
                          <a:pt x="1838178" y="1392701"/>
                        </a:cubicBezTo>
                        <a:cubicBezTo>
                          <a:pt x="1842867" y="1378633"/>
                          <a:pt x="1849337" y="1365039"/>
                          <a:pt x="1852245" y="1350498"/>
                        </a:cubicBezTo>
                        <a:cubicBezTo>
                          <a:pt x="1856934" y="1327052"/>
                          <a:pt x="1860022" y="1303228"/>
                          <a:pt x="1866313" y="1280160"/>
                        </a:cubicBezTo>
                        <a:cubicBezTo>
                          <a:pt x="1874116" y="1251548"/>
                          <a:pt x="1885070" y="1223889"/>
                          <a:pt x="1894448" y="1195754"/>
                        </a:cubicBezTo>
                        <a:lnTo>
                          <a:pt x="1908516" y="1153551"/>
                        </a:lnTo>
                        <a:cubicBezTo>
                          <a:pt x="1885736" y="766304"/>
                          <a:pt x="1921155" y="1014909"/>
                          <a:pt x="1880381" y="872197"/>
                        </a:cubicBezTo>
                        <a:cubicBezTo>
                          <a:pt x="1875070" y="853607"/>
                          <a:pt x="1874960" y="833219"/>
                          <a:pt x="1866313" y="815926"/>
                        </a:cubicBezTo>
                        <a:cubicBezTo>
                          <a:pt x="1834500" y="752301"/>
                          <a:pt x="1821473" y="742951"/>
                          <a:pt x="1781907" y="703384"/>
                        </a:cubicBezTo>
                        <a:cubicBezTo>
                          <a:pt x="1753643" y="618593"/>
                          <a:pt x="1791800" y="699906"/>
                          <a:pt x="1711568" y="633046"/>
                        </a:cubicBezTo>
                        <a:cubicBezTo>
                          <a:pt x="1698580" y="622222"/>
                          <a:pt x="1695388" y="602798"/>
                          <a:pt x="1683433" y="590843"/>
                        </a:cubicBezTo>
                        <a:cubicBezTo>
                          <a:pt x="1671478" y="578888"/>
                          <a:pt x="1654432" y="573270"/>
                          <a:pt x="1641230" y="562708"/>
                        </a:cubicBezTo>
                        <a:cubicBezTo>
                          <a:pt x="1630873" y="554422"/>
                          <a:pt x="1623451" y="542858"/>
                          <a:pt x="1613094" y="534572"/>
                        </a:cubicBezTo>
                        <a:cubicBezTo>
                          <a:pt x="1599892" y="524010"/>
                          <a:pt x="1584093" y="516999"/>
                          <a:pt x="1570891" y="506437"/>
                        </a:cubicBezTo>
                        <a:cubicBezTo>
                          <a:pt x="1560534" y="498151"/>
                          <a:pt x="1554129" y="485125"/>
                          <a:pt x="1542756" y="478301"/>
                        </a:cubicBezTo>
                        <a:cubicBezTo>
                          <a:pt x="1530041" y="470672"/>
                          <a:pt x="1514621" y="468923"/>
                          <a:pt x="1500553" y="464234"/>
                        </a:cubicBezTo>
                        <a:cubicBezTo>
                          <a:pt x="1462484" y="438854"/>
                          <a:pt x="1446703" y="425812"/>
                          <a:pt x="1402079" y="407963"/>
                        </a:cubicBezTo>
                        <a:cubicBezTo>
                          <a:pt x="1374543" y="396949"/>
                          <a:pt x="1345808" y="389206"/>
                          <a:pt x="1317673" y="379828"/>
                        </a:cubicBezTo>
                        <a:lnTo>
                          <a:pt x="1233267" y="351692"/>
                        </a:lnTo>
                        <a:cubicBezTo>
                          <a:pt x="1219199" y="347003"/>
                          <a:pt x="1205450" y="341220"/>
                          <a:pt x="1191064" y="337624"/>
                        </a:cubicBezTo>
                        <a:lnTo>
                          <a:pt x="1134793" y="323557"/>
                        </a:lnTo>
                        <a:cubicBezTo>
                          <a:pt x="989427" y="328246"/>
                          <a:pt x="843885" y="329083"/>
                          <a:pt x="698694" y="337624"/>
                        </a:cubicBezTo>
                        <a:cubicBezTo>
                          <a:pt x="683891" y="338495"/>
                          <a:pt x="670797" y="347790"/>
                          <a:pt x="656491" y="351692"/>
                        </a:cubicBezTo>
                        <a:cubicBezTo>
                          <a:pt x="619185" y="361867"/>
                          <a:pt x="580634" y="367600"/>
                          <a:pt x="543950" y="379828"/>
                        </a:cubicBezTo>
                        <a:cubicBezTo>
                          <a:pt x="436860" y="415524"/>
                          <a:pt x="488625" y="402147"/>
                          <a:pt x="389205" y="422031"/>
                        </a:cubicBezTo>
                        <a:cubicBezTo>
                          <a:pt x="244024" y="494620"/>
                          <a:pt x="447380" y="400358"/>
                          <a:pt x="234461" y="464234"/>
                        </a:cubicBezTo>
                        <a:cubicBezTo>
                          <a:pt x="218267" y="469092"/>
                          <a:pt x="207380" y="484808"/>
                          <a:pt x="192258" y="492369"/>
                        </a:cubicBezTo>
                        <a:cubicBezTo>
                          <a:pt x="178995" y="499001"/>
                          <a:pt x="164122" y="501748"/>
                          <a:pt x="150054" y="506437"/>
                        </a:cubicBezTo>
                        <a:cubicBezTo>
                          <a:pt x="145365" y="529883"/>
                          <a:pt x="144382" y="554387"/>
                          <a:pt x="135987" y="576775"/>
                        </a:cubicBezTo>
                        <a:cubicBezTo>
                          <a:pt x="130050" y="592606"/>
                          <a:pt x="110631" y="602301"/>
                          <a:pt x="107851" y="618978"/>
                        </a:cubicBezTo>
                        <a:cubicBezTo>
                          <a:pt x="105413" y="633605"/>
                          <a:pt x="117230" y="647113"/>
                          <a:pt x="121919" y="661181"/>
                        </a:cubicBezTo>
                        <a:cubicBezTo>
                          <a:pt x="140676" y="656492"/>
                          <a:pt x="159848" y="653228"/>
                          <a:pt x="178190" y="647114"/>
                        </a:cubicBezTo>
                        <a:cubicBezTo>
                          <a:pt x="202146" y="639129"/>
                          <a:pt x="224884" y="627845"/>
                          <a:pt x="248528" y="618978"/>
                        </a:cubicBezTo>
                        <a:cubicBezTo>
                          <a:pt x="262412" y="613771"/>
                          <a:pt x="276663" y="609600"/>
                          <a:pt x="290731" y="604911"/>
                        </a:cubicBezTo>
                        <a:cubicBezTo>
                          <a:pt x="318867" y="586154"/>
                          <a:pt x="356381" y="576776"/>
                          <a:pt x="375138" y="548640"/>
                        </a:cubicBezTo>
                        <a:cubicBezTo>
                          <a:pt x="384516" y="534572"/>
                          <a:pt x="392711" y="519639"/>
                          <a:pt x="403273" y="506437"/>
                        </a:cubicBezTo>
                        <a:cubicBezTo>
                          <a:pt x="422733" y="482112"/>
                          <a:pt x="446670" y="465560"/>
                          <a:pt x="473611" y="450166"/>
                        </a:cubicBezTo>
                        <a:cubicBezTo>
                          <a:pt x="491819" y="439762"/>
                          <a:pt x="510411" y="429819"/>
                          <a:pt x="529882" y="422031"/>
                        </a:cubicBezTo>
                        <a:cubicBezTo>
                          <a:pt x="557418" y="411017"/>
                          <a:pt x="586153" y="403273"/>
                          <a:pt x="614288" y="393895"/>
                        </a:cubicBezTo>
                        <a:lnTo>
                          <a:pt x="656491" y="379828"/>
                        </a:lnTo>
                        <a:cubicBezTo>
                          <a:pt x="661180" y="365760"/>
                          <a:pt x="679456" y="349487"/>
                          <a:pt x="670559" y="337624"/>
                        </a:cubicBezTo>
                        <a:cubicBezTo>
                          <a:pt x="658959" y="322157"/>
                          <a:pt x="632630" y="329671"/>
                          <a:pt x="614288" y="323557"/>
                        </a:cubicBezTo>
                        <a:cubicBezTo>
                          <a:pt x="590332" y="315572"/>
                          <a:pt x="566119" y="307513"/>
                          <a:pt x="543950" y="295421"/>
                        </a:cubicBezTo>
                        <a:cubicBezTo>
                          <a:pt x="514265" y="279229"/>
                          <a:pt x="491623" y="249844"/>
                          <a:pt x="459544" y="239151"/>
                        </a:cubicBezTo>
                        <a:cubicBezTo>
                          <a:pt x="323695" y="193867"/>
                          <a:pt x="534905" y="266482"/>
                          <a:pt x="361070" y="196948"/>
                        </a:cubicBezTo>
                        <a:cubicBezTo>
                          <a:pt x="333534" y="185934"/>
                          <a:pt x="304799" y="178191"/>
                          <a:pt x="276664" y="168812"/>
                        </a:cubicBezTo>
                        <a:cubicBezTo>
                          <a:pt x="262596" y="164123"/>
                          <a:pt x="249199" y="156381"/>
                          <a:pt x="234461" y="154744"/>
                        </a:cubicBezTo>
                        <a:lnTo>
                          <a:pt x="107851" y="140677"/>
                        </a:lnTo>
                        <a:cubicBezTo>
                          <a:pt x="75027" y="145366"/>
                          <a:pt x="19863" y="123288"/>
                          <a:pt x="9378" y="154744"/>
                        </a:cubicBezTo>
                        <a:cubicBezTo>
                          <a:pt x="0" y="182880"/>
                          <a:pt x="65012" y="175687"/>
                          <a:pt x="93784" y="182880"/>
                        </a:cubicBezTo>
                        <a:cubicBezTo>
                          <a:pt x="131298" y="192258"/>
                          <a:pt x="169641" y="198787"/>
                          <a:pt x="206325" y="211015"/>
                        </a:cubicBezTo>
                        <a:cubicBezTo>
                          <a:pt x="220393" y="215704"/>
                          <a:pt x="234052" y="221866"/>
                          <a:pt x="248528" y="225083"/>
                        </a:cubicBezTo>
                        <a:cubicBezTo>
                          <a:pt x="276372" y="231271"/>
                          <a:pt x="304964" y="233557"/>
                          <a:pt x="332934" y="239151"/>
                        </a:cubicBezTo>
                        <a:cubicBezTo>
                          <a:pt x="351893" y="242943"/>
                          <a:pt x="370448" y="248529"/>
                          <a:pt x="389205" y="253218"/>
                        </a:cubicBezTo>
                        <a:cubicBezTo>
                          <a:pt x="545871" y="331552"/>
                          <a:pt x="348515" y="237959"/>
                          <a:pt x="501747" y="295421"/>
                        </a:cubicBezTo>
                        <a:cubicBezTo>
                          <a:pt x="521383" y="302784"/>
                          <a:pt x="538743" y="315296"/>
                          <a:pt x="558018" y="323557"/>
                        </a:cubicBezTo>
                        <a:cubicBezTo>
                          <a:pt x="595864" y="339776"/>
                          <a:pt x="629283" y="343437"/>
                          <a:pt x="670559" y="351692"/>
                        </a:cubicBezTo>
                        <a:cubicBezTo>
                          <a:pt x="679937" y="337624"/>
                          <a:pt x="696827" y="326293"/>
                          <a:pt x="698694" y="309489"/>
                        </a:cubicBezTo>
                        <a:cubicBezTo>
                          <a:pt x="701844" y="281140"/>
                          <a:pt x="700984" y="248450"/>
                          <a:pt x="684627" y="225083"/>
                        </a:cubicBezTo>
                        <a:cubicBezTo>
                          <a:pt x="649099" y="174329"/>
                          <a:pt x="595880" y="167727"/>
                          <a:pt x="543950" y="154744"/>
                        </a:cubicBezTo>
                        <a:cubicBezTo>
                          <a:pt x="534571" y="145366"/>
                          <a:pt x="526171" y="134894"/>
                          <a:pt x="515814" y="126609"/>
                        </a:cubicBezTo>
                        <a:cubicBezTo>
                          <a:pt x="475191" y="94111"/>
                          <a:pt x="475669" y="108080"/>
                          <a:pt x="445476" y="70338"/>
                        </a:cubicBezTo>
                        <a:cubicBezTo>
                          <a:pt x="434914" y="57136"/>
                          <a:pt x="427903" y="41337"/>
                          <a:pt x="417341" y="28135"/>
                        </a:cubicBezTo>
                        <a:cubicBezTo>
                          <a:pt x="409055" y="17778"/>
                          <a:pt x="375942" y="0"/>
                          <a:pt x="389205" y="0"/>
                        </a:cubicBezTo>
                        <a:cubicBezTo>
                          <a:pt x="406112" y="0"/>
                          <a:pt x="416565" y="20039"/>
                          <a:pt x="431408" y="28135"/>
                        </a:cubicBezTo>
                        <a:cubicBezTo>
                          <a:pt x="468229" y="48219"/>
                          <a:pt x="504160" y="71143"/>
                          <a:pt x="543950" y="84406"/>
                        </a:cubicBezTo>
                        <a:cubicBezTo>
                          <a:pt x="591296" y="100188"/>
                          <a:pt x="593752" y="98797"/>
                          <a:pt x="642424" y="126609"/>
                        </a:cubicBezTo>
                        <a:cubicBezTo>
                          <a:pt x="657104" y="134997"/>
                          <a:pt x="671790" y="143741"/>
                          <a:pt x="684627" y="154744"/>
                        </a:cubicBezTo>
                        <a:cubicBezTo>
                          <a:pt x="704767" y="172007"/>
                          <a:pt x="722141" y="192258"/>
                          <a:pt x="740898" y="211015"/>
                        </a:cubicBezTo>
                        <a:cubicBezTo>
                          <a:pt x="750276" y="220394"/>
                          <a:pt x="757997" y="231794"/>
                          <a:pt x="769033" y="239151"/>
                        </a:cubicBezTo>
                        <a:cubicBezTo>
                          <a:pt x="827789" y="278321"/>
                          <a:pt x="799281" y="255331"/>
                          <a:pt x="853439" y="309489"/>
                        </a:cubicBezTo>
                        <a:cubicBezTo>
                          <a:pt x="844061" y="337624"/>
                          <a:pt x="846275" y="372924"/>
                          <a:pt x="825304" y="393895"/>
                        </a:cubicBezTo>
                        <a:cubicBezTo>
                          <a:pt x="785735" y="433464"/>
                          <a:pt x="772714" y="442806"/>
                          <a:pt x="740898" y="506437"/>
                        </a:cubicBezTo>
                        <a:cubicBezTo>
                          <a:pt x="731519" y="525194"/>
                          <a:pt x="723167" y="544500"/>
                          <a:pt x="712762" y="562708"/>
                        </a:cubicBezTo>
                        <a:cubicBezTo>
                          <a:pt x="704374" y="577388"/>
                          <a:pt x="693015" y="590232"/>
                          <a:pt x="684627" y="604911"/>
                        </a:cubicBezTo>
                        <a:cubicBezTo>
                          <a:pt x="658751" y="650194"/>
                          <a:pt x="641169" y="694339"/>
                          <a:pt x="628356" y="745588"/>
                        </a:cubicBezTo>
                        <a:cubicBezTo>
                          <a:pt x="623667" y="764345"/>
                          <a:pt x="621904" y="784087"/>
                          <a:pt x="614288" y="801858"/>
                        </a:cubicBezTo>
                        <a:cubicBezTo>
                          <a:pt x="594305" y="848485"/>
                          <a:pt x="585942" y="837292"/>
                          <a:pt x="558018" y="872197"/>
                        </a:cubicBezTo>
                        <a:cubicBezTo>
                          <a:pt x="479681" y="970118"/>
                          <a:pt x="587922" y="856360"/>
                          <a:pt x="487679" y="956603"/>
                        </a:cubicBezTo>
                        <a:cubicBezTo>
                          <a:pt x="497057" y="928468"/>
                          <a:pt x="494843" y="893168"/>
                          <a:pt x="515814" y="872197"/>
                        </a:cubicBezTo>
                        <a:cubicBezTo>
                          <a:pt x="567860" y="820151"/>
                          <a:pt x="536594" y="855096"/>
                          <a:pt x="600221" y="759655"/>
                        </a:cubicBezTo>
                        <a:cubicBezTo>
                          <a:pt x="609599" y="745587"/>
                          <a:pt x="623010" y="733492"/>
                          <a:pt x="628356" y="717452"/>
                        </a:cubicBezTo>
                        <a:cubicBezTo>
                          <a:pt x="660685" y="620463"/>
                          <a:pt x="635520" y="654016"/>
                          <a:pt x="684627" y="604911"/>
                        </a:cubicBezTo>
                        <a:cubicBezTo>
                          <a:pt x="694005" y="576775"/>
                          <a:pt x="705569" y="549276"/>
                          <a:pt x="712762" y="520504"/>
                        </a:cubicBezTo>
                        <a:cubicBezTo>
                          <a:pt x="717451" y="501747"/>
                          <a:pt x="718184" y="481527"/>
                          <a:pt x="726830" y="464234"/>
                        </a:cubicBezTo>
                        <a:cubicBezTo>
                          <a:pt x="732761" y="452371"/>
                          <a:pt x="745587" y="445477"/>
                          <a:pt x="754965" y="436098"/>
                        </a:cubicBezTo>
                        <a:cubicBezTo>
                          <a:pt x="764232" y="408297"/>
                          <a:pt x="772377" y="371525"/>
                          <a:pt x="797168" y="351692"/>
                        </a:cubicBezTo>
                        <a:cubicBezTo>
                          <a:pt x="808747" y="342429"/>
                          <a:pt x="826108" y="344256"/>
                          <a:pt x="839371" y="337624"/>
                        </a:cubicBezTo>
                        <a:cubicBezTo>
                          <a:pt x="948451" y="283084"/>
                          <a:pt x="817699" y="330781"/>
                          <a:pt x="923778" y="295421"/>
                        </a:cubicBezTo>
                        <a:cubicBezTo>
                          <a:pt x="937846" y="300110"/>
                          <a:pt x="951505" y="306272"/>
                          <a:pt x="965981" y="309489"/>
                        </a:cubicBezTo>
                        <a:cubicBezTo>
                          <a:pt x="1114541" y="342503"/>
                          <a:pt x="997579" y="305955"/>
                          <a:pt x="1092590" y="337624"/>
                        </a:cubicBezTo>
                        <a:cubicBezTo>
                          <a:pt x="1089146" y="358288"/>
                          <a:pt x="1080752" y="435713"/>
                          <a:pt x="1064454" y="464234"/>
                        </a:cubicBezTo>
                        <a:cubicBezTo>
                          <a:pt x="1052821" y="484591"/>
                          <a:pt x="1037261" y="502492"/>
                          <a:pt x="1022251" y="520504"/>
                        </a:cubicBezTo>
                        <a:cubicBezTo>
                          <a:pt x="1013760" y="530693"/>
                          <a:pt x="1005979" y="542708"/>
                          <a:pt x="994116" y="548640"/>
                        </a:cubicBezTo>
                        <a:cubicBezTo>
                          <a:pt x="976823" y="557287"/>
                          <a:pt x="956602" y="558019"/>
                          <a:pt x="937845" y="562708"/>
                        </a:cubicBezTo>
                        <a:cubicBezTo>
                          <a:pt x="923777" y="576776"/>
                          <a:pt x="910926" y="592175"/>
                          <a:pt x="895642" y="604911"/>
                        </a:cubicBezTo>
                        <a:cubicBezTo>
                          <a:pt x="882654" y="615735"/>
                          <a:pt x="864572" y="620322"/>
                          <a:pt x="853439" y="633046"/>
                        </a:cubicBezTo>
                        <a:cubicBezTo>
                          <a:pt x="738550" y="764347"/>
                          <a:pt x="849923" y="682281"/>
                          <a:pt x="754965" y="745588"/>
                        </a:cubicBezTo>
                        <a:cubicBezTo>
                          <a:pt x="750276" y="759656"/>
                          <a:pt x="748527" y="775076"/>
                          <a:pt x="740898" y="787791"/>
                        </a:cubicBezTo>
                        <a:cubicBezTo>
                          <a:pt x="734074" y="799164"/>
                          <a:pt x="718694" y="804063"/>
                          <a:pt x="712762" y="815926"/>
                        </a:cubicBezTo>
                        <a:cubicBezTo>
                          <a:pt x="704115" y="833219"/>
                          <a:pt x="704005" y="853607"/>
                          <a:pt x="698694" y="872197"/>
                        </a:cubicBezTo>
                        <a:cubicBezTo>
                          <a:pt x="694620" y="886455"/>
                          <a:pt x="689316" y="900332"/>
                          <a:pt x="684627" y="914400"/>
                        </a:cubicBezTo>
                        <a:cubicBezTo>
                          <a:pt x="698695" y="919089"/>
                          <a:pt x="713200" y="934309"/>
                          <a:pt x="726830" y="928468"/>
                        </a:cubicBezTo>
                        <a:cubicBezTo>
                          <a:pt x="751212" y="918019"/>
                          <a:pt x="757936" y="880586"/>
                          <a:pt x="783101" y="872197"/>
                        </a:cubicBezTo>
                        <a:lnTo>
                          <a:pt x="825304" y="858129"/>
                        </a:lnTo>
                        <a:cubicBezTo>
                          <a:pt x="829993" y="844061"/>
                          <a:pt x="830108" y="827505"/>
                          <a:pt x="839371" y="815926"/>
                        </a:cubicBezTo>
                        <a:cubicBezTo>
                          <a:pt x="849933" y="802724"/>
                          <a:pt x="868372" y="798353"/>
                          <a:pt x="881574" y="787791"/>
                        </a:cubicBezTo>
                        <a:cubicBezTo>
                          <a:pt x="891931" y="779505"/>
                          <a:pt x="901424" y="770012"/>
                          <a:pt x="909710" y="759655"/>
                        </a:cubicBezTo>
                        <a:cubicBezTo>
                          <a:pt x="920272" y="746453"/>
                          <a:pt x="926842" y="730289"/>
                          <a:pt x="937845" y="717452"/>
                        </a:cubicBezTo>
                        <a:cubicBezTo>
                          <a:pt x="955108" y="697312"/>
                          <a:pt x="994116" y="661181"/>
                          <a:pt x="994116" y="661181"/>
                        </a:cubicBezTo>
                        <a:cubicBezTo>
                          <a:pt x="1015376" y="576143"/>
                          <a:pt x="1002072" y="623246"/>
                          <a:pt x="1036319" y="520504"/>
                        </a:cubicBezTo>
                        <a:cubicBezTo>
                          <a:pt x="1041008" y="506436"/>
                          <a:pt x="1042162" y="490639"/>
                          <a:pt x="1050387" y="478301"/>
                        </a:cubicBezTo>
                        <a:cubicBezTo>
                          <a:pt x="1059765" y="464233"/>
                          <a:pt x="1067698" y="449086"/>
                          <a:pt x="1078522" y="436098"/>
                        </a:cubicBezTo>
                        <a:cubicBezTo>
                          <a:pt x="1168792" y="327774"/>
                          <a:pt x="1079000" y="456481"/>
                          <a:pt x="1148861" y="351692"/>
                        </a:cubicBezTo>
                        <a:cubicBezTo>
                          <a:pt x="1158239" y="323557"/>
                          <a:pt x="1176995" y="295421"/>
                          <a:pt x="1148861" y="267286"/>
                        </a:cubicBezTo>
                        <a:cubicBezTo>
                          <a:pt x="1138376" y="256800"/>
                          <a:pt x="1120726" y="257907"/>
                          <a:pt x="1106658" y="253218"/>
                        </a:cubicBezTo>
                        <a:cubicBezTo>
                          <a:pt x="1097279" y="239150"/>
                          <a:pt x="1090477" y="222970"/>
                          <a:pt x="1078522" y="211015"/>
                        </a:cubicBezTo>
                        <a:cubicBezTo>
                          <a:pt x="1045297" y="177790"/>
                          <a:pt x="1018663" y="182326"/>
                          <a:pt x="980048" y="154744"/>
                        </a:cubicBezTo>
                        <a:cubicBezTo>
                          <a:pt x="963859" y="143180"/>
                          <a:pt x="955236" y="122203"/>
                          <a:pt x="937845" y="112541"/>
                        </a:cubicBezTo>
                        <a:cubicBezTo>
                          <a:pt x="911920" y="98138"/>
                          <a:pt x="878115" y="100857"/>
                          <a:pt x="853439" y="84406"/>
                        </a:cubicBezTo>
                        <a:lnTo>
                          <a:pt x="769033" y="28135"/>
                        </a:lnTo>
                        <a:cubicBezTo>
                          <a:pt x="759655" y="37514"/>
                          <a:pt x="738297" y="43265"/>
                          <a:pt x="740898" y="56271"/>
                        </a:cubicBezTo>
                        <a:cubicBezTo>
                          <a:pt x="748425" y="93906"/>
                          <a:pt x="797888" y="103403"/>
                          <a:pt x="825304" y="112541"/>
                        </a:cubicBezTo>
                        <a:cubicBezTo>
                          <a:pt x="839372" y="121920"/>
                          <a:pt x="852385" y="133116"/>
                          <a:pt x="867507" y="140677"/>
                        </a:cubicBezTo>
                        <a:cubicBezTo>
                          <a:pt x="880770" y="147309"/>
                          <a:pt x="897372" y="146519"/>
                          <a:pt x="909710" y="154744"/>
                        </a:cubicBezTo>
                        <a:cubicBezTo>
                          <a:pt x="1015086" y="224995"/>
                          <a:pt x="893768" y="177567"/>
                          <a:pt x="994116" y="211015"/>
                        </a:cubicBezTo>
                        <a:cubicBezTo>
                          <a:pt x="1003494" y="220394"/>
                          <a:pt x="1011894" y="230865"/>
                          <a:pt x="1022251" y="239151"/>
                        </a:cubicBezTo>
                        <a:cubicBezTo>
                          <a:pt x="1035453" y="249713"/>
                          <a:pt x="1052499" y="255331"/>
                          <a:pt x="1064454" y="267286"/>
                        </a:cubicBezTo>
                        <a:cubicBezTo>
                          <a:pt x="1089425" y="292257"/>
                          <a:pt x="1097344" y="337289"/>
                          <a:pt x="1134793" y="351692"/>
                        </a:cubicBezTo>
                        <a:cubicBezTo>
                          <a:pt x="1179426" y="368859"/>
                          <a:pt x="1229077" y="368230"/>
                          <a:pt x="1275470" y="379828"/>
                        </a:cubicBezTo>
                        <a:lnTo>
                          <a:pt x="1331741" y="393895"/>
                        </a:lnTo>
                        <a:cubicBezTo>
                          <a:pt x="1341119" y="403274"/>
                          <a:pt x="1348503" y="415207"/>
                          <a:pt x="1359876" y="422031"/>
                        </a:cubicBezTo>
                        <a:cubicBezTo>
                          <a:pt x="1372591" y="429660"/>
                          <a:pt x="1388816" y="429466"/>
                          <a:pt x="1402079" y="436098"/>
                        </a:cubicBezTo>
                        <a:cubicBezTo>
                          <a:pt x="1417201" y="443659"/>
                          <a:pt x="1430214" y="454855"/>
                          <a:pt x="1444282" y="464234"/>
                        </a:cubicBezTo>
                        <a:cubicBezTo>
                          <a:pt x="1440386" y="483716"/>
                          <a:pt x="1429663" y="552446"/>
                          <a:pt x="1416147" y="576775"/>
                        </a:cubicBezTo>
                        <a:cubicBezTo>
                          <a:pt x="1405479" y="595978"/>
                          <a:pt x="1339527" y="692866"/>
                          <a:pt x="1317673" y="717452"/>
                        </a:cubicBezTo>
                        <a:cubicBezTo>
                          <a:pt x="1295644" y="742235"/>
                          <a:pt x="1265727" y="760202"/>
                          <a:pt x="1247334" y="787791"/>
                        </a:cubicBezTo>
                        <a:lnTo>
                          <a:pt x="1191064" y="872197"/>
                        </a:lnTo>
                        <a:cubicBezTo>
                          <a:pt x="1186556" y="890228"/>
                          <a:pt x="1173019" y="950488"/>
                          <a:pt x="1162928" y="970671"/>
                        </a:cubicBezTo>
                        <a:cubicBezTo>
                          <a:pt x="1155367" y="985793"/>
                          <a:pt x="1144171" y="998806"/>
                          <a:pt x="1134793" y="1012874"/>
                        </a:cubicBezTo>
                        <a:cubicBezTo>
                          <a:pt x="1083169" y="961248"/>
                          <a:pt x="1095770" y="988655"/>
                          <a:pt x="1120725" y="872197"/>
                        </a:cubicBezTo>
                        <a:cubicBezTo>
                          <a:pt x="1145318" y="757431"/>
                          <a:pt x="1131351" y="816713"/>
                          <a:pt x="1176996" y="759655"/>
                        </a:cubicBezTo>
                        <a:cubicBezTo>
                          <a:pt x="1187558" y="746453"/>
                          <a:pt x="1194307" y="730440"/>
                          <a:pt x="1205131" y="717452"/>
                        </a:cubicBezTo>
                        <a:cubicBezTo>
                          <a:pt x="1217867" y="702168"/>
                          <a:pt x="1235770" y="691438"/>
                          <a:pt x="1247334" y="675249"/>
                        </a:cubicBezTo>
                        <a:cubicBezTo>
                          <a:pt x="1259523" y="658184"/>
                          <a:pt x="1263281" y="636043"/>
                          <a:pt x="1275470" y="618978"/>
                        </a:cubicBezTo>
                        <a:cubicBezTo>
                          <a:pt x="1287034" y="602789"/>
                          <a:pt x="1304937" y="592059"/>
                          <a:pt x="1317673" y="576775"/>
                        </a:cubicBezTo>
                        <a:cubicBezTo>
                          <a:pt x="1328497" y="563787"/>
                          <a:pt x="1332606" y="545134"/>
                          <a:pt x="1345808" y="534572"/>
                        </a:cubicBezTo>
                        <a:cubicBezTo>
                          <a:pt x="1357387" y="525309"/>
                          <a:pt x="1373943" y="525193"/>
                          <a:pt x="1388011" y="520504"/>
                        </a:cubicBezTo>
                        <a:cubicBezTo>
                          <a:pt x="1453857" y="454660"/>
                          <a:pt x="1373126" y="527000"/>
                          <a:pt x="1458350" y="478301"/>
                        </a:cubicBezTo>
                        <a:cubicBezTo>
                          <a:pt x="1478707" y="466668"/>
                          <a:pt x="1495864" y="450166"/>
                          <a:pt x="1514621" y="436098"/>
                        </a:cubicBezTo>
                        <a:cubicBezTo>
                          <a:pt x="1523999" y="422030"/>
                          <a:pt x="1545536" y="410572"/>
                          <a:pt x="1542756" y="393895"/>
                        </a:cubicBezTo>
                        <a:cubicBezTo>
                          <a:pt x="1539485" y="374271"/>
                          <a:pt x="1513289" y="366976"/>
                          <a:pt x="1500553" y="351692"/>
                        </a:cubicBezTo>
                        <a:cubicBezTo>
                          <a:pt x="1392337" y="221832"/>
                          <a:pt x="1557189" y="392457"/>
                          <a:pt x="1430214" y="281354"/>
                        </a:cubicBezTo>
                        <a:cubicBezTo>
                          <a:pt x="1405260" y="259519"/>
                          <a:pt x="1383322" y="234461"/>
                          <a:pt x="1359876" y="211015"/>
                        </a:cubicBezTo>
                        <a:cubicBezTo>
                          <a:pt x="1345808" y="196947"/>
                          <a:pt x="1334226" y="179847"/>
                          <a:pt x="1317673" y="168812"/>
                        </a:cubicBezTo>
                        <a:cubicBezTo>
                          <a:pt x="1303605" y="159434"/>
                          <a:pt x="1290920" y="147544"/>
                          <a:pt x="1275470" y="140677"/>
                        </a:cubicBezTo>
                        <a:cubicBezTo>
                          <a:pt x="1248369" y="128632"/>
                          <a:pt x="1215740" y="128992"/>
                          <a:pt x="1191064" y="112541"/>
                        </a:cubicBezTo>
                        <a:cubicBezTo>
                          <a:pt x="1128966" y="71143"/>
                          <a:pt x="1165440" y="87722"/>
                          <a:pt x="1078522" y="70338"/>
                        </a:cubicBezTo>
                        <a:cubicBezTo>
                          <a:pt x="1148089" y="174686"/>
                          <a:pt x="1067973" y="60492"/>
                          <a:pt x="1134793" y="140677"/>
                        </a:cubicBezTo>
                        <a:cubicBezTo>
                          <a:pt x="1149803" y="158689"/>
                          <a:pt x="1159472" y="181371"/>
                          <a:pt x="1176996" y="196948"/>
                        </a:cubicBezTo>
                        <a:cubicBezTo>
                          <a:pt x="1202269" y="219413"/>
                          <a:pt x="1261402" y="253218"/>
                          <a:pt x="1261402" y="253218"/>
                        </a:cubicBezTo>
                        <a:cubicBezTo>
                          <a:pt x="1266091" y="267286"/>
                          <a:pt x="1264985" y="284936"/>
                          <a:pt x="1275470" y="295421"/>
                        </a:cubicBezTo>
                        <a:cubicBezTo>
                          <a:pt x="1285955" y="305906"/>
                          <a:pt x="1304410" y="302857"/>
                          <a:pt x="1317673" y="309489"/>
                        </a:cubicBezTo>
                        <a:cubicBezTo>
                          <a:pt x="1332795" y="317050"/>
                          <a:pt x="1344754" y="330063"/>
                          <a:pt x="1359876" y="337624"/>
                        </a:cubicBezTo>
                        <a:cubicBezTo>
                          <a:pt x="1373139" y="344256"/>
                          <a:pt x="1388816" y="345060"/>
                          <a:pt x="1402079" y="351692"/>
                        </a:cubicBezTo>
                        <a:cubicBezTo>
                          <a:pt x="1499226" y="400267"/>
                          <a:pt x="1383445" y="364620"/>
                          <a:pt x="1500553" y="393895"/>
                        </a:cubicBezTo>
                        <a:cubicBezTo>
                          <a:pt x="1509931" y="403274"/>
                          <a:pt x="1516825" y="416100"/>
                          <a:pt x="1528688" y="422031"/>
                        </a:cubicBezTo>
                        <a:cubicBezTo>
                          <a:pt x="1545981" y="430678"/>
                          <a:pt x="1566369" y="430787"/>
                          <a:pt x="1584959" y="436098"/>
                        </a:cubicBezTo>
                        <a:cubicBezTo>
                          <a:pt x="1599217" y="440172"/>
                          <a:pt x="1613094" y="445477"/>
                          <a:pt x="1627162" y="450166"/>
                        </a:cubicBezTo>
                        <a:cubicBezTo>
                          <a:pt x="1658887" y="545339"/>
                          <a:pt x="1680320" y="572047"/>
                          <a:pt x="1641230" y="689317"/>
                        </a:cubicBezTo>
                        <a:cubicBezTo>
                          <a:pt x="1632842" y="714482"/>
                          <a:pt x="1599673" y="723517"/>
                          <a:pt x="1584959" y="745588"/>
                        </a:cubicBezTo>
                        <a:cubicBezTo>
                          <a:pt x="1548599" y="800129"/>
                          <a:pt x="1572864" y="782445"/>
                          <a:pt x="1514621" y="801858"/>
                        </a:cubicBezTo>
                        <a:cubicBezTo>
                          <a:pt x="1505242" y="811237"/>
                          <a:pt x="1494976" y="819805"/>
                          <a:pt x="1486485" y="829994"/>
                        </a:cubicBezTo>
                        <a:cubicBezTo>
                          <a:pt x="1471475" y="848006"/>
                          <a:pt x="1460861" y="869685"/>
                          <a:pt x="1444282" y="886264"/>
                        </a:cubicBezTo>
                        <a:cubicBezTo>
                          <a:pt x="1432327" y="898219"/>
                          <a:pt x="1415837" y="904573"/>
                          <a:pt x="1402079" y="914400"/>
                        </a:cubicBezTo>
                        <a:cubicBezTo>
                          <a:pt x="1327559" y="967629"/>
                          <a:pt x="1372090" y="947842"/>
                          <a:pt x="1303605" y="970671"/>
                        </a:cubicBezTo>
                        <a:cubicBezTo>
                          <a:pt x="1294227" y="984739"/>
                          <a:pt x="1263515" y="1024829"/>
                          <a:pt x="1275470" y="1012874"/>
                        </a:cubicBezTo>
                        <a:lnTo>
                          <a:pt x="1303605" y="984738"/>
                        </a:lnTo>
                        <a:cubicBezTo>
                          <a:pt x="1328328" y="910570"/>
                          <a:pt x="1301333" y="970584"/>
                          <a:pt x="1359876" y="900332"/>
                        </a:cubicBezTo>
                        <a:cubicBezTo>
                          <a:pt x="1370700" y="887344"/>
                          <a:pt x="1373943" y="867507"/>
                          <a:pt x="1388011" y="858129"/>
                        </a:cubicBezTo>
                        <a:cubicBezTo>
                          <a:pt x="1404098" y="847404"/>
                          <a:pt x="1425525" y="848750"/>
                          <a:pt x="1444282" y="844061"/>
                        </a:cubicBezTo>
                        <a:cubicBezTo>
                          <a:pt x="1463039" y="815926"/>
                          <a:pt x="1472418" y="778412"/>
                          <a:pt x="1500553" y="759655"/>
                        </a:cubicBezTo>
                        <a:cubicBezTo>
                          <a:pt x="1538736" y="734200"/>
                          <a:pt x="1571737" y="716185"/>
                          <a:pt x="1599027" y="675249"/>
                        </a:cubicBezTo>
                        <a:cubicBezTo>
                          <a:pt x="1608405" y="661181"/>
                          <a:pt x="1616600" y="646248"/>
                          <a:pt x="1627162" y="633046"/>
                        </a:cubicBezTo>
                        <a:cubicBezTo>
                          <a:pt x="1650069" y="604412"/>
                          <a:pt x="1666168" y="597664"/>
                          <a:pt x="1697501" y="576775"/>
                        </a:cubicBezTo>
                        <a:cubicBezTo>
                          <a:pt x="1702190" y="558018"/>
                          <a:pt x="1702921" y="537797"/>
                          <a:pt x="1711568" y="520504"/>
                        </a:cubicBezTo>
                        <a:cubicBezTo>
                          <a:pt x="1717499" y="508641"/>
                          <a:pt x="1738759" y="505598"/>
                          <a:pt x="1739704" y="492369"/>
                        </a:cubicBezTo>
                        <a:cubicBezTo>
                          <a:pt x="1743727" y="436047"/>
                          <a:pt x="1742478" y="377452"/>
                          <a:pt x="1725636" y="323557"/>
                        </a:cubicBezTo>
                        <a:cubicBezTo>
                          <a:pt x="1712931" y="282902"/>
                          <a:pt x="1656049" y="264427"/>
                          <a:pt x="1627162" y="239151"/>
                        </a:cubicBezTo>
                        <a:cubicBezTo>
                          <a:pt x="1602208" y="217316"/>
                          <a:pt x="1556824" y="168812"/>
                          <a:pt x="1556824" y="168812"/>
                        </a:cubicBezTo>
                        <a:cubicBezTo>
                          <a:pt x="1552135" y="154744"/>
                          <a:pt x="1532271" y="137094"/>
                          <a:pt x="1542756" y="126609"/>
                        </a:cubicBezTo>
                        <a:cubicBezTo>
                          <a:pt x="1554404" y="114961"/>
                          <a:pt x="1625746" y="167868"/>
                          <a:pt x="1627162" y="168812"/>
                        </a:cubicBezTo>
                        <a:cubicBezTo>
                          <a:pt x="1636541" y="182880"/>
                          <a:pt x="1644736" y="197813"/>
                          <a:pt x="1655298" y="211015"/>
                        </a:cubicBezTo>
                        <a:cubicBezTo>
                          <a:pt x="1663583" y="221372"/>
                          <a:pt x="1676076" y="228115"/>
                          <a:pt x="1683433" y="239151"/>
                        </a:cubicBezTo>
                        <a:cubicBezTo>
                          <a:pt x="1695065" y="256600"/>
                          <a:pt x="1703780" y="275950"/>
                          <a:pt x="1711568" y="295421"/>
                        </a:cubicBezTo>
                        <a:cubicBezTo>
                          <a:pt x="1745004" y="379011"/>
                          <a:pt x="1733042" y="363546"/>
                          <a:pt x="1753771" y="436098"/>
                        </a:cubicBezTo>
                        <a:cubicBezTo>
                          <a:pt x="1757845" y="450356"/>
                          <a:pt x="1763150" y="464233"/>
                          <a:pt x="1767839" y="478301"/>
                        </a:cubicBezTo>
                        <a:cubicBezTo>
                          <a:pt x="1763150" y="511126"/>
                          <a:pt x="1764256" y="545319"/>
                          <a:pt x="1753771" y="576775"/>
                        </a:cubicBezTo>
                        <a:cubicBezTo>
                          <a:pt x="1749577" y="589358"/>
                          <a:pt x="1732993" y="593875"/>
                          <a:pt x="1725636" y="604911"/>
                        </a:cubicBezTo>
                        <a:cubicBezTo>
                          <a:pt x="1714004" y="622360"/>
                          <a:pt x="1706879" y="642424"/>
                          <a:pt x="1697501" y="661181"/>
                        </a:cubicBezTo>
                        <a:cubicBezTo>
                          <a:pt x="1711569" y="670560"/>
                          <a:pt x="1728880" y="676328"/>
                          <a:pt x="1739704" y="689317"/>
                        </a:cubicBezTo>
                        <a:cubicBezTo>
                          <a:pt x="1753129" y="705427"/>
                          <a:pt x="1757435" y="727380"/>
                          <a:pt x="1767839" y="745588"/>
                        </a:cubicBezTo>
                        <a:cubicBezTo>
                          <a:pt x="1776227" y="760268"/>
                          <a:pt x="1786596" y="773723"/>
                          <a:pt x="1795974" y="787791"/>
                        </a:cubicBezTo>
                        <a:cubicBezTo>
                          <a:pt x="1806071" y="828178"/>
                          <a:pt x="1821054" y="894219"/>
                          <a:pt x="1838178" y="928468"/>
                        </a:cubicBezTo>
                        <a:lnTo>
                          <a:pt x="1866313" y="984738"/>
                        </a:lnTo>
                        <a:cubicBezTo>
                          <a:pt x="1861624" y="1064455"/>
                          <a:pt x="1860191" y="1144430"/>
                          <a:pt x="1852245" y="1223889"/>
                        </a:cubicBezTo>
                        <a:cubicBezTo>
                          <a:pt x="1850770" y="1238644"/>
                          <a:pt x="1845807" y="1253377"/>
                          <a:pt x="1838178" y="1266092"/>
                        </a:cubicBezTo>
                        <a:cubicBezTo>
                          <a:pt x="1831354" y="1277465"/>
                          <a:pt x="1819421" y="1284849"/>
                          <a:pt x="1810042" y="1294228"/>
                        </a:cubicBezTo>
                        <a:cubicBezTo>
                          <a:pt x="1805353" y="1308296"/>
                          <a:pt x="1802606" y="1323168"/>
                          <a:pt x="1795974" y="1336431"/>
                        </a:cubicBezTo>
                        <a:cubicBezTo>
                          <a:pt x="1788413" y="1351553"/>
                          <a:pt x="1771507" y="1362129"/>
                          <a:pt x="1767839" y="1378634"/>
                        </a:cubicBezTo>
                        <a:cubicBezTo>
                          <a:pt x="1761736" y="1406099"/>
                          <a:pt x="1767839" y="1434905"/>
                          <a:pt x="1767839" y="1463040"/>
                        </a:cubicBezTo>
                      </a:path>
                    </a:pathLst>
                  </a:custGeom>
                  <a:solidFill>
                    <a:srgbClr val="33CC33"/>
                  </a:solidFill>
                  <a:ln>
                    <a:solidFill>
                      <a:srgbClr val="33CC33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21" name="Freeform 3020"/>
                  <p:cNvSpPr/>
                  <p:nvPr/>
                </p:nvSpPr>
                <p:spPr>
                  <a:xfrm>
                    <a:off x="6109604" y="56271"/>
                    <a:ext cx="2241575" cy="1351260"/>
                  </a:xfrm>
                  <a:custGeom>
                    <a:avLst/>
                    <a:gdLst>
                      <a:gd name="connsiteX0" fmla="*/ 460008 w 2241575"/>
                      <a:gd name="connsiteY0" fmla="*/ 1209821 h 1351260"/>
                      <a:gd name="connsiteX1" fmla="*/ 474076 w 2241575"/>
                      <a:gd name="connsiteY1" fmla="*/ 1153551 h 1351260"/>
                      <a:gd name="connsiteX2" fmla="*/ 544414 w 2241575"/>
                      <a:gd name="connsiteY2" fmla="*/ 1097280 h 1351260"/>
                      <a:gd name="connsiteX3" fmla="*/ 642888 w 2241575"/>
                      <a:gd name="connsiteY3" fmla="*/ 984738 h 1351260"/>
                      <a:gd name="connsiteX4" fmla="*/ 685091 w 2241575"/>
                      <a:gd name="connsiteY4" fmla="*/ 801858 h 1351260"/>
                      <a:gd name="connsiteX5" fmla="*/ 699159 w 2241575"/>
                      <a:gd name="connsiteY5" fmla="*/ 759655 h 1351260"/>
                      <a:gd name="connsiteX6" fmla="*/ 713227 w 2241575"/>
                      <a:gd name="connsiteY6" fmla="*/ 717452 h 1351260"/>
                      <a:gd name="connsiteX7" fmla="*/ 769498 w 2241575"/>
                      <a:gd name="connsiteY7" fmla="*/ 604911 h 1351260"/>
                      <a:gd name="connsiteX8" fmla="*/ 825768 w 2241575"/>
                      <a:gd name="connsiteY8" fmla="*/ 436098 h 1351260"/>
                      <a:gd name="connsiteX9" fmla="*/ 839836 w 2241575"/>
                      <a:gd name="connsiteY9" fmla="*/ 351692 h 1351260"/>
                      <a:gd name="connsiteX10" fmla="*/ 867971 w 2241575"/>
                      <a:gd name="connsiteY10" fmla="*/ 267286 h 1351260"/>
                      <a:gd name="connsiteX11" fmla="*/ 910174 w 2241575"/>
                      <a:gd name="connsiteY11" fmla="*/ 140677 h 1351260"/>
                      <a:gd name="connsiteX12" fmla="*/ 938310 w 2241575"/>
                      <a:gd name="connsiteY12" fmla="*/ 56271 h 1351260"/>
                      <a:gd name="connsiteX13" fmla="*/ 952378 w 2241575"/>
                      <a:gd name="connsiteY13" fmla="*/ 14067 h 1351260"/>
                      <a:gd name="connsiteX14" fmla="*/ 896107 w 2241575"/>
                      <a:gd name="connsiteY14" fmla="*/ 98474 h 1351260"/>
                      <a:gd name="connsiteX15" fmla="*/ 853904 w 2241575"/>
                      <a:gd name="connsiteY15" fmla="*/ 182880 h 1351260"/>
                      <a:gd name="connsiteX16" fmla="*/ 839836 w 2241575"/>
                      <a:gd name="connsiteY16" fmla="*/ 253218 h 1351260"/>
                      <a:gd name="connsiteX17" fmla="*/ 811701 w 2241575"/>
                      <a:gd name="connsiteY17" fmla="*/ 295421 h 1351260"/>
                      <a:gd name="connsiteX18" fmla="*/ 797633 w 2241575"/>
                      <a:gd name="connsiteY18" fmla="*/ 351692 h 1351260"/>
                      <a:gd name="connsiteX19" fmla="*/ 769498 w 2241575"/>
                      <a:gd name="connsiteY19" fmla="*/ 436098 h 1351260"/>
                      <a:gd name="connsiteX20" fmla="*/ 755430 w 2241575"/>
                      <a:gd name="connsiteY20" fmla="*/ 478301 h 1351260"/>
                      <a:gd name="connsiteX21" fmla="*/ 741362 w 2241575"/>
                      <a:gd name="connsiteY21" fmla="*/ 562707 h 1351260"/>
                      <a:gd name="connsiteX22" fmla="*/ 713227 w 2241575"/>
                      <a:gd name="connsiteY22" fmla="*/ 647114 h 1351260"/>
                      <a:gd name="connsiteX23" fmla="*/ 685091 w 2241575"/>
                      <a:gd name="connsiteY23" fmla="*/ 815926 h 1351260"/>
                      <a:gd name="connsiteX24" fmla="*/ 671024 w 2241575"/>
                      <a:gd name="connsiteY24" fmla="*/ 914400 h 1351260"/>
                      <a:gd name="connsiteX25" fmla="*/ 656956 w 2241575"/>
                      <a:gd name="connsiteY25" fmla="*/ 1026941 h 1351260"/>
                      <a:gd name="connsiteX26" fmla="*/ 628821 w 2241575"/>
                      <a:gd name="connsiteY26" fmla="*/ 1111347 h 1351260"/>
                      <a:gd name="connsiteX27" fmla="*/ 614753 w 2241575"/>
                      <a:gd name="connsiteY27" fmla="*/ 1153551 h 1351260"/>
                      <a:gd name="connsiteX28" fmla="*/ 628821 w 2241575"/>
                      <a:gd name="connsiteY28" fmla="*/ 1294227 h 1351260"/>
                      <a:gd name="connsiteX29" fmla="*/ 642888 w 2241575"/>
                      <a:gd name="connsiteY29" fmla="*/ 1336431 h 1351260"/>
                      <a:gd name="connsiteX30" fmla="*/ 614753 w 2241575"/>
                      <a:gd name="connsiteY30" fmla="*/ 1069144 h 1351260"/>
                      <a:gd name="connsiteX31" fmla="*/ 600685 w 2241575"/>
                      <a:gd name="connsiteY31" fmla="*/ 1026941 h 1351260"/>
                      <a:gd name="connsiteX32" fmla="*/ 586618 w 2241575"/>
                      <a:gd name="connsiteY32" fmla="*/ 970671 h 1351260"/>
                      <a:gd name="connsiteX33" fmla="*/ 572550 w 2241575"/>
                      <a:gd name="connsiteY33" fmla="*/ 844061 h 1351260"/>
                      <a:gd name="connsiteX34" fmla="*/ 544414 w 2241575"/>
                      <a:gd name="connsiteY34" fmla="*/ 604911 h 1351260"/>
                      <a:gd name="connsiteX35" fmla="*/ 502211 w 2241575"/>
                      <a:gd name="connsiteY35" fmla="*/ 365760 h 1351260"/>
                      <a:gd name="connsiteX36" fmla="*/ 488144 w 2241575"/>
                      <a:gd name="connsiteY36" fmla="*/ 323557 h 1351260"/>
                      <a:gd name="connsiteX37" fmla="*/ 460008 w 2241575"/>
                      <a:gd name="connsiteY37" fmla="*/ 281354 h 1351260"/>
                      <a:gd name="connsiteX38" fmla="*/ 431873 w 2241575"/>
                      <a:gd name="connsiteY38" fmla="*/ 225083 h 1351260"/>
                      <a:gd name="connsiteX39" fmla="*/ 347467 w 2241575"/>
                      <a:gd name="connsiteY39" fmla="*/ 154744 h 1351260"/>
                      <a:gd name="connsiteX40" fmla="*/ 319331 w 2241575"/>
                      <a:gd name="connsiteY40" fmla="*/ 126609 h 1351260"/>
                      <a:gd name="connsiteX41" fmla="*/ 192722 w 2241575"/>
                      <a:gd name="connsiteY41" fmla="*/ 56271 h 1351260"/>
                      <a:gd name="connsiteX42" fmla="*/ 136451 w 2241575"/>
                      <a:gd name="connsiteY42" fmla="*/ 28135 h 1351260"/>
                      <a:gd name="connsiteX43" fmla="*/ 94248 w 2241575"/>
                      <a:gd name="connsiteY43" fmla="*/ 14067 h 1351260"/>
                      <a:gd name="connsiteX44" fmla="*/ 23910 w 2241575"/>
                      <a:gd name="connsiteY44" fmla="*/ 0 h 1351260"/>
                      <a:gd name="connsiteX45" fmla="*/ 178654 w 2241575"/>
                      <a:gd name="connsiteY45" fmla="*/ 14067 h 1351260"/>
                      <a:gd name="connsiteX46" fmla="*/ 234925 w 2241575"/>
                      <a:gd name="connsiteY46" fmla="*/ 42203 h 1351260"/>
                      <a:gd name="connsiteX47" fmla="*/ 263061 w 2241575"/>
                      <a:gd name="connsiteY47" fmla="*/ 84406 h 1351260"/>
                      <a:gd name="connsiteX48" fmla="*/ 305264 w 2241575"/>
                      <a:gd name="connsiteY48" fmla="*/ 112541 h 1351260"/>
                      <a:gd name="connsiteX49" fmla="*/ 361534 w 2241575"/>
                      <a:gd name="connsiteY49" fmla="*/ 196947 h 1351260"/>
                      <a:gd name="connsiteX50" fmla="*/ 389670 w 2241575"/>
                      <a:gd name="connsiteY50" fmla="*/ 239151 h 1351260"/>
                      <a:gd name="connsiteX51" fmla="*/ 460008 w 2241575"/>
                      <a:gd name="connsiteY51" fmla="*/ 323557 h 1351260"/>
                      <a:gd name="connsiteX52" fmla="*/ 488144 w 2241575"/>
                      <a:gd name="connsiteY52" fmla="*/ 450166 h 1351260"/>
                      <a:gd name="connsiteX53" fmla="*/ 502211 w 2241575"/>
                      <a:gd name="connsiteY53" fmla="*/ 520504 h 1351260"/>
                      <a:gd name="connsiteX54" fmla="*/ 516279 w 2241575"/>
                      <a:gd name="connsiteY54" fmla="*/ 562707 h 1351260"/>
                      <a:gd name="connsiteX55" fmla="*/ 530347 w 2241575"/>
                      <a:gd name="connsiteY55" fmla="*/ 618978 h 1351260"/>
                      <a:gd name="connsiteX56" fmla="*/ 544414 w 2241575"/>
                      <a:gd name="connsiteY56" fmla="*/ 689317 h 1351260"/>
                      <a:gd name="connsiteX57" fmla="*/ 558482 w 2241575"/>
                      <a:gd name="connsiteY57" fmla="*/ 731520 h 1351260"/>
                      <a:gd name="connsiteX58" fmla="*/ 572550 w 2241575"/>
                      <a:gd name="connsiteY58" fmla="*/ 801858 h 1351260"/>
                      <a:gd name="connsiteX59" fmla="*/ 600685 w 2241575"/>
                      <a:gd name="connsiteY59" fmla="*/ 858129 h 1351260"/>
                      <a:gd name="connsiteX60" fmla="*/ 628821 w 2241575"/>
                      <a:gd name="connsiteY60" fmla="*/ 1055077 h 1351260"/>
                      <a:gd name="connsiteX61" fmla="*/ 656956 w 2241575"/>
                      <a:gd name="connsiteY61" fmla="*/ 1209821 h 1351260"/>
                      <a:gd name="connsiteX62" fmla="*/ 699159 w 2241575"/>
                      <a:gd name="connsiteY62" fmla="*/ 1125415 h 1351260"/>
                      <a:gd name="connsiteX63" fmla="*/ 727294 w 2241575"/>
                      <a:gd name="connsiteY63" fmla="*/ 1041009 h 1351260"/>
                      <a:gd name="connsiteX64" fmla="*/ 741362 w 2241575"/>
                      <a:gd name="connsiteY64" fmla="*/ 998806 h 1351260"/>
                      <a:gd name="connsiteX65" fmla="*/ 755430 w 2241575"/>
                      <a:gd name="connsiteY65" fmla="*/ 942535 h 1351260"/>
                      <a:gd name="connsiteX66" fmla="*/ 811701 w 2241575"/>
                      <a:gd name="connsiteY66" fmla="*/ 844061 h 1351260"/>
                      <a:gd name="connsiteX67" fmla="*/ 853904 w 2241575"/>
                      <a:gd name="connsiteY67" fmla="*/ 773723 h 1351260"/>
                      <a:gd name="connsiteX68" fmla="*/ 867971 w 2241575"/>
                      <a:gd name="connsiteY68" fmla="*/ 731520 h 1351260"/>
                      <a:gd name="connsiteX69" fmla="*/ 924242 w 2241575"/>
                      <a:gd name="connsiteY69" fmla="*/ 633046 h 1351260"/>
                      <a:gd name="connsiteX70" fmla="*/ 966445 w 2241575"/>
                      <a:gd name="connsiteY70" fmla="*/ 604911 h 1351260"/>
                      <a:gd name="connsiteX71" fmla="*/ 994581 w 2241575"/>
                      <a:gd name="connsiteY71" fmla="*/ 576775 h 1351260"/>
                      <a:gd name="connsiteX72" fmla="*/ 1050851 w 2241575"/>
                      <a:gd name="connsiteY72" fmla="*/ 478301 h 1351260"/>
                      <a:gd name="connsiteX73" fmla="*/ 1078987 w 2241575"/>
                      <a:gd name="connsiteY73" fmla="*/ 450166 h 1351260"/>
                      <a:gd name="connsiteX74" fmla="*/ 1121190 w 2241575"/>
                      <a:gd name="connsiteY74" fmla="*/ 393895 h 1351260"/>
                      <a:gd name="connsiteX75" fmla="*/ 1149325 w 2241575"/>
                      <a:gd name="connsiteY75" fmla="*/ 351692 h 1351260"/>
                      <a:gd name="connsiteX76" fmla="*/ 1191528 w 2241575"/>
                      <a:gd name="connsiteY76" fmla="*/ 337624 h 1351260"/>
                      <a:gd name="connsiteX77" fmla="*/ 1332205 w 2241575"/>
                      <a:gd name="connsiteY77" fmla="*/ 267286 h 1351260"/>
                      <a:gd name="connsiteX78" fmla="*/ 1416611 w 2241575"/>
                      <a:gd name="connsiteY78" fmla="*/ 225083 h 1351260"/>
                      <a:gd name="connsiteX79" fmla="*/ 1585424 w 2241575"/>
                      <a:gd name="connsiteY79" fmla="*/ 168812 h 1351260"/>
                      <a:gd name="connsiteX80" fmla="*/ 1754236 w 2241575"/>
                      <a:gd name="connsiteY80" fmla="*/ 154744 h 1351260"/>
                      <a:gd name="connsiteX81" fmla="*/ 2176267 w 2241575"/>
                      <a:gd name="connsiteY81" fmla="*/ 168812 h 1351260"/>
                      <a:gd name="connsiteX82" fmla="*/ 1979319 w 2241575"/>
                      <a:gd name="connsiteY82" fmla="*/ 182880 h 1351260"/>
                      <a:gd name="connsiteX83" fmla="*/ 1852710 w 2241575"/>
                      <a:gd name="connsiteY83" fmla="*/ 196947 h 1351260"/>
                      <a:gd name="connsiteX84" fmla="*/ 1796439 w 2241575"/>
                      <a:gd name="connsiteY84" fmla="*/ 211015 h 1351260"/>
                      <a:gd name="connsiteX85" fmla="*/ 1754236 w 2241575"/>
                      <a:gd name="connsiteY85" fmla="*/ 239151 h 1351260"/>
                      <a:gd name="connsiteX86" fmla="*/ 1683898 w 2241575"/>
                      <a:gd name="connsiteY86" fmla="*/ 253218 h 1351260"/>
                      <a:gd name="connsiteX87" fmla="*/ 1599491 w 2241575"/>
                      <a:gd name="connsiteY87" fmla="*/ 196947 h 1351260"/>
                      <a:gd name="connsiteX88" fmla="*/ 1486950 w 2241575"/>
                      <a:gd name="connsiteY88" fmla="*/ 154744 h 1351260"/>
                      <a:gd name="connsiteX89" fmla="*/ 1444747 w 2241575"/>
                      <a:gd name="connsiteY89" fmla="*/ 140677 h 1351260"/>
                      <a:gd name="connsiteX90" fmla="*/ 1458814 w 2241575"/>
                      <a:gd name="connsiteY90" fmla="*/ 225083 h 1351260"/>
                      <a:gd name="connsiteX91" fmla="*/ 1557288 w 2241575"/>
                      <a:gd name="connsiteY91" fmla="*/ 239151 h 1351260"/>
                      <a:gd name="connsiteX92" fmla="*/ 1599491 w 2241575"/>
                      <a:gd name="connsiteY92" fmla="*/ 253218 h 1351260"/>
                      <a:gd name="connsiteX93" fmla="*/ 1669830 w 2241575"/>
                      <a:gd name="connsiteY93" fmla="*/ 323557 h 1351260"/>
                      <a:gd name="connsiteX94" fmla="*/ 1768304 w 2241575"/>
                      <a:gd name="connsiteY94" fmla="*/ 379827 h 1351260"/>
                      <a:gd name="connsiteX95" fmla="*/ 1697965 w 2241575"/>
                      <a:gd name="connsiteY95" fmla="*/ 393895 h 1351260"/>
                      <a:gd name="connsiteX96" fmla="*/ 1571356 w 2241575"/>
                      <a:gd name="connsiteY96" fmla="*/ 365760 h 1351260"/>
                      <a:gd name="connsiteX97" fmla="*/ 1515085 w 2241575"/>
                      <a:gd name="connsiteY97" fmla="*/ 337624 h 1351260"/>
                      <a:gd name="connsiteX98" fmla="*/ 1472882 w 2241575"/>
                      <a:gd name="connsiteY98" fmla="*/ 323557 h 1351260"/>
                      <a:gd name="connsiteX99" fmla="*/ 1430679 w 2241575"/>
                      <a:gd name="connsiteY99" fmla="*/ 295421 h 1351260"/>
                      <a:gd name="connsiteX100" fmla="*/ 1374408 w 2241575"/>
                      <a:gd name="connsiteY100" fmla="*/ 281354 h 1351260"/>
                      <a:gd name="connsiteX101" fmla="*/ 1275934 w 2241575"/>
                      <a:gd name="connsiteY101" fmla="*/ 253218 h 1351260"/>
                      <a:gd name="connsiteX102" fmla="*/ 1332205 w 2241575"/>
                      <a:gd name="connsiteY102" fmla="*/ 365760 h 1351260"/>
                      <a:gd name="connsiteX103" fmla="*/ 1360341 w 2241575"/>
                      <a:gd name="connsiteY103" fmla="*/ 393895 h 1351260"/>
                      <a:gd name="connsiteX104" fmla="*/ 1374408 w 2241575"/>
                      <a:gd name="connsiteY104" fmla="*/ 436098 h 1351260"/>
                      <a:gd name="connsiteX105" fmla="*/ 1416611 w 2241575"/>
                      <a:gd name="connsiteY105" fmla="*/ 450166 h 1351260"/>
                      <a:gd name="connsiteX106" fmla="*/ 1486950 w 2241575"/>
                      <a:gd name="connsiteY106" fmla="*/ 492369 h 1351260"/>
                      <a:gd name="connsiteX107" fmla="*/ 1416611 w 2241575"/>
                      <a:gd name="connsiteY107" fmla="*/ 506437 h 1351260"/>
                      <a:gd name="connsiteX108" fmla="*/ 994581 w 2241575"/>
                      <a:gd name="connsiteY108" fmla="*/ 534572 h 1351260"/>
                      <a:gd name="connsiteX109" fmla="*/ 952378 w 2241575"/>
                      <a:gd name="connsiteY109" fmla="*/ 675249 h 1351260"/>
                      <a:gd name="connsiteX110" fmla="*/ 938310 w 2241575"/>
                      <a:gd name="connsiteY110" fmla="*/ 717452 h 1351260"/>
                      <a:gd name="connsiteX111" fmla="*/ 910174 w 2241575"/>
                      <a:gd name="connsiteY111" fmla="*/ 773723 h 1351260"/>
                      <a:gd name="connsiteX112" fmla="*/ 867971 w 2241575"/>
                      <a:gd name="connsiteY112" fmla="*/ 858129 h 1351260"/>
                      <a:gd name="connsiteX113" fmla="*/ 825768 w 2241575"/>
                      <a:gd name="connsiteY113" fmla="*/ 872197 h 1351260"/>
                      <a:gd name="connsiteX114" fmla="*/ 811701 w 2241575"/>
                      <a:gd name="connsiteY114" fmla="*/ 886264 h 135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</a:cxnLst>
                    <a:rect l="l" t="t" r="r" b="b"/>
                    <a:pathLst>
                      <a:path w="2241575" h="1351260">
                        <a:moveTo>
                          <a:pt x="460008" y="1209821"/>
                        </a:moveTo>
                        <a:cubicBezTo>
                          <a:pt x="464697" y="1191064"/>
                          <a:pt x="465430" y="1170844"/>
                          <a:pt x="474076" y="1153551"/>
                        </a:cubicBezTo>
                        <a:cubicBezTo>
                          <a:pt x="486266" y="1129171"/>
                          <a:pt x="526740" y="1112744"/>
                          <a:pt x="544414" y="1097280"/>
                        </a:cubicBezTo>
                        <a:cubicBezTo>
                          <a:pt x="610250" y="1039674"/>
                          <a:pt x="604752" y="1041942"/>
                          <a:pt x="642888" y="984738"/>
                        </a:cubicBezTo>
                        <a:cubicBezTo>
                          <a:pt x="661150" y="856908"/>
                          <a:pt x="646471" y="917718"/>
                          <a:pt x="685091" y="801858"/>
                        </a:cubicBezTo>
                        <a:lnTo>
                          <a:pt x="699159" y="759655"/>
                        </a:lnTo>
                        <a:cubicBezTo>
                          <a:pt x="703848" y="745587"/>
                          <a:pt x="706595" y="730715"/>
                          <a:pt x="713227" y="717452"/>
                        </a:cubicBezTo>
                        <a:lnTo>
                          <a:pt x="769498" y="604911"/>
                        </a:lnTo>
                        <a:cubicBezTo>
                          <a:pt x="802719" y="472024"/>
                          <a:pt x="780340" y="526955"/>
                          <a:pt x="825768" y="436098"/>
                        </a:cubicBezTo>
                        <a:cubicBezTo>
                          <a:pt x="830457" y="407963"/>
                          <a:pt x="832918" y="379364"/>
                          <a:pt x="839836" y="351692"/>
                        </a:cubicBezTo>
                        <a:cubicBezTo>
                          <a:pt x="847029" y="322920"/>
                          <a:pt x="858593" y="295421"/>
                          <a:pt x="867971" y="267286"/>
                        </a:cubicBezTo>
                        <a:lnTo>
                          <a:pt x="910174" y="140677"/>
                        </a:lnTo>
                        <a:lnTo>
                          <a:pt x="938310" y="56271"/>
                        </a:lnTo>
                        <a:cubicBezTo>
                          <a:pt x="942999" y="42203"/>
                          <a:pt x="960604" y="1729"/>
                          <a:pt x="952378" y="14067"/>
                        </a:cubicBezTo>
                        <a:cubicBezTo>
                          <a:pt x="933621" y="42203"/>
                          <a:pt x="906800" y="66395"/>
                          <a:pt x="896107" y="98474"/>
                        </a:cubicBezTo>
                        <a:cubicBezTo>
                          <a:pt x="876692" y="156717"/>
                          <a:pt x="890264" y="128339"/>
                          <a:pt x="853904" y="182880"/>
                        </a:cubicBezTo>
                        <a:cubicBezTo>
                          <a:pt x="849215" y="206326"/>
                          <a:pt x="848232" y="230830"/>
                          <a:pt x="839836" y="253218"/>
                        </a:cubicBezTo>
                        <a:cubicBezTo>
                          <a:pt x="833899" y="269049"/>
                          <a:pt x="818361" y="279881"/>
                          <a:pt x="811701" y="295421"/>
                        </a:cubicBezTo>
                        <a:cubicBezTo>
                          <a:pt x="804085" y="313192"/>
                          <a:pt x="803189" y="333173"/>
                          <a:pt x="797633" y="351692"/>
                        </a:cubicBezTo>
                        <a:cubicBezTo>
                          <a:pt x="789111" y="380098"/>
                          <a:pt x="778876" y="407963"/>
                          <a:pt x="769498" y="436098"/>
                        </a:cubicBezTo>
                        <a:cubicBezTo>
                          <a:pt x="764809" y="450166"/>
                          <a:pt x="757868" y="463674"/>
                          <a:pt x="755430" y="478301"/>
                        </a:cubicBezTo>
                        <a:cubicBezTo>
                          <a:pt x="750741" y="506436"/>
                          <a:pt x="748280" y="535035"/>
                          <a:pt x="741362" y="562707"/>
                        </a:cubicBezTo>
                        <a:cubicBezTo>
                          <a:pt x="734169" y="591479"/>
                          <a:pt x="718103" y="617860"/>
                          <a:pt x="713227" y="647114"/>
                        </a:cubicBezTo>
                        <a:cubicBezTo>
                          <a:pt x="703848" y="703385"/>
                          <a:pt x="693158" y="759452"/>
                          <a:pt x="685091" y="815926"/>
                        </a:cubicBezTo>
                        <a:cubicBezTo>
                          <a:pt x="680402" y="848751"/>
                          <a:pt x="675406" y="881533"/>
                          <a:pt x="671024" y="914400"/>
                        </a:cubicBezTo>
                        <a:cubicBezTo>
                          <a:pt x="666028" y="951874"/>
                          <a:pt x="664877" y="989975"/>
                          <a:pt x="656956" y="1026941"/>
                        </a:cubicBezTo>
                        <a:cubicBezTo>
                          <a:pt x="650742" y="1055940"/>
                          <a:pt x="638199" y="1083212"/>
                          <a:pt x="628821" y="1111347"/>
                        </a:cubicBezTo>
                        <a:lnTo>
                          <a:pt x="614753" y="1153551"/>
                        </a:lnTo>
                        <a:cubicBezTo>
                          <a:pt x="619442" y="1200443"/>
                          <a:pt x="621655" y="1247649"/>
                          <a:pt x="628821" y="1294227"/>
                        </a:cubicBezTo>
                        <a:cubicBezTo>
                          <a:pt x="631076" y="1308883"/>
                          <a:pt x="642888" y="1351260"/>
                          <a:pt x="642888" y="1336431"/>
                        </a:cubicBezTo>
                        <a:cubicBezTo>
                          <a:pt x="642888" y="1293786"/>
                          <a:pt x="626929" y="1130024"/>
                          <a:pt x="614753" y="1069144"/>
                        </a:cubicBezTo>
                        <a:cubicBezTo>
                          <a:pt x="611845" y="1054603"/>
                          <a:pt x="604759" y="1041199"/>
                          <a:pt x="600685" y="1026941"/>
                        </a:cubicBezTo>
                        <a:cubicBezTo>
                          <a:pt x="595374" y="1008351"/>
                          <a:pt x="591307" y="989428"/>
                          <a:pt x="586618" y="970671"/>
                        </a:cubicBezTo>
                        <a:cubicBezTo>
                          <a:pt x="581929" y="928468"/>
                          <a:pt x="576229" y="886364"/>
                          <a:pt x="572550" y="844061"/>
                        </a:cubicBezTo>
                        <a:cubicBezTo>
                          <a:pt x="552977" y="618978"/>
                          <a:pt x="580298" y="712559"/>
                          <a:pt x="544414" y="604911"/>
                        </a:cubicBezTo>
                        <a:cubicBezTo>
                          <a:pt x="533109" y="503164"/>
                          <a:pt x="534242" y="461858"/>
                          <a:pt x="502211" y="365760"/>
                        </a:cubicBezTo>
                        <a:cubicBezTo>
                          <a:pt x="497522" y="351692"/>
                          <a:pt x="494776" y="336820"/>
                          <a:pt x="488144" y="323557"/>
                        </a:cubicBezTo>
                        <a:cubicBezTo>
                          <a:pt x="480583" y="308435"/>
                          <a:pt x="468396" y="296034"/>
                          <a:pt x="460008" y="281354"/>
                        </a:cubicBezTo>
                        <a:cubicBezTo>
                          <a:pt x="449604" y="263146"/>
                          <a:pt x="444062" y="242148"/>
                          <a:pt x="431873" y="225083"/>
                        </a:cubicBezTo>
                        <a:cubicBezTo>
                          <a:pt x="398459" y="178303"/>
                          <a:pt x="388594" y="187645"/>
                          <a:pt x="347467" y="154744"/>
                        </a:cubicBezTo>
                        <a:cubicBezTo>
                          <a:pt x="337110" y="146459"/>
                          <a:pt x="329942" y="134567"/>
                          <a:pt x="319331" y="126609"/>
                        </a:cubicBezTo>
                        <a:cubicBezTo>
                          <a:pt x="197468" y="35213"/>
                          <a:pt x="278020" y="92827"/>
                          <a:pt x="192722" y="56271"/>
                        </a:cubicBezTo>
                        <a:cubicBezTo>
                          <a:pt x="173447" y="48010"/>
                          <a:pt x="155726" y="36396"/>
                          <a:pt x="136451" y="28135"/>
                        </a:cubicBezTo>
                        <a:cubicBezTo>
                          <a:pt x="122821" y="22294"/>
                          <a:pt x="108634" y="17663"/>
                          <a:pt x="94248" y="14067"/>
                        </a:cubicBezTo>
                        <a:cubicBezTo>
                          <a:pt x="71052" y="8268"/>
                          <a:pt x="0" y="0"/>
                          <a:pt x="23910" y="0"/>
                        </a:cubicBezTo>
                        <a:cubicBezTo>
                          <a:pt x="75704" y="0"/>
                          <a:pt x="127073" y="9378"/>
                          <a:pt x="178654" y="14067"/>
                        </a:cubicBezTo>
                        <a:cubicBezTo>
                          <a:pt x="197411" y="23446"/>
                          <a:pt x="218815" y="28778"/>
                          <a:pt x="234925" y="42203"/>
                        </a:cubicBezTo>
                        <a:cubicBezTo>
                          <a:pt x="247914" y="53027"/>
                          <a:pt x="251106" y="72451"/>
                          <a:pt x="263061" y="84406"/>
                        </a:cubicBezTo>
                        <a:cubicBezTo>
                          <a:pt x="275016" y="96361"/>
                          <a:pt x="291196" y="103163"/>
                          <a:pt x="305264" y="112541"/>
                        </a:cubicBezTo>
                        <a:lnTo>
                          <a:pt x="361534" y="196947"/>
                        </a:lnTo>
                        <a:cubicBezTo>
                          <a:pt x="370913" y="211015"/>
                          <a:pt x="377714" y="227195"/>
                          <a:pt x="389670" y="239151"/>
                        </a:cubicBezTo>
                        <a:cubicBezTo>
                          <a:pt x="443828" y="293309"/>
                          <a:pt x="420838" y="264801"/>
                          <a:pt x="460008" y="323557"/>
                        </a:cubicBezTo>
                        <a:cubicBezTo>
                          <a:pt x="498724" y="555845"/>
                          <a:pt x="453510" y="311627"/>
                          <a:pt x="488144" y="450166"/>
                        </a:cubicBezTo>
                        <a:cubicBezTo>
                          <a:pt x="493943" y="473362"/>
                          <a:pt x="496412" y="497308"/>
                          <a:pt x="502211" y="520504"/>
                        </a:cubicBezTo>
                        <a:cubicBezTo>
                          <a:pt x="505807" y="534890"/>
                          <a:pt x="512205" y="548449"/>
                          <a:pt x="516279" y="562707"/>
                        </a:cubicBezTo>
                        <a:cubicBezTo>
                          <a:pt x="521591" y="581297"/>
                          <a:pt x="526153" y="600104"/>
                          <a:pt x="530347" y="618978"/>
                        </a:cubicBezTo>
                        <a:cubicBezTo>
                          <a:pt x="535534" y="642319"/>
                          <a:pt x="538615" y="666120"/>
                          <a:pt x="544414" y="689317"/>
                        </a:cubicBezTo>
                        <a:cubicBezTo>
                          <a:pt x="548010" y="703703"/>
                          <a:pt x="554885" y="717134"/>
                          <a:pt x="558482" y="731520"/>
                        </a:cubicBezTo>
                        <a:cubicBezTo>
                          <a:pt x="564281" y="754716"/>
                          <a:pt x="564989" y="779175"/>
                          <a:pt x="572550" y="801858"/>
                        </a:cubicBezTo>
                        <a:cubicBezTo>
                          <a:pt x="579182" y="821753"/>
                          <a:pt x="591307" y="839372"/>
                          <a:pt x="600685" y="858129"/>
                        </a:cubicBezTo>
                        <a:cubicBezTo>
                          <a:pt x="610064" y="923778"/>
                          <a:pt x="615816" y="990049"/>
                          <a:pt x="628821" y="1055077"/>
                        </a:cubicBezTo>
                        <a:cubicBezTo>
                          <a:pt x="648482" y="1153385"/>
                          <a:pt x="638957" y="1101830"/>
                          <a:pt x="656956" y="1209821"/>
                        </a:cubicBezTo>
                        <a:cubicBezTo>
                          <a:pt x="708266" y="1055896"/>
                          <a:pt x="626433" y="1289050"/>
                          <a:pt x="699159" y="1125415"/>
                        </a:cubicBezTo>
                        <a:cubicBezTo>
                          <a:pt x="711204" y="1098314"/>
                          <a:pt x="717916" y="1069144"/>
                          <a:pt x="727294" y="1041009"/>
                        </a:cubicBezTo>
                        <a:cubicBezTo>
                          <a:pt x="731983" y="1026941"/>
                          <a:pt x="737765" y="1013192"/>
                          <a:pt x="741362" y="998806"/>
                        </a:cubicBezTo>
                        <a:cubicBezTo>
                          <a:pt x="746051" y="980049"/>
                          <a:pt x="748641" y="960638"/>
                          <a:pt x="755430" y="942535"/>
                        </a:cubicBezTo>
                        <a:cubicBezTo>
                          <a:pt x="770730" y="901735"/>
                          <a:pt x="788376" y="879047"/>
                          <a:pt x="811701" y="844061"/>
                        </a:cubicBezTo>
                        <a:cubicBezTo>
                          <a:pt x="851550" y="724507"/>
                          <a:pt x="795973" y="870274"/>
                          <a:pt x="853904" y="773723"/>
                        </a:cubicBezTo>
                        <a:cubicBezTo>
                          <a:pt x="861533" y="761008"/>
                          <a:pt x="862130" y="745150"/>
                          <a:pt x="867971" y="731520"/>
                        </a:cubicBezTo>
                        <a:cubicBezTo>
                          <a:pt x="876245" y="712214"/>
                          <a:pt x="906584" y="650704"/>
                          <a:pt x="924242" y="633046"/>
                        </a:cubicBezTo>
                        <a:cubicBezTo>
                          <a:pt x="936197" y="621091"/>
                          <a:pt x="953243" y="615473"/>
                          <a:pt x="966445" y="604911"/>
                        </a:cubicBezTo>
                        <a:cubicBezTo>
                          <a:pt x="976802" y="596625"/>
                          <a:pt x="985202" y="586154"/>
                          <a:pt x="994581" y="576775"/>
                        </a:cubicBezTo>
                        <a:cubicBezTo>
                          <a:pt x="1013834" y="538268"/>
                          <a:pt x="1024340" y="511439"/>
                          <a:pt x="1050851" y="478301"/>
                        </a:cubicBezTo>
                        <a:cubicBezTo>
                          <a:pt x="1059137" y="467944"/>
                          <a:pt x="1070496" y="460355"/>
                          <a:pt x="1078987" y="450166"/>
                        </a:cubicBezTo>
                        <a:cubicBezTo>
                          <a:pt x="1093997" y="432154"/>
                          <a:pt x="1107562" y="412974"/>
                          <a:pt x="1121190" y="393895"/>
                        </a:cubicBezTo>
                        <a:cubicBezTo>
                          <a:pt x="1131017" y="380137"/>
                          <a:pt x="1136123" y="362254"/>
                          <a:pt x="1149325" y="351692"/>
                        </a:cubicBezTo>
                        <a:cubicBezTo>
                          <a:pt x="1160904" y="342429"/>
                          <a:pt x="1178565" y="344825"/>
                          <a:pt x="1191528" y="337624"/>
                        </a:cubicBezTo>
                        <a:cubicBezTo>
                          <a:pt x="1328563" y="261494"/>
                          <a:pt x="1222235" y="294779"/>
                          <a:pt x="1332205" y="267286"/>
                        </a:cubicBezTo>
                        <a:cubicBezTo>
                          <a:pt x="1413311" y="213216"/>
                          <a:pt x="1335070" y="260030"/>
                          <a:pt x="1416611" y="225083"/>
                        </a:cubicBezTo>
                        <a:cubicBezTo>
                          <a:pt x="1491476" y="192997"/>
                          <a:pt x="1482025" y="177429"/>
                          <a:pt x="1585424" y="168812"/>
                        </a:cubicBezTo>
                        <a:lnTo>
                          <a:pt x="1754236" y="154744"/>
                        </a:lnTo>
                        <a:cubicBezTo>
                          <a:pt x="1894913" y="159433"/>
                          <a:pt x="2036599" y="151353"/>
                          <a:pt x="2176267" y="168812"/>
                        </a:cubicBezTo>
                        <a:cubicBezTo>
                          <a:pt x="2241575" y="176976"/>
                          <a:pt x="2044888" y="177178"/>
                          <a:pt x="1979319" y="182880"/>
                        </a:cubicBezTo>
                        <a:cubicBezTo>
                          <a:pt x="1937016" y="186558"/>
                          <a:pt x="1894913" y="192258"/>
                          <a:pt x="1852710" y="196947"/>
                        </a:cubicBezTo>
                        <a:cubicBezTo>
                          <a:pt x="1833953" y="201636"/>
                          <a:pt x="1814210" y="203399"/>
                          <a:pt x="1796439" y="211015"/>
                        </a:cubicBezTo>
                        <a:cubicBezTo>
                          <a:pt x="1780899" y="217675"/>
                          <a:pt x="1770067" y="233214"/>
                          <a:pt x="1754236" y="239151"/>
                        </a:cubicBezTo>
                        <a:cubicBezTo>
                          <a:pt x="1731848" y="247546"/>
                          <a:pt x="1707344" y="248529"/>
                          <a:pt x="1683898" y="253218"/>
                        </a:cubicBezTo>
                        <a:cubicBezTo>
                          <a:pt x="1593367" y="223043"/>
                          <a:pt x="1691694" y="262807"/>
                          <a:pt x="1599491" y="196947"/>
                        </a:cubicBezTo>
                        <a:cubicBezTo>
                          <a:pt x="1555787" y="165729"/>
                          <a:pt x="1536036" y="168768"/>
                          <a:pt x="1486950" y="154744"/>
                        </a:cubicBezTo>
                        <a:cubicBezTo>
                          <a:pt x="1472692" y="150670"/>
                          <a:pt x="1458815" y="145366"/>
                          <a:pt x="1444747" y="140677"/>
                        </a:cubicBezTo>
                        <a:cubicBezTo>
                          <a:pt x="1449436" y="168812"/>
                          <a:pt x="1437348" y="206300"/>
                          <a:pt x="1458814" y="225083"/>
                        </a:cubicBezTo>
                        <a:cubicBezTo>
                          <a:pt x="1483768" y="246918"/>
                          <a:pt x="1524774" y="232648"/>
                          <a:pt x="1557288" y="239151"/>
                        </a:cubicBezTo>
                        <a:cubicBezTo>
                          <a:pt x="1571829" y="242059"/>
                          <a:pt x="1585423" y="248529"/>
                          <a:pt x="1599491" y="253218"/>
                        </a:cubicBezTo>
                        <a:cubicBezTo>
                          <a:pt x="1622937" y="276664"/>
                          <a:pt x="1640172" y="308728"/>
                          <a:pt x="1669830" y="323557"/>
                        </a:cubicBezTo>
                        <a:cubicBezTo>
                          <a:pt x="1741223" y="359253"/>
                          <a:pt x="1708652" y="340060"/>
                          <a:pt x="1768304" y="379827"/>
                        </a:cubicBezTo>
                        <a:cubicBezTo>
                          <a:pt x="1744858" y="384516"/>
                          <a:pt x="1721876" y="393895"/>
                          <a:pt x="1697965" y="393895"/>
                        </a:cubicBezTo>
                        <a:cubicBezTo>
                          <a:pt x="1680111" y="393895"/>
                          <a:pt x="1593054" y="371184"/>
                          <a:pt x="1571356" y="365760"/>
                        </a:cubicBezTo>
                        <a:cubicBezTo>
                          <a:pt x="1552599" y="356381"/>
                          <a:pt x="1534360" y="345885"/>
                          <a:pt x="1515085" y="337624"/>
                        </a:cubicBezTo>
                        <a:cubicBezTo>
                          <a:pt x="1501455" y="331783"/>
                          <a:pt x="1486145" y="330189"/>
                          <a:pt x="1472882" y="323557"/>
                        </a:cubicBezTo>
                        <a:cubicBezTo>
                          <a:pt x="1457760" y="315996"/>
                          <a:pt x="1446219" y="302081"/>
                          <a:pt x="1430679" y="295421"/>
                        </a:cubicBezTo>
                        <a:cubicBezTo>
                          <a:pt x="1412908" y="287805"/>
                          <a:pt x="1392998" y="286665"/>
                          <a:pt x="1374408" y="281354"/>
                        </a:cubicBezTo>
                        <a:cubicBezTo>
                          <a:pt x="1233095" y="240980"/>
                          <a:pt x="1451899" y="297210"/>
                          <a:pt x="1275934" y="253218"/>
                        </a:cubicBezTo>
                        <a:cubicBezTo>
                          <a:pt x="1251382" y="326877"/>
                          <a:pt x="1251381" y="284936"/>
                          <a:pt x="1332205" y="365760"/>
                        </a:cubicBezTo>
                        <a:lnTo>
                          <a:pt x="1360341" y="393895"/>
                        </a:lnTo>
                        <a:cubicBezTo>
                          <a:pt x="1365030" y="407963"/>
                          <a:pt x="1363923" y="425613"/>
                          <a:pt x="1374408" y="436098"/>
                        </a:cubicBezTo>
                        <a:cubicBezTo>
                          <a:pt x="1384893" y="446584"/>
                          <a:pt x="1403895" y="442537"/>
                          <a:pt x="1416611" y="450166"/>
                        </a:cubicBezTo>
                        <a:cubicBezTo>
                          <a:pt x="1513164" y="508097"/>
                          <a:pt x="1367396" y="452517"/>
                          <a:pt x="1486950" y="492369"/>
                        </a:cubicBezTo>
                        <a:cubicBezTo>
                          <a:pt x="1463504" y="497058"/>
                          <a:pt x="1440475" y="504946"/>
                          <a:pt x="1416611" y="506437"/>
                        </a:cubicBezTo>
                        <a:cubicBezTo>
                          <a:pt x="984862" y="533421"/>
                          <a:pt x="1161321" y="478991"/>
                          <a:pt x="994581" y="534572"/>
                        </a:cubicBezTo>
                        <a:cubicBezTo>
                          <a:pt x="973321" y="619612"/>
                          <a:pt x="986626" y="572506"/>
                          <a:pt x="952378" y="675249"/>
                        </a:cubicBezTo>
                        <a:cubicBezTo>
                          <a:pt x="947689" y="689317"/>
                          <a:pt x="944942" y="704189"/>
                          <a:pt x="938310" y="717452"/>
                        </a:cubicBezTo>
                        <a:cubicBezTo>
                          <a:pt x="928931" y="736209"/>
                          <a:pt x="918435" y="754448"/>
                          <a:pt x="910174" y="773723"/>
                        </a:cubicBezTo>
                        <a:cubicBezTo>
                          <a:pt x="896876" y="804751"/>
                          <a:pt x="897359" y="834618"/>
                          <a:pt x="867971" y="858129"/>
                        </a:cubicBezTo>
                        <a:cubicBezTo>
                          <a:pt x="856392" y="867392"/>
                          <a:pt x="839031" y="865565"/>
                          <a:pt x="825768" y="872197"/>
                        </a:cubicBezTo>
                        <a:cubicBezTo>
                          <a:pt x="819837" y="875163"/>
                          <a:pt x="816390" y="881575"/>
                          <a:pt x="811701" y="886264"/>
                        </a:cubicBezTo>
                      </a:path>
                    </a:pathLst>
                  </a:custGeom>
                  <a:solidFill>
                    <a:srgbClr val="33CC33"/>
                  </a:solidFill>
                  <a:ln>
                    <a:solidFill>
                      <a:srgbClr val="33CC33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22" name="Freeform 3021"/>
                  <p:cNvSpPr/>
                  <p:nvPr/>
                </p:nvSpPr>
                <p:spPr>
                  <a:xfrm>
                    <a:off x="6170142" y="1463040"/>
                    <a:ext cx="794338" cy="4021001"/>
                  </a:xfrm>
                  <a:custGeom>
                    <a:avLst/>
                    <a:gdLst>
                      <a:gd name="connsiteX0" fmla="*/ 0 w 454781"/>
                      <a:gd name="connsiteY0" fmla="*/ 3840480 h 3840480"/>
                      <a:gd name="connsiteX1" fmla="*/ 14068 w 454781"/>
                      <a:gd name="connsiteY1" fmla="*/ 3432517 h 3840480"/>
                      <a:gd name="connsiteX2" fmla="*/ 28136 w 454781"/>
                      <a:gd name="connsiteY2" fmla="*/ 3249637 h 3840480"/>
                      <a:gd name="connsiteX3" fmla="*/ 56271 w 454781"/>
                      <a:gd name="connsiteY3" fmla="*/ 3108960 h 3840480"/>
                      <a:gd name="connsiteX4" fmla="*/ 42203 w 454781"/>
                      <a:gd name="connsiteY4" fmla="*/ 2644726 h 3840480"/>
                      <a:gd name="connsiteX5" fmla="*/ 42203 w 454781"/>
                      <a:gd name="connsiteY5" fmla="*/ 2461846 h 3840480"/>
                      <a:gd name="connsiteX6" fmla="*/ 70339 w 454781"/>
                      <a:gd name="connsiteY6" fmla="*/ 2419643 h 3840480"/>
                      <a:gd name="connsiteX7" fmla="*/ 211016 w 454781"/>
                      <a:gd name="connsiteY7" fmla="*/ 2335237 h 3840480"/>
                      <a:gd name="connsiteX8" fmla="*/ 225083 w 454781"/>
                      <a:gd name="connsiteY8" fmla="*/ 2278966 h 3840480"/>
                      <a:gd name="connsiteX9" fmla="*/ 253219 w 454781"/>
                      <a:gd name="connsiteY9" fmla="*/ 1955409 h 3840480"/>
                      <a:gd name="connsiteX10" fmla="*/ 267286 w 454781"/>
                      <a:gd name="connsiteY10" fmla="*/ 1547446 h 3840480"/>
                      <a:gd name="connsiteX11" fmla="*/ 267286 w 454781"/>
                      <a:gd name="connsiteY11" fmla="*/ 1252025 h 3840480"/>
                      <a:gd name="connsiteX12" fmla="*/ 239151 w 454781"/>
                      <a:gd name="connsiteY12" fmla="*/ 1223889 h 3840480"/>
                      <a:gd name="connsiteX13" fmla="*/ 323557 w 454781"/>
                      <a:gd name="connsiteY13" fmla="*/ 1139483 h 3840480"/>
                      <a:gd name="connsiteX14" fmla="*/ 351692 w 454781"/>
                      <a:gd name="connsiteY14" fmla="*/ 1097280 h 3840480"/>
                      <a:gd name="connsiteX15" fmla="*/ 309489 w 454781"/>
                      <a:gd name="connsiteY15" fmla="*/ 1181686 h 3840480"/>
                      <a:gd name="connsiteX16" fmla="*/ 225083 w 454781"/>
                      <a:gd name="connsiteY16" fmla="*/ 1209822 h 3840480"/>
                      <a:gd name="connsiteX17" fmla="*/ 253219 w 454781"/>
                      <a:gd name="connsiteY17" fmla="*/ 1237957 h 3840480"/>
                      <a:gd name="connsiteX18" fmla="*/ 309489 w 454781"/>
                      <a:gd name="connsiteY18" fmla="*/ 1223889 h 3840480"/>
                      <a:gd name="connsiteX19" fmla="*/ 422031 w 454781"/>
                      <a:gd name="connsiteY19" fmla="*/ 1209822 h 3840480"/>
                      <a:gd name="connsiteX20" fmla="*/ 422031 w 454781"/>
                      <a:gd name="connsiteY20" fmla="*/ 604911 h 3840480"/>
                      <a:gd name="connsiteX21" fmla="*/ 407963 w 454781"/>
                      <a:gd name="connsiteY21" fmla="*/ 506437 h 3840480"/>
                      <a:gd name="connsiteX22" fmla="*/ 379828 w 454781"/>
                      <a:gd name="connsiteY22" fmla="*/ 422031 h 3840480"/>
                      <a:gd name="connsiteX23" fmla="*/ 365760 w 454781"/>
                      <a:gd name="connsiteY23" fmla="*/ 323557 h 3840480"/>
                      <a:gd name="connsiteX24" fmla="*/ 393896 w 454781"/>
                      <a:gd name="connsiteY24" fmla="*/ 112542 h 3840480"/>
                      <a:gd name="connsiteX25" fmla="*/ 422031 w 454781"/>
                      <a:gd name="connsiteY25" fmla="*/ 0 h 3840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454781" h="3840480">
                        <a:moveTo>
                          <a:pt x="0" y="3840480"/>
                        </a:moveTo>
                        <a:cubicBezTo>
                          <a:pt x="4689" y="3704492"/>
                          <a:pt x="7596" y="3568431"/>
                          <a:pt x="14068" y="3432517"/>
                        </a:cubicBezTo>
                        <a:cubicBezTo>
                          <a:pt x="16976" y="3371446"/>
                          <a:pt x="20228" y="3310264"/>
                          <a:pt x="28136" y="3249637"/>
                        </a:cubicBezTo>
                        <a:cubicBezTo>
                          <a:pt x="34321" y="3202218"/>
                          <a:pt x="56271" y="3108960"/>
                          <a:pt x="56271" y="3108960"/>
                        </a:cubicBezTo>
                        <a:cubicBezTo>
                          <a:pt x="51582" y="2954215"/>
                          <a:pt x="49934" y="2799349"/>
                          <a:pt x="42203" y="2644726"/>
                        </a:cubicBezTo>
                        <a:cubicBezTo>
                          <a:pt x="37293" y="2546518"/>
                          <a:pt x="11338" y="2554440"/>
                          <a:pt x="42203" y="2461846"/>
                        </a:cubicBezTo>
                        <a:cubicBezTo>
                          <a:pt x="47550" y="2445806"/>
                          <a:pt x="56488" y="2429339"/>
                          <a:pt x="70339" y="2419643"/>
                        </a:cubicBezTo>
                        <a:cubicBezTo>
                          <a:pt x="277687" y="2274499"/>
                          <a:pt x="126993" y="2419257"/>
                          <a:pt x="211016" y="2335237"/>
                        </a:cubicBezTo>
                        <a:cubicBezTo>
                          <a:pt x="215705" y="2316480"/>
                          <a:pt x="223477" y="2298233"/>
                          <a:pt x="225083" y="2278966"/>
                        </a:cubicBezTo>
                        <a:cubicBezTo>
                          <a:pt x="253053" y="1943317"/>
                          <a:pt x="207378" y="2092930"/>
                          <a:pt x="253219" y="1955409"/>
                        </a:cubicBezTo>
                        <a:cubicBezTo>
                          <a:pt x="257908" y="1819421"/>
                          <a:pt x="267286" y="1683514"/>
                          <a:pt x="267286" y="1547446"/>
                        </a:cubicBezTo>
                        <a:cubicBezTo>
                          <a:pt x="267286" y="1234752"/>
                          <a:pt x="223876" y="1382262"/>
                          <a:pt x="267286" y="1252025"/>
                        </a:cubicBezTo>
                        <a:cubicBezTo>
                          <a:pt x="257908" y="1242646"/>
                          <a:pt x="233220" y="1235752"/>
                          <a:pt x="239151" y="1223889"/>
                        </a:cubicBezTo>
                        <a:cubicBezTo>
                          <a:pt x="256945" y="1188300"/>
                          <a:pt x="301486" y="1172590"/>
                          <a:pt x="323557" y="1139483"/>
                        </a:cubicBezTo>
                        <a:lnTo>
                          <a:pt x="351692" y="1097280"/>
                        </a:lnTo>
                        <a:cubicBezTo>
                          <a:pt x="344027" y="1120277"/>
                          <a:pt x="332456" y="1167332"/>
                          <a:pt x="309489" y="1181686"/>
                        </a:cubicBezTo>
                        <a:cubicBezTo>
                          <a:pt x="284340" y="1197404"/>
                          <a:pt x="225083" y="1209822"/>
                          <a:pt x="225083" y="1209822"/>
                        </a:cubicBezTo>
                        <a:cubicBezTo>
                          <a:pt x="234462" y="1219200"/>
                          <a:pt x="240136" y="1235777"/>
                          <a:pt x="253219" y="1237957"/>
                        </a:cubicBezTo>
                        <a:cubicBezTo>
                          <a:pt x="272290" y="1241135"/>
                          <a:pt x="290418" y="1227067"/>
                          <a:pt x="309489" y="1223889"/>
                        </a:cubicBezTo>
                        <a:cubicBezTo>
                          <a:pt x="346781" y="1217674"/>
                          <a:pt x="384517" y="1214511"/>
                          <a:pt x="422031" y="1209822"/>
                        </a:cubicBezTo>
                        <a:cubicBezTo>
                          <a:pt x="454781" y="947828"/>
                          <a:pt x="444491" y="1076570"/>
                          <a:pt x="422031" y="604911"/>
                        </a:cubicBezTo>
                        <a:cubicBezTo>
                          <a:pt x="420454" y="571791"/>
                          <a:pt x="415419" y="538746"/>
                          <a:pt x="407963" y="506437"/>
                        </a:cubicBezTo>
                        <a:cubicBezTo>
                          <a:pt x="401294" y="477539"/>
                          <a:pt x="389206" y="450166"/>
                          <a:pt x="379828" y="422031"/>
                        </a:cubicBezTo>
                        <a:cubicBezTo>
                          <a:pt x="375139" y="389206"/>
                          <a:pt x="365760" y="356715"/>
                          <a:pt x="365760" y="323557"/>
                        </a:cubicBezTo>
                        <a:cubicBezTo>
                          <a:pt x="365760" y="185865"/>
                          <a:pt x="365989" y="196260"/>
                          <a:pt x="393896" y="112542"/>
                        </a:cubicBezTo>
                        <a:cubicBezTo>
                          <a:pt x="408901" y="7503"/>
                          <a:pt x="384517" y="37514"/>
                          <a:pt x="422031" y="0"/>
                        </a:cubicBezTo>
                      </a:path>
                    </a:pathLst>
                  </a:custGeom>
                  <a:solidFill>
                    <a:srgbClr val="FFCC00"/>
                  </a:solidFill>
                  <a:ln w="76200" cmpd="sng">
                    <a:solidFill>
                      <a:srgbClr val="8C817A"/>
                    </a:solidFill>
                  </a:ln>
                  <a:effectLst>
                    <a:outerShdw blurRad="50800" dist="50800" dir="5400000" algn="ctr" rotWithShape="0">
                      <a:schemeClr val="accent2">
                        <a:lumMod val="50000"/>
                      </a:schemeClr>
                    </a:outerShdw>
                  </a:effectLst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156" name="Group 3155"/>
              <p:cNvGrpSpPr/>
              <p:nvPr/>
            </p:nvGrpSpPr>
            <p:grpSpPr>
              <a:xfrm>
                <a:off x="1524000" y="4343400"/>
                <a:ext cx="228600" cy="457200"/>
                <a:chOff x="8280496" y="1842868"/>
                <a:chExt cx="666556" cy="1168859"/>
              </a:xfrm>
              <a:blipFill>
                <a:blip r:embed="rId4"/>
                <a:tile tx="0" ty="0" sx="100000" sy="100000" flip="none" algn="tl"/>
              </a:blipFill>
            </p:grpSpPr>
            <p:sp>
              <p:nvSpPr>
                <p:cNvPr id="3157" name="Freeform 3156"/>
                <p:cNvSpPr/>
                <p:nvPr/>
              </p:nvSpPr>
              <p:spPr>
                <a:xfrm>
                  <a:off x="8422704" y="1842868"/>
                  <a:ext cx="302892" cy="247437"/>
                </a:xfrm>
                <a:custGeom>
                  <a:avLst/>
                  <a:gdLst>
                    <a:gd name="connsiteX0" fmla="*/ 74182 w 302892"/>
                    <a:gd name="connsiteY0" fmla="*/ 154744 h 247437"/>
                    <a:gd name="connsiteX1" fmla="*/ 130453 w 302892"/>
                    <a:gd name="connsiteY1" fmla="*/ 168812 h 247437"/>
                    <a:gd name="connsiteX2" fmla="*/ 172656 w 302892"/>
                    <a:gd name="connsiteY2" fmla="*/ 196947 h 247437"/>
                    <a:gd name="connsiteX3" fmla="*/ 228927 w 302892"/>
                    <a:gd name="connsiteY3" fmla="*/ 182880 h 247437"/>
                    <a:gd name="connsiteX4" fmla="*/ 242994 w 302892"/>
                    <a:gd name="connsiteY4" fmla="*/ 140677 h 247437"/>
                    <a:gd name="connsiteX5" fmla="*/ 257062 w 302892"/>
                    <a:gd name="connsiteY5" fmla="*/ 14067 h 247437"/>
                    <a:gd name="connsiteX6" fmla="*/ 214859 w 302892"/>
                    <a:gd name="connsiteY6" fmla="*/ 0 h 247437"/>
                    <a:gd name="connsiteX7" fmla="*/ 31979 w 302892"/>
                    <a:gd name="connsiteY7" fmla="*/ 14067 h 247437"/>
                    <a:gd name="connsiteX8" fmla="*/ 3844 w 302892"/>
                    <a:gd name="connsiteY8" fmla="*/ 42203 h 247437"/>
                    <a:gd name="connsiteX9" fmla="*/ 17911 w 302892"/>
                    <a:gd name="connsiteY9" fmla="*/ 168812 h 247437"/>
                    <a:gd name="connsiteX10" fmla="*/ 60114 w 302892"/>
                    <a:gd name="connsiteY10" fmla="*/ 182880 h 247437"/>
                    <a:gd name="connsiteX11" fmla="*/ 257062 w 302892"/>
                    <a:gd name="connsiteY11" fmla="*/ 182880 h 247437"/>
                    <a:gd name="connsiteX12" fmla="*/ 285198 w 302892"/>
                    <a:gd name="connsiteY12" fmla="*/ 154744 h 247437"/>
                    <a:gd name="connsiteX13" fmla="*/ 285198 w 302892"/>
                    <a:gd name="connsiteY13" fmla="*/ 84406 h 247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02892" h="247437">
                      <a:moveTo>
                        <a:pt x="74182" y="154744"/>
                      </a:moveTo>
                      <a:cubicBezTo>
                        <a:pt x="92939" y="159433"/>
                        <a:pt x="112682" y="161196"/>
                        <a:pt x="130453" y="168812"/>
                      </a:cubicBezTo>
                      <a:cubicBezTo>
                        <a:pt x="145993" y="175472"/>
                        <a:pt x="155919" y="194556"/>
                        <a:pt x="172656" y="196947"/>
                      </a:cubicBezTo>
                      <a:cubicBezTo>
                        <a:pt x="191796" y="199681"/>
                        <a:pt x="210170" y="187569"/>
                        <a:pt x="228927" y="182880"/>
                      </a:cubicBezTo>
                      <a:cubicBezTo>
                        <a:pt x="233616" y="168812"/>
                        <a:pt x="236362" y="153940"/>
                        <a:pt x="242994" y="140677"/>
                      </a:cubicBezTo>
                      <a:cubicBezTo>
                        <a:pt x="269773" y="87119"/>
                        <a:pt x="302892" y="94269"/>
                        <a:pt x="257062" y="14067"/>
                      </a:cubicBezTo>
                      <a:cubicBezTo>
                        <a:pt x="249705" y="1192"/>
                        <a:pt x="228927" y="4689"/>
                        <a:pt x="214859" y="0"/>
                      </a:cubicBezTo>
                      <a:cubicBezTo>
                        <a:pt x="153899" y="4689"/>
                        <a:pt x="91932" y="2076"/>
                        <a:pt x="31979" y="14067"/>
                      </a:cubicBezTo>
                      <a:cubicBezTo>
                        <a:pt x="18973" y="16668"/>
                        <a:pt x="5045" y="28994"/>
                        <a:pt x="3844" y="42203"/>
                      </a:cubicBezTo>
                      <a:cubicBezTo>
                        <a:pt x="0" y="84491"/>
                        <a:pt x="2141" y="129386"/>
                        <a:pt x="17911" y="168812"/>
                      </a:cubicBezTo>
                      <a:cubicBezTo>
                        <a:pt x="23418" y="182580"/>
                        <a:pt x="46046" y="178191"/>
                        <a:pt x="60114" y="182880"/>
                      </a:cubicBezTo>
                      <a:cubicBezTo>
                        <a:pt x="124673" y="247437"/>
                        <a:pt x="92010" y="230038"/>
                        <a:pt x="257062" y="182880"/>
                      </a:cubicBezTo>
                      <a:cubicBezTo>
                        <a:pt x="269815" y="179236"/>
                        <a:pt x="281554" y="167497"/>
                        <a:pt x="285198" y="154744"/>
                      </a:cubicBezTo>
                      <a:cubicBezTo>
                        <a:pt x="291639" y="132200"/>
                        <a:pt x="285198" y="107852"/>
                        <a:pt x="285198" y="84406"/>
                      </a:cubicBezTo>
                    </a:path>
                  </a:pathLst>
                </a:custGeom>
                <a:grpFill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8" name="Freeform 3157"/>
                <p:cNvSpPr/>
                <p:nvPr/>
              </p:nvSpPr>
              <p:spPr>
                <a:xfrm>
                  <a:off x="8280496" y="1955409"/>
                  <a:ext cx="542913" cy="1026942"/>
                </a:xfrm>
                <a:custGeom>
                  <a:avLst/>
                  <a:gdLst>
                    <a:gd name="connsiteX0" fmla="*/ 174187 w 542913"/>
                    <a:gd name="connsiteY0" fmla="*/ 0 h 1026942"/>
                    <a:gd name="connsiteX1" fmla="*/ 188255 w 542913"/>
                    <a:gd name="connsiteY1" fmla="*/ 70339 h 1026942"/>
                    <a:gd name="connsiteX2" fmla="*/ 216390 w 542913"/>
                    <a:gd name="connsiteY2" fmla="*/ 112542 h 1026942"/>
                    <a:gd name="connsiteX3" fmla="*/ 202322 w 542913"/>
                    <a:gd name="connsiteY3" fmla="*/ 365760 h 1026942"/>
                    <a:gd name="connsiteX4" fmla="*/ 146052 w 542913"/>
                    <a:gd name="connsiteY4" fmla="*/ 436099 h 1026942"/>
                    <a:gd name="connsiteX5" fmla="*/ 61646 w 542913"/>
                    <a:gd name="connsiteY5" fmla="*/ 492369 h 1026942"/>
                    <a:gd name="connsiteX6" fmla="*/ 33510 w 542913"/>
                    <a:gd name="connsiteY6" fmla="*/ 534573 h 1026942"/>
                    <a:gd name="connsiteX7" fmla="*/ 33510 w 542913"/>
                    <a:gd name="connsiteY7" fmla="*/ 745588 h 1026942"/>
                    <a:gd name="connsiteX8" fmla="*/ 47578 w 542913"/>
                    <a:gd name="connsiteY8" fmla="*/ 801859 h 1026942"/>
                    <a:gd name="connsiteX9" fmla="*/ 89781 w 542913"/>
                    <a:gd name="connsiteY9" fmla="*/ 844062 h 1026942"/>
                    <a:gd name="connsiteX10" fmla="*/ 174187 w 542913"/>
                    <a:gd name="connsiteY10" fmla="*/ 914400 h 1026942"/>
                    <a:gd name="connsiteX11" fmla="*/ 202322 w 542913"/>
                    <a:gd name="connsiteY11" fmla="*/ 942536 h 1026942"/>
                    <a:gd name="connsiteX12" fmla="*/ 258593 w 542913"/>
                    <a:gd name="connsiteY12" fmla="*/ 956603 h 1026942"/>
                    <a:gd name="connsiteX13" fmla="*/ 300796 w 542913"/>
                    <a:gd name="connsiteY13" fmla="*/ 970671 h 1026942"/>
                    <a:gd name="connsiteX14" fmla="*/ 441473 w 542913"/>
                    <a:gd name="connsiteY14" fmla="*/ 1026942 h 1026942"/>
                    <a:gd name="connsiteX15" fmla="*/ 525879 w 542913"/>
                    <a:gd name="connsiteY15" fmla="*/ 998806 h 1026942"/>
                    <a:gd name="connsiteX16" fmla="*/ 539947 w 542913"/>
                    <a:gd name="connsiteY16" fmla="*/ 928468 h 1026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42913" h="1026942">
                      <a:moveTo>
                        <a:pt x="174187" y="0"/>
                      </a:moveTo>
                      <a:cubicBezTo>
                        <a:pt x="178876" y="23446"/>
                        <a:pt x="179859" y="47951"/>
                        <a:pt x="188255" y="70339"/>
                      </a:cubicBezTo>
                      <a:cubicBezTo>
                        <a:pt x="194191" y="86170"/>
                        <a:pt x="215586" y="95654"/>
                        <a:pt x="216390" y="112542"/>
                      </a:cubicBezTo>
                      <a:cubicBezTo>
                        <a:pt x="220411" y="196982"/>
                        <a:pt x="214277" y="282073"/>
                        <a:pt x="202322" y="365760"/>
                      </a:cubicBezTo>
                      <a:cubicBezTo>
                        <a:pt x="200107" y="381263"/>
                        <a:pt x="160037" y="425610"/>
                        <a:pt x="146052" y="436099"/>
                      </a:cubicBezTo>
                      <a:cubicBezTo>
                        <a:pt x="119001" y="456388"/>
                        <a:pt x="61646" y="492369"/>
                        <a:pt x="61646" y="492369"/>
                      </a:cubicBezTo>
                      <a:cubicBezTo>
                        <a:pt x="52267" y="506437"/>
                        <a:pt x="41071" y="519450"/>
                        <a:pt x="33510" y="534573"/>
                      </a:cubicBezTo>
                      <a:cubicBezTo>
                        <a:pt x="0" y="601591"/>
                        <a:pt x="24247" y="671485"/>
                        <a:pt x="33510" y="745588"/>
                      </a:cubicBezTo>
                      <a:cubicBezTo>
                        <a:pt x="35908" y="764773"/>
                        <a:pt x="37985" y="785072"/>
                        <a:pt x="47578" y="801859"/>
                      </a:cubicBezTo>
                      <a:cubicBezTo>
                        <a:pt x="57449" y="819132"/>
                        <a:pt x="77045" y="828778"/>
                        <a:pt x="89781" y="844062"/>
                      </a:cubicBezTo>
                      <a:cubicBezTo>
                        <a:pt x="146592" y="912236"/>
                        <a:pt x="81654" y="868134"/>
                        <a:pt x="174187" y="914400"/>
                      </a:cubicBezTo>
                      <a:cubicBezTo>
                        <a:pt x="183565" y="923779"/>
                        <a:pt x="190459" y="936605"/>
                        <a:pt x="202322" y="942536"/>
                      </a:cubicBezTo>
                      <a:cubicBezTo>
                        <a:pt x="219615" y="951183"/>
                        <a:pt x="240003" y="951292"/>
                        <a:pt x="258593" y="956603"/>
                      </a:cubicBezTo>
                      <a:cubicBezTo>
                        <a:pt x="272851" y="960677"/>
                        <a:pt x="286728" y="965982"/>
                        <a:pt x="300796" y="970671"/>
                      </a:cubicBezTo>
                      <a:cubicBezTo>
                        <a:pt x="345521" y="1015394"/>
                        <a:pt x="347419" y="1026942"/>
                        <a:pt x="441473" y="1026942"/>
                      </a:cubicBezTo>
                      <a:cubicBezTo>
                        <a:pt x="471130" y="1026942"/>
                        <a:pt x="525879" y="998806"/>
                        <a:pt x="525879" y="998806"/>
                      </a:cubicBezTo>
                      <a:cubicBezTo>
                        <a:pt x="542913" y="947706"/>
                        <a:pt x="539947" y="971432"/>
                        <a:pt x="539947" y="928468"/>
                      </a:cubicBezTo>
                    </a:path>
                  </a:pathLst>
                </a:custGeom>
                <a:grpFill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9" name="Freeform 3158"/>
                <p:cNvSpPr/>
                <p:nvPr/>
              </p:nvSpPr>
              <p:spPr>
                <a:xfrm>
                  <a:off x="8426548" y="1997612"/>
                  <a:ext cx="520504" cy="1014115"/>
                </a:xfrm>
                <a:custGeom>
                  <a:avLst/>
                  <a:gdLst>
                    <a:gd name="connsiteX0" fmla="*/ 281354 w 520504"/>
                    <a:gd name="connsiteY0" fmla="*/ 0 h 1014115"/>
                    <a:gd name="connsiteX1" fmla="*/ 295421 w 520504"/>
                    <a:gd name="connsiteY1" fmla="*/ 196948 h 1014115"/>
                    <a:gd name="connsiteX2" fmla="*/ 309489 w 520504"/>
                    <a:gd name="connsiteY2" fmla="*/ 281354 h 1014115"/>
                    <a:gd name="connsiteX3" fmla="*/ 407963 w 520504"/>
                    <a:gd name="connsiteY3" fmla="*/ 365760 h 1014115"/>
                    <a:gd name="connsiteX4" fmla="*/ 492369 w 520504"/>
                    <a:gd name="connsiteY4" fmla="*/ 464234 h 1014115"/>
                    <a:gd name="connsiteX5" fmla="*/ 506437 w 520504"/>
                    <a:gd name="connsiteY5" fmla="*/ 520505 h 1014115"/>
                    <a:gd name="connsiteX6" fmla="*/ 520504 w 520504"/>
                    <a:gd name="connsiteY6" fmla="*/ 562708 h 1014115"/>
                    <a:gd name="connsiteX7" fmla="*/ 506437 w 520504"/>
                    <a:gd name="connsiteY7" fmla="*/ 773723 h 1014115"/>
                    <a:gd name="connsiteX8" fmla="*/ 478301 w 520504"/>
                    <a:gd name="connsiteY8" fmla="*/ 886265 h 1014115"/>
                    <a:gd name="connsiteX9" fmla="*/ 436098 w 520504"/>
                    <a:gd name="connsiteY9" fmla="*/ 914400 h 1014115"/>
                    <a:gd name="connsiteX10" fmla="*/ 365760 w 520504"/>
                    <a:gd name="connsiteY10" fmla="*/ 956603 h 1014115"/>
                    <a:gd name="connsiteX11" fmla="*/ 126609 w 520504"/>
                    <a:gd name="connsiteY11" fmla="*/ 970671 h 1014115"/>
                    <a:gd name="connsiteX12" fmla="*/ 98474 w 520504"/>
                    <a:gd name="connsiteY12" fmla="*/ 928468 h 1014115"/>
                    <a:gd name="connsiteX13" fmla="*/ 28135 w 520504"/>
                    <a:gd name="connsiteY13" fmla="*/ 872197 h 1014115"/>
                    <a:gd name="connsiteX14" fmla="*/ 0 w 520504"/>
                    <a:gd name="connsiteY14" fmla="*/ 815926 h 1014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20504" h="1014115">
                      <a:moveTo>
                        <a:pt x="281354" y="0"/>
                      </a:moveTo>
                      <a:cubicBezTo>
                        <a:pt x="286043" y="65649"/>
                        <a:pt x="288872" y="131458"/>
                        <a:pt x="295421" y="196948"/>
                      </a:cubicBezTo>
                      <a:cubicBezTo>
                        <a:pt x="298259" y="225330"/>
                        <a:pt x="296733" y="255842"/>
                        <a:pt x="309489" y="281354"/>
                      </a:cubicBezTo>
                      <a:cubicBezTo>
                        <a:pt x="334825" y="332026"/>
                        <a:pt x="371025" y="334099"/>
                        <a:pt x="407963" y="365760"/>
                      </a:cubicBezTo>
                      <a:cubicBezTo>
                        <a:pt x="461028" y="411244"/>
                        <a:pt x="459183" y="414455"/>
                        <a:pt x="492369" y="464234"/>
                      </a:cubicBezTo>
                      <a:cubicBezTo>
                        <a:pt x="497058" y="482991"/>
                        <a:pt x="501126" y="501915"/>
                        <a:pt x="506437" y="520505"/>
                      </a:cubicBezTo>
                      <a:cubicBezTo>
                        <a:pt x="510511" y="534763"/>
                        <a:pt x="520504" y="547879"/>
                        <a:pt x="520504" y="562708"/>
                      </a:cubicBezTo>
                      <a:cubicBezTo>
                        <a:pt x="520504" y="633202"/>
                        <a:pt x="513451" y="703578"/>
                        <a:pt x="506437" y="773723"/>
                      </a:cubicBezTo>
                      <a:cubicBezTo>
                        <a:pt x="506137" y="776726"/>
                        <a:pt x="489589" y="872156"/>
                        <a:pt x="478301" y="886265"/>
                      </a:cubicBezTo>
                      <a:cubicBezTo>
                        <a:pt x="467739" y="899467"/>
                        <a:pt x="449300" y="903838"/>
                        <a:pt x="436098" y="914400"/>
                      </a:cubicBezTo>
                      <a:cubicBezTo>
                        <a:pt x="380925" y="958539"/>
                        <a:pt x="439052" y="932173"/>
                        <a:pt x="365760" y="956603"/>
                      </a:cubicBezTo>
                      <a:cubicBezTo>
                        <a:pt x="279494" y="1014115"/>
                        <a:pt x="298770" y="1013712"/>
                        <a:pt x="126609" y="970671"/>
                      </a:cubicBezTo>
                      <a:cubicBezTo>
                        <a:pt x="110207" y="966570"/>
                        <a:pt x="110429" y="940423"/>
                        <a:pt x="98474" y="928468"/>
                      </a:cubicBezTo>
                      <a:cubicBezTo>
                        <a:pt x="60844" y="890838"/>
                        <a:pt x="55980" y="913965"/>
                        <a:pt x="28135" y="872197"/>
                      </a:cubicBezTo>
                      <a:cubicBezTo>
                        <a:pt x="16503" y="854748"/>
                        <a:pt x="0" y="815926"/>
                        <a:pt x="0" y="815926"/>
                      </a:cubicBezTo>
                    </a:path>
                  </a:pathLst>
                </a:custGeom>
                <a:grpFill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60" name="Group 3159"/>
              <p:cNvGrpSpPr/>
              <p:nvPr/>
            </p:nvGrpSpPr>
            <p:grpSpPr>
              <a:xfrm rot="1278652">
                <a:off x="850326" y="4947477"/>
                <a:ext cx="252753" cy="453631"/>
                <a:chOff x="8280496" y="1842868"/>
                <a:chExt cx="666556" cy="1168859"/>
              </a:xfrm>
              <a:blipFill>
                <a:blip r:embed="rId4"/>
                <a:tile tx="0" ty="0" sx="100000" sy="100000" flip="none" algn="tl"/>
              </a:blipFill>
            </p:grpSpPr>
            <p:sp>
              <p:nvSpPr>
                <p:cNvPr id="3161" name="Freeform 3160"/>
                <p:cNvSpPr/>
                <p:nvPr/>
              </p:nvSpPr>
              <p:spPr>
                <a:xfrm>
                  <a:off x="8422704" y="1842868"/>
                  <a:ext cx="302892" cy="247437"/>
                </a:xfrm>
                <a:custGeom>
                  <a:avLst/>
                  <a:gdLst>
                    <a:gd name="connsiteX0" fmla="*/ 74182 w 302892"/>
                    <a:gd name="connsiteY0" fmla="*/ 154744 h 247437"/>
                    <a:gd name="connsiteX1" fmla="*/ 130453 w 302892"/>
                    <a:gd name="connsiteY1" fmla="*/ 168812 h 247437"/>
                    <a:gd name="connsiteX2" fmla="*/ 172656 w 302892"/>
                    <a:gd name="connsiteY2" fmla="*/ 196947 h 247437"/>
                    <a:gd name="connsiteX3" fmla="*/ 228927 w 302892"/>
                    <a:gd name="connsiteY3" fmla="*/ 182880 h 247437"/>
                    <a:gd name="connsiteX4" fmla="*/ 242994 w 302892"/>
                    <a:gd name="connsiteY4" fmla="*/ 140677 h 247437"/>
                    <a:gd name="connsiteX5" fmla="*/ 257062 w 302892"/>
                    <a:gd name="connsiteY5" fmla="*/ 14067 h 247437"/>
                    <a:gd name="connsiteX6" fmla="*/ 214859 w 302892"/>
                    <a:gd name="connsiteY6" fmla="*/ 0 h 247437"/>
                    <a:gd name="connsiteX7" fmla="*/ 31979 w 302892"/>
                    <a:gd name="connsiteY7" fmla="*/ 14067 h 247437"/>
                    <a:gd name="connsiteX8" fmla="*/ 3844 w 302892"/>
                    <a:gd name="connsiteY8" fmla="*/ 42203 h 247437"/>
                    <a:gd name="connsiteX9" fmla="*/ 17911 w 302892"/>
                    <a:gd name="connsiteY9" fmla="*/ 168812 h 247437"/>
                    <a:gd name="connsiteX10" fmla="*/ 60114 w 302892"/>
                    <a:gd name="connsiteY10" fmla="*/ 182880 h 247437"/>
                    <a:gd name="connsiteX11" fmla="*/ 257062 w 302892"/>
                    <a:gd name="connsiteY11" fmla="*/ 182880 h 247437"/>
                    <a:gd name="connsiteX12" fmla="*/ 285198 w 302892"/>
                    <a:gd name="connsiteY12" fmla="*/ 154744 h 247437"/>
                    <a:gd name="connsiteX13" fmla="*/ 285198 w 302892"/>
                    <a:gd name="connsiteY13" fmla="*/ 84406 h 247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02892" h="247437">
                      <a:moveTo>
                        <a:pt x="74182" y="154744"/>
                      </a:moveTo>
                      <a:cubicBezTo>
                        <a:pt x="92939" y="159433"/>
                        <a:pt x="112682" y="161196"/>
                        <a:pt x="130453" y="168812"/>
                      </a:cubicBezTo>
                      <a:cubicBezTo>
                        <a:pt x="145993" y="175472"/>
                        <a:pt x="155919" y="194556"/>
                        <a:pt x="172656" y="196947"/>
                      </a:cubicBezTo>
                      <a:cubicBezTo>
                        <a:pt x="191796" y="199681"/>
                        <a:pt x="210170" y="187569"/>
                        <a:pt x="228927" y="182880"/>
                      </a:cubicBezTo>
                      <a:cubicBezTo>
                        <a:pt x="233616" y="168812"/>
                        <a:pt x="236362" y="153940"/>
                        <a:pt x="242994" y="140677"/>
                      </a:cubicBezTo>
                      <a:cubicBezTo>
                        <a:pt x="269773" y="87119"/>
                        <a:pt x="302892" y="94269"/>
                        <a:pt x="257062" y="14067"/>
                      </a:cubicBezTo>
                      <a:cubicBezTo>
                        <a:pt x="249705" y="1192"/>
                        <a:pt x="228927" y="4689"/>
                        <a:pt x="214859" y="0"/>
                      </a:cubicBezTo>
                      <a:cubicBezTo>
                        <a:pt x="153899" y="4689"/>
                        <a:pt x="91932" y="2076"/>
                        <a:pt x="31979" y="14067"/>
                      </a:cubicBezTo>
                      <a:cubicBezTo>
                        <a:pt x="18973" y="16668"/>
                        <a:pt x="5045" y="28994"/>
                        <a:pt x="3844" y="42203"/>
                      </a:cubicBezTo>
                      <a:cubicBezTo>
                        <a:pt x="0" y="84491"/>
                        <a:pt x="2141" y="129386"/>
                        <a:pt x="17911" y="168812"/>
                      </a:cubicBezTo>
                      <a:cubicBezTo>
                        <a:pt x="23418" y="182580"/>
                        <a:pt x="46046" y="178191"/>
                        <a:pt x="60114" y="182880"/>
                      </a:cubicBezTo>
                      <a:cubicBezTo>
                        <a:pt x="124673" y="247437"/>
                        <a:pt x="92010" y="230038"/>
                        <a:pt x="257062" y="182880"/>
                      </a:cubicBezTo>
                      <a:cubicBezTo>
                        <a:pt x="269815" y="179236"/>
                        <a:pt x="281554" y="167497"/>
                        <a:pt x="285198" y="154744"/>
                      </a:cubicBezTo>
                      <a:cubicBezTo>
                        <a:pt x="291639" y="132200"/>
                        <a:pt x="285198" y="107852"/>
                        <a:pt x="285198" y="84406"/>
                      </a:cubicBezTo>
                    </a:path>
                  </a:pathLst>
                </a:custGeom>
                <a:grpFill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2" name="Freeform 3161"/>
                <p:cNvSpPr/>
                <p:nvPr/>
              </p:nvSpPr>
              <p:spPr>
                <a:xfrm>
                  <a:off x="8280496" y="1955409"/>
                  <a:ext cx="542913" cy="1026942"/>
                </a:xfrm>
                <a:custGeom>
                  <a:avLst/>
                  <a:gdLst>
                    <a:gd name="connsiteX0" fmla="*/ 174187 w 542913"/>
                    <a:gd name="connsiteY0" fmla="*/ 0 h 1026942"/>
                    <a:gd name="connsiteX1" fmla="*/ 188255 w 542913"/>
                    <a:gd name="connsiteY1" fmla="*/ 70339 h 1026942"/>
                    <a:gd name="connsiteX2" fmla="*/ 216390 w 542913"/>
                    <a:gd name="connsiteY2" fmla="*/ 112542 h 1026942"/>
                    <a:gd name="connsiteX3" fmla="*/ 202322 w 542913"/>
                    <a:gd name="connsiteY3" fmla="*/ 365760 h 1026942"/>
                    <a:gd name="connsiteX4" fmla="*/ 146052 w 542913"/>
                    <a:gd name="connsiteY4" fmla="*/ 436099 h 1026942"/>
                    <a:gd name="connsiteX5" fmla="*/ 61646 w 542913"/>
                    <a:gd name="connsiteY5" fmla="*/ 492369 h 1026942"/>
                    <a:gd name="connsiteX6" fmla="*/ 33510 w 542913"/>
                    <a:gd name="connsiteY6" fmla="*/ 534573 h 1026942"/>
                    <a:gd name="connsiteX7" fmla="*/ 33510 w 542913"/>
                    <a:gd name="connsiteY7" fmla="*/ 745588 h 1026942"/>
                    <a:gd name="connsiteX8" fmla="*/ 47578 w 542913"/>
                    <a:gd name="connsiteY8" fmla="*/ 801859 h 1026942"/>
                    <a:gd name="connsiteX9" fmla="*/ 89781 w 542913"/>
                    <a:gd name="connsiteY9" fmla="*/ 844062 h 1026942"/>
                    <a:gd name="connsiteX10" fmla="*/ 174187 w 542913"/>
                    <a:gd name="connsiteY10" fmla="*/ 914400 h 1026942"/>
                    <a:gd name="connsiteX11" fmla="*/ 202322 w 542913"/>
                    <a:gd name="connsiteY11" fmla="*/ 942536 h 1026942"/>
                    <a:gd name="connsiteX12" fmla="*/ 258593 w 542913"/>
                    <a:gd name="connsiteY12" fmla="*/ 956603 h 1026942"/>
                    <a:gd name="connsiteX13" fmla="*/ 300796 w 542913"/>
                    <a:gd name="connsiteY13" fmla="*/ 970671 h 1026942"/>
                    <a:gd name="connsiteX14" fmla="*/ 441473 w 542913"/>
                    <a:gd name="connsiteY14" fmla="*/ 1026942 h 1026942"/>
                    <a:gd name="connsiteX15" fmla="*/ 525879 w 542913"/>
                    <a:gd name="connsiteY15" fmla="*/ 998806 h 1026942"/>
                    <a:gd name="connsiteX16" fmla="*/ 539947 w 542913"/>
                    <a:gd name="connsiteY16" fmla="*/ 928468 h 1026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42913" h="1026942">
                      <a:moveTo>
                        <a:pt x="174187" y="0"/>
                      </a:moveTo>
                      <a:cubicBezTo>
                        <a:pt x="178876" y="23446"/>
                        <a:pt x="179859" y="47951"/>
                        <a:pt x="188255" y="70339"/>
                      </a:cubicBezTo>
                      <a:cubicBezTo>
                        <a:pt x="194191" y="86170"/>
                        <a:pt x="215586" y="95654"/>
                        <a:pt x="216390" y="112542"/>
                      </a:cubicBezTo>
                      <a:cubicBezTo>
                        <a:pt x="220411" y="196982"/>
                        <a:pt x="214277" y="282073"/>
                        <a:pt x="202322" y="365760"/>
                      </a:cubicBezTo>
                      <a:cubicBezTo>
                        <a:pt x="200107" y="381263"/>
                        <a:pt x="160037" y="425610"/>
                        <a:pt x="146052" y="436099"/>
                      </a:cubicBezTo>
                      <a:cubicBezTo>
                        <a:pt x="119001" y="456388"/>
                        <a:pt x="61646" y="492369"/>
                        <a:pt x="61646" y="492369"/>
                      </a:cubicBezTo>
                      <a:cubicBezTo>
                        <a:pt x="52267" y="506437"/>
                        <a:pt x="41071" y="519450"/>
                        <a:pt x="33510" y="534573"/>
                      </a:cubicBezTo>
                      <a:cubicBezTo>
                        <a:pt x="0" y="601591"/>
                        <a:pt x="24247" y="671485"/>
                        <a:pt x="33510" y="745588"/>
                      </a:cubicBezTo>
                      <a:cubicBezTo>
                        <a:pt x="35908" y="764773"/>
                        <a:pt x="37985" y="785072"/>
                        <a:pt x="47578" y="801859"/>
                      </a:cubicBezTo>
                      <a:cubicBezTo>
                        <a:pt x="57449" y="819132"/>
                        <a:pt x="77045" y="828778"/>
                        <a:pt x="89781" y="844062"/>
                      </a:cubicBezTo>
                      <a:cubicBezTo>
                        <a:pt x="146592" y="912236"/>
                        <a:pt x="81654" y="868134"/>
                        <a:pt x="174187" y="914400"/>
                      </a:cubicBezTo>
                      <a:cubicBezTo>
                        <a:pt x="183565" y="923779"/>
                        <a:pt x="190459" y="936605"/>
                        <a:pt x="202322" y="942536"/>
                      </a:cubicBezTo>
                      <a:cubicBezTo>
                        <a:pt x="219615" y="951183"/>
                        <a:pt x="240003" y="951292"/>
                        <a:pt x="258593" y="956603"/>
                      </a:cubicBezTo>
                      <a:cubicBezTo>
                        <a:pt x="272851" y="960677"/>
                        <a:pt x="286728" y="965982"/>
                        <a:pt x="300796" y="970671"/>
                      </a:cubicBezTo>
                      <a:cubicBezTo>
                        <a:pt x="345521" y="1015394"/>
                        <a:pt x="347419" y="1026942"/>
                        <a:pt x="441473" y="1026942"/>
                      </a:cubicBezTo>
                      <a:cubicBezTo>
                        <a:pt x="471130" y="1026942"/>
                        <a:pt x="525879" y="998806"/>
                        <a:pt x="525879" y="998806"/>
                      </a:cubicBezTo>
                      <a:cubicBezTo>
                        <a:pt x="542913" y="947706"/>
                        <a:pt x="539947" y="971432"/>
                        <a:pt x="539947" y="928468"/>
                      </a:cubicBezTo>
                    </a:path>
                  </a:pathLst>
                </a:custGeom>
                <a:grpFill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3" name="Freeform 3162"/>
                <p:cNvSpPr/>
                <p:nvPr/>
              </p:nvSpPr>
              <p:spPr>
                <a:xfrm>
                  <a:off x="8426548" y="1997612"/>
                  <a:ext cx="520504" cy="1014115"/>
                </a:xfrm>
                <a:custGeom>
                  <a:avLst/>
                  <a:gdLst>
                    <a:gd name="connsiteX0" fmla="*/ 281354 w 520504"/>
                    <a:gd name="connsiteY0" fmla="*/ 0 h 1014115"/>
                    <a:gd name="connsiteX1" fmla="*/ 295421 w 520504"/>
                    <a:gd name="connsiteY1" fmla="*/ 196948 h 1014115"/>
                    <a:gd name="connsiteX2" fmla="*/ 309489 w 520504"/>
                    <a:gd name="connsiteY2" fmla="*/ 281354 h 1014115"/>
                    <a:gd name="connsiteX3" fmla="*/ 407963 w 520504"/>
                    <a:gd name="connsiteY3" fmla="*/ 365760 h 1014115"/>
                    <a:gd name="connsiteX4" fmla="*/ 492369 w 520504"/>
                    <a:gd name="connsiteY4" fmla="*/ 464234 h 1014115"/>
                    <a:gd name="connsiteX5" fmla="*/ 506437 w 520504"/>
                    <a:gd name="connsiteY5" fmla="*/ 520505 h 1014115"/>
                    <a:gd name="connsiteX6" fmla="*/ 520504 w 520504"/>
                    <a:gd name="connsiteY6" fmla="*/ 562708 h 1014115"/>
                    <a:gd name="connsiteX7" fmla="*/ 506437 w 520504"/>
                    <a:gd name="connsiteY7" fmla="*/ 773723 h 1014115"/>
                    <a:gd name="connsiteX8" fmla="*/ 478301 w 520504"/>
                    <a:gd name="connsiteY8" fmla="*/ 886265 h 1014115"/>
                    <a:gd name="connsiteX9" fmla="*/ 436098 w 520504"/>
                    <a:gd name="connsiteY9" fmla="*/ 914400 h 1014115"/>
                    <a:gd name="connsiteX10" fmla="*/ 365760 w 520504"/>
                    <a:gd name="connsiteY10" fmla="*/ 956603 h 1014115"/>
                    <a:gd name="connsiteX11" fmla="*/ 126609 w 520504"/>
                    <a:gd name="connsiteY11" fmla="*/ 970671 h 1014115"/>
                    <a:gd name="connsiteX12" fmla="*/ 98474 w 520504"/>
                    <a:gd name="connsiteY12" fmla="*/ 928468 h 1014115"/>
                    <a:gd name="connsiteX13" fmla="*/ 28135 w 520504"/>
                    <a:gd name="connsiteY13" fmla="*/ 872197 h 1014115"/>
                    <a:gd name="connsiteX14" fmla="*/ 0 w 520504"/>
                    <a:gd name="connsiteY14" fmla="*/ 815926 h 1014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20504" h="1014115">
                      <a:moveTo>
                        <a:pt x="281354" y="0"/>
                      </a:moveTo>
                      <a:cubicBezTo>
                        <a:pt x="286043" y="65649"/>
                        <a:pt x="288872" y="131458"/>
                        <a:pt x="295421" y="196948"/>
                      </a:cubicBezTo>
                      <a:cubicBezTo>
                        <a:pt x="298259" y="225330"/>
                        <a:pt x="296733" y="255842"/>
                        <a:pt x="309489" y="281354"/>
                      </a:cubicBezTo>
                      <a:cubicBezTo>
                        <a:pt x="334825" y="332026"/>
                        <a:pt x="371025" y="334099"/>
                        <a:pt x="407963" y="365760"/>
                      </a:cubicBezTo>
                      <a:cubicBezTo>
                        <a:pt x="461028" y="411244"/>
                        <a:pt x="459183" y="414455"/>
                        <a:pt x="492369" y="464234"/>
                      </a:cubicBezTo>
                      <a:cubicBezTo>
                        <a:pt x="497058" y="482991"/>
                        <a:pt x="501126" y="501915"/>
                        <a:pt x="506437" y="520505"/>
                      </a:cubicBezTo>
                      <a:cubicBezTo>
                        <a:pt x="510511" y="534763"/>
                        <a:pt x="520504" y="547879"/>
                        <a:pt x="520504" y="562708"/>
                      </a:cubicBezTo>
                      <a:cubicBezTo>
                        <a:pt x="520504" y="633202"/>
                        <a:pt x="513451" y="703578"/>
                        <a:pt x="506437" y="773723"/>
                      </a:cubicBezTo>
                      <a:cubicBezTo>
                        <a:pt x="506137" y="776726"/>
                        <a:pt x="489589" y="872156"/>
                        <a:pt x="478301" y="886265"/>
                      </a:cubicBezTo>
                      <a:cubicBezTo>
                        <a:pt x="467739" y="899467"/>
                        <a:pt x="449300" y="903838"/>
                        <a:pt x="436098" y="914400"/>
                      </a:cubicBezTo>
                      <a:cubicBezTo>
                        <a:pt x="380925" y="958539"/>
                        <a:pt x="439052" y="932173"/>
                        <a:pt x="365760" y="956603"/>
                      </a:cubicBezTo>
                      <a:cubicBezTo>
                        <a:pt x="279494" y="1014115"/>
                        <a:pt x="298770" y="1013712"/>
                        <a:pt x="126609" y="970671"/>
                      </a:cubicBezTo>
                      <a:cubicBezTo>
                        <a:pt x="110207" y="966570"/>
                        <a:pt x="110429" y="940423"/>
                        <a:pt x="98474" y="928468"/>
                      </a:cubicBezTo>
                      <a:cubicBezTo>
                        <a:pt x="60844" y="890838"/>
                        <a:pt x="55980" y="913965"/>
                        <a:pt x="28135" y="872197"/>
                      </a:cubicBezTo>
                      <a:cubicBezTo>
                        <a:pt x="16503" y="854748"/>
                        <a:pt x="0" y="815926"/>
                        <a:pt x="0" y="815926"/>
                      </a:cubicBezTo>
                    </a:path>
                  </a:pathLst>
                </a:custGeom>
                <a:grpFill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64" name="Group 3163"/>
              <p:cNvGrpSpPr/>
              <p:nvPr/>
            </p:nvGrpSpPr>
            <p:grpSpPr>
              <a:xfrm>
                <a:off x="2590800" y="4572000"/>
                <a:ext cx="152400" cy="381000"/>
                <a:chOff x="8280496" y="1842868"/>
                <a:chExt cx="666556" cy="1168859"/>
              </a:xfrm>
              <a:blipFill>
                <a:blip r:embed="rId4"/>
                <a:tile tx="0" ty="0" sx="100000" sy="100000" flip="none" algn="tl"/>
              </a:blipFill>
            </p:grpSpPr>
            <p:sp>
              <p:nvSpPr>
                <p:cNvPr id="3165" name="Freeform 3164"/>
                <p:cNvSpPr/>
                <p:nvPr/>
              </p:nvSpPr>
              <p:spPr>
                <a:xfrm>
                  <a:off x="8422704" y="1842868"/>
                  <a:ext cx="302892" cy="247437"/>
                </a:xfrm>
                <a:custGeom>
                  <a:avLst/>
                  <a:gdLst>
                    <a:gd name="connsiteX0" fmla="*/ 74182 w 302892"/>
                    <a:gd name="connsiteY0" fmla="*/ 154744 h 247437"/>
                    <a:gd name="connsiteX1" fmla="*/ 130453 w 302892"/>
                    <a:gd name="connsiteY1" fmla="*/ 168812 h 247437"/>
                    <a:gd name="connsiteX2" fmla="*/ 172656 w 302892"/>
                    <a:gd name="connsiteY2" fmla="*/ 196947 h 247437"/>
                    <a:gd name="connsiteX3" fmla="*/ 228927 w 302892"/>
                    <a:gd name="connsiteY3" fmla="*/ 182880 h 247437"/>
                    <a:gd name="connsiteX4" fmla="*/ 242994 w 302892"/>
                    <a:gd name="connsiteY4" fmla="*/ 140677 h 247437"/>
                    <a:gd name="connsiteX5" fmla="*/ 257062 w 302892"/>
                    <a:gd name="connsiteY5" fmla="*/ 14067 h 247437"/>
                    <a:gd name="connsiteX6" fmla="*/ 214859 w 302892"/>
                    <a:gd name="connsiteY6" fmla="*/ 0 h 247437"/>
                    <a:gd name="connsiteX7" fmla="*/ 31979 w 302892"/>
                    <a:gd name="connsiteY7" fmla="*/ 14067 h 247437"/>
                    <a:gd name="connsiteX8" fmla="*/ 3844 w 302892"/>
                    <a:gd name="connsiteY8" fmla="*/ 42203 h 247437"/>
                    <a:gd name="connsiteX9" fmla="*/ 17911 w 302892"/>
                    <a:gd name="connsiteY9" fmla="*/ 168812 h 247437"/>
                    <a:gd name="connsiteX10" fmla="*/ 60114 w 302892"/>
                    <a:gd name="connsiteY10" fmla="*/ 182880 h 247437"/>
                    <a:gd name="connsiteX11" fmla="*/ 257062 w 302892"/>
                    <a:gd name="connsiteY11" fmla="*/ 182880 h 247437"/>
                    <a:gd name="connsiteX12" fmla="*/ 285198 w 302892"/>
                    <a:gd name="connsiteY12" fmla="*/ 154744 h 247437"/>
                    <a:gd name="connsiteX13" fmla="*/ 285198 w 302892"/>
                    <a:gd name="connsiteY13" fmla="*/ 84406 h 247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02892" h="247437">
                      <a:moveTo>
                        <a:pt x="74182" y="154744"/>
                      </a:moveTo>
                      <a:cubicBezTo>
                        <a:pt x="92939" y="159433"/>
                        <a:pt x="112682" y="161196"/>
                        <a:pt x="130453" y="168812"/>
                      </a:cubicBezTo>
                      <a:cubicBezTo>
                        <a:pt x="145993" y="175472"/>
                        <a:pt x="155919" y="194556"/>
                        <a:pt x="172656" y="196947"/>
                      </a:cubicBezTo>
                      <a:cubicBezTo>
                        <a:pt x="191796" y="199681"/>
                        <a:pt x="210170" y="187569"/>
                        <a:pt x="228927" y="182880"/>
                      </a:cubicBezTo>
                      <a:cubicBezTo>
                        <a:pt x="233616" y="168812"/>
                        <a:pt x="236362" y="153940"/>
                        <a:pt x="242994" y="140677"/>
                      </a:cubicBezTo>
                      <a:cubicBezTo>
                        <a:pt x="269773" y="87119"/>
                        <a:pt x="302892" y="94269"/>
                        <a:pt x="257062" y="14067"/>
                      </a:cubicBezTo>
                      <a:cubicBezTo>
                        <a:pt x="249705" y="1192"/>
                        <a:pt x="228927" y="4689"/>
                        <a:pt x="214859" y="0"/>
                      </a:cubicBezTo>
                      <a:cubicBezTo>
                        <a:pt x="153899" y="4689"/>
                        <a:pt x="91932" y="2076"/>
                        <a:pt x="31979" y="14067"/>
                      </a:cubicBezTo>
                      <a:cubicBezTo>
                        <a:pt x="18973" y="16668"/>
                        <a:pt x="5045" y="28994"/>
                        <a:pt x="3844" y="42203"/>
                      </a:cubicBezTo>
                      <a:cubicBezTo>
                        <a:pt x="0" y="84491"/>
                        <a:pt x="2141" y="129386"/>
                        <a:pt x="17911" y="168812"/>
                      </a:cubicBezTo>
                      <a:cubicBezTo>
                        <a:pt x="23418" y="182580"/>
                        <a:pt x="46046" y="178191"/>
                        <a:pt x="60114" y="182880"/>
                      </a:cubicBezTo>
                      <a:cubicBezTo>
                        <a:pt x="124673" y="247437"/>
                        <a:pt x="92010" y="230038"/>
                        <a:pt x="257062" y="182880"/>
                      </a:cubicBezTo>
                      <a:cubicBezTo>
                        <a:pt x="269815" y="179236"/>
                        <a:pt x="281554" y="167497"/>
                        <a:pt x="285198" y="154744"/>
                      </a:cubicBezTo>
                      <a:cubicBezTo>
                        <a:pt x="291639" y="132200"/>
                        <a:pt x="285198" y="107852"/>
                        <a:pt x="285198" y="84406"/>
                      </a:cubicBezTo>
                    </a:path>
                  </a:pathLst>
                </a:custGeom>
                <a:grpFill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6" name="Freeform 3165"/>
                <p:cNvSpPr/>
                <p:nvPr/>
              </p:nvSpPr>
              <p:spPr>
                <a:xfrm>
                  <a:off x="8280496" y="1955409"/>
                  <a:ext cx="542913" cy="1026942"/>
                </a:xfrm>
                <a:custGeom>
                  <a:avLst/>
                  <a:gdLst>
                    <a:gd name="connsiteX0" fmla="*/ 174187 w 542913"/>
                    <a:gd name="connsiteY0" fmla="*/ 0 h 1026942"/>
                    <a:gd name="connsiteX1" fmla="*/ 188255 w 542913"/>
                    <a:gd name="connsiteY1" fmla="*/ 70339 h 1026942"/>
                    <a:gd name="connsiteX2" fmla="*/ 216390 w 542913"/>
                    <a:gd name="connsiteY2" fmla="*/ 112542 h 1026942"/>
                    <a:gd name="connsiteX3" fmla="*/ 202322 w 542913"/>
                    <a:gd name="connsiteY3" fmla="*/ 365760 h 1026942"/>
                    <a:gd name="connsiteX4" fmla="*/ 146052 w 542913"/>
                    <a:gd name="connsiteY4" fmla="*/ 436099 h 1026942"/>
                    <a:gd name="connsiteX5" fmla="*/ 61646 w 542913"/>
                    <a:gd name="connsiteY5" fmla="*/ 492369 h 1026942"/>
                    <a:gd name="connsiteX6" fmla="*/ 33510 w 542913"/>
                    <a:gd name="connsiteY6" fmla="*/ 534573 h 1026942"/>
                    <a:gd name="connsiteX7" fmla="*/ 33510 w 542913"/>
                    <a:gd name="connsiteY7" fmla="*/ 745588 h 1026942"/>
                    <a:gd name="connsiteX8" fmla="*/ 47578 w 542913"/>
                    <a:gd name="connsiteY8" fmla="*/ 801859 h 1026942"/>
                    <a:gd name="connsiteX9" fmla="*/ 89781 w 542913"/>
                    <a:gd name="connsiteY9" fmla="*/ 844062 h 1026942"/>
                    <a:gd name="connsiteX10" fmla="*/ 174187 w 542913"/>
                    <a:gd name="connsiteY10" fmla="*/ 914400 h 1026942"/>
                    <a:gd name="connsiteX11" fmla="*/ 202322 w 542913"/>
                    <a:gd name="connsiteY11" fmla="*/ 942536 h 1026942"/>
                    <a:gd name="connsiteX12" fmla="*/ 258593 w 542913"/>
                    <a:gd name="connsiteY12" fmla="*/ 956603 h 1026942"/>
                    <a:gd name="connsiteX13" fmla="*/ 300796 w 542913"/>
                    <a:gd name="connsiteY13" fmla="*/ 970671 h 1026942"/>
                    <a:gd name="connsiteX14" fmla="*/ 441473 w 542913"/>
                    <a:gd name="connsiteY14" fmla="*/ 1026942 h 1026942"/>
                    <a:gd name="connsiteX15" fmla="*/ 525879 w 542913"/>
                    <a:gd name="connsiteY15" fmla="*/ 998806 h 1026942"/>
                    <a:gd name="connsiteX16" fmla="*/ 539947 w 542913"/>
                    <a:gd name="connsiteY16" fmla="*/ 928468 h 1026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42913" h="1026942">
                      <a:moveTo>
                        <a:pt x="174187" y="0"/>
                      </a:moveTo>
                      <a:cubicBezTo>
                        <a:pt x="178876" y="23446"/>
                        <a:pt x="179859" y="47951"/>
                        <a:pt x="188255" y="70339"/>
                      </a:cubicBezTo>
                      <a:cubicBezTo>
                        <a:pt x="194191" y="86170"/>
                        <a:pt x="215586" y="95654"/>
                        <a:pt x="216390" y="112542"/>
                      </a:cubicBezTo>
                      <a:cubicBezTo>
                        <a:pt x="220411" y="196982"/>
                        <a:pt x="214277" y="282073"/>
                        <a:pt x="202322" y="365760"/>
                      </a:cubicBezTo>
                      <a:cubicBezTo>
                        <a:pt x="200107" y="381263"/>
                        <a:pt x="160037" y="425610"/>
                        <a:pt x="146052" y="436099"/>
                      </a:cubicBezTo>
                      <a:cubicBezTo>
                        <a:pt x="119001" y="456388"/>
                        <a:pt x="61646" y="492369"/>
                        <a:pt x="61646" y="492369"/>
                      </a:cubicBezTo>
                      <a:cubicBezTo>
                        <a:pt x="52267" y="506437"/>
                        <a:pt x="41071" y="519450"/>
                        <a:pt x="33510" y="534573"/>
                      </a:cubicBezTo>
                      <a:cubicBezTo>
                        <a:pt x="0" y="601591"/>
                        <a:pt x="24247" y="671485"/>
                        <a:pt x="33510" y="745588"/>
                      </a:cubicBezTo>
                      <a:cubicBezTo>
                        <a:pt x="35908" y="764773"/>
                        <a:pt x="37985" y="785072"/>
                        <a:pt x="47578" y="801859"/>
                      </a:cubicBezTo>
                      <a:cubicBezTo>
                        <a:pt x="57449" y="819132"/>
                        <a:pt x="77045" y="828778"/>
                        <a:pt x="89781" y="844062"/>
                      </a:cubicBezTo>
                      <a:cubicBezTo>
                        <a:pt x="146592" y="912236"/>
                        <a:pt x="81654" y="868134"/>
                        <a:pt x="174187" y="914400"/>
                      </a:cubicBezTo>
                      <a:cubicBezTo>
                        <a:pt x="183565" y="923779"/>
                        <a:pt x="190459" y="936605"/>
                        <a:pt x="202322" y="942536"/>
                      </a:cubicBezTo>
                      <a:cubicBezTo>
                        <a:pt x="219615" y="951183"/>
                        <a:pt x="240003" y="951292"/>
                        <a:pt x="258593" y="956603"/>
                      </a:cubicBezTo>
                      <a:cubicBezTo>
                        <a:pt x="272851" y="960677"/>
                        <a:pt x="286728" y="965982"/>
                        <a:pt x="300796" y="970671"/>
                      </a:cubicBezTo>
                      <a:cubicBezTo>
                        <a:pt x="345521" y="1015394"/>
                        <a:pt x="347419" y="1026942"/>
                        <a:pt x="441473" y="1026942"/>
                      </a:cubicBezTo>
                      <a:cubicBezTo>
                        <a:pt x="471130" y="1026942"/>
                        <a:pt x="525879" y="998806"/>
                        <a:pt x="525879" y="998806"/>
                      </a:cubicBezTo>
                      <a:cubicBezTo>
                        <a:pt x="542913" y="947706"/>
                        <a:pt x="539947" y="971432"/>
                        <a:pt x="539947" y="928468"/>
                      </a:cubicBezTo>
                    </a:path>
                  </a:pathLst>
                </a:custGeom>
                <a:grpFill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7" name="Freeform 3166"/>
                <p:cNvSpPr/>
                <p:nvPr/>
              </p:nvSpPr>
              <p:spPr>
                <a:xfrm>
                  <a:off x="8426548" y="1997612"/>
                  <a:ext cx="520504" cy="1014115"/>
                </a:xfrm>
                <a:custGeom>
                  <a:avLst/>
                  <a:gdLst>
                    <a:gd name="connsiteX0" fmla="*/ 281354 w 520504"/>
                    <a:gd name="connsiteY0" fmla="*/ 0 h 1014115"/>
                    <a:gd name="connsiteX1" fmla="*/ 295421 w 520504"/>
                    <a:gd name="connsiteY1" fmla="*/ 196948 h 1014115"/>
                    <a:gd name="connsiteX2" fmla="*/ 309489 w 520504"/>
                    <a:gd name="connsiteY2" fmla="*/ 281354 h 1014115"/>
                    <a:gd name="connsiteX3" fmla="*/ 407963 w 520504"/>
                    <a:gd name="connsiteY3" fmla="*/ 365760 h 1014115"/>
                    <a:gd name="connsiteX4" fmla="*/ 492369 w 520504"/>
                    <a:gd name="connsiteY4" fmla="*/ 464234 h 1014115"/>
                    <a:gd name="connsiteX5" fmla="*/ 506437 w 520504"/>
                    <a:gd name="connsiteY5" fmla="*/ 520505 h 1014115"/>
                    <a:gd name="connsiteX6" fmla="*/ 520504 w 520504"/>
                    <a:gd name="connsiteY6" fmla="*/ 562708 h 1014115"/>
                    <a:gd name="connsiteX7" fmla="*/ 506437 w 520504"/>
                    <a:gd name="connsiteY7" fmla="*/ 773723 h 1014115"/>
                    <a:gd name="connsiteX8" fmla="*/ 478301 w 520504"/>
                    <a:gd name="connsiteY8" fmla="*/ 886265 h 1014115"/>
                    <a:gd name="connsiteX9" fmla="*/ 436098 w 520504"/>
                    <a:gd name="connsiteY9" fmla="*/ 914400 h 1014115"/>
                    <a:gd name="connsiteX10" fmla="*/ 365760 w 520504"/>
                    <a:gd name="connsiteY10" fmla="*/ 956603 h 1014115"/>
                    <a:gd name="connsiteX11" fmla="*/ 126609 w 520504"/>
                    <a:gd name="connsiteY11" fmla="*/ 970671 h 1014115"/>
                    <a:gd name="connsiteX12" fmla="*/ 98474 w 520504"/>
                    <a:gd name="connsiteY12" fmla="*/ 928468 h 1014115"/>
                    <a:gd name="connsiteX13" fmla="*/ 28135 w 520504"/>
                    <a:gd name="connsiteY13" fmla="*/ 872197 h 1014115"/>
                    <a:gd name="connsiteX14" fmla="*/ 0 w 520504"/>
                    <a:gd name="connsiteY14" fmla="*/ 815926 h 1014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20504" h="1014115">
                      <a:moveTo>
                        <a:pt x="281354" y="0"/>
                      </a:moveTo>
                      <a:cubicBezTo>
                        <a:pt x="286043" y="65649"/>
                        <a:pt x="288872" y="131458"/>
                        <a:pt x="295421" y="196948"/>
                      </a:cubicBezTo>
                      <a:cubicBezTo>
                        <a:pt x="298259" y="225330"/>
                        <a:pt x="296733" y="255842"/>
                        <a:pt x="309489" y="281354"/>
                      </a:cubicBezTo>
                      <a:cubicBezTo>
                        <a:pt x="334825" y="332026"/>
                        <a:pt x="371025" y="334099"/>
                        <a:pt x="407963" y="365760"/>
                      </a:cubicBezTo>
                      <a:cubicBezTo>
                        <a:pt x="461028" y="411244"/>
                        <a:pt x="459183" y="414455"/>
                        <a:pt x="492369" y="464234"/>
                      </a:cubicBezTo>
                      <a:cubicBezTo>
                        <a:pt x="497058" y="482991"/>
                        <a:pt x="501126" y="501915"/>
                        <a:pt x="506437" y="520505"/>
                      </a:cubicBezTo>
                      <a:cubicBezTo>
                        <a:pt x="510511" y="534763"/>
                        <a:pt x="520504" y="547879"/>
                        <a:pt x="520504" y="562708"/>
                      </a:cubicBezTo>
                      <a:cubicBezTo>
                        <a:pt x="520504" y="633202"/>
                        <a:pt x="513451" y="703578"/>
                        <a:pt x="506437" y="773723"/>
                      </a:cubicBezTo>
                      <a:cubicBezTo>
                        <a:pt x="506137" y="776726"/>
                        <a:pt x="489589" y="872156"/>
                        <a:pt x="478301" y="886265"/>
                      </a:cubicBezTo>
                      <a:cubicBezTo>
                        <a:pt x="467739" y="899467"/>
                        <a:pt x="449300" y="903838"/>
                        <a:pt x="436098" y="914400"/>
                      </a:cubicBezTo>
                      <a:cubicBezTo>
                        <a:pt x="380925" y="958539"/>
                        <a:pt x="439052" y="932173"/>
                        <a:pt x="365760" y="956603"/>
                      </a:cubicBezTo>
                      <a:cubicBezTo>
                        <a:pt x="279494" y="1014115"/>
                        <a:pt x="298770" y="1013712"/>
                        <a:pt x="126609" y="970671"/>
                      </a:cubicBezTo>
                      <a:cubicBezTo>
                        <a:pt x="110207" y="966570"/>
                        <a:pt x="110429" y="940423"/>
                        <a:pt x="98474" y="928468"/>
                      </a:cubicBezTo>
                      <a:cubicBezTo>
                        <a:pt x="60844" y="890838"/>
                        <a:pt x="55980" y="913965"/>
                        <a:pt x="28135" y="872197"/>
                      </a:cubicBezTo>
                      <a:cubicBezTo>
                        <a:pt x="16503" y="854748"/>
                        <a:pt x="0" y="815926"/>
                        <a:pt x="0" y="815926"/>
                      </a:cubicBezTo>
                    </a:path>
                  </a:pathLst>
                </a:custGeom>
                <a:grpFill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68" name="Group 3167"/>
              <p:cNvGrpSpPr/>
              <p:nvPr/>
            </p:nvGrpSpPr>
            <p:grpSpPr>
              <a:xfrm>
                <a:off x="3352800" y="3886200"/>
                <a:ext cx="152400" cy="381000"/>
                <a:chOff x="8280496" y="1842868"/>
                <a:chExt cx="666556" cy="1168859"/>
              </a:xfrm>
              <a:blipFill>
                <a:blip r:embed="rId4"/>
                <a:tile tx="0" ty="0" sx="100000" sy="100000" flip="none" algn="tl"/>
              </a:blipFill>
            </p:grpSpPr>
            <p:sp>
              <p:nvSpPr>
                <p:cNvPr id="3169" name="Freeform 3168"/>
                <p:cNvSpPr/>
                <p:nvPr/>
              </p:nvSpPr>
              <p:spPr>
                <a:xfrm>
                  <a:off x="8422704" y="1842868"/>
                  <a:ext cx="302892" cy="247437"/>
                </a:xfrm>
                <a:custGeom>
                  <a:avLst/>
                  <a:gdLst>
                    <a:gd name="connsiteX0" fmla="*/ 74182 w 302892"/>
                    <a:gd name="connsiteY0" fmla="*/ 154744 h 247437"/>
                    <a:gd name="connsiteX1" fmla="*/ 130453 w 302892"/>
                    <a:gd name="connsiteY1" fmla="*/ 168812 h 247437"/>
                    <a:gd name="connsiteX2" fmla="*/ 172656 w 302892"/>
                    <a:gd name="connsiteY2" fmla="*/ 196947 h 247437"/>
                    <a:gd name="connsiteX3" fmla="*/ 228927 w 302892"/>
                    <a:gd name="connsiteY3" fmla="*/ 182880 h 247437"/>
                    <a:gd name="connsiteX4" fmla="*/ 242994 w 302892"/>
                    <a:gd name="connsiteY4" fmla="*/ 140677 h 247437"/>
                    <a:gd name="connsiteX5" fmla="*/ 257062 w 302892"/>
                    <a:gd name="connsiteY5" fmla="*/ 14067 h 247437"/>
                    <a:gd name="connsiteX6" fmla="*/ 214859 w 302892"/>
                    <a:gd name="connsiteY6" fmla="*/ 0 h 247437"/>
                    <a:gd name="connsiteX7" fmla="*/ 31979 w 302892"/>
                    <a:gd name="connsiteY7" fmla="*/ 14067 h 247437"/>
                    <a:gd name="connsiteX8" fmla="*/ 3844 w 302892"/>
                    <a:gd name="connsiteY8" fmla="*/ 42203 h 247437"/>
                    <a:gd name="connsiteX9" fmla="*/ 17911 w 302892"/>
                    <a:gd name="connsiteY9" fmla="*/ 168812 h 247437"/>
                    <a:gd name="connsiteX10" fmla="*/ 60114 w 302892"/>
                    <a:gd name="connsiteY10" fmla="*/ 182880 h 247437"/>
                    <a:gd name="connsiteX11" fmla="*/ 257062 w 302892"/>
                    <a:gd name="connsiteY11" fmla="*/ 182880 h 247437"/>
                    <a:gd name="connsiteX12" fmla="*/ 285198 w 302892"/>
                    <a:gd name="connsiteY12" fmla="*/ 154744 h 247437"/>
                    <a:gd name="connsiteX13" fmla="*/ 285198 w 302892"/>
                    <a:gd name="connsiteY13" fmla="*/ 84406 h 247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02892" h="247437">
                      <a:moveTo>
                        <a:pt x="74182" y="154744"/>
                      </a:moveTo>
                      <a:cubicBezTo>
                        <a:pt x="92939" y="159433"/>
                        <a:pt x="112682" y="161196"/>
                        <a:pt x="130453" y="168812"/>
                      </a:cubicBezTo>
                      <a:cubicBezTo>
                        <a:pt x="145993" y="175472"/>
                        <a:pt x="155919" y="194556"/>
                        <a:pt x="172656" y="196947"/>
                      </a:cubicBezTo>
                      <a:cubicBezTo>
                        <a:pt x="191796" y="199681"/>
                        <a:pt x="210170" y="187569"/>
                        <a:pt x="228927" y="182880"/>
                      </a:cubicBezTo>
                      <a:cubicBezTo>
                        <a:pt x="233616" y="168812"/>
                        <a:pt x="236362" y="153940"/>
                        <a:pt x="242994" y="140677"/>
                      </a:cubicBezTo>
                      <a:cubicBezTo>
                        <a:pt x="269773" y="87119"/>
                        <a:pt x="302892" y="94269"/>
                        <a:pt x="257062" y="14067"/>
                      </a:cubicBezTo>
                      <a:cubicBezTo>
                        <a:pt x="249705" y="1192"/>
                        <a:pt x="228927" y="4689"/>
                        <a:pt x="214859" y="0"/>
                      </a:cubicBezTo>
                      <a:cubicBezTo>
                        <a:pt x="153899" y="4689"/>
                        <a:pt x="91932" y="2076"/>
                        <a:pt x="31979" y="14067"/>
                      </a:cubicBezTo>
                      <a:cubicBezTo>
                        <a:pt x="18973" y="16668"/>
                        <a:pt x="5045" y="28994"/>
                        <a:pt x="3844" y="42203"/>
                      </a:cubicBezTo>
                      <a:cubicBezTo>
                        <a:pt x="0" y="84491"/>
                        <a:pt x="2141" y="129386"/>
                        <a:pt x="17911" y="168812"/>
                      </a:cubicBezTo>
                      <a:cubicBezTo>
                        <a:pt x="23418" y="182580"/>
                        <a:pt x="46046" y="178191"/>
                        <a:pt x="60114" y="182880"/>
                      </a:cubicBezTo>
                      <a:cubicBezTo>
                        <a:pt x="124673" y="247437"/>
                        <a:pt x="92010" y="230038"/>
                        <a:pt x="257062" y="182880"/>
                      </a:cubicBezTo>
                      <a:cubicBezTo>
                        <a:pt x="269815" y="179236"/>
                        <a:pt x="281554" y="167497"/>
                        <a:pt x="285198" y="154744"/>
                      </a:cubicBezTo>
                      <a:cubicBezTo>
                        <a:pt x="291639" y="132200"/>
                        <a:pt x="285198" y="107852"/>
                        <a:pt x="285198" y="84406"/>
                      </a:cubicBezTo>
                    </a:path>
                  </a:pathLst>
                </a:custGeom>
                <a:grpFill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0" name="Freeform 3169"/>
                <p:cNvSpPr/>
                <p:nvPr/>
              </p:nvSpPr>
              <p:spPr>
                <a:xfrm>
                  <a:off x="8280496" y="1955409"/>
                  <a:ext cx="542913" cy="1026942"/>
                </a:xfrm>
                <a:custGeom>
                  <a:avLst/>
                  <a:gdLst>
                    <a:gd name="connsiteX0" fmla="*/ 174187 w 542913"/>
                    <a:gd name="connsiteY0" fmla="*/ 0 h 1026942"/>
                    <a:gd name="connsiteX1" fmla="*/ 188255 w 542913"/>
                    <a:gd name="connsiteY1" fmla="*/ 70339 h 1026942"/>
                    <a:gd name="connsiteX2" fmla="*/ 216390 w 542913"/>
                    <a:gd name="connsiteY2" fmla="*/ 112542 h 1026942"/>
                    <a:gd name="connsiteX3" fmla="*/ 202322 w 542913"/>
                    <a:gd name="connsiteY3" fmla="*/ 365760 h 1026942"/>
                    <a:gd name="connsiteX4" fmla="*/ 146052 w 542913"/>
                    <a:gd name="connsiteY4" fmla="*/ 436099 h 1026942"/>
                    <a:gd name="connsiteX5" fmla="*/ 61646 w 542913"/>
                    <a:gd name="connsiteY5" fmla="*/ 492369 h 1026942"/>
                    <a:gd name="connsiteX6" fmla="*/ 33510 w 542913"/>
                    <a:gd name="connsiteY6" fmla="*/ 534573 h 1026942"/>
                    <a:gd name="connsiteX7" fmla="*/ 33510 w 542913"/>
                    <a:gd name="connsiteY7" fmla="*/ 745588 h 1026942"/>
                    <a:gd name="connsiteX8" fmla="*/ 47578 w 542913"/>
                    <a:gd name="connsiteY8" fmla="*/ 801859 h 1026942"/>
                    <a:gd name="connsiteX9" fmla="*/ 89781 w 542913"/>
                    <a:gd name="connsiteY9" fmla="*/ 844062 h 1026942"/>
                    <a:gd name="connsiteX10" fmla="*/ 174187 w 542913"/>
                    <a:gd name="connsiteY10" fmla="*/ 914400 h 1026942"/>
                    <a:gd name="connsiteX11" fmla="*/ 202322 w 542913"/>
                    <a:gd name="connsiteY11" fmla="*/ 942536 h 1026942"/>
                    <a:gd name="connsiteX12" fmla="*/ 258593 w 542913"/>
                    <a:gd name="connsiteY12" fmla="*/ 956603 h 1026942"/>
                    <a:gd name="connsiteX13" fmla="*/ 300796 w 542913"/>
                    <a:gd name="connsiteY13" fmla="*/ 970671 h 1026942"/>
                    <a:gd name="connsiteX14" fmla="*/ 441473 w 542913"/>
                    <a:gd name="connsiteY14" fmla="*/ 1026942 h 1026942"/>
                    <a:gd name="connsiteX15" fmla="*/ 525879 w 542913"/>
                    <a:gd name="connsiteY15" fmla="*/ 998806 h 1026942"/>
                    <a:gd name="connsiteX16" fmla="*/ 539947 w 542913"/>
                    <a:gd name="connsiteY16" fmla="*/ 928468 h 1026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42913" h="1026942">
                      <a:moveTo>
                        <a:pt x="174187" y="0"/>
                      </a:moveTo>
                      <a:cubicBezTo>
                        <a:pt x="178876" y="23446"/>
                        <a:pt x="179859" y="47951"/>
                        <a:pt x="188255" y="70339"/>
                      </a:cubicBezTo>
                      <a:cubicBezTo>
                        <a:pt x="194191" y="86170"/>
                        <a:pt x="215586" y="95654"/>
                        <a:pt x="216390" y="112542"/>
                      </a:cubicBezTo>
                      <a:cubicBezTo>
                        <a:pt x="220411" y="196982"/>
                        <a:pt x="214277" y="282073"/>
                        <a:pt x="202322" y="365760"/>
                      </a:cubicBezTo>
                      <a:cubicBezTo>
                        <a:pt x="200107" y="381263"/>
                        <a:pt x="160037" y="425610"/>
                        <a:pt x="146052" y="436099"/>
                      </a:cubicBezTo>
                      <a:cubicBezTo>
                        <a:pt x="119001" y="456388"/>
                        <a:pt x="61646" y="492369"/>
                        <a:pt x="61646" y="492369"/>
                      </a:cubicBezTo>
                      <a:cubicBezTo>
                        <a:pt x="52267" y="506437"/>
                        <a:pt x="41071" y="519450"/>
                        <a:pt x="33510" y="534573"/>
                      </a:cubicBezTo>
                      <a:cubicBezTo>
                        <a:pt x="0" y="601591"/>
                        <a:pt x="24247" y="671485"/>
                        <a:pt x="33510" y="745588"/>
                      </a:cubicBezTo>
                      <a:cubicBezTo>
                        <a:pt x="35908" y="764773"/>
                        <a:pt x="37985" y="785072"/>
                        <a:pt x="47578" y="801859"/>
                      </a:cubicBezTo>
                      <a:cubicBezTo>
                        <a:pt x="57449" y="819132"/>
                        <a:pt x="77045" y="828778"/>
                        <a:pt x="89781" y="844062"/>
                      </a:cubicBezTo>
                      <a:cubicBezTo>
                        <a:pt x="146592" y="912236"/>
                        <a:pt x="81654" y="868134"/>
                        <a:pt x="174187" y="914400"/>
                      </a:cubicBezTo>
                      <a:cubicBezTo>
                        <a:pt x="183565" y="923779"/>
                        <a:pt x="190459" y="936605"/>
                        <a:pt x="202322" y="942536"/>
                      </a:cubicBezTo>
                      <a:cubicBezTo>
                        <a:pt x="219615" y="951183"/>
                        <a:pt x="240003" y="951292"/>
                        <a:pt x="258593" y="956603"/>
                      </a:cubicBezTo>
                      <a:cubicBezTo>
                        <a:pt x="272851" y="960677"/>
                        <a:pt x="286728" y="965982"/>
                        <a:pt x="300796" y="970671"/>
                      </a:cubicBezTo>
                      <a:cubicBezTo>
                        <a:pt x="345521" y="1015394"/>
                        <a:pt x="347419" y="1026942"/>
                        <a:pt x="441473" y="1026942"/>
                      </a:cubicBezTo>
                      <a:cubicBezTo>
                        <a:pt x="471130" y="1026942"/>
                        <a:pt x="525879" y="998806"/>
                        <a:pt x="525879" y="998806"/>
                      </a:cubicBezTo>
                      <a:cubicBezTo>
                        <a:pt x="542913" y="947706"/>
                        <a:pt x="539947" y="971432"/>
                        <a:pt x="539947" y="928468"/>
                      </a:cubicBezTo>
                    </a:path>
                  </a:pathLst>
                </a:custGeom>
                <a:grpFill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1" name="Freeform 3170"/>
                <p:cNvSpPr/>
                <p:nvPr/>
              </p:nvSpPr>
              <p:spPr>
                <a:xfrm>
                  <a:off x="8426548" y="1997612"/>
                  <a:ext cx="520504" cy="1014115"/>
                </a:xfrm>
                <a:custGeom>
                  <a:avLst/>
                  <a:gdLst>
                    <a:gd name="connsiteX0" fmla="*/ 281354 w 520504"/>
                    <a:gd name="connsiteY0" fmla="*/ 0 h 1014115"/>
                    <a:gd name="connsiteX1" fmla="*/ 295421 w 520504"/>
                    <a:gd name="connsiteY1" fmla="*/ 196948 h 1014115"/>
                    <a:gd name="connsiteX2" fmla="*/ 309489 w 520504"/>
                    <a:gd name="connsiteY2" fmla="*/ 281354 h 1014115"/>
                    <a:gd name="connsiteX3" fmla="*/ 407963 w 520504"/>
                    <a:gd name="connsiteY3" fmla="*/ 365760 h 1014115"/>
                    <a:gd name="connsiteX4" fmla="*/ 492369 w 520504"/>
                    <a:gd name="connsiteY4" fmla="*/ 464234 h 1014115"/>
                    <a:gd name="connsiteX5" fmla="*/ 506437 w 520504"/>
                    <a:gd name="connsiteY5" fmla="*/ 520505 h 1014115"/>
                    <a:gd name="connsiteX6" fmla="*/ 520504 w 520504"/>
                    <a:gd name="connsiteY6" fmla="*/ 562708 h 1014115"/>
                    <a:gd name="connsiteX7" fmla="*/ 506437 w 520504"/>
                    <a:gd name="connsiteY7" fmla="*/ 773723 h 1014115"/>
                    <a:gd name="connsiteX8" fmla="*/ 478301 w 520504"/>
                    <a:gd name="connsiteY8" fmla="*/ 886265 h 1014115"/>
                    <a:gd name="connsiteX9" fmla="*/ 436098 w 520504"/>
                    <a:gd name="connsiteY9" fmla="*/ 914400 h 1014115"/>
                    <a:gd name="connsiteX10" fmla="*/ 365760 w 520504"/>
                    <a:gd name="connsiteY10" fmla="*/ 956603 h 1014115"/>
                    <a:gd name="connsiteX11" fmla="*/ 126609 w 520504"/>
                    <a:gd name="connsiteY11" fmla="*/ 970671 h 1014115"/>
                    <a:gd name="connsiteX12" fmla="*/ 98474 w 520504"/>
                    <a:gd name="connsiteY12" fmla="*/ 928468 h 1014115"/>
                    <a:gd name="connsiteX13" fmla="*/ 28135 w 520504"/>
                    <a:gd name="connsiteY13" fmla="*/ 872197 h 1014115"/>
                    <a:gd name="connsiteX14" fmla="*/ 0 w 520504"/>
                    <a:gd name="connsiteY14" fmla="*/ 815926 h 1014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20504" h="1014115">
                      <a:moveTo>
                        <a:pt x="281354" y="0"/>
                      </a:moveTo>
                      <a:cubicBezTo>
                        <a:pt x="286043" y="65649"/>
                        <a:pt x="288872" y="131458"/>
                        <a:pt x="295421" y="196948"/>
                      </a:cubicBezTo>
                      <a:cubicBezTo>
                        <a:pt x="298259" y="225330"/>
                        <a:pt x="296733" y="255842"/>
                        <a:pt x="309489" y="281354"/>
                      </a:cubicBezTo>
                      <a:cubicBezTo>
                        <a:pt x="334825" y="332026"/>
                        <a:pt x="371025" y="334099"/>
                        <a:pt x="407963" y="365760"/>
                      </a:cubicBezTo>
                      <a:cubicBezTo>
                        <a:pt x="461028" y="411244"/>
                        <a:pt x="459183" y="414455"/>
                        <a:pt x="492369" y="464234"/>
                      </a:cubicBezTo>
                      <a:cubicBezTo>
                        <a:pt x="497058" y="482991"/>
                        <a:pt x="501126" y="501915"/>
                        <a:pt x="506437" y="520505"/>
                      </a:cubicBezTo>
                      <a:cubicBezTo>
                        <a:pt x="510511" y="534763"/>
                        <a:pt x="520504" y="547879"/>
                        <a:pt x="520504" y="562708"/>
                      </a:cubicBezTo>
                      <a:cubicBezTo>
                        <a:pt x="520504" y="633202"/>
                        <a:pt x="513451" y="703578"/>
                        <a:pt x="506437" y="773723"/>
                      </a:cubicBezTo>
                      <a:cubicBezTo>
                        <a:pt x="506137" y="776726"/>
                        <a:pt x="489589" y="872156"/>
                        <a:pt x="478301" y="886265"/>
                      </a:cubicBezTo>
                      <a:cubicBezTo>
                        <a:pt x="467739" y="899467"/>
                        <a:pt x="449300" y="903838"/>
                        <a:pt x="436098" y="914400"/>
                      </a:cubicBezTo>
                      <a:cubicBezTo>
                        <a:pt x="380925" y="958539"/>
                        <a:pt x="439052" y="932173"/>
                        <a:pt x="365760" y="956603"/>
                      </a:cubicBezTo>
                      <a:cubicBezTo>
                        <a:pt x="279494" y="1014115"/>
                        <a:pt x="298770" y="1013712"/>
                        <a:pt x="126609" y="970671"/>
                      </a:cubicBezTo>
                      <a:cubicBezTo>
                        <a:pt x="110207" y="966570"/>
                        <a:pt x="110429" y="940423"/>
                        <a:pt x="98474" y="928468"/>
                      </a:cubicBezTo>
                      <a:cubicBezTo>
                        <a:pt x="60844" y="890838"/>
                        <a:pt x="55980" y="913965"/>
                        <a:pt x="28135" y="872197"/>
                      </a:cubicBezTo>
                      <a:cubicBezTo>
                        <a:pt x="16503" y="854748"/>
                        <a:pt x="0" y="815926"/>
                        <a:pt x="0" y="815926"/>
                      </a:cubicBezTo>
                    </a:path>
                  </a:pathLst>
                </a:custGeom>
                <a:grpFill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72" name="Group 3171"/>
              <p:cNvGrpSpPr/>
              <p:nvPr/>
            </p:nvGrpSpPr>
            <p:grpSpPr>
              <a:xfrm>
                <a:off x="1828800" y="4495800"/>
                <a:ext cx="152400" cy="381000"/>
                <a:chOff x="8280496" y="1842868"/>
                <a:chExt cx="666556" cy="1168859"/>
              </a:xfrm>
              <a:blipFill>
                <a:blip r:embed="rId4"/>
                <a:tile tx="0" ty="0" sx="100000" sy="100000" flip="none" algn="tl"/>
              </a:blipFill>
            </p:grpSpPr>
            <p:sp>
              <p:nvSpPr>
                <p:cNvPr id="3173" name="Freeform 3172"/>
                <p:cNvSpPr/>
                <p:nvPr/>
              </p:nvSpPr>
              <p:spPr>
                <a:xfrm>
                  <a:off x="8422704" y="1842868"/>
                  <a:ext cx="302892" cy="247437"/>
                </a:xfrm>
                <a:custGeom>
                  <a:avLst/>
                  <a:gdLst>
                    <a:gd name="connsiteX0" fmla="*/ 74182 w 302892"/>
                    <a:gd name="connsiteY0" fmla="*/ 154744 h 247437"/>
                    <a:gd name="connsiteX1" fmla="*/ 130453 w 302892"/>
                    <a:gd name="connsiteY1" fmla="*/ 168812 h 247437"/>
                    <a:gd name="connsiteX2" fmla="*/ 172656 w 302892"/>
                    <a:gd name="connsiteY2" fmla="*/ 196947 h 247437"/>
                    <a:gd name="connsiteX3" fmla="*/ 228927 w 302892"/>
                    <a:gd name="connsiteY3" fmla="*/ 182880 h 247437"/>
                    <a:gd name="connsiteX4" fmla="*/ 242994 w 302892"/>
                    <a:gd name="connsiteY4" fmla="*/ 140677 h 247437"/>
                    <a:gd name="connsiteX5" fmla="*/ 257062 w 302892"/>
                    <a:gd name="connsiteY5" fmla="*/ 14067 h 247437"/>
                    <a:gd name="connsiteX6" fmla="*/ 214859 w 302892"/>
                    <a:gd name="connsiteY6" fmla="*/ 0 h 247437"/>
                    <a:gd name="connsiteX7" fmla="*/ 31979 w 302892"/>
                    <a:gd name="connsiteY7" fmla="*/ 14067 h 247437"/>
                    <a:gd name="connsiteX8" fmla="*/ 3844 w 302892"/>
                    <a:gd name="connsiteY8" fmla="*/ 42203 h 247437"/>
                    <a:gd name="connsiteX9" fmla="*/ 17911 w 302892"/>
                    <a:gd name="connsiteY9" fmla="*/ 168812 h 247437"/>
                    <a:gd name="connsiteX10" fmla="*/ 60114 w 302892"/>
                    <a:gd name="connsiteY10" fmla="*/ 182880 h 247437"/>
                    <a:gd name="connsiteX11" fmla="*/ 257062 w 302892"/>
                    <a:gd name="connsiteY11" fmla="*/ 182880 h 247437"/>
                    <a:gd name="connsiteX12" fmla="*/ 285198 w 302892"/>
                    <a:gd name="connsiteY12" fmla="*/ 154744 h 247437"/>
                    <a:gd name="connsiteX13" fmla="*/ 285198 w 302892"/>
                    <a:gd name="connsiteY13" fmla="*/ 84406 h 247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02892" h="247437">
                      <a:moveTo>
                        <a:pt x="74182" y="154744"/>
                      </a:moveTo>
                      <a:cubicBezTo>
                        <a:pt x="92939" y="159433"/>
                        <a:pt x="112682" y="161196"/>
                        <a:pt x="130453" y="168812"/>
                      </a:cubicBezTo>
                      <a:cubicBezTo>
                        <a:pt x="145993" y="175472"/>
                        <a:pt x="155919" y="194556"/>
                        <a:pt x="172656" y="196947"/>
                      </a:cubicBezTo>
                      <a:cubicBezTo>
                        <a:pt x="191796" y="199681"/>
                        <a:pt x="210170" y="187569"/>
                        <a:pt x="228927" y="182880"/>
                      </a:cubicBezTo>
                      <a:cubicBezTo>
                        <a:pt x="233616" y="168812"/>
                        <a:pt x="236362" y="153940"/>
                        <a:pt x="242994" y="140677"/>
                      </a:cubicBezTo>
                      <a:cubicBezTo>
                        <a:pt x="269773" y="87119"/>
                        <a:pt x="302892" y="94269"/>
                        <a:pt x="257062" y="14067"/>
                      </a:cubicBezTo>
                      <a:cubicBezTo>
                        <a:pt x="249705" y="1192"/>
                        <a:pt x="228927" y="4689"/>
                        <a:pt x="214859" y="0"/>
                      </a:cubicBezTo>
                      <a:cubicBezTo>
                        <a:pt x="153899" y="4689"/>
                        <a:pt x="91932" y="2076"/>
                        <a:pt x="31979" y="14067"/>
                      </a:cubicBezTo>
                      <a:cubicBezTo>
                        <a:pt x="18973" y="16668"/>
                        <a:pt x="5045" y="28994"/>
                        <a:pt x="3844" y="42203"/>
                      </a:cubicBezTo>
                      <a:cubicBezTo>
                        <a:pt x="0" y="84491"/>
                        <a:pt x="2141" y="129386"/>
                        <a:pt x="17911" y="168812"/>
                      </a:cubicBezTo>
                      <a:cubicBezTo>
                        <a:pt x="23418" y="182580"/>
                        <a:pt x="46046" y="178191"/>
                        <a:pt x="60114" y="182880"/>
                      </a:cubicBezTo>
                      <a:cubicBezTo>
                        <a:pt x="124673" y="247437"/>
                        <a:pt x="92010" y="230038"/>
                        <a:pt x="257062" y="182880"/>
                      </a:cubicBezTo>
                      <a:cubicBezTo>
                        <a:pt x="269815" y="179236"/>
                        <a:pt x="281554" y="167497"/>
                        <a:pt x="285198" y="154744"/>
                      </a:cubicBezTo>
                      <a:cubicBezTo>
                        <a:pt x="291639" y="132200"/>
                        <a:pt x="285198" y="107852"/>
                        <a:pt x="285198" y="84406"/>
                      </a:cubicBezTo>
                    </a:path>
                  </a:pathLst>
                </a:custGeom>
                <a:grpFill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4" name="Freeform 3173"/>
                <p:cNvSpPr/>
                <p:nvPr/>
              </p:nvSpPr>
              <p:spPr>
                <a:xfrm>
                  <a:off x="8280496" y="1955409"/>
                  <a:ext cx="542913" cy="1026942"/>
                </a:xfrm>
                <a:custGeom>
                  <a:avLst/>
                  <a:gdLst>
                    <a:gd name="connsiteX0" fmla="*/ 174187 w 542913"/>
                    <a:gd name="connsiteY0" fmla="*/ 0 h 1026942"/>
                    <a:gd name="connsiteX1" fmla="*/ 188255 w 542913"/>
                    <a:gd name="connsiteY1" fmla="*/ 70339 h 1026942"/>
                    <a:gd name="connsiteX2" fmla="*/ 216390 w 542913"/>
                    <a:gd name="connsiteY2" fmla="*/ 112542 h 1026942"/>
                    <a:gd name="connsiteX3" fmla="*/ 202322 w 542913"/>
                    <a:gd name="connsiteY3" fmla="*/ 365760 h 1026942"/>
                    <a:gd name="connsiteX4" fmla="*/ 146052 w 542913"/>
                    <a:gd name="connsiteY4" fmla="*/ 436099 h 1026942"/>
                    <a:gd name="connsiteX5" fmla="*/ 61646 w 542913"/>
                    <a:gd name="connsiteY5" fmla="*/ 492369 h 1026942"/>
                    <a:gd name="connsiteX6" fmla="*/ 33510 w 542913"/>
                    <a:gd name="connsiteY6" fmla="*/ 534573 h 1026942"/>
                    <a:gd name="connsiteX7" fmla="*/ 33510 w 542913"/>
                    <a:gd name="connsiteY7" fmla="*/ 745588 h 1026942"/>
                    <a:gd name="connsiteX8" fmla="*/ 47578 w 542913"/>
                    <a:gd name="connsiteY8" fmla="*/ 801859 h 1026942"/>
                    <a:gd name="connsiteX9" fmla="*/ 89781 w 542913"/>
                    <a:gd name="connsiteY9" fmla="*/ 844062 h 1026942"/>
                    <a:gd name="connsiteX10" fmla="*/ 174187 w 542913"/>
                    <a:gd name="connsiteY10" fmla="*/ 914400 h 1026942"/>
                    <a:gd name="connsiteX11" fmla="*/ 202322 w 542913"/>
                    <a:gd name="connsiteY11" fmla="*/ 942536 h 1026942"/>
                    <a:gd name="connsiteX12" fmla="*/ 258593 w 542913"/>
                    <a:gd name="connsiteY12" fmla="*/ 956603 h 1026942"/>
                    <a:gd name="connsiteX13" fmla="*/ 300796 w 542913"/>
                    <a:gd name="connsiteY13" fmla="*/ 970671 h 1026942"/>
                    <a:gd name="connsiteX14" fmla="*/ 441473 w 542913"/>
                    <a:gd name="connsiteY14" fmla="*/ 1026942 h 1026942"/>
                    <a:gd name="connsiteX15" fmla="*/ 525879 w 542913"/>
                    <a:gd name="connsiteY15" fmla="*/ 998806 h 1026942"/>
                    <a:gd name="connsiteX16" fmla="*/ 539947 w 542913"/>
                    <a:gd name="connsiteY16" fmla="*/ 928468 h 1026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42913" h="1026942">
                      <a:moveTo>
                        <a:pt x="174187" y="0"/>
                      </a:moveTo>
                      <a:cubicBezTo>
                        <a:pt x="178876" y="23446"/>
                        <a:pt x="179859" y="47951"/>
                        <a:pt x="188255" y="70339"/>
                      </a:cubicBezTo>
                      <a:cubicBezTo>
                        <a:pt x="194191" y="86170"/>
                        <a:pt x="215586" y="95654"/>
                        <a:pt x="216390" y="112542"/>
                      </a:cubicBezTo>
                      <a:cubicBezTo>
                        <a:pt x="220411" y="196982"/>
                        <a:pt x="214277" y="282073"/>
                        <a:pt x="202322" y="365760"/>
                      </a:cubicBezTo>
                      <a:cubicBezTo>
                        <a:pt x="200107" y="381263"/>
                        <a:pt x="160037" y="425610"/>
                        <a:pt x="146052" y="436099"/>
                      </a:cubicBezTo>
                      <a:cubicBezTo>
                        <a:pt x="119001" y="456388"/>
                        <a:pt x="61646" y="492369"/>
                        <a:pt x="61646" y="492369"/>
                      </a:cubicBezTo>
                      <a:cubicBezTo>
                        <a:pt x="52267" y="506437"/>
                        <a:pt x="41071" y="519450"/>
                        <a:pt x="33510" y="534573"/>
                      </a:cubicBezTo>
                      <a:cubicBezTo>
                        <a:pt x="0" y="601591"/>
                        <a:pt x="24247" y="671485"/>
                        <a:pt x="33510" y="745588"/>
                      </a:cubicBezTo>
                      <a:cubicBezTo>
                        <a:pt x="35908" y="764773"/>
                        <a:pt x="37985" y="785072"/>
                        <a:pt x="47578" y="801859"/>
                      </a:cubicBezTo>
                      <a:cubicBezTo>
                        <a:pt x="57449" y="819132"/>
                        <a:pt x="77045" y="828778"/>
                        <a:pt x="89781" y="844062"/>
                      </a:cubicBezTo>
                      <a:cubicBezTo>
                        <a:pt x="146592" y="912236"/>
                        <a:pt x="81654" y="868134"/>
                        <a:pt x="174187" y="914400"/>
                      </a:cubicBezTo>
                      <a:cubicBezTo>
                        <a:pt x="183565" y="923779"/>
                        <a:pt x="190459" y="936605"/>
                        <a:pt x="202322" y="942536"/>
                      </a:cubicBezTo>
                      <a:cubicBezTo>
                        <a:pt x="219615" y="951183"/>
                        <a:pt x="240003" y="951292"/>
                        <a:pt x="258593" y="956603"/>
                      </a:cubicBezTo>
                      <a:cubicBezTo>
                        <a:pt x="272851" y="960677"/>
                        <a:pt x="286728" y="965982"/>
                        <a:pt x="300796" y="970671"/>
                      </a:cubicBezTo>
                      <a:cubicBezTo>
                        <a:pt x="345521" y="1015394"/>
                        <a:pt x="347419" y="1026942"/>
                        <a:pt x="441473" y="1026942"/>
                      </a:cubicBezTo>
                      <a:cubicBezTo>
                        <a:pt x="471130" y="1026942"/>
                        <a:pt x="525879" y="998806"/>
                        <a:pt x="525879" y="998806"/>
                      </a:cubicBezTo>
                      <a:cubicBezTo>
                        <a:pt x="542913" y="947706"/>
                        <a:pt x="539947" y="971432"/>
                        <a:pt x="539947" y="928468"/>
                      </a:cubicBezTo>
                    </a:path>
                  </a:pathLst>
                </a:custGeom>
                <a:grpFill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5" name="Freeform 3174"/>
                <p:cNvSpPr/>
                <p:nvPr/>
              </p:nvSpPr>
              <p:spPr>
                <a:xfrm>
                  <a:off x="8426548" y="1997612"/>
                  <a:ext cx="520504" cy="1014115"/>
                </a:xfrm>
                <a:custGeom>
                  <a:avLst/>
                  <a:gdLst>
                    <a:gd name="connsiteX0" fmla="*/ 281354 w 520504"/>
                    <a:gd name="connsiteY0" fmla="*/ 0 h 1014115"/>
                    <a:gd name="connsiteX1" fmla="*/ 295421 w 520504"/>
                    <a:gd name="connsiteY1" fmla="*/ 196948 h 1014115"/>
                    <a:gd name="connsiteX2" fmla="*/ 309489 w 520504"/>
                    <a:gd name="connsiteY2" fmla="*/ 281354 h 1014115"/>
                    <a:gd name="connsiteX3" fmla="*/ 407963 w 520504"/>
                    <a:gd name="connsiteY3" fmla="*/ 365760 h 1014115"/>
                    <a:gd name="connsiteX4" fmla="*/ 492369 w 520504"/>
                    <a:gd name="connsiteY4" fmla="*/ 464234 h 1014115"/>
                    <a:gd name="connsiteX5" fmla="*/ 506437 w 520504"/>
                    <a:gd name="connsiteY5" fmla="*/ 520505 h 1014115"/>
                    <a:gd name="connsiteX6" fmla="*/ 520504 w 520504"/>
                    <a:gd name="connsiteY6" fmla="*/ 562708 h 1014115"/>
                    <a:gd name="connsiteX7" fmla="*/ 506437 w 520504"/>
                    <a:gd name="connsiteY7" fmla="*/ 773723 h 1014115"/>
                    <a:gd name="connsiteX8" fmla="*/ 478301 w 520504"/>
                    <a:gd name="connsiteY8" fmla="*/ 886265 h 1014115"/>
                    <a:gd name="connsiteX9" fmla="*/ 436098 w 520504"/>
                    <a:gd name="connsiteY9" fmla="*/ 914400 h 1014115"/>
                    <a:gd name="connsiteX10" fmla="*/ 365760 w 520504"/>
                    <a:gd name="connsiteY10" fmla="*/ 956603 h 1014115"/>
                    <a:gd name="connsiteX11" fmla="*/ 126609 w 520504"/>
                    <a:gd name="connsiteY11" fmla="*/ 970671 h 1014115"/>
                    <a:gd name="connsiteX12" fmla="*/ 98474 w 520504"/>
                    <a:gd name="connsiteY12" fmla="*/ 928468 h 1014115"/>
                    <a:gd name="connsiteX13" fmla="*/ 28135 w 520504"/>
                    <a:gd name="connsiteY13" fmla="*/ 872197 h 1014115"/>
                    <a:gd name="connsiteX14" fmla="*/ 0 w 520504"/>
                    <a:gd name="connsiteY14" fmla="*/ 815926 h 1014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20504" h="1014115">
                      <a:moveTo>
                        <a:pt x="281354" y="0"/>
                      </a:moveTo>
                      <a:cubicBezTo>
                        <a:pt x="286043" y="65649"/>
                        <a:pt x="288872" y="131458"/>
                        <a:pt x="295421" y="196948"/>
                      </a:cubicBezTo>
                      <a:cubicBezTo>
                        <a:pt x="298259" y="225330"/>
                        <a:pt x="296733" y="255842"/>
                        <a:pt x="309489" y="281354"/>
                      </a:cubicBezTo>
                      <a:cubicBezTo>
                        <a:pt x="334825" y="332026"/>
                        <a:pt x="371025" y="334099"/>
                        <a:pt x="407963" y="365760"/>
                      </a:cubicBezTo>
                      <a:cubicBezTo>
                        <a:pt x="461028" y="411244"/>
                        <a:pt x="459183" y="414455"/>
                        <a:pt x="492369" y="464234"/>
                      </a:cubicBezTo>
                      <a:cubicBezTo>
                        <a:pt x="497058" y="482991"/>
                        <a:pt x="501126" y="501915"/>
                        <a:pt x="506437" y="520505"/>
                      </a:cubicBezTo>
                      <a:cubicBezTo>
                        <a:pt x="510511" y="534763"/>
                        <a:pt x="520504" y="547879"/>
                        <a:pt x="520504" y="562708"/>
                      </a:cubicBezTo>
                      <a:cubicBezTo>
                        <a:pt x="520504" y="633202"/>
                        <a:pt x="513451" y="703578"/>
                        <a:pt x="506437" y="773723"/>
                      </a:cubicBezTo>
                      <a:cubicBezTo>
                        <a:pt x="506137" y="776726"/>
                        <a:pt x="489589" y="872156"/>
                        <a:pt x="478301" y="886265"/>
                      </a:cubicBezTo>
                      <a:cubicBezTo>
                        <a:pt x="467739" y="899467"/>
                        <a:pt x="449300" y="903838"/>
                        <a:pt x="436098" y="914400"/>
                      </a:cubicBezTo>
                      <a:cubicBezTo>
                        <a:pt x="380925" y="958539"/>
                        <a:pt x="439052" y="932173"/>
                        <a:pt x="365760" y="956603"/>
                      </a:cubicBezTo>
                      <a:cubicBezTo>
                        <a:pt x="279494" y="1014115"/>
                        <a:pt x="298770" y="1013712"/>
                        <a:pt x="126609" y="970671"/>
                      </a:cubicBezTo>
                      <a:cubicBezTo>
                        <a:pt x="110207" y="966570"/>
                        <a:pt x="110429" y="940423"/>
                        <a:pt x="98474" y="928468"/>
                      </a:cubicBezTo>
                      <a:cubicBezTo>
                        <a:pt x="60844" y="890838"/>
                        <a:pt x="55980" y="913965"/>
                        <a:pt x="28135" y="872197"/>
                      </a:cubicBezTo>
                      <a:cubicBezTo>
                        <a:pt x="16503" y="854748"/>
                        <a:pt x="0" y="815926"/>
                        <a:pt x="0" y="815926"/>
                      </a:cubicBezTo>
                    </a:path>
                  </a:pathLst>
                </a:custGeom>
                <a:grpFill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229" name="Rectangle 3228"/>
            <p:cNvSpPr/>
            <p:nvPr/>
          </p:nvSpPr>
          <p:spPr>
            <a:xfrm>
              <a:off x="2743200" y="5486400"/>
              <a:ext cx="1600200" cy="110799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6600" dirty="0" err="1" smtClean="0">
                  <a:solidFill>
                    <a:prstClr val="black"/>
                  </a:solidFill>
                  <a:latin typeface="NikoshBAN" pitchFamily="2" charset="0"/>
                  <a:cs typeface="NikoshBAN" pitchFamily="2" charset="0"/>
                </a:rPr>
                <a:t>শীত</a:t>
              </a:r>
              <a:endParaRPr lang="en-US" sz="1200" dirty="0"/>
            </a:p>
          </p:txBody>
        </p:sp>
      </p:grpSp>
      <p:grpSp>
        <p:nvGrpSpPr>
          <p:cNvPr id="3080" name="Group 3079"/>
          <p:cNvGrpSpPr/>
          <p:nvPr/>
        </p:nvGrpSpPr>
        <p:grpSpPr>
          <a:xfrm>
            <a:off x="4495800" y="3276600"/>
            <a:ext cx="4495800" cy="3581400"/>
            <a:chOff x="4495800" y="3276600"/>
            <a:chExt cx="4419600" cy="3581400"/>
          </a:xfrm>
        </p:grpSpPr>
        <p:grpSp>
          <p:nvGrpSpPr>
            <p:cNvPr id="2976" name="Group 2975"/>
            <p:cNvGrpSpPr/>
            <p:nvPr/>
          </p:nvGrpSpPr>
          <p:grpSpPr>
            <a:xfrm>
              <a:off x="4495800" y="3276600"/>
              <a:ext cx="4419600" cy="3581400"/>
              <a:chOff x="4876800" y="0"/>
              <a:chExt cx="2993812" cy="2819400"/>
            </a:xfrm>
          </p:grpSpPr>
          <p:grpSp>
            <p:nvGrpSpPr>
              <p:cNvPr id="2259" name="Group 2258"/>
              <p:cNvGrpSpPr/>
              <p:nvPr/>
            </p:nvGrpSpPr>
            <p:grpSpPr>
              <a:xfrm>
                <a:off x="4876800" y="0"/>
                <a:ext cx="2948400" cy="2819400"/>
                <a:chOff x="1166400" y="228600"/>
                <a:chExt cx="2948400" cy="2819400"/>
              </a:xfrm>
            </p:grpSpPr>
            <p:sp>
              <p:nvSpPr>
                <p:cNvPr id="467" name="Rectangle 466"/>
                <p:cNvSpPr/>
                <p:nvPr/>
              </p:nvSpPr>
              <p:spPr>
                <a:xfrm>
                  <a:off x="1295400" y="457200"/>
                  <a:ext cx="2819400" cy="137160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33CC33">
                        <a:alpha val="14000"/>
                      </a:srgbClr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" name="Rectangle 467"/>
                <p:cNvSpPr/>
                <p:nvPr/>
              </p:nvSpPr>
              <p:spPr>
                <a:xfrm>
                  <a:off x="1295400" y="1524000"/>
                  <a:ext cx="2819400" cy="1371600"/>
                </a:xfrm>
                <a:prstGeom prst="rect">
                  <a:avLst/>
                </a:prstGeom>
                <a:gradFill>
                  <a:gsLst>
                    <a:gs pos="0">
                      <a:srgbClr val="DDEBCF"/>
                    </a:gs>
                    <a:gs pos="50000">
                      <a:srgbClr val="9CB86E"/>
                    </a:gs>
                    <a:gs pos="100000">
                      <a:srgbClr val="156B13"/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69" name="Group 468"/>
                <p:cNvGrpSpPr/>
                <p:nvPr/>
              </p:nvGrpSpPr>
              <p:grpSpPr>
                <a:xfrm>
                  <a:off x="1295400" y="228600"/>
                  <a:ext cx="2819400" cy="2819400"/>
                  <a:chOff x="457200" y="2057400"/>
                  <a:chExt cx="3810000" cy="3200400"/>
                </a:xfrm>
              </p:grpSpPr>
              <p:grpSp>
                <p:nvGrpSpPr>
                  <p:cNvPr id="470" name="Group 469"/>
                  <p:cNvGrpSpPr/>
                  <p:nvPr/>
                </p:nvGrpSpPr>
                <p:grpSpPr>
                  <a:xfrm>
                    <a:off x="1066802" y="2362200"/>
                    <a:ext cx="2666998" cy="2819402"/>
                    <a:chOff x="1066801" y="0"/>
                    <a:chExt cx="7010394" cy="6857998"/>
                  </a:xfrm>
                </p:grpSpPr>
                <p:grpSp>
                  <p:nvGrpSpPr>
                    <p:cNvPr id="472" name="Group 471"/>
                    <p:cNvGrpSpPr/>
                    <p:nvPr/>
                  </p:nvGrpSpPr>
                  <p:grpSpPr>
                    <a:xfrm>
                      <a:off x="1066801" y="685800"/>
                      <a:ext cx="1447810" cy="914398"/>
                      <a:chOff x="184489" y="44355"/>
                      <a:chExt cx="6835289" cy="4966205"/>
                    </a:xfrm>
                  </p:grpSpPr>
                  <p:sp>
                    <p:nvSpPr>
                      <p:cNvPr id="817" name="Freeform 816"/>
                      <p:cNvSpPr/>
                      <p:nvPr/>
                    </p:nvSpPr>
                    <p:spPr>
                      <a:xfrm>
                        <a:off x="5333787" y="2228785"/>
                        <a:ext cx="279222" cy="502731"/>
                      </a:xfrm>
                      <a:custGeom>
                        <a:avLst/>
                        <a:gdLst>
                          <a:gd name="connsiteX0" fmla="*/ 110410 w 279222"/>
                          <a:gd name="connsiteY0" fmla="*/ 7978 h 502731"/>
                          <a:gd name="connsiteX1" fmla="*/ 166681 w 279222"/>
                          <a:gd name="connsiteY1" fmla="*/ 78317 h 502731"/>
                          <a:gd name="connsiteX2" fmla="*/ 222951 w 279222"/>
                          <a:gd name="connsiteY2" fmla="*/ 162723 h 502731"/>
                          <a:gd name="connsiteX3" fmla="*/ 251087 w 279222"/>
                          <a:gd name="connsiteY3" fmla="*/ 190858 h 502731"/>
                          <a:gd name="connsiteX4" fmla="*/ 265155 w 279222"/>
                          <a:gd name="connsiteY4" fmla="*/ 303400 h 502731"/>
                          <a:gd name="connsiteX5" fmla="*/ 279222 w 279222"/>
                          <a:gd name="connsiteY5" fmla="*/ 345603 h 502731"/>
                          <a:gd name="connsiteX6" fmla="*/ 265155 w 279222"/>
                          <a:gd name="connsiteY6" fmla="*/ 401873 h 502731"/>
                          <a:gd name="connsiteX7" fmla="*/ 237019 w 279222"/>
                          <a:gd name="connsiteY7" fmla="*/ 486280 h 502731"/>
                          <a:gd name="connsiteX8" fmla="*/ 194816 w 279222"/>
                          <a:gd name="connsiteY8" fmla="*/ 345603 h 502731"/>
                          <a:gd name="connsiteX9" fmla="*/ 166681 w 279222"/>
                          <a:gd name="connsiteY9" fmla="*/ 317467 h 502731"/>
                          <a:gd name="connsiteX10" fmla="*/ 96342 w 279222"/>
                          <a:gd name="connsiteY10" fmla="*/ 247129 h 502731"/>
                          <a:gd name="connsiteX11" fmla="*/ 68207 w 279222"/>
                          <a:gd name="connsiteY11" fmla="*/ 204926 h 502731"/>
                          <a:gd name="connsiteX12" fmla="*/ 11936 w 279222"/>
                          <a:gd name="connsiteY12" fmla="*/ 148655 h 502731"/>
                          <a:gd name="connsiteX13" fmla="*/ 26004 w 279222"/>
                          <a:gd name="connsiteY13" fmla="*/ 106452 h 502731"/>
                          <a:gd name="connsiteX14" fmla="*/ 110410 w 279222"/>
                          <a:gd name="connsiteY14" fmla="*/ 7978 h 5027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279222" h="502731">
                            <a:moveTo>
                              <a:pt x="110410" y="7978"/>
                            </a:moveTo>
                            <a:cubicBezTo>
                              <a:pt x="133856" y="3289"/>
                              <a:pt x="98154" y="0"/>
                              <a:pt x="166681" y="78317"/>
                            </a:cubicBezTo>
                            <a:cubicBezTo>
                              <a:pt x="188948" y="103765"/>
                              <a:pt x="199040" y="138813"/>
                              <a:pt x="222951" y="162723"/>
                            </a:cubicBezTo>
                            <a:lnTo>
                              <a:pt x="251087" y="190858"/>
                            </a:lnTo>
                            <a:cubicBezTo>
                              <a:pt x="255776" y="228372"/>
                              <a:pt x="258392" y="266204"/>
                              <a:pt x="265155" y="303400"/>
                            </a:cubicBezTo>
                            <a:cubicBezTo>
                              <a:pt x="267808" y="317989"/>
                              <a:pt x="279222" y="330774"/>
                              <a:pt x="279222" y="345603"/>
                            </a:cubicBezTo>
                            <a:cubicBezTo>
                              <a:pt x="279222" y="364937"/>
                              <a:pt x="270711" y="383354"/>
                              <a:pt x="265155" y="401873"/>
                            </a:cubicBezTo>
                            <a:cubicBezTo>
                              <a:pt x="256633" y="430280"/>
                              <a:pt x="237019" y="486280"/>
                              <a:pt x="237019" y="486280"/>
                            </a:cubicBezTo>
                            <a:cubicBezTo>
                              <a:pt x="171127" y="420386"/>
                              <a:pt x="241954" y="502731"/>
                              <a:pt x="194816" y="345603"/>
                            </a:cubicBezTo>
                            <a:cubicBezTo>
                              <a:pt x="191005" y="332899"/>
                              <a:pt x="174966" y="327824"/>
                              <a:pt x="166681" y="317467"/>
                            </a:cubicBezTo>
                            <a:cubicBezTo>
                              <a:pt x="113092" y="250480"/>
                              <a:pt x="168687" y="295359"/>
                              <a:pt x="96342" y="247129"/>
                            </a:cubicBezTo>
                            <a:cubicBezTo>
                              <a:pt x="86964" y="233061"/>
                              <a:pt x="81409" y="215488"/>
                              <a:pt x="68207" y="204926"/>
                            </a:cubicBezTo>
                            <a:cubicBezTo>
                              <a:pt x="0" y="150360"/>
                              <a:pt x="42630" y="240735"/>
                              <a:pt x="11936" y="148655"/>
                            </a:cubicBezTo>
                            <a:cubicBezTo>
                              <a:pt x="16625" y="134587"/>
                              <a:pt x="18803" y="119415"/>
                              <a:pt x="26004" y="106452"/>
                            </a:cubicBezTo>
                            <a:cubicBezTo>
                              <a:pt x="42426" y="76893"/>
                              <a:pt x="86964" y="12667"/>
                              <a:pt x="110410" y="7978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18" name="Freeform 817"/>
                      <p:cNvSpPr/>
                      <p:nvPr/>
                    </p:nvSpPr>
                    <p:spPr>
                      <a:xfrm>
                        <a:off x="5211553" y="2391508"/>
                        <a:ext cx="302982" cy="284639"/>
                      </a:xfrm>
                      <a:custGeom>
                        <a:avLst/>
                        <a:gdLst>
                          <a:gd name="connsiteX0" fmla="*/ 302982 w 302982"/>
                          <a:gd name="connsiteY0" fmla="*/ 196947 h 284639"/>
                          <a:gd name="connsiteX1" fmla="*/ 260779 w 302982"/>
                          <a:gd name="connsiteY1" fmla="*/ 225083 h 284639"/>
                          <a:gd name="connsiteX2" fmla="*/ 148238 w 302982"/>
                          <a:gd name="connsiteY2" fmla="*/ 239150 h 284639"/>
                          <a:gd name="connsiteX3" fmla="*/ 49764 w 302982"/>
                          <a:gd name="connsiteY3" fmla="*/ 253218 h 284639"/>
                          <a:gd name="connsiteX4" fmla="*/ 7561 w 302982"/>
                          <a:gd name="connsiteY4" fmla="*/ 267286 h 284639"/>
                          <a:gd name="connsiteX5" fmla="*/ 35696 w 302982"/>
                          <a:gd name="connsiteY5" fmla="*/ 225083 h 284639"/>
                          <a:gd name="connsiteX6" fmla="*/ 91967 w 302982"/>
                          <a:gd name="connsiteY6" fmla="*/ 154744 h 284639"/>
                          <a:gd name="connsiteX7" fmla="*/ 106035 w 302982"/>
                          <a:gd name="connsiteY7" fmla="*/ 98474 h 284639"/>
                          <a:gd name="connsiteX8" fmla="*/ 134170 w 302982"/>
                          <a:gd name="connsiteY8" fmla="*/ 70338 h 284639"/>
                          <a:gd name="connsiteX9" fmla="*/ 134170 w 302982"/>
                          <a:gd name="connsiteY9" fmla="*/ 0 h 2846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02982" h="284639">
                            <a:moveTo>
                              <a:pt x="302982" y="196947"/>
                            </a:moveTo>
                            <a:cubicBezTo>
                              <a:pt x="288914" y="206326"/>
                              <a:pt x="277091" y="220634"/>
                              <a:pt x="260779" y="225083"/>
                            </a:cubicBezTo>
                            <a:cubicBezTo>
                              <a:pt x="224306" y="235030"/>
                              <a:pt x="185712" y="234154"/>
                              <a:pt x="148238" y="239150"/>
                            </a:cubicBezTo>
                            <a:lnTo>
                              <a:pt x="49764" y="253218"/>
                            </a:lnTo>
                            <a:cubicBezTo>
                              <a:pt x="35696" y="257907"/>
                              <a:pt x="14193" y="280549"/>
                              <a:pt x="7561" y="267286"/>
                            </a:cubicBezTo>
                            <a:cubicBezTo>
                              <a:pt x="0" y="252164"/>
                              <a:pt x="25134" y="238285"/>
                              <a:pt x="35696" y="225083"/>
                            </a:cubicBezTo>
                            <a:cubicBezTo>
                              <a:pt x="115877" y="124856"/>
                              <a:pt x="5372" y="284639"/>
                              <a:pt x="91967" y="154744"/>
                            </a:cubicBezTo>
                            <a:cubicBezTo>
                              <a:pt x="96656" y="135987"/>
                              <a:pt x="97389" y="115767"/>
                              <a:pt x="106035" y="98474"/>
                            </a:cubicBezTo>
                            <a:cubicBezTo>
                              <a:pt x="111966" y="86611"/>
                              <a:pt x="130526" y="83091"/>
                              <a:pt x="134170" y="70338"/>
                            </a:cubicBezTo>
                            <a:cubicBezTo>
                              <a:pt x="140611" y="47794"/>
                              <a:pt x="134170" y="23446"/>
                              <a:pt x="134170" y="0"/>
                            </a:cubicBezTo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19" name="Freeform 818"/>
                      <p:cNvSpPr/>
                      <p:nvPr/>
                    </p:nvSpPr>
                    <p:spPr>
                      <a:xfrm>
                        <a:off x="1737077" y="1505243"/>
                        <a:ext cx="3735255" cy="2025748"/>
                      </a:xfrm>
                      <a:custGeom>
                        <a:avLst/>
                        <a:gdLst>
                          <a:gd name="connsiteX0" fmla="*/ 3721188 w 3735255"/>
                          <a:gd name="connsiteY0" fmla="*/ 689317 h 2025748"/>
                          <a:gd name="connsiteX1" fmla="*/ 3735255 w 3735255"/>
                          <a:gd name="connsiteY1" fmla="*/ 647114 h 2025748"/>
                          <a:gd name="connsiteX2" fmla="*/ 3721188 w 3735255"/>
                          <a:gd name="connsiteY2" fmla="*/ 604911 h 2025748"/>
                          <a:gd name="connsiteX3" fmla="*/ 3707120 w 3735255"/>
                          <a:gd name="connsiteY3" fmla="*/ 534572 h 2025748"/>
                          <a:gd name="connsiteX4" fmla="*/ 3678985 w 3735255"/>
                          <a:gd name="connsiteY4" fmla="*/ 450166 h 2025748"/>
                          <a:gd name="connsiteX5" fmla="*/ 3664917 w 3735255"/>
                          <a:gd name="connsiteY5" fmla="*/ 393895 h 2025748"/>
                          <a:gd name="connsiteX6" fmla="*/ 3636781 w 3735255"/>
                          <a:gd name="connsiteY6" fmla="*/ 309489 h 2025748"/>
                          <a:gd name="connsiteX7" fmla="*/ 3608646 w 3735255"/>
                          <a:gd name="connsiteY7" fmla="*/ 182880 h 2025748"/>
                          <a:gd name="connsiteX8" fmla="*/ 3580511 w 3735255"/>
                          <a:gd name="connsiteY8" fmla="*/ 140677 h 2025748"/>
                          <a:gd name="connsiteX9" fmla="*/ 3566443 w 3735255"/>
                          <a:gd name="connsiteY9" fmla="*/ 98474 h 2025748"/>
                          <a:gd name="connsiteX10" fmla="*/ 3510172 w 3735255"/>
                          <a:gd name="connsiteY10" fmla="*/ 28135 h 2025748"/>
                          <a:gd name="connsiteX11" fmla="*/ 3425766 w 3735255"/>
                          <a:gd name="connsiteY11" fmla="*/ 0 h 2025748"/>
                          <a:gd name="connsiteX12" fmla="*/ 3271021 w 3735255"/>
                          <a:gd name="connsiteY12" fmla="*/ 14068 h 2025748"/>
                          <a:gd name="connsiteX13" fmla="*/ 3186615 w 3735255"/>
                          <a:gd name="connsiteY13" fmla="*/ 42203 h 2025748"/>
                          <a:gd name="connsiteX14" fmla="*/ 3144412 w 3735255"/>
                          <a:gd name="connsiteY14" fmla="*/ 56271 h 2025748"/>
                          <a:gd name="connsiteX15" fmla="*/ 3074074 w 3735255"/>
                          <a:gd name="connsiteY15" fmla="*/ 112542 h 2025748"/>
                          <a:gd name="connsiteX16" fmla="*/ 3060006 w 3735255"/>
                          <a:gd name="connsiteY16" fmla="*/ 168812 h 2025748"/>
                          <a:gd name="connsiteX17" fmla="*/ 3031871 w 3735255"/>
                          <a:gd name="connsiteY17" fmla="*/ 196948 h 2025748"/>
                          <a:gd name="connsiteX18" fmla="*/ 3017803 w 3735255"/>
                          <a:gd name="connsiteY18" fmla="*/ 253219 h 2025748"/>
                          <a:gd name="connsiteX19" fmla="*/ 2989668 w 3735255"/>
                          <a:gd name="connsiteY19" fmla="*/ 295422 h 2025748"/>
                          <a:gd name="connsiteX20" fmla="*/ 2975600 w 3735255"/>
                          <a:gd name="connsiteY20" fmla="*/ 337625 h 2025748"/>
                          <a:gd name="connsiteX21" fmla="*/ 2919329 w 3735255"/>
                          <a:gd name="connsiteY21" fmla="*/ 422031 h 2025748"/>
                          <a:gd name="connsiteX22" fmla="*/ 2905261 w 3735255"/>
                          <a:gd name="connsiteY22" fmla="*/ 464234 h 2025748"/>
                          <a:gd name="connsiteX23" fmla="*/ 2848991 w 3735255"/>
                          <a:gd name="connsiteY23" fmla="*/ 562708 h 2025748"/>
                          <a:gd name="connsiteX24" fmla="*/ 2820855 w 3735255"/>
                          <a:gd name="connsiteY24" fmla="*/ 590843 h 2025748"/>
                          <a:gd name="connsiteX25" fmla="*/ 2806788 w 3735255"/>
                          <a:gd name="connsiteY25" fmla="*/ 633046 h 2025748"/>
                          <a:gd name="connsiteX26" fmla="*/ 2694246 w 3735255"/>
                          <a:gd name="connsiteY26" fmla="*/ 633046 h 2025748"/>
                          <a:gd name="connsiteX27" fmla="*/ 2609840 w 3735255"/>
                          <a:gd name="connsiteY27" fmla="*/ 604911 h 2025748"/>
                          <a:gd name="connsiteX28" fmla="*/ 2567637 w 3735255"/>
                          <a:gd name="connsiteY28" fmla="*/ 590843 h 2025748"/>
                          <a:gd name="connsiteX29" fmla="*/ 2469163 w 3735255"/>
                          <a:gd name="connsiteY29" fmla="*/ 562708 h 2025748"/>
                          <a:gd name="connsiteX30" fmla="*/ 1878320 w 3735255"/>
                          <a:gd name="connsiteY30" fmla="*/ 576775 h 2025748"/>
                          <a:gd name="connsiteX31" fmla="*/ 1793914 w 3735255"/>
                          <a:gd name="connsiteY31" fmla="*/ 590843 h 2025748"/>
                          <a:gd name="connsiteX32" fmla="*/ 1751711 w 3735255"/>
                          <a:gd name="connsiteY32" fmla="*/ 618979 h 2025748"/>
                          <a:gd name="connsiteX33" fmla="*/ 1695440 w 3735255"/>
                          <a:gd name="connsiteY33" fmla="*/ 633046 h 2025748"/>
                          <a:gd name="connsiteX34" fmla="*/ 1611034 w 3735255"/>
                          <a:gd name="connsiteY34" fmla="*/ 661182 h 2025748"/>
                          <a:gd name="connsiteX35" fmla="*/ 1540695 w 3735255"/>
                          <a:gd name="connsiteY35" fmla="*/ 675249 h 2025748"/>
                          <a:gd name="connsiteX36" fmla="*/ 1456289 w 3735255"/>
                          <a:gd name="connsiteY36" fmla="*/ 703385 h 2025748"/>
                          <a:gd name="connsiteX37" fmla="*/ 1414086 w 3735255"/>
                          <a:gd name="connsiteY37" fmla="*/ 717452 h 2025748"/>
                          <a:gd name="connsiteX38" fmla="*/ 1343748 w 3735255"/>
                          <a:gd name="connsiteY38" fmla="*/ 759655 h 2025748"/>
                          <a:gd name="connsiteX39" fmla="*/ 1273409 w 3735255"/>
                          <a:gd name="connsiteY39" fmla="*/ 815926 h 2025748"/>
                          <a:gd name="connsiteX40" fmla="*/ 1189003 w 3735255"/>
                          <a:gd name="connsiteY40" fmla="*/ 872197 h 2025748"/>
                          <a:gd name="connsiteX41" fmla="*/ 1146800 w 3735255"/>
                          <a:gd name="connsiteY41" fmla="*/ 900332 h 2025748"/>
                          <a:gd name="connsiteX42" fmla="*/ 1118665 w 3735255"/>
                          <a:gd name="connsiteY42" fmla="*/ 942535 h 2025748"/>
                          <a:gd name="connsiteX43" fmla="*/ 1090529 w 3735255"/>
                          <a:gd name="connsiteY43" fmla="*/ 970671 h 2025748"/>
                          <a:gd name="connsiteX44" fmla="*/ 1034258 w 3735255"/>
                          <a:gd name="connsiteY44" fmla="*/ 1055077 h 2025748"/>
                          <a:gd name="connsiteX45" fmla="*/ 992055 w 3735255"/>
                          <a:gd name="connsiteY45" fmla="*/ 1097280 h 2025748"/>
                          <a:gd name="connsiteX46" fmla="*/ 963920 w 3735255"/>
                          <a:gd name="connsiteY46" fmla="*/ 1139483 h 2025748"/>
                          <a:gd name="connsiteX47" fmla="*/ 907649 w 3735255"/>
                          <a:gd name="connsiteY47" fmla="*/ 1195754 h 2025748"/>
                          <a:gd name="connsiteX48" fmla="*/ 823243 w 3735255"/>
                          <a:gd name="connsiteY48" fmla="*/ 1294228 h 2025748"/>
                          <a:gd name="connsiteX49" fmla="*/ 781040 w 3735255"/>
                          <a:gd name="connsiteY49" fmla="*/ 1336431 h 2025748"/>
                          <a:gd name="connsiteX50" fmla="*/ 682566 w 3735255"/>
                          <a:gd name="connsiteY50" fmla="*/ 1378634 h 2025748"/>
                          <a:gd name="connsiteX51" fmla="*/ 598160 w 3735255"/>
                          <a:gd name="connsiteY51" fmla="*/ 1448972 h 2025748"/>
                          <a:gd name="connsiteX52" fmla="*/ 499686 w 3735255"/>
                          <a:gd name="connsiteY52" fmla="*/ 1505243 h 2025748"/>
                          <a:gd name="connsiteX53" fmla="*/ 415280 w 3735255"/>
                          <a:gd name="connsiteY53" fmla="*/ 1547446 h 2025748"/>
                          <a:gd name="connsiteX54" fmla="*/ 330874 w 3735255"/>
                          <a:gd name="connsiteY54" fmla="*/ 1575582 h 2025748"/>
                          <a:gd name="connsiteX55" fmla="*/ 260535 w 3735255"/>
                          <a:gd name="connsiteY55" fmla="*/ 1589649 h 2025748"/>
                          <a:gd name="connsiteX56" fmla="*/ 204265 w 3735255"/>
                          <a:gd name="connsiteY56" fmla="*/ 1603717 h 2025748"/>
                          <a:gd name="connsiteX57" fmla="*/ 7317 w 3735255"/>
                          <a:gd name="connsiteY57" fmla="*/ 1645920 h 2025748"/>
                          <a:gd name="connsiteX58" fmla="*/ 91723 w 3735255"/>
                          <a:gd name="connsiteY58" fmla="*/ 1659988 h 2025748"/>
                          <a:gd name="connsiteX59" fmla="*/ 218332 w 3735255"/>
                          <a:gd name="connsiteY59" fmla="*/ 1674055 h 2025748"/>
                          <a:gd name="connsiteX60" fmla="*/ 302738 w 3735255"/>
                          <a:gd name="connsiteY60" fmla="*/ 1702191 h 2025748"/>
                          <a:gd name="connsiteX61" fmla="*/ 471551 w 3735255"/>
                          <a:gd name="connsiteY61" fmla="*/ 1716259 h 2025748"/>
                          <a:gd name="connsiteX62" fmla="*/ 612228 w 3735255"/>
                          <a:gd name="connsiteY62" fmla="*/ 1744394 h 2025748"/>
                          <a:gd name="connsiteX63" fmla="*/ 766972 w 3735255"/>
                          <a:gd name="connsiteY63" fmla="*/ 1786597 h 2025748"/>
                          <a:gd name="connsiteX64" fmla="*/ 809175 w 3735255"/>
                          <a:gd name="connsiteY64" fmla="*/ 1800665 h 2025748"/>
                          <a:gd name="connsiteX65" fmla="*/ 865446 w 3735255"/>
                          <a:gd name="connsiteY65" fmla="*/ 1814732 h 2025748"/>
                          <a:gd name="connsiteX66" fmla="*/ 921717 w 3735255"/>
                          <a:gd name="connsiteY66" fmla="*/ 1842868 h 2025748"/>
                          <a:gd name="connsiteX67" fmla="*/ 1034258 w 3735255"/>
                          <a:gd name="connsiteY67" fmla="*/ 1871003 h 2025748"/>
                          <a:gd name="connsiteX68" fmla="*/ 1076461 w 3735255"/>
                          <a:gd name="connsiteY68" fmla="*/ 1885071 h 2025748"/>
                          <a:gd name="connsiteX69" fmla="*/ 1160868 w 3735255"/>
                          <a:gd name="connsiteY69" fmla="*/ 1899139 h 2025748"/>
                          <a:gd name="connsiteX70" fmla="*/ 1217138 w 3735255"/>
                          <a:gd name="connsiteY70" fmla="*/ 1913206 h 2025748"/>
                          <a:gd name="connsiteX71" fmla="*/ 1287477 w 3735255"/>
                          <a:gd name="connsiteY71" fmla="*/ 1927274 h 2025748"/>
                          <a:gd name="connsiteX72" fmla="*/ 1329680 w 3735255"/>
                          <a:gd name="connsiteY72" fmla="*/ 1941342 h 2025748"/>
                          <a:gd name="connsiteX73" fmla="*/ 1611034 w 3735255"/>
                          <a:gd name="connsiteY73" fmla="*/ 1969477 h 2025748"/>
                          <a:gd name="connsiteX74" fmla="*/ 1962726 w 3735255"/>
                          <a:gd name="connsiteY74" fmla="*/ 1997612 h 2025748"/>
                          <a:gd name="connsiteX75" fmla="*/ 2047132 w 3735255"/>
                          <a:gd name="connsiteY75" fmla="*/ 2011680 h 2025748"/>
                          <a:gd name="connsiteX76" fmla="*/ 2159674 w 3735255"/>
                          <a:gd name="connsiteY76" fmla="*/ 2025748 h 2025748"/>
                          <a:gd name="connsiteX77" fmla="*/ 2342554 w 3735255"/>
                          <a:gd name="connsiteY77" fmla="*/ 2011680 h 2025748"/>
                          <a:gd name="connsiteX78" fmla="*/ 2384757 w 3735255"/>
                          <a:gd name="connsiteY78" fmla="*/ 1997612 h 2025748"/>
                          <a:gd name="connsiteX79" fmla="*/ 2441028 w 3735255"/>
                          <a:gd name="connsiteY79" fmla="*/ 1983545 h 2025748"/>
                          <a:gd name="connsiteX80" fmla="*/ 2511366 w 3735255"/>
                          <a:gd name="connsiteY80" fmla="*/ 1969477 h 2025748"/>
                          <a:gd name="connsiteX81" fmla="*/ 2652043 w 3735255"/>
                          <a:gd name="connsiteY81" fmla="*/ 1927274 h 2025748"/>
                          <a:gd name="connsiteX82" fmla="*/ 2736449 w 3735255"/>
                          <a:gd name="connsiteY82" fmla="*/ 1913206 h 2025748"/>
                          <a:gd name="connsiteX83" fmla="*/ 2778652 w 3735255"/>
                          <a:gd name="connsiteY83" fmla="*/ 1885071 h 2025748"/>
                          <a:gd name="connsiteX84" fmla="*/ 2806788 w 3735255"/>
                          <a:gd name="connsiteY84" fmla="*/ 1856935 h 2025748"/>
                          <a:gd name="connsiteX85" fmla="*/ 2891194 w 3735255"/>
                          <a:gd name="connsiteY85" fmla="*/ 1828800 h 2025748"/>
                          <a:gd name="connsiteX86" fmla="*/ 2975600 w 3735255"/>
                          <a:gd name="connsiteY86" fmla="*/ 1786597 h 2025748"/>
                          <a:gd name="connsiteX87" fmla="*/ 3045938 w 3735255"/>
                          <a:gd name="connsiteY87" fmla="*/ 1730326 h 2025748"/>
                          <a:gd name="connsiteX88" fmla="*/ 3102209 w 3735255"/>
                          <a:gd name="connsiteY88" fmla="*/ 1702191 h 2025748"/>
                          <a:gd name="connsiteX89" fmla="*/ 3116277 w 3735255"/>
                          <a:gd name="connsiteY89" fmla="*/ 1659988 h 2025748"/>
                          <a:gd name="connsiteX90" fmla="*/ 3144412 w 3735255"/>
                          <a:gd name="connsiteY90" fmla="*/ 1631852 h 2025748"/>
                          <a:gd name="connsiteX91" fmla="*/ 3172548 w 3735255"/>
                          <a:gd name="connsiteY91" fmla="*/ 1420837 h 2025748"/>
                          <a:gd name="connsiteX92" fmla="*/ 3186615 w 3735255"/>
                          <a:gd name="connsiteY92" fmla="*/ 1378634 h 2025748"/>
                          <a:gd name="connsiteX93" fmla="*/ 3200683 w 3735255"/>
                          <a:gd name="connsiteY93" fmla="*/ 1322363 h 2025748"/>
                          <a:gd name="connsiteX94" fmla="*/ 3256954 w 3735255"/>
                          <a:gd name="connsiteY94" fmla="*/ 1237957 h 2025748"/>
                          <a:gd name="connsiteX95" fmla="*/ 3327292 w 3735255"/>
                          <a:gd name="connsiteY95" fmla="*/ 1167619 h 2025748"/>
                          <a:gd name="connsiteX96" fmla="*/ 3467969 w 3735255"/>
                          <a:gd name="connsiteY96" fmla="*/ 1153551 h 2025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</a:cxnLst>
                        <a:rect l="l" t="t" r="r" b="b"/>
                        <a:pathLst>
                          <a:path w="3735255" h="2025748">
                            <a:moveTo>
                              <a:pt x="3721188" y="689317"/>
                            </a:moveTo>
                            <a:cubicBezTo>
                              <a:pt x="3725877" y="675249"/>
                              <a:pt x="3735255" y="661943"/>
                              <a:pt x="3735255" y="647114"/>
                            </a:cubicBezTo>
                            <a:cubicBezTo>
                              <a:pt x="3735255" y="632285"/>
                              <a:pt x="3724784" y="619297"/>
                              <a:pt x="3721188" y="604911"/>
                            </a:cubicBezTo>
                            <a:cubicBezTo>
                              <a:pt x="3715389" y="581714"/>
                              <a:pt x="3713411" y="557640"/>
                              <a:pt x="3707120" y="534572"/>
                            </a:cubicBezTo>
                            <a:cubicBezTo>
                              <a:pt x="3699317" y="505960"/>
                              <a:pt x="3686178" y="478938"/>
                              <a:pt x="3678985" y="450166"/>
                            </a:cubicBezTo>
                            <a:cubicBezTo>
                              <a:pt x="3674296" y="431409"/>
                              <a:pt x="3670473" y="412414"/>
                              <a:pt x="3664917" y="393895"/>
                            </a:cubicBezTo>
                            <a:cubicBezTo>
                              <a:pt x="3656395" y="365488"/>
                              <a:pt x="3642597" y="338570"/>
                              <a:pt x="3636781" y="309489"/>
                            </a:cubicBezTo>
                            <a:cubicBezTo>
                              <a:pt x="3634276" y="296965"/>
                              <a:pt x="3616098" y="200267"/>
                              <a:pt x="3608646" y="182880"/>
                            </a:cubicBezTo>
                            <a:cubicBezTo>
                              <a:pt x="3601986" y="167340"/>
                              <a:pt x="3588072" y="155799"/>
                              <a:pt x="3580511" y="140677"/>
                            </a:cubicBezTo>
                            <a:cubicBezTo>
                              <a:pt x="3573879" y="127414"/>
                              <a:pt x="3573075" y="111737"/>
                              <a:pt x="3566443" y="98474"/>
                            </a:cubicBezTo>
                            <a:cubicBezTo>
                              <a:pt x="3559816" y="85220"/>
                              <a:pt x="3527619" y="36858"/>
                              <a:pt x="3510172" y="28135"/>
                            </a:cubicBezTo>
                            <a:cubicBezTo>
                              <a:pt x="3483646" y="14872"/>
                              <a:pt x="3425766" y="0"/>
                              <a:pt x="3425766" y="0"/>
                            </a:cubicBezTo>
                            <a:cubicBezTo>
                              <a:pt x="3374184" y="4689"/>
                              <a:pt x="3322027" y="5067"/>
                              <a:pt x="3271021" y="14068"/>
                            </a:cubicBezTo>
                            <a:cubicBezTo>
                              <a:pt x="3241815" y="19222"/>
                              <a:pt x="3214750" y="32825"/>
                              <a:pt x="3186615" y="42203"/>
                            </a:cubicBezTo>
                            <a:cubicBezTo>
                              <a:pt x="3172547" y="46892"/>
                              <a:pt x="3156750" y="48046"/>
                              <a:pt x="3144412" y="56271"/>
                            </a:cubicBezTo>
                            <a:cubicBezTo>
                              <a:pt x="3091173" y="91763"/>
                              <a:pt x="3114164" y="72451"/>
                              <a:pt x="3074074" y="112542"/>
                            </a:cubicBezTo>
                            <a:cubicBezTo>
                              <a:pt x="3069385" y="131299"/>
                              <a:pt x="3068652" y="151519"/>
                              <a:pt x="3060006" y="168812"/>
                            </a:cubicBezTo>
                            <a:cubicBezTo>
                              <a:pt x="3054075" y="180675"/>
                              <a:pt x="3037802" y="185085"/>
                              <a:pt x="3031871" y="196948"/>
                            </a:cubicBezTo>
                            <a:cubicBezTo>
                              <a:pt x="3023225" y="214241"/>
                              <a:pt x="3025419" y="235448"/>
                              <a:pt x="3017803" y="253219"/>
                            </a:cubicBezTo>
                            <a:cubicBezTo>
                              <a:pt x="3011143" y="268759"/>
                              <a:pt x="2997229" y="280300"/>
                              <a:pt x="2989668" y="295422"/>
                            </a:cubicBezTo>
                            <a:cubicBezTo>
                              <a:pt x="2983036" y="308685"/>
                              <a:pt x="2982801" y="324662"/>
                              <a:pt x="2975600" y="337625"/>
                            </a:cubicBezTo>
                            <a:cubicBezTo>
                              <a:pt x="2959178" y="367184"/>
                              <a:pt x="2930022" y="389952"/>
                              <a:pt x="2919329" y="422031"/>
                            </a:cubicBezTo>
                            <a:cubicBezTo>
                              <a:pt x="2914640" y="436099"/>
                              <a:pt x="2911102" y="450604"/>
                              <a:pt x="2905261" y="464234"/>
                            </a:cubicBezTo>
                            <a:cubicBezTo>
                              <a:pt x="2891931" y="495337"/>
                              <a:pt x="2870726" y="535539"/>
                              <a:pt x="2848991" y="562708"/>
                            </a:cubicBezTo>
                            <a:cubicBezTo>
                              <a:pt x="2840705" y="573065"/>
                              <a:pt x="2830234" y="581465"/>
                              <a:pt x="2820855" y="590843"/>
                            </a:cubicBezTo>
                            <a:cubicBezTo>
                              <a:pt x="2816166" y="604911"/>
                              <a:pt x="2818367" y="623783"/>
                              <a:pt x="2806788" y="633046"/>
                            </a:cubicBezTo>
                            <a:cubicBezTo>
                              <a:pt x="2772684" y="660329"/>
                              <a:pt x="2728350" y="643277"/>
                              <a:pt x="2694246" y="633046"/>
                            </a:cubicBezTo>
                            <a:cubicBezTo>
                              <a:pt x="2665840" y="624524"/>
                              <a:pt x="2637975" y="614289"/>
                              <a:pt x="2609840" y="604911"/>
                            </a:cubicBezTo>
                            <a:cubicBezTo>
                              <a:pt x="2595772" y="600222"/>
                              <a:pt x="2582023" y="594440"/>
                              <a:pt x="2567637" y="590843"/>
                            </a:cubicBezTo>
                            <a:cubicBezTo>
                              <a:pt x="2496980" y="573178"/>
                              <a:pt x="2529708" y="582889"/>
                              <a:pt x="2469163" y="562708"/>
                            </a:cubicBezTo>
                            <a:lnTo>
                              <a:pt x="1878320" y="576775"/>
                            </a:lnTo>
                            <a:cubicBezTo>
                              <a:pt x="1849821" y="577962"/>
                              <a:pt x="1820974" y="581823"/>
                              <a:pt x="1793914" y="590843"/>
                            </a:cubicBezTo>
                            <a:cubicBezTo>
                              <a:pt x="1777874" y="596190"/>
                              <a:pt x="1767251" y="612319"/>
                              <a:pt x="1751711" y="618979"/>
                            </a:cubicBezTo>
                            <a:cubicBezTo>
                              <a:pt x="1733940" y="626595"/>
                              <a:pt x="1713959" y="627490"/>
                              <a:pt x="1695440" y="633046"/>
                            </a:cubicBezTo>
                            <a:cubicBezTo>
                              <a:pt x="1667033" y="641568"/>
                              <a:pt x="1640115" y="655366"/>
                              <a:pt x="1611034" y="661182"/>
                            </a:cubicBezTo>
                            <a:cubicBezTo>
                              <a:pt x="1587588" y="665871"/>
                              <a:pt x="1563763" y="668958"/>
                              <a:pt x="1540695" y="675249"/>
                            </a:cubicBezTo>
                            <a:cubicBezTo>
                              <a:pt x="1512083" y="683052"/>
                              <a:pt x="1484424" y="694007"/>
                              <a:pt x="1456289" y="703385"/>
                            </a:cubicBezTo>
                            <a:lnTo>
                              <a:pt x="1414086" y="717452"/>
                            </a:lnTo>
                            <a:cubicBezTo>
                              <a:pt x="1359131" y="772409"/>
                              <a:pt x="1416796" y="723131"/>
                              <a:pt x="1343748" y="759655"/>
                            </a:cubicBezTo>
                            <a:cubicBezTo>
                              <a:pt x="1274904" y="794077"/>
                              <a:pt x="1325742" y="776676"/>
                              <a:pt x="1273409" y="815926"/>
                            </a:cubicBezTo>
                            <a:cubicBezTo>
                              <a:pt x="1246357" y="836215"/>
                              <a:pt x="1217138" y="853440"/>
                              <a:pt x="1189003" y="872197"/>
                            </a:cubicBezTo>
                            <a:lnTo>
                              <a:pt x="1146800" y="900332"/>
                            </a:lnTo>
                            <a:cubicBezTo>
                              <a:pt x="1137422" y="914400"/>
                              <a:pt x="1129227" y="929333"/>
                              <a:pt x="1118665" y="942535"/>
                            </a:cubicBezTo>
                            <a:cubicBezTo>
                              <a:pt x="1110379" y="952892"/>
                              <a:pt x="1098487" y="960060"/>
                              <a:pt x="1090529" y="970671"/>
                            </a:cubicBezTo>
                            <a:cubicBezTo>
                              <a:pt x="1070240" y="997723"/>
                              <a:pt x="1058168" y="1031167"/>
                              <a:pt x="1034258" y="1055077"/>
                            </a:cubicBezTo>
                            <a:cubicBezTo>
                              <a:pt x="1020190" y="1069145"/>
                              <a:pt x="1004791" y="1081996"/>
                              <a:pt x="992055" y="1097280"/>
                            </a:cubicBezTo>
                            <a:cubicBezTo>
                              <a:pt x="981231" y="1110268"/>
                              <a:pt x="974923" y="1126646"/>
                              <a:pt x="963920" y="1139483"/>
                            </a:cubicBezTo>
                            <a:cubicBezTo>
                              <a:pt x="946657" y="1159623"/>
                              <a:pt x="922363" y="1173683"/>
                              <a:pt x="907649" y="1195754"/>
                            </a:cubicBezTo>
                            <a:cubicBezTo>
                              <a:pt x="864800" y="1260028"/>
                              <a:pt x="891469" y="1226002"/>
                              <a:pt x="823243" y="1294228"/>
                            </a:cubicBezTo>
                            <a:cubicBezTo>
                              <a:pt x="809175" y="1308296"/>
                              <a:pt x="798834" y="1327534"/>
                              <a:pt x="781040" y="1336431"/>
                            </a:cubicBezTo>
                            <a:cubicBezTo>
                              <a:pt x="711506" y="1371197"/>
                              <a:pt x="744664" y="1357934"/>
                              <a:pt x="682566" y="1378634"/>
                            </a:cubicBezTo>
                            <a:cubicBezTo>
                              <a:pt x="580516" y="1514701"/>
                              <a:pt x="694829" y="1384527"/>
                              <a:pt x="598160" y="1448972"/>
                            </a:cubicBezTo>
                            <a:cubicBezTo>
                              <a:pt x="497584" y="1516022"/>
                              <a:pt x="618700" y="1475489"/>
                              <a:pt x="499686" y="1505243"/>
                            </a:cubicBezTo>
                            <a:cubicBezTo>
                              <a:pt x="454491" y="1550439"/>
                              <a:pt x="489358" y="1525223"/>
                              <a:pt x="415280" y="1547446"/>
                            </a:cubicBezTo>
                            <a:cubicBezTo>
                              <a:pt x="386873" y="1555968"/>
                              <a:pt x="359955" y="1569766"/>
                              <a:pt x="330874" y="1575582"/>
                            </a:cubicBezTo>
                            <a:cubicBezTo>
                              <a:pt x="307428" y="1580271"/>
                              <a:pt x="283876" y="1584462"/>
                              <a:pt x="260535" y="1589649"/>
                            </a:cubicBezTo>
                            <a:cubicBezTo>
                              <a:pt x="241661" y="1593843"/>
                              <a:pt x="223224" y="1599925"/>
                              <a:pt x="204265" y="1603717"/>
                            </a:cubicBezTo>
                            <a:cubicBezTo>
                              <a:pt x="0" y="1644571"/>
                              <a:pt x="258308" y="1583173"/>
                              <a:pt x="7317" y="1645920"/>
                            </a:cubicBezTo>
                            <a:cubicBezTo>
                              <a:pt x="35452" y="1650609"/>
                              <a:pt x="63450" y="1656218"/>
                              <a:pt x="91723" y="1659988"/>
                            </a:cubicBezTo>
                            <a:cubicBezTo>
                              <a:pt x="133813" y="1665600"/>
                              <a:pt x="176694" y="1665727"/>
                              <a:pt x="218332" y="1674055"/>
                            </a:cubicBezTo>
                            <a:cubicBezTo>
                              <a:pt x="247413" y="1679871"/>
                              <a:pt x="273484" y="1697315"/>
                              <a:pt x="302738" y="1702191"/>
                            </a:cubicBezTo>
                            <a:cubicBezTo>
                              <a:pt x="358436" y="1711474"/>
                              <a:pt x="415280" y="1711570"/>
                              <a:pt x="471551" y="1716259"/>
                            </a:cubicBezTo>
                            <a:cubicBezTo>
                              <a:pt x="518443" y="1725637"/>
                              <a:pt x="566861" y="1729272"/>
                              <a:pt x="612228" y="1744394"/>
                            </a:cubicBezTo>
                            <a:cubicBezTo>
                              <a:pt x="793317" y="1804756"/>
                              <a:pt x="607892" y="1746826"/>
                              <a:pt x="766972" y="1786597"/>
                            </a:cubicBezTo>
                            <a:cubicBezTo>
                              <a:pt x="781358" y="1790194"/>
                              <a:pt x="794917" y="1796591"/>
                              <a:pt x="809175" y="1800665"/>
                            </a:cubicBezTo>
                            <a:cubicBezTo>
                              <a:pt x="827765" y="1805976"/>
                              <a:pt x="846689" y="1810043"/>
                              <a:pt x="865446" y="1814732"/>
                            </a:cubicBezTo>
                            <a:cubicBezTo>
                              <a:pt x="884203" y="1824111"/>
                              <a:pt x="902442" y="1834607"/>
                              <a:pt x="921717" y="1842868"/>
                            </a:cubicBezTo>
                            <a:cubicBezTo>
                              <a:pt x="966731" y="1862159"/>
                              <a:pt x="981424" y="1857794"/>
                              <a:pt x="1034258" y="1871003"/>
                            </a:cubicBezTo>
                            <a:cubicBezTo>
                              <a:pt x="1048644" y="1874600"/>
                              <a:pt x="1061985" y="1881854"/>
                              <a:pt x="1076461" y="1885071"/>
                            </a:cubicBezTo>
                            <a:cubicBezTo>
                              <a:pt x="1104306" y="1891259"/>
                              <a:pt x="1132898" y="1893545"/>
                              <a:pt x="1160868" y="1899139"/>
                            </a:cubicBezTo>
                            <a:cubicBezTo>
                              <a:pt x="1179826" y="1902931"/>
                              <a:pt x="1198264" y="1909012"/>
                              <a:pt x="1217138" y="1913206"/>
                            </a:cubicBezTo>
                            <a:cubicBezTo>
                              <a:pt x="1240479" y="1918393"/>
                              <a:pt x="1264280" y="1921475"/>
                              <a:pt x="1287477" y="1927274"/>
                            </a:cubicBezTo>
                            <a:cubicBezTo>
                              <a:pt x="1301863" y="1930871"/>
                              <a:pt x="1315139" y="1938434"/>
                              <a:pt x="1329680" y="1941342"/>
                            </a:cubicBezTo>
                            <a:cubicBezTo>
                              <a:pt x="1414850" y="1958376"/>
                              <a:pt x="1531229" y="1963338"/>
                              <a:pt x="1611034" y="1969477"/>
                            </a:cubicBezTo>
                            <a:cubicBezTo>
                              <a:pt x="1755825" y="2017742"/>
                              <a:pt x="1606261" y="1972151"/>
                              <a:pt x="1962726" y="1997612"/>
                            </a:cubicBezTo>
                            <a:cubicBezTo>
                              <a:pt x="1991177" y="1999644"/>
                              <a:pt x="2018895" y="2007646"/>
                              <a:pt x="2047132" y="2011680"/>
                            </a:cubicBezTo>
                            <a:cubicBezTo>
                              <a:pt x="2084558" y="2017027"/>
                              <a:pt x="2122160" y="2021059"/>
                              <a:pt x="2159674" y="2025748"/>
                            </a:cubicBezTo>
                            <a:cubicBezTo>
                              <a:pt x="2220634" y="2021059"/>
                              <a:pt x="2281886" y="2019264"/>
                              <a:pt x="2342554" y="2011680"/>
                            </a:cubicBezTo>
                            <a:cubicBezTo>
                              <a:pt x="2357268" y="2009841"/>
                              <a:pt x="2370499" y="2001686"/>
                              <a:pt x="2384757" y="1997612"/>
                            </a:cubicBezTo>
                            <a:cubicBezTo>
                              <a:pt x="2403347" y="1992301"/>
                              <a:pt x="2422154" y="1987739"/>
                              <a:pt x="2441028" y="1983545"/>
                            </a:cubicBezTo>
                            <a:cubicBezTo>
                              <a:pt x="2464369" y="1978358"/>
                              <a:pt x="2488298" y="1975768"/>
                              <a:pt x="2511366" y="1969477"/>
                            </a:cubicBezTo>
                            <a:cubicBezTo>
                              <a:pt x="2610047" y="1942564"/>
                              <a:pt x="2569652" y="1943753"/>
                              <a:pt x="2652043" y="1927274"/>
                            </a:cubicBezTo>
                            <a:cubicBezTo>
                              <a:pt x="2680013" y="1921680"/>
                              <a:pt x="2708314" y="1917895"/>
                              <a:pt x="2736449" y="1913206"/>
                            </a:cubicBezTo>
                            <a:cubicBezTo>
                              <a:pt x="2750517" y="1903828"/>
                              <a:pt x="2765450" y="1895633"/>
                              <a:pt x="2778652" y="1885071"/>
                            </a:cubicBezTo>
                            <a:cubicBezTo>
                              <a:pt x="2789009" y="1876785"/>
                              <a:pt x="2794925" y="1862867"/>
                              <a:pt x="2806788" y="1856935"/>
                            </a:cubicBezTo>
                            <a:cubicBezTo>
                              <a:pt x="2833314" y="1843672"/>
                              <a:pt x="2866518" y="1845251"/>
                              <a:pt x="2891194" y="1828800"/>
                            </a:cubicBezTo>
                            <a:cubicBezTo>
                              <a:pt x="3012142" y="1748169"/>
                              <a:pt x="2859115" y="1844840"/>
                              <a:pt x="2975600" y="1786597"/>
                            </a:cubicBezTo>
                            <a:cubicBezTo>
                              <a:pt x="3077820" y="1735487"/>
                              <a:pt x="2967424" y="1782669"/>
                              <a:pt x="3045938" y="1730326"/>
                            </a:cubicBezTo>
                            <a:cubicBezTo>
                              <a:pt x="3063387" y="1718693"/>
                              <a:pt x="3083452" y="1711569"/>
                              <a:pt x="3102209" y="1702191"/>
                            </a:cubicBezTo>
                            <a:cubicBezTo>
                              <a:pt x="3106898" y="1688123"/>
                              <a:pt x="3108648" y="1672704"/>
                              <a:pt x="3116277" y="1659988"/>
                            </a:cubicBezTo>
                            <a:cubicBezTo>
                              <a:pt x="3123101" y="1648615"/>
                              <a:pt x="3140218" y="1644435"/>
                              <a:pt x="3144412" y="1631852"/>
                            </a:cubicBezTo>
                            <a:cubicBezTo>
                              <a:pt x="3148709" y="1618960"/>
                              <a:pt x="3171604" y="1426029"/>
                              <a:pt x="3172548" y="1420837"/>
                            </a:cubicBezTo>
                            <a:cubicBezTo>
                              <a:pt x="3175201" y="1406248"/>
                              <a:pt x="3182541" y="1392892"/>
                              <a:pt x="3186615" y="1378634"/>
                            </a:cubicBezTo>
                            <a:cubicBezTo>
                              <a:pt x="3191926" y="1360044"/>
                              <a:pt x="3192036" y="1339656"/>
                              <a:pt x="3200683" y="1322363"/>
                            </a:cubicBezTo>
                            <a:cubicBezTo>
                              <a:pt x="3215805" y="1292118"/>
                              <a:pt x="3238197" y="1266092"/>
                              <a:pt x="3256954" y="1237957"/>
                            </a:cubicBezTo>
                            <a:cubicBezTo>
                              <a:pt x="3285090" y="1195753"/>
                              <a:pt x="3280399" y="1191066"/>
                              <a:pt x="3327292" y="1167619"/>
                            </a:cubicBezTo>
                            <a:cubicBezTo>
                              <a:pt x="3376189" y="1143171"/>
                              <a:pt x="3408781" y="1153551"/>
                              <a:pt x="3467969" y="1153551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20" name="Freeform 819"/>
                      <p:cNvSpPr/>
                      <p:nvPr/>
                    </p:nvSpPr>
                    <p:spPr>
                      <a:xfrm>
                        <a:off x="184489" y="2827606"/>
                        <a:ext cx="2854133" cy="1223889"/>
                      </a:xfrm>
                      <a:custGeom>
                        <a:avLst/>
                        <a:gdLst>
                          <a:gd name="connsiteX0" fmla="*/ 2221086 w 2854133"/>
                          <a:gd name="connsiteY0" fmla="*/ 56271 h 1223889"/>
                          <a:gd name="connsiteX1" fmla="*/ 2178883 w 2854133"/>
                          <a:gd name="connsiteY1" fmla="*/ 42203 h 1223889"/>
                          <a:gd name="connsiteX2" fmla="*/ 2066342 w 2854133"/>
                          <a:gd name="connsiteY2" fmla="*/ 14068 h 1223889"/>
                          <a:gd name="connsiteX3" fmla="*/ 2024139 w 2854133"/>
                          <a:gd name="connsiteY3" fmla="*/ 0 h 1223889"/>
                          <a:gd name="connsiteX4" fmla="*/ 1799056 w 2854133"/>
                          <a:gd name="connsiteY4" fmla="*/ 14068 h 1223889"/>
                          <a:gd name="connsiteX5" fmla="*/ 1686514 w 2854133"/>
                          <a:gd name="connsiteY5" fmla="*/ 42203 h 1223889"/>
                          <a:gd name="connsiteX6" fmla="*/ 1602108 w 2854133"/>
                          <a:gd name="connsiteY6" fmla="*/ 56271 h 1223889"/>
                          <a:gd name="connsiteX7" fmla="*/ 1517702 w 2854133"/>
                          <a:gd name="connsiteY7" fmla="*/ 84406 h 1223889"/>
                          <a:gd name="connsiteX8" fmla="*/ 1475499 w 2854133"/>
                          <a:gd name="connsiteY8" fmla="*/ 98474 h 1223889"/>
                          <a:gd name="connsiteX9" fmla="*/ 1433296 w 2854133"/>
                          <a:gd name="connsiteY9" fmla="*/ 126609 h 1223889"/>
                          <a:gd name="connsiteX10" fmla="*/ 1348889 w 2854133"/>
                          <a:gd name="connsiteY10" fmla="*/ 140677 h 1223889"/>
                          <a:gd name="connsiteX11" fmla="*/ 1264483 w 2854133"/>
                          <a:gd name="connsiteY11" fmla="*/ 168812 h 1223889"/>
                          <a:gd name="connsiteX12" fmla="*/ 1222280 w 2854133"/>
                          <a:gd name="connsiteY12" fmla="*/ 182880 h 1223889"/>
                          <a:gd name="connsiteX13" fmla="*/ 1151942 w 2854133"/>
                          <a:gd name="connsiteY13" fmla="*/ 196948 h 1223889"/>
                          <a:gd name="connsiteX14" fmla="*/ 1025333 w 2854133"/>
                          <a:gd name="connsiteY14" fmla="*/ 239151 h 1223889"/>
                          <a:gd name="connsiteX15" fmla="*/ 983129 w 2854133"/>
                          <a:gd name="connsiteY15" fmla="*/ 253219 h 1223889"/>
                          <a:gd name="connsiteX16" fmla="*/ 870588 w 2854133"/>
                          <a:gd name="connsiteY16" fmla="*/ 281354 h 1223889"/>
                          <a:gd name="connsiteX17" fmla="*/ 814317 w 2854133"/>
                          <a:gd name="connsiteY17" fmla="*/ 295422 h 1223889"/>
                          <a:gd name="connsiteX18" fmla="*/ 729911 w 2854133"/>
                          <a:gd name="connsiteY18" fmla="*/ 323557 h 1223889"/>
                          <a:gd name="connsiteX19" fmla="*/ 687708 w 2854133"/>
                          <a:gd name="connsiteY19" fmla="*/ 351692 h 1223889"/>
                          <a:gd name="connsiteX20" fmla="*/ 547031 w 2854133"/>
                          <a:gd name="connsiteY20" fmla="*/ 393896 h 1223889"/>
                          <a:gd name="connsiteX21" fmla="*/ 448557 w 2854133"/>
                          <a:gd name="connsiteY21" fmla="*/ 422031 h 1223889"/>
                          <a:gd name="connsiteX22" fmla="*/ 251609 w 2854133"/>
                          <a:gd name="connsiteY22" fmla="*/ 436099 h 1223889"/>
                          <a:gd name="connsiteX23" fmla="*/ 195339 w 2854133"/>
                          <a:gd name="connsiteY23" fmla="*/ 450166 h 1223889"/>
                          <a:gd name="connsiteX24" fmla="*/ 125000 w 2854133"/>
                          <a:gd name="connsiteY24" fmla="*/ 464234 h 1223889"/>
                          <a:gd name="connsiteX25" fmla="*/ 82797 w 2854133"/>
                          <a:gd name="connsiteY25" fmla="*/ 478302 h 1223889"/>
                          <a:gd name="connsiteX26" fmla="*/ 54662 w 2854133"/>
                          <a:gd name="connsiteY26" fmla="*/ 703385 h 1223889"/>
                          <a:gd name="connsiteX27" fmla="*/ 96865 w 2854133"/>
                          <a:gd name="connsiteY27" fmla="*/ 689317 h 1223889"/>
                          <a:gd name="connsiteX28" fmla="*/ 125000 w 2854133"/>
                          <a:gd name="connsiteY28" fmla="*/ 759656 h 1223889"/>
                          <a:gd name="connsiteX29" fmla="*/ 40594 w 2854133"/>
                          <a:gd name="connsiteY29" fmla="*/ 829994 h 1223889"/>
                          <a:gd name="connsiteX30" fmla="*/ 96865 w 2854133"/>
                          <a:gd name="connsiteY30" fmla="*/ 858129 h 1223889"/>
                          <a:gd name="connsiteX31" fmla="*/ 139068 w 2854133"/>
                          <a:gd name="connsiteY31" fmla="*/ 872197 h 1223889"/>
                          <a:gd name="connsiteX32" fmla="*/ 82797 w 2854133"/>
                          <a:gd name="connsiteY32" fmla="*/ 984739 h 1223889"/>
                          <a:gd name="connsiteX33" fmla="*/ 68729 w 2854133"/>
                          <a:gd name="connsiteY33" fmla="*/ 1041009 h 1223889"/>
                          <a:gd name="connsiteX34" fmla="*/ 54662 w 2854133"/>
                          <a:gd name="connsiteY34" fmla="*/ 1083212 h 1223889"/>
                          <a:gd name="connsiteX35" fmla="*/ 96865 w 2854133"/>
                          <a:gd name="connsiteY35" fmla="*/ 1181686 h 1223889"/>
                          <a:gd name="connsiteX36" fmla="*/ 139068 w 2854133"/>
                          <a:gd name="connsiteY36" fmla="*/ 1195754 h 1223889"/>
                          <a:gd name="connsiteX37" fmla="*/ 181271 w 2854133"/>
                          <a:gd name="connsiteY37" fmla="*/ 1223889 h 1223889"/>
                          <a:gd name="connsiteX38" fmla="*/ 293813 w 2854133"/>
                          <a:gd name="connsiteY38" fmla="*/ 1209822 h 1223889"/>
                          <a:gd name="connsiteX39" fmla="*/ 378219 w 2854133"/>
                          <a:gd name="connsiteY39" fmla="*/ 1153551 h 1223889"/>
                          <a:gd name="connsiteX40" fmla="*/ 420422 w 2854133"/>
                          <a:gd name="connsiteY40" fmla="*/ 1125416 h 1223889"/>
                          <a:gd name="connsiteX41" fmla="*/ 518896 w 2854133"/>
                          <a:gd name="connsiteY41" fmla="*/ 1097280 h 1223889"/>
                          <a:gd name="connsiteX42" fmla="*/ 603302 w 2854133"/>
                          <a:gd name="connsiteY42" fmla="*/ 1041009 h 1223889"/>
                          <a:gd name="connsiteX43" fmla="*/ 715843 w 2854133"/>
                          <a:gd name="connsiteY43" fmla="*/ 1012874 h 1223889"/>
                          <a:gd name="connsiteX44" fmla="*/ 758046 w 2854133"/>
                          <a:gd name="connsiteY44" fmla="*/ 998806 h 1223889"/>
                          <a:gd name="connsiteX45" fmla="*/ 1067536 w 2854133"/>
                          <a:gd name="connsiteY45" fmla="*/ 984739 h 1223889"/>
                          <a:gd name="connsiteX46" fmla="*/ 1166009 w 2854133"/>
                          <a:gd name="connsiteY46" fmla="*/ 970671 h 1223889"/>
                          <a:gd name="connsiteX47" fmla="*/ 1545837 w 2854133"/>
                          <a:gd name="connsiteY47" fmla="*/ 942536 h 1223889"/>
                          <a:gd name="connsiteX48" fmla="*/ 1588040 w 2854133"/>
                          <a:gd name="connsiteY48" fmla="*/ 928468 h 1223889"/>
                          <a:gd name="connsiteX49" fmla="*/ 1630243 w 2854133"/>
                          <a:gd name="connsiteY49" fmla="*/ 900332 h 1223889"/>
                          <a:gd name="connsiteX50" fmla="*/ 1714649 w 2854133"/>
                          <a:gd name="connsiteY50" fmla="*/ 886265 h 1223889"/>
                          <a:gd name="connsiteX51" fmla="*/ 1897529 w 2854133"/>
                          <a:gd name="connsiteY51" fmla="*/ 844062 h 1223889"/>
                          <a:gd name="connsiteX52" fmla="*/ 1939733 w 2854133"/>
                          <a:gd name="connsiteY52" fmla="*/ 829994 h 1223889"/>
                          <a:gd name="connsiteX53" fmla="*/ 2024139 w 2854133"/>
                          <a:gd name="connsiteY53" fmla="*/ 815926 h 1223889"/>
                          <a:gd name="connsiteX54" fmla="*/ 2108545 w 2854133"/>
                          <a:gd name="connsiteY54" fmla="*/ 759656 h 1223889"/>
                          <a:gd name="connsiteX55" fmla="*/ 2235154 w 2854133"/>
                          <a:gd name="connsiteY55" fmla="*/ 717452 h 1223889"/>
                          <a:gd name="connsiteX56" fmla="*/ 2277357 w 2854133"/>
                          <a:gd name="connsiteY56" fmla="*/ 703385 h 1223889"/>
                          <a:gd name="connsiteX57" fmla="*/ 2319560 w 2854133"/>
                          <a:gd name="connsiteY57" fmla="*/ 689317 h 1223889"/>
                          <a:gd name="connsiteX58" fmla="*/ 2418034 w 2854133"/>
                          <a:gd name="connsiteY58" fmla="*/ 675249 h 1223889"/>
                          <a:gd name="connsiteX59" fmla="*/ 2502440 w 2854133"/>
                          <a:gd name="connsiteY59" fmla="*/ 647114 h 1223889"/>
                          <a:gd name="connsiteX60" fmla="*/ 2544643 w 2854133"/>
                          <a:gd name="connsiteY60" fmla="*/ 633046 h 1223889"/>
                          <a:gd name="connsiteX61" fmla="*/ 2657185 w 2854133"/>
                          <a:gd name="connsiteY61" fmla="*/ 618979 h 1223889"/>
                          <a:gd name="connsiteX62" fmla="*/ 2854133 w 2854133"/>
                          <a:gd name="connsiteY62" fmla="*/ 604911 h 12238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854133" h="1223889">
                            <a:moveTo>
                              <a:pt x="2221086" y="56271"/>
                            </a:moveTo>
                            <a:cubicBezTo>
                              <a:pt x="2207018" y="51582"/>
                              <a:pt x="2193189" y="46105"/>
                              <a:pt x="2178883" y="42203"/>
                            </a:cubicBezTo>
                            <a:cubicBezTo>
                              <a:pt x="2141577" y="32029"/>
                              <a:pt x="2103026" y="26296"/>
                              <a:pt x="2066342" y="14068"/>
                            </a:cubicBezTo>
                            <a:lnTo>
                              <a:pt x="2024139" y="0"/>
                            </a:lnTo>
                            <a:cubicBezTo>
                              <a:pt x="1949111" y="4689"/>
                              <a:pt x="1873891" y="6941"/>
                              <a:pt x="1799056" y="14068"/>
                            </a:cubicBezTo>
                            <a:cubicBezTo>
                              <a:pt x="1692663" y="24201"/>
                              <a:pt x="1764743" y="24819"/>
                              <a:pt x="1686514" y="42203"/>
                            </a:cubicBezTo>
                            <a:cubicBezTo>
                              <a:pt x="1658670" y="48391"/>
                              <a:pt x="1629780" y="49353"/>
                              <a:pt x="1602108" y="56271"/>
                            </a:cubicBezTo>
                            <a:cubicBezTo>
                              <a:pt x="1573336" y="63464"/>
                              <a:pt x="1545837" y="75028"/>
                              <a:pt x="1517702" y="84406"/>
                            </a:cubicBezTo>
                            <a:cubicBezTo>
                              <a:pt x="1503634" y="89095"/>
                              <a:pt x="1487837" y="90249"/>
                              <a:pt x="1475499" y="98474"/>
                            </a:cubicBezTo>
                            <a:cubicBezTo>
                              <a:pt x="1461431" y="107852"/>
                              <a:pt x="1449336" y="121263"/>
                              <a:pt x="1433296" y="126609"/>
                            </a:cubicBezTo>
                            <a:cubicBezTo>
                              <a:pt x="1406236" y="135629"/>
                              <a:pt x="1377025" y="135988"/>
                              <a:pt x="1348889" y="140677"/>
                            </a:cubicBezTo>
                            <a:lnTo>
                              <a:pt x="1264483" y="168812"/>
                            </a:lnTo>
                            <a:cubicBezTo>
                              <a:pt x="1250415" y="173501"/>
                              <a:pt x="1236821" y="179972"/>
                              <a:pt x="1222280" y="182880"/>
                            </a:cubicBezTo>
                            <a:cubicBezTo>
                              <a:pt x="1198834" y="187569"/>
                              <a:pt x="1175010" y="190657"/>
                              <a:pt x="1151942" y="196948"/>
                            </a:cubicBezTo>
                            <a:cubicBezTo>
                              <a:pt x="1151920" y="196954"/>
                              <a:pt x="1046445" y="232114"/>
                              <a:pt x="1025333" y="239151"/>
                            </a:cubicBezTo>
                            <a:cubicBezTo>
                              <a:pt x="1011265" y="243840"/>
                              <a:pt x="997515" y="249622"/>
                              <a:pt x="983129" y="253219"/>
                            </a:cubicBezTo>
                            <a:lnTo>
                              <a:pt x="870588" y="281354"/>
                            </a:lnTo>
                            <a:cubicBezTo>
                              <a:pt x="851831" y="286043"/>
                              <a:pt x="832659" y="289308"/>
                              <a:pt x="814317" y="295422"/>
                            </a:cubicBezTo>
                            <a:cubicBezTo>
                              <a:pt x="786182" y="304800"/>
                              <a:pt x="754587" y="307106"/>
                              <a:pt x="729911" y="323557"/>
                            </a:cubicBezTo>
                            <a:cubicBezTo>
                              <a:pt x="715843" y="332935"/>
                              <a:pt x="703158" y="344825"/>
                              <a:pt x="687708" y="351692"/>
                            </a:cubicBezTo>
                            <a:cubicBezTo>
                              <a:pt x="627534" y="378436"/>
                              <a:pt x="604318" y="377528"/>
                              <a:pt x="547031" y="393896"/>
                            </a:cubicBezTo>
                            <a:cubicBezTo>
                              <a:pt x="513085" y="403595"/>
                              <a:pt x="484532" y="418034"/>
                              <a:pt x="448557" y="422031"/>
                            </a:cubicBezTo>
                            <a:cubicBezTo>
                              <a:pt x="383143" y="429299"/>
                              <a:pt x="317258" y="431410"/>
                              <a:pt x="251609" y="436099"/>
                            </a:cubicBezTo>
                            <a:cubicBezTo>
                              <a:pt x="232852" y="440788"/>
                              <a:pt x="214213" y="445972"/>
                              <a:pt x="195339" y="450166"/>
                            </a:cubicBezTo>
                            <a:cubicBezTo>
                              <a:pt x="171998" y="455353"/>
                              <a:pt x="148197" y="458435"/>
                              <a:pt x="125000" y="464234"/>
                            </a:cubicBezTo>
                            <a:cubicBezTo>
                              <a:pt x="110614" y="467831"/>
                              <a:pt x="96865" y="473613"/>
                              <a:pt x="82797" y="478302"/>
                            </a:cubicBezTo>
                            <a:cubicBezTo>
                              <a:pt x="0" y="602497"/>
                              <a:pt x="19894" y="529550"/>
                              <a:pt x="54662" y="703385"/>
                            </a:cubicBezTo>
                            <a:cubicBezTo>
                              <a:pt x="68730" y="698696"/>
                              <a:pt x="82036" y="689317"/>
                              <a:pt x="96865" y="689317"/>
                            </a:cubicBezTo>
                            <a:cubicBezTo>
                              <a:pt x="151524" y="689317"/>
                              <a:pt x="150339" y="715314"/>
                              <a:pt x="125000" y="759656"/>
                            </a:cubicBezTo>
                            <a:cubicBezTo>
                              <a:pt x="108336" y="788819"/>
                              <a:pt x="67487" y="812066"/>
                              <a:pt x="40594" y="829994"/>
                            </a:cubicBezTo>
                            <a:cubicBezTo>
                              <a:pt x="59351" y="839372"/>
                              <a:pt x="77590" y="849868"/>
                              <a:pt x="96865" y="858129"/>
                            </a:cubicBezTo>
                            <a:cubicBezTo>
                              <a:pt x="110495" y="863970"/>
                              <a:pt x="136971" y="857517"/>
                              <a:pt x="139068" y="872197"/>
                            </a:cubicBezTo>
                            <a:cubicBezTo>
                              <a:pt x="147151" y="928774"/>
                              <a:pt x="113831" y="953705"/>
                              <a:pt x="82797" y="984739"/>
                            </a:cubicBezTo>
                            <a:cubicBezTo>
                              <a:pt x="78108" y="1003496"/>
                              <a:pt x="74040" y="1022419"/>
                              <a:pt x="68729" y="1041009"/>
                            </a:cubicBezTo>
                            <a:cubicBezTo>
                              <a:pt x="64655" y="1055267"/>
                              <a:pt x="54662" y="1068383"/>
                              <a:pt x="54662" y="1083212"/>
                            </a:cubicBezTo>
                            <a:cubicBezTo>
                              <a:pt x="54662" y="1124077"/>
                              <a:pt x="61067" y="1160207"/>
                              <a:pt x="96865" y="1181686"/>
                            </a:cubicBezTo>
                            <a:cubicBezTo>
                              <a:pt x="109581" y="1189315"/>
                              <a:pt x="125805" y="1189122"/>
                              <a:pt x="139068" y="1195754"/>
                            </a:cubicBezTo>
                            <a:cubicBezTo>
                              <a:pt x="154190" y="1203315"/>
                              <a:pt x="167203" y="1214511"/>
                              <a:pt x="181271" y="1223889"/>
                            </a:cubicBezTo>
                            <a:cubicBezTo>
                              <a:pt x="218785" y="1219200"/>
                              <a:pt x="258210" y="1222537"/>
                              <a:pt x="293813" y="1209822"/>
                            </a:cubicBezTo>
                            <a:cubicBezTo>
                              <a:pt x="325658" y="1198449"/>
                              <a:pt x="350084" y="1172308"/>
                              <a:pt x="378219" y="1153551"/>
                            </a:cubicBezTo>
                            <a:cubicBezTo>
                              <a:pt x="392287" y="1144173"/>
                              <a:pt x="404020" y="1129517"/>
                              <a:pt x="420422" y="1125416"/>
                            </a:cubicBezTo>
                            <a:cubicBezTo>
                              <a:pt x="433668" y="1122105"/>
                              <a:pt x="502383" y="1106454"/>
                              <a:pt x="518896" y="1097280"/>
                            </a:cubicBezTo>
                            <a:cubicBezTo>
                              <a:pt x="548455" y="1080858"/>
                              <a:pt x="571223" y="1051702"/>
                              <a:pt x="603302" y="1041009"/>
                            </a:cubicBezTo>
                            <a:cubicBezTo>
                              <a:pt x="699781" y="1008851"/>
                              <a:pt x="580023" y="1046830"/>
                              <a:pt x="715843" y="1012874"/>
                            </a:cubicBezTo>
                            <a:cubicBezTo>
                              <a:pt x="730229" y="1009277"/>
                              <a:pt x="743265" y="999988"/>
                              <a:pt x="758046" y="998806"/>
                            </a:cubicBezTo>
                            <a:cubicBezTo>
                              <a:pt x="860987" y="990571"/>
                              <a:pt x="964373" y="989428"/>
                              <a:pt x="1067536" y="984739"/>
                            </a:cubicBezTo>
                            <a:cubicBezTo>
                              <a:pt x="1100360" y="980050"/>
                              <a:pt x="1132936" y="973033"/>
                              <a:pt x="1166009" y="970671"/>
                            </a:cubicBezTo>
                            <a:cubicBezTo>
                              <a:pt x="1570911" y="941749"/>
                              <a:pt x="1340755" y="976715"/>
                              <a:pt x="1545837" y="942536"/>
                            </a:cubicBezTo>
                            <a:cubicBezTo>
                              <a:pt x="1559905" y="937847"/>
                              <a:pt x="1574777" y="935100"/>
                              <a:pt x="1588040" y="928468"/>
                            </a:cubicBezTo>
                            <a:cubicBezTo>
                              <a:pt x="1603162" y="920907"/>
                              <a:pt x="1614203" y="905679"/>
                              <a:pt x="1630243" y="900332"/>
                            </a:cubicBezTo>
                            <a:cubicBezTo>
                              <a:pt x="1657303" y="891312"/>
                              <a:pt x="1686514" y="890954"/>
                              <a:pt x="1714649" y="886265"/>
                            </a:cubicBezTo>
                            <a:cubicBezTo>
                              <a:pt x="1830512" y="847644"/>
                              <a:pt x="1769696" y="862323"/>
                              <a:pt x="1897529" y="844062"/>
                            </a:cubicBezTo>
                            <a:cubicBezTo>
                              <a:pt x="1911597" y="839373"/>
                              <a:pt x="1925257" y="833211"/>
                              <a:pt x="1939733" y="829994"/>
                            </a:cubicBezTo>
                            <a:cubicBezTo>
                              <a:pt x="1967577" y="823806"/>
                              <a:pt x="1997810" y="826897"/>
                              <a:pt x="2024139" y="815926"/>
                            </a:cubicBezTo>
                            <a:cubicBezTo>
                              <a:pt x="2055352" y="802921"/>
                              <a:pt x="2076466" y="770349"/>
                              <a:pt x="2108545" y="759656"/>
                            </a:cubicBezTo>
                            <a:lnTo>
                              <a:pt x="2235154" y="717452"/>
                            </a:lnTo>
                            <a:lnTo>
                              <a:pt x="2277357" y="703385"/>
                            </a:lnTo>
                            <a:cubicBezTo>
                              <a:pt x="2291425" y="698696"/>
                              <a:pt x="2304880" y="691414"/>
                              <a:pt x="2319560" y="689317"/>
                            </a:cubicBezTo>
                            <a:lnTo>
                              <a:pt x="2418034" y="675249"/>
                            </a:lnTo>
                            <a:lnTo>
                              <a:pt x="2502440" y="647114"/>
                            </a:lnTo>
                            <a:cubicBezTo>
                              <a:pt x="2516508" y="642425"/>
                              <a:pt x="2529929" y="634885"/>
                              <a:pt x="2544643" y="633046"/>
                            </a:cubicBezTo>
                            <a:lnTo>
                              <a:pt x="2657185" y="618979"/>
                            </a:lnTo>
                            <a:cubicBezTo>
                              <a:pt x="2748323" y="588599"/>
                              <a:pt x="2684559" y="604911"/>
                              <a:pt x="2854133" y="604911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21" name="Freeform 820"/>
                      <p:cNvSpPr/>
                      <p:nvPr/>
                    </p:nvSpPr>
                    <p:spPr>
                      <a:xfrm>
                        <a:off x="1420837" y="2588455"/>
                        <a:ext cx="1350498" cy="393896"/>
                      </a:xfrm>
                      <a:custGeom>
                        <a:avLst/>
                        <a:gdLst>
                          <a:gd name="connsiteX0" fmla="*/ 0 w 1350498"/>
                          <a:gd name="connsiteY0" fmla="*/ 393896 h 393896"/>
                          <a:gd name="connsiteX1" fmla="*/ 42203 w 1350498"/>
                          <a:gd name="connsiteY1" fmla="*/ 365760 h 393896"/>
                          <a:gd name="connsiteX2" fmla="*/ 154745 w 1350498"/>
                          <a:gd name="connsiteY2" fmla="*/ 337625 h 393896"/>
                          <a:gd name="connsiteX3" fmla="*/ 267286 w 1350498"/>
                          <a:gd name="connsiteY3" fmla="*/ 281354 h 393896"/>
                          <a:gd name="connsiteX4" fmla="*/ 379828 w 1350498"/>
                          <a:gd name="connsiteY4" fmla="*/ 253219 h 393896"/>
                          <a:gd name="connsiteX5" fmla="*/ 422031 w 1350498"/>
                          <a:gd name="connsiteY5" fmla="*/ 239151 h 393896"/>
                          <a:gd name="connsiteX6" fmla="*/ 534572 w 1350498"/>
                          <a:gd name="connsiteY6" fmla="*/ 225083 h 393896"/>
                          <a:gd name="connsiteX7" fmla="*/ 576775 w 1350498"/>
                          <a:gd name="connsiteY7" fmla="*/ 211016 h 393896"/>
                          <a:gd name="connsiteX8" fmla="*/ 633046 w 1350498"/>
                          <a:gd name="connsiteY8" fmla="*/ 182880 h 393896"/>
                          <a:gd name="connsiteX9" fmla="*/ 731520 w 1350498"/>
                          <a:gd name="connsiteY9" fmla="*/ 168813 h 393896"/>
                          <a:gd name="connsiteX10" fmla="*/ 815926 w 1350498"/>
                          <a:gd name="connsiteY10" fmla="*/ 140677 h 393896"/>
                          <a:gd name="connsiteX11" fmla="*/ 858129 w 1350498"/>
                          <a:gd name="connsiteY11" fmla="*/ 126610 h 393896"/>
                          <a:gd name="connsiteX12" fmla="*/ 942535 w 1350498"/>
                          <a:gd name="connsiteY12" fmla="*/ 84407 h 393896"/>
                          <a:gd name="connsiteX13" fmla="*/ 1041009 w 1350498"/>
                          <a:gd name="connsiteY13" fmla="*/ 56271 h 393896"/>
                          <a:gd name="connsiteX14" fmla="*/ 1223889 w 1350498"/>
                          <a:gd name="connsiteY14" fmla="*/ 28136 h 393896"/>
                          <a:gd name="connsiteX15" fmla="*/ 1266092 w 1350498"/>
                          <a:gd name="connsiteY15" fmla="*/ 14068 h 393896"/>
                          <a:gd name="connsiteX16" fmla="*/ 1350498 w 1350498"/>
                          <a:gd name="connsiteY16" fmla="*/ 0 h 393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350498" h="393896">
                            <a:moveTo>
                              <a:pt x="0" y="393896"/>
                            </a:moveTo>
                            <a:cubicBezTo>
                              <a:pt x="14068" y="384517"/>
                              <a:pt x="26372" y="371697"/>
                              <a:pt x="42203" y="365760"/>
                            </a:cubicBezTo>
                            <a:cubicBezTo>
                              <a:pt x="154395" y="323688"/>
                              <a:pt x="72918" y="374819"/>
                              <a:pt x="154745" y="337625"/>
                            </a:cubicBezTo>
                            <a:cubicBezTo>
                              <a:pt x="192927" y="320269"/>
                              <a:pt x="226597" y="291526"/>
                              <a:pt x="267286" y="281354"/>
                            </a:cubicBezTo>
                            <a:cubicBezTo>
                              <a:pt x="304800" y="271976"/>
                              <a:pt x="343144" y="265447"/>
                              <a:pt x="379828" y="253219"/>
                            </a:cubicBezTo>
                            <a:cubicBezTo>
                              <a:pt x="393896" y="248530"/>
                              <a:pt x="407442" y="241804"/>
                              <a:pt x="422031" y="239151"/>
                            </a:cubicBezTo>
                            <a:cubicBezTo>
                              <a:pt x="459227" y="232388"/>
                              <a:pt x="497058" y="229772"/>
                              <a:pt x="534572" y="225083"/>
                            </a:cubicBezTo>
                            <a:cubicBezTo>
                              <a:pt x="548640" y="220394"/>
                              <a:pt x="563145" y="216857"/>
                              <a:pt x="576775" y="211016"/>
                            </a:cubicBezTo>
                            <a:cubicBezTo>
                              <a:pt x="596050" y="202755"/>
                              <a:pt x="612814" y="188398"/>
                              <a:pt x="633046" y="182880"/>
                            </a:cubicBezTo>
                            <a:cubicBezTo>
                              <a:pt x="665036" y="174156"/>
                              <a:pt x="698695" y="173502"/>
                              <a:pt x="731520" y="168813"/>
                            </a:cubicBezTo>
                            <a:lnTo>
                              <a:pt x="815926" y="140677"/>
                            </a:lnTo>
                            <a:lnTo>
                              <a:pt x="858129" y="126610"/>
                            </a:lnTo>
                            <a:cubicBezTo>
                              <a:pt x="902308" y="82431"/>
                              <a:pt x="869940" y="105148"/>
                              <a:pt x="942535" y="84407"/>
                            </a:cubicBezTo>
                            <a:cubicBezTo>
                              <a:pt x="1005111" y="66528"/>
                              <a:pt x="967704" y="70932"/>
                              <a:pt x="1041009" y="56271"/>
                            </a:cubicBezTo>
                            <a:cubicBezTo>
                              <a:pt x="1089819" y="46509"/>
                              <a:pt x="1176579" y="34894"/>
                              <a:pt x="1223889" y="28136"/>
                            </a:cubicBezTo>
                            <a:cubicBezTo>
                              <a:pt x="1237957" y="23447"/>
                              <a:pt x="1251616" y="17285"/>
                              <a:pt x="1266092" y="14068"/>
                            </a:cubicBezTo>
                            <a:cubicBezTo>
                              <a:pt x="1293936" y="7880"/>
                              <a:pt x="1350498" y="0"/>
                              <a:pt x="1350498" y="0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22" name="Freeform 821"/>
                      <p:cNvSpPr/>
                      <p:nvPr/>
                    </p:nvSpPr>
                    <p:spPr>
                      <a:xfrm>
                        <a:off x="3654334" y="2110154"/>
                        <a:ext cx="3365444" cy="2900406"/>
                      </a:xfrm>
                      <a:custGeom>
                        <a:avLst/>
                        <a:gdLst>
                          <a:gd name="connsiteX0" fmla="*/ 580041 w 3365444"/>
                          <a:gd name="connsiteY0" fmla="*/ 0 h 2900406"/>
                          <a:gd name="connsiteX1" fmla="*/ 636312 w 3365444"/>
                          <a:gd name="connsiteY1" fmla="*/ 126609 h 2900406"/>
                          <a:gd name="connsiteX2" fmla="*/ 664448 w 3365444"/>
                          <a:gd name="connsiteY2" fmla="*/ 154744 h 2900406"/>
                          <a:gd name="connsiteX3" fmla="*/ 720718 w 3365444"/>
                          <a:gd name="connsiteY3" fmla="*/ 239151 h 2900406"/>
                          <a:gd name="connsiteX4" fmla="*/ 734786 w 3365444"/>
                          <a:gd name="connsiteY4" fmla="*/ 281354 h 2900406"/>
                          <a:gd name="connsiteX5" fmla="*/ 776989 w 3365444"/>
                          <a:gd name="connsiteY5" fmla="*/ 295421 h 2900406"/>
                          <a:gd name="connsiteX6" fmla="*/ 847328 w 3365444"/>
                          <a:gd name="connsiteY6" fmla="*/ 393895 h 2900406"/>
                          <a:gd name="connsiteX7" fmla="*/ 875463 w 3365444"/>
                          <a:gd name="connsiteY7" fmla="*/ 422031 h 2900406"/>
                          <a:gd name="connsiteX8" fmla="*/ 931734 w 3365444"/>
                          <a:gd name="connsiteY8" fmla="*/ 506437 h 2900406"/>
                          <a:gd name="connsiteX9" fmla="*/ 959869 w 3365444"/>
                          <a:gd name="connsiteY9" fmla="*/ 548640 h 2900406"/>
                          <a:gd name="connsiteX10" fmla="*/ 1016140 w 3365444"/>
                          <a:gd name="connsiteY10" fmla="*/ 562708 h 2900406"/>
                          <a:gd name="connsiteX11" fmla="*/ 1072411 w 3365444"/>
                          <a:gd name="connsiteY11" fmla="*/ 633046 h 2900406"/>
                          <a:gd name="connsiteX12" fmla="*/ 1114614 w 3365444"/>
                          <a:gd name="connsiteY12" fmla="*/ 661181 h 2900406"/>
                          <a:gd name="connsiteX13" fmla="*/ 1184952 w 3365444"/>
                          <a:gd name="connsiteY13" fmla="*/ 731520 h 2900406"/>
                          <a:gd name="connsiteX14" fmla="*/ 1227155 w 3365444"/>
                          <a:gd name="connsiteY14" fmla="*/ 773723 h 2900406"/>
                          <a:gd name="connsiteX15" fmla="*/ 1269358 w 3365444"/>
                          <a:gd name="connsiteY15" fmla="*/ 787791 h 2900406"/>
                          <a:gd name="connsiteX16" fmla="*/ 1339697 w 3365444"/>
                          <a:gd name="connsiteY16" fmla="*/ 858129 h 2900406"/>
                          <a:gd name="connsiteX17" fmla="*/ 1424103 w 3365444"/>
                          <a:gd name="connsiteY17" fmla="*/ 900332 h 2900406"/>
                          <a:gd name="connsiteX18" fmla="*/ 1480374 w 3365444"/>
                          <a:gd name="connsiteY18" fmla="*/ 956603 h 2900406"/>
                          <a:gd name="connsiteX19" fmla="*/ 1564780 w 3365444"/>
                          <a:gd name="connsiteY19" fmla="*/ 1012874 h 2900406"/>
                          <a:gd name="connsiteX20" fmla="*/ 1649186 w 3365444"/>
                          <a:gd name="connsiteY20" fmla="*/ 1083212 h 2900406"/>
                          <a:gd name="connsiteX21" fmla="*/ 1761728 w 3365444"/>
                          <a:gd name="connsiteY21" fmla="*/ 1139483 h 2900406"/>
                          <a:gd name="connsiteX22" fmla="*/ 1803931 w 3365444"/>
                          <a:gd name="connsiteY22" fmla="*/ 1153551 h 2900406"/>
                          <a:gd name="connsiteX23" fmla="*/ 1846134 w 3365444"/>
                          <a:gd name="connsiteY23" fmla="*/ 1181686 h 2900406"/>
                          <a:gd name="connsiteX24" fmla="*/ 1958675 w 3365444"/>
                          <a:gd name="connsiteY24" fmla="*/ 1209821 h 2900406"/>
                          <a:gd name="connsiteX25" fmla="*/ 2043081 w 3365444"/>
                          <a:gd name="connsiteY25" fmla="*/ 1237957 h 2900406"/>
                          <a:gd name="connsiteX26" fmla="*/ 2099352 w 3365444"/>
                          <a:gd name="connsiteY26" fmla="*/ 1252024 h 2900406"/>
                          <a:gd name="connsiteX27" fmla="*/ 2183758 w 3365444"/>
                          <a:gd name="connsiteY27" fmla="*/ 1280160 h 2900406"/>
                          <a:gd name="connsiteX28" fmla="*/ 2240029 w 3365444"/>
                          <a:gd name="connsiteY28" fmla="*/ 1294228 h 2900406"/>
                          <a:gd name="connsiteX29" fmla="*/ 2310368 w 3365444"/>
                          <a:gd name="connsiteY29" fmla="*/ 1308295 h 2900406"/>
                          <a:gd name="connsiteX30" fmla="*/ 2352571 w 3365444"/>
                          <a:gd name="connsiteY30" fmla="*/ 1322363 h 2900406"/>
                          <a:gd name="connsiteX31" fmla="*/ 2408841 w 3365444"/>
                          <a:gd name="connsiteY31" fmla="*/ 1336431 h 2900406"/>
                          <a:gd name="connsiteX32" fmla="*/ 2957481 w 3365444"/>
                          <a:gd name="connsiteY32" fmla="*/ 1308295 h 2900406"/>
                          <a:gd name="connsiteX33" fmla="*/ 2999684 w 3365444"/>
                          <a:gd name="connsiteY33" fmla="*/ 1294228 h 2900406"/>
                          <a:gd name="connsiteX34" fmla="*/ 3084091 w 3365444"/>
                          <a:gd name="connsiteY34" fmla="*/ 1252024 h 2900406"/>
                          <a:gd name="connsiteX35" fmla="*/ 3126294 w 3365444"/>
                          <a:gd name="connsiteY35" fmla="*/ 1223889 h 2900406"/>
                          <a:gd name="connsiteX36" fmla="*/ 3168497 w 3365444"/>
                          <a:gd name="connsiteY36" fmla="*/ 1209821 h 2900406"/>
                          <a:gd name="connsiteX37" fmla="*/ 3295106 w 3365444"/>
                          <a:gd name="connsiteY37" fmla="*/ 1111348 h 2900406"/>
                          <a:gd name="connsiteX38" fmla="*/ 3365444 w 3365444"/>
                          <a:gd name="connsiteY38" fmla="*/ 1097280 h 2900406"/>
                          <a:gd name="connsiteX39" fmla="*/ 3351377 w 3365444"/>
                          <a:gd name="connsiteY39" fmla="*/ 1491175 h 2900406"/>
                          <a:gd name="connsiteX40" fmla="*/ 3337309 w 3365444"/>
                          <a:gd name="connsiteY40" fmla="*/ 1547446 h 2900406"/>
                          <a:gd name="connsiteX41" fmla="*/ 3309174 w 3365444"/>
                          <a:gd name="connsiteY41" fmla="*/ 1589649 h 2900406"/>
                          <a:gd name="connsiteX42" fmla="*/ 3281038 w 3365444"/>
                          <a:gd name="connsiteY42" fmla="*/ 1674055 h 2900406"/>
                          <a:gd name="connsiteX43" fmla="*/ 3210700 w 3365444"/>
                          <a:gd name="connsiteY43" fmla="*/ 1744394 h 2900406"/>
                          <a:gd name="connsiteX44" fmla="*/ 3168497 w 3365444"/>
                          <a:gd name="connsiteY44" fmla="*/ 2067951 h 2900406"/>
                          <a:gd name="connsiteX45" fmla="*/ 3140361 w 3365444"/>
                          <a:gd name="connsiteY45" fmla="*/ 2096086 h 2900406"/>
                          <a:gd name="connsiteX46" fmla="*/ 3126294 w 3365444"/>
                          <a:gd name="connsiteY46" fmla="*/ 2138289 h 2900406"/>
                          <a:gd name="connsiteX47" fmla="*/ 3098158 w 3365444"/>
                          <a:gd name="connsiteY47" fmla="*/ 2166424 h 2900406"/>
                          <a:gd name="connsiteX48" fmla="*/ 3084091 w 3365444"/>
                          <a:gd name="connsiteY48" fmla="*/ 2222695 h 2900406"/>
                          <a:gd name="connsiteX49" fmla="*/ 3055955 w 3365444"/>
                          <a:gd name="connsiteY49" fmla="*/ 2250831 h 2900406"/>
                          <a:gd name="connsiteX50" fmla="*/ 2999684 w 3365444"/>
                          <a:gd name="connsiteY50" fmla="*/ 2335237 h 2900406"/>
                          <a:gd name="connsiteX51" fmla="*/ 2746466 w 3365444"/>
                          <a:gd name="connsiteY51" fmla="*/ 2377440 h 2900406"/>
                          <a:gd name="connsiteX52" fmla="*/ 2690195 w 3365444"/>
                          <a:gd name="connsiteY52" fmla="*/ 2419643 h 2900406"/>
                          <a:gd name="connsiteX53" fmla="*/ 2633924 w 3365444"/>
                          <a:gd name="connsiteY53" fmla="*/ 2489981 h 2900406"/>
                          <a:gd name="connsiteX54" fmla="*/ 2549518 w 3365444"/>
                          <a:gd name="connsiteY54" fmla="*/ 2518117 h 2900406"/>
                          <a:gd name="connsiteX55" fmla="*/ 2479180 w 3365444"/>
                          <a:gd name="connsiteY55" fmla="*/ 2616591 h 2900406"/>
                          <a:gd name="connsiteX56" fmla="*/ 2408841 w 3365444"/>
                          <a:gd name="connsiteY56" fmla="*/ 2672861 h 2900406"/>
                          <a:gd name="connsiteX57" fmla="*/ 2380706 w 3365444"/>
                          <a:gd name="connsiteY57" fmla="*/ 2700997 h 2900406"/>
                          <a:gd name="connsiteX58" fmla="*/ 2268164 w 3365444"/>
                          <a:gd name="connsiteY58" fmla="*/ 2729132 h 2900406"/>
                          <a:gd name="connsiteX59" fmla="*/ 2127488 w 3365444"/>
                          <a:gd name="connsiteY59" fmla="*/ 2757268 h 2900406"/>
                          <a:gd name="connsiteX60" fmla="*/ 1775795 w 3365444"/>
                          <a:gd name="connsiteY60" fmla="*/ 2743200 h 2900406"/>
                          <a:gd name="connsiteX61" fmla="*/ 1705457 w 3365444"/>
                          <a:gd name="connsiteY61" fmla="*/ 2799471 h 2900406"/>
                          <a:gd name="connsiteX62" fmla="*/ 1663254 w 3365444"/>
                          <a:gd name="connsiteY62" fmla="*/ 2841674 h 2900406"/>
                          <a:gd name="connsiteX63" fmla="*/ 1564780 w 3365444"/>
                          <a:gd name="connsiteY63" fmla="*/ 2869809 h 2900406"/>
                          <a:gd name="connsiteX64" fmla="*/ 1438171 w 3365444"/>
                          <a:gd name="connsiteY64" fmla="*/ 2897944 h 2900406"/>
                          <a:gd name="connsiteX65" fmla="*/ 1241223 w 3365444"/>
                          <a:gd name="connsiteY65" fmla="*/ 2869809 h 2900406"/>
                          <a:gd name="connsiteX66" fmla="*/ 1156817 w 3365444"/>
                          <a:gd name="connsiteY66" fmla="*/ 2855741 h 2900406"/>
                          <a:gd name="connsiteX67" fmla="*/ 1072411 w 3365444"/>
                          <a:gd name="connsiteY67" fmla="*/ 2827606 h 2900406"/>
                          <a:gd name="connsiteX68" fmla="*/ 931734 w 3365444"/>
                          <a:gd name="connsiteY68" fmla="*/ 2785403 h 2900406"/>
                          <a:gd name="connsiteX69" fmla="*/ 847328 w 3365444"/>
                          <a:gd name="connsiteY69" fmla="*/ 2729132 h 2900406"/>
                          <a:gd name="connsiteX70" fmla="*/ 805124 w 3365444"/>
                          <a:gd name="connsiteY70" fmla="*/ 2715064 h 2900406"/>
                          <a:gd name="connsiteX71" fmla="*/ 720718 w 3365444"/>
                          <a:gd name="connsiteY71" fmla="*/ 2658794 h 2900406"/>
                          <a:gd name="connsiteX72" fmla="*/ 706651 w 3365444"/>
                          <a:gd name="connsiteY72" fmla="*/ 2700997 h 2900406"/>
                          <a:gd name="connsiteX73" fmla="*/ 551906 w 3365444"/>
                          <a:gd name="connsiteY73" fmla="*/ 2658794 h 2900406"/>
                          <a:gd name="connsiteX74" fmla="*/ 453432 w 3365444"/>
                          <a:gd name="connsiteY74" fmla="*/ 2616591 h 2900406"/>
                          <a:gd name="connsiteX75" fmla="*/ 397161 w 3365444"/>
                          <a:gd name="connsiteY75" fmla="*/ 2560320 h 2900406"/>
                          <a:gd name="connsiteX76" fmla="*/ 354958 w 3365444"/>
                          <a:gd name="connsiteY76" fmla="*/ 2489981 h 2900406"/>
                          <a:gd name="connsiteX77" fmla="*/ 312755 w 3365444"/>
                          <a:gd name="connsiteY77" fmla="*/ 2405575 h 2900406"/>
                          <a:gd name="connsiteX78" fmla="*/ 270552 w 3365444"/>
                          <a:gd name="connsiteY78" fmla="*/ 2377440 h 2900406"/>
                          <a:gd name="connsiteX79" fmla="*/ 256484 w 3365444"/>
                          <a:gd name="connsiteY79" fmla="*/ 2321169 h 2900406"/>
                          <a:gd name="connsiteX80" fmla="*/ 214281 w 3365444"/>
                          <a:gd name="connsiteY80" fmla="*/ 2293034 h 2900406"/>
                          <a:gd name="connsiteX81" fmla="*/ 186146 w 3365444"/>
                          <a:gd name="connsiteY81" fmla="*/ 2250831 h 2900406"/>
                          <a:gd name="connsiteX82" fmla="*/ 129875 w 3365444"/>
                          <a:gd name="connsiteY82" fmla="*/ 2180492 h 2900406"/>
                          <a:gd name="connsiteX83" fmla="*/ 87672 w 3365444"/>
                          <a:gd name="connsiteY83" fmla="*/ 2053883 h 2900406"/>
                          <a:gd name="connsiteX84" fmla="*/ 73604 w 3365444"/>
                          <a:gd name="connsiteY84" fmla="*/ 2011680 h 2900406"/>
                          <a:gd name="connsiteX85" fmla="*/ 45469 w 3365444"/>
                          <a:gd name="connsiteY85" fmla="*/ 1899138 h 2900406"/>
                          <a:gd name="connsiteX86" fmla="*/ 31401 w 3365444"/>
                          <a:gd name="connsiteY86" fmla="*/ 1772529 h 2900406"/>
                          <a:gd name="connsiteX87" fmla="*/ 17334 w 3365444"/>
                          <a:gd name="connsiteY87" fmla="*/ 1589649 h 2900406"/>
                          <a:gd name="connsiteX88" fmla="*/ 3266 w 3365444"/>
                          <a:gd name="connsiteY88" fmla="*/ 1547446 h 2900406"/>
                          <a:gd name="connsiteX89" fmla="*/ 3266 w 3365444"/>
                          <a:gd name="connsiteY89" fmla="*/ 1448972 h 29004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</a:cxnLst>
                        <a:rect l="l" t="t" r="r" b="b"/>
                        <a:pathLst>
                          <a:path w="3365444" h="2900406">
                            <a:moveTo>
                              <a:pt x="580041" y="0"/>
                            </a:moveTo>
                            <a:cubicBezTo>
                              <a:pt x="602349" y="66923"/>
                              <a:pt x="598097" y="78840"/>
                              <a:pt x="636312" y="126609"/>
                            </a:cubicBezTo>
                            <a:cubicBezTo>
                              <a:pt x="644598" y="136966"/>
                              <a:pt x="656490" y="144133"/>
                              <a:pt x="664448" y="154744"/>
                            </a:cubicBezTo>
                            <a:cubicBezTo>
                              <a:pt x="684737" y="181796"/>
                              <a:pt x="710025" y="207072"/>
                              <a:pt x="720718" y="239151"/>
                            </a:cubicBezTo>
                            <a:cubicBezTo>
                              <a:pt x="725407" y="253219"/>
                              <a:pt x="724300" y="270869"/>
                              <a:pt x="734786" y="281354"/>
                            </a:cubicBezTo>
                            <a:cubicBezTo>
                              <a:pt x="745271" y="291839"/>
                              <a:pt x="762921" y="290732"/>
                              <a:pt x="776989" y="295421"/>
                            </a:cubicBezTo>
                            <a:cubicBezTo>
                              <a:pt x="799446" y="362790"/>
                              <a:pt x="780571" y="327137"/>
                              <a:pt x="847328" y="393895"/>
                            </a:cubicBezTo>
                            <a:lnTo>
                              <a:pt x="875463" y="422031"/>
                            </a:lnTo>
                            <a:cubicBezTo>
                              <a:pt x="900186" y="496199"/>
                              <a:pt x="873191" y="436185"/>
                              <a:pt x="931734" y="506437"/>
                            </a:cubicBezTo>
                            <a:cubicBezTo>
                              <a:pt x="942558" y="519425"/>
                              <a:pt x="945801" y="539262"/>
                              <a:pt x="959869" y="548640"/>
                            </a:cubicBezTo>
                            <a:cubicBezTo>
                              <a:pt x="975956" y="559365"/>
                              <a:pt x="997383" y="558019"/>
                              <a:pt x="1016140" y="562708"/>
                            </a:cubicBezTo>
                            <a:cubicBezTo>
                              <a:pt x="1037032" y="594047"/>
                              <a:pt x="1043773" y="610136"/>
                              <a:pt x="1072411" y="633046"/>
                            </a:cubicBezTo>
                            <a:cubicBezTo>
                              <a:pt x="1085613" y="643608"/>
                              <a:pt x="1101890" y="650048"/>
                              <a:pt x="1114614" y="661181"/>
                            </a:cubicBezTo>
                            <a:cubicBezTo>
                              <a:pt x="1139568" y="683016"/>
                              <a:pt x="1161506" y="708074"/>
                              <a:pt x="1184952" y="731520"/>
                            </a:cubicBezTo>
                            <a:cubicBezTo>
                              <a:pt x="1199020" y="745588"/>
                              <a:pt x="1208281" y="767432"/>
                              <a:pt x="1227155" y="773723"/>
                            </a:cubicBezTo>
                            <a:lnTo>
                              <a:pt x="1269358" y="787791"/>
                            </a:lnTo>
                            <a:cubicBezTo>
                              <a:pt x="1292804" y="811237"/>
                              <a:pt x="1308241" y="847643"/>
                              <a:pt x="1339697" y="858129"/>
                            </a:cubicBezTo>
                            <a:cubicBezTo>
                              <a:pt x="1380544" y="871745"/>
                              <a:pt x="1389396" y="870583"/>
                              <a:pt x="1424103" y="900332"/>
                            </a:cubicBezTo>
                            <a:cubicBezTo>
                              <a:pt x="1444243" y="917595"/>
                              <a:pt x="1458303" y="941889"/>
                              <a:pt x="1480374" y="956603"/>
                            </a:cubicBezTo>
                            <a:cubicBezTo>
                              <a:pt x="1508509" y="975360"/>
                              <a:pt x="1540870" y="988964"/>
                              <a:pt x="1564780" y="1012874"/>
                            </a:cubicBezTo>
                            <a:cubicBezTo>
                              <a:pt x="1600502" y="1048596"/>
                              <a:pt x="1606097" y="1059709"/>
                              <a:pt x="1649186" y="1083212"/>
                            </a:cubicBezTo>
                            <a:cubicBezTo>
                              <a:pt x="1686007" y="1103296"/>
                              <a:pt x="1721938" y="1126220"/>
                              <a:pt x="1761728" y="1139483"/>
                            </a:cubicBezTo>
                            <a:cubicBezTo>
                              <a:pt x="1775796" y="1144172"/>
                              <a:pt x="1790668" y="1146919"/>
                              <a:pt x="1803931" y="1153551"/>
                            </a:cubicBezTo>
                            <a:cubicBezTo>
                              <a:pt x="1819053" y="1161112"/>
                              <a:pt x="1831012" y="1174125"/>
                              <a:pt x="1846134" y="1181686"/>
                            </a:cubicBezTo>
                            <a:cubicBezTo>
                              <a:pt x="1880286" y="1198762"/>
                              <a:pt x="1923353" y="1200188"/>
                              <a:pt x="1958675" y="1209821"/>
                            </a:cubicBezTo>
                            <a:cubicBezTo>
                              <a:pt x="1987287" y="1217624"/>
                              <a:pt x="2014309" y="1230764"/>
                              <a:pt x="2043081" y="1237957"/>
                            </a:cubicBezTo>
                            <a:cubicBezTo>
                              <a:pt x="2061838" y="1242646"/>
                              <a:pt x="2080833" y="1246468"/>
                              <a:pt x="2099352" y="1252024"/>
                            </a:cubicBezTo>
                            <a:cubicBezTo>
                              <a:pt x="2127759" y="1260546"/>
                              <a:pt x="2154986" y="1272967"/>
                              <a:pt x="2183758" y="1280160"/>
                            </a:cubicBezTo>
                            <a:cubicBezTo>
                              <a:pt x="2202515" y="1284849"/>
                              <a:pt x="2221155" y="1290034"/>
                              <a:pt x="2240029" y="1294228"/>
                            </a:cubicBezTo>
                            <a:cubicBezTo>
                              <a:pt x="2263370" y="1299415"/>
                              <a:pt x="2287171" y="1302496"/>
                              <a:pt x="2310368" y="1308295"/>
                            </a:cubicBezTo>
                            <a:cubicBezTo>
                              <a:pt x="2324754" y="1311891"/>
                              <a:pt x="2338313" y="1318289"/>
                              <a:pt x="2352571" y="1322363"/>
                            </a:cubicBezTo>
                            <a:cubicBezTo>
                              <a:pt x="2371161" y="1327675"/>
                              <a:pt x="2390084" y="1331742"/>
                              <a:pt x="2408841" y="1336431"/>
                            </a:cubicBezTo>
                            <a:cubicBezTo>
                              <a:pt x="2666361" y="1329073"/>
                              <a:pt x="2771853" y="1361331"/>
                              <a:pt x="2957481" y="1308295"/>
                            </a:cubicBezTo>
                            <a:cubicBezTo>
                              <a:pt x="2971739" y="1304221"/>
                              <a:pt x="2985616" y="1298917"/>
                              <a:pt x="2999684" y="1294228"/>
                            </a:cubicBezTo>
                            <a:cubicBezTo>
                              <a:pt x="3056313" y="1237599"/>
                              <a:pt x="2993348" y="1290914"/>
                              <a:pt x="3084091" y="1252024"/>
                            </a:cubicBezTo>
                            <a:cubicBezTo>
                              <a:pt x="3099631" y="1245364"/>
                              <a:pt x="3111172" y="1231450"/>
                              <a:pt x="3126294" y="1223889"/>
                            </a:cubicBezTo>
                            <a:cubicBezTo>
                              <a:pt x="3139557" y="1217257"/>
                              <a:pt x="3154429" y="1214510"/>
                              <a:pt x="3168497" y="1209821"/>
                            </a:cubicBezTo>
                            <a:cubicBezTo>
                              <a:pt x="3263388" y="1114930"/>
                              <a:pt x="3215155" y="1137997"/>
                              <a:pt x="3295106" y="1111348"/>
                            </a:cubicBezTo>
                            <a:cubicBezTo>
                              <a:pt x="3361862" y="1044592"/>
                              <a:pt x="3342989" y="1029912"/>
                              <a:pt x="3365444" y="1097280"/>
                            </a:cubicBezTo>
                            <a:cubicBezTo>
                              <a:pt x="3360755" y="1228578"/>
                              <a:pt x="3359572" y="1360049"/>
                              <a:pt x="3351377" y="1491175"/>
                            </a:cubicBezTo>
                            <a:cubicBezTo>
                              <a:pt x="3350171" y="1510472"/>
                              <a:pt x="3344925" y="1529675"/>
                              <a:pt x="3337309" y="1547446"/>
                            </a:cubicBezTo>
                            <a:cubicBezTo>
                              <a:pt x="3330649" y="1562986"/>
                              <a:pt x="3316041" y="1574199"/>
                              <a:pt x="3309174" y="1589649"/>
                            </a:cubicBezTo>
                            <a:cubicBezTo>
                              <a:pt x="3297129" y="1616750"/>
                              <a:pt x="3302009" y="1653084"/>
                              <a:pt x="3281038" y="1674055"/>
                            </a:cubicBezTo>
                            <a:lnTo>
                              <a:pt x="3210700" y="1744394"/>
                            </a:lnTo>
                            <a:cubicBezTo>
                              <a:pt x="3201729" y="1923806"/>
                              <a:pt x="3247649" y="1969012"/>
                              <a:pt x="3168497" y="2067951"/>
                            </a:cubicBezTo>
                            <a:cubicBezTo>
                              <a:pt x="3160211" y="2078308"/>
                              <a:pt x="3149740" y="2086708"/>
                              <a:pt x="3140361" y="2096086"/>
                            </a:cubicBezTo>
                            <a:cubicBezTo>
                              <a:pt x="3135672" y="2110154"/>
                              <a:pt x="3133923" y="2125574"/>
                              <a:pt x="3126294" y="2138289"/>
                            </a:cubicBezTo>
                            <a:cubicBezTo>
                              <a:pt x="3119470" y="2149662"/>
                              <a:pt x="3104089" y="2154561"/>
                              <a:pt x="3098158" y="2166424"/>
                            </a:cubicBezTo>
                            <a:cubicBezTo>
                              <a:pt x="3089511" y="2183717"/>
                              <a:pt x="3092737" y="2205402"/>
                              <a:pt x="3084091" y="2222695"/>
                            </a:cubicBezTo>
                            <a:cubicBezTo>
                              <a:pt x="3078159" y="2234558"/>
                              <a:pt x="3063312" y="2239795"/>
                              <a:pt x="3055955" y="2250831"/>
                            </a:cubicBezTo>
                            <a:cubicBezTo>
                              <a:pt x="3038820" y="2276533"/>
                              <a:pt x="3031940" y="2319109"/>
                              <a:pt x="2999684" y="2335237"/>
                            </a:cubicBezTo>
                            <a:cubicBezTo>
                              <a:pt x="2916901" y="2376628"/>
                              <a:pt x="2839752" y="2369666"/>
                              <a:pt x="2746466" y="2377440"/>
                            </a:cubicBezTo>
                            <a:cubicBezTo>
                              <a:pt x="2727709" y="2391508"/>
                              <a:pt x="2706774" y="2403064"/>
                              <a:pt x="2690195" y="2419643"/>
                            </a:cubicBezTo>
                            <a:cubicBezTo>
                              <a:pt x="2670312" y="2439526"/>
                              <a:pt x="2661770" y="2476058"/>
                              <a:pt x="2633924" y="2489981"/>
                            </a:cubicBezTo>
                            <a:cubicBezTo>
                              <a:pt x="2607398" y="2503244"/>
                              <a:pt x="2549518" y="2518117"/>
                              <a:pt x="2549518" y="2518117"/>
                            </a:cubicBezTo>
                            <a:cubicBezTo>
                              <a:pt x="2457351" y="2610284"/>
                              <a:pt x="2553248" y="2505490"/>
                              <a:pt x="2479180" y="2616591"/>
                            </a:cubicBezTo>
                            <a:cubicBezTo>
                              <a:pt x="2459771" y="2645704"/>
                              <a:pt x="2435715" y="2651362"/>
                              <a:pt x="2408841" y="2672861"/>
                            </a:cubicBezTo>
                            <a:cubicBezTo>
                              <a:pt x="2398484" y="2681147"/>
                              <a:pt x="2392079" y="2694173"/>
                              <a:pt x="2380706" y="2700997"/>
                            </a:cubicBezTo>
                            <a:cubicBezTo>
                              <a:pt x="2359488" y="2713728"/>
                              <a:pt x="2282629" y="2726502"/>
                              <a:pt x="2268164" y="2729132"/>
                            </a:cubicBezTo>
                            <a:cubicBezTo>
                              <a:pt x="2141695" y="2752127"/>
                              <a:pt x="2227015" y="2732385"/>
                              <a:pt x="2127488" y="2757268"/>
                            </a:cubicBezTo>
                            <a:cubicBezTo>
                              <a:pt x="2010257" y="2752579"/>
                              <a:pt x="1893120" y="2743200"/>
                              <a:pt x="1775795" y="2743200"/>
                            </a:cubicBezTo>
                            <a:cubicBezTo>
                              <a:pt x="1725758" y="2743200"/>
                              <a:pt x="1732461" y="2767066"/>
                              <a:pt x="1705457" y="2799471"/>
                            </a:cubicBezTo>
                            <a:cubicBezTo>
                              <a:pt x="1692721" y="2814755"/>
                              <a:pt x="1679807" y="2830639"/>
                              <a:pt x="1663254" y="2841674"/>
                            </a:cubicBezTo>
                            <a:cubicBezTo>
                              <a:pt x="1650608" y="2850104"/>
                              <a:pt x="1572983" y="2867465"/>
                              <a:pt x="1564780" y="2869809"/>
                            </a:cubicBezTo>
                            <a:cubicBezTo>
                              <a:pt x="1467814" y="2897514"/>
                              <a:pt x="1590492" y="2872558"/>
                              <a:pt x="1438171" y="2897944"/>
                            </a:cubicBezTo>
                            <a:cubicBezTo>
                              <a:pt x="1153969" y="2869525"/>
                              <a:pt x="1394204" y="2900406"/>
                              <a:pt x="1241223" y="2869809"/>
                            </a:cubicBezTo>
                            <a:cubicBezTo>
                              <a:pt x="1213253" y="2864215"/>
                              <a:pt x="1184489" y="2862659"/>
                              <a:pt x="1156817" y="2855741"/>
                            </a:cubicBezTo>
                            <a:cubicBezTo>
                              <a:pt x="1128045" y="2848548"/>
                              <a:pt x="1101183" y="2834799"/>
                              <a:pt x="1072411" y="2827606"/>
                            </a:cubicBezTo>
                            <a:cubicBezTo>
                              <a:pt x="1040957" y="2819742"/>
                              <a:pt x="952282" y="2799101"/>
                              <a:pt x="931734" y="2785403"/>
                            </a:cubicBezTo>
                            <a:cubicBezTo>
                              <a:pt x="903599" y="2766646"/>
                              <a:pt x="879407" y="2739825"/>
                              <a:pt x="847328" y="2729132"/>
                            </a:cubicBezTo>
                            <a:cubicBezTo>
                              <a:pt x="833260" y="2724443"/>
                              <a:pt x="818087" y="2722266"/>
                              <a:pt x="805124" y="2715064"/>
                            </a:cubicBezTo>
                            <a:cubicBezTo>
                              <a:pt x="775565" y="2698642"/>
                              <a:pt x="720718" y="2658794"/>
                              <a:pt x="720718" y="2658794"/>
                            </a:cubicBezTo>
                            <a:cubicBezTo>
                              <a:pt x="716029" y="2672862"/>
                              <a:pt x="721037" y="2697401"/>
                              <a:pt x="706651" y="2700997"/>
                            </a:cubicBezTo>
                            <a:cubicBezTo>
                              <a:pt x="642147" y="2717123"/>
                              <a:pt x="603220" y="2680786"/>
                              <a:pt x="551906" y="2658794"/>
                            </a:cubicBezTo>
                            <a:cubicBezTo>
                              <a:pt x="407011" y="2596696"/>
                              <a:pt x="640059" y="2709903"/>
                              <a:pt x="453432" y="2616591"/>
                            </a:cubicBezTo>
                            <a:cubicBezTo>
                              <a:pt x="434675" y="2597834"/>
                              <a:pt x="405549" y="2585485"/>
                              <a:pt x="397161" y="2560320"/>
                            </a:cubicBezTo>
                            <a:cubicBezTo>
                              <a:pt x="378900" y="2505534"/>
                              <a:pt x="393579" y="2528602"/>
                              <a:pt x="354958" y="2489981"/>
                            </a:cubicBezTo>
                            <a:cubicBezTo>
                              <a:pt x="343516" y="2455655"/>
                              <a:pt x="340027" y="2432847"/>
                              <a:pt x="312755" y="2405575"/>
                            </a:cubicBezTo>
                            <a:cubicBezTo>
                              <a:pt x="300800" y="2393620"/>
                              <a:pt x="284620" y="2386818"/>
                              <a:pt x="270552" y="2377440"/>
                            </a:cubicBezTo>
                            <a:cubicBezTo>
                              <a:pt x="265863" y="2358683"/>
                              <a:pt x="267209" y="2337256"/>
                              <a:pt x="256484" y="2321169"/>
                            </a:cubicBezTo>
                            <a:cubicBezTo>
                              <a:pt x="247106" y="2307101"/>
                              <a:pt x="226236" y="2304989"/>
                              <a:pt x="214281" y="2293034"/>
                            </a:cubicBezTo>
                            <a:cubicBezTo>
                              <a:pt x="202326" y="2281079"/>
                              <a:pt x="196708" y="2264033"/>
                              <a:pt x="186146" y="2250831"/>
                            </a:cubicBezTo>
                            <a:cubicBezTo>
                              <a:pt x="105957" y="2150593"/>
                              <a:pt x="216484" y="2310403"/>
                              <a:pt x="129875" y="2180492"/>
                            </a:cubicBezTo>
                            <a:lnTo>
                              <a:pt x="87672" y="2053883"/>
                            </a:lnTo>
                            <a:cubicBezTo>
                              <a:pt x="82983" y="2039815"/>
                              <a:pt x="77200" y="2026066"/>
                              <a:pt x="73604" y="2011680"/>
                            </a:cubicBezTo>
                            <a:lnTo>
                              <a:pt x="45469" y="1899138"/>
                            </a:lnTo>
                            <a:cubicBezTo>
                              <a:pt x="40780" y="1856935"/>
                              <a:pt x="35245" y="1814817"/>
                              <a:pt x="31401" y="1772529"/>
                            </a:cubicBezTo>
                            <a:cubicBezTo>
                              <a:pt x="25866" y="1711640"/>
                              <a:pt x="24917" y="1650317"/>
                              <a:pt x="17334" y="1589649"/>
                            </a:cubicBezTo>
                            <a:cubicBezTo>
                              <a:pt x="15495" y="1574935"/>
                              <a:pt x="4742" y="1562201"/>
                              <a:pt x="3266" y="1547446"/>
                            </a:cubicBezTo>
                            <a:cubicBezTo>
                              <a:pt x="0" y="1514784"/>
                              <a:pt x="3266" y="1481797"/>
                              <a:pt x="3266" y="1448972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23" name="Freeform 822"/>
                      <p:cNvSpPr/>
                      <p:nvPr/>
                    </p:nvSpPr>
                    <p:spPr>
                      <a:xfrm>
                        <a:off x="1680188" y="44355"/>
                        <a:ext cx="2595427" cy="2631473"/>
                      </a:xfrm>
                      <a:custGeom>
                        <a:avLst/>
                        <a:gdLst>
                          <a:gd name="connsiteX0" fmla="*/ 2582323 w 2595427"/>
                          <a:gd name="connsiteY0" fmla="*/ 2023596 h 2631473"/>
                          <a:gd name="connsiteX1" fmla="*/ 2526052 w 2595427"/>
                          <a:gd name="connsiteY1" fmla="*/ 1953257 h 2631473"/>
                          <a:gd name="connsiteX2" fmla="*/ 2497917 w 2595427"/>
                          <a:gd name="connsiteY2" fmla="*/ 1911054 h 2631473"/>
                          <a:gd name="connsiteX3" fmla="*/ 2441646 w 2595427"/>
                          <a:gd name="connsiteY3" fmla="*/ 1882919 h 2631473"/>
                          <a:gd name="connsiteX4" fmla="*/ 2329104 w 2595427"/>
                          <a:gd name="connsiteY4" fmla="*/ 1798513 h 2631473"/>
                          <a:gd name="connsiteX5" fmla="*/ 2286901 w 2595427"/>
                          <a:gd name="connsiteY5" fmla="*/ 1784445 h 2631473"/>
                          <a:gd name="connsiteX6" fmla="*/ 2244698 w 2595427"/>
                          <a:gd name="connsiteY6" fmla="*/ 1756310 h 2631473"/>
                          <a:gd name="connsiteX7" fmla="*/ 2132157 w 2595427"/>
                          <a:gd name="connsiteY7" fmla="*/ 1728174 h 2631473"/>
                          <a:gd name="connsiteX8" fmla="*/ 2033683 w 2595427"/>
                          <a:gd name="connsiteY8" fmla="*/ 1685971 h 2631473"/>
                          <a:gd name="connsiteX9" fmla="*/ 1977412 w 2595427"/>
                          <a:gd name="connsiteY9" fmla="*/ 1671903 h 2631473"/>
                          <a:gd name="connsiteX10" fmla="*/ 1893006 w 2595427"/>
                          <a:gd name="connsiteY10" fmla="*/ 1629700 h 2631473"/>
                          <a:gd name="connsiteX11" fmla="*/ 1850803 w 2595427"/>
                          <a:gd name="connsiteY11" fmla="*/ 1601565 h 2631473"/>
                          <a:gd name="connsiteX12" fmla="*/ 1808600 w 2595427"/>
                          <a:gd name="connsiteY12" fmla="*/ 1587497 h 2631473"/>
                          <a:gd name="connsiteX13" fmla="*/ 1766397 w 2595427"/>
                          <a:gd name="connsiteY13" fmla="*/ 1559362 h 2631473"/>
                          <a:gd name="connsiteX14" fmla="*/ 1724194 w 2595427"/>
                          <a:gd name="connsiteY14" fmla="*/ 1545294 h 2631473"/>
                          <a:gd name="connsiteX15" fmla="*/ 1583517 w 2595427"/>
                          <a:gd name="connsiteY15" fmla="*/ 1474956 h 2631473"/>
                          <a:gd name="connsiteX16" fmla="*/ 1499110 w 2595427"/>
                          <a:gd name="connsiteY16" fmla="*/ 1432753 h 2631473"/>
                          <a:gd name="connsiteX17" fmla="*/ 1414704 w 2595427"/>
                          <a:gd name="connsiteY17" fmla="*/ 1348347 h 2631473"/>
                          <a:gd name="connsiteX18" fmla="*/ 1386569 w 2595427"/>
                          <a:gd name="connsiteY18" fmla="*/ 1320211 h 2631473"/>
                          <a:gd name="connsiteX19" fmla="*/ 1344366 w 2595427"/>
                          <a:gd name="connsiteY19" fmla="*/ 1292076 h 2631473"/>
                          <a:gd name="connsiteX20" fmla="*/ 1316230 w 2595427"/>
                          <a:gd name="connsiteY20" fmla="*/ 1263940 h 2631473"/>
                          <a:gd name="connsiteX21" fmla="*/ 1231824 w 2595427"/>
                          <a:gd name="connsiteY21" fmla="*/ 1207670 h 2631473"/>
                          <a:gd name="connsiteX22" fmla="*/ 1161486 w 2595427"/>
                          <a:gd name="connsiteY22" fmla="*/ 1137331 h 2631473"/>
                          <a:gd name="connsiteX23" fmla="*/ 1048944 w 2595427"/>
                          <a:gd name="connsiteY23" fmla="*/ 1052925 h 2631473"/>
                          <a:gd name="connsiteX24" fmla="*/ 1020809 w 2595427"/>
                          <a:gd name="connsiteY24" fmla="*/ 1010722 h 2631473"/>
                          <a:gd name="connsiteX25" fmla="*/ 978606 w 2595427"/>
                          <a:gd name="connsiteY25" fmla="*/ 982587 h 2631473"/>
                          <a:gd name="connsiteX26" fmla="*/ 950470 w 2595427"/>
                          <a:gd name="connsiteY26" fmla="*/ 954451 h 2631473"/>
                          <a:gd name="connsiteX27" fmla="*/ 908267 w 2595427"/>
                          <a:gd name="connsiteY27" fmla="*/ 926316 h 2631473"/>
                          <a:gd name="connsiteX28" fmla="*/ 880132 w 2595427"/>
                          <a:gd name="connsiteY28" fmla="*/ 898180 h 2631473"/>
                          <a:gd name="connsiteX29" fmla="*/ 837929 w 2595427"/>
                          <a:gd name="connsiteY29" fmla="*/ 870045 h 2631473"/>
                          <a:gd name="connsiteX30" fmla="*/ 795726 w 2595427"/>
                          <a:gd name="connsiteY30" fmla="*/ 827842 h 2631473"/>
                          <a:gd name="connsiteX31" fmla="*/ 753523 w 2595427"/>
                          <a:gd name="connsiteY31" fmla="*/ 813774 h 2631473"/>
                          <a:gd name="connsiteX32" fmla="*/ 697252 w 2595427"/>
                          <a:gd name="connsiteY32" fmla="*/ 757503 h 2631473"/>
                          <a:gd name="connsiteX33" fmla="*/ 669117 w 2595427"/>
                          <a:gd name="connsiteY33" fmla="*/ 701233 h 2631473"/>
                          <a:gd name="connsiteX34" fmla="*/ 598778 w 2595427"/>
                          <a:gd name="connsiteY34" fmla="*/ 630894 h 2631473"/>
                          <a:gd name="connsiteX35" fmla="*/ 556575 w 2595427"/>
                          <a:gd name="connsiteY35" fmla="*/ 588691 h 2631473"/>
                          <a:gd name="connsiteX36" fmla="*/ 500304 w 2595427"/>
                          <a:gd name="connsiteY36" fmla="*/ 518353 h 2631473"/>
                          <a:gd name="connsiteX37" fmla="*/ 444034 w 2595427"/>
                          <a:gd name="connsiteY37" fmla="*/ 419879 h 2631473"/>
                          <a:gd name="connsiteX38" fmla="*/ 415898 w 2595427"/>
                          <a:gd name="connsiteY38" fmla="*/ 391743 h 2631473"/>
                          <a:gd name="connsiteX39" fmla="*/ 387763 w 2595427"/>
                          <a:gd name="connsiteY39" fmla="*/ 307337 h 2631473"/>
                          <a:gd name="connsiteX40" fmla="*/ 373695 w 2595427"/>
                          <a:gd name="connsiteY40" fmla="*/ 251067 h 2631473"/>
                          <a:gd name="connsiteX41" fmla="*/ 331492 w 2595427"/>
                          <a:gd name="connsiteY41" fmla="*/ 222931 h 2631473"/>
                          <a:gd name="connsiteX42" fmla="*/ 303357 w 2595427"/>
                          <a:gd name="connsiteY42" fmla="*/ 54119 h 2631473"/>
                          <a:gd name="connsiteX43" fmla="*/ 247086 w 2595427"/>
                          <a:gd name="connsiteY43" fmla="*/ 180728 h 2631473"/>
                          <a:gd name="connsiteX44" fmla="*/ 204883 w 2595427"/>
                          <a:gd name="connsiteY44" fmla="*/ 251067 h 2631473"/>
                          <a:gd name="connsiteX45" fmla="*/ 176747 w 2595427"/>
                          <a:gd name="connsiteY45" fmla="*/ 335473 h 2631473"/>
                          <a:gd name="connsiteX46" fmla="*/ 148612 w 2595427"/>
                          <a:gd name="connsiteY46" fmla="*/ 391743 h 2631473"/>
                          <a:gd name="connsiteX47" fmla="*/ 120477 w 2595427"/>
                          <a:gd name="connsiteY47" fmla="*/ 476150 h 2631473"/>
                          <a:gd name="connsiteX48" fmla="*/ 106409 w 2595427"/>
                          <a:gd name="connsiteY48" fmla="*/ 518353 h 2631473"/>
                          <a:gd name="connsiteX49" fmla="*/ 148612 w 2595427"/>
                          <a:gd name="connsiteY49" fmla="*/ 743436 h 2631473"/>
                          <a:gd name="connsiteX50" fmla="*/ 190815 w 2595427"/>
                          <a:gd name="connsiteY50" fmla="*/ 771571 h 2631473"/>
                          <a:gd name="connsiteX51" fmla="*/ 218950 w 2595427"/>
                          <a:gd name="connsiteY51" fmla="*/ 813774 h 2631473"/>
                          <a:gd name="connsiteX52" fmla="*/ 247086 w 2595427"/>
                          <a:gd name="connsiteY52" fmla="*/ 841910 h 2631473"/>
                          <a:gd name="connsiteX53" fmla="*/ 261154 w 2595427"/>
                          <a:gd name="connsiteY53" fmla="*/ 884113 h 2631473"/>
                          <a:gd name="connsiteX54" fmla="*/ 190815 w 2595427"/>
                          <a:gd name="connsiteY54" fmla="*/ 982587 h 2631473"/>
                          <a:gd name="connsiteX55" fmla="*/ 134544 w 2595427"/>
                          <a:gd name="connsiteY55" fmla="*/ 1052925 h 2631473"/>
                          <a:gd name="connsiteX56" fmla="*/ 78274 w 2595427"/>
                          <a:gd name="connsiteY56" fmla="*/ 1123263 h 2631473"/>
                          <a:gd name="connsiteX57" fmla="*/ 36070 w 2595427"/>
                          <a:gd name="connsiteY57" fmla="*/ 1221737 h 2631473"/>
                          <a:gd name="connsiteX58" fmla="*/ 106409 w 2595427"/>
                          <a:gd name="connsiteY58" fmla="*/ 1601565 h 2631473"/>
                          <a:gd name="connsiteX59" fmla="*/ 148612 w 2595427"/>
                          <a:gd name="connsiteY59" fmla="*/ 1629700 h 2631473"/>
                          <a:gd name="connsiteX60" fmla="*/ 190815 w 2595427"/>
                          <a:gd name="connsiteY60" fmla="*/ 1981393 h 2631473"/>
                          <a:gd name="connsiteX61" fmla="*/ 204883 w 2595427"/>
                          <a:gd name="connsiteY61" fmla="*/ 2023596 h 2631473"/>
                          <a:gd name="connsiteX62" fmla="*/ 247086 w 2595427"/>
                          <a:gd name="connsiteY62" fmla="*/ 2079867 h 2631473"/>
                          <a:gd name="connsiteX63" fmla="*/ 275221 w 2595427"/>
                          <a:gd name="connsiteY63" fmla="*/ 2122070 h 2631473"/>
                          <a:gd name="connsiteX64" fmla="*/ 289289 w 2595427"/>
                          <a:gd name="connsiteY64" fmla="*/ 2164273 h 2631473"/>
                          <a:gd name="connsiteX65" fmla="*/ 331492 w 2595427"/>
                          <a:gd name="connsiteY65" fmla="*/ 2178340 h 2631473"/>
                          <a:gd name="connsiteX66" fmla="*/ 373695 w 2595427"/>
                          <a:gd name="connsiteY66" fmla="*/ 2248679 h 2631473"/>
                          <a:gd name="connsiteX67" fmla="*/ 401830 w 2595427"/>
                          <a:gd name="connsiteY67" fmla="*/ 2290882 h 2631473"/>
                          <a:gd name="connsiteX68" fmla="*/ 542507 w 2595427"/>
                          <a:gd name="connsiteY68" fmla="*/ 2403423 h 2631473"/>
                          <a:gd name="connsiteX69" fmla="*/ 584710 w 2595427"/>
                          <a:gd name="connsiteY69" fmla="*/ 2417491 h 2631473"/>
                          <a:gd name="connsiteX70" fmla="*/ 612846 w 2595427"/>
                          <a:gd name="connsiteY70" fmla="*/ 2445627 h 2631473"/>
                          <a:gd name="connsiteX71" fmla="*/ 669117 w 2595427"/>
                          <a:gd name="connsiteY71" fmla="*/ 2459694 h 2631473"/>
                          <a:gd name="connsiteX72" fmla="*/ 767590 w 2595427"/>
                          <a:gd name="connsiteY72" fmla="*/ 2487830 h 2631473"/>
                          <a:gd name="connsiteX73" fmla="*/ 837929 w 2595427"/>
                          <a:gd name="connsiteY73" fmla="*/ 2558168 h 2631473"/>
                          <a:gd name="connsiteX74" fmla="*/ 880132 w 2595427"/>
                          <a:gd name="connsiteY74" fmla="*/ 2572236 h 2631473"/>
                          <a:gd name="connsiteX75" fmla="*/ 922335 w 2595427"/>
                          <a:gd name="connsiteY75" fmla="*/ 2600371 h 2631473"/>
                          <a:gd name="connsiteX76" fmla="*/ 992674 w 2595427"/>
                          <a:gd name="connsiteY76" fmla="*/ 2614439 h 2631473"/>
                          <a:gd name="connsiteX77" fmla="*/ 1063012 w 2595427"/>
                          <a:gd name="connsiteY77" fmla="*/ 2628507 h 26314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</a:cxnLst>
                        <a:rect l="l" t="t" r="r" b="b"/>
                        <a:pathLst>
                          <a:path w="2595427" h="2631473">
                            <a:moveTo>
                              <a:pt x="2582323" y="2023596"/>
                            </a:moveTo>
                            <a:cubicBezTo>
                              <a:pt x="2553146" y="1906890"/>
                              <a:pt x="2595427" y="2008757"/>
                              <a:pt x="2526052" y="1953257"/>
                            </a:cubicBezTo>
                            <a:cubicBezTo>
                              <a:pt x="2512850" y="1942695"/>
                              <a:pt x="2510905" y="1921878"/>
                              <a:pt x="2497917" y="1911054"/>
                            </a:cubicBezTo>
                            <a:cubicBezTo>
                              <a:pt x="2481807" y="1897629"/>
                              <a:pt x="2460403" y="1892297"/>
                              <a:pt x="2441646" y="1882919"/>
                            </a:cubicBezTo>
                            <a:cubicBezTo>
                              <a:pt x="2408317" y="1849590"/>
                              <a:pt x="2376827" y="1814421"/>
                              <a:pt x="2329104" y="1798513"/>
                            </a:cubicBezTo>
                            <a:cubicBezTo>
                              <a:pt x="2315036" y="1793824"/>
                              <a:pt x="2300164" y="1791077"/>
                              <a:pt x="2286901" y="1784445"/>
                            </a:cubicBezTo>
                            <a:cubicBezTo>
                              <a:pt x="2271779" y="1776884"/>
                              <a:pt x="2259820" y="1763871"/>
                              <a:pt x="2244698" y="1756310"/>
                            </a:cubicBezTo>
                            <a:cubicBezTo>
                              <a:pt x="2212541" y="1740231"/>
                              <a:pt x="2164262" y="1736200"/>
                              <a:pt x="2132157" y="1728174"/>
                            </a:cubicBezTo>
                            <a:cubicBezTo>
                              <a:pt x="2062283" y="1710706"/>
                              <a:pt x="2114214" y="1716171"/>
                              <a:pt x="2033683" y="1685971"/>
                            </a:cubicBezTo>
                            <a:cubicBezTo>
                              <a:pt x="2015580" y="1679182"/>
                              <a:pt x="1996169" y="1676592"/>
                              <a:pt x="1977412" y="1671903"/>
                            </a:cubicBezTo>
                            <a:cubicBezTo>
                              <a:pt x="1856464" y="1591272"/>
                              <a:pt x="2009491" y="1687943"/>
                              <a:pt x="1893006" y="1629700"/>
                            </a:cubicBezTo>
                            <a:cubicBezTo>
                              <a:pt x="1877884" y="1622139"/>
                              <a:pt x="1865925" y="1609126"/>
                              <a:pt x="1850803" y="1601565"/>
                            </a:cubicBezTo>
                            <a:cubicBezTo>
                              <a:pt x="1837540" y="1594933"/>
                              <a:pt x="1821863" y="1594129"/>
                              <a:pt x="1808600" y="1587497"/>
                            </a:cubicBezTo>
                            <a:cubicBezTo>
                              <a:pt x="1793478" y="1579936"/>
                              <a:pt x="1781519" y="1566923"/>
                              <a:pt x="1766397" y="1559362"/>
                            </a:cubicBezTo>
                            <a:cubicBezTo>
                              <a:pt x="1753134" y="1552730"/>
                              <a:pt x="1737157" y="1552495"/>
                              <a:pt x="1724194" y="1545294"/>
                            </a:cubicBezTo>
                            <a:cubicBezTo>
                              <a:pt x="1587160" y="1469164"/>
                              <a:pt x="1693485" y="1502447"/>
                              <a:pt x="1583517" y="1474956"/>
                            </a:cubicBezTo>
                            <a:cubicBezTo>
                              <a:pt x="1470566" y="1362005"/>
                              <a:pt x="1671956" y="1553744"/>
                              <a:pt x="1499110" y="1432753"/>
                            </a:cubicBezTo>
                            <a:cubicBezTo>
                              <a:pt x="1466513" y="1409935"/>
                              <a:pt x="1442839" y="1376482"/>
                              <a:pt x="1414704" y="1348347"/>
                            </a:cubicBezTo>
                            <a:cubicBezTo>
                              <a:pt x="1405326" y="1338968"/>
                              <a:pt x="1397605" y="1327568"/>
                              <a:pt x="1386569" y="1320211"/>
                            </a:cubicBezTo>
                            <a:cubicBezTo>
                              <a:pt x="1372501" y="1310833"/>
                              <a:pt x="1357568" y="1302638"/>
                              <a:pt x="1344366" y="1292076"/>
                            </a:cubicBezTo>
                            <a:cubicBezTo>
                              <a:pt x="1334009" y="1283790"/>
                              <a:pt x="1326841" y="1271898"/>
                              <a:pt x="1316230" y="1263940"/>
                            </a:cubicBezTo>
                            <a:cubicBezTo>
                              <a:pt x="1289178" y="1243651"/>
                              <a:pt x="1231824" y="1207670"/>
                              <a:pt x="1231824" y="1207670"/>
                            </a:cubicBezTo>
                            <a:cubicBezTo>
                              <a:pt x="1175556" y="1123267"/>
                              <a:pt x="1236511" y="1202978"/>
                              <a:pt x="1161486" y="1137331"/>
                            </a:cubicBezTo>
                            <a:cubicBezTo>
                              <a:pt x="1062011" y="1050291"/>
                              <a:pt x="1130944" y="1080259"/>
                              <a:pt x="1048944" y="1052925"/>
                            </a:cubicBezTo>
                            <a:cubicBezTo>
                              <a:pt x="1039566" y="1038857"/>
                              <a:pt x="1032764" y="1022677"/>
                              <a:pt x="1020809" y="1010722"/>
                            </a:cubicBezTo>
                            <a:cubicBezTo>
                              <a:pt x="1008854" y="998767"/>
                              <a:pt x="991808" y="993149"/>
                              <a:pt x="978606" y="982587"/>
                            </a:cubicBezTo>
                            <a:cubicBezTo>
                              <a:pt x="968249" y="974301"/>
                              <a:pt x="960827" y="962737"/>
                              <a:pt x="950470" y="954451"/>
                            </a:cubicBezTo>
                            <a:cubicBezTo>
                              <a:pt x="937268" y="943889"/>
                              <a:pt x="921469" y="936878"/>
                              <a:pt x="908267" y="926316"/>
                            </a:cubicBezTo>
                            <a:cubicBezTo>
                              <a:pt x="897910" y="918030"/>
                              <a:pt x="890489" y="906466"/>
                              <a:pt x="880132" y="898180"/>
                            </a:cubicBezTo>
                            <a:cubicBezTo>
                              <a:pt x="866930" y="887618"/>
                              <a:pt x="850917" y="880869"/>
                              <a:pt x="837929" y="870045"/>
                            </a:cubicBezTo>
                            <a:cubicBezTo>
                              <a:pt x="822645" y="857309"/>
                              <a:pt x="812279" y="838878"/>
                              <a:pt x="795726" y="827842"/>
                            </a:cubicBezTo>
                            <a:cubicBezTo>
                              <a:pt x="783388" y="819617"/>
                              <a:pt x="767591" y="818463"/>
                              <a:pt x="753523" y="813774"/>
                            </a:cubicBezTo>
                            <a:cubicBezTo>
                              <a:pt x="734766" y="795017"/>
                              <a:pt x="709115" y="781229"/>
                              <a:pt x="697252" y="757503"/>
                            </a:cubicBezTo>
                            <a:cubicBezTo>
                              <a:pt x="687874" y="738746"/>
                              <a:pt x="681992" y="717786"/>
                              <a:pt x="669117" y="701233"/>
                            </a:cubicBezTo>
                            <a:cubicBezTo>
                              <a:pt x="648760" y="675060"/>
                              <a:pt x="622224" y="654340"/>
                              <a:pt x="598778" y="630894"/>
                            </a:cubicBezTo>
                            <a:cubicBezTo>
                              <a:pt x="584710" y="616826"/>
                              <a:pt x="567610" y="605244"/>
                              <a:pt x="556575" y="588691"/>
                            </a:cubicBezTo>
                            <a:cubicBezTo>
                              <a:pt x="469979" y="458795"/>
                              <a:pt x="580485" y="618579"/>
                              <a:pt x="500304" y="518353"/>
                            </a:cubicBezTo>
                            <a:cubicBezTo>
                              <a:pt x="442750" y="446411"/>
                              <a:pt x="501792" y="506516"/>
                              <a:pt x="444034" y="419879"/>
                            </a:cubicBezTo>
                            <a:cubicBezTo>
                              <a:pt x="436677" y="408843"/>
                              <a:pt x="425277" y="401122"/>
                              <a:pt x="415898" y="391743"/>
                            </a:cubicBezTo>
                            <a:cubicBezTo>
                              <a:pt x="406520" y="363608"/>
                              <a:pt x="394956" y="336109"/>
                              <a:pt x="387763" y="307337"/>
                            </a:cubicBezTo>
                            <a:cubicBezTo>
                              <a:pt x="383074" y="288580"/>
                              <a:pt x="384420" y="267154"/>
                              <a:pt x="373695" y="251067"/>
                            </a:cubicBezTo>
                            <a:cubicBezTo>
                              <a:pt x="364316" y="236999"/>
                              <a:pt x="345560" y="232310"/>
                              <a:pt x="331492" y="222931"/>
                            </a:cubicBezTo>
                            <a:cubicBezTo>
                              <a:pt x="322114" y="166660"/>
                              <a:pt x="321397" y="0"/>
                              <a:pt x="303357" y="54119"/>
                            </a:cubicBezTo>
                            <a:cubicBezTo>
                              <a:pt x="230768" y="271880"/>
                              <a:pt x="313965" y="46969"/>
                              <a:pt x="247086" y="180728"/>
                            </a:cubicBezTo>
                            <a:cubicBezTo>
                              <a:pt x="210562" y="253776"/>
                              <a:pt x="259837" y="196111"/>
                              <a:pt x="204883" y="251067"/>
                            </a:cubicBezTo>
                            <a:cubicBezTo>
                              <a:pt x="195504" y="279202"/>
                              <a:pt x="190010" y="308947"/>
                              <a:pt x="176747" y="335473"/>
                            </a:cubicBezTo>
                            <a:cubicBezTo>
                              <a:pt x="167369" y="354230"/>
                              <a:pt x="156400" y="372272"/>
                              <a:pt x="148612" y="391743"/>
                            </a:cubicBezTo>
                            <a:cubicBezTo>
                              <a:pt x="137598" y="419279"/>
                              <a:pt x="129855" y="448014"/>
                              <a:pt x="120477" y="476150"/>
                            </a:cubicBezTo>
                            <a:lnTo>
                              <a:pt x="106409" y="518353"/>
                            </a:lnTo>
                            <a:cubicBezTo>
                              <a:pt x="112424" y="596545"/>
                              <a:pt x="89148" y="683972"/>
                              <a:pt x="148612" y="743436"/>
                            </a:cubicBezTo>
                            <a:cubicBezTo>
                              <a:pt x="160567" y="755391"/>
                              <a:pt x="176747" y="762193"/>
                              <a:pt x="190815" y="771571"/>
                            </a:cubicBezTo>
                            <a:cubicBezTo>
                              <a:pt x="200193" y="785639"/>
                              <a:pt x="208388" y="800572"/>
                              <a:pt x="218950" y="813774"/>
                            </a:cubicBezTo>
                            <a:cubicBezTo>
                              <a:pt x="227236" y="824131"/>
                              <a:pt x="240262" y="830537"/>
                              <a:pt x="247086" y="841910"/>
                            </a:cubicBezTo>
                            <a:cubicBezTo>
                              <a:pt x="254715" y="854625"/>
                              <a:pt x="256465" y="870045"/>
                              <a:pt x="261154" y="884113"/>
                            </a:cubicBezTo>
                            <a:cubicBezTo>
                              <a:pt x="226257" y="988802"/>
                              <a:pt x="279826" y="849069"/>
                              <a:pt x="190815" y="982587"/>
                            </a:cubicBezTo>
                            <a:cubicBezTo>
                              <a:pt x="155323" y="1035826"/>
                              <a:pt x="174635" y="1012835"/>
                              <a:pt x="134544" y="1052925"/>
                            </a:cubicBezTo>
                            <a:cubicBezTo>
                              <a:pt x="100958" y="1153686"/>
                              <a:pt x="148974" y="1038424"/>
                              <a:pt x="78274" y="1123263"/>
                            </a:cubicBezTo>
                            <a:cubicBezTo>
                              <a:pt x="58959" y="1146441"/>
                              <a:pt x="45843" y="1192418"/>
                              <a:pt x="36070" y="1221737"/>
                            </a:cubicBezTo>
                            <a:cubicBezTo>
                              <a:pt x="38488" y="1272520"/>
                              <a:pt x="0" y="1530626"/>
                              <a:pt x="106409" y="1601565"/>
                            </a:cubicBezTo>
                            <a:lnTo>
                              <a:pt x="148612" y="1629700"/>
                            </a:lnTo>
                            <a:cubicBezTo>
                              <a:pt x="164238" y="1926596"/>
                              <a:pt x="134467" y="1812349"/>
                              <a:pt x="190815" y="1981393"/>
                            </a:cubicBezTo>
                            <a:cubicBezTo>
                              <a:pt x="195504" y="1995461"/>
                              <a:pt x="195986" y="2011733"/>
                              <a:pt x="204883" y="2023596"/>
                            </a:cubicBezTo>
                            <a:cubicBezTo>
                              <a:pt x="218951" y="2042353"/>
                              <a:pt x="233458" y="2060788"/>
                              <a:pt x="247086" y="2079867"/>
                            </a:cubicBezTo>
                            <a:cubicBezTo>
                              <a:pt x="256913" y="2093625"/>
                              <a:pt x="267660" y="2106948"/>
                              <a:pt x="275221" y="2122070"/>
                            </a:cubicBezTo>
                            <a:cubicBezTo>
                              <a:pt x="281853" y="2135333"/>
                              <a:pt x="278803" y="2153788"/>
                              <a:pt x="289289" y="2164273"/>
                            </a:cubicBezTo>
                            <a:cubicBezTo>
                              <a:pt x="299774" y="2174758"/>
                              <a:pt x="317424" y="2173651"/>
                              <a:pt x="331492" y="2178340"/>
                            </a:cubicBezTo>
                            <a:cubicBezTo>
                              <a:pt x="355923" y="2251631"/>
                              <a:pt x="329557" y="2193506"/>
                              <a:pt x="373695" y="2248679"/>
                            </a:cubicBezTo>
                            <a:cubicBezTo>
                              <a:pt x="384257" y="2261881"/>
                              <a:pt x="390597" y="2278245"/>
                              <a:pt x="401830" y="2290882"/>
                            </a:cubicBezTo>
                            <a:cubicBezTo>
                              <a:pt x="465377" y="2362372"/>
                              <a:pt x="469457" y="2372116"/>
                              <a:pt x="542507" y="2403423"/>
                            </a:cubicBezTo>
                            <a:cubicBezTo>
                              <a:pt x="556137" y="2409264"/>
                              <a:pt x="570642" y="2412802"/>
                              <a:pt x="584710" y="2417491"/>
                            </a:cubicBezTo>
                            <a:cubicBezTo>
                              <a:pt x="594089" y="2426870"/>
                              <a:pt x="600983" y="2439695"/>
                              <a:pt x="612846" y="2445627"/>
                            </a:cubicBezTo>
                            <a:cubicBezTo>
                              <a:pt x="630139" y="2454273"/>
                              <a:pt x="650464" y="2454607"/>
                              <a:pt x="669117" y="2459694"/>
                            </a:cubicBezTo>
                            <a:cubicBezTo>
                              <a:pt x="702052" y="2468676"/>
                              <a:pt x="734766" y="2478451"/>
                              <a:pt x="767590" y="2487830"/>
                            </a:cubicBezTo>
                            <a:cubicBezTo>
                              <a:pt x="791036" y="2511276"/>
                              <a:pt x="806473" y="2547682"/>
                              <a:pt x="837929" y="2558168"/>
                            </a:cubicBezTo>
                            <a:cubicBezTo>
                              <a:pt x="851997" y="2562857"/>
                              <a:pt x="866869" y="2565604"/>
                              <a:pt x="880132" y="2572236"/>
                            </a:cubicBezTo>
                            <a:cubicBezTo>
                              <a:pt x="895254" y="2579797"/>
                              <a:pt x="906504" y="2594435"/>
                              <a:pt x="922335" y="2600371"/>
                            </a:cubicBezTo>
                            <a:cubicBezTo>
                              <a:pt x="944723" y="2608767"/>
                              <a:pt x="969477" y="2608640"/>
                              <a:pt x="992674" y="2614439"/>
                            </a:cubicBezTo>
                            <a:cubicBezTo>
                              <a:pt x="1060808" y="2631473"/>
                              <a:pt x="1009275" y="2628507"/>
                              <a:pt x="1063012" y="2628507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24" name="Freeform 823"/>
                      <p:cNvSpPr/>
                      <p:nvPr/>
                    </p:nvSpPr>
                    <p:spPr>
                      <a:xfrm>
                        <a:off x="5110217" y="1709566"/>
                        <a:ext cx="155132" cy="147369"/>
                      </a:xfrm>
                      <a:custGeom>
                        <a:avLst/>
                        <a:gdLst>
                          <a:gd name="connsiteX0" fmla="*/ 80761 w 155132"/>
                          <a:gd name="connsiteY0" fmla="*/ 6692 h 147369"/>
                          <a:gd name="connsiteX1" fmla="*/ 10423 w 155132"/>
                          <a:gd name="connsiteY1" fmla="*/ 20760 h 147369"/>
                          <a:gd name="connsiteX2" fmla="*/ 38558 w 155132"/>
                          <a:gd name="connsiteY2" fmla="*/ 147369 h 147369"/>
                          <a:gd name="connsiteX3" fmla="*/ 108897 w 155132"/>
                          <a:gd name="connsiteY3" fmla="*/ 133302 h 147369"/>
                          <a:gd name="connsiteX4" fmla="*/ 122965 w 155132"/>
                          <a:gd name="connsiteY4" fmla="*/ 20760 h 147369"/>
                          <a:gd name="connsiteX5" fmla="*/ 80761 w 155132"/>
                          <a:gd name="connsiteY5" fmla="*/ 6692 h 147369"/>
                          <a:gd name="connsiteX6" fmla="*/ 24491 w 155132"/>
                          <a:gd name="connsiteY6" fmla="*/ 20760 h 1473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55132" h="147369">
                            <a:moveTo>
                              <a:pt x="80761" y="6692"/>
                            </a:moveTo>
                            <a:cubicBezTo>
                              <a:pt x="57315" y="11381"/>
                              <a:pt x="22286" y="0"/>
                              <a:pt x="10423" y="20760"/>
                            </a:cubicBezTo>
                            <a:cubicBezTo>
                              <a:pt x="0" y="39001"/>
                              <a:pt x="29471" y="120107"/>
                              <a:pt x="38558" y="147369"/>
                            </a:cubicBezTo>
                            <a:cubicBezTo>
                              <a:pt x="62004" y="142680"/>
                              <a:pt x="86920" y="142721"/>
                              <a:pt x="108897" y="133302"/>
                            </a:cubicBezTo>
                            <a:cubicBezTo>
                              <a:pt x="155132" y="113487"/>
                              <a:pt x="143661" y="56978"/>
                              <a:pt x="122965" y="20760"/>
                            </a:cubicBezTo>
                            <a:cubicBezTo>
                              <a:pt x="115608" y="7885"/>
                              <a:pt x="94829" y="11381"/>
                              <a:pt x="80761" y="6692"/>
                            </a:cubicBezTo>
                            <a:lnTo>
                              <a:pt x="24491" y="20760"/>
                            </a:lnTo>
                          </a:path>
                        </a:pathLst>
                      </a:custGeom>
                      <a:solidFill>
                        <a:srgbClr val="C00000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25" name="Freeform 824"/>
                      <p:cNvSpPr/>
                      <p:nvPr/>
                    </p:nvSpPr>
                    <p:spPr>
                      <a:xfrm>
                        <a:off x="4520419" y="2124222"/>
                        <a:ext cx="487679" cy="689316"/>
                      </a:xfrm>
                      <a:custGeom>
                        <a:avLst/>
                        <a:gdLst>
                          <a:gd name="connsiteX0" fmla="*/ 9378 w 487679"/>
                          <a:gd name="connsiteY0" fmla="*/ 14067 h 689316"/>
                          <a:gd name="connsiteX1" fmla="*/ 37513 w 487679"/>
                          <a:gd name="connsiteY1" fmla="*/ 168812 h 689316"/>
                          <a:gd name="connsiteX2" fmla="*/ 121919 w 487679"/>
                          <a:gd name="connsiteY2" fmla="*/ 309489 h 689316"/>
                          <a:gd name="connsiteX3" fmla="*/ 150055 w 487679"/>
                          <a:gd name="connsiteY3" fmla="*/ 365760 h 689316"/>
                          <a:gd name="connsiteX4" fmla="*/ 234461 w 487679"/>
                          <a:gd name="connsiteY4" fmla="*/ 450166 h 689316"/>
                          <a:gd name="connsiteX5" fmla="*/ 262596 w 487679"/>
                          <a:gd name="connsiteY5" fmla="*/ 492369 h 689316"/>
                          <a:gd name="connsiteX6" fmla="*/ 318867 w 487679"/>
                          <a:gd name="connsiteY6" fmla="*/ 548640 h 689316"/>
                          <a:gd name="connsiteX7" fmla="*/ 375138 w 487679"/>
                          <a:gd name="connsiteY7" fmla="*/ 633046 h 689316"/>
                          <a:gd name="connsiteX8" fmla="*/ 403273 w 487679"/>
                          <a:gd name="connsiteY8" fmla="*/ 675249 h 689316"/>
                          <a:gd name="connsiteX9" fmla="*/ 473612 w 487679"/>
                          <a:gd name="connsiteY9" fmla="*/ 689316 h 689316"/>
                          <a:gd name="connsiteX10" fmla="*/ 487679 w 487679"/>
                          <a:gd name="connsiteY10" fmla="*/ 647113 h 689316"/>
                          <a:gd name="connsiteX11" fmla="*/ 473612 w 487679"/>
                          <a:gd name="connsiteY11" fmla="*/ 548640 h 689316"/>
                          <a:gd name="connsiteX12" fmla="*/ 445476 w 487679"/>
                          <a:gd name="connsiteY12" fmla="*/ 520504 h 689316"/>
                          <a:gd name="connsiteX13" fmla="*/ 375138 w 487679"/>
                          <a:gd name="connsiteY13" fmla="*/ 464233 h 689316"/>
                          <a:gd name="connsiteX14" fmla="*/ 318867 w 487679"/>
                          <a:gd name="connsiteY14" fmla="*/ 379827 h 689316"/>
                          <a:gd name="connsiteX15" fmla="*/ 234461 w 487679"/>
                          <a:gd name="connsiteY15" fmla="*/ 182880 h 689316"/>
                          <a:gd name="connsiteX16" fmla="*/ 178190 w 487679"/>
                          <a:gd name="connsiteY16" fmla="*/ 126609 h 689316"/>
                          <a:gd name="connsiteX17" fmla="*/ 93784 w 487679"/>
                          <a:gd name="connsiteY17" fmla="*/ 84406 h 689316"/>
                          <a:gd name="connsiteX18" fmla="*/ 9378 w 487679"/>
                          <a:gd name="connsiteY18" fmla="*/ 14067 h 6893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487679" h="689316">
                            <a:moveTo>
                              <a:pt x="9378" y="14067"/>
                            </a:moveTo>
                            <a:cubicBezTo>
                              <a:pt x="0" y="28134"/>
                              <a:pt x="22208" y="127999"/>
                              <a:pt x="37513" y="168812"/>
                            </a:cubicBezTo>
                            <a:cubicBezTo>
                              <a:pt x="69091" y="253021"/>
                              <a:pt x="72850" y="211353"/>
                              <a:pt x="121919" y="309489"/>
                            </a:cubicBezTo>
                            <a:cubicBezTo>
                              <a:pt x="131298" y="328246"/>
                              <a:pt x="136954" y="349384"/>
                              <a:pt x="150055" y="365760"/>
                            </a:cubicBezTo>
                            <a:cubicBezTo>
                              <a:pt x="174911" y="396830"/>
                              <a:pt x="212390" y="417059"/>
                              <a:pt x="234461" y="450166"/>
                            </a:cubicBezTo>
                            <a:cubicBezTo>
                              <a:pt x="243839" y="464234"/>
                              <a:pt x="251593" y="479532"/>
                              <a:pt x="262596" y="492369"/>
                            </a:cubicBezTo>
                            <a:cubicBezTo>
                              <a:pt x="279859" y="512509"/>
                              <a:pt x="304153" y="526569"/>
                              <a:pt x="318867" y="548640"/>
                            </a:cubicBezTo>
                            <a:lnTo>
                              <a:pt x="375138" y="633046"/>
                            </a:lnTo>
                            <a:cubicBezTo>
                              <a:pt x="384516" y="647114"/>
                              <a:pt x="386694" y="671933"/>
                              <a:pt x="403273" y="675249"/>
                            </a:cubicBezTo>
                            <a:lnTo>
                              <a:pt x="473612" y="689316"/>
                            </a:lnTo>
                            <a:cubicBezTo>
                              <a:pt x="478301" y="675248"/>
                              <a:pt x="487679" y="661942"/>
                              <a:pt x="487679" y="647113"/>
                            </a:cubicBezTo>
                            <a:cubicBezTo>
                              <a:pt x="487679" y="613955"/>
                              <a:pt x="484097" y="580096"/>
                              <a:pt x="473612" y="548640"/>
                            </a:cubicBezTo>
                            <a:cubicBezTo>
                              <a:pt x="469418" y="536057"/>
                              <a:pt x="455833" y="528790"/>
                              <a:pt x="445476" y="520504"/>
                            </a:cubicBezTo>
                            <a:cubicBezTo>
                              <a:pt x="356750" y="449524"/>
                              <a:pt x="443067" y="532164"/>
                              <a:pt x="375138" y="464233"/>
                            </a:cubicBezTo>
                            <a:cubicBezTo>
                              <a:pt x="328595" y="324609"/>
                              <a:pt x="406684" y="537898"/>
                              <a:pt x="318867" y="379827"/>
                            </a:cubicBezTo>
                            <a:cubicBezTo>
                              <a:pt x="276830" y="304160"/>
                              <a:pt x="304899" y="253318"/>
                              <a:pt x="234461" y="182880"/>
                            </a:cubicBezTo>
                            <a:cubicBezTo>
                              <a:pt x="215704" y="164123"/>
                              <a:pt x="203355" y="134998"/>
                              <a:pt x="178190" y="126609"/>
                            </a:cubicBezTo>
                            <a:cubicBezTo>
                              <a:pt x="137343" y="112993"/>
                              <a:pt x="128491" y="114155"/>
                              <a:pt x="93784" y="84406"/>
                            </a:cubicBezTo>
                            <a:cubicBezTo>
                              <a:pt x="73644" y="67143"/>
                              <a:pt x="18756" y="0"/>
                              <a:pt x="9378" y="14067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26" name="Freeform 825"/>
                      <p:cNvSpPr/>
                      <p:nvPr/>
                    </p:nvSpPr>
                    <p:spPr>
                      <a:xfrm>
                        <a:off x="1393696" y="2602523"/>
                        <a:ext cx="1321369" cy="436099"/>
                      </a:xfrm>
                      <a:custGeom>
                        <a:avLst/>
                        <a:gdLst>
                          <a:gd name="connsiteX0" fmla="*/ 1166624 w 1321369"/>
                          <a:gd name="connsiteY0" fmla="*/ 0 h 436099"/>
                          <a:gd name="connsiteX1" fmla="*/ 1040015 w 1321369"/>
                          <a:gd name="connsiteY1" fmla="*/ 42203 h 436099"/>
                          <a:gd name="connsiteX2" fmla="*/ 997812 w 1321369"/>
                          <a:gd name="connsiteY2" fmla="*/ 56271 h 436099"/>
                          <a:gd name="connsiteX3" fmla="*/ 913406 w 1321369"/>
                          <a:gd name="connsiteY3" fmla="*/ 98474 h 436099"/>
                          <a:gd name="connsiteX4" fmla="*/ 871202 w 1321369"/>
                          <a:gd name="connsiteY4" fmla="*/ 126609 h 436099"/>
                          <a:gd name="connsiteX5" fmla="*/ 814932 w 1321369"/>
                          <a:gd name="connsiteY5" fmla="*/ 154745 h 436099"/>
                          <a:gd name="connsiteX6" fmla="*/ 772729 w 1321369"/>
                          <a:gd name="connsiteY6" fmla="*/ 182880 h 436099"/>
                          <a:gd name="connsiteX7" fmla="*/ 702390 w 1321369"/>
                          <a:gd name="connsiteY7" fmla="*/ 196948 h 436099"/>
                          <a:gd name="connsiteX8" fmla="*/ 463239 w 1321369"/>
                          <a:gd name="connsiteY8" fmla="*/ 211015 h 436099"/>
                          <a:gd name="connsiteX9" fmla="*/ 350698 w 1321369"/>
                          <a:gd name="connsiteY9" fmla="*/ 239151 h 436099"/>
                          <a:gd name="connsiteX10" fmla="*/ 266292 w 1321369"/>
                          <a:gd name="connsiteY10" fmla="*/ 267286 h 436099"/>
                          <a:gd name="connsiteX11" fmla="*/ 224089 w 1321369"/>
                          <a:gd name="connsiteY11" fmla="*/ 295422 h 436099"/>
                          <a:gd name="connsiteX12" fmla="*/ 181886 w 1321369"/>
                          <a:gd name="connsiteY12" fmla="*/ 309489 h 436099"/>
                          <a:gd name="connsiteX13" fmla="*/ 111547 w 1321369"/>
                          <a:gd name="connsiteY13" fmla="*/ 351692 h 436099"/>
                          <a:gd name="connsiteX14" fmla="*/ 435104 w 1321369"/>
                          <a:gd name="connsiteY14" fmla="*/ 379828 h 436099"/>
                          <a:gd name="connsiteX15" fmla="*/ 519510 w 1321369"/>
                          <a:gd name="connsiteY15" fmla="*/ 407963 h 436099"/>
                          <a:gd name="connsiteX16" fmla="*/ 603916 w 1321369"/>
                          <a:gd name="connsiteY16" fmla="*/ 436099 h 436099"/>
                          <a:gd name="connsiteX17" fmla="*/ 899338 w 1321369"/>
                          <a:gd name="connsiteY17" fmla="*/ 422031 h 436099"/>
                          <a:gd name="connsiteX18" fmla="*/ 1096286 w 1321369"/>
                          <a:gd name="connsiteY18" fmla="*/ 407963 h 436099"/>
                          <a:gd name="connsiteX19" fmla="*/ 1138489 w 1321369"/>
                          <a:gd name="connsiteY19" fmla="*/ 379828 h 436099"/>
                          <a:gd name="connsiteX20" fmla="*/ 1180692 w 1321369"/>
                          <a:gd name="connsiteY20" fmla="*/ 365760 h 436099"/>
                          <a:gd name="connsiteX21" fmla="*/ 1251030 w 1321369"/>
                          <a:gd name="connsiteY21" fmla="*/ 309489 h 436099"/>
                          <a:gd name="connsiteX22" fmla="*/ 1265098 w 1321369"/>
                          <a:gd name="connsiteY22" fmla="*/ 267286 h 436099"/>
                          <a:gd name="connsiteX23" fmla="*/ 1279166 w 1321369"/>
                          <a:gd name="connsiteY23" fmla="*/ 211015 h 436099"/>
                          <a:gd name="connsiteX24" fmla="*/ 1321369 w 1321369"/>
                          <a:gd name="connsiteY24" fmla="*/ 168812 h 436099"/>
                          <a:gd name="connsiteX25" fmla="*/ 1307301 w 1321369"/>
                          <a:gd name="connsiteY25" fmla="*/ 70339 h 436099"/>
                          <a:gd name="connsiteX26" fmla="*/ 1236962 w 1321369"/>
                          <a:gd name="connsiteY26" fmla="*/ 28135 h 436099"/>
                          <a:gd name="connsiteX27" fmla="*/ 1194759 w 1321369"/>
                          <a:gd name="connsiteY27" fmla="*/ 0 h 436099"/>
                          <a:gd name="connsiteX28" fmla="*/ 1166624 w 1321369"/>
                          <a:gd name="connsiteY28" fmla="*/ 0 h 4360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321369" h="436099">
                            <a:moveTo>
                              <a:pt x="1166624" y="0"/>
                            </a:moveTo>
                            <a:lnTo>
                              <a:pt x="1040015" y="42203"/>
                            </a:lnTo>
                            <a:lnTo>
                              <a:pt x="997812" y="56271"/>
                            </a:lnTo>
                            <a:cubicBezTo>
                              <a:pt x="941183" y="112898"/>
                              <a:pt x="1004149" y="59584"/>
                              <a:pt x="913406" y="98474"/>
                            </a:cubicBezTo>
                            <a:cubicBezTo>
                              <a:pt x="897866" y="105134"/>
                              <a:pt x="885882" y="118221"/>
                              <a:pt x="871202" y="126609"/>
                            </a:cubicBezTo>
                            <a:cubicBezTo>
                              <a:pt x="852994" y="137013"/>
                              <a:pt x="833140" y="144340"/>
                              <a:pt x="814932" y="154745"/>
                            </a:cubicBezTo>
                            <a:cubicBezTo>
                              <a:pt x="800253" y="163133"/>
                              <a:pt x="788560" y="176944"/>
                              <a:pt x="772729" y="182880"/>
                            </a:cubicBezTo>
                            <a:cubicBezTo>
                              <a:pt x="750341" y="191276"/>
                              <a:pt x="726202" y="194783"/>
                              <a:pt x="702390" y="196948"/>
                            </a:cubicBezTo>
                            <a:cubicBezTo>
                              <a:pt x="622863" y="204178"/>
                              <a:pt x="542956" y="206326"/>
                              <a:pt x="463239" y="211015"/>
                            </a:cubicBezTo>
                            <a:cubicBezTo>
                              <a:pt x="335197" y="253697"/>
                              <a:pt x="537412" y="188229"/>
                              <a:pt x="350698" y="239151"/>
                            </a:cubicBezTo>
                            <a:cubicBezTo>
                              <a:pt x="322086" y="246954"/>
                              <a:pt x="266292" y="267286"/>
                              <a:pt x="266292" y="267286"/>
                            </a:cubicBezTo>
                            <a:cubicBezTo>
                              <a:pt x="252224" y="276665"/>
                              <a:pt x="239211" y="287861"/>
                              <a:pt x="224089" y="295422"/>
                            </a:cubicBezTo>
                            <a:cubicBezTo>
                              <a:pt x="210826" y="302054"/>
                              <a:pt x="194601" y="301860"/>
                              <a:pt x="181886" y="309489"/>
                            </a:cubicBezTo>
                            <a:cubicBezTo>
                              <a:pt x="85334" y="367420"/>
                              <a:pt x="231099" y="311843"/>
                              <a:pt x="111547" y="351692"/>
                            </a:cubicBezTo>
                            <a:cubicBezTo>
                              <a:pt x="286556" y="395445"/>
                              <a:pt x="0" y="327616"/>
                              <a:pt x="435104" y="379828"/>
                            </a:cubicBezTo>
                            <a:cubicBezTo>
                              <a:pt x="464550" y="383362"/>
                              <a:pt x="491375" y="398585"/>
                              <a:pt x="519510" y="407963"/>
                            </a:cubicBezTo>
                            <a:lnTo>
                              <a:pt x="603916" y="436099"/>
                            </a:lnTo>
                            <a:lnTo>
                              <a:pt x="899338" y="422031"/>
                            </a:lnTo>
                            <a:cubicBezTo>
                              <a:pt x="965047" y="418276"/>
                              <a:pt x="1031471" y="419401"/>
                              <a:pt x="1096286" y="407963"/>
                            </a:cubicBezTo>
                            <a:cubicBezTo>
                              <a:pt x="1112936" y="405025"/>
                              <a:pt x="1123367" y="387389"/>
                              <a:pt x="1138489" y="379828"/>
                            </a:cubicBezTo>
                            <a:cubicBezTo>
                              <a:pt x="1151752" y="373196"/>
                              <a:pt x="1167429" y="372392"/>
                              <a:pt x="1180692" y="365760"/>
                            </a:cubicBezTo>
                            <a:cubicBezTo>
                              <a:pt x="1216187" y="348013"/>
                              <a:pt x="1224860" y="335660"/>
                              <a:pt x="1251030" y="309489"/>
                            </a:cubicBezTo>
                            <a:cubicBezTo>
                              <a:pt x="1255719" y="295421"/>
                              <a:pt x="1261024" y="281544"/>
                              <a:pt x="1265098" y="267286"/>
                            </a:cubicBezTo>
                            <a:cubicBezTo>
                              <a:pt x="1270410" y="248696"/>
                              <a:pt x="1269573" y="227802"/>
                              <a:pt x="1279166" y="211015"/>
                            </a:cubicBezTo>
                            <a:cubicBezTo>
                              <a:pt x="1289037" y="193742"/>
                              <a:pt x="1307301" y="182880"/>
                              <a:pt x="1321369" y="168812"/>
                            </a:cubicBezTo>
                            <a:cubicBezTo>
                              <a:pt x="1316680" y="135988"/>
                              <a:pt x="1317786" y="101795"/>
                              <a:pt x="1307301" y="70339"/>
                            </a:cubicBezTo>
                            <a:cubicBezTo>
                              <a:pt x="1296310" y="37365"/>
                              <a:pt x="1260858" y="40083"/>
                              <a:pt x="1236962" y="28135"/>
                            </a:cubicBezTo>
                            <a:cubicBezTo>
                              <a:pt x="1221840" y="20574"/>
                              <a:pt x="1208827" y="9378"/>
                              <a:pt x="1194759" y="0"/>
                            </a:cubicBezTo>
                            <a:lnTo>
                              <a:pt x="1166624" y="0"/>
                            </a:lnTo>
                            <a:close/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73" name="Group 472"/>
                    <p:cNvGrpSpPr/>
                    <p:nvPr/>
                  </p:nvGrpSpPr>
                  <p:grpSpPr>
                    <a:xfrm>
                      <a:off x="1143002" y="0"/>
                      <a:ext cx="6934193" cy="6857998"/>
                      <a:chOff x="1295401" y="1524000"/>
                      <a:chExt cx="4650612" cy="4902758"/>
                    </a:xfrm>
                  </p:grpSpPr>
                  <p:grpSp>
                    <p:nvGrpSpPr>
                      <p:cNvPr id="529" name="Group 528"/>
                      <p:cNvGrpSpPr/>
                      <p:nvPr/>
                    </p:nvGrpSpPr>
                    <p:grpSpPr>
                      <a:xfrm rot="1477693">
                        <a:off x="1978783" y="3378103"/>
                        <a:ext cx="3967230" cy="3048655"/>
                        <a:chOff x="1310000" y="457200"/>
                        <a:chExt cx="3795399" cy="5352757"/>
                      </a:xfrm>
                    </p:grpSpPr>
                    <p:grpSp>
                      <p:nvGrpSpPr>
                        <p:cNvPr id="674" name="Group 673"/>
                        <p:cNvGrpSpPr/>
                        <p:nvPr/>
                      </p:nvGrpSpPr>
                      <p:grpSpPr>
                        <a:xfrm>
                          <a:off x="3809999" y="2438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812" name="Freeform 811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813" name="Freeform 812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814" name="Freeform 813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815" name="Freeform 814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816" name="Freeform 815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sp>
                      <p:nvSpPr>
                        <p:cNvPr id="675" name="Freeform 674"/>
                        <p:cNvSpPr/>
                        <p:nvPr/>
                      </p:nvSpPr>
                      <p:spPr>
                        <a:xfrm>
                          <a:off x="1310000" y="826180"/>
                          <a:ext cx="3501151" cy="4983777"/>
                        </a:xfrm>
                        <a:custGeom>
                          <a:avLst/>
                          <a:gdLst>
                            <a:gd name="connsiteX0" fmla="*/ 26431 w 3501151"/>
                            <a:gd name="connsiteY0" fmla="*/ 4632085 h 4983777"/>
                            <a:gd name="connsiteX1" fmla="*/ 124905 w 3501151"/>
                            <a:gd name="connsiteY1" fmla="*/ 4589882 h 4983777"/>
                            <a:gd name="connsiteX2" fmla="*/ 209311 w 3501151"/>
                            <a:gd name="connsiteY2" fmla="*/ 4561746 h 4983777"/>
                            <a:gd name="connsiteX3" fmla="*/ 251514 w 3501151"/>
                            <a:gd name="connsiteY3" fmla="*/ 4547678 h 4983777"/>
                            <a:gd name="connsiteX4" fmla="*/ 335920 w 3501151"/>
                            <a:gd name="connsiteY4" fmla="*/ 4463272 h 4983777"/>
                            <a:gd name="connsiteX5" fmla="*/ 378123 w 3501151"/>
                            <a:gd name="connsiteY5" fmla="*/ 4421069 h 4983777"/>
                            <a:gd name="connsiteX6" fmla="*/ 420326 w 3501151"/>
                            <a:gd name="connsiteY6" fmla="*/ 4407002 h 4983777"/>
                            <a:gd name="connsiteX7" fmla="*/ 434394 w 3501151"/>
                            <a:gd name="connsiteY7" fmla="*/ 4364798 h 4983777"/>
                            <a:gd name="connsiteX8" fmla="*/ 518800 w 3501151"/>
                            <a:gd name="connsiteY8" fmla="*/ 4308528 h 4983777"/>
                            <a:gd name="connsiteX9" fmla="*/ 546935 w 3501151"/>
                            <a:gd name="connsiteY9" fmla="*/ 4266325 h 4983777"/>
                            <a:gd name="connsiteX10" fmla="*/ 575071 w 3501151"/>
                            <a:gd name="connsiteY10" fmla="*/ 4238189 h 4983777"/>
                            <a:gd name="connsiteX11" fmla="*/ 589138 w 3501151"/>
                            <a:gd name="connsiteY11" fmla="*/ 4125648 h 4983777"/>
                            <a:gd name="connsiteX12" fmla="*/ 617274 w 3501151"/>
                            <a:gd name="connsiteY12" fmla="*/ 4041242 h 4983777"/>
                            <a:gd name="connsiteX13" fmla="*/ 631342 w 3501151"/>
                            <a:gd name="connsiteY13" fmla="*/ 3703617 h 4983777"/>
                            <a:gd name="connsiteX14" fmla="*/ 645409 w 3501151"/>
                            <a:gd name="connsiteY14" fmla="*/ 3619211 h 4983777"/>
                            <a:gd name="connsiteX15" fmla="*/ 659477 w 3501151"/>
                            <a:gd name="connsiteY15" fmla="*/ 3492602 h 4983777"/>
                            <a:gd name="connsiteX16" fmla="*/ 687612 w 3501151"/>
                            <a:gd name="connsiteY16" fmla="*/ 3394128 h 4983777"/>
                            <a:gd name="connsiteX17" fmla="*/ 701680 w 3501151"/>
                            <a:gd name="connsiteY17" fmla="*/ 4013106 h 4983777"/>
                            <a:gd name="connsiteX18" fmla="*/ 757951 w 3501151"/>
                            <a:gd name="connsiteY18" fmla="*/ 3984971 h 4983777"/>
                            <a:gd name="connsiteX19" fmla="*/ 800154 w 3501151"/>
                            <a:gd name="connsiteY19" fmla="*/ 3900565 h 4983777"/>
                            <a:gd name="connsiteX20" fmla="*/ 856425 w 3501151"/>
                            <a:gd name="connsiteY20" fmla="*/ 3830226 h 4983777"/>
                            <a:gd name="connsiteX21" fmla="*/ 870492 w 3501151"/>
                            <a:gd name="connsiteY21" fmla="*/ 3788023 h 4983777"/>
                            <a:gd name="connsiteX22" fmla="*/ 898628 w 3501151"/>
                            <a:gd name="connsiteY22" fmla="*/ 3759888 h 4983777"/>
                            <a:gd name="connsiteX23" fmla="*/ 926763 w 3501151"/>
                            <a:gd name="connsiteY23" fmla="*/ 3675482 h 4983777"/>
                            <a:gd name="connsiteX24" fmla="*/ 983034 w 3501151"/>
                            <a:gd name="connsiteY24" fmla="*/ 3591075 h 4983777"/>
                            <a:gd name="connsiteX25" fmla="*/ 997102 w 3501151"/>
                            <a:gd name="connsiteY25" fmla="*/ 3548872 h 4983777"/>
                            <a:gd name="connsiteX26" fmla="*/ 1053372 w 3501151"/>
                            <a:gd name="connsiteY26" fmla="*/ 3464466 h 4983777"/>
                            <a:gd name="connsiteX27" fmla="*/ 1081508 w 3501151"/>
                            <a:gd name="connsiteY27" fmla="*/ 3422263 h 4983777"/>
                            <a:gd name="connsiteX28" fmla="*/ 1109643 w 3501151"/>
                            <a:gd name="connsiteY28" fmla="*/ 3323789 h 4983777"/>
                            <a:gd name="connsiteX29" fmla="*/ 1151846 w 3501151"/>
                            <a:gd name="connsiteY29" fmla="*/ 3197180 h 4983777"/>
                            <a:gd name="connsiteX30" fmla="*/ 1165914 w 3501151"/>
                            <a:gd name="connsiteY30" fmla="*/ 3154977 h 4983777"/>
                            <a:gd name="connsiteX31" fmla="*/ 1179982 w 3501151"/>
                            <a:gd name="connsiteY31" fmla="*/ 3112774 h 4983777"/>
                            <a:gd name="connsiteX32" fmla="*/ 1165914 w 3501151"/>
                            <a:gd name="connsiteY32" fmla="*/ 2915826 h 4983777"/>
                            <a:gd name="connsiteX33" fmla="*/ 1137778 w 3501151"/>
                            <a:gd name="connsiteY33" fmla="*/ 2873623 h 4983777"/>
                            <a:gd name="connsiteX34" fmla="*/ 1095575 w 3501151"/>
                            <a:gd name="connsiteY34" fmla="*/ 2789217 h 4983777"/>
                            <a:gd name="connsiteX35" fmla="*/ 1081508 w 3501151"/>
                            <a:gd name="connsiteY35" fmla="*/ 2747014 h 4983777"/>
                            <a:gd name="connsiteX36" fmla="*/ 1011169 w 3501151"/>
                            <a:gd name="connsiteY36" fmla="*/ 2690743 h 4983777"/>
                            <a:gd name="connsiteX37" fmla="*/ 968966 w 3501151"/>
                            <a:gd name="connsiteY37" fmla="*/ 2648540 h 4983777"/>
                            <a:gd name="connsiteX38" fmla="*/ 940831 w 3501151"/>
                            <a:gd name="connsiteY38" fmla="*/ 2606337 h 4983777"/>
                            <a:gd name="connsiteX39" fmla="*/ 884560 w 3501151"/>
                            <a:gd name="connsiteY39" fmla="*/ 2578202 h 4983777"/>
                            <a:gd name="connsiteX40" fmla="*/ 842357 w 3501151"/>
                            <a:gd name="connsiteY40" fmla="*/ 2564134 h 4983777"/>
                            <a:gd name="connsiteX41" fmla="*/ 729815 w 3501151"/>
                            <a:gd name="connsiteY41" fmla="*/ 2507863 h 4983777"/>
                            <a:gd name="connsiteX42" fmla="*/ 645409 w 3501151"/>
                            <a:gd name="connsiteY42" fmla="*/ 2451592 h 4983777"/>
                            <a:gd name="connsiteX43" fmla="*/ 575071 w 3501151"/>
                            <a:gd name="connsiteY43" fmla="*/ 2367186 h 4983777"/>
                            <a:gd name="connsiteX44" fmla="*/ 546935 w 3501151"/>
                            <a:gd name="connsiteY44" fmla="*/ 2339051 h 4983777"/>
                            <a:gd name="connsiteX45" fmla="*/ 490665 w 3501151"/>
                            <a:gd name="connsiteY45" fmla="*/ 2324983 h 4983777"/>
                            <a:gd name="connsiteX46" fmla="*/ 462529 w 3501151"/>
                            <a:gd name="connsiteY46" fmla="*/ 2296848 h 4983777"/>
                            <a:gd name="connsiteX47" fmla="*/ 335920 w 3501151"/>
                            <a:gd name="connsiteY47" fmla="*/ 2184306 h 4983777"/>
                            <a:gd name="connsiteX48" fmla="*/ 279649 w 3501151"/>
                            <a:gd name="connsiteY48" fmla="*/ 2099900 h 4983777"/>
                            <a:gd name="connsiteX49" fmla="*/ 195243 w 3501151"/>
                            <a:gd name="connsiteY49" fmla="*/ 2015494 h 4983777"/>
                            <a:gd name="connsiteX50" fmla="*/ 138972 w 3501151"/>
                            <a:gd name="connsiteY50" fmla="*/ 1931088 h 4983777"/>
                            <a:gd name="connsiteX51" fmla="*/ 124905 w 3501151"/>
                            <a:gd name="connsiteY51" fmla="*/ 1888885 h 4983777"/>
                            <a:gd name="connsiteX52" fmla="*/ 237446 w 3501151"/>
                            <a:gd name="connsiteY52" fmla="*/ 1973291 h 4983777"/>
                            <a:gd name="connsiteX53" fmla="*/ 265582 w 3501151"/>
                            <a:gd name="connsiteY53" fmla="*/ 2015494 h 4983777"/>
                            <a:gd name="connsiteX54" fmla="*/ 307785 w 3501151"/>
                            <a:gd name="connsiteY54" fmla="*/ 2043629 h 4983777"/>
                            <a:gd name="connsiteX55" fmla="*/ 335920 w 3501151"/>
                            <a:gd name="connsiteY55" fmla="*/ 2071765 h 4983777"/>
                            <a:gd name="connsiteX56" fmla="*/ 378123 w 3501151"/>
                            <a:gd name="connsiteY56" fmla="*/ 2085832 h 4983777"/>
                            <a:gd name="connsiteX57" fmla="*/ 518800 w 3501151"/>
                            <a:gd name="connsiteY57" fmla="*/ 2170238 h 4983777"/>
                            <a:gd name="connsiteX58" fmla="*/ 603206 w 3501151"/>
                            <a:gd name="connsiteY58" fmla="*/ 2254645 h 4983777"/>
                            <a:gd name="connsiteX59" fmla="*/ 645409 w 3501151"/>
                            <a:gd name="connsiteY59" fmla="*/ 2296848 h 4983777"/>
                            <a:gd name="connsiteX60" fmla="*/ 743883 w 3501151"/>
                            <a:gd name="connsiteY60" fmla="*/ 2353118 h 4983777"/>
                            <a:gd name="connsiteX61" fmla="*/ 842357 w 3501151"/>
                            <a:gd name="connsiteY61" fmla="*/ 2479728 h 4983777"/>
                            <a:gd name="connsiteX62" fmla="*/ 926763 w 3501151"/>
                            <a:gd name="connsiteY62" fmla="*/ 2507863 h 4983777"/>
                            <a:gd name="connsiteX63" fmla="*/ 954898 w 3501151"/>
                            <a:gd name="connsiteY63" fmla="*/ 2465660 h 4983777"/>
                            <a:gd name="connsiteX64" fmla="*/ 954898 w 3501151"/>
                            <a:gd name="connsiteY64" fmla="*/ 2156171 h 4983777"/>
                            <a:gd name="connsiteX65" fmla="*/ 940831 w 3501151"/>
                            <a:gd name="connsiteY65" fmla="*/ 2099900 h 4983777"/>
                            <a:gd name="connsiteX66" fmla="*/ 870492 w 3501151"/>
                            <a:gd name="connsiteY66" fmla="*/ 1973291 h 4983777"/>
                            <a:gd name="connsiteX67" fmla="*/ 856425 w 3501151"/>
                            <a:gd name="connsiteY67" fmla="*/ 1762275 h 4983777"/>
                            <a:gd name="connsiteX68" fmla="*/ 884560 w 3501151"/>
                            <a:gd name="connsiteY68" fmla="*/ 1804478 h 4983777"/>
                            <a:gd name="connsiteX69" fmla="*/ 898628 w 3501151"/>
                            <a:gd name="connsiteY69" fmla="*/ 1846682 h 4983777"/>
                            <a:gd name="connsiteX70" fmla="*/ 926763 w 3501151"/>
                            <a:gd name="connsiteY70" fmla="*/ 1888885 h 4983777"/>
                            <a:gd name="connsiteX71" fmla="*/ 954898 w 3501151"/>
                            <a:gd name="connsiteY71" fmla="*/ 1987358 h 4983777"/>
                            <a:gd name="connsiteX72" fmla="*/ 983034 w 3501151"/>
                            <a:gd name="connsiteY72" fmla="*/ 2071765 h 4983777"/>
                            <a:gd name="connsiteX73" fmla="*/ 997102 w 3501151"/>
                            <a:gd name="connsiteY73" fmla="*/ 2128035 h 4983777"/>
                            <a:gd name="connsiteX74" fmla="*/ 1025237 w 3501151"/>
                            <a:gd name="connsiteY74" fmla="*/ 2212442 h 4983777"/>
                            <a:gd name="connsiteX75" fmla="*/ 1067440 w 3501151"/>
                            <a:gd name="connsiteY75" fmla="*/ 2296848 h 4983777"/>
                            <a:gd name="connsiteX76" fmla="*/ 1095575 w 3501151"/>
                            <a:gd name="connsiteY76" fmla="*/ 2339051 h 4983777"/>
                            <a:gd name="connsiteX77" fmla="*/ 1123711 w 3501151"/>
                            <a:gd name="connsiteY77" fmla="*/ 2451592 h 4983777"/>
                            <a:gd name="connsiteX78" fmla="*/ 1095575 w 3501151"/>
                            <a:gd name="connsiteY78" fmla="*/ 2535998 h 4983777"/>
                            <a:gd name="connsiteX79" fmla="*/ 1123711 w 3501151"/>
                            <a:gd name="connsiteY79" fmla="*/ 2662608 h 4983777"/>
                            <a:gd name="connsiteX80" fmla="*/ 1179982 w 3501151"/>
                            <a:gd name="connsiteY80" fmla="*/ 2747014 h 4983777"/>
                            <a:gd name="connsiteX81" fmla="*/ 1222185 w 3501151"/>
                            <a:gd name="connsiteY81" fmla="*/ 2761082 h 4983777"/>
                            <a:gd name="connsiteX82" fmla="*/ 1236252 w 3501151"/>
                            <a:gd name="connsiteY82" fmla="*/ 2803285 h 4983777"/>
                            <a:gd name="connsiteX83" fmla="*/ 1320658 w 3501151"/>
                            <a:gd name="connsiteY83" fmla="*/ 2775149 h 4983777"/>
                            <a:gd name="connsiteX84" fmla="*/ 1334726 w 3501151"/>
                            <a:gd name="connsiteY84" fmla="*/ 2732946 h 4983777"/>
                            <a:gd name="connsiteX85" fmla="*/ 1390997 w 3501151"/>
                            <a:gd name="connsiteY85" fmla="*/ 2648540 h 4983777"/>
                            <a:gd name="connsiteX86" fmla="*/ 1419132 w 3501151"/>
                            <a:gd name="connsiteY86" fmla="*/ 2606337 h 4983777"/>
                            <a:gd name="connsiteX87" fmla="*/ 1447268 w 3501151"/>
                            <a:gd name="connsiteY87" fmla="*/ 2550066 h 4983777"/>
                            <a:gd name="connsiteX88" fmla="*/ 1461335 w 3501151"/>
                            <a:gd name="connsiteY88" fmla="*/ 2507863 h 4983777"/>
                            <a:gd name="connsiteX89" fmla="*/ 1489471 w 3501151"/>
                            <a:gd name="connsiteY89" fmla="*/ 2479728 h 4983777"/>
                            <a:gd name="connsiteX90" fmla="*/ 1545742 w 3501151"/>
                            <a:gd name="connsiteY90" fmla="*/ 2395322 h 4983777"/>
                            <a:gd name="connsiteX91" fmla="*/ 1573877 w 3501151"/>
                            <a:gd name="connsiteY91" fmla="*/ 2310915 h 4983777"/>
                            <a:gd name="connsiteX92" fmla="*/ 1587945 w 3501151"/>
                            <a:gd name="connsiteY92" fmla="*/ 2268712 h 4983777"/>
                            <a:gd name="connsiteX93" fmla="*/ 1545742 w 3501151"/>
                            <a:gd name="connsiteY93" fmla="*/ 2085832 h 4983777"/>
                            <a:gd name="connsiteX94" fmla="*/ 1517606 w 3501151"/>
                            <a:gd name="connsiteY94" fmla="*/ 2057697 h 4983777"/>
                            <a:gd name="connsiteX95" fmla="*/ 1503538 w 3501151"/>
                            <a:gd name="connsiteY95" fmla="*/ 2015494 h 4983777"/>
                            <a:gd name="connsiteX96" fmla="*/ 1531674 w 3501151"/>
                            <a:gd name="connsiteY96" fmla="*/ 1607531 h 4983777"/>
                            <a:gd name="connsiteX97" fmla="*/ 1545742 w 3501151"/>
                            <a:gd name="connsiteY97" fmla="*/ 1537192 h 4983777"/>
                            <a:gd name="connsiteX98" fmla="*/ 1573877 w 3501151"/>
                            <a:gd name="connsiteY98" fmla="*/ 1452786 h 4983777"/>
                            <a:gd name="connsiteX99" fmla="*/ 1658283 w 3501151"/>
                            <a:gd name="connsiteY99" fmla="*/ 1368380 h 4983777"/>
                            <a:gd name="connsiteX100" fmla="*/ 1700486 w 3501151"/>
                            <a:gd name="connsiteY100" fmla="*/ 1326177 h 4983777"/>
                            <a:gd name="connsiteX101" fmla="*/ 1742689 w 3501151"/>
                            <a:gd name="connsiteY101" fmla="*/ 1298042 h 4983777"/>
                            <a:gd name="connsiteX102" fmla="*/ 1770825 w 3501151"/>
                            <a:gd name="connsiteY102" fmla="*/ 1269906 h 4983777"/>
                            <a:gd name="connsiteX103" fmla="*/ 1728622 w 3501151"/>
                            <a:gd name="connsiteY103" fmla="*/ 1298042 h 4983777"/>
                            <a:gd name="connsiteX104" fmla="*/ 1672351 w 3501151"/>
                            <a:gd name="connsiteY104" fmla="*/ 1424651 h 4983777"/>
                            <a:gd name="connsiteX105" fmla="*/ 1658283 w 3501151"/>
                            <a:gd name="connsiteY105" fmla="*/ 1466854 h 4983777"/>
                            <a:gd name="connsiteX106" fmla="*/ 1644215 w 3501151"/>
                            <a:gd name="connsiteY106" fmla="*/ 1509057 h 4983777"/>
                            <a:gd name="connsiteX107" fmla="*/ 1630148 w 3501151"/>
                            <a:gd name="connsiteY107" fmla="*/ 1607531 h 4983777"/>
                            <a:gd name="connsiteX108" fmla="*/ 1616080 w 3501151"/>
                            <a:gd name="connsiteY108" fmla="*/ 1691937 h 4983777"/>
                            <a:gd name="connsiteX109" fmla="*/ 1587945 w 3501151"/>
                            <a:gd name="connsiteY109" fmla="*/ 1987358 h 4983777"/>
                            <a:gd name="connsiteX110" fmla="*/ 1602012 w 3501151"/>
                            <a:gd name="connsiteY110" fmla="*/ 2156171 h 4983777"/>
                            <a:gd name="connsiteX111" fmla="*/ 1630148 w 3501151"/>
                            <a:gd name="connsiteY111" fmla="*/ 2184306 h 4983777"/>
                            <a:gd name="connsiteX112" fmla="*/ 1700486 w 3501151"/>
                            <a:gd name="connsiteY112" fmla="*/ 2170238 h 4983777"/>
                            <a:gd name="connsiteX113" fmla="*/ 1728622 w 3501151"/>
                            <a:gd name="connsiteY113" fmla="*/ 2142103 h 4983777"/>
                            <a:gd name="connsiteX114" fmla="*/ 1784892 w 3501151"/>
                            <a:gd name="connsiteY114" fmla="*/ 2057697 h 4983777"/>
                            <a:gd name="connsiteX115" fmla="*/ 1798960 w 3501151"/>
                            <a:gd name="connsiteY115" fmla="*/ 2001426 h 4983777"/>
                            <a:gd name="connsiteX116" fmla="*/ 1855231 w 3501151"/>
                            <a:gd name="connsiteY116" fmla="*/ 1917020 h 4983777"/>
                            <a:gd name="connsiteX117" fmla="*/ 1911502 w 3501151"/>
                            <a:gd name="connsiteY117" fmla="*/ 1846682 h 4983777"/>
                            <a:gd name="connsiteX118" fmla="*/ 1953705 w 3501151"/>
                            <a:gd name="connsiteY118" fmla="*/ 1748208 h 4983777"/>
                            <a:gd name="connsiteX119" fmla="*/ 1995908 w 3501151"/>
                            <a:gd name="connsiteY119" fmla="*/ 1649734 h 4983777"/>
                            <a:gd name="connsiteX120" fmla="*/ 2009975 w 3501151"/>
                            <a:gd name="connsiteY120" fmla="*/ 1607531 h 4983777"/>
                            <a:gd name="connsiteX121" fmla="*/ 2038111 w 3501151"/>
                            <a:gd name="connsiteY121" fmla="*/ 1565328 h 4983777"/>
                            <a:gd name="connsiteX122" fmla="*/ 2094382 w 3501151"/>
                            <a:gd name="connsiteY122" fmla="*/ 1438718 h 4983777"/>
                            <a:gd name="connsiteX123" fmla="*/ 2122517 w 3501151"/>
                            <a:gd name="connsiteY123" fmla="*/ 1354312 h 4983777"/>
                            <a:gd name="connsiteX124" fmla="*/ 2108449 w 3501151"/>
                            <a:gd name="connsiteY124" fmla="*/ 1269906 h 4983777"/>
                            <a:gd name="connsiteX125" fmla="*/ 2052178 w 3501151"/>
                            <a:gd name="connsiteY125" fmla="*/ 1185500 h 4983777"/>
                            <a:gd name="connsiteX126" fmla="*/ 2024043 w 3501151"/>
                            <a:gd name="connsiteY126" fmla="*/ 1143297 h 4983777"/>
                            <a:gd name="connsiteX127" fmla="*/ 1995908 w 3501151"/>
                            <a:gd name="connsiteY127" fmla="*/ 1101094 h 4983777"/>
                            <a:gd name="connsiteX128" fmla="*/ 1953705 w 3501151"/>
                            <a:gd name="connsiteY128" fmla="*/ 1016688 h 4983777"/>
                            <a:gd name="connsiteX129" fmla="*/ 1925569 w 3501151"/>
                            <a:gd name="connsiteY129" fmla="*/ 918214 h 4983777"/>
                            <a:gd name="connsiteX130" fmla="*/ 1939637 w 3501151"/>
                            <a:gd name="connsiteY130" fmla="*/ 664995 h 4983777"/>
                            <a:gd name="connsiteX131" fmla="*/ 1953705 w 3501151"/>
                            <a:gd name="connsiteY131" fmla="*/ 594657 h 4983777"/>
                            <a:gd name="connsiteX132" fmla="*/ 1967772 w 3501151"/>
                            <a:gd name="connsiteY132" fmla="*/ 510251 h 4983777"/>
                            <a:gd name="connsiteX133" fmla="*/ 1995908 w 3501151"/>
                            <a:gd name="connsiteY133" fmla="*/ 425845 h 4983777"/>
                            <a:gd name="connsiteX134" fmla="*/ 2009975 w 3501151"/>
                            <a:gd name="connsiteY134" fmla="*/ 383642 h 4983777"/>
                            <a:gd name="connsiteX135" fmla="*/ 2052178 w 3501151"/>
                            <a:gd name="connsiteY135" fmla="*/ 271100 h 4983777"/>
                            <a:gd name="connsiteX136" fmla="*/ 2066246 w 3501151"/>
                            <a:gd name="connsiteY136" fmla="*/ 228897 h 4983777"/>
                            <a:gd name="connsiteX137" fmla="*/ 2094382 w 3501151"/>
                            <a:gd name="connsiteY137" fmla="*/ 186694 h 4983777"/>
                            <a:gd name="connsiteX138" fmla="*/ 2136585 w 3501151"/>
                            <a:gd name="connsiteY138" fmla="*/ 102288 h 4983777"/>
                            <a:gd name="connsiteX139" fmla="*/ 2150652 w 3501151"/>
                            <a:gd name="connsiteY139" fmla="*/ 60085 h 4983777"/>
                            <a:gd name="connsiteX140" fmla="*/ 2178788 w 3501151"/>
                            <a:gd name="connsiteY140" fmla="*/ 17882 h 4983777"/>
                            <a:gd name="connsiteX141" fmla="*/ 2136585 w 3501151"/>
                            <a:gd name="connsiteY141" fmla="*/ 60085 h 4983777"/>
                            <a:gd name="connsiteX142" fmla="*/ 2108449 w 3501151"/>
                            <a:gd name="connsiteY142" fmla="*/ 510251 h 4983777"/>
                            <a:gd name="connsiteX143" fmla="*/ 2052178 w 3501151"/>
                            <a:gd name="connsiteY143" fmla="*/ 636860 h 4983777"/>
                            <a:gd name="connsiteX144" fmla="*/ 2024043 w 3501151"/>
                            <a:gd name="connsiteY144" fmla="*/ 721266 h 4983777"/>
                            <a:gd name="connsiteX145" fmla="*/ 2009975 w 3501151"/>
                            <a:gd name="connsiteY145" fmla="*/ 763469 h 4983777"/>
                            <a:gd name="connsiteX146" fmla="*/ 2052178 w 3501151"/>
                            <a:gd name="connsiteY146" fmla="*/ 974485 h 4983777"/>
                            <a:gd name="connsiteX147" fmla="*/ 2122517 w 3501151"/>
                            <a:gd name="connsiteY147" fmla="*/ 1044823 h 4983777"/>
                            <a:gd name="connsiteX148" fmla="*/ 2178788 w 3501151"/>
                            <a:gd name="connsiteY148" fmla="*/ 1129229 h 4983777"/>
                            <a:gd name="connsiteX149" fmla="*/ 2235058 w 3501151"/>
                            <a:gd name="connsiteY149" fmla="*/ 1227703 h 4983777"/>
                            <a:gd name="connsiteX150" fmla="*/ 2277262 w 3501151"/>
                            <a:gd name="connsiteY150" fmla="*/ 1213635 h 4983777"/>
                            <a:gd name="connsiteX151" fmla="*/ 2305397 w 3501151"/>
                            <a:gd name="connsiteY151" fmla="*/ 1171432 h 4983777"/>
                            <a:gd name="connsiteX152" fmla="*/ 2347600 w 3501151"/>
                            <a:gd name="connsiteY152" fmla="*/ 1087026 h 4983777"/>
                            <a:gd name="connsiteX153" fmla="*/ 2432006 w 3501151"/>
                            <a:gd name="connsiteY153" fmla="*/ 1002620 h 4983777"/>
                            <a:gd name="connsiteX154" fmla="*/ 2460142 w 3501151"/>
                            <a:gd name="connsiteY154" fmla="*/ 974485 h 4983777"/>
                            <a:gd name="connsiteX155" fmla="*/ 2516412 w 3501151"/>
                            <a:gd name="connsiteY155" fmla="*/ 890078 h 4983777"/>
                            <a:gd name="connsiteX156" fmla="*/ 2628954 w 3501151"/>
                            <a:gd name="connsiteY156" fmla="*/ 791605 h 4983777"/>
                            <a:gd name="connsiteX157" fmla="*/ 2685225 w 3501151"/>
                            <a:gd name="connsiteY157" fmla="*/ 735334 h 4983777"/>
                            <a:gd name="connsiteX158" fmla="*/ 2797766 w 3501151"/>
                            <a:gd name="connsiteY158" fmla="*/ 650928 h 4983777"/>
                            <a:gd name="connsiteX159" fmla="*/ 2896240 w 3501151"/>
                            <a:gd name="connsiteY159" fmla="*/ 608725 h 4983777"/>
                            <a:gd name="connsiteX160" fmla="*/ 3022849 w 3501151"/>
                            <a:gd name="connsiteY160" fmla="*/ 566522 h 4983777"/>
                            <a:gd name="connsiteX161" fmla="*/ 3065052 w 3501151"/>
                            <a:gd name="connsiteY161" fmla="*/ 552454 h 4983777"/>
                            <a:gd name="connsiteX162" fmla="*/ 3501151 w 3501151"/>
                            <a:gd name="connsiteY162" fmla="*/ 580589 h 4983777"/>
                            <a:gd name="connsiteX163" fmla="*/ 3473015 w 3501151"/>
                            <a:gd name="connsiteY163" fmla="*/ 608725 h 4983777"/>
                            <a:gd name="connsiteX164" fmla="*/ 3360474 w 3501151"/>
                            <a:gd name="connsiteY164" fmla="*/ 594657 h 4983777"/>
                            <a:gd name="connsiteX165" fmla="*/ 3191662 w 3501151"/>
                            <a:gd name="connsiteY165" fmla="*/ 608725 h 4983777"/>
                            <a:gd name="connsiteX166" fmla="*/ 3065052 w 3501151"/>
                            <a:gd name="connsiteY166" fmla="*/ 650928 h 4983777"/>
                            <a:gd name="connsiteX167" fmla="*/ 3022849 w 3501151"/>
                            <a:gd name="connsiteY167" fmla="*/ 664995 h 4983777"/>
                            <a:gd name="connsiteX168" fmla="*/ 2994714 w 3501151"/>
                            <a:gd name="connsiteY168" fmla="*/ 693131 h 4983777"/>
                            <a:gd name="connsiteX169" fmla="*/ 2882172 w 3501151"/>
                            <a:gd name="connsiteY169" fmla="*/ 721266 h 4983777"/>
                            <a:gd name="connsiteX170" fmla="*/ 2797766 w 3501151"/>
                            <a:gd name="connsiteY170" fmla="*/ 749402 h 4983777"/>
                            <a:gd name="connsiteX171" fmla="*/ 2755563 w 3501151"/>
                            <a:gd name="connsiteY171" fmla="*/ 763469 h 4983777"/>
                            <a:gd name="connsiteX172" fmla="*/ 2628954 w 3501151"/>
                            <a:gd name="connsiteY172" fmla="*/ 833808 h 4983777"/>
                            <a:gd name="connsiteX173" fmla="*/ 2600818 w 3501151"/>
                            <a:gd name="connsiteY173" fmla="*/ 876011 h 4983777"/>
                            <a:gd name="connsiteX174" fmla="*/ 2530480 w 3501151"/>
                            <a:gd name="connsiteY174" fmla="*/ 932282 h 4983777"/>
                            <a:gd name="connsiteX175" fmla="*/ 2502345 w 3501151"/>
                            <a:gd name="connsiteY175" fmla="*/ 974485 h 4983777"/>
                            <a:gd name="connsiteX176" fmla="*/ 2474209 w 3501151"/>
                            <a:gd name="connsiteY176" fmla="*/ 1002620 h 4983777"/>
                            <a:gd name="connsiteX177" fmla="*/ 2446074 w 3501151"/>
                            <a:gd name="connsiteY177" fmla="*/ 1044823 h 4983777"/>
                            <a:gd name="connsiteX178" fmla="*/ 2389803 w 3501151"/>
                            <a:gd name="connsiteY178" fmla="*/ 1101094 h 4983777"/>
                            <a:gd name="connsiteX179" fmla="*/ 2361668 w 3501151"/>
                            <a:gd name="connsiteY179" fmla="*/ 1143297 h 4983777"/>
                            <a:gd name="connsiteX180" fmla="*/ 2347600 w 3501151"/>
                            <a:gd name="connsiteY180" fmla="*/ 1185500 h 4983777"/>
                            <a:gd name="connsiteX181" fmla="*/ 2305397 w 3501151"/>
                            <a:gd name="connsiteY181" fmla="*/ 1227703 h 4983777"/>
                            <a:gd name="connsiteX182" fmla="*/ 2263194 w 3501151"/>
                            <a:gd name="connsiteY182" fmla="*/ 1368380 h 4983777"/>
                            <a:gd name="connsiteX183" fmla="*/ 2206923 w 3501151"/>
                            <a:gd name="connsiteY183" fmla="*/ 1438718 h 4983777"/>
                            <a:gd name="connsiteX184" fmla="*/ 2178788 w 3501151"/>
                            <a:gd name="connsiteY184" fmla="*/ 1523125 h 4983777"/>
                            <a:gd name="connsiteX185" fmla="*/ 2122517 w 3501151"/>
                            <a:gd name="connsiteY185" fmla="*/ 1593463 h 4983777"/>
                            <a:gd name="connsiteX186" fmla="*/ 2094382 w 3501151"/>
                            <a:gd name="connsiteY186" fmla="*/ 1677869 h 4983777"/>
                            <a:gd name="connsiteX187" fmla="*/ 2220991 w 3501151"/>
                            <a:gd name="connsiteY187" fmla="*/ 1663802 h 4983777"/>
                            <a:gd name="connsiteX188" fmla="*/ 2333532 w 3501151"/>
                            <a:gd name="connsiteY188" fmla="*/ 1635666 h 4983777"/>
                            <a:gd name="connsiteX189" fmla="*/ 2417938 w 3501151"/>
                            <a:gd name="connsiteY189" fmla="*/ 1607531 h 4983777"/>
                            <a:gd name="connsiteX190" fmla="*/ 2488277 w 3501151"/>
                            <a:gd name="connsiteY190" fmla="*/ 1537192 h 4983777"/>
                            <a:gd name="connsiteX191" fmla="*/ 2614886 w 3501151"/>
                            <a:gd name="connsiteY191" fmla="*/ 1438718 h 4983777"/>
                            <a:gd name="connsiteX192" fmla="*/ 2657089 w 3501151"/>
                            <a:gd name="connsiteY192" fmla="*/ 1424651 h 4983777"/>
                            <a:gd name="connsiteX193" fmla="*/ 2685225 w 3501151"/>
                            <a:gd name="connsiteY193" fmla="*/ 1396515 h 4983777"/>
                            <a:gd name="connsiteX194" fmla="*/ 2741495 w 3501151"/>
                            <a:gd name="connsiteY194" fmla="*/ 1382448 h 4983777"/>
                            <a:gd name="connsiteX195" fmla="*/ 2839969 w 3501151"/>
                            <a:gd name="connsiteY195" fmla="*/ 1340245 h 4983777"/>
                            <a:gd name="connsiteX196" fmla="*/ 2868105 w 3501151"/>
                            <a:gd name="connsiteY196" fmla="*/ 1312109 h 4983777"/>
                            <a:gd name="connsiteX197" fmla="*/ 2952511 w 3501151"/>
                            <a:gd name="connsiteY197" fmla="*/ 1283974 h 4983777"/>
                            <a:gd name="connsiteX198" fmla="*/ 2994714 w 3501151"/>
                            <a:gd name="connsiteY198" fmla="*/ 1269906 h 4983777"/>
                            <a:gd name="connsiteX199" fmla="*/ 3036917 w 3501151"/>
                            <a:gd name="connsiteY199" fmla="*/ 1255838 h 4983777"/>
                            <a:gd name="connsiteX200" fmla="*/ 2994714 w 3501151"/>
                            <a:gd name="connsiteY200" fmla="*/ 1283974 h 4983777"/>
                            <a:gd name="connsiteX201" fmla="*/ 2924375 w 3501151"/>
                            <a:gd name="connsiteY201" fmla="*/ 1354312 h 4983777"/>
                            <a:gd name="connsiteX202" fmla="*/ 2896240 w 3501151"/>
                            <a:gd name="connsiteY202" fmla="*/ 1382448 h 4983777"/>
                            <a:gd name="connsiteX203" fmla="*/ 2769631 w 3501151"/>
                            <a:gd name="connsiteY203" fmla="*/ 1452786 h 4983777"/>
                            <a:gd name="connsiteX204" fmla="*/ 2699292 w 3501151"/>
                            <a:gd name="connsiteY204" fmla="*/ 1509057 h 4983777"/>
                            <a:gd name="connsiteX205" fmla="*/ 2657089 w 3501151"/>
                            <a:gd name="connsiteY205" fmla="*/ 1523125 h 4983777"/>
                            <a:gd name="connsiteX206" fmla="*/ 2572683 w 3501151"/>
                            <a:gd name="connsiteY206" fmla="*/ 1579395 h 4983777"/>
                            <a:gd name="connsiteX207" fmla="*/ 2530480 w 3501151"/>
                            <a:gd name="connsiteY207" fmla="*/ 1593463 h 4983777"/>
                            <a:gd name="connsiteX208" fmla="*/ 2432006 w 3501151"/>
                            <a:gd name="connsiteY208" fmla="*/ 1649734 h 4983777"/>
                            <a:gd name="connsiteX209" fmla="*/ 2375735 w 3501151"/>
                            <a:gd name="connsiteY209" fmla="*/ 1677869 h 4983777"/>
                            <a:gd name="connsiteX210" fmla="*/ 2347600 w 3501151"/>
                            <a:gd name="connsiteY210" fmla="*/ 1706005 h 4983777"/>
                            <a:gd name="connsiteX211" fmla="*/ 2220991 w 3501151"/>
                            <a:gd name="connsiteY211" fmla="*/ 1734140 h 4983777"/>
                            <a:gd name="connsiteX212" fmla="*/ 2136585 w 3501151"/>
                            <a:gd name="connsiteY212" fmla="*/ 1762275 h 4983777"/>
                            <a:gd name="connsiteX213" fmla="*/ 2094382 w 3501151"/>
                            <a:gd name="connsiteY213" fmla="*/ 1776343 h 4983777"/>
                            <a:gd name="connsiteX214" fmla="*/ 2052178 w 3501151"/>
                            <a:gd name="connsiteY214" fmla="*/ 1790411 h 4983777"/>
                            <a:gd name="connsiteX215" fmla="*/ 2024043 w 3501151"/>
                            <a:gd name="connsiteY215" fmla="*/ 1846682 h 4983777"/>
                            <a:gd name="connsiteX216" fmla="*/ 1981840 w 3501151"/>
                            <a:gd name="connsiteY216" fmla="*/ 1888885 h 4983777"/>
                            <a:gd name="connsiteX217" fmla="*/ 1869298 w 3501151"/>
                            <a:gd name="connsiteY217" fmla="*/ 1959223 h 4983777"/>
                            <a:gd name="connsiteX218" fmla="*/ 1813028 w 3501151"/>
                            <a:gd name="connsiteY218" fmla="*/ 2057697 h 4983777"/>
                            <a:gd name="connsiteX219" fmla="*/ 1798960 w 3501151"/>
                            <a:gd name="connsiteY219" fmla="*/ 2099900 h 4983777"/>
                            <a:gd name="connsiteX220" fmla="*/ 1883366 w 3501151"/>
                            <a:gd name="connsiteY220" fmla="*/ 2057697 h 4983777"/>
                            <a:gd name="connsiteX221" fmla="*/ 1911502 w 3501151"/>
                            <a:gd name="connsiteY221" fmla="*/ 2015494 h 4983777"/>
                            <a:gd name="connsiteX222" fmla="*/ 1925569 w 3501151"/>
                            <a:gd name="connsiteY222" fmla="*/ 1973291 h 4983777"/>
                            <a:gd name="connsiteX223" fmla="*/ 1995908 w 3501151"/>
                            <a:gd name="connsiteY223" fmla="*/ 1902952 h 4983777"/>
                            <a:gd name="connsiteX224" fmla="*/ 2066246 w 3501151"/>
                            <a:gd name="connsiteY224" fmla="*/ 1804478 h 4983777"/>
                            <a:gd name="connsiteX225" fmla="*/ 2052178 w 3501151"/>
                            <a:gd name="connsiteY225" fmla="*/ 1860749 h 4983777"/>
                            <a:gd name="connsiteX226" fmla="*/ 1953705 w 3501151"/>
                            <a:gd name="connsiteY226" fmla="*/ 1973291 h 4983777"/>
                            <a:gd name="connsiteX227" fmla="*/ 1897434 w 3501151"/>
                            <a:gd name="connsiteY227" fmla="*/ 2057697 h 4983777"/>
                            <a:gd name="connsiteX228" fmla="*/ 1883366 w 3501151"/>
                            <a:gd name="connsiteY228" fmla="*/ 2099900 h 4983777"/>
                            <a:gd name="connsiteX229" fmla="*/ 1841163 w 3501151"/>
                            <a:gd name="connsiteY229" fmla="*/ 2142103 h 4983777"/>
                            <a:gd name="connsiteX230" fmla="*/ 1784892 w 3501151"/>
                            <a:gd name="connsiteY230" fmla="*/ 2212442 h 4983777"/>
                            <a:gd name="connsiteX231" fmla="*/ 1742689 w 3501151"/>
                            <a:gd name="connsiteY231" fmla="*/ 2310915 h 4983777"/>
                            <a:gd name="connsiteX232" fmla="*/ 1714554 w 3501151"/>
                            <a:gd name="connsiteY232" fmla="*/ 2395322 h 4983777"/>
                            <a:gd name="connsiteX233" fmla="*/ 1658283 w 3501151"/>
                            <a:gd name="connsiteY233" fmla="*/ 2479728 h 4983777"/>
                            <a:gd name="connsiteX234" fmla="*/ 1630148 w 3501151"/>
                            <a:gd name="connsiteY234" fmla="*/ 2521931 h 4983777"/>
                            <a:gd name="connsiteX235" fmla="*/ 1573877 w 3501151"/>
                            <a:gd name="connsiteY235" fmla="*/ 2578202 h 4983777"/>
                            <a:gd name="connsiteX236" fmla="*/ 1616080 w 3501151"/>
                            <a:gd name="connsiteY236" fmla="*/ 2592269 h 4983777"/>
                            <a:gd name="connsiteX237" fmla="*/ 1728622 w 3501151"/>
                            <a:gd name="connsiteY237" fmla="*/ 2564134 h 4983777"/>
                            <a:gd name="connsiteX238" fmla="*/ 1784892 w 3501151"/>
                            <a:gd name="connsiteY238" fmla="*/ 2550066 h 4983777"/>
                            <a:gd name="connsiteX239" fmla="*/ 1827095 w 3501151"/>
                            <a:gd name="connsiteY239" fmla="*/ 2535998 h 4983777"/>
                            <a:gd name="connsiteX240" fmla="*/ 1939637 w 3501151"/>
                            <a:gd name="connsiteY240" fmla="*/ 2507863 h 4983777"/>
                            <a:gd name="connsiteX241" fmla="*/ 1981840 w 3501151"/>
                            <a:gd name="connsiteY241" fmla="*/ 2493795 h 4983777"/>
                            <a:gd name="connsiteX242" fmla="*/ 2108449 w 3501151"/>
                            <a:gd name="connsiteY242" fmla="*/ 2479728 h 4983777"/>
                            <a:gd name="connsiteX243" fmla="*/ 2685225 w 3501151"/>
                            <a:gd name="connsiteY243" fmla="*/ 2493795 h 4983777"/>
                            <a:gd name="connsiteX244" fmla="*/ 2727428 w 3501151"/>
                            <a:gd name="connsiteY244" fmla="*/ 2507863 h 4983777"/>
                            <a:gd name="connsiteX245" fmla="*/ 2685225 w 3501151"/>
                            <a:gd name="connsiteY245" fmla="*/ 2521931 h 4983777"/>
                            <a:gd name="connsiteX246" fmla="*/ 2544548 w 3501151"/>
                            <a:gd name="connsiteY246" fmla="*/ 2535998 h 4983777"/>
                            <a:gd name="connsiteX247" fmla="*/ 2206923 w 3501151"/>
                            <a:gd name="connsiteY247" fmla="*/ 2564134 h 4983777"/>
                            <a:gd name="connsiteX248" fmla="*/ 2038111 w 3501151"/>
                            <a:gd name="connsiteY248" fmla="*/ 2620405 h 4983777"/>
                            <a:gd name="connsiteX249" fmla="*/ 1995908 w 3501151"/>
                            <a:gd name="connsiteY249" fmla="*/ 2634472 h 4983777"/>
                            <a:gd name="connsiteX250" fmla="*/ 1953705 w 3501151"/>
                            <a:gd name="connsiteY250" fmla="*/ 2648540 h 4983777"/>
                            <a:gd name="connsiteX251" fmla="*/ 1658283 w 3501151"/>
                            <a:gd name="connsiteY251" fmla="*/ 2662608 h 4983777"/>
                            <a:gd name="connsiteX252" fmla="*/ 1616080 w 3501151"/>
                            <a:gd name="connsiteY252" fmla="*/ 2676675 h 4983777"/>
                            <a:gd name="connsiteX253" fmla="*/ 1587945 w 3501151"/>
                            <a:gd name="connsiteY253" fmla="*/ 2704811 h 4983777"/>
                            <a:gd name="connsiteX254" fmla="*/ 1545742 w 3501151"/>
                            <a:gd name="connsiteY254" fmla="*/ 2732946 h 4983777"/>
                            <a:gd name="connsiteX255" fmla="*/ 1489471 w 3501151"/>
                            <a:gd name="connsiteY255" fmla="*/ 2817352 h 4983777"/>
                            <a:gd name="connsiteX256" fmla="*/ 1461335 w 3501151"/>
                            <a:gd name="connsiteY256" fmla="*/ 2859555 h 4983777"/>
                            <a:gd name="connsiteX257" fmla="*/ 1447268 w 3501151"/>
                            <a:gd name="connsiteY257" fmla="*/ 2901758 h 4983777"/>
                            <a:gd name="connsiteX258" fmla="*/ 1362862 w 3501151"/>
                            <a:gd name="connsiteY258" fmla="*/ 3014300 h 4983777"/>
                            <a:gd name="connsiteX259" fmla="*/ 1320658 w 3501151"/>
                            <a:gd name="connsiteY259" fmla="*/ 3084638 h 4983777"/>
                            <a:gd name="connsiteX260" fmla="*/ 1278455 w 3501151"/>
                            <a:gd name="connsiteY260" fmla="*/ 3169045 h 4983777"/>
                            <a:gd name="connsiteX261" fmla="*/ 1222185 w 3501151"/>
                            <a:gd name="connsiteY261" fmla="*/ 3281586 h 4983777"/>
                            <a:gd name="connsiteX262" fmla="*/ 1208117 w 3501151"/>
                            <a:gd name="connsiteY262" fmla="*/ 3323789 h 4983777"/>
                            <a:gd name="connsiteX263" fmla="*/ 1179982 w 3501151"/>
                            <a:gd name="connsiteY263" fmla="*/ 3365992 h 4983777"/>
                            <a:gd name="connsiteX264" fmla="*/ 1151846 w 3501151"/>
                            <a:gd name="connsiteY264" fmla="*/ 3450398 h 4983777"/>
                            <a:gd name="connsiteX265" fmla="*/ 1137778 w 3501151"/>
                            <a:gd name="connsiteY265" fmla="*/ 3492602 h 4983777"/>
                            <a:gd name="connsiteX266" fmla="*/ 1123711 w 3501151"/>
                            <a:gd name="connsiteY266" fmla="*/ 3534805 h 4983777"/>
                            <a:gd name="connsiteX267" fmla="*/ 1095575 w 3501151"/>
                            <a:gd name="connsiteY267" fmla="*/ 3562940 h 4983777"/>
                            <a:gd name="connsiteX268" fmla="*/ 1179982 w 3501151"/>
                            <a:gd name="connsiteY268" fmla="*/ 3534805 h 4983777"/>
                            <a:gd name="connsiteX269" fmla="*/ 1264388 w 3501151"/>
                            <a:gd name="connsiteY269" fmla="*/ 3492602 h 4983777"/>
                            <a:gd name="connsiteX270" fmla="*/ 1306591 w 3501151"/>
                            <a:gd name="connsiteY270" fmla="*/ 3478534 h 4983777"/>
                            <a:gd name="connsiteX271" fmla="*/ 1334726 w 3501151"/>
                            <a:gd name="connsiteY271" fmla="*/ 3450398 h 4983777"/>
                            <a:gd name="connsiteX272" fmla="*/ 1419132 w 3501151"/>
                            <a:gd name="connsiteY272" fmla="*/ 3436331 h 4983777"/>
                            <a:gd name="connsiteX273" fmla="*/ 1461335 w 3501151"/>
                            <a:gd name="connsiteY273" fmla="*/ 3422263 h 4983777"/>
                            <a:gd name="connsiteX274" fmla="*/ 1517606 w 3501151"/>
                            <a:gd name="connsiteY274" fmla="*/ 3394128 h 4983777"/>
                            <a:gd name="connsiteX275" fmla="*/ 1602012 w 3501151"/>
                            <a:gd name="connsiteY275" fmla="*/ 3365992 h 4983777"/>
                            <a:gd name="connsiteX276" fmla="*/ 1644215 w 3501151"/>
                            <a:gd name="connsiteY276" fmla="*/ 3351925 h 4983777"/>
                            <a:gd name="connsiteX277" fmla="*/ 1756757 w 3501151"/>
                            <a:gd name="connsiteY277" fmla="*/ 3323789 h 4983777"/>
                            <a:gd name="connsiteX278" fmla="*/ 1798960 w 3501151"/>
                            <a:gd name="connsiteY278" fmla="*/ 3309722 h 4983777"/>
                            <a:gd name="connsiteX279" fmla="*/ 1869298 w 3501151"/>
                            <a:gd name="connsiteY279" fmla="*/ 3295654 h 4983777"/>
                            <a:gd name="connsiteX280" fmla="*/ 2024043 w 3501151"/>
                            <a:gd name="connsiteY280" fmla="*/ 3253451 h 4983777"/>
                            <a:gd name="connsiteX281" fmla="*/ 2136585 w 3501151"/>
                            <a:gd name="connsiteY281" fmla="*/ 3211248 h 4983777"/>
                            <a:gd name="connsiteX282" fmla="*/ 2220991 w 3501151"/>
                            <a:gd name="connsiteY282" fmla="*/ 3183112 h 4983777"/>
                            <a:gd name="connsiteX283" fmla="*/ 2206923 w 3501151"/>
                            <a:gd name="connsiteY283" fmla="*/ 3239383 h 4983777"/>
                            <a:gd name="connsiteX284" fmla="*/ 2164720 w 3501151"/>
                            <a:gd name="connsiteY284" fmla="*/ 3267518 h 4983777"/>
                            <a:gd name="connsiteX285" fmla="*/ 2094382 w 3501151"/>
                            <a:gd name="connsiteY285" fmla="*/ 3309722 h 4983777"/>
                            <a:gd name="connsiteX286" fmla="*/ 2066246 w 3501151"/>
                            <a:gd name="connsiteY286" fmla="*/ 3337857 h 4983777"/>
                            <a:gd name="connsiteX287" fmla="*/ 1981840 w 3501151"/>
                            <a:gd name="connsiteY287" fmla="*/ 3365992 h 4983777"/>
                            <a:gd name="connsiteX288" fmla="*/ 1939637 w 3501151"/>
                            <a:gd name="connsiteY288" fmla="*/ 3380060 h 4983777"/>
                            <a:gd name="connsiteX289" fmla="*/ 1897434 w 3501151"/>
                            <a:gd name="connsiteY289" fmla="*/ 3408195 h 4983777"/>
                            <a:gd name="connsiteX290" fmla="*/ 1798960 w 3501151"/>
                            <a:gd name="connsiteY290" fmla="*/ 3436331 h 4983777"/>
                            <a:gd name="connsiteX291" fmla="*/ 1756757 w 3501151"/>
                            <a:gd name="connsiteY291" fmla="*/ 3450398 h 4983777"/>
                            <a:gd name="connsiteX292" fmla="*/ 1587945 w 3501151"/>
                            <a:gd name="connsiteY292" fmla="*/ 3478534 h 4983777"/>
                            <a:gd name="connsiteX293" fmla="*/ 1503538 w 3501151"/>
                            <a:gd name="connsiteY293" fmla="*/ 3506669 h 4983777"/>
                            <a:gd name="connsiteX294" fmla="*/ 1433200 w 3501151"/>
                            <a:gd name="connsiteY294" fmla="*/ 3520737 h 4983777"/>
                            <a:gd name="connsiteX295" fmla="*/ 1348794 w 3501151"/>
                            <a:gd name="connsiteY295" fmla="*/ 3548872 h 4983777"/>
                            <a:gd name="connsiteX296" fmla="*/ 1208117 w 3501151"/>
                            <a:gd name="connsiteY296" fmla="*/ 3591075 h 4983777"/>
                            <a:gd name="connsiteX297" fmla="*/ 1165914 w 3501151"/>
                            <a:gd name="connsiteY297" fmla="*/ 3605143 h 4983777"/>
                            <a:gd name="connsiteX298" fmla="*/ 1123711 w 3501151"/>
                            <a:gd name="connsiteY298" fmla="*/ 3633278 h 4983777"/>
                            <a:gd name="connsiteX299" fmla="*/ 1053372 w 3501151"/>
                            <a:gd name="connsiteY299" fmla="*/ 3689549 h 4983777"/>
                            <a:gd name="connsiteX300" fmla="*/ 1025237 w 3501151"/>
                            <a:gd name="connsiteY300" fmla="*/ 3731752 h 4983777"/>
                            <a:gd name="connsiteX301" fmla="*/ 968966 w 3501151"/>
                            <a:gd name="connsiteY301" fmla="*/ 3788023 h 4983777"/>
                            <a:gd name="connsiteX302" fmla="*/ 912695 w 3501151"/>
                            <a:gd name="connsiteY302" fmla="*/ 3858362 h 4983777"/>
                            <a:gd name="connsiteX303" fmla="*/ 884560 w 3501151"/>
                            <a:gd name="connsiteY303" fmla="*/ 3942768 h 4983777"/>
                            <a:gd name="connsiteX304" fmla="*/ 856425 w 3501151"/>
                            <a:gd name="connsiteY304" fmla="*/ 3984971 h 4983777"/>
                            <a:gd name="connsiteX305" fmla="*/ 842357 w 3501151"/>
                            <a:gd name="connsiteY305" fmla="*/ 4027174 h 4983777"/>
                            <a:gd name="connsiteX306" fmla="*/ 786086 w 3501151"/>
                            <a:gd name="connsiteY306" fmla="*/ 4111580 h 4983777"/>
                            <a:gd name="connsiteX307" fmla="*/ 757951 w 3501151"/>
                            <a:gd name="connsiteY307" fmla="*/ 4153783 h 4983777"/>
                            <a:gd name="connsiteX308" fmla="*/ 715748 w 3501151"/>
                            <a:gd name="connsiteY308" fmla="*/ 4224122 h 4983777"/>
                            <a:gd name="connsiteX309" fmla="*/ 701680 w 3501151"/>
                            <a:gd name="connsiteY309" fmla="*/ 4280392 h 4983777"/>
                            <a:gd name="connsiteX310" fmla="*/ 659477 w 3501151"/>
                            <a:gd name="connsiteY310" fmla="*/ 4308528 h 4983777"/>
                            <a:gd name="connsiteX311" fmla="*/ 603206 w 3501151"/>
                            <a:gd name="connsiteY311" fmla="*/ 4392934 h 4983777"/>
                            <a:gd name="connsiteX312" fmla="*/ 603206 w 3501151"/>
                            <a:gd name="connsiteY312" fmla="*/ 4392934 h 4983777"/>
                            <a:gd name="connsiteX313" fmla="*/ 546935 w 3501151"/>
                            <a:gd name="connsiteY313" fmla="*/ 4505475 h 4983777"/>
                            <a:gd name="connsiteX314" fmla="*/ 504732 w 3501151"/>
                            <a:gd name="connsiteY314" fmla="*/ 4575814 h 4983777"/>
                            <a:gd name="connsiteX315" fmla="*/ 448462 w 3501151"/>
                            <a:gd name="connsiteY315" fmla="*/ 4688355 h 4983777"/>
                            <a:gd name="connsiteX316" fmla="*/ 406258 w 3501151"/>
                            <a:gd name="connsiteY316" fmla="*/ 4702423 h 4983777"/>
                            <a:gd name="connsiteX317" fmla="*/ 335920 w 3501151"/>
                            <a:gd name="connsiteY317" fmla="*/ 4772762 h 4983777"/>
                            <a:gd name="connsiteX318" fmla="*/ 265582 w 3501151"/>
                            <a:gd name="connsiteY318" fmla="*/ 4829032 h 4983777"/>
                            <a:gd name="connsiteX319" fmla="*/ 195243 w 3501151"/>
                            <a:gd name="connsiteY319" fmla="*/ 4899371 h 4983777"/>
                            <a:gd name="connsiteX320" fmla="*/ 153040 w 3501151"/>
                            <a:gd name="connsiteY320" fmla="*/ 4927506 h 4983777"/>
                            <a:gd name="connsiteX321" fmla="*/ 110837 w 3501151"/>
                            <a:gd name="connsiteY321" fmla="*/ 4969709 h 4983777"/>
                            <a:gd name="connsiteX322" fmla="*/ 68634 w 3501151"/>
                            <a:gd name="connsiteY322" fmla="*/ 4983777 h 49837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  <a:cxn ang="0">
                              <a:pos x="connsiteX144" y="connsiteY144"/>
                            </a:cxn>
                            <a:cxn ang="0">
                              <a:pos x="connsiteX145" y="connsiteY145"/>
                            </a:cxn>
                            <a:cxn ang="0">
                              <a:pos x="connsiteX146" y="connsiteY146"/>
                            </a:cxn>
                            <a:cxn ang="0">
                              <a:pos x="connsiteX147" y="connsiteY147"/>
                            </a:cxn>
                            <a:cxn ang="0">
                              <a:pos x="connsiteX148" y="connsiteY148"/>
                            </a:cxn>
                            <a:cxn ang="0">
                              <a:pos x="connsiteX149" y="connsiteY149"/>
                            </a:cxn>
                            <a:cxn ang="0">
                              <a:pos x="connsiteX150" y="connsiteY150"/>
                            </a:cxn>
                            <a:cxn ang="0">
                              <a:pos x="connsiteX151" y="connsiteY151"/>
                            </a:cxn>
                            <a:cxn ang="0">
                              <a:pos x="connsiteX152" y="connsiteY152"/>
                            </a:cxn>
                            <a:cxn ang="0">
                              <a:pos x="connsiteX153" y="connsiteY153"/>
                            </a:cxn>
                            <a:cxn ang="0">
                              <a:pos x="connsiteX154" y="connsiteY154"/>
                            </a:cxn>
                            <a:cxn ang="0">
                              <a:pos x="connsiteX155" y="connsiteY155"/>
                            </a:cxn>
                            <a:cxn ang="0">
                              <a:pos x="connsiteX156" y="connsiteY156"/>
                            </a:cxn>
                            <a:cxn ang="0">
                              <a:pos x="connsiteX157" y="connsiteY157"/>
                            </a:cxn>
                            <a:cxn ang="0">
                              <a:pos x="connsiteX158" y="connsiteY158"/>
                            </a:cxn>
                            <a:cxn ang="0">
                              <a:pos x="connsiteX159" y="connsiteY159"/>
                            </a:cxn>
                            <a:cxn ang="0">
                              <a:pos x="connsiteX160" y="connsiteY160"/>
                            </a:cxn>
                            <a:cxn ang="0">
                              <a:pos x="connsiteX161" y="connsiteY161"/>
                            </a:cxn>
                            <a:cxn ang="0">
                              <a:pos x="connsiteX162" y="connsiteY162"/>
                            </a:cxn>
                            <a:cxn ang="0">
                              <a:pos x="connsiteX163" y="connsiteY163"/>
                            </a:cxn>
                            <a:cxn ang="0">
                              <a:pos x="connsiteX164" y="connsiteY164"/>
                            </a:cxn>
                            <a:cxn ang="0">
                              <a:pos x="connsiteX165" y="connsiteY165"/>
                            </a:cxn>
                            <a:cxn ang="0">
                              <a:pos x="connsiteX166" y="connsiteY166"/>
                            </a:cxn>
                            <a:cxn ang="0">
                              <a:pos x="connsiteX167" y="connsiteY167"/>
                            </a:cxn>
                            <a:cxn ang="0">
                              <a:pos x="connsiteX168" y="connsiteY168"/>
                            </a:cxn>
                            <a:cxn ang="0">
                              <a:pos x="connsiteX169" y="connsiteY169"/>
                            </a:cxn>
                            <a:cxn ang="0">
                              <a:pos x="connsiteX170" y="connsiteY170"/>
                            </a:cxn>
                            <a:cxn ang="0">
                              <a:pos x="connsiteX171" y="connsiteY171"/>
                            </a:cxn>
                            <a:cxn ang="0">
                              <a:pos x="connsiteX172" y="connsiteY172"/>
                            </a:cxn>
                            <a:cxn ang="0">
                              <a:pos x="connsiteX173" y="connsiteY173"/>
                            </a:cxn>
                            <a:cxn ang="0">
                              <a:pos x="connsiteX174" y="connsiteY174"/>
                            </a:cxn>
                            <a:cxn ang="0">
                              <a:pos x="connsiteX175" y="connsiteY175"/>
                            </a:cxn>
                            <a:cxn ang="0">
                              <a:pos x="connsiteX176" y="connsiteY176"/>
                            </a:cxn>
                            <a:cxn ang="0">
                              <a:pos x="connsiteX177" y="connsiteY177"/>
                            </a:cxn>
                            <a:cxn ang="0">
                              <a:pos x="connsiteX178" y="connsiteY178"/>
                            </a:cxn>
                            <a:cxn ang="0">
                              <a:pos x="connsiteX179" y="connsiteY179"/>
                            </a:cxn>
                            <a:cxn ang="0">
                              <a:pos x="connsiteX180" y="connsiteY180"/>
                            </a:cxn>
                            <a:cxn ang="0">
                              <a:pos x="connsiteX181" y="connsiteY181"/>
                            </a:cxn>
                            <a:cxn ang="0">
                              <a:pos x="connsiteX182" y="connsiteY182"/>
                            </a:cxn>
                            <a:cxn ang="0">
                              <a:pos x="connsiteX183" y="connsiteY183"/>
                            </a:cxn>
                            <a:cxn ang="0">
                              <a:pos x="connsiteX184" y="connsiteY184"/>
                            </a:cxn>
                            <a:cxn ang="0">
                              <a:pos x="connsiteX185" y="connsiteY185"/>
                            </a:cxn>
                            <a:cxn ang="0">
                              <a:pos x="connsiteX186" y="connsiteY186"/>
                            </a:cxn>
                            <a:cxn ang="0">
                              <a:pos x="connsiteX187" y="connsiteY187"/>
                            </a:cxn>
                            <a:cxn ang="0">
                              <a:pos x="connsiteX188" y="connsiteY188"/>
                            </a:cxn>
                            <a:cxn ang="0">
                              <a:pos x="connsiteX189" y="connsiteY189"/>
                            </a:cxn>
                            <a:cxn ang="0">
                              <a:pos x="connsiteX190" y="connsiteY190"/>
                            </a:cxn>
                            <a:cxn ang="0">
                              <a:pos x="connsiteX191" y="connsiteY191"/>
                            </a:cxn>
                            <a:cxn ang="0">
                              <a:pos x="connsiteX192" y="connsiteY192"/>
                            </a:cxn>
                            <a:cxn ang="0">
                              <a:pos x="connsiteX193" y="connsiteY193"/>
                            </a:cxn>
                            <a:cxn ang="0">
                              <a:pos x="connsiteX194" y="connsiteY194"/>
                            </a:cxn>
                            <a:cxn ang="0">
                              <a:pos x="connsiteX195" y="connsiteY195"/>
                            </a:cxn>
                            <a:cxn ang="0">
                              <a:pos x="connsiteX196" y="connsiteY196"/>
                            </a:cxn>
                            <a:cxn ang="0">
                              <a:pos x="connsiteX197" y="connsiteY197"/>
                            </a:cxn>
                            <a:cxn ang="0">
                              <a:pos x="connsiteX198" y="connsiteY198"/>
                            </a:cxn>
                            <a:cxn ang="0">
                              <a:pos x="connsiteX199" y="connsiteY199"/>
                            </a:cxn>
                            <a:cxn ang="0">
                              <a:pos x="connsiteX200" y="connsiteY200"/>
                            </a:cxn>
                            <a:cxn ang="0">
                              <a:pos x="connsiteX201" y="connsiteY201"/>
                            </a:cxn>
                            <a:cxn ang="0">
                              <a:pos x="connsiteX202" y="connsiteY202"/>
                            </a:cxn>
                            <a:cxn ang="0">
                              <a:pos x="connsiteX203" y="connsiteY203"/>
                            </a:cxn>
                            <a:cxn ang="0">
                              <a:pos x="connsiteX204" y="connsiteY204"/>
                            </a:cxn>
                            <a:cxn ang="0">
                              <a:pos x="connsiteX205" y="connsiteY205"/>
                            </a:cxn>
                            <a:cxn ang="0">
                              <a:pos x="connsiteX206" y="connsiteY206"/>
                            </a:cxn>
                            <a:cxn ang="0">
                              <a:pos x="connsiteX207" y="connsiteY207"/>
                            </a:cxn>
                            <a:cxn ang="0">
                              <a:pos x="connsiteX208" y="connsiteY208"/>
                            </a:cxn>
                            <a:cxn ang="0">
                              <a:pos x="connsiteX209" y="connsiteY209"/>
                            </a:cxn>
                            <a:cxn ang="0">
                              <a:pos x="connsiteX210" y="connsiteY210"/>
                            </a:cxn>
                            <a:cxn ang="0">
                              <a:pos x="connsiteX211" y="connsiteY211"/>
                            </a:cxn>
                            <a:cxn ang="0">
                              <a:pos x="connsiteX212" y="connsiteY212"/>
                            </a:cxn>
                            <a:cxn ang="0">
                              <a:pos x="connsiteX213" y="connsiteY213"/>
                            </a:cxn>
                            <a:cxn ang="0">
                              <a:pos x="connsiteX214" y="connsiteY214"/>
                            </a:cxn>
                            <a:cxn ang="0">
                              <a:pos x="connsiteX215" y="connsiteY215"/>
                            </a:cxn>
                            <a:cxn ang="0">
                              <a:pos x="connsiteX216" y="connsiteY216"/>
                            </a:cxn>
                            <a:cxn ang="0">
                              <a:pos x="connsiteX217" y="connsiteY217"/>
                            </a:cxn>
                            <a:cxn ang="0">
                              <a:pos x="connsiteX218" y="connsiteY218"/>
                            </a:cxn>
                            <a:cxn ang="0">
                              <a:pos x="connsiteX219" y="connsiteY219"/>
                            </a:cxn>
                            <a:cxn ang="0">
                              <a:pos x="connsiteX220" y="connsiteY220"/>
                            </a:cxn>
                            <a:cxn ang="0">
                              <a:pos x="connsiteX221" y="connsiteY221"/>
                            </a:cxn>
                            <a:cxn ang="0">
                              <a:pos x="connsiteX222" y="connsiteY222"/>
                            </a:cxn>
                            <a:cxn ang="0">
                              <a:pos x="connsiteX223" y="connsiteY223"/>
                            </a:cxn>
                            <a:cxn ang="0">
                              <a:pos x="connsiteX224" y="connsiteY224"/>
                            </a:cxn>
                            <a:cxn ang="0">
                              <a:pos x="connsiteX225" y="connsiteY225"/>
                            </a:cxn>
                            <a:cxn ang="0">
                              <a:pos x="connsiteX226" y="connsiteY226"/>
                            </a:cxn>
                            <a:cxn ang="0">
                              <a:pos x="connsiteX227" y="connsiteY227"/>
                            </a:cxn>
                            <a:cxn ang="0">
                              <a:pos x="connsiteX228" y="connsiteY228"/>
                            </a:cxn>
                            <a:cxn ang="0">
                              <a:pos x="connsiteX229" y="connsiteY229"/>
                            </a:cxn>
                            <a:cxn ang="0">
                              <a:pos x="connsiteX230" y="connsiteY230"/>
                            </a:cxn>
                            <a:cxn ang="0">
                              <a:pos x="connsiteX231" y="connsiteY231"/>
                            </a:cxn>
                            <a:cxn ang="0">
                              <a:pos x="connsiteX232" y="connsiteY232"/>
                            </a:cxn>
                            <a:cxn ang="0">
                              <a:pos x="connsiteX233" y="connsiteY233"/>
                            </a:cxn>
                            <a:cxn ang="0">
                              <a:pos x="connsiteX234" y="connsiteY234"/>
                            </a:cxn>
                            <a:cxn ang="0">
                              <a:pos x="connsiteX235" y="connsiteY235"/>
                            </a:cxn>
                            <a:cxn ang="0">
                              <a:pos x="connsiteX236" y="connsiteY236"/>
                            </a:cxn>
                            <a:cxn ang="0">
                              <a:pos x="connsiteX237" y="connsiteY237"/>
                            </a:cxn>
                            <a:cxn ang="0">
                              <a:pos x="connsiteX238" y="connsiteY238"/>
                            </a:cxn>
                            <a:cxn ang="0">
                              <a:pos x="connsiteX239" y="connsiteY239"/>
                            </a:cxn>
                            <a:cxn ang="0">
                              <a:pos x="connsiteX240" y="connsiteY240"/>
                            </a:cxn>
                            <a:cxn ang="0">
                              <a:pos x="connsiteX241" y="connsiteY241"/>
                            </a:cxn>
                            <a:cxn ang="0">
                              <a:pos x="connsiteX242" y="connsiteY242"/>
                            </a:cxn>
                            <a:cxn ang="0">
                              <a:pos x="connsiteX243" y="connsiteY243"/>
                            </a:cxn>
                            <a:cxn ang="0">
                              <a:pos x="connsiteX244" y="connsiteY244"/>
                            </a:cxn>
                            <a:cxn ang="0">
                              <a:pos x="connsiteX245" y="connsiteY245"/>
                            </a:cxn>
                            <a:cxn ang="0">
                              <a:pos x="connsiteX246" y="connsiteY246"/>
                            </a:cxn>
                            <a:cxn ang="0">
                              <a:pos x="connsiteX247" y="connsiteY247"/>
                            </a:cxn>
                            <a:cxn ang="0">
                              <a:pos x="connsiteX248" y="connsiteY248"/>
                            </a:cxn>
                            <a:cxn ang="0">
                              <a:pos x="connsiteX249" y="connsiteY249"/>
                            </a:cxn>
                            <a:cxn ang="0">
                              <a:pos x="connsiteX250" y="connsiteY250"/>
                            </a:cxn>
                            <a:cxn ang="0">
                              <a:pos x="connsiteX251" y="connsiteY251"/>
                            </a:cxn>
                            <a:cxn ang="0">
                              <a:pos x="connsiteX252" y="connsiteY252"/>
                            </a:cxn>
                            <a:cxn ang="0">
                              <a:pos x="connsiteX253" y="connsiteY253"/>
                            </a:cxn>
                            <a:cxn ang="0">
                              <a:pos x="connsiteX254" y="connsiteY254"/>
                            </a:cxn>
                            <a:cxn ang="0">
                              <a:pos x="connsiteX255" y="connsiteY255"/>
                            </a:cxn>
                            <a:cxn ang="0">
                              <a:pos x="connsiteX256" y="connsiteY256"/>
                            </a:cxn>
                            <a:cxn ang="0">
                              <a:pos x="connsiteX257" y="connsiteY257"/>
                            </a:cxn>
                            <a:cxn ang="0">
                              <a:pos x="connsiteX258" y="connsiteY258"/>
                            </a:cxn>
                            <a:cxn ang="0">
                              <a:pos x="connsiteX259" y="connsiteY259"/>
                            </a:cxn>
                            <a:cxn ang="0">
                              <a:pos x="connsiteX260" y="connsiteY260"/>
                            </a:cxn>
                            <a:cxn ang="0">
                              <a:pos x="connsiteX261" y="connsiteY261"/>
                            </a:cxn>
                            <a:cxn ang="0">
                              <a:pos x="connsiteX262" y="connsiteY262"/>
                            </a:cxn>
                            <a:cxn ang="0">
                              <a:pos x="connsiteX263" y="connsiteY263"/>
                            </a:cxn>
                            <a:cxn ang="0">
                              <a:pos x="connsiteX264" y="connsiteY264"/>
                            </a:cxn>
                            <a:cxn ang="0">
                              <a:pos x="connsiteX265" y="connsiteY265"/>
                            </a:cxn>
                            <a:cxn ang="0">
                              <a:pos x="connsiteX266" y="connsiteY266"/>
                            </a:cxn>
                            <a:cxn ang="0">
                              <a:pos x="connsiteX267" y="connsiteY267"/>
                            </a:cxn>
                            <a:cxn ang="0">
                              <a:pos x="connsiteX268" y="connsiteY268"/>
                            </a:cxn>
                            <a:cxn ang="0">
                              <a:pos x="connsiteX269" y="connsiteY269"/>
                            </a:cxn>
                            <a:cxn ang="0">
                              <a:pos x="connsiteX270" y="connsiteY270"/>
                            </a:cxn>
                            <a:cxn ang="0">
                              <a:pos x="connsiteX271" y="connsiteY271"/>
                            </a:cxn>
                            <a:cxn ang="0">
                              <a:pos x="connsiteX272" y="connsiteY272"/>
                            </a:cxn>
                            <a:cxn ang="0">
                              <a:pos x="connsiteX273" y="connsiteY273"/>
                            </a:cxn>
                            <a:cxn ang="0">
                              <a:pos x="connsiteX274" y="connsiteY274"/>
                            </a:cxn>
                            <a:cxn ang="0">
                              <a:pos x="connsiteX275" y="connsiteY275"/>
                            </a:cxn>
                            <a:cxn ang="0">
                              <a:pos x="connsiteX276" y="connsiteY276"/>
                            </a:cxn>
                            <a:cxn ang="0">
                              <a:pos x="connsiteX277" y="connsiteY277"/>
                            </a:cxn>
                            <a:cxn ang="0">
                              <a:pos x="connsiteX278" y="connsiteY278"/>
                            </a:cxn>
                            <a:cxn ang="0">
                              <a:pos x="connsiteX279" y="connsiteY279"/>
                            </a:cxn>
                            <a:cxn ang="0">
                              <a:pos x="connsiteX280" y="connsiteY280"/>
                            </a:cxn>
                            <a:cxn ang="0">
                              <a:pos x="connsiteX281" y="connsiteY281"/>
                            </a:cxn>
                            <a:cxn ang="0">
                              <a:pos x="connsiteX282" y="connsiteY282"/>
                            </a:cxn>
                            <a:cxn ang="0">
                              <a:pos x="connsiteX283" y="connsiteY283"/>
                            </a:cxn>
                            <a:cxn ang="0">
                              <a:pos x="connsiteX284" y="connsiteY284"/>
                            </a:cxn>
                            <a:cxn ang="0">
                              <a:pos x="connsiteX285" y="connsiteY285"/>
                            </a:cxn>
                            <a:cxn ang="0">
                              <a:pos x="connsiteX286" y="connsiteY286"/>
                            </a:cxn>
                            <a:cxn ang="0">
                              <a:pos x="connsiteX287" y="connsiteY287"/>
                            </a:cxn>
                            <a:cxn ang="0">
                              <a:pos x="connsiteX288" y="connsiteY288"/>
                            </a:cxn>
                            <a:cxn ang="0">
                              <a:pos x="connsiteX289" y="connsiteY289"/>
                            </a:cxn>
                            <a:cxn ang="0">
                              <a:pos x="connsiteX290" y="connsiteY290"/>
                            </a:cxn>
                            <a:cxn ang="0">
                              <a:pos x="connsiteX291" y="connsiteY291"/>
                            </a:cxn>
                            <a:cxn ang="0">
                              <a:pos x="connsiteX292" y="connsiteY292"/>
                            </a:cxn>
                            <a:cxn ang="0">
                              <a:pos x="connsiteX293" y="connsiteY293"/>
                            </a:cxn>
                            <a:cxn ang="0">
                              <a:pos x="connsiteX294" y="connsiteY294"/>
                            </a:cxn>
                            <a:cxn ang="0">
                              <a:pos x="connsiteX295" y="connsiteY295"/>
                            </a:cxn>
                            <a:cxn ang="0">
                              <a:pos x="connsiteX296" y="connsiteY296"/>
                            </a:cxn>
                            <a:cxn ang="0">
                              <a:pos x="connsiteX297" y="connsiteY297"/>
                            </a:cxn>
                            <a:cxn ang="0">
                              <a:pos x="connsiteX298" y="connsiteY298"/>
                            </a:cxn>
                            <a:cxn ang="0">
                              <a:pos x="connsiteX299" y="connsiteY299"/>
                            </a:cxn>
                            <a:cxn ang="0">
                              <a:pos x="connsiteX300" y="connsiteY300"/>
                            </a:cxn>
                            <a:cxn ang="0">
                              <a:pos x="connsiteX301" y="connsiteY301"/>
                            </a:cxn>
                            <a:cxn ang="0">
                              <a:pos x="connsiteX302" y="connsiteY302"/>
                            </a:cxn>
                            <a:cxn ang="0">
                              <a:pos x="connsiteX303" y="connsiteY303"/>
                            </a:cxn>
                            <a:cxn ang="0">
                              <a:pos x="connsiteX304" y="connsiteY304"/>
                            </a:cxn>
                            <a:cxn ang="0">
                              <a:pos x="connsiteX305" y="connsiteY305"/>
                            </a:cxn>
                            <a:cxn ang="0">
                              <a:pos x="connsiteX306" y="connsiteY306"/>
                            </a:cxn>
                            <a:cxn ang="0">
                              <a:pos x="connsiteX307" y="connsiteY307"/>
                            </a:cxn>
                            <a:cxn ang="0">
                              <a:pos x="connsiteX308" y="connsiteY308"/>
                            </a:cxn>
                            <a:cxn ang="0">
                              <a:pos x="connsiteX309" y="connsiteY309"/>
                            </a:cxn>
                            <a:cxn ang="0">
                              <a:pos x="connsiteX310" y="connsiteY310"/>
                            </a:cxn>
                            <a:cxn ang="0">
                              <a:pos x="connsiteX311" y="connsiteY311"/>
                            </a:cxn>
                            <a:cxn ang="0">
                              <a:pos x="connsiteX312" y="connsiteY312"/>
                            </a:cxn>
                            <a:cxn ang="0">
                              <a:pos x="connsiteX313" y="connsiteY313"/>
                            </a:cxn>
                            <a:cxn ang="0">
                              <a:pos x="connsiteX314" y="connsiteY314"/>
                            </a:cxn>
                            <a:cxn ang="0">
                              <a:pos x="connsiteX315" y="connsiteY315"/>
                            </a:cxn>
                            <a:cxn ang="0">
                              <a:pos x="connsiteX316" y="connsiteY316"/>
                            </a:cxn>
                            <a:cxn ang="0">
                              <a:pos x="connsiteX317" y="connsiteY317"/>
                            </a:cxn>
                            <a:cxn ang="0">
                              <a:pos x="connsiteX318" y="connsiteY318"/>
                            </a:cxn>
                            <a:cxn ang="0">
                              <a:pos x="connsiteX319" y="connsiteY319"/>
                            </a:cxn>
                            <a:cxn ang="0">
                              <a:pos x="connsiteX320" y="connsiteY320"/>
                            </a:cxn>
                            <a:cxn ang="0">
                              <a:pos x="connsiteX321" y="connsiteY321"/>
                            </a:cxn>
                            <a:cxn ang="0">
                              <a:pos x="connsiteX322" y="connsiteY322"/>
                            </a:cxn>
                          </a:cxnLst>
                          <a:rect l="l" t="t" r="r" b="b"/>
                          <a:pathLst>
                            <a:path w="3501151" h="4983777">
                              <a:moveTo>
                                <a:pt x="26431" y="4632085"/>
                              </a:moveTo>
                              <a:cubicBezTo>
                                <a:pt x="175282" y="4594872"/>
                                <a:pt x="0" y="4645396"/>
                                <a:pt x="124905" y="4589882"/>
                              </a:cubicBezTo>
                              <a:cubicBezTo>
                                <a:pt x="152006" y="4577837"/>
                                <a:pt x="181176" y="4571125"/>
                                <a:pt x="209311" y="4561746"/>
                              </a:cubicBezTo>
                              <a:lnTo>
                                <a:pt x="251514" y="4547678"/>
                              </a:lnTo>
                              <a:lnTo>
                                <a:pt x="335920" y="4463272"/>
                              </a:lnTo>
                              <a:cubicBezTo>
                                <a:pt x="349988" y="4449204"/>
                                <a:pt x="359249" y="4427360"/>
                                <a:pt x="378123" y="4421069"/>
                              </a:cubicBezTo>
                              <a:lnTo>
                                <a:pt x="420326" y="4407002"/>
                              </a:lnTo>
                              <a:cubicBezTo>
                                <a:pt x="425015" y="4392934"/>
                                <a:pt x="423908" y="4375284"/>
                                <a:pt x="434394" y="4364798"/>
                              </a:cubicBezTo>
                              <a:cubicBezTo>
                                <a:pt x="458304" y="4340888"/>
                                <a:pt x="518800" y="4308528"/>
                                <a:pt x="518800" y="4308528"/>
                              </a:cubicBezTo>
                              <a:cubicBezTo>
                                <a:pt x="528178" y="4294460"/>
                                <a:pt x="536373" y="4279527"/>
                                <a:pt x="546935" y="4266325"/>
                              </a:cubicBezTo>
                              <a:cubicBezTo>
                                <a:pt x="555221" y="4255968"/>
                                <a:pt x="571260" y="4250893"/>
                                <a:pt x="575071" y="4238189"/>
                              </a:cubicBezTo>
                              <a:cubicBezTo>
                                <a:pt x="585934" y="4201978"/>
                                <a:pt x="581217" y="4162614"/>
                                <a:pt x="589138" y="4125648"/>
                              </a:cubicBezTo>
                              <a:cubicBezTo>
                                <a:pt x="595352" y="4096649"/>
                                <a:pt x="617274" y="4041242"/>
                                <a:pt x="617274" y="4041242"/>
                              </a:cubicBezTo>
                              <a:cubicBezTo>
                                <a:pt x="621963" y="3928700"/>
                                <a:pt x="623849" y="3816007"/>
                                <a:pt x="631342" y="3703617"/>
                              </a:cubicBezTo>
                              <a:cubicBezTo>
                                <a:pt x="633239" y="3675157"/>
                                <a:pt x="641639" y="3647484"/>
                                <a:pt x="645409" y="3619211"/>
                              </a:cubicBezTo>
                              <a:cubicBezTo>
                                <a:pt x="651021" y="3577121"/>
                                <a:pt x="653020" y="3534571"/>
                                <a:pt x="659477" y="3492602"/>
                              </a:cubicBezTo>
                              <a:cubicBezTo>
                                <a:pt x="664523" y="3459802"/>
                                <a:pt x="677109" y="3425639"/>
                                <a:pt x="687612" y="3394128"/>
                              </a:cubicBezTo>
                              <a:cubicBezTo>
                                <a:pt x="692301" y="3600454"/>
                                <a:pt x="677283" y="3808174"/>
                                <a:pt x="701680" y="4013106"/>
                              </a:cubicBezTo>
                              <a:cubicBezTo>
                                <a:pt x="704159" y="4033930"/>
                                <a:pt x="741841" y="3998396"/>
                                <a:pt x="757951" y="3984971"/>
                              </a:cubicBezTo>
                              <a:cubicBezTo>
                                <a:pt x="792506" y="3956176"/>
                                <a:pt x="782323" y="3936227"/>
                                <a:pt x="800154" y="3900565"/>
                              </a:cubicBezTo>
                              <a:cubicBezTo>
                                <a:pt x="817901" y="3865072"/>
                                <a:pt x="830255" y="3856396"/>
                                <a:pt x="856425" y="3830226"/>
                              </a:cubicBezTo>
                              <a:cubicBezTo>
                                <a:pt x="861114" y="3816158"/>
                                <a:pt x="862863" y="3800738"/>
                                <a:pt x="870492" y="3788023"/>
                              </a:cubicBezTo>
                              <a:cubicBezTo>
                                <a:pt x="877316" y="3776650"/>
                                <a:pt x="892696" y="3771751"/>
                                <a:pt x="898628" y="3759888"/>
                              </a:cubicBezTo>
                              <a:cubicBezTo>
                                <a:pt x="911891" y="3733362"/>
                                <a:pt x="910312" y="3700158"/>
                                <a:pt x="926763" y="3675482"/>
                              </a:cubicBezTo>
                              <a:cubicBezTo>
                                <a:pt x="945520" y="3647346"/>
                                <a:pt x="972341" y="3623154"/>
                                <a:pt x="983034" y="3591075"/>
                              </a:cubicBezTo>
                              <a:cubicBezTo>
                                <a:pt x="987723" y="3577007"/>
                                <a:pt x="989901" y="3561835"/>
                                <a:pt x="997102" y="3548872"/>
                              </a:cubicBezTo>
                              <a:cubicBezTo>
                                <a:pt x="1013524" y="3519313"/>
                                <a:pt x="1034615" y="3492601"/>
                                <a:pt x="1053372" y="3464466"/>
                              </a:cubicBezTo>
                              <a:lnTo>
                                <a:pt x="1081508" y="3422263"/>
                              </a:lnTo>
                              <a:cubicBezTo>
                                <a:pt x="1128792" y="3280403"/>
                                <a:pt x="1056639" y="3500468"/>
                                <a:pt x="1109643" y="3323789"/>
                              </a:cubicBezTo>
                              <a:cubicBezTo>
                                <a:pt x="1109653" y="3323754"/>
                                <a:pt x="1144806" y="3218299"/>
                                <a:pt x="1151846" y="3197180"/>
                              </a:cubicBezTo>
                              <a:lnTo>
                                <a:pt x="1165914" y="3154977"/>
                              </a:lnTo>
                              <a:lnTo>
                                <a:pt x="1179982" y="3112774"/>
                              </a:lnTo>
                              <a:cubicBezTo>
                                <a:pt x="1175293" y="3047125"/>
                                <a:pt x="1177352" y="2980641"/>
                                <a:pt x="1165914" y="2915826"/>
                              </a:cubicBezTo>
                              <a:cubicBezTo>
                                <a:pt x="1162976" y="2899176"/>
                                <a:pt x="1145339" y="2888745"/>
                                <a:pt x="1137778" y="2873623"/>
                              </a:cubicBezTo>
                              <a:cubicBezTo>
                                <a:pt x="1079535" y="2757137"/>
                                <a:pt x="1176209" y="2910166"/>
                                <a:pt x="1095575" y="2789217"/>
                              </a:cubicBezTo>
                              <a:cubicBezTo>
                                <a:pt x="1090886" y="2775149"/>
                                <a:pt x="1089137" y="2759729"/>
                                <a:pt x="1081508" y="2747014"/>
                              </a:cubicBezTo>
                              <a:cubicBezTo>
                                <a:pt x="1065137" y="2719728"/>
                                <a:pt x="1034172" y="2709912"/>
                                <a:pt x="1011169" y="2690743"/>
                              </a:cubicBezTo>
                              <a:cubicBezTo>
                                <a:pt x="995885" y="2678007"/>
                                <a:pt x="981702" y="2663824"/>
                                <a:pt x="968966" y="2648540"/>
                              </a:cubicBezTo>
                              <a:cubicBezTo>
                                <a:pt x="958142" y="2635552"/>
                                <a:pt x="953819" y="2617161"/>
                                <a:pt x="940831" y="2606337"/>
                              </a:cubicBezTo>
                              <a:cubicBezTo>
                                <a:pt x="924721" y="2592912"/>
                                <a:pt x="903835" y="2586463"/>
                                <a:pt x="884560" y="2578202"/>
                              </a:cubicBezTo>
                              <a:cubicBezTo>
                                <a:pt x="870930" y="2572361"/>
                                <a:pt x="855857" y="2570270"/>
                                <a:pt x="842357" y="2564134"/>
                              </a:cubicBezTo>
                              <a:cubicBezTo>
                                <a:pt x="804175" y="2546778"/>
                                <a:pt x="729815" y="2507863"/>
                                <a:pt x="729815" y="2507863"/>
                              </a:cubicBezTo>
                              <a:cubicBezTo>
                                <a:pt x="668958" y="2416576"/>
                                <a:pt x="743238" y="2507494"/>
                                <a:pt x="645409" y="2451592"/>
                              </a:cubicBezTo>
                              <a:cubicBezTo>
                                <a:pt x="608473" y="2430486"/>
                                <a:pt x="599606" y="2397854"/>
                                <a:pt x="575071" y="2367186"/>
                              </a:cubicBezTo>
                              <a:cubicBezTo>
                                <a:pt x="566785" y="2356829"/>
                                <a:pt x="558798" y="2344982"/>
                                <a:pt x="546935" y="2339051"/>
                              </a:cubicBezTo>
                              <a:cubicBezTo>
                                <a:pt x="529642" y="2330405"/>
                                <a:pt x="509422" y="2329672"/>
                                <a:pt x="490665" y="2324983"/>
                              </a:cubicBezTo>
                              <a:cubicBezTo>
                                <a:pt x="481286" y="2315605"/>
                                <a:pt x="472886" y="2305133"/>
                                <a:pt x="462529" y="2296848"/>
                              </a:cubicBezTo>
                              <a:cubicBezTo>
                                <a:pt x="402124" y="2248524"/>
                                <a:pt x="397206" y="2276235"/>
                                <a:pt x="335920" y="2184306"/>
                              </a:cubicBezTo>
                              <a:cubicBezTo>
                                <a:pt x="317163" y="2156171"/>
                                <a:pt x="303559" y="2123810"/>
                                <a:pt x="279649" y="2099900"/>
                              </a:cubicBezTo>
                              <a:cubicBezTo>
                                <a:pt x="251514" y="2071765"/>
                                <a:pt x="217314" y="2048601"/>
                                <a:pt x="195243" y="2015494"/>
                              </a:cubicBezTo>
                              <a:lnTo>
                                <a:pt x="138972" y="1931088"/>
                              </a:lnTo>
                              <a:cubicBezTo>
                                <a:pt x="134283" y="1917020"/>
                                <a:pt x="112567" y="1880660"/>
                                <a:pt x="124905" y="1888885"/>
                              </a:cubicBezTo>
                              <a:cubicBezTo>
                                <a:pt x="163489" y="1914607"/>
                                <a:pt x="207703" y="1936112"/>
                                <a:pt x="237446" y="1973291"/>
                              </a:cubicBezTo>
                              <a:cubicBezTo>
                                <a:pt x="248008" y="1986493"/>
                                <a:pt x="253627" y="2003539"/>
                                <a:pt x="265582" y="2015494"/>
                              </a:cubicBezTo>
                              <a:cubicBezTo>
                                <a:pt x="277537" y="2027449"/>
                                <a:pt x="294583" y="2033067"/>
                                <a:pt x="307785" y="2043629"/>
                              </a:cubicBezTo>
                              <a:cubicBezTo>
                                <a:pt x="318142" y="2051915"/>
                                <a:pt x="324547" y="2064941"/>
                                <a:pt x="335920" y="2071765"/>
                              </a:cubicBezTo>
                              <a:cubicBezTo>
                                <a:pt x="348635" y="2079394"/>
                                <a:pt x="364493" y="2079991"/>
                                <a:pt x="378123" y="2085832"/>
                              </a:cubicBezTo>
                              <a:cubicBezTo>
                                <a:pt x="416973" y="2102482"/>
                                <a:pt x="493802" y="2145240"/>
                                <a:pt x="518800" y="2170238"/>
                              </a:cubicBezTo>
                              <a:lnTo>
                                <a:pt x="603206" y="2254645"/>
                              </a:lnTo>
                              <a:cubicBezTo>
                                <a:pt x="617274" y="2268713"/>
                                <a:pt x="627615" y="2287951"/>
                                <a:pt x="645409" y="2296848"/>
                              </a:cubicBezTo>
                              <a:cubicBezTo>
                                <a:pt x="716802" y="2332544"/>
                                <a:pt x="684231" y="2313351"/>
                                <a:pt x="743883" y="2353118"/>
                              </a:cubicBezTo>
                              <a:cubicBezTo>
                                <a:pt x="761692" y="2406546"/>
                                <a:pt x="771188" y="2456005"/>
                                <a:pt x="842357" y="2479728"/>
                              </a:cubicBezTo>
                              <a:lnTo>
                                <a:pt x="926763" y="2507863"/>
                              </a:lnTo>
                              <a:cubicBezTo>
                                <a:pt x="936141" y="2493795"/>
                                <a:pt x="948961" y="2481491"/>
                                <a:pt x="954898" y="2465660"/>
                              </a:cubicBezTo>
                              <a:cubicBezTo>
                                <a:pt x="987609" y="2378432"/>
                                <a:pt x="960413" y="2214083"/>
                                <a:pt x="954898" y="2156171"/>
                              </a:cubicBezTo>
                              <a:cubicBezTo>
                                <a:pt x="953065" y="2136924"/>
                                <a:pt x="949477" y="2117193"/>
                                <a:pt x="940831" y="2099900"/>
                              </a:cubicBezTo>
                              <a:cubicBezTo>
                                <a:pt x="844082" y="1906401"/>
                                <a:pt x="909397" y="2090003"/>
                                <a:pt x="870492" y="1973291"/>
                              </a:cubicBezTo>
                              <a:cubicBezTo>
                                <a:pt x="865803" y="1902952"/>
                                <a:pt x="850571" y="1832526"/>
                                <a:pt x="856425" y="1762275"/>
                              </a:cubicBezTo>
                              <a:cubicBezTo>
                                <a:pt x="857829" y="1745426"/>
                                <a:pt x="876999" y="1789356"/>
                                <a:pt x="884560" y="1804478"/>
                              </a:cubicBezTo>
                              <a:cubicBezTo>
                                <a:pt x="891192" y="1817741"/>
                                <a:pt x="891996" y="1833419"/>
                                <a:pt x="898628" y="1846682"/>
                              </a:cubicBezTo>
                              <a:cubicBezTo>
                                <a:pt x="906189" y="1861804"/>
                                <a:pt x="919202" y="1873763"/>
                                <a:pt x="926763" y="1888885"/>
                              </a:cubicBezTo>
                              <a:cubicBezTo>
                                <a:pt x="938585" y="1912528"/>
                                <a:pt x="948135" y="1964815"/>
                                <a:pt x="954898" y="1987358"/>
                              </a:cubicBezTo>
                              <a:cubicBezTo>
                                <a:pt x="963420" y="2015765"/>
                                <a:pt x="975841" y="2042993"/>
                                <a:pt x="983034" y="2071765"/>
                              </a:cubicBezTo>
                              <a:cubicBezTo>
                                <a:pt x="987723" y="2090522"/>
                                <a:pt x="991546" y="2109516"/>
                                <a:pt x="997102" y="2128035"/>
                              </a:cubicBezTo>
                              <a:cubicBezTo>
                                <a:pt x="1005624" y="2156442"/>
                                <a:pt x="1008786" y="2187765"/>
                                <a:pt x="1025237" y="2212442"/>
                              </a:cubicBezTo>
                              <a:cubicBezTo>
                                <a:pt x="1105868" y="2333390"/>
                                <a:pt x="1009197" y="2180363"/>
                                <a:pt x="1067440" y="2296848"/>
                              </a:cubicBezTo>
                              <a:cubicBezTo>
                                <a:pt x="1075001" y="2311970"/>
                                <a:pt x="1088014" y="2323929"/>
                                <a:pt x="1095575" y="2339051"/>
                              </a:cubicBezTo>
                              <a:cubicBezTo>
                                <a:pt x="1109995" y="2367890"/>
                                <a:pt x="1118360" y="2424837"/>
                                <a:pt x="1123711" y="2451592"/>
                              </a:cubicBezTo>
                              <a:cubicBezTo>
                                <a:pt x="1114332" y="2479727"/>
                                <a:pt x="1089759" y="2506917"/>
                                <a:pt x="1095575" y="2535998"/>
                              </a:cubicBezTo>
                              <a:cubicBezTo>
                                <a:pt x="1097055" y="2543398"/>
                                <a:pt x="1117088" y="2649363"/>
                                <a:pt x="1123711" y="2662608"/>
                              </a:cubicBezTo>
                              <a:cubicBezTo>
                                <a:pt x="1138833" y="2692853"/>
                                <a:pt x="1147903" y="2736321"/>
                                <a:pt x="1179982" y="2747014"/>
                              </a:cubicBezTo>
                              <a:lnTo>
                                <a:pt x="1222185" y="2761082"/>
                              </a:lnTo>
                              <a:cubicBezTo>
                                <a:pt x="1226874" y="2775150"/>
                                <a:pt x="1221572" y="2801188"/>
                                <a:pt x="1236252" y="2803285"/>
                              </a:cubicBezTo>
                              <a:cubicBezTo>
                                <a:pt x="1265611" y="2807479"/>
                                <a:pt x="1320658" y="2775149"/>
                                <a:pt x="1320658" y="2775149"/>
                              </a:cubicBezTo>
                              <a:cubicBezTo>
                                <a:pt x="1325347" y="2761081"/>
                                <a:pt x="1327525" y="2745909"/>
                                <a:pt x="1334726" y="2732946"/>
                              </a:cubicBezTo>
                              <a:cubicBezTo>
                                <a:pt x="1351148" y="2703387"/>
                                <a:pt x="1372240" y="2676675"/>
                                <a:pt x="1390997" y="2648540"/>
                              </a:cubicBezTo>
                              <a:cubicBezTo>
                                <a:pt x="1400375" y="2634472"/>
                                <a:pt x="1411571" y="2621459"/>
                                <a:pt x="1419132" y="2606337"/>
                              </a:cubicBezTo>
                              <a:cubicBezTo>
                                <a:pt x="1428511" y="2587580"/>
                                <a:pt x="1439007" y="2569341"/>
                                <a:pt x="1447268" y="2550066"/>
                              </a:cubicBezTo>
                              <a:cubicBezTo>
                                <a:pt x="1453109" y="2536436"/>
                                <a:pt x="1453706" y="2520578"/>
                                <a:pt x="1461335" y="2507863"/>
                              </a:cubicBezTo>
                              <a:cubicBezTo>
                                <a:pt x="1468159" y="2496490"/>
                                <a:pt x="1481513" y="2490339"/>
                                <a:pt x="1489471" y="2479728"/>
                              </a:cubicBezTo>
                              <a:cubicBezTo>
                                <a:pt x="1509760" y="2452677"/>
                                <a:pt x="1545742" y="2395322"/>
                                <a:pt x="1545742" y="2395322"/>
                              </a:cubicBezTo>
                              <a:lnTo>
                                <a:pt x="1573877" y="2310915"/>
                              </a:lnTo>
                              <a:lnTo>
                                <a:pt x="1587945" y="2268712"/>
                              </a:lnTo>
                              <a:cubicBezTo>
                                <a:pt x="1584077" y="2241633"/>
                                <a:pt x="1571488" y="2111577"/>
                                <a:pt x="1545742" y="2085832"/>
                              </a:cubicBezTo>
                              <a:lnTo>
                                <a:pt x="1517606" y="2057697"/>
                              </a:lnTo>
                              <a:cubicBezTo>
                                <a:pt x="1512917" y="2043629"/>
                                <a:pt x="1503538" y="2030323"/>
                                <a:pt x="1503538" y="2015494"/>
                              </a:cubicBezTo>
                              <a:cubicBezTo>
                                <a:pt x="1503538" y="1855619"/>
                                <a:pt x="1508002" y="1749563"/>
                                <a:pt x="1531674" y="1607531"/>
                              </a:cubicBezTo>
                              <a:cubicBezTo>
                                <a:pt x="1535605" y="1583946"/>
                                <a:pt x="1539451" y="1560260"/>
                                <a:pt x="1545742" y="1537192"/>
                              </a:cubicBezTo>
                              <a:cubicBezTo>
                                <a:pt x="1553545" y="1508580"/>
                                <a:pt x="1552906" y="1473757"/>
                                <a:pt x="1573877" y="1452786"/>
                              </a:cubicBezTo>
                              <a:lnTo>
                                <a:pt x="1658283" y="1368380"/>
                              </a:lnTo>
                              <a:cubicBezTo>
                                <a:pt x="1672351" y="1354312"/>
                                <a:pt x="1683933" y="1337212"/>
                                <a:pt x="1700486" y="1326177"/>
                              </a:cubicBezTo>
                              <a:cubicBezTo>
                                <a:pt x="1714554" y="1316799"/>
                                <a:pt x="1729487" y="1308604"/>
                                <a:pt x="1742689" y="1298042"/>
                              </a:cubicBezTo>
                              <a:cubicBezTo>
                                <a:pt x="1753046" y="1289756"/>
                                <a:pt x="1784088" y="1269906"/>
                                <a:pt x="1770825" y="1269906"/>
                              </a:cubicBezTo>
                              <a:cubicBezTo>
                                <a:pt x="1753918" y="1269906"/>
                                <a:pt x="1742690" y="1288663"/>
                                <a:pt x="1728622" y="1298042"/>
                              </a:cubicBezTo>
                              <a:cubicBezTo>
                                <a:pt x="1684034" y="1364922"/>
                                <a:pt x="1705833" y="1324204"/>
                                <a:pt x="1672351" y="1424651"/>
                              </a:cubicBezTo>
                              <a:lnTo>
                                <a:pt x="1658283" y="1466854"/>
                              </a:lnTo>
                              <a:lnTo>
                                <a:pt x="1644215" y="1509057"/>
                              </a:lnTo>
                              <a:cubicBezTo>
                                <a:pt x="1639526" y="1541882"/>
                                <a:pt x="1635190" y="1574759"/>
                                <a:pt x="1630148" y="1607531"/>
                              </a:cubicBezTo>
                              <a:cubicBezTo>
                                <a:pt x="1625811" y="1635723"/>
                                <a:pt x="1619230" y="1663588"/>
                                <a:pt x="1616080" y="1691937"/>
                              </a:cubicBezTo>
                              <a:cubicBezTo>
                                <a:pt x="1605156" y="1790251"/>
                                <a:pt x="1587945" y="1987358"/>
                                <a:pt x="1587945" y="1987358"/>
                              </a:cubicBezTo>
                              <a:cubicBezTo>
                                <a:pt x="1592634" y="2043629"/>
                                <a:pt x="1590181" y="2100958"/>
                                <a:pt x="1602012" y="2156171"/>
                              </a:cubicBezTo>
                              <a:cubicBezTo>
                                <a:pt x="1604791" y="2169140"/>
                                <a:pt x="1617018" y="2182430"/>
                                <a:pt x="1630148" y="2184306"/>
                              </a:cubicBezTo>
                              <a:cubicBezTo>
                                <a:pt x="1653818" y="2187687"/>
                                <a:pt x="1677040" y="2174927"/>
                                <a:pt x="1700486" y="2170238"/>
                              </a:cubicBezTo>
                              <a:cubicBezTo>
                                <a:pt x="1709865" y="2160860"/>
                                <a:pt x="1720664" y="2152714"/>
                                <a:pt x="1728622" y="2142103"/>
                              </a:cubicBezTo>
                              <a:cubicBezTo>
                                <a:pt x="1748911" y="2115052"/>
                                <a:pt x="1784892" y="2057697"/>
                                <a:pt x="1784892" y="2057697"/>
                              </a:cubicBezTo>
                              <a:cubicBezTo>
                                <a:pt x="1789581" y="2038940"/>
                                <a:pt x="1790313" y="2018719"/>
                                <a:pt x="1798960" y="2001426"/>
                              </a:cubicBezTo>
                              <a:cubicBezTo>
                                <a:pt x="1814082" y="1971181"/>
                                <a:pt x="1836474" y="1945155"/>
                                <a:pt x="1855231" y="1917020"/>
                              </a:cubicBezTo>
                              <a:cubicBezTo>
                                <a:pt x="1890724" y="1863780"/>
                                <a:pt x="1871410" y="1886773"/>
                                <a:pt x="1911502" y="1846682"/>
                              </a:cubicBezTo>
                              <a:cubicBezTo>
                                <a:pt x="1951887" y="1685132"/>
                                <a:pt x="1895415" y="1884218"/>
                                <a:pt x="1953705" y="1748208"/>
                              </a:cubicBezTo>
                              <a:cubicBezTo>
                                <a:pt x="2008210" y="1621030"/>
                                <a:pt x="1925271" y="1755687"/>
                                <a:pt x="1995908" y="1649734"/>
                              </a:cubicBezTo>
                              <a:cubicBezTo>
                                <a:pt x="2000597" y="1635666"/>
                                <a:pt x="2003343" y="1620794"/>
                                <a:pt x="2009975" y="1607531"/>
                              </a:cubicBezTo>
                              <a:cubicBezTo>
                                <a:pt x="2017536" y="1592409"/>
                                <a:pt x="2031244" y="1580778"/>
                                <a:pt x="2038111" y="1565328"/>
                              </a:cubicBezTo>
                              <a:cubicBezTo>
                                <a:pt x="2105077" y="1414655"/>
                                <a:pt x="2030706" y="1534233"/>
                                <a:pt x="2094382" y="1438718"/>
                              </a:cubicBezTo>
                              <a:cubicBezTo>
                                <a:pt x="2103760" y="1410583"/>
                                <a:pt x="2127393" y="1383566"/>
                                <a:pt x="2122517" y="1354312"/>
                              </a:cubicBezTo>
                              <a:cubicBezTo>
                                <a:pt x="2117828" y="1326177"/>
                                <a:pt x="2119420" y="1296235"/>
                                <a:pt x="2108449" y="1269906"/>
                              </a:cubicBezTo>
                              <a:cubicBezTo>
                                <a:pt x="2095443" y="1238693"/>
                                <a:pt x="2070935" y="1213635"/>
                                <a:pt x="2052178" y="1185500"/>
                              </a:cubicBezTo>
                              <a:lnTo>
                                <a:pt x="2024043" y="1143297"/>
                              </a:lnTo>
                              <a:cubicBezTo>
                                <a:pt x="2014665" y="1129229"/>
                                <a:pt x="2001255" y="1117134"/>
                                <a:pt x="1995908" y="1101094"/>
                              </a:cubicBezTo>
                              <a:cubicBezTo>
                                <a:pt x="1960548" y="995015"/>
                                <a:pt x="2008246" y="1125770"/>
                                <a:pt x="1953705" y="1016688"/>
                              </a:cubicBezTo>
                              <a:cubicBezTo>
                                <a:pt x="1943614" y="996505"/>
                                <a:pt x="1930077" y="936245"/>
                                <a:pt x="1925569" y="918214"/>
                              </a:cubicBezTo>
                              <a:cubicBezTo>
                                <a:pt x="1930258" y="833808"/>
                                <a:pt x="1932313" y="749214"/>
                                <a:pt x="1939637" y="664995"/>
                              </a:cubicBezTo>
                              <a:cubicBezTo>
                                <a:pt x="1941708" y="641175"/>
                                <a:pt x="1949428" y="618182"/>
                                <a:pt x="1953705" y="594657"/>
                              </a:cubicBezTo>
                              <a:cubicBezTo>
                                <a:pt x="1958807" y="566594"/>
                                <a:pt x="1960854" y="537923"/>
                                <a:pt x="1967772" y="510251"/>
                              </a:cubicBezTo>
                              <a:cubicBezTo>
                                <a:pt x="1974965" y="481479"/>
                                <a:pt x="1986530" y="453980"/>
                                <a:pt x="1995908" y="425845"/>
                              </a:cubicBezTo>
                              <a:lnTo>
                                <a:pt x="2009975" y="383642"/>
                              </a:lnTo>
                              <a:cubicBezTo>
                                <a:pt x="2041898" y="287871"/>
                                <a:pt x="2001729" y="405630"/>
                                <a:pt x="2052178" y="271100"/>
                              </a:cubicBezTo>
                              <a:cubicBezTo>
                                <a:pt x="2057385" y="257216"/>
                                <a:pt x="2059614" y="242160"/>
                                <a:pt x="2066246" y="228897"/>
                              </a:cubicBezTo>
                              <a:cubicBezTo>
                                <a:pt x="2073807" y="213775"/>
                                <a:pt x="2085003" y="200762"/>
                                <a:pt x="2094382" y="186694"/>
                              </a:cubicBezTo>
                              <a:cubicBezTo>
                                <a:pt x="2129740" y="80616"/>
                                <a:pt x="2082044" y="211370"/>
                                <a:pt x="2136585" y="102288"/>
                              </a:cubicBezTo>
                              <a:cubicBezTo>
                                <a:pt x="2143217" y="89025"/>
                                <a:pt x="2144020" y="73348"/>
                                <a:pt x="2150652" y="60085"/>
                              </a:cubicBezTo>
                              <a:cubicBezTo>
                                <a:pt x="2158213" y="44963"/>
                                <a:pt x="2195695" y="17882"/>
                                <a:pt x="2178788" y="17882"/>
                              </a:cubicBezTo>
                              <a:cubicBezTo>
                                <a:pt x="2158893" y="17882"/>
                                <a:pt x="2150653" y="46017"/>
                                <a:pt x="2136585" y="60085"/>
                              </a:cubicBezTo>
                              <a:cubicBezTo>
                                <a:pt x="2076310" y="240906"/>
                                <a:pt x="2152185" y="0"/>
                                <a:pt x="2108449" y="510251"/>
                              </a:cubicBezTo>
                              <a:cubicBezTo>
                                <a:pt x="2103509" y="567886"/>
                                <a:pt x="2080494" y="594387"/>
                                <a:pt x="2052178" y="636860"/>
                              </a:cubicBezTo>
                              <a:lnTo>
                                <a:pt x="2024043" y="721266"/>
                              </a:lnTo>
                              <a:lnTo>
                                <a:pt x="2009975" y="763469"/>
                              </a:lnTo>
                              <a:cubicBezTo>
                                <a:pt x="2018915" y="870742"/>
                                <a:pt x="1994678" y="908771"/>
                                <a:pt x="2052178" y="974485"/>
                              </a:cubicBezTo>
                              <a:cubicBezTo>
                                <a:pt x="2074013" y="999439"/>
                                <a:pt x="2104124" y="1017234"/>
                                <a:pt x="2122517" y="1044823"/>
                              </a:cubicBezTo>
                              <a:lnTo>
                                <a:pt x="2178788" y="1129229"/>
                              </a:lnTo>
                              <a:cubicBezTo>
                                <a:pt x="2187891" y="1183851"/>
                                <a:pt x="2169643" y="1227703"/>
                                <a:pt x="2235058" y="1227703"/>
                              </a:cubicBezTo>
                              <a:cubicBezTo>
                                <a:pt x="2249887" y="1227703"/>
                                <a:pt x="2263194" y="1218324"/>
                                <a:pt x="2277262" y="1213635"/>
                              </a:cubicBezTo>
                              <a:cubicBezTo>
                                <a:pt x="2286640" y="1199567"/>
                                <a:pt x="2297836" y="1186554"/>
                                <a:pt x="2305397" y="1171432"/>
                              </a:cubicBezTo>
                              <a:cubicBezTo>
                                <a:pt x="2333330" y="1115565"/>
                                <a:pt x="2301527" y="1138859"/>
                                <a:pt x="2347600" y="1087026"/>
                              </a:cubicBezTo>
                              <a:cubicBezTo>
                                <a:pt x="2374035" y="1057287"/>
                                <a:pt x="2403871" y="1030755"/>
                                <a:pt x="2432006" y="1002620"/>
                              </a:cubicBezTo>
                              <a:cubicBezTo>
                                <a:pt x="2441385" y="993242"/>
                                <a:pt x="2452785" y="985521"/>
                                <a:pt x="2460142" y="974485"/>
                              </a:cubicBezTo>
                              <a:cubicBezTo>
                                <a:pt x="2478899" y="946349"/>
                                <a:pt x="2492501" y="913988"/>
                                <a:pt x="2516412" y="890078"/>
                              </a:cubicBezTo>
                              <a:cubicBezTo>
                                <a:pt x="2598706" y="807785"/>
                                <a:pt x="2559162" y="838133"/>
                                <a:pt x="2628954" y="791605"/>
                              </a:cubicBezTo>
                              <a:cubicBezTo>
                                <a:pt x="2658132" y="704072"/>
                                <a:pt x="2618533" y="785353"/>
                                <a:pt x="2685225" y="735334"/>
                              </a:cubicBezTo>
                              <a:cubicBezTo>
                                <a:pt x="2814540" y="638347"/>
                                <a:pt x="2702421" y="682708"/>
                                <a:pt x="2797766" y="650928"/>
                              </a:cubicBezTo>
                              <a:cubicBezTo>
                                <a:pt x="2903719" y="580291"/>
                                <a:pt x="2769062" y="663230"/>
                                <a:pt x="2896240" y="608725"/>
                              </a:cubicBezTo>
                              <a:cubicBezTo>
                                <a:pt x="3022120" y="554777"/>
                                <a:pt x="2820637" y="600222"/>
                                <a:pt x="3022849" y="566522"/>
                              </a:cubicBezTo>
                              <a:cubicBezTo>
                                <a:pt x="3036917" y="561833"/>
                                <a:pt x="3050223" y="552454"/>
                                <a:pt x="3065052" y="552454"/>
                              </a:cubicBezTo>
                              <a:cubicBezTo>
                                <a:pt x="3429973" y="552454"/>
                                <a:pt x="3339250" y="526625"/>
                                <a:pt x="3501151" y="580589"/>
                              </a:cubicBezTo>
                              <a:cubicBezTo>
                                <a:pt x="3491772" y="589968"/>
                                <a:pt x="3486213" y="607405"/>
                                <a:pt x="3473015" y="608725"/>
                              </a:cubicBezTo>
                              <a:cubicBezTo>
                                <a:pt x="3435397" y="612487"/>
                                <a:pt x="3398280" y="594657"/>
                                <a:pt x="3360474" y="594657"/>
                              </a:cubicBezTo>
                              <a:cubicBezTo>
                                <a:pt x="3304008" y="594657"/>
                                <a:pt x="3247933" y="604036"/>
                                <a:pt x="3191662" y="608725"/>
                              </a:cubicBezTo>
                              <a:lnTo>
                                <a:pt x="3065052" y="650928"/>
                              </a:lnTo>
                              <a:lnTo>
                                <a:pt x="3022849" y="664995"/>
                              </a:lnTo>
                              <a:cubicBezTo>
                                <a:pt x="3013471" y="674374"/>
                                <a:pt x="3006087" y="686307"/>
                                <a:pt x="2994714" y="693131"/>
                              </a:cubicBezTo>
                              <a:cubicBezTo>
                                <a:pt x="2971004" y="707357"/>
                                <a:pt x="2900655" y="716225"/>
                                <a:pt x="2882172" y="721266"/>
                              </a:cubicBezTo>
                              <a:cubicBezTo>
                                <a:pt x="2853560" y="729069"/>
                                <a:pt x="2825901" y="740024"/>
                                <a:pt x="2797766" y="749402"/>
                              </a:cubicBezTo>
                              <a:lnTo>
                                <a:pt x="2755563" y="763469"/>
                              </a:lnTo>
                              <a:cubicBezTo>
                                <a:pt x="2658819" y="827965"/>
                                <a:pt x="2703236" y="809047"/>
                                <a:pt x="2628954" y="833808"/>
                              </a:cubicBezTo>
                              <a:cubicBezTo>
                                <a:pt x="2619575" y="847876"/>
                                <a:pt x="2612773" y="864056"/>
                                <a:pt x="2600818" y="876011"/>
                              </a:cubicBezTo>
                              <a:cubicBezTo>
                                <a:pt x="2527702" y="949126"/>
                                <a:pt x="2586164" y="862676"/>
                                <a:pt x="2530480" y="932282"/>
                              </a:cubicBezTo>
                              <a:cubicBezTo>
                                <a:pt x="2519918" y="945484"/>
                                <a:pt x="2512907" y="961283"/>
                                <a:pt x="2502345" y="974485"/>
                              </a:cubicBezTo>
                              <a:cubicBezTo>
                                <a:pt x="2494059" y="984842"/>
                                <a:pt x="2482495" y="992263"/>
                                <a:pt x="2474209" y="1002620"/>
                              </a:cubicBezTo>
                              <a:cubicBezTo>
                                <a:pt x="2463647" y="1015822"/>
                                <a:pt x="2457077" y="1031986"/>
                                <a:pt x="2446074" y="1044823"/>
                              </a:cubicBezTo>
                              <a:cubicBezTo>
                                <a:pt x="2428811" y="1064963"/>
                                <a:pt x="2404517" y="1079023"/>
                                <a:pt x="2389803" y="1101094"/>
                              </a:cubicBezTo>
                              <a:cubicBezTo>
                                <a:pt x="2380425" y="1115162"/>
                                <a:pt x="2369229" y="1128175"/>
                                <a:pt x="2361668" y="1143297"/>
                              </a:cubicBezTo>
                              <a:cubicBezTo>
                                <a:pt x="2355036" y="1156560"/>
                                <a:pt x="2355825" y="1173162"/>
                                <a:pt x="2347600" y="1185500"/>
                              </a:cubicBezTo>
                              <a:cubicBezTo>
                                <a:pt x="2336564" y="1202053"/>
                                <a:pt x="2319465" y="1213635"/>
                                <a:pt x="2305397" y="1227703"/>
                              </a:cubicBezTo>
                              <a:cubicBezTo>
                                <a:pt x="2299022" y="1253203"/>
                                <a:pt x="2274609" y="1356965"/>
                                <a:pt x="2263194" y="1368380"/>
                              </a:cubicBezTo>
                              <a:cubicBezTo>
                                <a:pt x="2239808" y="1391766"/>
                                <a:pt x="2221120" y="1406773"/>
                                <a:pt x="2206923" y="1438718"/>
                              </a:cubicBezTo>
                              <a:cubicBezTo>
                                <a:pt x="2194878" y="1465819"/>
                                <a:pt x="2199759" y="1502154"/>
                                <a:pt x="2178788" y="1523125"/>
                              </a:cubicBezTo>
                              <a:cubicBezTo>
                                <a:pt x="2155401" y="1546511"/>
                                <a:pt x="2136715" y="1561518"/>
                                <a:pt x="2122517" y="1593463"/>
                              </a:cubicBezTo>
                              <a:cubicBezTo>
                                <a:pt x="2110472" y="1620564"/>
                                <a:pt x="2064906" y="1681144"/>
                                <a:pt x="2094382" y="1677869"/>
                              </a:cubicBezTo>
                              <a:lnTo>
                                <a:pt x="2220991" y="1663802"/>
                              </a:lnTo>
                              <a:cubicBezTo>
                                <a:pt x="2258505" y="1654423"/>
                                <a:pt x="2296848" y="1647894"/>
                                <a:pt x="2333532" y="1635666"/>
                              </a:cubicBezTo>
                              <a:lnTo>
                                <a:pt x="2417938" y="1607531"/>
                              </a:lnTo>
                              <a:lnTo>
                                <a:pt x="2488277" y="1537192"/>
                              </a:lnTo>
                              <a:cubicBezTo>
                                <a:pt x="2524690" y="1500779"/>
                                <a:pt x="2564408" y="1455543"/>
                                <a:pt x="2614886" y="1438718"/>
                              </a:cubicBezTo>
                              <a:lnTo>
                                <a:pt x="2657089" y="1424651"/>
                              </a:lnTo>
                              <a:cubicBezTo>
                                <a:pt x="2666468" y="1415272"/>
                                <a:pt x="2673362" y="1402447"/>
                                <a:pt x="2685225" y="1396515"/>
                              </a:cubicBezTo>
                              <a:cubicBezTo>
                                <a:pt x="2702518" y="1387869"/>
                                <a:pt x="2722905" y="1387759"/>
                                <a:pt x="2741495" y="1382448"/>
                              </a:cubicBezTo>
                              <a:cubicBezTo>
                                <a:pt x="2789790" y="1368649"/>
                                <a:pt x="2789955" y="1365252"/>
                                <a:pt x="2839969" y="1340245"/>
                              </a:cubicBezTo>
                              <a:cubicBezTo>
                                <a:pt x="2849348" y="1330866"/>
                                <a:pt x="2856242" y="1318041"/>
                                <a:pt x="2868105" y="1312109"/>
                              </a:cubicBezTo>
                              <a:cubicBezTo>
                                <a:pt x="2894631" y="1298846"/>
                                <a:pt x="2924376" y="1293352"/>
                                <a:pt x="2952511" y="1283974"/>
                              </a:cubicBezTo>
                              <a:lnTo>
                                <a:pt x="2994714" y="1269906"/>
                              </a:lnTo>
                              <a:cubicBezTo>
                                <a:pt x="3008782" y="1265217"/>
                                <a:pt x="3049255" y="1247612"/>
                                <a:pt x="3036917" y="1255838"/>
                              </a:cubicBezTo>
                              <a:lnTo>
                                <a:pt x="2994714" y="1283974"/>
                              </a:lnTo>
                              <a:cubicBezTo>
                                <a:pt x="2946479" y="1356325"/>
                                <a:pt x="2991366" y="1300719"/>
                                <a:pt x="2924375" y="1354312"/>
                              </a:cubicBezTo>
                              <a:cubicBezTo>
                                <a:pt x="2914018" y="1362598"/>
                                <a:pt x="2906851" y="1374490"/>
                                <a:pt x="2896240" y="1382448"/>
                              </a:cubicBezTo>
                              <a:cubicBezTo>
                                <a:pt x="2818847" y="1440493"/>
                                <a:pt x="2835427" y="1430854"/>
                                <a:pt x="2769631" y="1452786"/>
                              </a:cubicBezTo>
                              <a:cubicBezTo>
                                <a:pt x="2743461" y="1478956"/>
                                <a:pt x="2734785" y="1491310"/>
                                <a:pt x="2699292" y="1509057"/>
                              </a:cubicBezTo>
                              <a:cubicBezTo>
                                <a:pt x="2686029" y="1515689"/>
                                <a:pt x="2670052" y="1515924"/>
                                <a:pt x="2657089" y="1523125"/>
                              </a:cubicBezTo>
                              <a:cubicBezTo>
                                <a:pt x="2627530" y="1539547"/>
                                <a:pt x="2604762" y="1568702"/>
                                <a:pt x="2572683" y="1579395"/>
                              </a:cubicBezTo>
                              <a:cubicBezTo>
                                <a:pt x="2558615" y="1584084"/>
                                <a:pt x="2544110" y="1587622"/>
                                <a:pt x="2530480" y="1593463"/>
                              </a:cubicBezTo>
                              <a:cubicBezTo>
                                <a:pt x="2445447" y="1629906"/>
                                <a:pt x="2502655" y="1609363"/>
                                <a:pt x="2432006" y="1649734"/>
                              </a:cubicBezTo>
                              <a:cubicBezTo>
                                <a:pt x="2413798" y="1660138"/>
                                <a:pt x="2394492" y="1668491"/>
                                <a:pt x="2375735" y="1677869"/>
                              </a:cubicBezTo>
                              <a:cubicBezTo>
                                <a:pt x="2366357" y="1687248"/>
                                <a:pt x="2358973" y="1699181"/>
                                <a:pt x="2347600" y="1706005"/>
                              </a:cubicBezTo>
                              <a:cubicBezTo>
                                <a:pt x="2318855" y="1723252"/>
                                <a:pt x="2242087" y="1728866"/>
                                <a:pt x="2220991" y="1734140"/>
                              </a:cubicBezTo>
                              <a:cubicBezTo>
                                <a:pt x="2192219" y="1741333"/>
                                <a:pt x="2164720" y="1752897"/>
                                <a:pt x="2136585" y="1762275"/>
                              </a:cubicBezTo>
                              <a:lnTo>
                                <a:pt x="2094382" y="1776343"/>
                              </a:lnTo>
                              <a:lnTo>
                                <a:pt x="2052178" y="1790411"/>
                              </a:lnTo>
                              <a:cubicBezTo>
                                <a:pt x="2042800" y="1809168"/>
                                <a:pt x="2036232" y="1829617"/>
                                <a:pt x="2024043" y="1846682"/>
                              </a:cubicBezTo>
                              <a:cubicBezTo>
                                <a:pt x="2012480" y="1862871"/>
                                <a:pt x="1996945" y="1875938"/>
                                <a:pt x="1981840" y="1888885"/>
                              </a:cubicBezTo>
                              <a:cubicBezTo>
                                <a:pt x="1930707" y="1932714"/>
                                <a:pt x="1926939" y="1930403"/>
                                <a:pt x="1869298" y="1959223"/>
                              </a:cubicBezTo>
                              <a:cubicBezTo>
                                <a:pt x="1809535" y="2018986"/>
                                <a:pt x="1835699" y="1978346"/>
                                <a:pt x="1813028" y="2057697"/>
                              </a:cubicBezTo>
                              <a:cubicBezTo>
                                <a:pt x="1808954" y="2071955"/>
                                <a:pt x="1788475" y="2089415"/>
                                <a:pt x="1798960" y="2099900"/>
                              </a:cubicBezTo>
                              <a:cubicBezTo>
                                <a:pt x="1810608" y="2111548"/>
                                <a:pt x="1881950" y="2058641"/>
                                <a:pt x="1883366" y="2057697"/>
                              </a:cubicBezTo>
                              <a:cubicBezTo>
                                <a:pt x="1892745" y="2043629"/>
                                <a:pt x="1903941" y="2030616"/>
                                <a:pt x="1911502" y="2015494"/>
                              </a:cubicBezTo>
                              <a:cubicBezTo>
                                <a:pt x="1918134" y="2002231"/>
                                <a:pt x="1916672" y="1985154"/>
                                <a:pt x="1925569" y="1973291"/>
                              </a:cubicBezTo>
                              <a:cubicBezTo>
                                <a:pt x="1945464" y="1946764"/>
                                <a:pt x="1976013" y="1929478"/>
                                <a:pt x="1995908" y="1902952"/>
                              </a:cubicBezTo>
                              <a:cubicBezTo>
                                <a:pt x="2048256" y="1833156"/>
                                <a:pt x="2025106" y="1866190"/>
                                <a:pt x="2066246" y="1804478"/>
                              </a:cubicBezTo>
                              <a:cubicBezTo>
                                <a:pt x="2061557" y="1823235"/>
                                <a:pt x="2060825" y="1843456"/>
                                <a:pt x="2052178" y="1860749"/>
                              </a:cubicBezTo>
                              <a:cubicBezTo>
                                <a:pt x="2011148" y="1942810"/>
                                <a:pt x="2011734" y="1934604"/>
                                <a:pt x="1953705" y="1973291"/>
                              </a:cubicBezTo>
                              <a:cubicBezTo>
                                <a:pt x="1920255" y="2073639"/>
                                <a:pt x="1967686" y="1952320"/>
                                <a:pt x="1897434" y="2057697"/>
                              </a:cubicBezTo>
                              <a:cubicBezTo>
                                <a:pt x="1889209" y="2070035"/>
                                <a:pt x="1891591" y="2087562"/>
                                <a:pt x="1883366" y="2099900"/>
                              </a:cubicBezTo>
                              <a:cubicBezTo>
                                <a:pt x="1872330" y="2116453"/>
                                <a:pt x="1853899" y="2126819"/>
                                <a:pt x="1841163" y="2142103"/>
                              </a:cubicBezTo>
                              <a:cubicBezTo>
                                <a:pt x="1752432" y="2248581"/>
                                <a:pt x="1866748" y="2130586"/>
                                <a:pt x="1784892" y="2212442"/>
                              </a:cubicBezTo>
                              <a:cubicBezTo>
                                <a:pt x="1739614" y="2348284"/>
                                <a:pt x="1812218" y="2137092"/>
                                <a:pt x="1742689" y="2310915"/>
                              </a:cubicBezTo>
                              <a:cubicBezTo>
                                <a:pt x="1731674" y="2338451"/>
                                <a:pt x="1731005" y="2370645"/>
                                <a:pt x="1714554" y="2395322"/>
                              </a:cubicBezTo>
                              <a:lnTo>
                                <a:pt x="1658283" y="2479728"/>
                              </a:lnTo>
                              <a:cubicBezTo>
                                <a:pt x="1648905" y="2493796"/>
                                <a:pt x="1642103" y="2509976"/>
                                <a:pt x="1630148" y="2521931"/>
                              </a:cubicBezTo>
                              <a:lnTo>
                                <a:pt x="1573877" y="2578202"/>
                              </a:lnTo>
                              <a:cubicBezTo>
                                <a:pt x="1587945" y="2582891"/>
                                <a:pt x="1601251" y="2592269"/>
                                <a:pt x="1616080" y="2592269"/>
                              </a:cubicBezTo>
                              <a:cubicBezTo>
                                <a:pt x="1658982" y="2592269"/>
                                <a:pt x="1689768" y="2575235"/>
                                <a:pt x="1728622" y="2564134"/>
                              </a:cubicBezTo>
                              <a:cubicBezTo>
                                <a:pt x="1747212" y="2558822"/>
                                <a:pt x="1766302" y="2555378"/>
                                <a:pt x="1784892" y="2550066"/>
                              </a:cubicBezTo>
                              <a:cubicBezTo>
                                <a:pt x="1799150" y="2545992"/>
                                <a:pt x="1812789" y="2539900"/>
                                <a:pt x="1827095" y="2535998"/>
                              </a:cubicBezTo>
                              <a:cubicBezTo>
                                <a:pt x="1864401" y="2525824"/>
                                <a:pt x="1902953" y="2520091"/>
                                <a:pt x="1939637" y="2507863"/>
                              </a:cubicBezTo>
                              <a:cubicBezTo>
                                <a:pt x="1953705" y="2503174"/>
                                <a:pt x="1967213" y="2496233"/>
                                <a:pt x="1981840" y="2493795"/>
                              </a:cubicBezTo>
                              <a:cubicBezTo>
                                <a:pt x="2023725" y="2486814"/>
                                <a:pt x="2066246" y="2484417"/>
                                <a:pt x="2108449" y="2479728"/>
                              </a:cubicBezTo>
                              <a:cubicBezTo>
                                <a:pt x="2300708" y="2484417"/>
                                <a:pt x="2493108" y="2485063"/>
                                <a:pt x="2685225" y="2493795"/>
                              </a:cubicBezTo>
                              <a:cubicBezTo>
                                <a:pt x="2700038" y="2494468"/>
                                <a:pt x="2727428" y="2493034"/>
                                <a:pt x="2727428" y="2507863"/>
                              </a:cubicBezTo>
                              <a:cubicBezTo>
                                <a:pt x="2727428" y="2522692"/>
                                <a:pt x="2699881" y="2519676"/>
                                <a:pt x="2685225" y="2521931"/>
                              </a:cubicBezTo>
                              <a:cubicBezTo>
                                <a:pt x="2638647" y="2529097"/>
                                <a:pt x="2591511" y="2532084"/>
                                <a:pt x="2544548" y="2535998"/>
                              </a:cubicBezTo>
                              <a:cubicBezTo>
                                <a:pt x="2126415" y="2570842"/>
                                <a:pt x="2537806" y="2531045"/>
                                <a:pt x="2206923" y="2564134"/>
                              </a:cubicBezTo>
                              <a:lnTo>
                                <a:pt x="2038111" y="2620405"/>
                              </a:lnTo>
                              <a:lnTo>
                                <a:pt x="1995908" y="2634472"/>
                              </a:lnTo>
                              <a:cubicBezTo>
                                <a:pt x="1981840" y="2639161"/>
                                <a:pt x="1968517" y="2647835"/>
                                <a:pt x="1953705" y="2648540"/>
                              </a:cubicBezTo>
                              <a:lnTo>
                                <a:pt x="1658283" y="2662608"/>
                              </a:lnTo>
                              <a:cubicBezTo>
                                <a:pt x="1644215" y="2667297"/>
                                <a:pt x="1628795" y="2669046"/>
                                <a:pt x="1616080" y="2676675"/>
                              </a:cubicBezTo>
                              <a:cubicBezTo>
                                <a:pt x="1604707" y="2683499"/>
                                <a:pt x="1598302" y="2696525"/>
                                <a:pt x="1587945" y="2704811"/>
                              </a:cubicBezTo>
                              <a:cubicBezTo>
                                <a:pt x="1574743" y="2715373"/>
                                <a:pt x="1559810" y="2723568"/>
                                <a:pt x="1545742" y="2732946"/>
                              </a:cubicBezTo>
                              <a:lnTo>
                                <a:pt x="1489471" y="2817352"/>
                              </a:lnTo>
                              <a:lnTo>
                                <a:pt x="1461335" y="2859555"/>
                              </a:lnTo>
                              <a:cubicBezTo>
                                <a:pt x="1456646" y="2873623"/>
                                <a:pt x="1454897" y="2889043"/>
                                <a:pt x="1447268" y="2901758"/>
                              </a:cubicBezTo>
                              <a:cubicBezTo>
                                <a:pt x="1397273" y="2985083"/>
                                <a:pt x="1421259" y="2839114"/>
                                <a:pt x="1362862" y="3014300"/>
                              </a:cubicBezTo>
                              <a:cubicBezTo>
                                <a:pt x="1344600" y="3069086"/>
                                <a:pt x="1359280" y="3046018"/>
                                <a:pt x="1320658" y="3084638"/>
                              </a:cubicBezTo>
                              <a:cubicBezTo>
                                <a:pt x="1292134" y="3170217"/>
                                <a:pt x="1325205" y="3083337"/>
                                <a:pt x="1278455" y="3169045"/>
                              </a:cubicBezTo>
                              <a:cubicBezTo>
                                <a:pt x="1258371" y="3205865"/>
                                <a:pt x="1235448" y="3241797"/>
                                <a:pt x="1222185" y="3281586"/>
                              </a:cubicBezTo>
                              <a:cubicBezTo>
                                <a:pt x="1217496" y="3295654"/>
                                <a:pt x="1214749" y="3310526"/>
                                <a:pt x="1208117" y="3323789"/>
                              </a:cubicBezTo>
                              <a:cubicBezTo>
                                <a:pt x="1200556" y="3338911"/>
                                <a:pt x="1186849" y="3350542"/>
                                <a:pt x="1179982" y="3365992"/>
                              </a:cubicBezTo>
                              <a:cubicBezTo>
                                <a:pt x="1167937" y="3393093"/>
                                <a:pt x="1161225" y="3422263"/>
                                <a:pt x="1151846" y="3450398"/>
                              </a:cubicBezTo>
                              <a:lnTo>
                                <a:pt x="1137778" y="3492602"/>
                              </a:lnTo>
                              <a:cubicBezTo>
                                <a:pt x="1133089" y="3506670"/>
                                <a:pt x="1134197" y="3524320"/>
                                <a:pt x="1123711" y="3534805"/>
                              </a:cubicBezTo>
                              <a:cubicBezTo>
                                <a:pt x="1114332" y="3544183"/>
                                <a:pt x="1082312" y="3562940"/>
                                <a:pt x="1095575" y="3562940"/>
                              </a:cubicBezTo>
                              <a:cubicBezTo>
                                <a:pt x="1125233" y="3562940"/>
                                <a:pt x="1151846" y="3544183"/>
                                <a:pt x="1179982" y="3534805"/>
                              </a:cubicBezTo>
                              <a:cubicBezTo>
                                <a:pt x="1286054" y="3499448"/>
                                <a:pt x="1155313" y="3547139"/>
                                <a:pt x="1264388" y="3492602"/>
                              </a:cubicBezTo>
                              <a:cubicBezTo>
                                <a:pt x="1277651" y="3485970"/>
                                <a:pt x="1292523" y="3483223"/>
                                <a:pt x="1306591" y="3478534"/>
                              </a:cubicBezTo>
                              <a:cubicBezTo>
                                <a:pt x="1315969" y="3469155"/>
                                <a:pt x="1322307" y="3455055"/>
                                <a:pt x="1334726" y="3450398"/>
                              </a:cubicBezTo>
                              <a:cubicBezTo>
                                <a:pt x="1361433" y="3440383"/>
                                <a:pt x="1391288" y="3442519"/>
                                <a:pt x="1419132" y="3436331"/>
                              </a:cubicBezTo>
                              <a:cubicBezTo>
                                <a:pt x="1433608" y="3433114"/>
                                <a:pt x="1447705" y="3428104"/>
                                <a:pt x="1461335" y="3422263"/>
                              </a:cubicBezTo>
                              <a:cubicBezTo>
                                <a:pt x="1480610" y="3414002"/>
                                <a:pt x="1498135" y="3401916"/>
                                <a:pt x="1517606" y="3394128"/>
                              </a:cubicBezTo>
                              <a:cubicBezTo>
                                <a:pt x="1545142" y="3383114"/>
                                <a:pt x="1573877" y="3375370"/>
                                <a:pt x="1602012" y="3365992"/>
                              </a:cubicBezTo>
                              <a:cubicBezTo>
                                <a:pt x="1616080" y="3361303"/>
                                <a:pt x="1629829" y="3355522"/>
                                <a:pt x="1644215" y="3351925"/>
                              </a:cubicBezTo>
                              <a:cubicBezTo>
                                <a:pt x="1681729" y="3342546"/>
                                <a:pt x="1720073" y="3336017"/>
                                <a:pt x="1756757" y="3323789"/>
                              </a:cubicBezTo>
                              <a:cubicBezTo>
                                <a:pt x="1770825" y="3319100"/>
                                <a:pt x="1784574" y="3313318"/>
                                <a:pt x="1798960" y="3309722"/>
                              </a:cubicBezTo>
                              <a:cubicBezTo>
                                <a:pt x="1822156" y="3303923"/>
                                <a:pt x="1846230" y="3301945"/>
                                <a:pt x="1869298" y="3295654"/>
                              </a:cubicBezTo>
                              <a:cubicBezTo>
                                <a:pt x="2065611" y="3242113"/>
                                <a:pt x="1852691" y="3287720"/>
                                <a:pt x="2024043" y="3253451"/>
                              </a:cubicBezTo>
                              <a:cubicBezTo>
                                <a:pt x="2118387" y="3206278"/>
                                <a:pt x="2040811" y="3239980"/>
                                <a:pt x="2136585" y="3211248"/>
                              </a:cubicBezTo>
                              <a:cubicBezTo>
                                <a:pt x="2164992" y="3202726"/>
                                <a:pt x="2220991" y="3183112"/>
                                <a:pt x="2220991" y="3183112"/>
                              </a:cubicBezTo>
                              <a:cubicBezTo>
                                <a:pt x="2216302" y="3201869"/>
                                <a:pt x="2217648" y="3223296"/>
                                <a:pt x="2206923" y="3239383"/>
                              </a:cubicBezTo>
                              <a:cubicBezTo>
                                <a:pt x="2197545" y="3253451"/>
                                <a:pt x="2177922" y="3256956"/>
                                <a:pt x="2164720" y="3267518"/>
                              </a:cubicBezTo>
                              <a:cubicBezTo>
                                <a:pt x="2109546" y="3311658"/>
                                <a:pt x="2167675" y="3285290"/>
                                <a:pt x="2094382" y="3309722"/>
                              </a:cubicBezTo>
                              <a:cubicBezTo>
                                <a:pt x="2085003" y="3319100"/>
                                <a:pt x="2078109" y="3331926"/>
                                <a:pt x="2066246" y="3337857"/>
                              </a:cubicBezTo>
                              <a:cubicBezTo>
                                <a:pt x="2039720" y="3351120"/>
                                <a:pt x="2009975" y="3356614"/>
                                <a:pt x="1981840" y="3365992"/>
                              </a:cubicBezTo>
                              <a:cubicBezTo>
                                <a:pt x="1967772" y="3370681"/>
                                <a:pt x="1951975" y="3371835"/>
                                <a:pt x="1939637" y="3380060"/>
                              </a:cubicBezTo>
                              <a:cubicBezTo>
                                <a:pt x="1925569" y="3389438"/>
                                <a:pt x="1912556" y="3400634"/>
                                <a:pt x="1897434" y="3408195"/>
                              </a:cubicBezTo>
                              <a:cubicBezTo>
                                <a:pt x="1874947" y="3419439"/>
                                <a:pt x="1819995" y="3430321"/>
                                <a:pt x="1798960" y="3436331"/>
                              </a:cubicBezTo>
                              <a:cubicBezTo>
                                <a:pt x="1784702" y="3440405"/>
                                <a:pt x="1771143" y="3446802"/>
                                <a:pt x="1756757" y="3450398"/>
                              </a:cubicBezTo>
                              <a:cubicBezTo>
                                <a:pt x="1701899" y="3464112"/>
                                <a:pt x="1643533" y="3470593"/>
                                <a:pt x="1587945" y="3478534"/>
                              </a:cubicBezTo>
                              <a:cubicBezTo>
                                <a:pt x="1559809" y="3487912"/>
                                <a:pt x="1532620" y="3500853"/>
                                <a:pt x="1503538" y="3506669"/>
                              </a:cubicBezTo>
                              <a:cubicBezTo>
                                <a:pt x="1480092" y="3511358"/>
                                <a:pt x="1456268" y="3514446"/>
                                <a:pt x="1433200" y="3520737"/>
                              </a:cubicBezTo>
                              <a:cubicBezTo>
                                <a:pt x="1404588" y="3528540"/>
                                <a:pt x="1377566" y="3541679"/>
                                <a:pt x="1348794" y="3548872"/>
                              </a:cubicBezTo>
                              <a:cubicBezTo>
                                <a:pt x="1263754" y="3570132"/>
                                <a:pt x="1310860" y="3556827"/>
                                <a:pt x="1208117" y="3591075"/>
                              </a:cubicBezTo>
                              <a:cubicBezTo>
                                <a:pt x="1194049" y="3595764"/>
                                <a:pt x="1178252" y="3596918"/>
                                <a:pt x="1165914" y="3605143"/>
                              </a:cubicBezTo>
                              <a:lnTo>
                                <a:pt x="1123711" y="3633278"/>
                              </a:lnTo>
                              <a:cubicBezTo>
                                <a:pt x="1043076" y="3754230"/>
                                <a:pt x="1150444" y="3611892"/>
                                <a:pt x="1053372" y="3689549"/>
                              </a:cubicBezTo>
                              <a:cubicBezTo>
                                <a:pt x="1040170" y="3700111"/>
                                <a:pt x="1036240" y="3718915"/>
                                <a:pt x="1025237" y="3731752"/>
                              </a:cubicBezTo>
                              <a:cubicBezTo>
                                <a:pt x="1007974" y="3751892"/>
                                <a:pt x="983680" y="3765952"/>
                                <a:pt x="968966" y="3788023"/>
                              </a:cubicBezTo>
                              <a:cubicBezTo>
                                <a:pt x="933474" y="3841262"/>
                                <a:pt x="952786" y="3818271"/>
                                <a:pt x="912695" y="3858362"/>
                              </a:cubicBezTo>
                              <a:cubicBezTo>
                                <a:pt x="903317" y="3886497"/>
                                <a:pt x="901011" y="3918092"/>
                                <a:pt x="884560" y="3942768"/>
                              </a:cubicBezTo>
                              <a:cubicBezTo>
                                <a:pt x="875182" y="3956836"/>
                                <a:pt x="863986" y="3969849"/>
                                <a:pt x="856425" y="3984971"/>
                              </a:cubicBezTo>
                              <a:cubicBezTo>
                                <a:pt x="849793" y="3998234"/>
                                <a:pt x="849558" y="4014211"/>
                                <a:pt x="842357" y="4027174"/>
                              </a:cubicBezTo>
                              <a:cubicBezTo>
                                <a:pt x="825935" y="4056733"/>
                                <a:pt x="804843" y="4083445"/>
                                <a:pt x="786086" y="4111580"/>
                              </a:cubicBezTo>
                              <a:cubicBezTo>
                                <a:pt x="776708" y="4125648"/>
                                <a:pt x="763298" y="4137743"/>
                                <a:pt x="757951" y="4153783"/>
                              </a:cubicBezTo>
                              <a:cubicBezTo>
                                <a:pt x="739689" y="4208569"/>
                                <a:pt x="754368" y="4185500"/>
                                <a:pt x="715748" y="4224122"/>
                              </a:cubicBezTo>
                              <a:cubicBezTo>
                                <a:pt x="711059" y="4242879"/>
                                <a:pt x="712405" y="4264305"/>
                                <a:pt x="701680" y="4280392"/>
                              </a:cubicBezTo>
                              <a:cubicBezTo>
                                <a:pt x="692301" y="4294460"/>
                                <a:pt x="670611" y="4295804"/>
                                <a:pt x="659477" y="4308528"/>
                              </a:cubicBezTo>
                              <a:cubicBezTo>
                                <a:pt x="637210" y="4333976"/>
                                <a:pt x="621963" y="4364799"/>
                                <a:pt x="603206" y="4392934"/>
                              </a:cubicBezTo>
                              <a:lnTo>
                                <a:pt x="603206" y="4392934"/>
                              </a:lnTo>
                              <a:cubicBezTo>
                                <a:pt x="570877" y="4489923"/>
                                <a:pt x="596042" y="4456370"/>
                                <a:pt x="546935" y="4505475"/>
                              </a:cubicBezTo>
                              <a:cubicBezTo>
                                <a:pt x="502770" y="4637977"/>
                                <a:pt x="566523" y="4467679"/>
                                <a:pt x="504732" y="4575814"/>
                              </a:cubicBezTo>
                              <a:cubicBezTo>
                                <a:pt x="489528" y="4602421"/>
                                <a:pt x="477742" y="4664931"/>
                                <a:pt x="448462" y="4688355"/>
                              </a:cubicBezTo>
                              <a:cubicBezTo>
                                <a:pt x="436883" y="4697619"/>
                                <a:pt x="420326" y="4697734"/>
                                <a:pt x="406258" y="4702423"/>
                              </a:cubicBezTo>
                              <a:cubicBezTo>
                                <a:pt x="331232" y="4814964"/>
                                <a:pt x="429704" y="4678977"/>
                                <a:pt x="335920" y="4772762"/>
                              </a:cubicBezTo>
                              <a:cubicBezTo>
                                <a:pt x="272290" y="4836392"/>
                                <a:pt x="347741" y="4801647"/>
                                <a:pt x="265582" y="4829032"/>
                              </a:cubicBezTo>
                              <a:cubicBezTo>
                                <a:pt x="242136" y="4852478"/>
                                <a:pt x="222832" y="4880978"/>
                                <a:pt x="195243" y="4899371"/>
                              </a:cubicBezTo>
                              <a:cubicBezTo>
                                <a:pt x="181175" y="4908749"/>
                                <a:pt x="166028" y="4916682"/>
                                <a:pt x="153040" y="4927506"/>
                              </a:cubicBezTo>
                              <a:cubicBezTo>
                                <a:pt x="137756" y="4940242"/>
                                <a:pt x="127390" y="4958673"/>
                                <a:pt x="110837" y="4969709"/>
                              </a:cubicBezTo>
                              <a:cubicBezTo>
                                <a:pt x="98499" y="4977934"/>
                                <a:pt x="68634" y="4983777"/>
                                <a:pt x="68634" y="4983777"/>
                              </a:cubicBezTo>
                            </a:path>
                          </a:pathLst>
                        </a:custGeom>
                        <a:gradFill>
                          <a:gsLst>
                            <a:gs pos="35000">
                              <a:srgbClr val="346A4E"/>
                            </a:gs>
                            <a:gs pos="17999">
                              <a:srgbClr val="FEE7F2"/>
                            </a:gs>
                            <a:gs pos="36000">
                              <a:srgbClr val="FAC77D"/>
                            </a:gs>
                            <a:gs pos="61000">
                              <a:srgbClr val="FBA97D"/>
                            </a:gs>
                            <a:gs pos="82001">
                              <a:srgbClr val="FBD49C"/>
                            </a:gs>
                            <a:gs pos="100000">
                              <a:srgbClr val="FEE7F2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grpSp>
                      <p:nvGrpSpPr>
                        <p:cNvPr id="676" name="Group 675"/>
                        <p:cNvGrpSpPr/>
                        <p:nvPr/>
                      </p:nvGrpSpPr>
                      <p:grpSpPr>
                        <a:xfrm>
                          <a:off x="3886199" y="685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807" name="Freeform 806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808" name="Freeform 807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809" name="Freeform 808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810" name="Freeform 809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811" name="Freeform 810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677" name="Group 676"/>
                        <p:cNvGrpSpPr/>
                        <p:nvPr/>
                      </p:nvGrpSpPr>
                      <p:grpSpPr>
                        <a:xfrm rot="3797720">
                          <a:off x="3575000" y="3582462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802" name="Freeform 801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803" name="Freeform 802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804" name="Freeform 803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805" name="Freeform 804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806" name="Freeform 805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678" name="Group 677"/>
                        <p:cNvGrpSpPr/>
                        <p:nvPr/>
                      </p:nvGrpSpPr>
                      <p:grpSpPr>
                        <a:xfrm>
                          <a:off x="4648199" y="457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797" name="Freeform 796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98" name="Freeform 797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99" name="Freeform 798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800" name="Freeform 799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801" name="Freeform 800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679" name="Group 678"/>
                        <p:cNvGrpSpPr/>
                        <p:nvPr/>
                      </p:nvGrpSpPr>
                      <p:grpSpPr>
                        <a:xfrm>
                          <a:off x="3276599" y="533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792" name="Freeform 791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93" name="Freeform 792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94" name="Freeform 793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95" name="Freeform 794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96" name="Freeform 795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680" name="Group 679"/>
                        <p:cNvGrpSpPr/>
                        <p:nvPr/>
                      </p:nvGrpSpPr>
                      <p:grpSpPr>
                        <a:xfrm>
                          <a:off x="3428999" y="1295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787" name="Freeform 786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88" name="Freeform 787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89" name="Freeform 788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90" name="Freeform 789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91" name="Freeform 790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681" name="Group 680"/>
                        <p:cNvGrpSpPr/>
                        <p:nvPr/>
                      </p:nvGrpSpPr>
                      <p:grpSpPr>
                        <a:xfrm>
                          <a:off x="2819399" y="19050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782" name="Freeform 781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83" name="Freeform 782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84" name="Freeform 783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85" name="Freeform 784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86" name="Freeform 785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682" name="Group 681"/>
                        <p:cNvGrpSpPr/>
                        <p:nvPr/>
                      </p:nvGrpSpPr>
                      <p:grpSpPr>
                        <a:xfrm>
                          <a:off x="3352799" y="2514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777" name="Freeform 776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78" name="Freeform 777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79" name="Freeform 778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80" name="Freeform 779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81" name="Freeform 780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683" name="Group 682"/>
                        <p:cNvGrpSpPr/>
                        <p:nvPr/>
                      </p:nvGrpSpPr>
                      <p:grpSpPr>
                        <a:xfrm>
                          <a:off x="3809999" y="15240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772" name="Freeform 771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73" name="Freeform 772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74" name="Freeform 773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75" name="Freeform 774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76" name="Freeform 775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684" name="Group 683"/>
                        <p:cNvGrpSpPr/>
                        <p:nvPr/>
                      </p:nvGrpSpPr>
                      <p:grpSpPr>
                        <a:xfrm>
                          <a:off x="2285999" y="2209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767" name="Freeform 766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68" name="Freeform 767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69" name="Freeform 768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70" name="Freeform 769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71" name="Freeform 770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685" name="Group 684"/>
                        <p:cNvGrpSpPr/>
                        <p:nvPr/>
                      </p:nvGrpSpPr>
                      <p:grpSpPr>
                        <a:xfrm>
                          <a:off x="1828799" y="2209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762" name="Freeform 761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63" name="Freeform 762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64" name="Freeform 763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65" name="Freeform 764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66" name="Freeform 765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686" name="Group 685"/>
                        <p:cNvGrpSpPr/>
                        <p:nvPr/>
                      </p:nvGrpSpPr>
                      <p:grpSpPr>
                        <a:xfrm>
                          <a:off x="1523999" y="1981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756" name="Freeform 755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57" name="Freeform 756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58" name="Freeform 757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59" name="Freeform 758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60" name="Freeform 759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61" name="Freeform 760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687" name="Group 686"/>
                        <p:cNvGrpSpPr/>
                        <p:nvPr/>
                      </p:nvGrpSpPr>
                      <p:grpSpPr>
                        <a:xfrm>
                          <a:off x="2148200" y="3517290"/>
                          <a:ext cx="671200" cy="978510"/>
                          <a:chOff x="2755824" y="1459890"/>
                          <a:chExt cx="2994746" cy="2257540"/>
                        </a:xfrm>
                      </p:grpSpPr>
                      <p:sp>
                        <p:nvSpPr>
                          <p:cNvPr id="750" name="Freeform 749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51" name="Freeform 750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52" name="Freeform 751"/>
                          <p:cNvSpPr/>
                          <p:nvPr/>
                        </p:nvSpPr>
                        <p:spPr>
                          <a:xfrm>
                            <a:off x="2755824" y="1607799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53" name="Freeform 752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54" name="Freeform 753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55" name="Freeform 754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688" name="Group 687"/>
                        <p:cNvGrpSpPr/>
                        <p:nvPr/>
                      </p:nvGrpSpPr>
                      <p:grpSpPr>
                        <a:xfrm>
                          <a:off x="3124199" y="3276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744" name="Freeform 743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45" name="Freeform 744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46" name="Freeform 745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47" name="Freeform 746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48" name="Freeform 747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49" name="Freeform 748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689" name="Group 688"/>
                        <p:cNvGrpSpPr/>
                        <p:nvPr/>
                      </p:nvGrpSpPr>
                      <p:grpSpPr>
                        <a:xfrm rot="2546534">
                          <a:off x="2320530" y="4100825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739" name="Freeform 738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40" name="Freeform 739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41" name="Freeform 740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42" name="Freeform 741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43" name="Freeform 742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690" name="Group 689"/>
                        <p:cNvGrpSpPr/>
                        <p:nvPr/>
                      </p:nvGrpSpPr>
                      <p:grpSpPr>
                        <a:xfrm rot="19773296">
                          <a:off x="1664190" y="3657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734" name="Freeform 733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35" name="Freeform 734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36" name="Freeform 735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37" name="Freeform 736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38" name="Freeform 737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691" name="Group 690"/>
                        <p:cNvGrpSpPr/>
                        <p:nvPr/>
                      </p:nvGrpSpPr>
                      <p:grpSpPr>
                        <a:xfrm rot="19997484">
                          <a:off x="1414707" y="4393944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729" name="Freeform 728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30" name="Freeform 729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31" name="Freeform 730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32" name="Freeform 731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33" name="Freeform 732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692" name="Group 691"/>
                        <p:cNvGrpSpPr/>
                        <p:nvPr/>
                      </p:nvGrpSpPr>
                      <p:grpSpPr>
                        <a:xfrm>
                          <a:off x="3276599" y="914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723" name="Freeform 722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24" name="Freeform 723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25" name="Freeform 724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26" name="Freeform 725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27" name="Freeform 726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28" name="Freeform 727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693" name="Group 692"/>
                        <p:cNvGrpSpPr/>
                        <p:nvPr/>
                      </p:nvGrpSpPr>
                      <p:grpSpPr>
                        <a:xfrm>
                          <a:off x="4343399" y="533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718" name="Freeform 717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19" name="Freeform 718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20" name="Freeform 719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21" name="Freeform 720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22" name="Freeform 721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694" name="Group 693"/>
                        <p:cNvGrpSpPr/>
                        <p:nvPr/>
                      </p:nvGrpSpPr>
                      <p:grpSpPr>
                        <a:xfrm rot="14746900">
                          <a:off x="1593629" y="2969539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713" name="Freeform 712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14" name="Freeform 713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15" name="Freeform 714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16" name="Freeform 715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17" name="Freeform 716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695" name="Group 694"/>
                        <p:cNvGrpSpPr/>
                        <p:nvPr/>
                      </p:nvGrpSpPr>
                      <p:grpSpPr>
                        <a:xfrm rot="2421447">
                          <a:off x="2091216" y="4527397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708" name="Freeform 707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09" name="Freeform 708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10" name="Freeform 709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11" name="Freeform 710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12" name="Freeform 711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696" name="Group 695"/>
                        <p:cNvGrpSpPr/>
                        <p:nvPr/>
                      </p:nvGrpSpPr>
                      <p:grpSpPr>
                        <a:xfrm>
                          <a:off x="2895599" y="3276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703" name="Freeform 702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04" name="Freeform 703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05" name="Freeform 704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06" name="Freeform 705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07" name="Freeform 706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697" name="Group 696"/>
                        <p:cNvGrpSpPr/>
                        <p:nvPr/>
                      </p:nvGrpSpPr>
                      <p:grpSpPr>
                        <a:xfrm>
                          <a:off x="3276599" y="1600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698" name="Freeform 697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99" name="Freeform 698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00" name="Freeform 699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01" name="Freeform 700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702" name="Freeform 701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</p:grpSp>
                  <p:grpSp>
                    <p:nvGrpSpPr>
                      <p:cNvPr id="530" name="Group 529"/>
                      <p:cNvGrpSpPr/>
                      <p:nvPr/>
                    </p:nvGrpSpPr>
                    <p:grpSpPr>
                      <a:xfrm>
                        <a:off x="1295401" y="1524000"/>
                        <a:ext cx="2133600" cy="4514558"/>
                        <a:chOff x="1310000" y="457200"/>
                        <a:chExt cx="3795398" cy="5352757"/>
                      </a:xfrm>
                    </p:grpSpPr>
                    <p:grpSp>
                      <p:nvGrpSpPr>
                        <p:cNvPr id="531" name="Group 530"/>
                        <p:cNvGrpSpPr/>
                        <p:nvPr/>
                      </p:nvGrpSpPr>
                      <p:grpSpPr>
                        <a:xfrm>
                          <a:off x="3809998" y="2438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669" name="Freeform 668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70" name="Freeform 669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71" name="Freeform 670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72" name="Freeform 671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73" name="Freeform 672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sp>
                      <p:nvSpPr>
                        <p:cNvPr id="532" name="Freeform 531"/>
                        <p:cNvSpPr/>
                        <p:nvPr/>
                      </p:nvSpPr>
                      <p:spPr>
                        <a:xfrm>
                          <a:off x="1310000" y="811530"/>
                          <a:ext cx="3794359" cy="4998427"/>
                        </a:xfrm>
                        <a:custGeom>
                          <a:avLst/>
                          <a:gdLst>
                            <a:gd name="connsiteX0" fmla="*/ 26431 w 3501151"/>
                            <a:gd name="connsiteY0" fmla="*/ 4632085 h 4983777"/>
                            <a:gd name="connsiteX1" fmla="*/ 124905 w 3501151"/>
                            <a:gd name="connsiteY1" fmla="*/ 4589882 h 4983777"/>
                            <a:gd name="connsiteX2" fmla="*/ 209311 w 3501151"/>
                            <a:gd name="connsiteY2" fmla="*/ 4561746 h 4983777"/>
                            <a:gd name="connsiteX3" fmla="*/ 251514 w 3501151"/>
                            <a:gd name="connsiteY3" fmla="*/ 4547678 h 4983777"/>
                            <a:gd name="connsiteX4" fmla="*/ 335920 w 3501151"/>
                            <a:gd name="connsiteY4" fmla="*/ 4463272 h 4983777"/>
                            <a:gd name="connsiteX5" fmla="*/ 378123 w 3501151"/>
                            <a:gd name="connsiteY5" fmla="*/ 4421069 h 4983777"/>
                            <a:gd name="connsiteX6" fmla="*/ 420326 w 3501151"/>
                            <a:gd name="connsiteY6" fmla="*/ 4407002 h 4983777"/>
                            <a:gd name="connsiteX7" fmla="*/ 434394 w 3501151"/>
                            <a:gd name="connsiteY7" fmla="*/ 4364798 h 4983777"/>
                            <a:gd name="connsiteX8" fmla="*/ 518800 w 3501151"/>
                            <a:gd name="connsiteY8" fmla="*/ 4308528 h 4983777"/>
                            <a:gd name="connsiteX9" fmla="*/ 546935 w 3501151"/>
                            <a:gd name="connsiteY9" fmla="*/ 4266325 h 4983777"/>
                            <a:gd name="connsiteX10" fmla="*/ 575071 w 3501151"/>
                            <a:gd name="connsiteY10" fmla="*/ 4238189 h 4983777"/>
                            <a:gd name="connsiteX11" fmla="*/ 589138 w 3501151"/>
                            <a:gd name="connsiteY11" fmla="*/ 4125648 h 4983777"/>
                            <a:gd name="connsiteX12" fmla="*/ 617274 w 3501151"/>
                            <a:gd name="connsiteY12" fmla="*/ 4041242 h 4983777"/>
                            <a:gd name="connsiteX13" fmla="*/ 631342 w 3501151"/>
                            <a:gd name="connsiteY13" fmla="*/ 3703617 h 4983777"/>
                            <a:gd name="connsiteX14" fmla="*/ 645409 w 3501151"/>
                            <a:gd name="connsiteY14" fmla="*/ 3619211 h 4983777"/>
                            <a:gd name="connsiteX15" fmla="*/ 659477 w 3501151"/>
                            <a:gd name="connsiteY15" fmla="*/ 3492602 h 4983777"/>
                            <a:gd name="connsiteX16" fmla="*/ 687612 w 3501151"/>
                            <a:gd name="connsiteY16" fmla="*/ 3394128 h 4983777"/>
                            <a:gd name="connsiteX17" fmla="*/ 701680 w 3501151"/>
                            <a:gd name="connsiteY17" fmla="*/ 4013106 h 4983777"/>
                            <a:gd name="connsiteX18" fmla="*/ 757951 w 3501151"/>
                            <a:gd name="connsiteY18" fmla="*/ 3984971 h 4983777"/>
                            <a:gd name="connsiteX19" fmla="*/ 800154 w 3501151"/>
                            <a:gd name="connsiteY19" fmla="*/ 3900565 h 4983777"/>
                            <a:gd name="connsiteX20" fmla="*/ 856425 w 3501151"/>
                            <a:gd name="connsiteY20" fmla="*/ 3830226 h 4983777"/>
                            <a:gd name="connsiteX21" fmla="*/ 870492 w 3501151"/>
                            <a:gd name="connsiteY21" fmla="*/ 3788023 h 4983777"/>
                            <a:gd name="connsiteX22" fmla="*/ 898628 w 3501151"/>
                            <a:gd name="connsiteY22" fmla="*/ 3759888 h 4983777"/>
                            <a:gd name="connsiteX23" fmla="*/ 926763 w 3501151"/>
                            <a:gd name="connsiteY23" fmla="*/ 3675482 h 4983777"/>
                            <a:gd name="connsiteX24" fmla="*/ 983034 w 3501151"/>
                            <a:gd name="connsiteY24" fmla="*/ 3591075 h 4983777"/>
                            <a:gd name="connsiteX25" fmla="*/ 997102 w 3501151"/>
                            <a:gd name="connsiteY25" fmla="*/ 3548872 h 4983777"/>
                            <a:gd name="connsiteX26" fmla="*/ 1053372 w 3501151"/>
                            <a:gd name="connsiteY26" fmla="*/ 3464466 h 4983777"/>
                            <a:gd name="connsiteX27" fmla="*/ 1081508 w 3501151"/>
                            <a:gd name="connsiteY27" fmla="*/ 3422263 h 4983777"/>
                            <a:gd name="connsiteX28" fmla="*/ 1109643 w 3501151"/>
                            <a:gd name="connsiteY28" fmla="*/ 3323789 h 4983777"/>
                            <a:gd name="connsiteX29" fmla="*/ 1151846 w 3501151"/>
                            <a:gd name="connsiteY29" fmla="*/ 3197180 h 4983777"/>
                            <a:gd name="connsiteX30" fmla="*/ 1165914 w 3501151"/>
                            <a:gd name="connsiteY30" fmla="*/ 3154977 h 4983777"/>
                            <a:gd name="connsiteX31" fmla="*/ 1179982 w 3501151"/>
                            <a:gd name="connsiteY31" fmla="*/ 3112774 h 4983777"/>
                            <a:gd name="connsiteX32" fmla="*/ 1165914 w 3501151"/>
                            <a:gd name="connsiteY32" fmla="*/ 2915826 h 4983777"/>
                            <a:gd name="connsiteX33" fmla="*/ 1137778 w 3501151"/>
                            <a:gd name="connsiteY33" fmla="*/ 2873623 h 4983777"/>
                            <a:gd name="connsiteX34" fmla="*/ 1095575 w 3501151"/>
                            <a:gd name="connsiteY34" fmla="*/ 2789217 h 4983777"/>
                            <a:gd name="connsiteX35" fmla="*/ 1081508 w 3501151"/>
                            <a:gd name="connsiteY35" fmla="*/ 2747014 h 4983777"/>
                            <a:gd name="connsiteX36" fmla="*/ 1011169 w 3501151"/>
                            <a:gd name="connsiteY36" fmla="*/ 2690743 h 4983777"/>
                            <a:gd name="connsiteX37" fmla="*/ 968966 w 3501151"/>
                            <a:gd name="connsiteY37" fmla="*/ 2648540 h 4983777"/>
                            <a:gd name="connsiteX38" fmla="*/ 940831 w 3501151"/>
                            <a:gd name="connsiteY38" fmla="*/ 2606337 h 4983777"/>
                            <a:gd name="connsiteX39" fmla="*/ 884560 w 3501151"/>
                            <a:gd name="connsiteY39" fmla="*/ 2578202 h 4983777"/>
                            <a:gd name="connsiteX40" fmla="*/ 842357 w 3501151"/>
                            <a:gd name="connsiteY40" fmla="*/ 2564134 h 4983777"/>
                            <a:gd name="connsiteX41" fmla="*/ 729815 w 3501151"/>
                            <a:gd name="connsiteY41" fmla="*/ 2507863 h 4983777"/>
                            <a:gd name="connsiteX42" fmla="*/ 645409 w 3501151"/>
                            <a:gd name="connsiteY42" fmla="*/ 2451592 h 4983777"/>
                            <a:gd name="connsiteX43" fmla="*/ 575071 w 3501151"/>
                            <a:gd name="connsiteY43" fmla="*/ 2367186 h 4983777"/>
                            <a:gd name="connsiteX44" fmla="*/ 546935 w 3501151"/>
                            <a:gd name="connsiteY44" fmla="*/ 2339051 h 4983777"/>
                            <a:gd name="connsiteX45" fmla="*/ 490665 w 3501151"/>
                            <a:gd name="connsiteY45" fmla="*/ 2324983 h 4983777"/>
                            <a:gd name="connsiteX46" fmla="*/ 462529 w 3501151"/>
                            <a:gd name="connsiteY46" fmla="*/ 2296848 h 4983777"/>
                            <a:gd name="connsiteX47" fmla="*/ 335920 w 3501151"/>
                            <a:gd name="connsiteY47" fmla="*/ 2184306 h 4983777"/>
                            <a:gd name="connsiteX48" fmla="*/ 279649 w 3501151"/>
                            <a:gd name="connsiteY48" fmla="*/ 2099900 h 4983777"/>
                            <a:gd name="connsiteX49" fmla="*/ 195243 w 3501151"/>
                            <a:gd name="connsiteY49" fmla="*/ 2015494 h 4983777"/>
                            <a:gd name="connsiteX50" fmla="*/ 138972 w 3501151"/>
                            <a:gd name="connsiteY50" fmla="*/ 1931088 h 4983777"/>
                            <a:gd name="connsiteX51" fmla="*/ 124905 w 3501151"/>
                            <a:gd name="connsiteY51" fmla="*/ 1888885 h 4983777"/>
                            <a:gd name="connsiteX52" fmla="*/ 237446 w 3501151"/>
                            <a:gd name="connsiteY52" fmla="*/ 1973291 h 4983777"/>
                            <a:gd name="connsiteX53" fmla="*/ 265582 w 3501151"/>
                            <a:gd name="connsiteY53" fmla="*/ 2015494 h 4983777"/>
                            <a:gd name="connsiteX54" fmla="*/ 307785 w 3501151"/>
                            <a:gd name="connsiteY54" fmla="*/ 2043629 h 4983777"/>
                            <a:gd name="connsiteX55" fmla="*/ 335920 w 3501151"/>
                            <a:gd name="connsiteY55" fmla="*/ 2071765 h 4983777"/>
                            <a:gd name="connsiteX56" fmla="*/ 378123 w 3501151"/>
                            <a:gd name="connsiteY56" fmla="*/ 2085832 h 4983777"/>
                            <a:gd name="connsiteX57" fmla="*/ 518800 w 3501151"/>
                            <a:gd name="connsiteY57" fmla="*/ 2170238 h 4983777"/>
                            <a:gd name="connsiteX58" fmla="*/ 603206 w 3501151"/>
                            <a:gd name="connsiteY58" fmla="*/ 2254645 h 4983777"/>
                            <a:gd name="connsiteX59" fmla="*/ 645409 w 3501151"/>
                            <a:gd name="connsiteY59" fmla="*/ 2296848 h 4983777"/>
                            <a:gd name="connsiteX60" fmla="*/ 743883 w 3501151"/>
                            <a:gd name="connsiteY60" fmla="*/ 2353118 h 4983777"/>
                            <a:gd name="connsiteX61" fmla="*/ 842357 w 3501151"/>
                            <a:gd name="connsiteY61" fmla="*/ 2479728 h 4983777"/>
                            <a:gd name="connsiteX62" fmla="*/ 926763 w 3501151"/>
                            <a:gd name="connsiteY62" fmla="*/ 2507863 h 4983777"/>
                            <a:gd name="connsiteX63" fmla="*/ 954898 w 3501151"/>
                            <a:gd name="connsiteY63" fmla="*/ 2465660 h 4983777"/>
                            <a:gd name="connsiteX64" fmla="*/ 954898 w 3501151"/>
                            <a:gd name="connsiteY64" fmla="*/ 2156171 h 4983777"/>
                            <a:gd name="connsiteX65" fmla="*/ 940831 w 3501151"/>
                            <a:gd name="connsiteY65" fmla="*/ 2099900 h 4983777"/>
                            <a:gd name="connsiteX66" fmla="*/ 870492 w 3501151"/>
                            <a:gd name="connsiteY66" fmla="*/ 1973291 h 4983777"/>
                            <a:gd name="connsiteX67" fmla="*/ 856425 w 3501151"/>
                            <a:gd name="connsiteY67" fmla="*/ 1762275 h 4983777"/>
                            <a:gd name="connsiteX68" fmla="*/ 884560 w 3501151"/>
                            <a:gd name="connsiteY68" fmla="*/ 1804478 h 4983777"/>
                            <a:gd name="connsiteX69" fmla="*/ 898628 w 3501151"/>
                            <a:gd name="connsiteY69" fmla="*/ 1846682 h 4983777"/>
                            <a:gd name="connsiteX70" fmla="*/ 926763 w 3501151"/>
                            <a:gd name="connsiteY70" fmla="*/ 1888885 h 4983777"/>
                            <a:gd name="connsiteX71" fmla="*/ 954898 w 3501151"/>
                            <a:gd name="connsiteY71" fmla="*/ 1987358 h 4983777"/>
                            <a:gd name="connsiteX72" fmla="*/ 983034 w 3501151"/>
                            <a:gd name="connsiteY72" fmla="*/ 2071765 h 4983777"/>
                            <a:gd name="connsiteX73" fmla="*/ 997102 w 3501151"/>
                            <a:gd name="connsiteY73" fmla="*/ 2128035 h 4983777"/>
                            <a:gd name="connsiteX74" fmla="*/ 1025237 w 3501151"/>
                            <a:gd name="connsiteY74" fmla="*/ 2212442 h 4983777"/>
                            <a:gd name="connsiteX75" fmla="*/ 1067440 w 3501151"/>
                            <a:gd name="connsiteY75" fmla="*/ 2296848 h 4983777"/>
                            <a:gd name="connsiteX76" fmla="*/ 1095575 w 3501151"/>
                            <a:gd name="connsiteY76" fmla="*/ 2339051 h 4983777"/>
                            <a:gd name="connsiteX77" fmla="*/ 1123711 w 3501151"/>
                            <a:gd name="connsiteY77" fmla="*/ 2451592 h 4983777"/>
                            <a:gd name="connsiteX78" fmla="*/ 1095575 w 3501151"/>
                            <a:gd name="connsiteY78" fmla="*/ 2535998 h 4983777"/>
                            <a:gd name="connsiteX79" fmla="*/ 1123711 w 3501151"/>
                            <a:gd name="connsiteY79" fmla="*/ 2662608 h 4983777"/>
                            <a:gd name="connsiteX80" fmla="*/ 1179982 w 3501151"/>
                            <a:gd name="connsiteY80" fmla="*/ 2747014 h 4983777"/>
                            <a:gd name="connsiteX81" fmla="*/ 1222185 w 3501151"/>
                            <a:gd name="connsiteY81" fmla="*/ 2761082 h 4983777"/>
                            <a:gd name="connsiteX82" fmla="*/ 1236252 w 3501151"/>
                            <a:gd name="connsiteY82" fmla="*/ 2803285 h 4983777"/>
                            <a:gd name="connsiteX83" fmla="*/ 1320658 w 3501151"/>
                            <a:gd name="connsiteY83" fmla="*/ 2775149 h 4983777"/>
                            <a:gd name="connsiteX84" fmla="*/ 1334726 w 3501151"/>
                            <a:gd name="connsiteY84" fmla="*/ 2732946 h 4983777"/>
                            <a:gd name="connsiteX85" fmla="*/ 1390997 w 3501151"/>
                            <a:gd name="connsiteY85" fmla="*/ 2648540 h 4983777"/>
                            <a:gd name="connsiteX86" fmla="*/ 1419132 w 3501151"/>
                            <a:gd name="connsiteY86" fmla="*/ 2606337 h 4983777"/>
                            <a:gd name="connsiteX87" fmla="*/ 1447268 w 3501151"/>
                            <a:gd name="connsiteY87" fmla="*/ 2550066 h 4983777"/>
                            <a:gd name="connsiteX88" fmla="*/ 1461335 w 3501151"/>
                            <a:gd name="connsiteY88" fmla="*/ 2507863 h 4983777"/>
                            <a:gd name="connsiteX89" fmla="*/ 1489471 w 3501151"/>
                            <a:gd name="connsiteY89" fmla="*/ 2479728 h 4983777"/>
                            <a:gd name="connsiteX90" fmla="*/ 1545742 w 3501151"/>
                            <a:gd name="connsiteY90" fmla="*/ 2395322 h 4983777"/>
                            <a:gd name="connsiteX91" fmla="*/ 1573877 w 3501151"/>
                            <a:gd name="connsiteY91" fmla="*/ 2310915 h 4983777"/>
                            <a:gd name="connsiteX92" fmla="*/ 1587945 w 3501151"/>
                            <a:gd name="connsiteY92" fmla="*/ 2268712 h 4983777"/>
                            <a:gd name="connsiteX93" fmla="*/ 1545742 w 3501151"/>
                            <a:gd name="connsiteY93" fmla="*/ 2085832 h 4983777"/>
                            <a:gd name="connsiteX94" fmla="*/ 1517606 w 3501151"/>
                            <a:gd name="connsiteY94" fmla="*/ 2057697 h 4983777"/>
                            <a:gd name="connsiteX95" fmla="*/ 1503538 w 3501151"/>
                            <a:gd name="connsiteY95" fmla="*/ 2015494 h 4983777"/>
                            <a:gd name="connsiteX96" fmla="*/ 1531674 w 3501151"/>
                            <a:gd name="connsiteY96" fmla="*/ 1607531 h 4983777"/>
                            <a:gd name="connsiteX97" fmla="*/ 1545742 w 3501151"/>
                            <a:gd name="connsiteY97" fmla="*/ 1537192 h 4983777"/>
                            <a:gd name="connsiteX98" fmla="*/ 1573877 w 3501151"/>
                            <a:gd name="connsiteY98" fmla="*/ 1452786 h 4983777"/>
                            <a:gd name="connsiteX99" fmla="*/ 1658283 w 3501151"/>
                            <a:gd name="connsiteY99" fmla="*/ 1368380 h 4983777"/>
                            <a:gd name="connsiteX100" fmla="*/ 1700486 w 3501151"/>
                            <a:gd name="connsiteY100" fmla="*/ 1326177 h 4983777"/>
                            <a:gd name="connsiteX101" fmla="*/ 1742689 w 3501151"/>
                            <a:gd name="connsiteY101" fmla="*/ 1298042 h 4983777"/>
                            <a:gd name="connsiteX102" fmla="*/ 1770825 w 3501151"/>
                            <a:gd name="connsiteY102" fmla="*/ 1269906 h 4983777"/>
                            <a:gd name="connsiteX103" fmla="*/ 1728622 w 3501151"/>
                            <a:gd name="connsiteY103" fmla="*/ 1298042 h 4983777"/>
                            <a:gd name="connsiteX104" fmla="*/ 1672351 w 3501151"/>
                            <a:gd name="connsiteY104" fmla="*/ 1424651 h 4983777"/>
                            <a:gd name="connsiteX105" fmla="*/ 1658283 w 3501151"/>
                            <a:gd name="connsiteY105" fmla="*/ 1466854 h 4983777"/>
                            <a:gd name="connsiteX106" fmla="*/ 1644215 w 3501151"/>
                            <a:gd name="connsiteY106" fmla="*/ 1509057 h 4983777"/>
                            <a:gd name="connsiteX107" fmla="*/ 1630148 w 3501151"/>
                            <a:gd name="connsiteY107" fmla="*/ 1607531 h 4983777"/>
                            <a:gd name="connsiteX108" fmla="*/ 1616080 w 3501151"/>
                            <a:gd name="connsiteY108" fmla="*/ 1691937 h 4983777"/>
                            <a:gd name="connsiteX109" fmla="*/ 1587945 w 3501151"/>
                            <a:gd name="connsiteY109" fmla="*/ 1987358 h 4983777"/>
                            <a:gd name="connsiteX110" fmla="*/ 1602012 w 3501151"/>
                            <a:gd name="connsiteY110" fmla="*/ 2156171 h 4983777"/>
                            <a:gd name="connsiteX111" fmla="*/ 1630148 w 3501151"/>
                            <a:gd name="connsiteY111" fmla="*/ 2184306 h 4983777"/>
                            <a:gd name="connsiteX112" fmla="*/ 1700486 w 3501151"/>
                            <a:gd name="connsiteY112" fmla="*/ 2170238 h 4983777"/>
                            <a:gd name="connsiteX113" fmla="*/ 1728622 w 3501151"/>
                            <a:gd name="connsiteY113" fmla="*/ 2142103 h 4983777"/>
                            <a:gd name="connsiteX114" fmla="*/ 1784892 w 3501151"/>
                            <a:gd name="connsiteY114" fmla="*/ 2057697 h 4983777"/>
                            <a:gd name="connsiteX115" fmla="*/ 1798960 w 3501151"/>
                            <a:gd name="connsiteY115" fmla="*/ 2001426 h 4983777"/>
                            <a:gd name="connsiteX116" fmla="*/ 1855231 w 3501151"/>
                            <a:gd name="connsiteY116" fmla="*/ 1917020 h 4983777"/>
                            <a:gd name="connsiteX117" fmla="*/ 1911502 w 3501151"/>
                            <a:gd name="connsiteY117" fmla="*/ 1846682 h 4983777"/>
                            <a:gd name="connsiteX118" fmla="*/ 1953705 w 3501151"/>
                            <a:gd name="connsiteY118" fmla="*/ 1748208 h 4983777"/>
                            <a:gd name="connsiteX119" fmla="*/ 1995908 w 3501151"/>
                            <a:gd name="connsiteY119" fmla="*/ 1649734 h 4983777"/>
                            <a:gd name="connsiteX120" fmla="*/ 2009975 w 3501151"/>
                            <a:gd name="connsiteY120" fmla="*/ 1607531 h 4983777"/>
                            <a:gd name="connsiteX121" fmla="*/ 2038111 w 3501151"/>
                            <a:gd name="connsiteY121" fmla="*/ 1565328 h 4983777"/>
                            <a:gd name="connsiteX122" fmla="*/ 2094382 w 3501151"/>
                            <a:gd name="connsiteY122" fmla="*/ 1438718 h 4983777"/>
                            <a:gd name="connsiteX123" fmla="*/ 2122517 w 3501151"/>
                            <a:gd name="connsiteY123" fmla="*/ 1354312 h 4983777"/>
                            <a:gd name="connsiteX124" fmla="*/ 2108449 w 3501151"/>
                            <a:gd name="connsiteY124" fmla="*/ 1269906 h 4983777"/>
                            <a:gd name="connsiteX125" fmla="*/ 2052178 w 3501151"/>
                            <a:gd name="connsiteY125" fmla="*/ 1185500 h 4983777"/>
                            <a:gd name="connsiteX126" fmla="*/ 2024043 w 3501151"/>
                            <a:gd name="connsiteY126" fmla="*/ 1143297 h 4983777"/>
                            <a:gd name="connsiteX127" fmla="*/ 1995908 w 3501151"/>
                            <a:gd name="connsiteY127" fmla="*/ 1101094 h 4983777"/>
                            <a:gd name="connsiteX128" fmla="*/ 1953705 w 3501151"/>
                            <a:gd name="connsiteY128" fmla="*/ 1016688 h 4983777"/>
                            <a:gd name="connsiteX129" fmla="*/ 1925569 w 3501151"/>
                            <a:gd name="connsiteY129" fmla="*/ 918214 h 4983777"/>
                            <a:gd name="connsiteX130" fmla="*/ 1939637 w 3501151"/>
                            <a:gd name="connsiteY130" fmla="*/ 664995 h 4983777"/>
                            <a:gd name="connsiteX131" fmla="*/ 1953705 w 3501151"/>
                            <a:gd name="connsiteY131" fmla="*/ 594657 h 4983777"/>
                            <a:gd name="connsiteX132" fmla="*/ 1967772 w 3501151"/>
                            <a:gd name="connsiteY132" fmla="*/ 510251 h 4983777"/>
                            <a:gd name="connsiteX133" fmla="*/ 1995908 w 3501151"/>
                            <a:gd name="connsiteY133" fmla="*/ 425845 h 4983777"/>
                            <a:gd name="connsiteX134" fmla="*/ 2009975 w 3501151"/>
                            <a:gd name="connsiteY134" fmla="*/ 383642 h 4983777"/>
                            <a:gd name="connsiteX135" fmla="*/ 2052178 w 3501151"/>
                            <a:gd name="connsiteY135" fmla="*/ 271100 h 4983777"/>
                            <a:gd name="connsiteX136" fmla="*/ 2066246 w 3501151"/>
                            <a:gd name="connsiteY136" fmla="*/ 228897 h 4983777"/>
                            <a:gd name="connsiteX137" fmla="*/ 2094382 w 3501151"/>
                            <a:gd name="connsiteY137" fmla="*/ 186694 h 4983777"/>
                            <a:gd name="connsiteX138" fmla="*/ 2136585 w 3501151"/>
                            <a:gd name="connsiteY138" fmla="*/ 102288 h 4983777"/>
                            <a:gd name="connsiteX139" fmla="*/ 2150652 w 3501151"/>
                            <a:gd name="connsiteY139" fmla="*/ 60085 h 4983777"/>
                            <a:gd name="connsiteX140" fmla="*/ 2178788 w 3501151"/>
                            <a:gd name="connsiteY140" fmla="*/ 17882 h 4983777"/>
                            <a:gd name="connsiteX141" fmla="*/ 2136585 w 3501151"/>
                            <a:gd name="connsiteY141" fmla="*/ 60085 h 4983777"/>
                            <a:gd name="connsiteX142" fmla="*/ 2108449 w 3501151"/>
                            <a:gd name="connsiteY142" fmla="*/ 510251 h 4983777"/>
                            <a:gd name="connsiteX143" fmla="*/ 2052178 w 3501151"/>
                            <a:gd name="connsiteY143" fmla="*/ 636860 h 4983777"/>
                            <a:gd name="connsiteX144" fmla="*/ 2024043 w 3501151"/>
                            <a:gd name="connsiteY144" fmla="*/ 721266 h 4983777"/>
                            <a:gd name="connsiteX145" fmla="*/ 2009975 w 3501151"/>
                            <a:gd name="connsiteY145" fmla="*/ 763469 h 4983777"/>
                            <a:gd name="connsiteX146" fmla="*/ 2052178 w 3501151"/>
                            <a:gd name="connsiteY146" fmla="*/ 974485 h 4983777"/>
                            <a:gd name="connsiteX147" fmla="*/ 2122517 w 3501151"/>
                            <a:gd name="connsiteY147" fmla="*/ 1044823 h 4983777"/>
                            <a:gd name="connsiteX148" fmla="*/ 2178788 w 3501151"/>
                            <a:gd name="connsiteY148" fmla="*/ 1129229 h 4983777"/>
                            <a:gd name="connsiteX149" fmla="*/ 2235058 w 3501151"/>
                            <a:gd name="connsiteY149" fmla="*/ 1227703 h 4983777"/>
                            <a:gd name="connsiteX150" fmla="*/ 2277262 w 3501151"/>
                            <a:gd name="connsiteY150" fmla="*/ 1213635 h 4983777"/>
                            <a:gd name="connsiteX151" fmla="*/ 2305397 w 3501151"/>
                            <a:gd name="connsiteY151" fmla="*/ 1171432 h 4983777"/>
                            <a:gd name="connsiteX152" fmla="*/ 2347600 w 3501151"/>
                            <a:gd name="connsiteY152" fmla="*/ 1087026 h 4983777"/>
                            <a:gd name="connsiteX153" fmla="*/ 2432006 w 3501151"/>
                            <a:gd name="connsiteY153" fmla="*/ 1002620 h 4983777"/>
                            <a:gd name="connsiteX154" fmla="*/ 2460142 w 3501151"/>
                            <a:gd name="connsiteY154" fmla="*/ 974485 h 4983777"/>
                            <a:gd name="connsiteX155" fmla="*/ 2516412 w 3501151"/>
                            <a:gd name="connsiteY155" fmla="*/ 890078 h 4983777"/>
                            <a:gd name="connsiteX156" fmla="*/ 2628954 w 3501151"/>
                            <a:gd name="connsiteY156" fmla="*/ 791605 h 4983777"/>
                            <a:gd name="connsiteX157" fmla="*/ 2685225 w 3501151"/>
                            <a:gd name="connsiteY157" fmla="*/ 735334 h 4983777"/>
                            <a:gd name="connsiteX158" fmla="*/ 2797766 w 3501151"/>
                            <a:gd name="connsiteY158" fmla="*/ 650928 h 4983777"/>
                            <a:gd name="connsiteX159" fmla="*/ 2896240 w 3501151"/>
                            <a:gd name="connsiteY159" fmla="*/ 608725 h 4983777"/>
                            <a:gd name="connsiteX160" fmla="*/ 3022849 w 3501151"/>
                            <a:gd name="connsiteY160" fmla="*/ 566522 h 4983777"/>
                            <a:gd name="connsiteX161" fmla="*/ 3065052 w 3501151"/>
                            <a:gd name="connsiteY161" fmla="*/ 552454 h 4983777"/>
                            <a:gd name="connsiteX162" fmla="*/ 3501151 w 3501151"/>
                            <a:gd name="connsiteY162" fmla="*/ 580589 h 4983777"/>
                            <a:gd name="connsiteX163" fmla="*/ 3473015 w 3501151"/>
                            <a:gd name="connsiteY163" fmla="*/ 608725 h 4983777"/>
                            <a:gd name="connsiteX164" fmla="*/ 3360474 w 3501151"/>
                            <a:gd name="connsiteY164" fmla="*/ 594657 h 4983777"/>
                            <a:gd name="connsiteX165" fmla="*/ 3191662 w 3501151"/>
                            <a:gd name="connsiteY165" fmla="*/ 608725 h 4983777"/>
                            <a:gd name="connsiteX166" fmla="*/ 3065052 w 3501151"/>
                            <a:gd name="connsiteY166" fmla="*/ 650928 h 4983777"/>
                            <a:gd name="connsiteX167" fmla="*/ 3022849 w 3501151"/>
                            <a:gd name="connsiteY167" fmla="*/ 664995 h 4983777"/>
                            <a:gd name="connsiteX168" fmla="*/ 2994714 w 3501151"/>
                            <a:gd name="connsiteY168" fmla="*/ 693131 h 4983777"/>
                            <a:gd name="connsiteX169" fmla="*/ 2882172 w 3501151"/>
                            <a:gd name="connsiteY169" fmla="*/ 721266 h 4983777"/>
                            <a:gd name="connsiteX170" fmla="*/ 2797766 w 3501151"/>
                            <a:gd name="connsiteY170" fmla="*/ 749402 h 4983777"/>
                            <a:gd name="connsiteX171" fmla="*/ 2755563 w 3501151"/>
                            <a:gd name="connsiteY171" fmla="*/ 763469 h 4983777"/>
                            <a:gd name="connsiteX172" fmla="*/ 2628954 w 3501151"/>
                            <a:gd name="connsiteY172" fmla="*/ 833808 h 4983777"/>
                            <a:gd name="connsiteX173" fmla="*/ 2600818 w 3501151"/>
                            <a:gd name="connsiteY173" fmla="*/ 876011 h 4983777"/>
                            <a:gd name="connsiteX174" fmla="*/ 2530480 w 3501151"/>
                            <a:gd name="connsiteY174" fmla="*/ 932282 h 4983777"/>
                            <a:gd name="connsiteX175" fmla="*/ 2502345 w 3501151"/>
                            <a:gd name="connsiteY175" fmla="*/ 974485 h 4983777"/>
                            <a:gd name="connsiteX176" fmla="*/ 2474209 w 3501151"/>
                            <a:gd name="connsiteY176" fmla="*/ 1002620 h 4983777"/>
                            <a:gd name="connsiteX177" fmla="*/ 2446074 w 3501151"/>
                            <a:gd name="connsiteY177" fmla="*/ 1044823 h 4983777"/>
                            <a:gd name="connsiteX178" fmla="*/ 2389803 w 3501151"/>
                            <a:gd name="connsiteY178" fmla="*/ 1101094 h 4983777"/>
                            <a:gd name="connsiteX179" fmla="*/ 2361668 w 3501151"/>
                            <a:gd name="connsiteY179" fmla="*/ 1143297 h 4983777"/>
                            <a:gd name="connsiteX180" fmla="*/ 2347600 w 3501151"/>
                            <a:gd name="connsiteY180" fmla="*/ 1185500 h 4983777"/>
                            <a:gd name="connsiteX181" fmla="*/ 2305397 w 3501151"/>
                            <a:gd name="connsiteY181" fmla="*/ 1227703 h 4983777"/>
                            <a:gd name="connsiteX182" fmla="*/ 2263194 w 3501151"/>
                            <a:gd name="connsiteY182" fmla="*/ 1368380 h 4983777"/>
                            <a:gd name="connsiteX183" fmla="*/ 2206923 w 3501151"/>
                            <a:gd name="connsiteY183" fmla="*/ 1438718 h 4983777"/>
                            <a:gd name="connsiteX184" fmla="*/ 2178788 w 3501151"/>
                            <a:gd name="connsiteY184" fmla="*/ 1523125 h 4983777"/>
                            <a:gd name="connsiteX185" fmla="*/ 2122517 w 3501151"/>
                            <a:gd name="connsiteY185" fmla="*/ 1593463 h 4983777"/>
                            <a:gd name="connsiteX186" fmla="*/ 2094382 w 3501151"/>
                            <a:gd name="connsiteY186" fmla="*/ 1677869 h 4983777"/>
                            <a:gd name="connsiteX187" fmla="*/ 2220991 w 3501151"/>
                            <a:gd name="connsiteY187" fmla="*/ 1663802 h 4983777"/>
                            <a:gd name="connsiteX188" fmla="*/ 2333532 w 3501151"/>
                            <a:gd name="connsiteY188" fmla="*/ 1635666 h 4983777"/>
                            <a:gd name="connsiteX189" fmla="*/ 2417938 w 3501151"/>
                            <a:gd name="connsiteY189" fmla="*/ 1607531 h 4983777"/>
                            <a:gd name="connsiteX190" fmla="*/ 2488277 w 3501151"/>
                            <a:gd name="connsiteY190" fmla="*/ 1537192 h 4983777"/>
                            <a:gd name="connsiteX191" fmla="*/ 2614886 w 3501151"/>
                            <a:gd name="connsiteY191" fmla="*/ 1438718 h 4983777"/>
                            <a:gd name="connsiteX192" fmla="*/ 2657089 w 3501151"/>
                            <a:gd name="connsiteY192" fmla="*/ 1424651 h 4983777"/>
                            <a:gd name="connsiteX193" fmla="*/ 2685225 w 3501151"/>
                            <a:gd name="connsiteY193" fmla="*/ 1396515 h 4983777"/>
                            <a:gd name="connsiteX194" fmla="*/ 2741495 w 3501151"/>
                            <a:gd name="connsiteY194" fmla="*/ 1382448 h 4983777"/>
                            <a:gd name="connsiteX195" fmla="*/ 2839969 w 3501151"/>
                            <a:gd name="connsiteY195" fmla="*/ 1340245 h 4983777"/>
                            <a:gd name="connsiteX196" fmla="*/ 2868105 w 3501151"/>
                            <a:gd name="connsiteY196" fmla="*/ 1312109 h 4983777"/>
                            <a:gd name="connsiteX197" fmla="*/ 2952511 w 3501151"/>
                            <a:gd name="connsiteY197" fmla="*/ 1283974 h 4983777"/>
                            <a:gd name="connsiteX198" fmla="*/ 2994714 w 3501151"/>
                            <a:gd name="connsiteY198" fmla="*/ 1269906 h 4983777"/>
                            <a:gd name="connsiteX199" fmla="*/ 3036917 w 3501151"/>
                            <a:gd name="connsiteY199" fmla="*/ 1255838 h 4983777"/>
                            <a:gd name="connsiteX200" fmla="*/ 2994714 w 3501151"/>
                            <a:gd name="connsiteY200" fmla="*/ 1283974 h 4983777"/>
                            <a:gd name="connsiteX201" fmla="*/ 2924375 w 3501151"/>
                            <a:gd name="connsiteY201" fmla="*/ 1354312 h 4983777"/>
                            <a:gd name="connsiteX202" fmla="*/ 2896240 w 3501151"/>
                            <a:gd name="connsiteY202" fmla="*/ 1382448 h 4983777"/>
                            <a:gd name="connsiteX203" fmla="*/ 2769631 w 3501151"/>
                            <a:gd name="connsiteY203" fmla="*/ 1452786 h 4983777"/>
                            <a:gd name="connsiteX204" fmla="*/ 2699292 w 3501151"/>
                            <a:gd name="connsiteY204" fmla="*/ 1509057 h 4983777"/>
                            <a:gd name="connsiteX205" fmla="*/ 2657089 w 3501151"/>
                            <a:gd name="connsiteY205" fmla="*/ 1523125 h 4983777"/>
                            <a:gd name="connsiteX206" fmla="*/ 2572683 w 3501151"/>
                            <a:gd name="connsiteY206" fmla="*/ 1579395 h 4983777"/>
                            <a:gd name="connsiteX207" fmla="*/ 2530480 w 3501151"/>
                            <a:gd name="connsiteY207" fmla="*/ 1593463 h 4983777"/>
                            <a:gd name="connsiteX208" fmla="*/ 2432006 w 3501151"/>
                            <a:gd name="connsiteY208" fmla="*/ 1649734 h 4983777"/>
                            <a:gd name="connsiteX209" fmla="*/ 2375735 w 3501151"/>
                            <a:gd name="connsiteY209" fmla="*/ 1677869 h 4983777"/>
                            <a:gd name="connsiteX210" fmla="*/ 2347600 w 3501151"/>
                            <a:gd name="connsiteY210" fmla="*/ 1706005 h 4983777"/>
                            <a:gd name="connsiteX211" fmla="*/ 2220991 w 3501151"/>
                            <a:gd name="connsiteY211" fmla="*/ 1734140 h 4983777"/>
                            <a:gd name="connsiteX212" fmla="*/ 2136585 w 3501151"/>
                            <a:gd name="connsiteY212" fmla="*/ 1762275 h 4983777"/>
                            <a:gd name="connsiteX213" fmla="*/ 2094382 w 3501151"/>
                            <a:gd name="connsiteY213" fmla="*/ 1776343 h 4983777"/>
                            <a:gd name="connsiteX214" fmla="*/ 2052178 w 3501151"/>
                            <a:gd name="connsiteY214" fmla="*/ 1790411 h 4983777"/>
                            <a:gd name="connsiteX215" fmla="*/ 2024043 w 3501151"/>
                            <a:gd name="connsiteY215" fmla="*/ 1846682 h 4983777"/>
                            <a:gd name="connsiteX216" fmla="*/ 1981840 w 3501151"/>
                            <a:gd name="connsiteY216" fmla="*/ 1888885 h 4983777"/>
                            <a:gd name="connsiteX217" fmla="*/ 1869298 w 3501151"/>
                            <a:gd name="connsiteY217" fmla="*/ 1959223 h 4983777"/>
                            <a:gd name="connsiteX218" fmla="*/ 1813028 w 3501151"/>
                            <a:gd name="connsiteY218" fmla="*/ 2057697 h 4983777"/>
                            <a:gd name="connsiteX219" fmla="*/ 1798960 w 3501151"/>
                            <a:gd name="connsiteY219" fmla="*/ 2099900 h 4983777"/>
                            <a:gd name="connsiteX220" fmla="*/ 1883366 w 3501151"/>
                            <a:gd name="connsiteY220" fmla="*/ 2057697 h 4983777"/>
                            <a:gd name="connsiteX221" fmla="*/ 1911502 w 3501151"/>
                            <a:gd name="connsiteY221" fmla="*/ 2015494 h 4983777"/>
                            <a:gd name="connsiteX222" fmla="*/ 1925569 w 3501151"/>
                            <a:gd name="connsiteY222" fmla="*/ 1973291 h 4983777"/>
                            <a:gd name="connsiteX223" fmla="*/ 1995908 w 3501151"/>
                            <a:gd name="connsiteY223" fmla="*/ 1902952 h 4983777"/>
                            <a:gd name="connsiteX224" fmla="*/ 2066246 w 3501151"/>
                            <a:gd name="connsiteY224" fmla="*/ 1804478 h 4983777"/>
                            <a:gd name="connsiteX225" fmla="*/ 2052178 w 3501151"/>
                            <a:gd name="connsiteY225" fmla="*/ 1860749 h 4983777"/>
                            <a:gd name="connsiteX226" fmla="*/ 1953705 w 3501151"/>
                            <a:gd name="connsiteY226" fmla="*/ 1973291 h 4983777"/>
                            <a:gd name="connsiteX227" fmla="*/ 1897434 w 3501151"/>
                            <a:gd name="connsiteY227" fmla="*/ 2057697 h 4983777"/>
                            <a:gd name="connsiteX228" fmla="*/ 1883366 w 3501151"/>
                            <a:gd name="connsiteY228" fmla="*/ 2099900 h 4983777"/>
                            <a:gd name="connsiteX229" fmla="*/ 1841163 w 3501151"/>
                            <a:gd name="connsiteY229" fmla="*/ 2142103 h 4983777"/>
                            <a:gd name="connsiteX230" fmla="*/ 1784892 w 3501151"/>
                            <a:gd name="connsiteY230" fmla="*/ 2212442 h 4983777"/>
                            <a:gd name="connsiteX231" fmla="*/ 1742689 w 3501151"/>
                            <a:gd name="connsiteY231" fmla="*/ 2310915 h 4983777"/>
                            <a:gd name="connsiteX232" fmla="*/ 1714554 w 3501151"/>
                            <a:gd name="connsiteY232" fmla="*/ 2395322 h 4983777"/>
                            <a:gd name="connsiteX233" fmla="*/ 1658283 w 3501151"/>
                            <a:gd name="connsiteY233" fmla="*/ 2479728 h 4983777"/>
                            <a:gd name="connsiteX234" fmla="*/ 1630148 w 3501151"/>
                            <a:gd name="connsiteY234" fmla="*/ 2521931 h 4983777"/>
                            <a:gd name="connsiteX235" fmla="*/ 1573877 w 3501151"/>
                            <a:gd name="connsiteY235" fmla="*/ 2578202 h 4983777"/>
                            <a:gd name="connsiteX236" fmla="*/ 1616080 w 3501151"/>
                            <a:gd name="connsiteY236" fmla="*/ 2592269 h 4983777"/>
                            <a:gd name="connsiteX237" fmla="*/ 1728622 w 3501151"/>
                            <a:gd name="connsiteY237" fmla="*/ 2564134 h 4983777"/>
                            <a:gd name="connsiteX238" fmla="*/ 1784892 w 3501151"/>
                            <a:gd name="connsiteY238" fmla="*/ 2550066 h 4983777"/>
                            <a:gd name="connsiteX239" fmla="*/ 1827095 w 3501151"/>
                            <a:gd name="connsiteY239" fmla="*/ 2535998 h 4983777"/>
                            <a:gd name="connsiteX240" fmla="*/ 1939637 w 3501151"/>
                            <a:gd name="connsiteY240" fmla="*/ 2507863 h 4983777"/>
                            <a:gd name="connsiteX241" fmla="*/ 1981840 w 3501151"/>
                            <a:gd name="connsiteY241" fmla="*/ 2493795 h 4983777"/>
                            <a:gd name="connsiteX242" fmla="*/ 2108449 w 3501151"/>
                            <a:gd name="connsiteY242" fmla="*/ 2479728 h 4983777"/>
                            <a:gd name="connsiteX243" fmla="*/ 2685225 w 3501151"/>
                            <a:gd name="connsiteY243" fmla="*/ 2493795 h 4983777"/>
                            <a:gd name="connsiteX244" fmla="*/ 2727428 w 3501151"/>
                            <a:gd name="connsiteY244" fmla="*/ 2507863 h 4983777"/>
                            <a:gd name="connsiteX245" fmla="*/ 2685225 w 3501151"/>
                            <a:gd name="connsiteY245" fmla="*/ 2521931 h 4983777"/>
                            <a:gd name="connsiteX246" fmla="*/ 2544548 w 3501151"/>
                            <a:gd name="connsiteY246" fmla="*/ 2535998 h 4983777"/>
                            <a:gd name="connsiteX247" fmla="*/ 2206923 w 3501151"/>
                            <a:gd name="connsiteY247" fmla="*/ 2564134 h 4983777"/>
                            <a:gd name="connsiteX248" fmla="*/ 2038111 w 3501151"/>
                            <a:gd name="connsiteY248" fmla="*/ 2620405 h 4983777"/>
                            <a:gd name="connsiteX249" fmla="*/ 1995908 w 3501151"/>
                            <a:gd name="connsiteY249" fmla="*/ 2634472 h 4983777"/>
                            <a:gd name="connsiteX250" fmla="*/ 1953705 w 3501151"/>
                            <a:gd name="connsiteY250" fmla="*/ 2648540 h 4983777"/>
                            <a:gd name="connsiteX251" fmla="*/ 1658283 w 3501151"/>
                            <a:gd name="connsiteY251" fmla="*/ 2662608 h 4983777"/>
                            <a:gd name="connsiteX252" fmla="*/ 1616080 w 3501151"/>
                            <a:gd name="connsiteY252" fmla="*/ 2676675 h 4983777"/>
                            <a:gd name="connsiteX253" fmla="*/ 1587945 w 3501151"/>
                            <a:gd name="connsiteY253" fmla="*/ 2704811 h 4983777"/>
                            <a:gd name="connsiteX254" fmla="*/ 1545742 w 3501151"/>
                            <a:gd name="connsiteY254" fmla="*/ 2732946 h 4983777"/>
                            <a:gd name="connsiteX255" fmla="*/ 1489471 w 3501151"/>
                            <a:gd name="connsiteY255" fmla="*/ 2817352 h 4983777"/>
                            <a:gd name="connsiteX256" fmla="*/ 1461335 w 3501151"/>
                            <a:gd name="connsiteY256" fmla="*/ 2859555 h 4983777"/>
                            <a:gd name="connsiteX257" fmla="*/ 1447268 w 3501151"/>
                            <a:gd name="connsiteY257" fmla="*/ 2901758 h 4983777"/>
                            <a:gd name="connsiteX258" fmla="*/ 1362862 w 3501151"/>
                            <a:gd name="connsiteY258" fmla="*/ 3014300 h 4983777"/>
                            <a:gd name="connsiteX259" fmla="*/ 1320658 w 3501151"/>
                            <a:gd name="connsiteY259" fmla="*/ 3084638 h 4983777"/>
                            <a:gd name="connsiteX260" fmla="*/ 1278455 w 3501151"/>
                            <a:gd name="connsiteY260" fmla="*/ 3169045 h 4983777"/>
                            <a:gd name="connsiteX261" fmla="*/ 1222185 w 3501151"/>
                            <a:gd name="connsiteY261" fmla="*/ 3281586 h 4983777"/>
                            <a:gd name="connsiteX262" fmla="*/ 1208117 w 3501151"/>
                            <a:gd name="connsiteY262" fmla="*/ 3323789 h 4983777"/>
                            <a:gd name="connsiteX263" fmla="*/ 1179982 w 3501151"/>
                            <a:gd name="connsiteY263" fmla="*/ 3365992 h 4983777"/>
                            <a:gd name="connsiteX264" fmla="*/ 1151846 w 3501151"/>
                            <a:gd name="connsiteY264" fmla="*/ 3450398 h 4983777"/>
                            <a:gd name="connsiteX265" fmla="*/ 1137778 w 3501151"/>
                            <a:gd name="connsiteY265" fmla="*/ 3492602 h 4983777"/>
                            <a:gd name="connsiteX266" fmla="*/ 1123711 w 3501151"/>
                            <a:gd name="connsiteY266" fmla="*/ 3534805 h 4983777"/>
                            <a:gd name="connsiteX267" fmla="*/ 1095575 w 3501151"/>
                            <a:gd name="connsiteY267" fmla="*/ 3562940 h 4983777"/>
                            <a:gd name="connsiteX268" fmla="*/ 1179982 w 3501151"/>
                            <a:gd name="connsiteY268" fmla="*/ 3534805 h 4983777"/>
                            <a:gd name="connsiteX269" fmla="*/ 1264388 w 3501151"/>
                            <a:gd name="connsiteY269" fmla="*/ 3492602 h 4983777"/>
                            <a:gd name="connsiteX270" fmla="*/ 1306591 w 3501151"/>
                            <a:gd name="connsiteY270" fmla="*/ 3478534 h 4983777"/>
                            <a:gd name="connsiteX271" fmla="*/ 1334726 w 3501151"/>
                            <a:gd name="connsiteY271" fmla="*/ 3450398 h 4983777"/>
                            <a:gd name="connsiteX272" fmla="*/ 1419132 w 3501151"/>
                            <a:gd name="connsiteY272" fmla="*/ 3436331 h 4983777"/>
                            <a:gd name="connsiteX273" fmla="*/ 1461335 w 3501151"/>
                            <a:gd name="connsiteY273" fmla="*/ 3422263 h 4983777"/>
                            <a:gd name="connsiteX274" fmla="*/ 1517606 w 3501151"/>
                            <a:gd name="connsiteY274" fmla="*/ 3394128 h 4983777"/>
                            <a:gd name="connsiteX275" fmla="*/ 1602012 w 3501151"/>
                            <a:gd name="connsiteY275" fmla="*/ 3365992 h 4983777"/>
                            <a:gd name="connsiteX276" fmla="*/ 1644215 w 3501151"/>
                            <a:gd name="connsiteY276" fmla="*/ 3351925 h 4983777"/>
                            <a:gd name="connsiteX277" fmla="*/ 1756757 w 3501151"/>
                            <a:gd name="connsiteY277" fmla="*/ 3323789 h 4983777"/>
                            <a:gd name="connsiteX278" fmla="*/ 1798960 w 3501151"/>
                            <a:gd name="connsiteY278" fmla="*/ 3309722 h 4983777"/>
                            <a:gd name="connsiteX279" fmla="*/ 1869298 w 3501151"/>
                            <a:gd name="connsiteY279" fmla="*/ 3295654 h 4983777"/>
                            <a:gd name="connsiteX280" fmla="*/ 2024043 w 3501151"/>
                            <a:gd name="connsiteY280" fmla="*/ 3253451 h 4983777"/>
                            <a:gd name="connsiteX281" fmla="*/ 2136585 w 3501151"/>
                            <a:gd name="connsiteY281" fmla="*/ 3211248 h 4983777"/>
                            <a:gd name="connsiteX282" fmla="*/ 2220991 w 3501151"/>
                            <a:gd name="connsiteY282" fmla="*/ 3183112 h 4983777"/>
                            <a:gd name="connsiteX283" fmla="*/ 2206923 w 3501151"/>
                            <a:gd name="connsiteY283" fmla="*/ 3239383 h 4983777"/>
                            <a:gd name="connsiteX284" fmla="*/ 2164720 w 3501151"/>
                            <a:gd name="connsiteY284" fmla="*/ 3267518 h 4983777"/>
                            <a:gd name="connsiteX285" fmla="*/ 2094382 w 3501151"/>
                            <a:gd name="connsiteY285" fmla="*/ 3309722 h 4983777"/>
                            <a:gd name="connsiteX286" fmla="*/ 2066246 w 3501151"/>
                            <a:gd name="connsiteY286" fmla="*/ 3337857 h 4983777"/>
                            <a:gd name="connsiteX287" fmla="*/ 1981840 w 3501151"/>
                            <a:gd name="connsiteY287" fmla="*/ 3365992 h 4983777"/>
                            <a:gd name="connsiteX288" fmla="*/ 1939637 w 3501151"/>
                            <a:gd name="connsiteY288" fmla="*/ 3380060 h 4983777"/>
                            <a:gd name="connsiteX289" fmla="*/ 1897434 w 3501151"/>
                            <a:gd name="connsiteY289" fmla="*/ 3408195 h 4983777"/>
                            <a:gd name="connsiteX290" fmla="*/ 1798960 w 3501151"/>
                            <a:gd name="connsiteY290" fmla="*/ 3436331 h 4983777"/>
                            <a:gd name="connsiteX291" fmla="*/ 1756757 w 3501151"/>
                            <a:gd name="connsiteY291" fmla="*/ 3450398 h 4983777"/>
                            <a:gd name="connsiteX292" fmla="*/ 1587945 w 3501151"/>
                            <a:gd name="connsiteY292" fmla="*/ 3478534 h 4983777"/>
                            <a:gd name="connsiteX293" fmla="*/ 1503538 w 3501151"/>
                            <a:gd name="connsiteY293" fmla="*/ 3506669 h 4983777"/>
                            <a:gd name="connsiteX294" fmla="*/ 1433200 w 3501151"/>
                            <a:gd name="connsiteY294" fmla="*/ 3520737 h 4983777"/>
                            <a:gd name="connsiteX295" fmla="*/ 1348794 w 3501151"/>
                            <a:gd name="connsiteY295" fmla="*/ 3548872 h 4983777"/>
                            <a:gd name="connsiteX296" fmla="*/ 1208117 w 3501151"/>
                            <a:gd name="connsiteY296" fmla="*/ 3591075 h 4983777"/>
                            <a:gd name="connsiteX297" fmla="*/ 1165914 w 3501151"/>
                            <a:gd name="connsiteY297" fmla="*/ 3605143 h 4983777"/>
                            <a:gd name="connsiteX298" fmla="*/ 1123711 w 3501151"/>
                            <a:gd name="connsiteY298" fmla="*/ 3633278 h 4983777"/>
                            <a:gd name="connsiteX299" fmla="*/ 1053372 w 3501151"/>
                            <a:gd name="connsiteY299" fmla="*/ 3689549 h 4983777"/>
                            <a:gd name="connsiteX300" fmla="*/ 1025237 w 3501151"/>
                            <a:gd name="connsiteY300" fmla="*/ 3731752 h 4983777"/>
                            <a:gd name="connsiteX301" fmla="*/ 968966 w 3501151"/>
                            <a:gd name="connsiteY301" fmla="*/ 3788023 h 4983777"/>
                            <a:gd name="connsiteX302" fmla="*/ 912695 w 3501151"/>
                            <a:gd name="connsiteY302" fmla="*/ 3858362 h 4983777"/>
                            <a:gd name="connsiteX303" fmla="*/ 884560 w 3501151"/>
                            <a:gd name="connsiteY303" fmla="*/ 3942768 h 4983777"/>
                            <a:gd name="connsiteX304" fmla="*/ 856425 w 3501151"/>
                            <a:gd name="connsiteY304" fmla="*/ 3984971 h 4983777"/>
                            <a:gd name="connsiteX305" fmla="*/ 842357 w 3501151"/>
                            <a:gd name="connsiteY305" fmla="*/ 4027174 h 4983777"/>
                            <a:gd name="connsiteX306" fmla="*/ 786086 w 3501151"/>
                            <a:gd name="connsiteY306" fmla="*/ 4111580 h 4983777"/>
                            <a:gd name="connsiteX307" fmla="*/ 757951 w 3501151"/>
                            <a:gd name="connsiteY307" fmla="*/ 4153783 h 4983777"/>
                            <a:gd name="connsiteX308" fmla="*/ 715748 w 3501151"/>
                            <a:gd name="connsiteY308" fmla="*/ 4224122 h 4983777"/>
                            <a:gd name="connsiteX309" fmla="*/ 701680 w 3501151"/>
                            <a:gd name="connsiteY309" fmla="*/ 4280392 h 4983777"/>
                            <a:gd name="connsiteX310" fmla="*/ 659477 w 3501151"/>
                            <a:gd name="connsiteY310" fmla="*/ 4308528 h 4983777"/>
                            <a:gd name="connsiteX311" fmla="*/ 603206 w 3501151"/>
                            <a:gd name="connsiteY311" fmla="*/ 4392934 h 4983777"/>
                            <a:gd name="connsiteX312" fmla="*/ 603206 w 3501151"/>
                            <a:gd name="connsiteY312" fmla="*/ 4392934 h 4983777"/>
                            <a:gd name="connsiteX313" fmla="*/ 546935 w 3501151"/>
                            <a:gd name="connsiteY313" fmla="*/ 4505475 h 4983777"/>
                            <a:gd name="connsiteX314" fmla="*/ 504732 w 3501151"/>
                            <a:gd name="connsiteY314" fmla="*/ 4575814 h 4983777"/>
                            <a:gd name="connsiteX315" fmla="*/ 448462 w 3501151"/>
                            <a:gd name="connsiteY315" fmla="*/ 4688355 h 4983777"/>
                            <a:gd name="connsiteX316" fmla="*/ 406258 w 3501151"/>
                            <a:gd name="connsiteY316" fmla="*/ 4702423 h 4983777"/>
                            <a:gd name="connsiteX317" fmla="*/ 335920 w 3501151"/>
                            <a:gd name="connsiteY317" fmla="*/ 4772762 h 4983777"/>
                            <a:gd name="connsiteX318" fmla="*/ 265582 w 3501151"/>
                            <a:gd name="connsiteY318" fmla="*/ 4829032 h 4983777"/>
                            <a:gd name="connsiteX319" fmla="*/ 195243 w 3501151"/>
                            <a:gd name="connsiteY319" fmla="*/ 4899371 h 4983777"/>
                            <a:gd name="connsiteX320" fmla="*/ 153040 w 3501151"/>
                            <a:gd name="connsiteY320" fmla="*/ 4927506 h 4983777"/>
                            <a:gd name="connsiteX321" fmla="*/ 110837 w 3501151"/>
                            <a:gd name="connsiteY321" fmla="*/ 4969709 h 4983777"/>
                            <a:gd name="connsiteX322" fmla="*/ 68634 w 3501151"/>
                            <a:gd name="connsiteY322" fmla="*/ 4983777 h 49837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  <a:cxn ang="0">
                              <a:pos x="connsiteX144" y="connsiteY144"/>
                            </a:cxn>
                            <a:cxn ang="0">
                              <a:pos x="connsiteX145" y="connsiteY145"/>
                            </a:cxn>
                            <a:cxn ang="0">
                              <a:pos x="connsiteX146" y="connsiteY146"/>
                            </a:cxn>
                            <a:cxn ang="0">
                              <a:pos x="connsiteX147" y="connsiteY147"/>
                            </a:cxn>
                            <a:cxn ang="0">
                              <a:pos x="connsiteX148" y="connsiteY148"/>
                            </a:cxn>
                            <a:cxn ang="0">
                              <a:pos x="connsiteX149" y="connsiteY149"/>
                            </a:cxn>
                            <a:cxn ang="0">
                              <a:pos x="connsiteX150" y="connsiteY150"/>
                            </a:cxn>
                            <a:cxn ang="0">
                              <a:pos x="connsiteX151" y="connsiteY151"/>
                            </a:cxn>
                            <a:cxn ang="0">
                              <a:pos x="connsiteX152" y="connsiteY152"/>
                            </a:cxn>
                            <a:cxn ang="0">
                              <a:pos x="connsiteX153" y="connsiteY153"/>
                            </a:cxn>
                            <a:cxn ang="0">
                              <a:pos x="connsiteX154" y="connsiteY154"/>
                            </a:cxn>
                            <a:cxn ang="0">
                              <a:pos x="connsiteX155" y="connsiteY155"/>
                            </a:cxn>
                            <a:cxn ang="0">
                              <a:pos x="connsiteX156" y="connsiteY156"/>
                            </a:cxn>
                            <a:cxn ang="0">
                              <a:pos x="connsiteX157" y="connsiteY157"/>
                            </a:cxn>
                            <a:cxn ang="0">
                              <a:pos x="connsiteX158" y="connsiteY158"/>
                            </a:cxn>
                            <a:cxn ang="0">
                              <a:pos x="connsiteX159" y="connsiteY159"/>
                            </a:cxn>
                            <a:cxn ang="0">
                              <a:pos x="connsiteX160" y="connsiteY160"/>
                            </a:cxn>
                            <a:cxn ang="0">
                              <a:pos x="connsiteX161" y="connsiteY161"/>
                            </a:cxn>
                            <a:cxn ang="0">
                              <a:pos x="connsiteX162" y="connsiteY162"/>
                            </a:cxn>
                            <a:cxn ang="0">
                              <a:pos x="connsiteX163" y="connsiteY163"/>
                            </a:cxn>
                            <a:cxn ang="0">
                              <a:pos x="connsiteX164" y="connsiteY164"/>
                            </a:cxn>
                            <a:cxn ang="0">
                              <a:pos x="connsiteX165" y="connsiteY165"/>
                            </a:cxn>
                            <a:cxn ang="0">
                              <a:pos x="connsiteX166" y="connsiteY166"/>
                            </a:cxn>
                            <a:cxn ang="0">
                              <a:pos x="connsiteX167" y="connsiteY167"/>
                            </a:cxn>
                            <a:cxn ang="0">
                              <a:pos x="connsiteX168" y="connsiteY168"/>
                            </a:cxn>
                            <a:cxn ang="0">
                              <a:pos x="connsiteX169" y="connsiteY169"/>
                            </a:cxn>
                            <a:cxn ang="0">
                              <a:pos x="connsiteX170" y="connsiteY170"/>
                            </a:cxn>
                            <a:cxn ang="0">
                              <a:pos x="connsiteX171" y="connsiteY171"/>
                            </a:cxn>
                            <a:cxn ang="0">
                              <a:pos x="connsiteX172" y="connsiteY172"/>
                            </a:cxn>
                            <a:cxn ang="0">
                              <a:pos x="connsiteX173" y="connsiteY173"/>
                            </a:cxn>
                            <a:cxn ang="0">
                              <a:pos x="connsiteX174" y="connsiteY174"/>
                            </a:cxn>
                            <a:cxn ang="0">
                              <a:pos x="connsiteX175" y="connsiteY175"/>
                            </a:cxn>
                            <a:cxn ang="0">
                              <a:pos x="connsiteX176" y="connsiteY176"/>
                            </a:cxn>
                            <a:cxn ang="0">
                              <a:pos x="connsiteX177" y="connsiteY177"/>
                            </a:cxn>
                            <a:cxn ang="0">
                              <a:pos x="connsiteX178" y="connsiteY178"/>
                            </a:cxn>
                            <a:cxn ang="0">
                              <a:pos x="connsiteX179" y="connsiteY179"/>
                            </a:cxn>
                            <a:cxn ang="0">
                              <a:pos x="connsiteX180" y="connsiteY180"/>
                            </a:cxn>
                            <a:cxn ang="0">
                              <a:pos x="connsiteX181" y="connsiteY181"/>
                            </a:cxn>
                            <a:cxn ang="0">
                              <a:pos x="connsiteX182" y="connsiteY182"/>
                            </a:cxn>
                            <a:cxn ang="0">
                              <a:pos x="connsiteX183" y="connsiteY183"/>
                            </a:cxn>
                            <a:cxn ang="0">
                              <a:pos x="connsiteX184" y="connsiteY184"/>
                            </a:cxn>
                            <a:cxn ang="0">
                              <a:pos x="connsiteX185" y="connsiteY185"/>
                            </a:cxn>
                            <a:cxn ang="0">
                              <a:pos x="connsiteX186" y="connsiteY186"/>
                            </a:cxn>
                            <a:cxn ang="0">
                              <a:pos x="connsiteX187" y="connsiteY187"/>
                            </a:cxn>
                            <a:cxn ang="0">
                              <a:pos x="connsiteX188" y="connsiteY188"/>
                            </a:cxn>
                            <a:cxn ang="0">
                              <a:pos x="connsiteX189" y="connsiteY189"/>
                            </a:cxn>
                            <a:cxn ang="0">
                              <a:pos x="connsiteX190" y="connsiteY190"/>
                            </a:cxn>
                            <a:cxn ang="0">
                              <a:pos x="connsiteX191" y="connsiteY191"/>
                            </a:cxn>
                            <a:cxn ang="0">
                              <a:pos x="connsiteX192" y="connsiteY192"/>
                            </a:cxn>
                            <a:cxn ang="0">
                              <a:pos x="connsiteX193" y="connsiteY193"/>
                            </a:cxn>
                            <a:cxn ang="0">
                              <a:pos x="connsiteX194" y="connsiteY194"/>
                            </a:cxn>
                            <a:cxn ang="0">
                              <a:pos x="connsiteX195" y="connsiteY195"/>
                            </a:cxn>
                            <a:cxn ang="0">
                              <a:pos x="connsiteX196" y="connsiteY196"/>
                            </a:cxn>
                            <a:cxn ang="0">
                              <a:pos x="connsiteX197" y="connsiteY197"/>
                            </a:cxn>
                            <a:cxn ang="0">
                              <a:pos x="connsiteX198" y="connsiteY198"/>
                            </a:cxn>
                            <a:cxn ang="0">
                              <a:pos x="connsiteX199" y="connsiteY199"/>
                            </a:cxn>
                            <a:cxn ang="0">
                              <a:pos x="connsiteX200" y="connsiteY200"/>
                            </a:cxn>
                            <a:cxn ang="0">
                              <a:pos x="connsiteX201" y="connsiteY201"/>
                            </a:cxn>
                            <a:cxn ang="0">
                              <a:pos x="connsiteX202" y="connsiteY202"/>
                            </a:cxn>
                            <a:cxn ang="0">
                              <a:pos x="connsiteX203" y="connsiteY203"/>
                            </a:cxn>
                            <a:cxn ang="0">
                              <a:pos x="connsiteX204" y="connsiteY204"/>
                            </a:cxn>
                            <a:cxn ang="0">
                              <a:pos x="connsiteX205" y="connsiteY205"/>
                            </a:cxn>
                            <a:cxn ang="0">
                              <a:pos x="connsiteX206" y="connsiteY206"/>
                            </a:cxn>
                            <a:cxn ang="0">
                              <a:pos x="connsiteX207" y="connsiteY207"/>
                            </a:cxn>
                            <a:cxn ang="0">
                              <a:pos x="connsiteX208" y="connsiteY208"/>
                            </a:cxn>
                            <a:cxn ang="0">
                              <a:pos x="connsiteX209" y="connsiteY209"/>
                            </a:cxn>
                            <a:cxn ang="0">
                              <a:pos x="connsiteX210" y="connsiteY210"/>
                            </a:cxn>
                            <a:cxn ang="0">
                              <a:pos x="connsiteX211" y="connsiteY211"/>
                            </a:cxn>
                            <a:cxn ang="0">
                              <a:pos x="connsiteX212" y="connsiteY212"/>
                            </a:cxn>
                            <a:cxn ang="0">
                              <a:pos x="connsiteX213" y="connsiteY213"/>
                            </a:cxn>
                            <a:cxn ang="0">
                              <a:pos x="connsiteX214" y="connsiteY214"/>
                            </a:cxn>
                            <a:cxn ang="0">
                              <a:pos x="connsiteX215" y="connsiteY215"/>
                            </a:cxn>
                            <a:cxn ang="0">
                              <a:pos x="connsiteX216" y="connsiteY216"/>
                            </a:cxn>
                            <a:cxn ang="0">
                              <a:pos x="connsiteX217" y="connsiteY217"/>
                            </a:cxn>
                            <a:cxn ang="0">
                              <a:pos x="connsiteX218" y="connsiteY218"/>
                            </a:cxn>
                            <a:cxn ang="0">
                              <a:pos x="connsiteX219" y="connsiteY219"/>
                            </a:cxn>
                            <a:cxn ang="0">
                              <a:pos x="connsiteX220" y="connsiteY220"/>
                            </a:cxn>
                            <a:cxn ang="0">
                              <a:pos x="connsiteX221" y="connsiteY221"/>
                            </a:cxn>
                            <a:cxn ang="0">
                              <a:pos x="connsiteX222" y="connsiteY222"/>
                            </a:cxn>
                            <a:cxn ang="0">
                              <a:pos x="connsiteX223" y="connsiteY223"/>
                            </a:cxn>
                            <a:cxn ang="0">
                              <a:pos x="connsiteX224" y="connsiteY224"/>
                            </a:cxn>
                            <a:cxn ang="0">
                              <a:pos x="connsiteX225" y="connsiteY225"/>
                            </a:cxn>
                            <a:cxn ang="0">
                              <a:pos x="connsiteX226" y="connsiteY226"/>
                            </a:cxn>
                            <a:cxn ang="0">
                              <a:pos x="connsiteX227" y="connsiteY227"/>
                            </a:cxn>
                            <a:cxn ang="0">
                              <a:pos x="connsiteX228" y="connsiteY228"/>
                            </a:cxn>
                            <a:cxn ang="0">
                              <a:pos x="connsiteX229" y="connsiteY229"/>
                            </a:cxn>
                            <a:cxn ang="0">
                              <a:pos x="connsiteX230" y="connsiteY230"/>
                            </a:cxn>
                            <a:cxn ang="0">
                              <a:pos x="connsiteX231" y="connsiteY231"/>
                            </a:cxn>
                            <a:cxn ang="0">
                              <a:pos x="connsiteX232" y="connsiteY232"/>
                            </a:cxn>
                            <a:cxn ang="0">
                              <a:pos x="connsiteX233" y="connsiteY233"/>
                            </a:cxn>
                            <a:cxn ang="0">
                              <a:pos x="connsiteX234" y="connsiteY234"/>
                            </a:cxn>
                            <a:cxn ang="0">
                              <a:pos x="connsiteX235" y="connsiteY235"/>
                            </a:cxn>
                            <a:cxn ang="0">
                              <a:pos x="connsiteX236" y="connsiteY236"/>
                            </a:cxn>
                            <a:cxn ang="0">
                              <a:pos x="connsiteX237" y="connsiteY237"/>
                            </a:cxn>
                            <a:cxn ang="0">
                              <a:pos x="connsiteX238" y="connsiteY238"/>
                            </a:cxn>
                            <a:cxn ang="0">
                              <a:pos x="connsiteX239" y="connsiteY239"/>
                            </a:cxn>
                            <a:cxn ang="0">
                              <a:pos x="connsiteX240" y="connsiteY240"/>
                            </a:cxn>
                            <a:cxn ang="0">
                              <a:pos x="connsiteX241" y="connsiteY241"/>
                            </a:cxn>
                            <a:cxn ang="0">
                              <a:pos x="connsiteX242" y="connsiteY242"/>
                            </a:cxn>
                            <a:cxn ang="0">
                              <a:pos x="connsiteX243" y="connsiteY243"/>
                            </a:cxn>
                            <a:cxn ang="0">
                              <a:pos x="connsiteX244" y="connsiteY244"/>
                            </a:cxn>
                            <a:cxn ang="0">
                              <a:pos x="connsiteX245" y="connsiteY245"/>
                            </a:cxn>
                            <a:cxn ang="0">
                              <a:pos x="connsiteX246" y="connsiteY246"/>
                            </a:cxn>
                            <a:cxn ang="0">
                              <a:pos x="connsiteX247" y="connsiteY247"/>
                            </a:cxn>
                            <a:cxn ang="0">
                              <a:pos x="connsiteX248" y="connsiteY248"/>
                            </a:cxn>
                            <a:cxn ang="0">
                              <a:pos x="connsiteX249" y="connsiteY249"/>
                            </a:cxn>
                            <a:cxn ang="0">
                              <a:pos x="connsiteX250" y="connsiteY250"/>
                            </a:cxn>
                            <a:cxn ang="0">
                              <a:pos x="connsiteX251" y="connsiteY251"/>
                            </a:cxn>
                            <a:cxn ang="0">
                              <a:pos x="connsiteX252" y="connsiteY252"/>
                            </a:cxn>
                            <a:cxn ang="0">
                              <a:pos x="connsiteX253" y="connsiteY253"/>
                            </a:cxn>
                            <a:cxn ang="0">
                              <a:pos x="connsiteX254" y="connsiteY254"/>
                            </a:cxn>
                            <a:cxn ang="0">
                              <a:pos x="connsiteX255" y="connsiteY255"/>
                            </a:cxn>
                            <a:cxn ang="0">
                              <a:pos x="connsiteX256" y="connsiteY256"/>
                            </a:cxn>
                            <a:cxn ang="0">
                              <a:pos x="connsiteX257" y="connsiteY257"/>
                            </a:cxn>
                            <a:cxn ang="0">
                              <a:pos x="connsiteX258" y="connsiteY258"/>
                            </a:cxn>
                            <a:cxn ang="0">
                              <a:pos x="connsiteX259" y="connsiteY259"/>
                            </a:cxn>
                            <a:cxn ang="0">
                              <a:pos x="connsiteX260" y="connsiteY260"/>
                            </a:cxn>
                            <a:cxn ang="0">
                              <a:pos x="connsiteX261" y="connsiteY261"/>
                            </a:cxn>
                            <a:cxn ang="0">
                              <a:pos x="connsiteX262" y="connsiteY262"/>
                            </a:cxn>
                            <a:cxn ang="0">
                              <a:pos x="connsiteX263" y="connsiteY263"/>
                            </a:cxn>
                            <a:cxn ang="0">
                              <a:pos x="connsiteX264" y="connsiteY264"/>
                            </a:cxn>
                            <a:cxn ang="0">
                              <a:pos x="connsiteX265" y="connsiteY265"/>
                            </a:cxn>
                            <a:cxn ang="0">
                              <a:pos x="connsiteX266" y="connsiteY266"/>
                            </a:cxn>
                            <a:cxn ang="0">
                              <a:pos x="connsiteX267" y="connsiteY267"/>
                            </a:cxn>
                            <a:cxn ang="0">
                              <a:pos x="connsiteX268" y="connsiteY268"/>
                            </a:cxn>
                            <a:cxn ang="0">
                              <a:pos x="connsiteX269" y="connsiteY269"/>
                            </a:cxn>
                            <a:cxn ang="0">
                              <a:pos x="connsiteX270" y="connsiteY270"/>
                            </a:cxn>
                            <a:cxn ang="0">
                              <a:pos x="connsiteX271" y="connsiteY271"/>
                            </a:cxn>
                            <a:cxn ang="0">
                              <a:pos x="connsiteX272" y="connsiteY272"/>
                            </a:cxn>
                            <a:cxn ang="0">
                              <a:pos x="connsiteX273" y="connsiteY273"/>
                            </a:cxn>
                            <a:cxn ang="0">
                              <a:pos x="connsiteX274" y="connsiteY274"/>
                            </a:cxn>
                            <a:cxn ang="0">
                              <a:pos x="connsiteX275" y="connsiteY275"/>
                            </a:cxn>
                            <a:cxn ang="0">
                              <a:pos x="connsiteX276" y="connsiteY276"/>
                            </a:cxn>
                            <a:cxn ang="0">
                              <a:pos x="connsiteX277" y="connsiteY277"/>
                            </a:cxn>
                            <a:cxn ang="0">
                              <a:pos x="connsiteX278" y="connsiteY278"/>
                            </a:cxn>
                            <a:cxn ang="0">
                              <a:pos x="connsiteX279" y="connsiteY279"/>
                            </a:cxn>
                            <a:cxn ang="0">
                              <a:pos x="connsiteX280" y="connsiteY280"/>
                            </a:cxn>
                            <a:cxn ang="0">
                              <a:pos x="connsiteX281" y="connsiteY281"/>
                            </a:cxn>
                            <a:cxn ang="0">
                              <a:pos x="connsiteX282" y="connsiteY282"/>
                            </a:cxn>
                            <a:cxn ang="0">
                              <a:pos x="connsiteX283" y="connsiteY283"/>
                            </a:cxn>
                            <a:cxn ang="0">
                              <a:pos x="connsiteX284" y="connsiteY284"/>
                            </a:cxn>
                            <a:cxn ang="0">
                              <a:pos x="connsiteX285" y="connsiteY285"/>
                            </a:cxn>
                            <a:cxn ang="0">
                              <a:pos x="connsiteX286" y="connsiteY286"/>
                            </a:cxn>
                            <a:cxn ang="0">
                              <a:pos x="connsiteX287" y="connsiteY287"/>
                            </a:cxn>
                            <a:cxn ang="0">
                              <a:pos x="connsiteX288" y="connsiteY288"/>
                            </a:cxn>
                            <a:cxn ang="0">
                              <a:pos x="connsiteX289" y="connsiteY289"/>
                            </a:cxn>
                            <a:cxn ang="0">
                              <a:pos x="connsiteX290" y="connsiteY290"/>
                            </a:cxn>
                            <a:cxn ang="0">
                              <a:pos x="connsiteX291" y="connsiteY291"/>
                            </a:cxn>
                            <a:cxn ang="0">
                              <a:pos x="connsiteX292" y="connsiteY292"/>
                            </a:cxn>
                            <a:cxn ang="0">
                              <a:pos x="connsiteX293" y="connsiteY293"/>
                            </a:cxn>
                            <a:cxn ang="0">
                              <a:pos x="connsiteX294" y="connsiteY294"/>
                            </a:cxn>
                            <a:cxn ang="0">
                              <a:pos x="connsiteX295" y="connsiteY295"/>
                            </a:cxn>
                            <a:cxn ang="0">
                              <a:pos x="connsiteX296" y="connsiteY296"/>
                            </a:cxn>
                            <a:cxn ang="0">
                              <a:pos x="connsiteX297" y="connsiteY297"/>
                            </a:cxn>
                            <a:cxn ang="0">
                              <a:pos x="connsiteX298" y="connsiteY298"/>
                            </a:cxn>
                            <a:cxn ang="0">
                              <a:pos x="connsiteX299" y="connsiteY299"/>
                            </a:cxn>
                            <a:cxn ang="0">
                              <a:pos x="connsiteX300" y="connsiteY300"/>
                            </a:cxn>
                            <a:cxn ang="0">
                              <a:pos x="connsiteX301" y="connsiteY301"/>
                            </a:cxn>
                            <a:cxn ang="0">
                              <a:pos x="connsiteX302" y="connsiteY302"/>
                            </a:cxn>
                            <a:cxn ang="0">
                              <a:pos x="connsiteX303" y="connsiteY303"/>
                            </a:cxn>
                            <a:cxn ang="0">
                              <a:pos x="connsiteX304" y="connsiteY304"/>
                            </a:cxn>
                            <a:cxn ang="0">
                              <a:pos x="connsiteX305" y="connsiteY305"/>
                            </a:cxn>
                            <a:cxn ang="0">
                              <a:pos x="connsiteX306" y="connsiteY306"/>
                            </a:cxn>
                            <a:cxn ang="0">
                              <a:pos x="connsiteX307" y="connsiteY307"/>
                            </a:cxn>
                            <a:cxn ang="0">
                              <a:pos x="connsiteX308" y="connsiteY308"/>
                            </a:cxn>
                            <a:cxn ang="0">
                              <a:pos x="connsiteX309" y="connsiteY309"/>
                            </a:cxn>
                            <a:cxn ang="0">
                              <a:pos x="connsiteX310" y="connsiteY310"/>
                            </a:cxn>
                            <a:cxn ang="0">
                              <a:pos x="connsiteX311" y="connsiteY311"/>
                            </a:cxn>
                            <a:cxn ang="0">
                              <a:pos x="connsiteX312" y="connsiteY312"/>
                            </a:cxn>
                            <a:cxn ang="0">
                              <a:pos x="connsiteX313" y="connsiteY313"/>
                            </a:cxn>
                            <a:cxn ang="0">
                              <a:pos x="connsiteX314" y="connsiteY314"/>
                            </a:cxn>
                            <a:cxn ang="0">
                              <a:pos x="connsiteX315" y="connsiteY315"/>
                            </a:cxn>
                            <a:cxn ang="0">
                              <a:pos x="connsiteX316" y="connsiteY316"/>
                            </a:cxn>
                            <a:cxn ang="0">
                              <a:pos x="connsiteX317" y="connsiteY317"/>
                            </a:cxn>
                            <a:cxn ang="0">
                              <a:pos x="connsiteX318" y="connsiteY318"/>
                            </a:cxn>
                            <a:cxn ang="0">
                              <a:pos x="connsiteX319" y="connsiteY319"/>
                            </a:cxn>
                            <a:cxn ang="0">
                              <a:pos x="connsiteX320" y="connsiteY320"/>
                            </a:cxn>
                            <a:cxn ang="0">
                              <a:pos x="connsiteX321" y="connsiteY321"/>
                            </a:cxn>
                            <a:cxn ang="0">
                              <a:pos x="connsiteX322" y="connsiteY322"/>
                            </a:cxn>
                          </a:cxnLst>
                          <a:rect l="l" t="t" r="r" b="b"/>
                          <a:pathLst>
                            <a:path w="3501151" h="4983777">
                              <a:moveTo>
                                <a:pt x="26431" y="4632085"/>
                              </a:moveTo>
                              <a:cubicBezTo>
                                <a:pt x="175282" y="4594872"/>
                                <a:pt x="0" y="4645396"/>
                                <a:pt x="124905" y="4589882"/>
                              </a:cubicBezTo>
                              <a:cubicBezTo>
                                <a:pt x="152006" y="4577837"/>
                                <a:pt x="181176" y="4571125"/>
                                <a:pt x="209311" y="4561746"/>
                              </a:cubicBezTo>
                              <a:lnTo>
                                <a:pt x="251514" y="4547678"/>
                              </a:lnTo>
                              <a:lnTo>
                                <a:pt x="335920" y="4463272"/>
                              </a:lnTo>
                              <a:cubicBezTo>
                                <a:pt x="349988" y="4449204"/>
                                <a:pt x="359249" y="4427360"/>
                                <a:pt x="378123" y="4421069"/>
                              </a:cubicBezTo>
                              <a:lnTo>
                                <a:pt x="420326" y="4407002"/>
                              </a:lnTo>
                              <a:cubicBezTo>
                                <a:pt x="425015" y="4392934"/>
                                <a:pt x="423908" y="4375284"/>
                                <a:pt x="434394" y="4364798"/>
                              </a:cubicBezTo>
                              <a:cubicBezTo>
                                <a:pt x="458304" y="4340888"/>
                                <a:pt x="518800" y="4308528"/>
                                <a:pt x="518800" y="4308528"/>
                              </a:cubicBezTo>
                              <a:cubicBezTo>
                                <a:pt x="528178" y="4294460"/>
                                <a:pt x="536373" y="4279527"/>
                                <a:pt x="546935" y="4266325"/>
                              </a:cubicBezTo>
                              <a:cubicBezTo>
                                <a:pt x="555221" y="4255968"/>
                                <a:pt x="571260" y="4250893"/>
                                <a:pt x="575071" y="4238189"/>
                              </a:cubicBezTo>
                              <a:cubicBezTo>
                                <a:pt x="585934" y="4201978"/>
                                <a:pt x="581217" y="4162614"/>
                                <a:pt x="589138" y="4125648"/>
                              </a:cubicBezTo>
                              <a:cubicBezTo>
                                <a:pt x="595352" y="4096649"/>
                                <a:pt x="617274" y="4041242"/>
                                <a:pt x="617274" y="4041242"/>
                              </a:cubicBezTo>
                              <a:cubicBezTo>
                                <a:pt x="621963" y="3928700"/>
                                <a:pt x="623849" y="3816007"/>
                                <a:pt x="631342" y="3703617"/>
                              </a:cubicBezTo>
                              <a:cubicBezTo>
                                <a:pt x="633239" y="3675157"/>
                                <a:pt x="641639" y="3647484"/>
                                <a:pt x="645409" y="3619211"/>
                              </a:cubicBezTo>
                              <a:cubicBezTo>
                                <a:pt x="651021" y="3577121"/>
                                <a:pt x="653020" y="3534571"/>
                                <a:pt x="659477" y="3492602"/>
                              </a:cubicBezTo>
                              <a:cubicBezTo>
                                <a:pt x="664523" y="3459802"/>
                                <a:pt x="677109" y="3425639"/>
                                <a:pt x="687612" y="3394128"/>
                              </a:cubicBezTo>
                              <a:cubicBezTo>
                                <a:pt x="692301" y="3600454"/>
                                <a:pt x="677283" y="3808174"/>
                                <a:pt x="701680" y="4013106"/>
                              </a:cubicBezTo>
                              <a:cubicBezTo>
                                <a:pt x="704159" y="4033930"/>
                                <a:pt x="741841" y="3998396"/>
                                <a:pt x="757951" y="3984971"/>
                              </a:cubicBezTo>
                              <a:cubicBezTo>
                                <a:pt x="792506" y="3956176"/>
                                <a:pt x="782323" y="3936227"/>
                                <a:pt x="800154" y="3900565"/>
                              </a:cubicBezTo>
                              <a:cubicBezTo>
                                <a:pt x="817901" y="3865072"/>
                                <a:pt x="830255" y="3856396"/>
                                <a:pt x="856425" y="3830226"/>
                              </a:cubicBezTo>
                              <a:cubicBezTo>
                                <a:pt x="861114" y="3816158"/>
                                <a:pt x="862863" y="3800738"/>
                                <a:pt x="870492" y="3788023"/>
                              </a:cubicBezTo>
                              <a:cubicBezTo>
                                <a:pt x="877316" y="3776650"/>
                                <a:pt x="892696" y="3771751"/>
                                <a:pt x="898628" y="3759888"/>
                              </a:cubicBezTo>
                              <a:cubicBezTo>
                                <a:pt x="911891" y="3733362"/>
                                <a:pt x="910312" y="3700158"/>
                                <a:pt x="926763" y="3675482"/>
                              </a:cubicBezTo>
                              <a:cubicBezTo>
                                <a:pt x="945520" y="3647346"/>
                                <a:pt x="972341" y="3623154"/>
                                <a:pt x="983034" y="3591075"/>
                              </a:cubicBezTo>
                              <a:cubicBezTo>
                                <a:pt x="987723" y="3577007"/>
                                <a:pt x="989901" y="3561835"/>
                                <a:pt x="997102" y="3548872"/>
                              </a:cubicBezTo>
                              <a:cubicBezTo>
                                <a:pt x="1013524" y="3519313"/>
                                <a:pt x="1034615" y="3492601"/>
                                <a:pt x="1053372" y="3464466"/>
                              </a:cubicBezTo>
                              <a:lnTo>
                                <a:pt x="1081508" y="3422263"/>
                              </a:lnTo>
                              <a:cubicBezTo>
                                <a:pt x="1128792" y="3280403"/>
                                <a:pt x="1056639" y="3500468"/>
                                <a:pt x="1109643" y="3323789"/>
                              </a:cubicBezTo>
                              <a:cubicBezTo>
                                <a:pt x="1109653" y="3323754"/>
                                <a:pt x="1144806" y="3218299"/>
                                <a:pt x="1151846" y="3197180"/>
                              </a:cubicBezTo>
                              <a:lnTo>
                                <a:pt x="1165914" y="3154977"/>
                              </a:lnTo>
                              <a:lnTo>
                                <a:pt x="1179982" y="3112774"/>
                              </a:lnTo>
                              <a:cubicBezTo>
                                <a:pt x="1175293" y="3047125"/>
                                <a:pt x="1177352" y="2980641"/>
                                <a:pt x="1165914" y="2915826"/>
                              </a:cubicBezTo>
                              <a:cubicBezTo>
                                <a:pt x="1162976" y="2899176"/>
                                <a:pt x="1145339" y="2888745"/>
                                <a:pt x="1137778" y="2873623"/>
                              </a:cubicBezTo>
                              <a:cubicBezTo>
                                <a:pt x="1079535" y="2757137"/>
                                <a:pt x="1176209" y="2910166"/>
                                <a:pt x="1095575" y="2789217"/>
                              </a:cubicBezTo>
                              <a:cubicBezTo>
                                <a:pt x="1090886" y="2775149"/>
                                <a:pt x="1089137" y="2759729"/>
                                <a:pt x="1081508" y="2747014"/>
                              </a:cubicBezTo>
                              <a:cubicBezTo>
                                <a:pt x="1065137" y="2719728"/>
                                <a:pt x="1034172" y="2709912"/>
                                <a:pt x="1011169" y="2690743"/>
                              </a:cubicBezTo>
                              <a:cubicBezTo>
                                <a:pt x="995885" y="2678007"/>
                                <a:pt x="981702" y="2663824"/>
                                <a:pt x="968966" y="2648540"/>
                              </a:cubicBezTo>
                              <a:cubicBezTo>
                                <a:pt x="958142" y="2635552"/>
                                <a:pt x="953819" y="2617161"/>
                                <a:pt x="940831" y="2606337"/>
                              </a:cubicBezTo>
                              <a:cubicBezTo>
                                <a:pt x="924721" y="2592912"/>
                                <a:pt x="903835" y="2586463"/>
                                <a:pt x="884560" y="2578202"/>
                              </a:cubicBezTo>
                              <a:cubicBezTo>
                                <a:pt x="870930" y="2572361"/>
                                <a:pt x="855857" y="2570270"/>
                                <a:pt x="842357" y="2564134"/>
                              </a:cubicBezTo>
                              <a:cubicBezTo>
                                <a:pt x="804175" y="2546778"/>
                                <a:pt x="729815" y="2507863"/>
                                <a:pt x="729815" y="2507863"/>
                              </a:cubicBezTo>
                              <a:cubicBezTo>
                                <a:pt x="668958" y="2416576"/>
                                <a:pt x="743238" y="2507494"/>
                                <a:pt x="645409" y="2451592"/>
                              </a:cubicBezTo>
                              <a:cubicBezTo>
                                <a:pt x="608473" y="2430486"/>
                                <a:pt x="599606" y="2397854"/>
                                <a:pt x="575071" y="2367186"/>
                              </a:cubicBezTo>
                              <a:cubicBezTo>
                                <a:pt x="566785" y="2356829"/>
                                <a:pt x="558798" y="2344982"/>
                                <a:pt x="546935" y="2339051"/>
                              </a:cubicBezTo>
                              <a:cubicBezTo>
                                <a:pt x="529642" y="2330405"/>
                                <a:pt x="509422" y="2329672"/>
                                <a:pt x="490665" y="2324983"/>
                              </a:cubicBezTo>
                              <a:cubicBezTo>
                                <a:pt x="481286" y="2315605"/>
                                <a:pt x="472886" y="2305133"/>
                                <a:pt x="462529" y="2296848"/>
                              </a:cubicBezTo>
                              <a:cubicBezTo>
                                <a:pt x="402124" y="2248524"/>
                                <a:pt x="397206" y="2276235"/>
                                <a:pt x="335920" y="2184306"/>
                              </a:cubicBezTo>
                              <a:cubicBezTo>
                                <a:pt x="317163" y="2156171"/>
                                <a:pt x="303559" y="2123810"/>
                                <a:pt x="279649" y="2099900"/>
                              </a:cubicBezTo>
                              <a:cubicBezTo>
                                <a:pt x="251514" y="2071765"/>
                                <a:pt x="217314" y="2048601"/>
                                <a:pt x="195243" y="2015494"/>
                              </a:cubicBezTo>
                              <a:lnTo>
                                <a:pt x="138972" y="1931088"/>
                              </a:lnTo>
                              <a:cubicBezTo>
                                <a:pt x="134283" y="1917020"/>
                                <a:pt x="112567" y="1880660"/>
                                <a:pt x="124905" y="1888885"/>
                              </a:cubicBezTo>
                              <a:cubicBezTo>
                                <a:pt x="163489" y="1914607"/>
                                <a:pt x="207703" y="1936112"/>
                                <a:pt x="237446" y="1973291"/>
                              </a:cubicBezTo>
                              <a:cubicBezTo>
                                <a:pt x="248008" y="1986493"/>
                                <a:pt x="253627" y="2003539"/>
                                <a:pt x="265582" y="2015494"/>
                              </a:cubicBezTo>
                              <a:cubicBezTo>
                                <a:pt x="277537" y="2027449"/>
                                <a:pt x="294583" y="2033067"/>
                                <a:pt x="307785" y="2043629"/>
                              </a:cubicBezTo>
                              <a:cubicBezTo>
                                <a:pt x="318142" y="2051915"/>
                                <a:pt x="324547" y="2064941"/>
                                <a:pt x="335920" y="2071765"/>
                              </a:cubicBezTo>
                              <a:cubicBezTo>
                                <a:pt x="348635" y="2079394"/>
                                <a:pt x="364493" y="2079991"/>
                                <a:pt x="378123" y="2085832"/>
                              </a:cubicBezTo>
                              <a:cubicBezTo>
                                <a:pt x="416973" y="2102482"/>
                                <a:pt x="493802" y="2145240"/>
                                <a:pt x="518800" y="2170238"/>
                              </a:cubicBezTo>
                              <a:lnTo>
                                <a:pt x="603206" y="2254645"/>
                              </a:lnTo>
                              <a:cubicBezTo>
                                <a:pt x="617274" y="2268713"/>
                                <a:pt x="627615" y="2287951"/>
                                <a:pt x="645409" y="2296848"/>
                              </a:cubicBezTo>
                              <a:cubicBezTo>
                                <a:pt x="716802" y="2332544"/>
                                <a:pt x="684231" y="2313351"/>
                                <a:pt x="743883" y="2353118"/>
                              </a:cubicBezTo>
                              <a:cubicBezTo>
                                <a:pt x="761692" y="2406546"/>
                                <a:pt x="771188" y="2456005"/>
                                <a:pt x="842357" y="2479728"/>
                              </a:cubicBezTo>
                              <a:lnTo>
                                <a:pt x="926763" y="2507863"/>
                              </a:lnTo>
                              <a:cubicBezTo>
                                <a:pt x="936141" y="2493795"/>
                                <a:pt x="948961" y="2481491"/>
                                <a:pt x="954898" y="2465660"/>
                              </a:cubicBezTo>
                              <a:cubicBezTo>
                                <a:pt x="987609" y="2378432"/>
                                <a:pt x="960413" y="2214083"/>
                                <a:pt x="954898" y="2156171"/>
                              </a:cubicBezTo>
                              <a:cubicBezTo>
                                <a:pt x="953065" y="2136924"/>
                                <a:pt x="949477" y="2117193"/>
                                <a:pt x="940831" y="2099900"/>
                              </a:cubicBezTo>
                              <a:cubicBezTo>
                                <a:pt x="844082" y="1906401"/>
                                <a:pt x="909397" y="2090003"/>
                                <a:pt x="870492" y="1973291"/>
                              </a:cubicBezTo>
                              <a:cubicBezTo>
                                <a:pt x="865803" y="1902952"/>
                                <a:pt x="850571" y="1832526"/>
                                <a:pt x="856425" y="1762275"/>
                              </a:cubicBezTo>
                              <a:cubicBezTo>
                                <a:pt x="857829" y="1745426"/>
                                <a:pt x="876999" y="1789356"/>
                                <a:pt x="884560" y="1804478"/>
                              </a:cubicBezTo>
                              <a:cubicBezTo>
                                <a:pt x="891192" y="1817741"/>
                                <a:pt x="891996" y="1833419"/>
                                <a:pt x="898628" y="1846682"/>
                              </a:cubicBezTo>
                              <a:cubicBezTo>
                                <a:pt x="906189" y="1861804"/>
                                <a:pt x="919202" y="1873763"/>
                                <a:pt x="926763" y="1888885"/>
                              </a:cubicBezTo>
                              <a:cubicBezTo>
                                <a:pt x="938585" y="1912528"/>
                                <a:pt x="948135" y="1964815"/>
                                <a:pt x="954898" y="1987358"/>
                              </a:cubicBezTo>
                              <a:cubicBezTo>
                                <a:pt x="963420" y="2015765"/>
                                <a:pt x="975841" y="2042993"/>
                                <a:pt x="983034" y="2071765"/>
                              </a:cubicBezTo>
                              <a:cubicBezTo>
                                <a:pt x="987723" y="2090522"/>
                                <a:pt x="991546" y="2109516"/>
                                <a:pt x="997102" y="2128035"/>
                              </a:cubicBezTo>
                              <a:cubicBezTo>
                                <a:pt x="1005624" y="2156442"/>
                                <a:pt x="1008786" y="2187765"/>
                                <a:pt x="1025237" y="2212442"/>
                              </a:cubicBezTo>
                              <a:cubicBezTo>
                                <a:pt x="1105868" y="2333390"/>
                                <a:pt x="1009197" y="2180363"/>
                                <a:pt x="1067440" y="2296848"/>
                              </a:cubicBezTo>
                              <a:cubicBezTo>
                                <a:pt x="1075001" y="2311970"/>
                                <a:pt x="1088014" y="2323929"/>
                                <a:pt x="1095575" y="2339051"/>
                              </a:cubicBezTo>
                              <a:cubicBezTo>
                                <a:pt x="1109995" y="2367890"/>
                                <a:pt x="1118360" y="2424837"/>
                                <a:pt x="1123711" y="2451592"/>
                              </a:cubicBezTo>
                              <a:cubicBezTo>
                                <a:pt x="1114332" y="2479727"/>
                                <a:pt x="1089759" y="2506917"/>
                                <a:pt x="1095575" y="2535998"/>
                              </a:cubicBezTo>
                              <a:cubicBezTo>
                                <a:pt x="1097055" y="2543398"/>
                                <a:pt x="1117088" y="2649363"/>
                                <a:pt x="1123711" y="2662608"/>
                              </a:cubicBezTo>
                              <a:cubicBezTo>
                                <a:pt x="1138833" y="2692853"/>
                                <a:pt x="1147903" y="2736321"/>
                                <a:pt x="1179982" y="2747014"/>
                              </a:cubicBezTo>
                              <a:lnTo>
                                <a:pt x="1222185" y="2761082"/>
                              </a:lnTo>
                              <a:cubicBezTo>
                                <a:pt x="1226874" y="2775150"/>
                                <a:pt x="1221572" y="2801188"/>
                                <a:pt x="1236252" y="2803285"/>
                              </a:cubicBezTo>
                              <a:cubicBezTo>
                                <a:pt x="1265611" y="2807479"/>
                                <a:pt x="1320658" y="2775149"/>
                                <a:pt x="1320658" y="2775149"/>
                              </a:cubicBezTo>
                              <a:cubicBezTo>
                                <a:pt x="1325347" y="2761081"/>
                                <a:pt x="1327525" y="2745909"/>
                                <a:pt x="1334726" y="2732946"/>
                              </a:cubicBezTo>
                              <a:cubicBezTo>
                                <a:pt x="1351148" y="2703387"/>
                                <a:pt x="1372240" y="2676675"/>
                                <a:pt x="1390997" y="2648540"/>
                              </a:cubicBezTo>
                              <a:cubicBezTo>
                                <a:pt x="1400375" y="2634472"/>
                                <a:pt x="1411571" y="2621459"/>
                                <a:pt x="1419132" y="2606337"/>
                              </a:cubicBezTo>
                              <a:cubicBezTo>
                                <a:pt x="1428511" y="2587580"/>
                                <a:pt x="1439007" y="2569341"/>
                                <a:pt x="1447268" y="2550066"/>
                              </a:cubicBezTo>
                              <a:cubicBezTo>
                                <a:pt x="1453109" y="2536436"/>
                                <a:pt x="1453706" y="2520578"/>
                                <a:pt x="1461335" y="2507863"/>
                              </a:cubicBezTo>
                              <a:cubicBezTo>
                                <a:pt x="1468159" y="2496490"/>
                                <a:pt x="1481513" y="2490339"/>
                                <a:pt x="1489471" y="2479728"/>
                              </a:cubicBezTo>
                              <a:cubicBezTo>
                                <a:pt x="1509760" y="2452677"/>
                                <a:pt x="1545742" y="2395322"/>
                                <a:pt x="1545742" y="2395322"/>
                              </a:cubicBezTo>
                              <a:lnTo>
                                <a:pt x="1573877" y="2310915"/>
                              </a:lnTo>
                              <a:lnTo>
                                <a:pt x="1587945" y="2268712"/>
                              </a:lnTo>
                              <a:cubicBezTo>
                                <a:pt x="1584077" y="2241633"/>
                                <a:pt x="1571488" y="2111577"/>
                                <a:pt x="1545742" y="2085832"/>
                              </a:cubicBezTo>
                              <a:lnTo>
                                <a:pt x="1517606" y="2057697"/>
                              </a:lnTo>
                              <a:cubicBezTo>
                                <a:pt x="1512917" y="2043629"/>
                                <a:pt x="1503538" y="2030323"/>
                                <a:pt x="1503538" y="2015494"/>
                              </a:cubicBezTo>
                              <a:cubicBezTo>
                                <a:pt x="1503538" y="1855619"/>
                                <a:pt x="1508002" y="1749563"/>
                                <a:pt x="1531674" y="1607531"/>
                              </a:cubicBezTo>
                              <a:cubicBezTo>
                                <a:pt x="1535605" y="1583946"/>
                                <a:pt x="1539451" y="1560260"/>
                                <a:pt x="1545742" y="1537192"/>
                              </a:cubicBezTo>
                              <a:cubicBezTo>
                                <a:pt x="1553545" y="1508580"/>
                                <a:pt x="1552906" y="1473757"/>
                                <a:pt x="1573877" y="1452786"/>
                              </a:cubicBezTo>
                              <a:lnTo>
                                <a:pt x="1658283" y="1368380"/>
                              </a:lnTo>
                              <a:cubicBezTo>
                                <a:pt x="1672351" y="1354312"/>
                                <a:pt x="1683933" y="1337212"/>
                                <a:pt x="1700486" y="1326177"/>
                              </a:cubicBezTo>
                              <a:cubicBezTo>
                                <a:pt x="1714554" y="1316799"/>
                                <a:pt x="1729487" y="1308604"/>
                                <a:pt x="1742689" y="1298042"/>
                              </a:cubicBezTo>
                              <a:cubicBezTo>
                                <a:pt x="1753046" y="1289756"/>
                                <a:pt x="1784088" y="1269906"/>
                                <a:pt x="1770825" y="1269906"/>
                              </a:cubicBezTo>
                              <a:cubicBezTo>
                                <a:pt x="1753918" y="1269906"/>
                                <a:pt x="1742690" y="1288663"/>
                                <a:pt x="1728622" y="1298042"/>
                              </a:cubicBezTo>
                              <a:cubicBezTo>
                                <a:pt x="1684034" y="1364922"/>
                                <a:pt x="1705833" y="1324204"/>
                                <a:pt x="1672351" y="1424651"/>
                              </a:cubicBezTo>
                              <a:lnTo>
                                <a:pt x="1658283" y="1466854"/>
                              </a:lnTo>
                              <a:lnTo>
                                <a:pt x="1644215" y="1509057"/>
                              </a:lnTo>
                              <a:cubicBezTo>
                                <a:pt x="1639526" y="1541882"/>
                                <a:pt x="1635190" y="1574759"/>
                                <a:pt x="1630148" y="1607531"/>
                              </a:cubicBezTo>
                              <a:cubicBezTo>
                                <a:pt x="1625811" y="1635723"/>
                                <a:pt x="1619230" y="1663588"/>
                                <a:pt x="1616080" y="1691937"/>
                              </a:cubicBezTo>
                              <a:cubicBezTo>
                                <a:pt x="1605156" y="1790251"/>
                                <a:pt x="1587945" y="1987358"/>
                                <a:pt x="1587945" y="1987358"/>
                              </a:cubicBezTo>
                              <a:cubicBezTo>
                                <a:pt x="1592634" y="2043629"/>
                                <a:pt x="1590181" y="2100958"/>
                                <a:pt x="1602012" y="2156171"/>
                              </a:cubicBezTo>
                              <a:cubicBezTo>
                                <a:pt x="1604791" y="2169140"/>
                                <a:pt x="1617018" y="2182430"/>
                                <a:pt x="1630148" y="2184306"/>
                              </a:cubicBezTo>
                              <a:cubicBezTo>
                                <a:pt x="1653818" y="2187687"/>
                                <a:pt x="1677040" y="2174927"/>
                                <a:pt x="1700486" y="2170238"/>
                              </a:cubicBezTo>
                              <a:cubicBezTo>
                                <a:pt x="1709865" y="2160860"/>
                                <a:pt x="1720664" y="2152714"/>
                                <a:pt x="1728622" y="2142103"/>
                              </a:cubicBezTo>
                              <a:cubicBezTo>
                                <a:pt x="1748911" y="2115052"/>
                                <a:pt x="1784892" y="2057697"/>
                                <a:pt x="1784892" y="2057697"/>
                              </a:cubicBezTo>
                              <a:cubicBezTo>
                                <a:pt x="1789581" y="2038940"/>
                                <a:pt x="1790313" y="2018719"/>
                                <a:pt x="1798960" y="2001426"/>
                              </a:cubicBezTo>
                              <a:cubicBezTo>
                                <a:pt x="1814082" y="1971181"/>
                                <a:pt x="1836474" y="1945155"/>
                                <a:pt x="1855231" y="1917020"/>
                              </a:cubicBezTo>
                              <a:cubicBezTo>
                                <a:pt x="1890724" y="1863780"/>
                                <a:pt x="1871410" y="1886773"/>
                                <a:pt x="1911502" y="1846682"/>
                              </a:cubicBezTo>
                              <a:cubicBezTo>
                                <a:pt x="1951887" y="1685132"/>
                                <a:pt x="1895415" y="1884218"/>
                                <a:pt x="1953705" y="1748208"/>
                              </a:cubicBezTo>
                              <a:cubicBezTo>
                                <a:pt x="2008210" y="1621030"/>
                                <a:pt x="1925271" y="1755687"/>
                                <a:pt x="1995908" y="1649734"/>
                              </a:cubicBezTo>
                              <a:cubicBezTo>
                                <a:pt x="2000597" y="1635666"/>
                                <a:pt x="2003343" y="1620794"/>
                                <a:pt x="2009975" y="1607531"/>
                              </a:cubicBezTo>
                              <a:cubicBezTo>
                                <a:pt x="2017536" y="1592409"/>
                                <a:pt x="2031244" y="1580778"/>
                                <a:pt x="2038111" y="1565328"/>
                              </a:cubicBezTo>
                              <a:cubicBezTo>
                                <a:pt x="2105077" y="1414655"/>
                                <a:pt x="2030706" y="1534233"/>
                                <a:pt x="2094382" y="1438718"/>
                              </a:cubicBezTo>
                              <a:cubicBezTo>
                                <a:pt x="2103760" y="1410583"/>
                                <a:pt x="2127393" y="1383566"/>
                                <a:pt x="2122517" y="1354312"/>
                              </a:cubicBezTo>
                              <a:cubicBezTo>
                                <a:pt x="2117828" y="1326177"/>
                                <a:pt x="2119420" y="1296235"/>
                                <a:pt x="2108449" y="1269906"/>
                              </a:cubicBezTo>
                              <a:cubicBezTo>
                                <a:pt x="2095443" y="1238693"/>
                                <a:pt x="2070935" y="1213635"/>
                                <a:pt x="2052178" y="1185500"/>
                              </a:cubicBezTo>
                              <a:lnTo>
                                <a:pt x="2024043" y="1143297"/>
                              </a:lnTo>
                              <a:cubicBezTo>
                                <a:pt x="2014665" y="1129229"/>
                                <a:pt x="2001255" y="1117134"/>
                                <a:pt x="1995908" y="1101094"/>
                              </a:cubicBezTo>
                              <a:cubicBezTo>
                                <a:pt x="1960548" y="995015"/>
                                <a:pt x="2008246" y="1125770"/>
                                <a:pt x="1953705" y="1016688"/>
                              </a:cubicBezTo>
                              <a:cubicBezTo>
                                <a:pt x="1943614" y="996505"/>
                                <a:pt x="1930077" y="936245"/>
                                <a:pt x="1925569" y="918214"/>
                              </a:cubicBezTo>
                              <a:cubicBezTo>
                                <a:pt x="1930258" y="833808"/>
                                <a:pt x="1932313" y="749214"/>
                                <a:pt x="1939637" y="664995"/>
                              </a:cubicBezTo>
                              <a:cubicBezTo>
                                <a:pt x="1941708" y="641175"/>
                                <a:pt x="1949428" y="618182"/>
                                <a:pt x="1953705" y="594657"/>
                              </a:cubicBezTo>
                              <a:cubicBezTo>
                                <a:pt x="1958807" y="566594"/>
                                <a:pt x="1960854" y="537923"/>
                                <a:pt x="1967772" y="510251"/>
                              </a:cubicBezTo>
                              <a:cubicBezTo>
                                <a:pt x="1974965" y="481479"/>
                                <a:pt x="1986530" y="453980"/>
                                <a:pt x="1995908" y="425845"/>
                              </a:cubicBezTo>
                              <a:lnTo>
                                <a:pt x="2009975" y="383642"/>
                              </a:lnTo>
                              <a:cubicBezTo>
                                <a:pt x="2041898" y="287871"/>
                                <a:pt x="2001729" y="405630"/>
                                <a:pt x="2052178" y="271100"/>
                              </a:cubicBezTo>
                              <a:cubicBezTo>
                                <a:pt x="2057385" y="257216"/>
                                <a:pt x="2059614" y="242160"/>
                                <a:pt x="2066246" y="228897"/>
                              </a:cubicBezTo>
                              <a:cubicBezTo>
                                <a:pt x="2073807" y="213775"/>
                                <a:pt x="2085003" y="200762"/>
                                <a:pt x="2094382" y="186694"/>
                              </a:cubicBezTo>
                              <a:cubicBezTo>
                                <a:pt x="2129740" y="80616"/>
                                <a:pt x="2082044" y="211370"/>
                                <a:pt x="2136585" y="102288"/>
                              </a:cubicBezTo>
                              <a:cubicBezTo>
                                <a:pt x="2143217" y="89025"/>
                                <a:pt x="2144020" y="73348"/>
                                <a:pt x="2150652" y="60085"/>
                              </a:cubicBezTo>
                              <a:cubicBezTo>
                                <a:pt x="2158213" y="44963"/>
                                <a:pt x="2195695" y="17882"/>
                                <a:pt x="2178788" y="17882"/>
                              </a:cubicBezTo>
                              <a:cubicBezTo>
                                <a:pt x="2158893" y="17882"/>
                                <a:pt x="2150653" y="46017"/>
                                <a:pt x="2136585" y="60085"/>
                              </a:cubicBezTo>
                              <a:cubicBezTo>
                                <a:pt x="2076310" y="240906"/>
                                <a:pt x="2152185" y="0"/>
                                <a:pt x="2108449" y="510251"/>
                              </a:cubicBezTo>
                              <a:cubicBezTo>
                                <a:pt x="2103509" y="567886"/>
                                <a:pt x="2080494" y="594387"/>
                                <a:pt x="2052178" y="636860"/>
                              </a:cubicBezTo>
                              <a:lnTo>
                                <a:pt x="2024043" y="721266"/>
                              </a:lnTo>
                              <a:lnTo>
                                <a:pt x="2009975" y="763469"/>
                              </a:lnTo>
                              <a:cubicBezTo>
                                <a:pt x="2018915" y="870742"/>
                                <a:pt x="1994678" y="908771"/>
                                <a:pt x="2052178" y="974485"/>
                              </a:cubicBezTo>
                              <a:cubicBezTo>
                                <a:pt x="2074013" y="999439"/>
                                <a:pt x="2104124" y="1017234"/>
                                <a:pt x="2122517" y="1044823"/>
                              </a:cubicBezTo>
                              <a:lnTo>
                                <a:pt x="2178788" y="1129229"/>
                              </a:lnTo>
                              <a:cubicBezTo>
                                <a:pt x="2187891" y="1183851"/>
                                <a:pt x="2169643" y="1227703"/>
                                <a:pt x="2235058" y="1227703"/>
                              </a:cubicBezTo>
                              <a:cubicBezTo>
                                <a:pt x="2249887" y="1227703"/>
                                <a:pt x="2263194" y="1218324"/>
                                <a:pt x="2277262" y="1213635"/>
                              </a:cubicBezTo>
                              <a:cubicBezTo>
                                <a:pt x="2286640" y="1199567"/>
                                <a:pt x="2297836" y="1186554"/>
                                <a:pt x="2305397" y="1171432"/>
                              </a:cubicBezTo>
                              <a:cubicBezTo>
                                <a:pt x="2333330" y="1115565"/>
                                <a:pt x="2301527" y="1138859"/>
                                <a:pt x="2347600" y="1087026"/>
                              </a:cubicBezTo>
                              <a:cubicBezTo>
                                <a:pt x="2374035" y="1057287"/>
                                <a:pt x="2403871" y="1030755"/>
                                <a:pt x="2432006" y="1002620"/>
                              </a:cubicBezTo>
                              <a:cubicBezTo>
                                <a:pt x="2441385" y="993242"/>
                                <a:pt x="2452785" y="985521"/>
                                <a:pt x="2460142" y="974485"/>
                              </a:cubicBezTo>
                              <a:cubicBezTo>
                                <a:pt x="2478899" y="946349"/>
                                <a:pt x="2492501" y="913988"/>
                                <a:pt x="2516412" y="890078"/>
                              </a:cubicBezTo>
                              <a:cubicBezTo>
                                <a:pt x="2598706" y="807785"/>
                                <a:pt x="2559162" y="838133"/>
                                <a:pt x="2628954" y="791605"/>
                              </a:cubicBezTo>
                              <a:cubicBezTo>
                                <a:pt x="2658132" y="704072"/>
                                <a:pt x="2618533" y="785353"/>
                                <a:pt x="2685225" y="735334"/>
                              </a:cubicBezTo>
                              <a:cubicBezTo>
                                <a:pt x="2814540" y="638347"/>
                                <a:pt x="2702421" y="682708"/>
                                <a:pt x="2797766" y="650928"/>
                              </a:cubicBezTo>
                              <a:cubicBezTo>
                                <a:pt x="2903719" y="580291"/>
                                <a:pt x="2769062" y="663230"/>
                                <a:pt x="2896240" y="608725"/>
                              </a:cubicBezTo>
                              <a:cubicBezTo>
                                <a:pt x="3022120" y="554777"/>
                                <a:pt x="2820637" y="600222"/>
                                <a:pt x="3022849" y="566522"/>
                              </a:cubicBezTo>
                              <a:cubicBezTo>
                                <a:pt x="3036917" y="561833"/>
                                <a:pt x="3050223" y="552454"/>
                                <a:pt x="3065052" y="552454"/>
                              </a:cubicBezTo>
                              <a:cubicBezTo>
                                <a:pt x="3429973" y="552454"/>
                                <a:pt x="3339250" y="526625"/>
                                <a:pt x="3501151" y="580589"/>
                              </a:cubicBezTo>
                              <a:cubicBezTo>
                                <a:pt x="3491772" y="589968"/>
                                <a:pt x="3486213" y="607405"/>
                                <a:pt x="3473015" y="608725"/>
                              </a:cubicBezTo>
                              <a:cubicBezTo>
                                <a:pt x="3435397" y="612487"/>
                                <a:pt x="3398280" y="594657"/>
                                <a:pt x="3360474" y="594657"/>
                              </a:cubicBezTo>
                              <a:cubicBezTo>
                                <a:pt x="3304008" y="594657"/>
                                <a:pt x="3247933" y="604036"/>
                                <a:pt x="3191662" y="608725"/>
                              </a:cubicBezTo>
                              <a:lnTo>
                                <a:pt x="3065052" y="650928"/>
                              </a:lnTo>
                              <a:lnTo>
                                <a:pt x="3022849" y="664995"/>
                              </a:lnTo>
                              <a:cubicBezTo>
                                <a:pt x="3013471" y="674374"/>
                                <a:pt x="3006087" y="686307"/>
                                <a:pt x="2994714" y="693131"/>
                              </a:cubicBezTo>
                              <a:cubicBezTo>
                                <a:pt x="2971004" y="707357"/>
                                <a:pt x="2900655" y="716225"/>
                                <a:pt x="2882172" y="721266"/>
                              </a:cubicBezTo>
                              <a:cubicBezTo>
                                <a:pt x="2853560" y="729069"/>
                                <a:pt x="2825901" y="740024"/>
                                <a:pt x="2797766" y="749402"/>
                              </a:cubicBezTo>
                              <a:lnTo>
                                <a:pt x="2755563" y="763469"/>
                              </a:lnTo>
                              <a:cubicBezTo>
                                <a:pt x="2658819" y="827965"/>
                                <a:pt x="2703236" y="809047"/>
                                <a:pt x="2628954" y="833808"/>
                              </a:cubicBezTo>
                              <a:cubicBezTo>
                                <a:pt x="2619575" y="847876"/>
                                <a:pt x="2612773" y="864056"/>
                                <a:pt x="2600818" y="876011"/>
                              </a:cubicBezTo>
                              <a:cubicBezTo>
                                <a:pt x="2527702" y="949126"/>
                                <a:pt x="2586164" y="862676"/>
                                <a:pt x="2530480" y="932282"/>
                              </a:cubicBezTo>
                              <a:cubicBezTo>
                                <a:pt x="2519918" y="945484"/>
                                <a:pt x="2512907" y="961283"/>
                                <a:pt x="2502345" y="974485"/>
                              </a:cubicBezTo>
                              <a:cubicBezTo>
                                <a:pt x="2494059" y="984842"/>
                                <a:pt x="2482495" y="992263"/>
                                <a:pt x="2474209" y="1002620"/>
                              </a:cubicBezTo>
                              <a:cubicBezTo>
                                <a:pt x="2463647" y="1015822"/>
                                <a:pt x="2457077" y="1031986"/>
                                <a:pt x="2446074" y="1044823"/>
                              </a:cubicBezTo>
                              <a:cubicBezTo>
                                <a:pt x="2428811" y="1064963"/>
                                <a:pt x="2404517" y="1079023"/>
                                <a:pt x="2389803" y="1101094"/>
                              </a:cubicBezTo>
                              <a:cubicBezTo>
                                <a:pt x="2380425" y="1115162"/>
                                <a:pt x="2369229" y="1128175"/>
                                <a:pt x="2361668" y="1143297"/>
                              </a:cubicBezTo>
                              <a:cubicBezTo>
                                <a:pt x="2355036" y="1156560"/>
                                <a:pt x="2355825" y="1173162"/>
                                <a:pt x="2347600" y="1185500"/>
                              </a:cubicBezTo>
                              <a:cubicBezTo>
                                <a:pt x="2336564" y="1202053"/>
                                <a:pt x="2319465" y="1213635"/>
                                <a:pt x="2305397" y="1227703"/>
                              </a:cubicBezTo>
                              <a:cubicBezTo>
                                <a:pt x="2299022" y="1253203"/>
                                <a:pt x="2274609" y="1356965"/>
                                <a:pt x="2263194" y="1368380"/>
                              </a:cubicBezTo>
                              <a:cubicBezTo>
                                <a:pt x="2239808" y="1391766"/>
                                <a:pt x="2221120" y="1406773"/>
                                <a:pt x="2206923" y="1438718"/>
                              </a:cubicBezTo>
                              <a:cubicBezTo>
                                <a:pt x="2194878" y="1465819"/>
                                <a:pt x="2199759" y="1502154"/>
                                <a:pt x="2178788" y="1523125"/>
                              </a:cubicBezTo>
                              <a:cubicBezTo>
                                <a:pt x="2155401" y="1546511"/>
                                <a:pt x="2136715" y="1561518"/>
                                <a:pt x="2122517" y="1593463"/>
                              </a:cubicBezTo>
                              <a:cubicBezTo>
                                <a:pt x="2110472" y="1620564"/>
                                <a:pt x="2064906" y="1681144"/>
                                <a:pt x="2094382" y="1677869"/>
                              </a:cubicBezTo>
                              <a:lnTo>
                                <a:pt x="2220991" y="1663802"/>
                              </a:lnTo>
                              <a:cubicBezTo>
                                <a:pt x="2258505" y="1654423"/>
                                <a:pt x="2296848" y="1647894"/>
                                <a:pt x="2333532" y="1635666"/>
                              </a:cubicBezTo>
                              <a:lnTo>
                                <a:pt x="2417938" y="1607531"/>
                              </a:lnTo>
                              <a:lnTo>
                                <a:pt x="2488277" y="1537192"/>
                              </a:lnTo>
                              <a:cubicBezTo>
                                <a:pt x="2524690" y="1500779"/>
                                <a:pt x="2564408" y="1455543"/>
                                <a:pt x="2614886" y="1438718"/>
                              </a:cubicBezTo>
                              <a:lnTo>
                                <a:pt x="2657089" y="1424651"/>
                              </a:lnTo>
                              <a:cubicBezTo>
                                <a:pt x="2666468" y="1415272"/>
                                <a:pt x="2673362" y="1402447"/>
                                <a:pt x="2685225" y="1396515"/>
                              </a:cubicBezTo>
                              <a:cubicBezTo>
                                <a:pt x="2702518" y="1387869"/>
                                <a:pt x="2722905" y="1387759"/>
                                <a:pt x="2741495" y="1382448"/>
                              </a:cubicBezTo>
                              <a:cubicBezTo>
                                <a:pt x="2789790" y="1368649"/>
                                <a:pt x="2789955" y="1365252"/>
                                <a:pt x="2839969" y="1340245"/>
                              </a:cubicBezTo>
                              <a:cubicBezTo>
                                <a:pt x="2849348" y="1330866"/>
                                <a:pt x="2856242" y="1318041"/>
                                <a:pt x="2868105" y="1312109"/>
                              </a:cubicBezTo>
                              <a:cubicBezTo>
                                <a:pt x="2894631" y="1298846"/>
                                <a:pt x="2924376" y="1293352"/>
                                <a:pt x="2952511" y="1283974"/>
                              </a:cubicBezTo>
                              <a:lnTo>
                                <a:pt x="2994714" y="1269906"/>
                              </a:lnTo>
                              <a:cubicBezTo>
                                <a:pt x="3008782" y="1265217"/>
                                <a:pt x="3049255" y="1247612"/>
                                <a:pt x="3036917" y="1255838"/>
                              </a:cubicBezTo>
                              <a:lnTo>
                                <a:pt x="2994714" y="1283974"/>
                              </a:lnTo>
                              <a:cubicBezTo>
                                <a:pt x="2946479" y="1356325"/>
                                <a:pt x="2991366" y="1300719"/>
                                <a:pt x="2924375" y="1354312"/>
                              </a:cubicBezTo>
                              <a:cubicBezTo>
                                <a:pt x="2914018" y="1362598"/>
                                <a:pt x="2906851" y="1374490"/>
                                <a:pt x="2896240" y="1382448"/>
                              </a:cubicBezTo>
                              <a:cubicBezTo>
                                <a:pt x="2818847" y="1440493"/>
                                <a:pt x="2835427" y="1430854"/>
                                <a:pt x="2769631" y="1452786"/>
                              </a:cubicBezTo>
                              <a:cubicBezTo>
                                <a:pt x="2743461" y="1478956"/>
                                <a:pt x="2734785" y="1491310"/>
                                <a:pt x="2699292" y="1509057"/>
                              </a:cubicBezTo>
                              <a:cubicBezTo>
                                <a:pt x="2686029" y="1515689"/>
                                <a:pt x="2670052" y="1515924"/>
                                <a:pt x="2657089" y="1523125"/>
                              </a:cubicBezTo>
                              <a:cubicBezTo>
                                <a:pt x="2627530" y="1539547"/>
                                <a:pt x="2604762" y="1568702"/>
                                <a:pt x="2572683" y="1579395"/>
                              </a:cubicBezTo>
                              <a:cubicBezTo>
                                <a:pt x="2558615" y="1584084"/>
                                <a:pt x="2544110" y="1587622"/>
                                <a:pt x="2530480" y="1593463"/>
                              </a:cubicBezTo>
                              <a:cubicBezTo>
                                <a:pt x="2445447" y="1629906"/>
                                <a:pt x="2502655" y="1609363"/>
                                <a:pt x="2432006" y="1649734"/>
                              </a:cubicBezTo>
                              <a:cubicBezTo>
                                <a:pt x="2413798" y="1660138"/>
                                <a:pt x="2394492" y="1668491"/>
                                <a:pt x="2375735" y="1677869"/>
                              </a:cubicBezTo>
                              <a:cubicBezTo>
                                <a:pt x="2366357" y="1687248"/>
                                <a:pt x="2358973" y="1699181"/>
                                <a:pt x="2347600" y="1706005"/>
                              </a:cubicBezTo>
                              <a:cubicBezTo>
                                <a:pt x="2318855" y="1723252"/>
                                <a:pt x="2242087" y="1728866"/>
                                <a:pt x="2220991" y="1734140"/>
                              </a:cubicBezTo>
                              <a:cubicBezTo>
                                <a:pt x="2192219" y="1741333"/>
                                <a:pt x="2164720" y="1752897"/>
                                <a:pt x="2136585" y="1762275"/>
                              </a:cubicBezTo>
                              <a:lnTo>
                                <a:pt x="2094382" y="1776343"/>
                              </a:lnTo>
                              <a:lnTo>
                                <a:pt x="2052178" y="1790411"/>
                              </a:lnTo>
                              <a:cubicBezTo>
                                <a:pt x="2042800" y="1809168"/>
                                <a:pt x="2036232" y="1829617"/>
                                <a:pt x="2024043" y="1846682"/>
                              </a:cubicBezTo>
                              <a:cubicBezTo>
                                <a:pt x="2012480" y="1862871"/>
                                <a:pt x="1996945" y="1875938"/>
                                <a:pt x="1981840" y="1888885"/>
                              </a:cubicBezTo>
                              <a:cubicBezTo>
                                <a:pt x="1930707" y="1932714"/>
                                <a:pt x="1926939" y="1930403"/>
                                <a:pt x="1869298" y="1959223"/>
                              </a:cubicBezTo>
                              <a:cubicBezTo>
                                <a:pt x="1809535" y="2018986"/>
                                <a:pt x="1835699" y="1978346"/>
                                <a:pt x="1813028" y="2057697"/>
                              </a:cubicBezTo>
                              <a:cubicBezTo>
                                <a:pt x="1808954" y="2071955"/>
                                <a:pt x="1788475" y="2089415"/>
                                <a:pt x="1798960" y="2099900"/>
                              </a:cubicBezTo>
                              <a:cubicBezTo>
                                <a:pt x="1810608" y="2111548"/>
                                <a:pt x="1881950" y="2058641"/>
                                <a:pt x="1883366" y="2057697"/>
                              </a:cubicBezTo>
                              <a:cubicBezTo>
                                <a:pt x="1892745" y="2043629"/>
                                <a:pt x="1903941" y="2030616"/>
                                <a:pt x="1911502" y="2015494"/>
                              </a:cubicBezTo>
                              <a:cubicBezTo>
                                <a:pt x="1918134" y="2002231"/>
                                <a:pt x="1916672" y="1985154"/>
                                <a:pt x="1925569" y="1973291"/>
                              </a:cubicBezTo>
                              <a:cubicBezTo>
                                <a:pt x="1945464" y="1946764"/>
                                <a:pt x="1976013" y="1929478"/>
                                <a:pt x="1995908" y="1902952"/>
                              </a:cubicBezTo>
                              <a:cubicBezTo>
                                <a:pt x="2048256" y="1833156"/>
                                <a:pt x="2025106" y="1866190"/>
                                <a:pt x="2066246" y="1804478"/>
                              </a:cubicBezTo>
                              <a:cubicBezTo>
                                <a:pt x="2061557" y="1823235"/>
                                <a:pt x="2060825" y="1843456"/>
                                <a:pt x="2052178" y="1860749"/>
                              </a:cubicBezTo>
                              <a:cubicBezTo>
                                <a:pt x="2011148" y="1942810"/>
                                <a:pt x="2011734" y="1934604"/>
                                <a:pt x="1953705" y="1973291"/>
                              </a:cubicBezTo>
                              <a:cubicBezTo>
                                <a:pt x="1920255" y="2073639"/>
                                <a:pt x="1967686" y="1952320"/>
                                <a:pt x="1897434" y="2057697"/>
                              </a:cubicBezTo>
                              <a:cubicBezTo>
                                <a:pt x="1889209" y="2070035"/>
                                <a:pt x="1891591" y="2087562"/>
                                <a:pt x="1883366" y="2099900"/>
                              </a:cubicBezTo>
                              <a:cubicBezTo>
                                <a:pt x="1872330" y="2116453"/>
                                <a:pt x="1853899" y="2126819"/>
                                <a:pt x="1841163" y="2142103"/>
                              </a:cubicBezTo>
                              <a:cubicBezTo>
                                <a:pt x="1752432" y="2248581"/>
                                <a:pt x="1866748" y="2130586"/>
                                <a:pt x="1784892" y="2212442"/>
                              </a:cubicBezTo>
                              <a:cubicBezTo>
                                <a:pt x="1739614" y="2348284"/>
                                <a:pt x="1812218" y="2137092"/>
                                <a:pt x="1742689" y="2310915"/>
                              </a:cubicBezTo>
                              <a:cubicBezTo>
                                <a:pt x="1731674" y="2338451"/>
                                <a:pt x="1731005" y="2370645"/>
                                <a:pt x="1714554" y="2395322"/>
                              </a:cubicBezTo>
                              <a:lnTo>
                                <a:pt x="1658283" y="2479728"/>
                              </a:lnTo>
                              <a:cubicBezTo>
                                <a:pt x="1648905" y="2493796"/>
                                <a:pt x="1642103" y="2509976"/>
                                <a:pt x="1630148" y="2521931"/>
                              </a:cubicBezTo>
                              <a:lnTo>
                                <a:pt x="1573877" y="2578202"/>
                              </a:lnTo>
                              <a:cubicBezTo>
                                <a:pt x="1587945" y="2582891"/>
                                <a:pt x="1601251" y="2592269"/>
                                <a:pt x="1616080" y="2592269"/>
                              </a:cubicBezTo>
                              <a:cubicBezTo>
                                <a:pt x="1658982" y="2592269"/>
                                <a:pt x="1689768" y="2575235"/>
                                <a:pt x="1728622" y="2564134"/>
                              </a:cubicBezTo>
                              <a:cubicBezTo>
                                <a:pt x="1747212" y="2558822"/>
                                <a:pt x="1766302" y="2555378"/>
                                <a:pt x="1784892" y="2550066"/>
                              </a:cubicBezTo>
                              <a:cubicBezTo>
                                <a:pt x="1799150" y="2545992"/>
                                <a:pt x="1812789" y="2539900"/>
                                <a:pt x="1827095" y="2535998"/>
                              </a:cubicBezTo>
                              <a:cubicBezTo>
                                <a:pt x="1864401" y="2525824"/>
                                <a:pt x="1902953" y="2520091"/>
                                <a:pt x="1939637" y="2507863"/>
                              </a:cubicBezTo>
                              <a:cubicBezTo>
                                <a:pt x="1953705" y="2503174"/>
                                <a:pt x="1967213" y="2496233"/>
                                <a:pt x="1981840" y="2493795"/>
                              </a:cubicBezTo>
                              <a:cubicBezTo>
                                <a:pt x="2023725" y="2486814"/>
                                <a:pt x="2066246" y="2484417"/>
                                <a:pt x="2108449" y="2479728"/>
                              </a:cubicBezTo>
                              <a:cubicBezTo>
                                <a:pt x="2300708" y="2484417"/>
                                <a:pt x="2493108" y="2485063"/>
                                <a:pt x="2685225" y="2493795"/>
                              </a:cubicBezTo>
                              <a:cubicBezTo>
                                <a:pt x="2700038" y="2494468"/>
                                <a:pt x="2727428" y="2493034"/>
                                <a:pt x="2727428" y="2507863"/>
                              </a:cubicBezTo>
                              <a:cubicBezTo>
                                <a:pt x="2727428" y="2522692"/>
                                <a:pt x="2699881" y="2519676"/>
                                <a:pt x="2685225" y="2521931"/>
                              </a:cubicBezTo>
                              <a:cubicBezTo>
                                <a:pt x="2638647" y="2529097"/>
                                <a:pt x="2591511" y="2532084"/>
                                <a:pt x="2544548" y="2535998"/>
                              </a:cubicBezTo>
                              <a:cubicBezTo>
                                <a:pt x="2126415" y="2570842"/>
                                <a:pt x="2537806" y="2531045"/>
                                <a:pt x="2206923" y="2564134"/>
                              </a:cubicBezTo>
                              <a:lnTo>
                                <a:pt x="2038111" y="2620405"/>
                              </a:lnTo>
                              <a:lnTo>
                                <a:pt x="1995908" y="2634472"/>
                              </a:lnTo>
                              <a:cubicBezTo>
                                <a:pt x="1981840" y="2639161"/>
                                <a:pt x="1968517" y="2647835"/>
                                <a:pt x="1953705" y="2648540"/>
                              </a:cubicBezTo>
                              <a:lnTo>
                                <a:pt x="1658283" y="2662608"/>
                              </a:lnTo>
                              <a:cubicBezTo>
                                <a:pt x="1644215" y="2667297"/>
                                <a:pt x="1628795" y="2669046"/>
                                <a:pt x="1616080" y="2676675"/>
                              </a:cubicBezTo>
                              <a:cubicBezTo>
                                <a:pt x="1604707" y="2683499"/>
                                <a:pt x="1598302" y="2696525"/>
                                <a:pt x="1587945" y="2704811"/>
                              </a:cubicBezTo>
                              <a:cubicBezTo>
                                <a:pt x="1574743" y="2715373"/>
                                <a:pt x="1559810" y="2723568"/>
                                <a:pt x="1545742" y="2732946"/>
                              </a:cubicBezTo>
                              <a:lnTo>
                                <a:pt x="1489471" y="2817352"/>
                              </a:lnTo>
                              <a:lnTo>
                                <a:pt x="1461335" y="2859555"/>
                              </a:lnTo>
                              <a:cubicBezTo>
                                <a:pt x="1456646" y="2873623"/>
                                <a:pt x="1454897" y="2889043"/>
                                <a:pt x="1447268" y="2901758"/>
                              </a:cubicBezTo>
                              <a:cubicBezTo>
                                <a:pt x="1397273" y="2985083"/>
                                <a:pt x="1421259" y="2839114"/>
                                <a:pt x="1362862" y="3014300"/>
                              </a:cubicBezTo>
                              <a:cubicBezTo>
                                <a:pt x="1344600" y="3069086"/>
                                <a:pt x="1359280" y="3046018"/>
                                <a:pt x="1320658" y="3084638"/>
                              </a:cubicBezTo>
                              <a:cubicBezTo>
                                <a:pt x="1292134" y="3170217"/>
                                <a:pt x="1325205" y="3083337"/>
                                <a:pt x="1278455" y="3169045"/>
                              </a:cubicBezTo>
                              <a:cubicBezTo>
                                <a:pt x="1258371" y="3205865"/>
                                <a:pt x="1235448" y="3241797"/>
                                <a:pt x="1222185" y="3281586"/>
                              </a:cubicBezTo>
                              <a:cubicBezTo>
                                <a:pt x="1217496" y="3295654"/>
                                <a:pt x="1214749" y="3310526"/>
                                <a:pt x="1208117" y="3323789"/>
                              </a:cubicBezTo>
                              <a:cubicBezTo>
                                <a:pt x="1200556" y="3338911"/>
                                <a:pt x="1186849" y="3350542"/>
                                <a:pt x="1179982" y="3365992"/>
                              </a:cubicBezTo>
                              <a:cubicBezTo>
                                <a:pt x="1167937" y="3393093"/>
                                <a:pt x="1161225" y="3422263"/>
                                <a:pt x="1151846" y="3450398"/>
                              </a:cubicBezTo>
                              <a:lnTo>
                                <a:pt x="1137778" y="3492602"/>
                              </a:lnTo>
                              <a:cubicBezTo>
                                <a:pt x="1133089" y="3506670"/>
                                <a:pt x="1134197" y="3524320"/>
                                <a:pt x="1123711" y="3534805"/>
                              </a:cubicBezTo>
                              <a:cubicBezTo>
                                <a:pt x="1114332" y="3544183"/>
                                <a:pt x="1082312" y="3562940"/>
                                <a:pt x="1095575" y="3562940"/>
                              </a:cubicBezTo>
                              <a:cubicBezTo>
                                <a:pt x="1125233" y="3562940"/>
                                <a:pt x="1151846" y="3544183"/>
                                <a:pt x="1179982" y="3534805"/>
                              </a:cubicBezTo>
                              <a:cubicBezTo>
                                <a:pt x="1286054" y="3499448"/>
                                <a:pt x="1155313" y="3547139"/>
                                <a:pt x="1264388" y="3492602"/>
                              </a:cubicBezTo>
                              <a:cubicBezTo>
                                <a:pt x="1277651" y="3485970"/>
                                <a:pt x="1292523" y="3483223"/>
                                <a:pt x="1306591" y="3478534"/>
                              </a:cubicBezTo>
                              <a:cubicBezTo>
                                <a:pt x="1315969" y="3469155"/>
                                <a:pt x="1322307" y="3455055"/>
                                <a:pt x="1334726" y="3450398"/>
                              </a:cubicBezTo>
                              <a:cubicBezTo>
                                <a:pt x="1361433" y="3440383"/>
                                <a:pt x="1391288" y="3442519"/>
                                <a:pt x="1419132" y="3436331"/>
                              </a:cubicBezTo>
                              <a:cubicBezTo>
                                <a:pt x="1433608" y="3433114"/>
                                <a:pt x="1447705" y="3428104"/>
                                <a:pt x="1461335" y="3422263"/>
                              </a:cubicBezTo>
                              <a:cubicBezTo>
                                <a:pt x="1480610" y="3414002"/>
                                <a:pt x="1498135" y="3401916"/>
                                <a:pt x="1517606" y="3394128"/>
                              </a:cubicBezTo>
                              <a:cubicBezTo>
                                <a:pt x="1545142" y="3383114"/>
                                <a:pt x="1573877" y="3375370"/>
                                <a:pt x="1602012" y="3365992"/>
                              </a:cubicBezTo>
                              <a:cubicBezTo>
                                <a:pt x="1616080" y="3361303"/>
                                <a:pt x="1629829" y="3355522"/>
                                <a:pt x="1644215" y="3351925"/>
                              </a:cubicBezTo>
                              <a:cubicBezTo>
                                <a:pt x="1681729" y="3342546"/>
                                <a:pt x="1720073" y="3336017"/>
                                <a:pt x="1756757" y="3323789"/>
                              </a:cubicBezTo>
                              <a:cubicBezTo>
                                <a:pt x="1770825" y="3319100"/>
                                <a:pt x="1784574" y="3313318"/>
                                <a:pt x="1798960" y="3309722"/>
                              </a:cubicBezTo>
                              <a:cubicBezTo>
                                <a:pt x="1822156" y="3303923"/>
                                <a:pt x="1846230" y="3301945"/>
                                <a:pt x="1869298" y="3295654"/>
                              </a:cubicBezTo>
                              <a:cubicBezTo>
                                <a:pt x="2065611" y="3242113"/>
                                <a:pt x="1852691" y="3287720"/>
                                <a:pt x="2024043" y="3253451"/>
                              </a:cubicBezTo>
                              <a:cubicBezTo>
                                <a:pt x="2118387" y="3206278"/>
                                <a:pt x="2040811" y="3239980"/>
                                <a:pt x="2136585" y="3211248"/>
                              </a:cubicBezTo>
                              <a:cubicBezTo>
                                <a:pt x="2164992" y="3202726"/>
                                <a:pt x="2220991" y="3183112"/>
                                <a:pt x="2220991" y="3183112"/>
                              </a:cubicBezTo>
                              <a:cubicBezTo>
                                <a:pt x="2216302" y="3201869"/>
                                <a:pt x="2217648" y="3223296"/>
                                <a:pt x="2206923" y="3239383"/>
                              </a:cubicBezTo>
                              <a:cubicBezTo>
                                <a:pt x="2197545" y="3253451"/>
                                <a:pt x="2177922" y="3256956"/>
                                <a:pt x="2164720" y="3267518"/>
                              </a:cubicBezTo>
                              <a:cubicBezTo>
                                <a:pt x="2109546" y="3311658"/>
                                <a:pt x="2167675" y="3285290"/>
                                <a:pt x="2094382" y="3309722"/>
                              </a:cubicBezTo>
                              <a:cubicBezTo>
                                <a:pt x="2085003" y="3319100"/>
                                <a:pt x="2078109" y="3331926"/>
                                <a:pt x="2066246" y="3337857"/>
                              </a:cubicBezTo>
                              <a:cubicBezTo>
                                <a:pt x="2039720" y="3351120"/>
                                <a:pt x="2009975" y="3356614"/>
                                <a:pt x="1981840" y="3365992"/>
                              </a:cubicBezTo>
                              <a:cubicBezTo>
                                <a:pt x="1967772" y="3370681"/>
                                <a:pt x="1951975" y="3371835"/>
                                <a:pt x="1939637" y="3380060"/>
                              </a:cubicBezTo>
                              <a:cubicBezTo>
                                <a:pt x="1925569" y="3389438"/>
                                <a:pt x="1912556" y="3400634"/>
                                <a:pt x="1897434" y="3408195"/>
                              </a:cubicBezTo>
                              <a:cubicBezTo>
                                <a:pt x="1874947" y="3419439"/>
                                <a:pt x="1819995" y="3430321"/>
                                <a:pt x="1798960" y="3436331"/>
                              </a:cubicBezTo>
                              <a:cubicBezTo>
                                <a:pt x="1784702" y="3440405"/>
                                <a:pt x="1771143" y="3446802"/>
                                <a:pt x="1756757" y="3450398"/>
                              </a:cubicBezTo>
                              <a:cubicBezTo>
                                <a:pt x="1701899" y="3464112"/>
                                <a:pt x="1643533" y="3470593"/>
                                <a:pt x="1587945" y="3478534"/>
                              </a:cubicBezTo>
                              <a:cubicBezTo>
                                <a:pt x="1559809" y="3487912"/>
                                <a:pt x="1532620" y="3500853"/>
                                <a:pt x="1503538" y="3506669"/>
                              </a:cubicBezTo>
                              <a:cubicBezTo>
                                <a:pt x="1480092" y="3511358"/>
                                <a:pt x="1456268" y="3514446"/>
                                <a:pt x="1433200" y="3520737"/>
                              </a:cubicBezTo>
                              <a:cubicBezTo>
                                <a:pt x="1404588" y="3528540"/>
                                <a:pt x="1377566" y="3541679"/>
                                <a:pt x="1348794" y="3548872"/>
                              </a:cubicBezTo>
                              <a:cubicBezTo>
                                <a:pt x="1263754" y="3570132"/>
                                <a:pt x="1310860" y="3556827"/>
                                <a:pt x="1208117" y="3591075"/>
                              </a:cubicBezTo>
                              <a:cubicBezTo>
                                <a:pt x="1194049" y="3595764"/>
                                <a:pt x="1178252" y="3596918"/>
                                <a:pt x="1165914" y="3605143"/>
                              </a:cubicBezTo>
                              <a:lnTo>
                                <a:pt x="1123711" y="3633278"/>
                              </a:lnTo>
                              <a:cubicBezTo>
                                <a:pt x="1043076" y="3754230"/>
                                <a:pt x="1150444" y="3611892"/>
                                <a:pt x="1053372" y="3689549"/>
                              </a:cubicBezTo>
                              <a:cubicBezTo>
                                <a:pt x="1040170" y="3700111"/>
                                <a:pt x="1036240" y="3718915"/>
                                <a:pt x="1025237" y="3731752"/>
                              </a:cubicBezTo>
                              <a:cubicBezTo>
                                <a:pt x="1007974" y="3751892"/>
                                <a:pt x="983680" y="3765952"/>
                                <a:pt x="968966" y="3788023"/>
                              </a:cubicBezTo>
                              <a:cubicBezTo>
                                <a:pt x="933474" y="3841262"/>
                                <a:pt x="952786" y="3818271"/>
                                <a:pt x="912695" y="3858362"/>
                              </a:cubicBezTo>
                              <a:cubicBezTo>
                                <a:pt x="903317" y="3886497"/>
                                <a:pt x="901011" y="3918092"/>
                                <a:pt x="884560" y="3942768"/>
                              </a:cubicBezTo>
                              <a:cubicBezTo>
                                <a:pt x="875182" y="3956836"/>
                                <a:pt x="863986" y="3969849"/>
                                <a:pt x="856425" y="3984971"/>
                              </a:cubicBezTo>
                              <a:cubicBezTo>
                                <a:pt x="849793" y="3998234"/>
                                <a:pt x="849558" y="4014211"/>
                                <a:pt x="842357" y="4027174"/>
                              </a:cubicBezTo>
                              <a:cubicBezTo>
                                <a:pt x="825935" y="4056733"/>
                                <a:pt x="804843" y="4083445"/>
                                <a:pt x="786086" y="4111580"/>
                              </a:cubicBezTo>
                              <a:cubicBezTo>
                                <a:pt x="776708" y="4125648"/>
                                <a:pt x="763298" y="4137743"/>
                                <a:pt x="757951" y="4153783"/>
                              </a:cubicBezTo>
                              <a:cubicBezTo>
                                <a:pt x="739689" y="4208569"/>
                                <a:pt x="754368" y="4185500"/>
                                <a:pt x="715748" y="4224122"/>
                              </a:cubicBezTo>
                              <a:cubicBezTo>
                                <a:pt x="711059" y="4242879"/>
                                <a:pt x="712405" y="4264305"/>
                                <a:pt x="701680" y="4280392"/>
                              </a:cubicBezTo>
                              <a:cubicBezTo>
                                <a:pt x="692301" y="4294460"/>
                                <a:pt x="670611" y="4295804"/>
                                <a:pt x="659477" y="4308528"/>
                              </a:cubicBezTo>
                              <a:cubicBezTo>
                                <a:pt x="637210" y="4333976"/>
                                <a:pt x="621963" y="4364799"/>
                                <a:pt x="603206" y="4392934"/>
                              </a:cubicBezTo>
                              <a:lnTo>
                                <a:pt x="603206" y="4392934"/>
                              </a:lnTo>
                              <a:cubicBezTo>
                                <a:pt x="570877" y="4489923"/>
                                <a:pt x="596042" y="4456370"/>
                                <a:pt x="546935" y="4505475"/>
                              </a:cubicBezTo>
                              <a:cubicBezTo>
                                <a:pt x="502770" y="4637977"/>
                                <a:pt x="566523" y="4467679"/>
                                <a:pt x="504732" y="4575814"/>
                              </a:cubicBezTo>
                              <a:cubicBezTo>
                                <a:pt x="489528" y="4602421"/>
                                <a:pt x="477742" y="4664931"/>
                                <a:pt x="448462" y="4688355"/>
                              </a:cubicBezTo>
                              <a:cubicBezTo>
                                <a:pt x="436883" y="4697619"/>
                                <a:pt x="420326" y="4697734"/>
                                <a:pt x="406258" y="4702423"/>
                              </a:cubicBezTo>
                              <a:cubicBezTo>
                                <a:pt x="331232" y="4814964"/>
                                <a:pt x="429704" y="4678977"/>
                                <a:pt x="335920" y="4772762"/>
                              </a:cubicBezTo>
                              <a:cubicBezTo>
                                <a:pt x="272290" y="4836392"/>
                                <a:pt x="347741" y="4801647"/>
                                <a:pt x="265582" y="4829032"/>
                              </a:cubicBezTo>
                              <a:cubicBezTo>
                                <a:pt x="242136" y="4852478"/>
                                <a:pt x="222832" y="4880978"/>
                                <a:pt x="195243" y="4899371"/>
                              </a:cubicBezTo>
                              <a:cubicBezTo>
                                <a:pt x="181175" y="4908749"/>
                                <a:pt x="166028" y="4916682"/>
                                <a:pt x="153040" y="4927506"/>
                              </a:cubicBezTo>
                              <a:cubicBezTo>
                                <a:pt x="137756" y="4940242"/>
                                <a:pt x="127390" y="4958673"/>
                                <a:pt x="110837" y="4969709"/>
                              </a:cubicBezTo>
                              <a:cubicBezTo>
                                <a:pt x="98499" y="4977934"/>
                                <a:pt x="68634" y="4983777"/>
                                <a:pt x="68634" y="4983777"/>
                              </a:cubicBezTo>
                            </a:path>
                          </a:pathLst>
                        </a:custGeom>
                        <a:gradFill>
                          <a:gsLst>
                            <a:gs pos="35000">
                              <a:srgbClr val="346A4E"/>
                            </a:gs>
                            <a:gs pos="17999">
                              <a:srgbClr val="FEE7F2"/>
                            </a:gs>
                            <a:gs pos="36000">
                              <a:srgbClr val="FAC77D"/>
                            </a:gs>
                            <a:gs pos="61000">
                              <a:srgbClr val="FBA97D"/>
                            </a:gs>
                            <a:gs pos="82001">
                              <a:srgbClr val="FBD49C"/>
                            </a:gs>
                            <a:gs pos="100000">
                              <a:srgbClr val="FEE7F2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grpSp>
                      <p:nvGrpSpPr>
                        <p:cNvPr id="533" name="Group 532"/>
                        <p:cNvGrpSpPr/>
                        <p:nvPr/>
                      </p:nvGrpSpPr>
                      <p:grpSpPr>
                        <a:xfrm>
                          <a:off x="3886198" y="685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664" name="Freeform 663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65" name="Freeform 664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66" name="Freeform 665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67" name="Freeform 666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68" name="Freeform 667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34" name="Group 533"/>
                        <p:cNvGrpSpPr/>
                        <p:nvPr/>
                      </p:nvGrpSpPr>
                      <p:grpSpPr>
                        <a:xfrm rot="3797720">
                          <a:off x="3575000" y="3582463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659" name="Freeform 658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60" name="Freeform 659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61" name="Freeform 660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62" name="Freeform 661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63" name="Freeform 662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35" name="Group 534"/>
                        <p:cNvGrpSpPr/>
                        <p:nvPr/>
                      </p:nvGrpSpPr>
                      <p:grpSpPr>
                        <a:xfrm>
                          <a:off x="4648198" y="457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654" name="Freeform 653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55" name="Freeform 654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56" name="Freeform 655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57" name="Freeform 656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58" name="Freeform 657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36" name="Group 535"/>
                        <p:cNvGrpSpPr/>
                        <p:nvPr/>
                      </p:nvGrpSpPr>
                      <p:grpSpPr>
                        <a:xfrm>
                          <a:off x="3276598" y="533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649" name="Freeform 648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50" name="Freeform 649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51" name="Freeform 650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52" name="Freeform 651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53" name="Freeform 652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37" name="Group 536"/>
                        <p:cNvGrpSpPr/>
                        <p:nvPr/>
                      </p:nvGrpSpPr>
                      <p:grpSpPr>
                        <a:xfrm>
                          <a:off x="3428998" y="1295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644" name="Freeform 643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45" name="Freeform 644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46" name="Freeform 645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47" name="Freeform 646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48" name="Freeform 647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38" name="Group 537"/>
                        <p:cNvGrpSpPr/>
                        <p:nvPr/>
                      </p:nvGrpSpPr>
                      <p:grpSpPr>
                        <a:xfrm>
                          <a:off x="2819398" y="19050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639" name="Freeform 638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40" name="Freeform 639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41" name="Freeform 640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42" name="Freeform 641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43" name="Freeform 642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39" name="Group 538"/>
                        <p:cNvGrpSpPr/>
                        <p:nvPr/>
                      </p:nvGrpSpPr>
                      <p:grpSpPr>
                        <a:xfrm>
                          <a:off x="3352798" y="2514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634" name="Freeform 633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35" name="Freeform 634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36" name="Freeform 635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37" name="Freeform 636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38" name="Freeform 637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40" name="Group 539"/>
                        <p:cNvGrpSpPr/>
                        <p:nvPr/>
                      </p:nvGrpSpPr>
                      <p:grpSpPr>
                        <a:xfrm>
                          <a:off x="3809998" y="15240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629" name="Freeform 628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30" name="Freeform 629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31" name="Freeform 630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32" name="Freeform 631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33" name="Freeform 632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41" name="Group 540"/>
                        <p:cNvGrpSpPr/>
                        <p:nvPr/>
                      </p:nvGrpSpPr>
                      <p:grpSpPr>
                        <a:xfrm>
                          <a:off x="2285998" y="2209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624" name="Freeform 623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25" name="Freeform 624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26" name="Freeform 625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27" name="Freeform 626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28" name="Freeform 627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42" name="Group 541"/>
                        <p:cNvGrpSpPr/>
                        <p:nvPr/>
                      </p:nvGrpSpPr>
                      <p:grpSpPr>
                        <a:xfrm>
                          <a:off x="1828798" y="2209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619" name="Freeform 618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20" name="Freeform 619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21" name="Freeform 620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22" name="Freeform 621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23" name="Freeform 622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43" name="Group 542"/>
                        <p:cNvGrpSpPr/>
                        <p:nvPr/>
                      </p:nvGrpSpPr>
                      <p:grpSpPr>
                        <a:xfrm>
                          <a:off x="1523998" y="1981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613" name="Freeform 612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14" name="Freeform 613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15" name="Freeform 614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16" name="Freeform 615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17" name="Freeform 616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18" name="Freeform 617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44" name="Group 543"/>
                        <p:cNvGrpSpPr/>
                        <p:nvPr/>
                      </p:nvGrpSpPr>
                      <p:grpSpPr>
                        <a:xfrm>
                          <a:off x="2362198" y="351729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607" name="Freeform 606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08" name="Freeform 607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09" name="Freeform 608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10" name="Freeform 609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11" name="Freeform 610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12" name="Freeform 611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45" name="Group 544"/>
                        <p:cNvGrpSpPr/>
                        <p:nvPr/>
                      </p:nvGrpSpPr>
                      <p:grpSpPr>
                        <a:xfrm>
                          <a:off x="3124198" y="3276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601" name="Freeform 600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02" name="Freeform 601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03" name="Freeform 602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04" name="Freeform 603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05" name="Freeform 604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06" name="Freeform 605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46" name="Group 545"/>
                        <p:cNvGrpSpPr/>
                        <p:nvPr/>
                      </p:nvGrpSpPr>
                      <p:grpSpPr>
                        <a:xfrm rot="2546534">
                          <a:off x="2320530" y="4100825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596" name="Freeform 595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97" name="Freeform 596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98" name="Freeform 597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99" name="Freeform 598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600" name="Freeform 599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47" name="Group 546"/>
                        <p:cNvGrpSpPr/>
                        <p:nvPr/>
                      </p:nvGrpSpPr>
                      <p:grpSpPr>
                        <a:xfrm rot="19773296">
                          <a:off x="1664189" y="3657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591" name="Freeform 590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92" name="Freeform 591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93" name="Freeform 592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94" name="Freeform 593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95" name="Freeform 594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48" name="Group 547"/>
                        <p:cNvGrpSpPr/>
                        <p:nvPr/>
                      </p:nvGrpSpPr>
                      <p:grpSpPr>
                        <a:xfrm rot="19997484">
                          <a:off x="1414707" y="4393944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586" name="Freeform 585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87" name="Freeform 586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88" name="Freeform 587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89" name="Freeform 588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90" name="Freeform 589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49" name="Group 548"/>
                        <p:cNvGrpSpPr/>
                        <p:nvPr/>
                      </p:nvGrpSpPr>
                      <p:grpSpPr>
                        <a:xfrm>
                          <a:off x="3276598" y="914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580" name="Freeform 579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81" name="Freeform 580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82" name="Freeform 581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83" name="Freeform 582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84" name="Freeform 583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85" name="Freeform 584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50" name="Group 549"/>
                        <p:cNvGrpSpPr/>
                        <p:nvPr/>
                      </p:nvGrpSpPr>
                      <p:grpSpPr>
                        <a:xfrm>
                          <a:off x="4343398" y="533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575" name="Freeform 574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76" name="Freeform 575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77" name="Freeform 576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78" name="Freeform 577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79" name="Freeform 578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51" name="Group 550"/>
                        <p:cNvGrpSpPr/>
                        <p:nvPr/>
                      </p:nvGrpSpPr>
                      <p:grpSpPr>
                        <a:xfrm rot="14746900">
                          <a:off x="1593629" y="2969538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570" name="Freeform 569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71" name="Freeform 570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72" name="Freeform 571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73" name="Freeform 572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74" name="Freeform 573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52" name="Group 551"/>
                        <p:cNvGrpSpPr/>
                        <p:nvPr/>
                      </p:nvGrpSpPr>
                      <p:grpSpPr>
                        <a:xfrm rot="2421447">
                          <a:off x="2091216" y="4527397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565" name="Freeform 564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66" name="Freeform 565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67" name="Freeform 566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68" name="Freeform 567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69" name="Freeform 568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53" name="Group 552"/>
                        <p:cNvGrpSpPr/>
                        <p:nvPr/>
                      </p:nvGrpSpPr>
                      <p:grpSpPr>
                        <a:xfrm>
                          <a:off x="2895598" y="3276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560" name="Freeform 559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61" name="Freeform 560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62" name="Freeform 561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63" name="Freeform 562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64" name="Freeform 563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554" name="Group 553"/>
                        <p:cNvGrpSpPr/>
                        <p:nvPr/>
                      </p:nvGrpSpPr>
                      <p:grpSpPr>
                        <a:xfrm>
                          <a:off x="3276598" y="1600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555" name="Freeform 554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56" name="Freeform 555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57" name="Freeform 556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58" name="Freeform 557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559" name="Freeform 558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474" name="Group 473"/>
                    <p:cNvGrpSpPr/>
                    <p:nvPr/>
                  </p:nvGrpSpPr>
                  <p:grpSpPr>
                    <a:xfrm>
                      <a:off x="6096000" y="3428999"/>
                      <a:ext cx="990600" cy="685799"/>
                      <a:chOff x="5795889" y="844062"/>
                      <a:chExt cx="2335237" cy="1645920"/>
                    </a:xfrm>
                    <a:solidFill>
                      <a:srgbClr val="FFCC00"/>
                    </a:solidFill>
                  </p:grpSpPr>
                  <p:sp>
                    <p:nvSpPr>
                      <p:cNvPr id="519" name="Freeform 518"/>
                      <p:cNvSpPr/>
                      <p:nvPr/>
                    </p:nvSpPr>
                    <p:spPr>
                      <a:xfrm>
                        <a:off x="5913120" y="1029085"/>
                        <a:ext cx="1650609" cy="911233"/>
                      </a:xfrm>
                      <a:custGeom>
                        <a:avLst/>
                        <a:gdLst>
                          <a:gd name="connsiteX0" fmla="*/ 23446 w 1650609"/>
                          <a:gd name="connsiteY0" fmla="*/ 321413 h 911233"/>
                          <a:gd name="connsiteX1" fmla="*/ 93785 w 1650609"/>
                          <a:gd name="connsiteY1" fmla="*/ 251075 h 911233"/>
                          <a:gd name="connsiteX2" fmla="*/ 135988 w 1650609"/>
                          <a:gd name="connsiteY2" fmla="*/ 222940 h 911233"/>
                          <a:gd name="connsiteX3" fmla="*/ 164123 w 1650609"/>
                          <a:gd name="connsiteY3" fmla="*/ 265143 h 911233"/>
                          <a:gd name="connsiteX4" fmla="*/ 234462 w 1650609"/>
                          <a:gd name="connsiteY4" fmla="*/ 335481 h 911233"/>
                          <a:gd name="connsiteX5" fmla="*/ 276665 w 1650609"/>
                          <a:gd name="connsiteY5" fmla="*/ 405820 h 911233"/>
                          <a:gd name="connsiteX6" fmla="*/ 304800 w 1650609"/>
                          <a:gd name="connsiteY6" fmla="*/ 532429 h 911233"/>
                          <a:gd name="connsiteX7" fmla="*/ 375138 w 1650609"/>
                          <a:gd name="connsiteY7" fmla="*/ 602767 h 911233"/>
                          <a:gd name="connsiteX8" fmla="*/ 459545 w 1650609"/>
                          <a:gd name="connsiteY8" fmla="*/ 701241 h 911233"/>
                          <a:gd name="connsiteX9" fmla="*/ 487680 w 1650609"/>
                          <a:gd name="connsiteY9" fmla="*/ 729377 h 911233"/>
                          <a:gd name="connsiteX10" fmla="*/ 572086 w 1650609"/>
                          <a:gd name="connsiteY10" fmla="*/ 785647 h 911233"/>
                          <a:gd name="connsiteX11" fmla="*/ 600222 w 1650609"/>
                          <a:gd name="connsiteY11" fmla="*/ 813783 h 911233"/>
                          <a:gd name="connsiteX12" fmla="*/ 656492 w 1650609"/>
                          <a:gd name="connsiteY12" fmla="*/ 827850 h 911233"/>
                          <a:gd name="connsiteX13" fmla="*/ 754966 w 1650609"/>
                          <a:gd name="connsiteY13" fmla="*/ 855986 h 911233"/>
                          <a:gd name="connsiteX14" fmla="*/ 783102 w 1650609"/>
                          <a:gd name="connsiteY14" fmla="*/ 884121 h 911233"/>
                          <a:gd name="connsiteX15" fmla="*/ 1022252 w 1650609"/>
                          <a:gd name="connsiteY15" fmla="*/ 884121 h 911233"/>
                          <a:gd name="connsiteX16" fmla="*/ 1120726 w 1650609"/>
                          <a:gd name="connsiteY16" fmla="*/ 855986 h 911233"/>
                          <a:gd name="connsiteX17" fmla="*/ 1261403 w 1650609"/>
                          <a:gd name="connsiteY17" fmla="*/ 743444 h 911233"/>
                          <a:gd name="connsiteX18" fmla="*/ 1289538 w 1650609"/>
                          <a:gd name="connsiteY18" fmla="*/ 701241 h 911233"/>
                          <a:gd name="connsiteX19" fmla="*/ 1317674 w 1650609"/>
                          <a:gd name="connsiteY19" fmla="*/ 616835 h 911233"/>
                          <a:gd name="connsiteX20" fmla="*/ 1331742 w 1650609"/>
                          <a:gd name="connsiteY20" fmla="*/ 574632 h 911233"/>
                          <a:gd name="connsiteX21" fmla="*/ 1345809 w 1650609"/>
                          <a:gd name="connsiteY21" fmla="*/ 518361 h 911233"/>
                          <a:gd name="connsiteX22" fmla="*/ 1373945 w 1650609"/>
                          <a:gd name="connsiteY22" fmla="*/ 433955 h 911233"/>
                          <a:gd name="connsiteX23" fmla="*/ 1430215 w 1650609"/>
                          <a:gd name="connsiteY23" fmla="*/ 349549 h 911233"/>
                          <a:gd name="connsiteX24" fmla="*/ 1472418 w 1650609"/>
                          <a:gd name="connsiteY24" fmla="*/ 335481 h 911233"/>
                          <a:gd name="connsiteX25" fmla="*/ 1514622 w 1650609"/>
                          <a:gd name="connsiteY25" fmla="*/ 194804 h 911233"/>
                          <a:gd name="connsiteX26" fmla="*/ 1556825 w 1650609"/>
                          <a:gd name="connsiteY26" fmla="*/ 152601 h 911233"/>
                          <a:gd name="connsiteX27" fmla="*/ 1599028 w 1650609"/>
                          <a:gd name="connsiteY27" fmla="*/ 82263 h 911233"/>
                          <a:gd name="connsiteX28" fmla="*/ 1613095 w 1650609"/>
                          <a:gd name="connsiteY28" fmla="*/ 40060 h 911233"/>
                          <a:gd name="connsiteX29" fmla="*/ 1641231 w 1650609"/>
                          <a:gd name="connsiteY29" fmla="*/ 11924 h 911233"/>
                          <a:gd name="connsiteX30" fmla="*/ 1556825 w 1650609"/>
                          <a:gd name="connsiteY30" fmla="*/ 54127 h 911233"/>
                          <a:gd name="connsiteX31" fmla="*/ 1444283 w 1650609"/>
                          <a:gd name="connsiteY31" fmla="*/ 82263 h 911233"/>
                          <a:gd name="connsiteX32" fmla="*/ 1359877 w 1650609"/>
                          <a:gd name="connsiteY32" fmla="*/ 96330 h 9112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</a:cxnLst>
                        <a:rect l="l" t="t" r="r" b="b"/>
                        <a:pathLst>
                          <a:path w="1650609" h="911233">
                            <a:moveTo>
                              <a:pt x="23446" y="321413"/>
                            </a:moveTo>
                            <a:cubicBezTo>
                              <a:pt x="135987" y="246387"/>
                              <a:pt x="0" y="344859"/>
                              <a:pt x="93785" y="251075"/>
                            </a:cubicBezTo>
                            <a:cubicBezTo>
                              <a:pt x="105740" y="239120"/>
                              <a:pt x="121920" y="232318"/>
                              <a:pt x="135988" y="222940"/>
                            </a:cubicBezTo>
                            <a:cubicBezTo>
                              <a:pt x="145366" y="237008"/>
                              <a:pt x="152990" y="252419"/>
                              <a:pt x="164123" y="265143"/>
                            </a:cubicBezTo>
                            <a:cubicBezTo>
                              <a:pt x="185958" y="290097"/>
                              <a:pt x="234462" y="335481"/>
                              <a:pt x="234462" y="335481"/>
                            </a:cubicBezTo>
                            <a:cubicBezTo>
                              <a:pt x="274311" y="455033"/>
                              <a:pt x="218734" y="309268"/>
                              <a:pt x="276665" y="405820"/>
                            </a:cubicBezTo>
                            <a:cubicBezTo>
                              <a:pt x="295969" y="437994"/>
                              <a:pt x="295570" y="504739"/>
                              <a:pt x="304800" y="532429"/>
                            </a:cubicBezTo>
                            <a:cubicBezTo>
                              <a:pt x="318198" y="572623"/>
                              <a:pt x="342983" y="581330"/>
                              <a:pt x="375138" y="602767"/>
                            </a:cubicBezTo>
                            <a:cubicBezTo>
                              <a:pt x="417989" y="667043"/>
                              <a:pt x="391317" y="633012"/>
                              <a:pt x="459545" y="701241"/>
                            </a:cubicBezTo>
                            <a:cubicBezTo>
                              <a:pt x="468923" y="710620"/>
                              <a:pt x="476644" y="722020"/>
                              <a:pt x="487680" y="729377"/>
                            </a:cubicBezTo>
                            <a:cubicBezTo>
                              <a:pt x="515815" y="748134"/>
                              <a:pt x="548176" y="761737"/>
                              <a:pt x="572086" y="785647"/>
                            </a:cubicBezTo>
                            <a:cubicBezTo>
                              <a:pt x="581465" y="795026"/>
                              <a:pt x="588359" y="807851"/>
                              <a:pt x="600222" y="813783"/>
                            </a:cubicBezTo>
                            <a:cubicBezTo>
                              <a:pt x="617515" y="822429"/>
                              <a:pt x="637902" y="822539"/>
                              <a:pt x="656492" y="827850"/>
                            </a:cubicBezTo>
                            <a:cubicBezTo>
                              <a:pt x="797793" y="868222"/>
                              <a:pt x="579016" y="811998"/>
                              <a:pt x="754966" y="855986"/>
                            </a:cubicBezTo>
                            <a:cubicBezTo>
                              <a:pt x="764345" y="865364"/>
                              <a:pt x="770519" y="879927"/>
                              <a:pt x="783102" y="884121"/>
                            </a:cubicBezTo>
                            <a:cubicBezTo>
                              <a:pt x="864438" y="911233"/>
                              <a:pt x="939245" y="892422"/>
                              <a:pt x="1022252" y="884121"/>
                            </a:cubicBezTo>
                            <a:cubicBezTo>
                              <a:pt x="1035492" y="880811"/>
                              <a:pt x="1104217" y="865157"/>
                              <a:pt x="1120726" y="855986"/>
                            </a:cubicBezTo>
                            <a:cubicBezTo>
                              <a:pt x="1160563" y="833854"/>
                              <a:pt x="1233498" y="785302"/>
                              <a:pt x="1261403" y="743444"/>
                            </a:cubicBezTo>
                            <a:cubicBezTo>
                              <a:pt x="1270781" y="729376"/>
                              <a:pt x="1282671" y="716691"/>
                              <a:pt x="1289538" y="701241"/>
                            </a:cubicBezTo>
                            <a:cubicBezTo>
                              <a:pt x="1301583" y="674140"/>
                              <a:pt x="1308295" y="644970"/>
                              <a:pt x="1317674" y="616835"/>
                            </a:cubicBezTo>
                            <a:cubicBezTo>
                              <a:pt x="1322363" y="602767"/>
                              <a:pt x="1328146" y="589018"/>
                              <a:pt x="1331742" y="574632"/>
                            </a:cubicBezTo>
                            <a:cubicBezTo>
                              <a:pt x="1336431" y="555875"/>
                              <a:pt x="1340253" y="536880"/>
                              <a:pt x="1345809" y="518361"/>
                            </a:cubicBezTo>
                            <a:cubicBezTo>
                              <a:pt x="1354331" y="489954"/>
                              <a:pt x="1357494" y="458631"/>
                              <a:pt x="1373945" y="433955"/>
                            </a:cubicBezTo>
                            <a:cubicBezTo>
                              <a:pt x="1392702" y="405820"/>
                              <a:pt x="1398136" y="360242"/>
                              <a:pt x="1430215" y="349549"/>
                            </a:cubicBezTo>
                            <a:lnTo>
                              <a:pt x="1472418" y="335481"/>
                            </a:lnTo>
                            <a:cubicBezTo>
                              <a:pt x="1478794" y="309979"/>
                              <a:pt x="1503205" y="206221"/>
                              <a:pt x="1514622" y="194804"/>
                            </a:cubicBezTo>
                            <a:lnTo>
                              <a:pt x="1556825" y="152601"/>
                            </a:lnTo>
                            <a:cubicBezTo>
                              <a:pt x="1596674" y="33047"/>
                              <a:pt x="1541097" y="178814"/>
                              <a:pt x="1599028" y="82263"/>
                            </a:cubicBezTo>
                            <a:cubicBezTo>
                              <a:pt x="1606657" y="69548"/>
                              <a:pt x="1605466" y="52775"/>
                              <a:pt x="1613095" y="40060"/>
                            </a:cubicBezTo>
                            <a:cubicBezTo>
                              <a:pt x="1619919" y="28687"/>
                              <a:pt x="1650609" y="21303"/>
                              <a:pt x="1641231" y="11924"/>
                            </a:cubicBezTo>
                            <a:cubicBezTo>
                              <a:pt x="1629308" y="0"/>
                              <a:pt x="1558555" y="53498"/>
                              <a:pt x="1556825" y="54127"/>
                            </a:cubicBezTo>
                            <a:cubicBezTo>
                              <a:pt x="1520485" y="67342"/>
                              <a:pt x="1482426" y="75906"/>
                              <a:pt x="1444283" y="82263"/>
                            </a:cubicBezTo>
                            <a:lnTo>
                              <a:pt x="1359877" y="9633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520" name="Group 519"/>
                      <p:cNvGrpSpPr/>
                      <p:nvPr/>
                    </p:nvGrpSpPr>
                    <p:grpSpPr>
                      <a:xfrm>
                        <a:off x="5795889" y="844062"/>
                        <a:ext cx="2335237" cy="1645920"/>
                        <a:chOff x="5795889" y="844062"/>
                        <a:chExt cx="2335237" cy="1645920"/>
                      </a:xfrm>
                      <a:grpFill/>
                    </p:grpSpPr>
                    <p:sp>
                      <p:nvSpPr>
                        <p:cNvPr id="521" name="Freeform 520"/>
                        <p:cNvSpPr/>
                        <p:nvPr/>
                      </p:nvSpPr>
                      <p:spPr>
                        <a:xfrm>
                          <a:off x="5814148" y="1266092"/>
                          <a:ext cx="111433" cy="359576"/>
                        </a:xfrm>
                        <a:custGeom>
                          <a:avLst/>
                          <a:gdLst>
                            <a:gd name="connsiteX0" fmla="*/ 23944 w 111433"/>
                            <a:gd name="connsiteY0" fmla="*/ 0 h 359576"/>
                            <a:gd name="connsiteX1" fmla="*/ 23944 w 111433"/>
                            <a:gd name="connsiteY1" fmla="*/ 126610 h 359576"/>
                            <a:gd name="connsiteX2" fmla="*/ 38012 w 111433"/>
                            <a:gd name="connsiteY2" fmla="*/ 239151 h 359576"/>
                            <a:gd name="connsiteX3" fmla="*/ 52080 w 111433"/>
                            <a:gd name="connsiteY3" fmla="*/ 337625 h 359576"/>
                            <a:gd name="connsiteX4" fmla="*/ 80215 w 111433"/>
                            <a:gd name="connsiteY4" fmla="*/ 211016 h 359576"/>
                            <a:gd name="connsiteX5" fmla="*/ 94283 w 111433"/>
                            <a:gd name="connsiteY5" fmla="*/ 168813 h 359576"/>
                            <a:gd name="connsiteX6" fmla="*/ 108350 w 111433"/>
                            <a:gd name="connsiteY6" fmla="*/ 28136 h 3595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11433" h="359576">
                              <a:moveTo>
                                <a:pt x="23944" y="0"/>
                              </a:moveTo>
                              <a:cubicBezTo>
                                <a:pt x="0" y="71837"/>
                                <a:pt x="9089" y="22626"/>
                                <a:pt x="23944" y="126610"/>
                              </a:cubicBezTo>
                              <a:cubicBezTo>
                                <a:pt x="29290" y="164036"/>
                                <a:pt x="33015" y="201677"/>
                                <a:pt x="38012" y="239151"/>
                              </a:cubicBezTo>
                              <a:cubicBezTo>
                                <a:pt x="42394" y="272018"/>
                                <a:pt x="47391" y="304800"/>
                                <a:pt x="52080" y="337625"/>
                              </a:cubicBezTo>
                              <a:cubicBezTo>
                                <a:pt x="83749" y="242614"/>
                                <a:pt x="47201" y="359576"/>
                                <a:pt x="80215" y="211016"/>
                              </a:cubicBezTo>
                              <a:cubicBezTo>
                                <a:pt x="83432" y="196540"/>
                                <a:pt x="89594" y="182881"/>
                                <a:pt x="94283" y="168813"/>
                              </a:cubicBezTo>
                              <a:cubicBezTo>
                                <a:pt x="111433" y="65905"/>
                                <a:pt x="108350" y="112930"/>
                                <a:pt x="108350" y="2813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522" name="Freeform 521"/>
                        <p:cNvSpPr/>
                        <p:nvPr/>
                      </p:nvSpPr>
                      <p:spPr>
                        <a:xfrm>
                          <a:off x="5795889" y="844062"/>
                          <a:ext cx="1521749" cy="506436"/>
                        </a:xfrm>
                        <a:custGeom>
                          <a:avLst/>
                          <a:gdLst>
                            <a:gd name="connsiteX0" fmla="*/ 42203 w 1521749"/>
                            <a:gd name="connsiteY0" fmla="*/ 436098 h 506436"/>
                            <a:gd name="connsiteX1" fmla="*/ 28136 w 1521749"/>
                            <a:gd name="connsiteY1" fmla="*/ 323556 h 506436"/>
                            <a:gd name="connsiteX2" fmla="*/ 0 w 1521749"/>
                            <a:gd name="connsiteY2" fmla="*/ 239150 h 506436"/>
                            <a:gd name="connsiteX3" fmla="*/ 14068 w 1521749"/>
                            <a:gd name="connsiteY3" fmla="*/ 112541 h 506436"/>
                            <a:gd name="connsiteX4" fmla="*/ 42203 w 1521749"/>
                            <a:gd name="connsiteY4" fmla="*/ 70338 h 506436"/>
                            <a:gd name="connsiteX5" fmla="*/ 112542 w 1521749"/>
                            <a:gd name="connsiteY5" fmla="*/ 14067 h 506436"/>
                            <a:gd name="connsiteX6" fmla="*/ 154745 w 1521749"/>
                            <a:gd name="connsiteY6" fmla="*/ 0 h 506436"/>
                            <a:gd name="connsiteX7" fmla="*/ 253219 w 1521749"/>
                            <a:gd name="connsiteY7" fmla="*/ 14067 h 506436"/>
                            <a:gd name="connsiteX8" fmla="*/ 281354 w 1521749"/>
                            <a:gd name="connsiteY8" fmla="*/ 42203 h 506436"/>
                            <a:gd name="connsiteX9" fmla="*/ 323557 w 1521749"/>
                            <a:gd name="connsiteY9" fmla="*/ 56270 h 506436"/>
                            <a:gd name="connsiteX10" fmla="*/ 379828 w 1521749"/>
                            <a:gd name="connsiteY10" fmla="*/ 140676 h 506436"/>
                            <a:gd name="connsiteX11" fmla="*/ 436099 w 1521749"/>
                            <a:gd name="connsiteY11" fmla="*/ 225083 h 506436"/>
                            <a:gd name="connsiteX12" fmla="*/ 450166 w 1521749"/>
                            <a:gd name="connsiteY12" fmla="*/ 267286 h 506436"/>
                            <a:gd name="connsiteX13" fmla="*/ 478302 w 1521749"/>
                            <a:gd name="connsiteY13" fmla="*/ 323556 h 506436"/>
                            <a:gd name="connsiteX14" fmla="*/ 534573 w 1521749"/>
                            <a:gd name="connsiteY14" fmla="*/ 393895 h 506436"/>
                            <a:gd name="connsiteX15" fmla="*/ 576776 w 1521749"/>
                            <a:gd name="connsiteY15" fmla="*/ 422030 h 506436"/>
                            <a:gd name="connsiteX16" fmla="*/ 604911 w 1521749"/>
                            <a:gd name="connsiteY16" fmla="*/ 450166 h 506436"/>
                            <a:gd name="connsiteX17" fmla="*/ 787791 w 1521749"/>
                            <a:gd name="connsiteY17" fmla="*/ 506436 h 506436"/>
                            <a:gd name="connsiteX18" fmla="*/ 1069145 w 1521749"/>
                            <a:gd name="connsiteY18" fmla="*/ 492369 h 506436"/>
                            <a:gd name="connsiteX19" fmla="*/ 1125416 w 1521749"/>
                            <a:gd name="connsiteY19" fmla="*/ 478301 h 506436"/>
                            <a:gd name="connsiteX20" fmla="*/ 1209822 w 1521749"/>
                            <a:gd name="connsiteY20" fmla="*/ 422030 h 506436"/>
                            <a:gd name="connsiteX21" fmla="*/ 1308296 w 1521749"/>
                            <a:gd name="connsiteY21" fmla="*/ 379827 h 506436"/>
                            <a:gd name="connsiteX22" fmla="*/ 1392702 w 1521749"/>
                            <a:gd name="connsiteY22" fmla="*/ 323556 h 506436"/>
                            <a:gd name="connsiteX23" fmla="*/ 1420837 w 1521749"/>
                            <a:gd name="connsiteY23" fmla="*/ 281353 h 506436"/>
                            <a:gd name="connsiteX24" fmla="*/ 1491176 w 1521749"/>
                            <a:gd name="connsiteY24" fmla="*/ 225083 h 506436"/>
                            <a:gd name="connsiteX25" fmla="*/ 1519311 w 1521749"/>
                            <a:gd name="connsiteY25" fmla="*/ 267286 h 506436"/>
                            <a:gd name="connsiteX26" fmla="*/ 1505243 w 1521749"/>
                            <a:gd name="connsiteY26" fmla="*/ 309489 h 506436"/>
                            <a:gd name="connsiteX27" fmla="*/ 1434905 w 1521749"/>
                            <a:gd name="connsiteY27" fmla="*/ 393895 h 506436"/>
                            <a:gd name="connsiteX28" fmla="*/ 1420837 w 1521749"/>
                            <a:gd name="connsiteY28" fmla="*/ 422030 h 5064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1521749" h="506436">
                              <a:moveTo>
                                <a:pt x="42203" y="436098"/>
                              </a:moveTo>
                              <a:cubicBezTo>
                                <a:pt x="37514" y="398584"/>
                                <a:pt x="36057" y="360523"/>
                                <a:pt x="28136" y="323556"/>
                              </a:cubicBezTo>
                              <a:cubicBezTo>
                                <a:pt x="21922" y="294557"/>
                                <a:pt x="0" y="239150"/>
                                <a:pt x="0" y="239150"/>
                              </a:cubicBezTo>
                              <a:cubicBezTo>
                                <a:pt x="4689" y="196947"/>
                                <a:pt x="3769" y="153736"/>
                                <a:pt x="14068" y="112541"/>
                              </a:cubicBezTo>
                              <a:cubicBezTo>
                                <a:pt x="18169" y="96139"/>
                                <a:pt x="31641" y="83540"/>
                                <a:pt x="42203" y="70338"/>
                              </a:cubicBezTo>
                              <a:cubicBezTo>
                                <a:pt x="59647" y="48533"/>
                                <a:pt x="88173" y="26251"/>
                                <a:pt x="112542" y="14067"/>
                              </a:cubicBezTo>
                              <a:cubicBezTo>
                                <a:pt x="125805" y="7435"/>
                                <a:pt x="140677" y="4689"/>
                                <a:pt x="154745" y="0"/>
                              </a:cubicBezTo>
                              <a:cubicBezTo>
                                <a:pt x="187570" y="4689"/>
                                <a:pt x="221763" y="3582"/>
                                <a:pt x="253219" y="14067"/>
                              </a:cubicBezTo>
                              <a:cubicBezTo>
                                <a:pt x="265802" y="18261"/>
                                <a:pt x="269981" y="35379"/>
                                <a:pt x="281354" y="42203"/>
                              </a:cubicBezTo>
                              <a:cubicBezTo>
                                <a:pt x="294069" y="49832"/>
                                <a:pt x="309489" y="51581"/>
                                <a:pt x="323557" y="56270"/>
                              </a:cubicBezTo>
                              <a:cubicBezTo>
                                <a:pt x="377294" y="110007"/>
                                <a:pt x="328728" y="55510"/>
                                <a:pt x="379828" y="140676"/>
                              </a:cubicBezTo>
                              <a:cubicBezTo>
                                <a:pt x="397226" y="169672"/>
                                <a:pt x="436099" y="225083"/>
                                <a:pt x="436099" y="225083"/>
                              </a:cubicBezTo>
                              <a:cubicBezTo>
                                <a:pt x="440788" y="239151"/>
                                <a:pt x="444325" y="253656"/>
                                <a:pt x="450166" y="267286"/>
                              </a:cubicBezTo>
                              <a:cubicBezTo>
                                <a:pt x="458427" y="286561"/>
                                <a:pt x="467898" y="305348"/>
                                <a:pt x="478302" y="323556"/>
                              </a:cubicBezTo>
                              <a:cubicBezTo>
                                <a:pt x="493698" y="350499"/>
                                <a:pt x="510246" y="374434"/>
                                <a:pt x="534573" y="393895"/>
                              </a:cubicBezTo>
                              <a:cubicBezTo>
                                <a:pt x="547775" y="404457"/>
                                <a:pt x="563574" y="411468"/>
                                <a:pt x="576776" y="422030"/>
                              </a:cubicBezTo>
                              <a:cubicBezTo>
                                <a:pt x="587133" y="430316"/>
                                <a:pt x="593048" y="444234"/>
                                <a:pt x="604911" y="450166"/>
                              </a:cubicBezTo>
                              <a:cubicBezTo>
                                <a:pt x="630864" y="463143"/>
                                <a:pt x="765365" y="500029"/>
                                <a:pt x="787791" y="506436"/>
                              </a:cubicBezTo>
                              <a:cubicBezTo>
                                <a:pt x="881576" y="501747"/>
                                <a:pt x="975568" y="500167"/>
                                <a:pt x="1069145" y="492369"/>
                              </a:cubicBezTo>
                              <a:cubicBezTo>
                                <a:pt x="1088413" y="490763"/>
                                <a:pt x="1108123" y="486948"/>
                                <a:pt x="1125416" y="478301"/>
                              </a:cubicBezTo>
                              <a:cubicBezTo>
                                <a:pt x="1155661" y="463179"/>
                                <a:pt x="1177743" y="432723"/>
                                <a:pt x="1209822" y="422030"/>
                              </a:cubicBezTo>
                              <a:cubicBezTo>
                                <a:pt x="1253484" y="407477"/>
                                <a:pt x="1264834" y="405904"/>
                                <a:pt x="1308296" y="379827"/>
                              </a:cubicBezTo>
                              <a:cubicBezTo>
                                <a:pt x="1337292" y="362429"/>
                                <a:pt x="1392702" y="323556"/>
                                <a:pt x="1392702" y="323556"/>
                              </a:cubicBezTo>
                              <a:cubicBezTo>
                                <a:pt x="1402080" y="309488"/>
                                <a:pt x="1410275" y="294555"/>
                                <a:pt x="1420837" y="281353"/>
                              </a:cubicBezTo>
                              <a:cubicBezTo>
                                <a:pt x="1443745" y="252719"/>
                                <a:pt x="1459842" y="245972"/>
                                <a:pt x="1491176" y="225083"/>
                              </a:cubicBezTo>
                              <a:cubicBezTo>
                                <a:pt x="1500554" y="239151"/>
                                <a:pt x="1516532" y="250609"/>
                                <a:pt x="1519311" y="267286"/>
                              </a:cubicBezTo>
                              <a:cubicBezTo>
                                <a:pt x="1521749" y="281913"/>
                                <a:pt x="1511875" y="296226"/>
                                <a:pt x="1505243" y="309489"/>
                              </a:cubicBezTo>
                              <a:cubicBezTo>
                                <a:pt x="1476844" y="366287"/>
                                <a:pt x="1476388" y="342041"/>
                                <a:pt x="1434905" y="393895"/>
                              </a:cubicBezTo>
                              <a:cubicBezTo>
                                <a:pt x="1428355" y="402083"/>
                                <a:pt x="1425526" y="412652"/>
                                <a:pt x="1420837" y="42203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523" name="Freeform 522"/>
                        <p:cNvSpPr/>
                        <p:nvPr/>
                      </p:nvSpPr>
                      <p:spPr>
                        <a:xfrm>
                          <a:off x="7272997" y="1252025"/>
                          <a:ext cx="845543" cy="295421"/>
                        </a:xfrm>
                        <a:custGeom>
                          <a:avLst/>
                          <a:gdLst>
                            <a:gd name="connsiteX0" fmla="*/ 0 w 845543"/>
                            <a:gd name="connsiteY0" fmla="*/ 295421 h 295421"/>
                            <a:gd name="connsiteX1" fmla="*/ 351692 w 845543"/>
                            <a:gd name="connsiteY1" fmla="*/ 281353 h 295421"/>
                            <a:gd name="connsiteX2" fmla="*/ 450166 w 845543"/>
                            <a:gd name="connsiteY2" fmla="*/ 267286 h 295421"/>
                            <a:gd name="connsiteX3" fmla="*/ 492369 w 845543"/>
                            <a:gd name="connsiteY3" fmla="*/ 253218 h 295421"/>
                            <a:gd name="connsiteX4" fmla="*/ 815926 w 845543"/>
                            <a:gd name="connsiteY4" fmla="*/ 239150 h 295421"/>
                            <a:gd name="connsiteX5" fmla="*/ 815926 w 845543"/>
                            <a:gd name="connsiteY5" fmla="*/ 154744 h 295421"/>
                            <a:gd name="connsiteX6" fmla="*/ 759655 w 845543"/>
                            <a:gd name="connsiteY6" fmla="*/ 140677 h 295421"/>
                            <a:gd name="connsiteX7" fmla="*/ 745588 w 845543"/>
                            <a:gd name="connsiteY7" fmla="*/ 98473 h 295421"/>
                            <a:gd name="connsiteX8" fmla="*/ 829994 w 845543"/>
                            <a:gd name="connsiteY8" fmla="*/ 14067 h 295421"/>
                            <a:gd name="connsiteX9" fmla="*/ 844061 w 845543"/>
                            <a:gd name="connsiteY9" fmla="*/ 0 h 2954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845543" h="295421">
                              <a:moveTo>
                                <a:pt x="0" y="295421"/>
                              </a:moveTo>
                              <a:cubicBezTo>
                                <a:pt x="117231" y="290732"/>
                                <a:pt x="234596" y="288671"/>
                                <a:pt x="351692" y="281353"/>
                              </a:cubicBezTo>
                              <a:cubicBezTo>
                                <a:pt x="384785" y="279285"/>
                                <a:pt x="417652" y="273789"/>
                                <a:pt x="450166" y="267286"/>
                              </a:cubicBezTo>
                              <a:cubicBezTo>
                                <a:pt x="464707" y="264378"/>
                                <a:pt x="477584" y="254355"/>
                                <a:pt x="492369" y="253218"/>
                              </a:cubicBezTo>
                              <a:cubicBezTo>
                                <a:pt x="600005" y="244938"/>
                                <a:pt x="708074" y="243839"/>
                                <a:pt x="815926" y="239150"/>
                              </a:cubicBezTo>
                              <a:cubicBezTo>
                                <a:pt x="823824" y="215457"/>
                                <a:pt x="845543" y="178437"/>
                                <a:pt x="815926" y="154744"/>
                              </a:cubicBezTo>
                              <a:cubicBezTo>
                                <a:pt x="800828" y="142666"/>
                                <a:pt x="778412" y="145366"/>
                                <a:pt x="759655" y="140677"/>
                              </a:cubicBezTo>
                              <a:cubicBezTo>
                                <a:pt x="754966" y="126609"/>
                                <a:pt x="738386" y="111436"/>
                                <a:pt x="745588" y="98473"/>
                              </a:cubicBezTo>
                              <a:cubicBezTo>
                                <a:pt x="764911" y="63691"/>
                                <a:pt x="801859" y="42202"/>
                                <a:pt x="829994" y="14067"/>
                              </a:cubicBezTo>
                              <a:lnTo>
                                <a:pt x="844061" y="0"/>
                              </a:ln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524" name="Freeform 523"/>
                        <p:cNvSpPr/>
                        <p:nvPr/>
                      </p:nvSpPr>
                      <p:spPr>
                        <a:xfrm>
                          <a:off x="7765366" y="1195754"/>
                          <a:ext cx="365760" cy="84406"/>
                        </a:xfrm>
                        <a:custGeom>
                          <a:avLst/>
                          <a:gdLst>
                            <a:gd name="connsiteX0" fmla="*/ 0 w 365760"/>
                            <a:gd name="connsiteY0" fmla="*/ 28135 h 84406"/>
                            <a:gd name="connsiteX1" fmla="*/ 225083 w 365760"/>
                            <a:gd name="connsiteY1" fmla="*/ 14068 h 84406"/>
                            <a:gd name="connsiteX2" fmla="*/ 281354 w 365760"/>
                            <a:gd name="connsiteY2" fmla="*/ 0 h 84406"/>
                            <a:gd name="connsiteX3" fmla="*/ 365760 w 365760"/>
                            <a:gd name="connsiteY3" fmla="*/ 14068 h 84406"/>
                            <a:gd name="connsiteX4" fmla="*/ 351692 w 365760"/>
                            <a:gd name="connsiteY4" fmla="*/ 70338 h 84406"/>
                            <a:gd name="connsiteX5" fmla="*/ 309489 w 365760"/>
                            <a:gd name="connsiteY5" fmla="*/ 84406 h 844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760" h="84406">
                              <a:moveTo>
                                <a:pt x="0" y="28135"/>
                              </a:moveTo>
                              <a:cubicBezTo>
                                <a:pt x="75028" y="23446"/>
                                <a:pt x="150282" y="21548"/>
                                <a:pt x="225083" y="14068"/>
                              </a:cubicBezTo>
                              <a:cubicBezTo>
                                <a:pt x="244321" y="12144"/>
                                <a:pt x="262020" y="0"/>
                                <a:pt x="281354" y="0"/>
                              </a:cubicBezTo>
                              <a:cubicBezTo>
                                <a:pt x="309877" y="0"/>
                                <a:pt x="337625" y="9379"/>
                                <a:pt x="365760" y="14068"/>
                              </a:cubicBezTo>
                              <a:cubicBezTo>
                                <a:pt x="361071" y="32825"/>
                                <a:pt x="363770" y="55241"/>
                                <a:pt x="351692" y="70338"/>
                              </a:cubicBezTo>
                              <a:cubicBezTo>
                                <a:pt x="342429" y="81917"/>
                                <a:pt x="309489" y="84406"/>
                                <a:pt x="309489" y="8440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525" name="Freeform 524"/>
                        <p:cNvSpPr/>
                        <p:nvPr/>
                      </p:nvSpPr>
                      <p:spPr>
                        <a:xfrm>
                          <a:off x="6386732" y="1083212"/>
                          <a:ext cx="1181686" cy="548640"/>
                        </a:xfrm>
                        <a:custGeom>
                          <a:avLst/>
                          <a:gdLst>
                            <a:gd name="connsiteX0" fmla="*/ 0 w 1181686"/>
                            <a:gd name="connsiteY0" fmla="*/ 225083 h 548640"/>
                            <a:gd name="connsiteX1" fmla="*/ 28136 w 1181686"/>
                            <a:gd name="connsiteY1" fmla="*/ 295422 h 548640"/>
                            <a:gd name="connsiteX2" fmla="*/ 42203 w 1181686"/>
                            <a:gd name="connsiteY2" fmla="*/ 337625 h 548640"/>
                            <a:gd name="connsiteX3" fmla="*/ 112542 w 1181686"/>
                            <a:gd name="connsiteY3" fmla="*/ 450166 h 548640"/>
                            <a:gd name="connsiteX4" fmla="*/ 154745 w 1181686"/>
                            <a:gd name="connsiteY4" fmla="*/ 478302 h 548640"/>
                            <a:gd name="connsiteX5" fmla="*/ 211016 w 1181686"/>
                            <a:gd name="connsiteY5" fmla="*/ 520505 h 548640"/>
                            <a:gd name="connsiteX6" fmla="*/ 295422 w 1181686"/>
                            <a:gd name="connsiteY6" fmla="*/ 534573 h 548640"/>
                            <a:gd name="connsiteX7" fmla="*/ 337625 w 1181686"/>
                            <a:gd name="connsiteY7" fmla="*/ 548640 h 548640"/>
                            <a:gd name="connsiteX8" fmla="*/ 506437 w 1181686"/>
                            <a:gd name="connsiteY8" fmla="*/ 534573 h 548640"/>
                            <a:gd name="connsiteX9" fmla="*/ 590843 w 1181686"/>
                            <a:gd name="connsiteY9" fmla="*/ 492370 h 548640"/>
                            <a:gd name="connsiteX10" fmla="*/ 675250 w 1181686"/>
                            <a:gd name="connsiteY10" fmla="*/ 464234 h 548640"/>
                            <a:gd name="connsiteX11" fmla="*/ 717453 w 1181686"/>
                            <a:gd name="connsiteY11" fmla="*/ 436099 h 548640"/>
                            <a:gd name="connsiteX12" fmla="*/ 801859 w 1181686"/>
                            <a:gd name="connsiteY12" fmla="*/ 407963 h 548640"/>
                            <a:gd name="connsiteX13" fmla="*/ 928468 w 1181686"/>
                            <a:gd name="connsiteY13" fmla="*/ 337625 h 548640"/>
                            <a:gd name="connsiteX14" fmla="*/ 970671 w 1181686"/>
                            <a:gd name="connsiteY14" fmla="*/ 295422 h 548640"/>
                            <a:gd name="connsiteX15" fmla="*/ 1026942 w 1181686"/>
                            <a:gd name="connsiteY15" fmla="*/ 225083 h 548640"/>
                            <a:gd name="connsiteX16" fmla="*/ 1069145 w 1181686"/>
                            <a:gd name="connsiteY16" fmla="*/ 140677 h 548640"/>
                            <a:gd name="connsiteX17" fmla="*/ 1111348 w 1181686"/>
                            <a:gd name="connsiteY17" fmla="*/ 126610 h 548640"/>
                            <a:gd name="connsiteX18" fmla="*/ 1125416 w 1181686"/>
                            <a:gd name="connsiteY18" fmla="*/ 84406 h 548640"/>
                            <a:gd name="connsiteX19" fmla="*/ 1181686 w 1181686"/>
                            <a:gd name="connsiteY19" fmla="*/ 0 h 5486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181686" h="548640">
                              <a:moveTo>
                                <a:pt x="0" y="225083"/>
                              </a:moveTo>
                              <a:cubicBezTo>
                                <a:pt x="9379" y="248529"/>
                                <a:pt x="19269" y="271777"/>
                                <a:pt x="28136" y="295422"/>
                              </a:cubicBezTo>
                              <a:cubicBezTo>
                                <a:pt x="33343" y="309306"/>
                                <a:pt x="36362" y="323995"/>
                                <a:pt x="42203" y="337625"/>
                              </a:cubicBezTo>
                              <a:cubicBezTo>
                                <a:pt x="58918" y="376627"/>
                                <a:pt x="82248" y="419872"/>
                                <a:pt x="112542" y="450166"/>
                              </a:cubicBezTo>
                              <a:cubicBezTo>
                                <a:pt x="124497" y="462121"/>
                                <a:pt x="140987" y="468475"/>
                                <a:pt x="154745" y="478302"/>
                              </a:cubicBezTo>
                              <a:cubicBezTo>
                                <a:pt x="173824" y="491930"/>
                                <a:pt x="189247" y="511797"/>
                                <a:pt x="211016" y="520505"/>
                              </a:cubicBezTo>
                              <a:cubicBezTo>
                                <a:pt x="237499" y="531098"/>
                                <a:pt x="267578" y="528385"/>
                                <a:pt x="295422" y="534573"/>
                              </a:cubicBezTo>
                              <a:cubicBezTo>
                                <a:pt x="309897" y="537790"/>
                                <a:pt x="323557" y="543951"/>
                                <a:pt x="337625" y="548640"/>
                              </a:cubicBezTo>
                              <a:cubicBezTo>
                                <a:pt x="393896" y="543951"/>
                                <a:pt x="450467" y="542036"/>
                                <a:pt x="506437" y="534573"/>
                              </a:cubicBezTo>
                              <a:cubicBezTo>
                                <a:pt x="561404" y="527244"/>
                                <a:pt x="540037" y="514951"/>
                                <a:pt x="590843" y="492370"/>
                              </a:cubicBezTo>
                              <a:cubicBezTo>
                                <a:pt x="617944" y="480325"/>
                                <a:pt x="650573" y="480685"/>
                                <a:pt x="675250" y="464234"/>
                              </a:cubicBezTo>
                              <a:cubicBezTo>
                                <a:pt x="689318" y="454856"/>
                                <a:pt x="702003" y="442966"/>
                                <a:pt x="717453" y="436099"/>
                              </a:cubicBezTo>
                              <a:cubicBezTo>
                                <a:pt x="744554" y="424054"/>
                                <a:pt x="777183" y="424414"/>
                                <a:pt x="801859" y="407963"/>
                              </a:cubicBezTo>
                              <a:cubicBezTo>
                                <a:pt x="898603" y="343468"/>
                                <a:pt x="854186" y="362386"/>
                                <a:pt x="928468" y="337625"/>
                              </a:cubicBezTo>
                              <a:cubicBezTo>
                                <a:pt x="942536" y="323557"/>
                                <a:pt x="957935" y="310706"/>
                                <a:pt x="970671" y="295422"/>
                              </a:cubicBezTo>
                              <a:cubicBezTo>
                                <a:pt x="1059402" y="188944"/>
                                <a:pt x="945086" y="306939"/>
                                <a:pt x="1026942" y="225083"/>
                              </a:cubicBezTo>
                              <a:cubicBezTo>
                                <a:pt x="1036209" y="197282"/>
                                <a:pt x="1044355" y="160509"/>
                                <a:pt x="1069145" y="140677"/>
                              </a:cubicBezTo>
                              <a:cubicBezTo>
                                <a:pt x="1080724" y="131414"/>
                                <a:pt x="1097280" y="131299"/>
                                <a:pt x="1111348" y="126610"/>
                              </a:cubicBezTo>
                              <a:cubicBezTo>
                                <a:pt x="1116037" y="112542"/>
                                <a:pt x="1118214" y="97369"/>
                                <a:pt x="1125416" y="84406"/>
                              </a:cubicBezTo>
                              <a:cubicBezTo>
                                <a:pt x="1141838" y="54847"/>
                                <a:pt x="1181686" y="0"/>
                                <a:pt x="1181686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526" name="Freeform 525"/>
                        <p:cNvSpPr/>
                        <p:nvPr/>
                      </p:nvSpPr>
                      <p:spPr>
                        <a:xfrm>
                          <a:off x="6492081" y="1899138"/>
                          <a:ext cx="466164" cy="537859"/>
                        </a:xfrm>
                        <a:custGeom>
                          <a:avLst/>
                          <a:gdLst>
                            <a:gd name="connsiteX0" fmla="*/ 204141 w 466164"/>
                            <a:gd name="connsiteY0" fmla="*/ 0 h 537859"/>
                            <a:gd name="connsiteX1" fmla="*/ 232276 w 466164"/>
                            <a:gd name="connsiteY1" fmla="*/ 42204 h 537859"/>
                            <a:gd name="connsiteX2" fmla="*/ 274479 w 466164"/>
                            <a:gd name="connsiteY2" fmla="*/ 140677 h 537859"/>
                            <a:gd name="connsiteX3" fmla="*/ 302614 w 466164"/>
                            <a:gd name="connsiteY3" fmla="*/ 168813 h 537859"/>
                            <a:gd name="connsiteX4" fmla="*/ 288547 w 466164"/>
                            <a:gd name="connsiteY4" fmla="*/ 225084 h 537859"/>
                            <a:gd name="connsiteX5" fmla="*/ 204141 w 466164"/>
                            <a:gd name="connsiteY5" fmla="*/ 281354 h 537859"/>
                            <a:gd name="connsiteX6" fmla="*/ 161937 w 466164"/>
                            <a:gd name="connsiteY6" fmla="*/ 351693 h 537859"/>
                            <a:gd name="connsiteX7" fmla="*/ 119734 w 466164"/>
                            <a:gd name="connsiteY7" fmla="*/ 323557 h 537859"/>
                            <a:gd name="connsiteX8" fmla="*/ 77531 w 466164"/>
                            <a:gd name="connsiteY8" fmla="*/ 309490 h 537859"/>
                            <a:gd name="connsiteX9" fmla="*/ 35328 w 466164"/>
                            <a:gd name="connsiteY9" fmla="*/ 323557 h 537859"/>
                            <a:gd name="connsiteX10" fmla="*/ 7193 w 466164"/>
                            <a:gd name="connsiteY10" fmla="*/ 407964 h 537859"/>
                            <a:gd name="connsiteX11" fmla="*/ 21261 w 466164"/>
                            <a:gd name="connsiteY11" fmla="*/ 351693 h 537859"/>
                            <a:gd name="connsiteX12" fmla="*/ 77531 w 466164"/>
                            <a:gd name="connsiteY12" fmla="*/ 337625 h 537859"/>
                            <a:gd name="connsiteX13" fmla="*/ 119734 w 466164"/>
                            <a:gd name="connsiteY13" fmla="*/ 323557 h 537859"/>
                            <a:gd name="connsiteX14" fmla="*/ 147870 w 466164"/>
                            <a:gd name="connsiteY14" fmla="*/ 365760 h 537859"/>
                            <a:gd name="connsiteX15" fmla="*/ 161937 w 466164"/>
                            <a:gd name="connsiteY15" fmla="*/ 436099 h 537859"/>
                            <a:gd name="connsiteX16" fmla="*/ 119734 w 466164"/>
                            <a:gd name="connsiteY16" fmla="*/ 464234 h 537859"/>
                            <a:gd name="connsiteX17" fmla="*/ 35328 w 466164"/>
                            <a:gd name="connsiteY17" fmla="*/ 492370 h 537859"/>
                            <a:gd name="connsiteX18" fmla="*/ 204141 w 466164"/>
                            <a:gd name="connsiteY18" fmla="*/ 492370 h 537859"/>
                            <a:gd name="connsiteX19" fmla="*/ 190073 w 466164"/>
                            <a:gd name="connsiteY19" fmla="*/ 407964 h 537859"/>
                            <a:gd name="connsiteX20" fmla="*/ 274479 w 466164"/>
                            <a:gd name="connsiteY20" fmla="*/ 422031 h 537859"/>
                            <a:gd name="connsiteX21" fmla="*/ 316682 w 466164"/>
                            <a:gd name="connsiteY21" fmla="*/ 450167 h 537859"/>
                            <a:gd name="connsiteX22" fmla="*/ 302614 w 466164"/>
                            <a:gd name="connsiteY22" fmla="*/ 407964 h 537859"/>
                            <a:gd name="connsiteX23" fmla="*/ 218208 w 466164"/>
                            <a:gd name="connsiteY23" fmla="*/ 393896 h 537859"/>
                            <a:gd name="connsiteX24" fmla="*/ 246344 w 466164"/>
                            <a:gd name="connsiteY24" fmla="*/ 365760 h 537859"/>
                            <a:gd name="connsiteX25" fmla="*/ 372953 w 466164"/>
                            <a:gd name="connsiteY25" fmla="*/ 70339 h 537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</a:cxnLst>
                          <a:rect l="l" t="t" r="r" b="b"/>
                          <a:pathLst>
                            <a:path w="466164" h="537859">
                              <a:moveTo>
                                <a:pt x="204141" y="0"/>
                              </a:moveTo>
                              <a:cubicBezTo>
                                <a:pt x="213519" y="14068"/>
                                <a:pt x="224715" y="27081"/>
                                <a:pt x="232276" y="42204"/>
                              </a:cubicBezTo>
                              <a:cubicBezTo>
                                <a:pt x="269788" y="117228"/>
                                <a:pt x="215937" y="52863"/>
                                <a:pt x="274479" y="140677"/>
                              </a:cubicBezTo>
                              <a:cubicBezTo>
                                <a:pt x="281836" y="151713"/>
                                <a:pt x="293236" y="159434"/>
                                <a:pt x="302614" y="168813"/>
                              </a:cubicBezTo>
                              <a:cubicBezTo>
                                <a:pt x="297925" y="187570"/>
                                <a:pt x="297194" y="207791"/>
                                <a:pt x="288547" y="225084"/>
                              </a:cubicBezTo>
                              <a:cubicBezTo>
                                <a:pt x="274226" y="253725"/>
                                <a:pt x="226984" y="269932"/>
                                <a:pt x="204141" y="281354"/>
                              </a:cubicBezTo>
                              <a:cubicBezTo>
                                <a:pt x="200272" y="292961"/>
                                <a:pt x="187684" y="351693"/>
                                <a:pt x="161937" y="351693"/>
                              </a:cubicBezTo>
                              <a:cubicBezTo>
                                <a:pt x="145030" y="351693"/>
                                <a:pt x="134856" y="331118"/>
                                <a:pt x="119734" y="323557"/>
                              </a:cubicBezTo>
                              <a:cubicBezTo>
                                <a:pt x="106471" y="316925"/>
                                <a:pt x="91599" y="314179"/>
                                <a:pt x="77531" y="309490"/>
                              </a:cubicBezTo>
                              <a:cubicBezTo>
                                <a:pt x="63463" y="314179"/>
                                <a:pt x="43947" y="311490"/>
                                <a:pt x="35328" y="323557"/>
                              </a:cubicBezTo>
                              <a:cubicBezTo>
                                <a:pt x="18090" y="347690"/>
                                <a:pt x="0" y="436736"/>
                                <a:pt x="7193" y="407964"/>
                              </a:cubicBezTo>
                              <a:cubicBezTo>
                                <a:pt x="11882" y="389207"/>
                                <a:pt x="7590" y="365365"/>
                                <a:pt x="21261" y="351693"/>
                              </a:cubicBezTo>
                              <a:cubicBezTo>
                                <a:pt x="34932" y="338022"/>
                                <a:pt x="58941" y="342937"/>
                                <a:pt x="77531" y="337625"/>
                              </a:cubicBezTo>
                              <a:cubicBezTo>
                                <a:pt x="91789" y="333551"/>
                                <a:pt x="105666" y="328246"/>
                                <a:pt x="119734" y="323557"/>
                              </a:cubicBezTo>
                              <a:cubicBezTo>
                                <a:pt x="129113" y="337625"/>
                                <a:pt x="137308" y="352558"/>
                                <a:pt x="147870" y="365760"/>
                              </a:cubicBezTo>
                              <a:cubicBezTo>
                                <a:pt x="171195" y="394916"/>
                                <a:pt x="197300" y="391896"/>
                                <a:pt x="161937" y="436099"/>
                              </a:cubicBezTo>
                              <a:cubicBezTo>
                                <a:pt x="151375" y="449301"/>
                                <a:pt x="135184" y="457367"/>
                                <a:pt x="119734" y="464234"/>
                              </a:cubicBezTo>
                              <a:cubicBezTo>
                                <a:pt x="92633" y="476279"/>
                                <a:pt x="35328" y="492370"/>
                                <a:pt x="35328" y="492370"/>
                              </a:cubicBezTo>
                              <a:cubicBezTo>
                                <a:pt x="86610" y="509463"/>
                                <a:pt x="152152" y="537859"/>
                                <a:pt x="204141" y="492370"/>
                              </a:cubicBezTo>
                              <a:cubicBezTo>
                                <a:pt x="225607" y="473587"/>
                                <a:pt x="169904" y="428133"/>
                                <a:pt x="190073" y="407964"/>
                              </a:cubicBezTo>
                              <a:cubicBezTo>
                                <a:pt x="210242" y="387795"/>
                                <a:pt x="246344" y="417342"/>
                                <a:pt x="274479" y="422031"/>
                              </a:cubicBezTo>
                              <a:cubicBezTo>
                                <a:pt x="288547" y="431410"/>
                                <a:pt x="301559" y="457728"/>
                                <a:pt x="316682" y="450167"/>
                              </a:cubicBezTo>
                              <a:cubicBezTo>
                                <a:pt x="329945" y="443536"/>
                                <a:pt x="315489" y="415321"/>
                                <a:pt x="302614" y="407964"/>
                              </a:cubicBezTo>
                              <a:cubicBezTo>
                                <a:pt x="277849" y="393812"/>
                                <a:pt x="246343" y="398585"/>
                                <a:pt x="218208" y="393896"/>
                              </a:cubicBezTo>
                              <a:cubicBezTo>
                                <a:pt x="227587" y="384517"/>
                                <a:pt x="233548" y="369250"/>
                                <a:pt x="246344" y="365760"/>
                              </a:cubicBezTo>
                              <a:cubicBezTo>
                                <a:pt x="466164" y="305809"/>
                                <a:pt x="372953" y="472623"/>
                                <a:pt x="372953" y="70339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527" name="Freeform 526"/>
                        <p:cNvSpPr/>
                        <p:nvPr/>
                      </p:nvSpPr>
                      <p:spPr>
                        <a:xfrm>
                          <a:off x="6893169" y="1800665"/>
                          <a:ext cx="253219" cy="689317"/>
                        </a:xfrm>
                        <a:custGeom>
                          <a:avLst/>
                          <a:gdLst>
                            <a:gd name="connsiteX0" fmla="*/ 28136 w 253219"/>
                            <a:gd name="connsiteY0" fmla="*/ 0 h 689317"/>
                            <a:gd name="connsiteX1" fmla="*/ 70339 w 253219"/>
                            <a:gd name="connsiteY1" fmla="*/ 42203 h 689317"/>
                            <a:gd name="connsiteX2" fmla="*/ 98474 w 253219"/>
                            <a:gd name="connsiteY2" fmla="*/ 126609 h 689317"/>
                            <a:gd name="connsiteX3" fmla="*/ 154745 w 253219"/>
                            <a:gd name="connsiteY3" fmla="*/ 239150 h 689317"/>
                            <a:gd name="connsiteX4" fmla="*/ 182880 w 253219"/>
                            <a:gd name="connsiteY4" fmla="*/ 295421 h 689317"/>
                            <a:gd name="connsiteX5" fmla="*/ 154745 w 253219"/>
                            <a:gd name="connsiteY5" fmla="*/ 407963 h 689317"/>
                            <a:gd name="connsiteX6" fmla="*/ 140677 w 253219"/>
                            <a:gd name="connsiteY6" fmla="*/ 464233 h 689317"/>
                            <a:gd name="connsiteX7" fmla="*/ 126609 w 253219"/>
                            <a:gd name="connsiteY7" fmla="*/ 506437 h 689317"/>
                            <a:gd name="connsiteX8" fmla="*/ 84406 w 253219"/>
                            <a:gd name="connsiteY8" fmla="*/ 534572 h 689317"/>
                            <a:gd name="connsiteX9" fmla="*/ 0 w 253219"/>
                            <a:gd name="connsiteY9" fmla="*/ 562707 h 689317"/>
                            <a:gd name="connsiteX10" fmla="*/ 42203 w 253219"/>
                            <a:gd name="connsiteY10" fmla="*/ 576775 h 689317"/>
                            <a:gd name="connsiteX11" fmla="*/ 112542 w 253219"/>
                            <a:gd name="connsiteY11" fmla="*/ 590843 h 689317"/>
                            <a:gd name="connsiteX12" fmla="*/ 84406 w 253219"/>
                            <a:gd name="connsiteY12" fmla="*/ 675249 h 689317"/>
                            <a:gd name="connsiteX13" fmla="*/ 98474 w 253219"/>
                            <a:gd name="connsiteY13" fmla="*/ 633046 h 689317"/>
                            <a:gd name="connsiteX14" fmla="*/ 154745 w 253219"/>
                            <a:gd name="connsiteY14" fmla="*/ 618978 h 689317"/>
                            <a:gd name="connsiteX15" fmla="*/ 211016 w 253219"/>
                            <a:gd name="connsiteY15" fmla="*/ 647113 h 689317"/>
                            <a:gd name="connsiteX16" fmla="*/ 168813 w 253219"/>
                            <a:gd name="connsiteY16" fmla="*/ 562707 h 689317"/>
                            <a:gd name="connsiteX17" fmla="*/ 182880 w 253219"/>
                            <a:gd name="connsiteY17" fmla="*/ 492369 h 689317"/>
                            <a:gd name="connsiteX18" fmla="*/ 225083 w 253219"/>
                            <a:gd name="connsiteY18" fmla="*/ 450166 h 689317"/>
                            <a:gd name="connsiteX19" fmla="*/ 253219 w 253219"/>
                            <a:gd name="connsiteY19" fmla="*/ 407963 h 689317"/>
                            <a:gd name="connsiteX20" fmla="*/ 239151 w 253219"/>
                            <a:gd name="connsiteY20" fmla="*/ 225083 h 689317"/>
                            <a:gd name="connsiteX21" fmla="*/ 211016 w 253219"/>
                            <a:gd name="connsiteY21" fmla="*/ 182880 h 689317"/>
                            <a:gd name="connsiteX22" fmla="*/ 196948 w 253219"/>
                            <a:gd name="connsiteY22" fmla="*/ 140677 h 689317"/>
                            <a:gd name="connsiteX23" fmla="*/ 140677 w 253219"/>
                            <a:gd name="connsiteY23" fmla="*/ 70338 h 689317"/>
                            <a:gd name="connsiteX24" fmla="*/ 140677 w 253219"/>
                            <a:gd name="connsiteY24" fmla="*/ 0 h 6893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253219" h="689317">
                              <a:moveTo>
                                <a:pt x="28136" y="0"/>
                              </a:moveTo>
                              <a:cubicBezTo>
                                <a:pt x="42204" y="14068"/>
                                <a:pt x="60677" y="24812"/>
                                <a:pt x="70339" y="42203"/>
                              </a:cubicBezTo>
                              <a:cubicBezTo>
                                <a:pt x="84742" y="68128"/>
                                <a:pt x="85211" y="100083"/>
                                <a:pt x="98474" y="126609"/>
                              </a:cubicBezTo>
                              <a:lnTo>
                                <a:pt x="154745" y="239150"/>
                              </a:lnTo>
                              <a:lnTo>
                                <a:pt x="182880" y="295421"/>
                              </a:lnTo>
                              <a:lnTo>
                                <a:pt x="154745" y="407963"/>
                              </a:lnTo>
                              <a:cubicBezTo>
                                <a:pt x="150056" y="426720"/>
                                <a:pt x="146791" y="445891"/>
                                <a:pt x="140677" y="464233"/>
                              </a:cubicBezTo>
                              <a:cubicBezTo>
                                <a:pt x="135988" y="478301"/>
                                <a:pt x="135873" y="494858"/>
                                <a:pt x="126609" y="506437"/>
                              </a:cubicBezTo>
                              <a:cubicBezTo>
                                <a:pt x="116047" y="519639"/>
                                <a:pt x="99856" y="527705"/>
                                <a:pt x="84406" y="534572"/>
                              </a:cubicBezTo>
                              <a:cubicBezTo>
                                <a:pt x="57305" y="546617"/>
                                <a:pt x="0" y="562707"/>
                                <a:pt x="0" y="562707"/>
                              </a:cubicBezTo>
                              <a:cubicBezTo>
                                <a:pt x="14068" y="567396"/>
                                <a:pt x="27374" y="576775"/>
                                <a:pt x="42203" y="576775"/>
                              </a:cubicBezTo>
                              <a:cubicBezTo>
                                <a:pt x="115251" y="576775"/>
                                <a:pt x="57586" y="535887"/>
                                <a:pt x="112542" y="590843"/>
                              </a:cubicBezTo>
                              <a:lnTo>
                                <a:pt x="84406" y="675249"/>
                              </a:lnTo>
                              <a:cubicBezTo>
                                <a:pt x="79717" y="689317"/>
                                <a:pt x="84088" y="636643"/>
                                <a:pt x="98474" y="633046"/>
                              </a:cubicBezTo>
                              <a:lnTo>
                                <a:pt x="154745" y="618978"/>
                              </a:lnTo>
                              <a:cubicBezTo>
                                <a:pt x="173502" y="628356"/>
                                <a:pt x="193567" y="658745"/>
                                <a:pt x="211016" y="647113"/>
                              </a:cubicBezTo>
                              <a:cubicBezTo>
                                <a:pt x="242126" y="626373"/>
                                <a:pt x="177419" y="571314"/>
                                <a:pt x="168813" y="562707"/>
                              </a:cubicBezTo>
                              <a:cubicBezTo>
                                <a:pt x="173502" y="539261"/>
                                <a:pt x="172187" y="513755"/>
                                <a:pt x="182880" y="492369"/>
                              </a:cubicBezTo>
                              <a:cubicBezTo>
                                <a:pt x="191777" y="474575"/>
                                <a:pt x="212347" y="465449"/>
                                <a:pt x="225083" y="450166"/>
                              </a:cubicBezTo>
                              <a:cubicBezTo>
                                <a:pt x="235907" y="437177"/>
                                <a:pt x="243840" y="422031"/>
                                <a:pt x="253219" y="407963"/>
                              </a:cubicBezTo>
                              <a:cubicBezTo>
                                <a:pt x="248530" y="347003"/>
                                <a:pt x="250418" y="285176"/>
                                <a:pt x="239151" y="225083"/>
                              </a:cubicBezTo>
                              <a:cubicBezTo>
                                <a:pt x="236035" y="208465"/>
                                <a:pt x="218577" y="198002"/>
                                <a:pt x="211016" y="182880"/>
                              </a:cubicBezTo>
                              <a:cubicBezTo>
                                <a:pt x="204384" y="169617"/>
                                <a:pt x="204577" y="153393"/>
                                <a:pt x="196948" y="140677"/>
                              </a:cubicBezTo>
                              <a:cubicBezTo>
                                <a:pt x="175236" y="104490"/>
                                <a:pt x="152743" y="118599"/>
                                <a:pt x="140677" y="70338"/>
                              </a:cubicBezTo>
                              <a:cubicBezTo>
                                <a:pt x="134990" y="47592"/>
                                <a:pt x="140677" y="23446"/>
                                <a:pt x="140677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528" name="Oval 527"/>
                        <p:cNvSpPr/>
                        <p:nvPr/>
                      </p:nvSpPr>
                      <p:spPr>
                        <a:xfrm>
                          <a:off x="6019800" y="990600"/>
                          <a:ext cx="45719" cy="76200"/>
                        </a:xfrm>
                        <a:prstGeom prst="ellipse">
                          <a:avLst/>
                        </a:prstGeom>
                        <a:grpFill/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475" name="Group 474"/>
                    <p:cNvGrpSpPr/>
                    <p:nvPr/>
                  </p:nvGrpSpPr>
                  <p:grpSpPr>
                    <a:xfrm>
                      <a:off x="3352800" y="533399"/>
                      <a:ext cx="990600" cy="685799"/>
                      <a:chOff x="5795889" y="844062"/>
                      <a:chExt cx="2335237" cy="1645920"/>
                    </a:xfrm>
                    <a:solidFill>
                      <a:srgbClr val="FFCC00"/>
                    </a:solidFill>
                  </p:grpSpPr>
                  <p:sp>
                    <p:nvSpPr>
                      <p:cNvPr id="509" name="Freeform 508"/>
                      <p:cNvSpPr/>
                      <p:nvPr/>
                    </p:nvSpPr>
                    <p:spPr>
                      <a:xfrm>
                        <a:off x="5913120" y="1029085"/>
                        <a:ext cx="1650609" cy="911233"/>
                      </a:xfrm>
                      <a:custGeom>
                        <a:avLst/>
                        <a:gdLst>
                          <a:gd name="connsiteX0" fmla="*/ 23446 w 1650609"/>
                          <a:gd name="connsiteY0" fmla="*/ 321413 h 911233"/>
                          <a:gd name="connsiteX1" fmla="*/ 93785 w 1650609"/>
                          <a:gd name="connsiteY1" fmla="*/ 251075 h 911233"/>
                          <a:gd name="connsiteX2" fmla="*/ 135988 w 1650609"/>
                          <a:gd name="connsiteY2" fmla="*/ 222940 h 911233"/>
                          <a:gd name="connsiteX3" fmla="*/ 164123 w 1650609"/>
                          <a:gd name="connsiteY3" fmla="*/ 265143 h 911233"/>
                          <a:gd name="connsiteX4" fmla="*/ 234462 w 1650609"/>
                          <a:gd name="connsiteY4" fmla="*/ 335481 h 911233"/>
                          <a:gd name="connsiteX5" fmla="*/ 276665 w 1650609"/>
                          <a:gd name="connsiteY5" fmla="*/ 405820 h 911233"/>
                          <a:gd name="connsiteX6" fmla="*/ 304800 w 1650609"/>
                          <a:gd name="connsiteY6" fmla="*/ 532429 h 911233"/>
                          <a:gd name="connsiteX7" fmla="*/ 375138 w 1650609"/>
                          <a:gd name="connsiteY7" fmla="*/ 602767 h 911233"/>
                          <a:gd name="connsiteX8" fmla="*/ 459545 w 1650609"/>
                          <a:gd name="connsiteY8" fmla="*/ 701241 h 911233"/>
                          <a:gd name="connsiteX9" fmla="*/ 487680 w 1650609"/>
                          <a:gd name="connsiteY9" fmla="*/ 729377 h 911233"/>
                          <a:gd name="connsiteX10" fmla="*/ 572086 w 1650609"/>
                          <a:gd name="connsiteY10" fmla="*/ 785647 h 911233"/>
                          <a:gd name="connsiteX11" fmla="*/ 600222 w 1650609"/>
                          <a:gd name="connsiteY11" fmla="*/ 813783 h 911233"/>
                          <a:gd name="connsiteX12" fmla="*/ 656492 w 1650609"/>
                          <a:gd name="connsiteY12" fmla="*/ 827850 h 911233"/>
                          <a:gd name="connsiteX13" fmla="*/ 754966 w 1650609"/>
                          <a:gd name="connsiteY13" fmla="*/ 855986 h 911233"/>
                          <a:gd name="connsiteX14" fmla="*/ 783102 w 1650609"/>
                          <a:gd name="connsiteY14" fmla="*/ 884121 h 911233"/>
                          <a:gd name="connsiteX15" fmla="*/ 1022252 w 1650609"/>
                          <a:gd name="connsiteY15" fmla="*/ 884121 h 911233"/>
                          <a:gd name="connsiteX16" fmla="*/ 1120726 w 1650609"/>
                          <a:gd name="connsiteY16" fmla="*/ 855986 h 911233"/>
                          <a:gd name="connsiteX17" fmla="*/ 1261403 w 1650609"/>
                          <a:gd name="connsiteY17" fmla="*/ 743444 h 911233"/>
                          <a:gd name="connsiteX18" fmla="*/ 1289538 w 1650609"/>
                          <a:gd name="connsiteY18" fmla="*/ 701241 h 911233"/>
                          <a:gd name="connsiteX19" fmla="*/ 1317674 w 1650609"/>
                          <a:gd name="connsiteY19" fmla="*/ 616835 h 911233"/>
                          <a:gd name="connsiteX20" fmla="*/ 1331742 w 1650609"/>
                          <a:gd name="connsiteY20" fmla="*/ 574632 h 911233"/>
                          <a:gd name="connsiteX21" fmla="*/ 1345809 w 1650609"/>
                          <a:gd name="connsiteY21" fmla="*/ 518361 h 911233"/>
                          <a:gd name="connsiteX22" fmla="*/ 1373945 w 1650609"/>
                          <a:gd name="connsiteY22" fmla="*/ 433955 h 911233"/>
                          <a:gd name="connsiteX23" fmla="*/ 1430215 w 1650609"/>
                          <a:gd name="connsiteY23" fmla="*/ 349549 h 911233"/>
                          <a:gd name="connsiteX24" fmla="*/ 1472418 w 1650609"/>
                          <a:gd name="connsiteY24" fmla="*/ 335481 h 911233"/>
                          <a:gd name="connsiteX25" fmla="*/ 1514622 w 1650609"/>
                          <a:gd name="connsiteY25" fmla="*/ 194804 h 911233"/>
                          <a:gd name="connsiteX26" fmla="*/ 1556825 w 1650609"/>
                          <a:gd name="connsiteY26" fmla="*/ 152601 h 911233"/>
                          <a:gd name="connsiteX27" fmla="*/ 1599028 w 1650609"/>
                          <a:gd name="connsiteY27" fmla="*/ 82263 h 911233"/>
                          <a:gd name="connsiteX28" fmla="*/ 1613095 w 1650609"/>
                          <a:gd name="connsiteY28" fmla="*/ 40060 h 911233"/>
                          <a:gd name="connsiteX29" fmla="*/ 1641231 w 1650609"/>
                          <a:gd name="connsiteY29" fmla="*/ 11924 h 911233"/>
                          <a:gd name="connsiteX30" fmla="*/ 1556825 w 1650609"/>
                          <a:gd name="connsiteY30" fmla="*/ 54127 h 911233"/>
                          <a:gd name="connsiteX31" fmla="*/ 1444283 w 1650609"/>
                          <a:gd name="connsiteY31" fmla="*/ 82263 h 911233"/>
                          <a:gd name="connsiteX32" fmla="*/ 1359877 w 1650609"/>
                          <a:gd name="connsiteY32" fmla="*/ 96330 h 9112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</a:cxnLst>
                        <a:rect l="l" t="t" r="r" b="b"/>
                        <a:pathLst>
                          <a:path w="1650609" h="911233">
                            <a:moveTo>
                              <a:pt x="23446" y="321413"/>
                            </a:moveTo>
                            <a:cubicBezTo>
                              <a:pt x="135987" y="246387"/>
                              <a:pt x="0" y="344859"/>
                              <a:pt x="93785" y="251075"/>
                            </a:cubicBezTo>
                            <a:cubicBezTo>
                              <a:pt x="105740" y="239120"/>
                              <a:pt x="121920" y="232318"/>
                              <a:pt x="135988" y="222940"/>
                            </a:cubicBezTo>
                            <a:cubicBezTo>
                              <a:pt x="145366" y="237008"/>
                              <a:pt x="152990" y="252419"/>
                              <a:pt x="164123" y="265143"/>
                            </a:cubicBezTo>
                            <a:cubicBezTo>
                              <a:pt x="185958" y="290097"/>
                              <a:pt x="234462" y="335481"/>
                              <a:pt x="234462" y="335481"/>
                            </a:cubicBezTo>
                            <a:cubicBezTo>
                              <a:pt x="274311" y="455033"/>
                              <a:pt x="218734" y="309268"/>
                              <a:pt x="276665" y="405820"/>
                            </a:cubicBezTo>
                            <a:cubicBezTo>
                              <a:pt x="295969" y="437994"/>
                              <a:pt x="295570" y="504739"/>
                              <a:pt x="304800" y="532429"/>
                            </a:cubicBezTo>
                            <a:cubicBezTo>
                              <a:pt x="318198" y="572623"/>
                              <a:pt x="342983" y="581330"/>
                              <a:pt x="375138" y="602767"/>
                            </a:cubicBezTo>
                            <a:cubicBezTo>
                              <a:pt x="417989" y="667043"/>
                              <a:pt x="391317" y="633012"/>
                              <a:pt x="459545" y="701241"/>
                            </a:cubicBezTo>
                            <a:cubicBezTo>
                              <a:pt x="468923" y="710620"/>
                              <a:pt x="476644" y="722020"/>
                              <a:pt x="487680" y="729377"/>
                            </a:cubicBezTo>
                            <a:cubicBezTo>
                              <a:pt x="515815" y="748134"/>
                              <a:pt x="548176" y="761737"/>
                              <a:pt x="572086" y="785647"/>
                            </a:cubicBezTo>
                            <a:cubicBezTo>
                              <a:pt x="581465" y="795026"/>
                              <a:pt x="588359" y="807851"/>
                              <a:pt x="600222" y="813783"/>
                            </a:cubicBezTo>
                            <a:cubicBezTo>
                              <a:pt x="617515" y="822429"/>
                              <a:pt x="637902" y="822539"/>
                              <a:pt x="656492" y="827850"/>
                            </a:cubicBezTo>
                            <a:cubicBezTo>
                              <a:pt x="797793" y="868222"/>
                              <a:pt x="579016" y="811998"/>
                              <a:pt x="754966" y="855986"/>
                            </a:cubicBezTo>
                            <a:cubicBezTo>
                              <a:pt x="764345" y="865364"/>
                              <a:pt x="770519" y="879927"/>
                              <a:pt x="783102" y="884121"/>
                            </a:cubicBezTo>
                            <a:cubicBezTo>
                              <a:pt x="864438" y="911233"/>
                              <a:pt x="939245" y="892422"/>
                              <a:pt x="1022252" y="884121"/>
                            </a:cubicBezTo>
                            <a:cubicBezTo>
                              <a:pt x="1035492" y="880811"/>
                              <a:pt x="1104217" y="865157"/>
                              <a:pt x="1120726" y="855986"/>
                            </a:cubicBezTo>
                            <a:cubicBezTo>
                              <a:pt x="1160563" y="833854"/>
                              <a:pt x="1233498" y="785302"/>
                              <a:pt x="1261403" y="743444"/>
                            </a:cubicBezTo>
                            <a:cubicBezTo>
                              <a:pt x="1270781" y="729376"/>
                              <a:pt x="1282671" y="716691"/>
                              <a:pt x="1289538" y="701241"/>
                            </a:cubicBezTo>
                            <a:cubicBezTo>
                              <a:pt x="1301583" y="674140"/>
                              <a:pt x="1308295" y="644970"/>
                              <a:pt x="1317674" y="616835"/>
                            </a:cubicBezTo>
                            <a:cubicBezTo>
                              <a:pt x="1322363" y="602767"/>
                              <a:pt x="1328146" y="589018"/>
                              <a:pt x="1331742" y="574632"/>
                            </a:cubicBezTo>
                            <a:cubicBezTo>
                              <a:pt x="1336431" y="555875"/>
                              <a:pt x="1340253" y="536880"/>
                              <a:pt x="1345809" y="518361"/>
                            </a:cubicBezTo>
                            <a:cubicBezTo>
                              <a:pt x="1354331" y="489954"/>
                              <a:pt x="1357494" y="458631"/>
                              <a:pt x="1373945" y="433955"/>
                            </a:cubicBezTo>
                            <a:cubicBezTo>
                              <a:pt x="1392702" y="405820"/>
                              <a:pt x="1398136" y="360242"/>
                              <a:pt x="1430215" y="349549"/>
                            </a:cubicBezTo>
                            <a:lnTo>
                              <a:pt x="1472418" y="335481"/>
                            </a:lnTo>
                            <a:cubicBezTo>
                              <a:pt x="1478794" y="309979"/>
                              <a:pt x="1503205" y="206221"/>
                              <a:pt x="1514622" y="194804"/>
                            </a:cubicBezTo>
                            <a:lnTo>
                              <a:pt x="1556825" y="152601"/>
                            </a:lnTo>
                            <a:cubicBezTo>
                              <a:pt x="1596674" y="33047"/>
                              <a:pt x="1541097" y="178814"/>
                              <a:pt x="1599028" y="82263"/>
                            </a:cubicBezTo>
                            <a:cubicBezTo>
                              <a:pt x="1606657" y="69548"/>
                              <a:pt x="1605466" y="52775"/>
                              <a:pt x="1613095" y="40060"/>
                            </a:cubicBezTo>
                            <a:cubicBezTo>
                              <a:pt x="1619919" y="28687"/>
                              <a:pt x="1650609" y="21303"/>
                              <a:pt x="1641231" y="11924"/>
                            </a:cubicBezTo>
                            <a:cubicBezTo>
                              <a:pt x="1629308" y="0"/>
                              <a:pt x="1558555" y="53498"/>
                              <a:pt x="1556825" y="54127"/>
                            </a:cubicBezTo>
                            <a:cubicBezTo>
                              <a:pt x="1520485" y="67342"/>
                              <a:pt x="1482426" y="75906"/>
                              <a:pt x="1444283" y="82263"/>
                            </a:cubicBezTo>
                            <a:lnTo>
                              <a:pt x="1359877" y="9633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510" name="Group 509"/>
                      <p:cNvGrpSpPr/>
                      <p:nvPr/>
                    </p:nvGrpSpPr>
                    <p:grpSpPr>
                      <a:xfrm>
                        <a:off x="5795889" y="844062"/>
                        <a:ext cx="2335237" cy="1645920"/>
                        <a:chOff x="5795889" y="844062"/>
                        <a:chExt cx="2335237" cy="1645920"/>
                      </a:xfrm>
                      <a:grpFill/>
                    </p:grpSpPr>
                    <p:sp>
                      <p:nvSpPr>
                        <p:cNvPr id="511" name="Freeform 510"/>
                        <p:cNvSpPr/>
                        <p:nvPr/>
                      </p:nvSpPr>
                      <p:spPr>
                        <a:xfrm>
                          <a:off x="5814148" y="1266092"/>
                          <a:ext cx="111433" cy="359576"/>
                        </a:xfrm>
                        <a:custGeom>
                          <a:avLst/>
                          <a:gdLst>
                            <a:gd name="connsiteX0" fmla="*/ 23944 w 111433"/>
                            <a:gd name="connsiteY0" fmla="*/ 0 h 359576"/>
                            <a:gd name="connsiteX1" fmla="*/ 23944 w 111433"/>
                            <a:gd name="connsiteY1" fmla="*/ 126610 h 359576"/>
                            <a:gd name="connsiteX2" fmla="*/ 38012 w 111433"/>
                            <a:gd name="connsiteY2" fmla="*/ 239151 h 359576"/>
                            <a:gd name="connsiteX3" fmla="*/ 52080 w 111433"/>
                            <a:gd name="connsiteY3" fmla="*/ 337625 h 359576"/>
                            <a:gd name="connsiteX4" fmla="*/ 80215 w 111433"/>
                            <a:gd name="connsiteY4" fmla="*/ 211016 h 359576"/>
                            <a:gd name="connsiteX5" fmla="*/ 94283 w 111433"/>
                            <a:gd name="connsiteY5" fmla="*/ 168813 h 359576"/>
                            <a:gd name="connsiteX6" fmla="*/ 108350 w 111433"/>
                            <a:gd name="connsiteY6" fmla="*/ 28136 h 3595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11433" h="359576">
                              <a:moveTo>
                                <a:pt x="23944" y="0"/>
                              </a:moveTo>
                              <a:cubicBezTo>
                                <a:pt x="0" y="71837"/>
                                <a:pt x="9089" y="22626"/>
                                <a:pt x="23944" y="126610"/>
                              </a:cubicBezTo>
                              <a:cubicBezTo>
                                <a:pt x="29290" y="164036"/>
                                <a:pt x="33015" y="201677"/>
                                <a:pt x="38012" y="239151"/>
                              </a:cubicBezTo>
                              <a:cubicBezTo>
                                <a:pt x="42394" y="272018"/>
                                <a:pt x="47391" y="304800"/>
                                <a:pt x="52080" y="337625"/>
                              </a:cubicBezTo>
                              <a:cubicBezTo>
                                <a:pt x="83749" y="242614"/>
                                <a:pt x="47201" y="359576"/>
                                <a:pt x="80215" y="211016"/>
                              </a:cubicBezTo>
                              <a:cubicBezTo>
                                <a:pt x="83432" y="196540"/>
                                <a:pt x="89594" y="182881"/>
                                <a:pt x="94283" y="168813"/>
                              </a:cubicBezTo>
                              <a:cubicBezTo>
                                <a:pt x="111433" y="65905"/>
                                <a:pt x="108350" y="112930"/>
                                <a:pt x="108350" y="2813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512" name="Freeform 511"/>
                        <p:cNvSpPr/>
                        <p:nvPr/>
                      </p:nvSpPr>
                      <p:spPr>
                        <a:xfrm>
                          <a:off x="5795889" y="844062"/>
                          <a:ext cx="1521749" cy="506436"/>
                        </a:xfrm>
                        <a:custGeom>
                          <a:avLst/>
                          <a:gdLst>
                            <a:gd name="connsiteX0" fmla="*/ 42203 w 1521749"/>
                            <a:gd name="connsiteY0" fmla="*/ 436098 h 506436"/>
                            <a:gd name="connsiteX1" fmla="*/ 28136 w 1521749"/>
                            <a:gd name="connsiteY1" fmla="*/ 323556 h 506436"/>
                            <a:gd name="connsiteX2" fmla="*/ 0 w 1521749"/>
                            <a:gd name="connsiteY2" fmla="*/ 239150 h 506436"/>
                            <a:gd name="connsiteX3" fmla="*/ 14068 w 1521749"/>
                            <a:gd name="connsiteY3" fmla="*/ 112541 h 506436"/>
                            <a:gd name="connsiteX4" fmla="*/ 42203 w 1521749"/>
                            <a:gd name="connsiteY4" fmla="*/ 70338 h 506436"/>
                            <a:gd name="connsiteX5" fmla="*/ 112542 w 1521749"/>
                            <a:gd name="connsiteY5" fmla="*/ 14067 h 506436"/>
                            <a:gd name="connsiteX6" fmla="*/ 154745 w 1521749"/>
                            <a:gd name="connsiteY6" fmla="*/ 0 h 506436"/>
                            <a:gd name="connsiteX7" fmla="*/ 253219 w 1521749"/>
                            <a:gd name="connsiteY7" fmla="*/ 14067 h 506436"/>
                            <a:gd name="connsiteX8" fmla="*/ 281354 w 1521749"/>
                            <a:gd name="connsiteY8" fmla="*/ 42203 h 506436"/>
                            <a:gd name="connsiteX9" fmla="*/ 323557 w 1521749"/>
                            <a:gd name="connsiteY9" fmla="*/ 56270 h 506436"/>
                            <a:gd name="connsiteX10" fmla="*/ 379828 w 1521749"/>
                            <a:gd name="connsiteY10" fmla="*/ 140676 h 506436"/>
                            <a:gd name="connsiteX11" fmla="*/ 436099 w 1521749"/>
                            <a:gd name="connsiteY11" fmla="*/ 225083 h 506436"/>
                            <a:gd name="connsiteX12" fmla="*/ 450166 w 1521749"/>
                            <a:gd name="connsiteY12" fmla="*/ 267286 h 506436"/>
                            <a:gd name="connsiteX13" fmla="*/ 478302 w 1521749"/>
                            <a:gd name="connsiteY13" fmla="*/ 323556 h 506436"/>
                            <a:gd name="connsiteX14" fmla="*/ 534573 w 1521749"/>
                            <a:gd name="connsiteY14" fmla="*/ 393895 h 506436"/>
                            <a:gd name="connsiteX15" fmla="*/ 576776 w 1521749"/>
                            <a:gd name="connsiteY15" fmla="*/ 422030 h 506436"/>
                            <a:gd name="connsiteX16" fmla="*/ 604911 w 1521749"/>
                            <a:gd name="connsiteY16" fmla="*/ 450166 h 506436"/>
                            <a:gd name="connsiteX17" fmla="*/ 787791 w 1521749"/>
                            <a:gd name="connsiteY17" fmla="*/ 506436 h 506436"/>
                            <a:gd name="connsiteX18" fmla="*/ 1069145 w 1521749"/>
                            <a:gd name="connsiteY18" fmla="*/ 492369 h 506436"/>
                            <a:gd name="connsiteX19" fmla="*/ 1125416 w 1521749"/>
                            <a:gd name="connsiteY19" fmla="*/ 478301 h 506436"/>
                            <a:gd name="connsiteX20" fmla="*/ 1209822 w 1521749"/>
                            <a:gd name="connsiteY20" fmla="*/ 422030 h 506436"/>
                            <a:gd name="connsiteX21" fmla="*/ 1308296 w 1521749"/>
                            <a:gd name="connsiteY21" fmla="*/ 379827 h 506436"/>
                            <a:gd name="connsiteX22" fmla="*/ 1392702 w 1521749"/>
                            <a:gd name="connsiteY22" fmla="*/ 323556 h 506436"/>
                            <a:gd name="connsiteX23" fmla="*/ 1420837 w 1521749"/>
                            <a:gd name="connsiteY23" fmla="*/ 281353 h 506436"/>
                            <a:gd name="connsiteX24" fmla="*/ 1491176 w 1521749"/>
                            <a:gd name="connsiteY24" fmla="*/ 225083 h 506436"/>
                            <a:gd name="connsiteX25" fmla="*/ 1519311 w 1521749"/>
                            <a:gd name="connsiteY25" fmla="*/ 267286 h 506436"/>
                            <a:gd name="connsiteX26" fmla="*/ 1505243 w 1521749"/>
                            <a:gd name="connsiteY26" fmla="*/ 309489 h 506436"/>
                            <a:gd name="connsiteX27" fmla="*/ 1434905 w 1521749"/>
                            <a:gd name="connsiteY27" fmla="*/ 393895 h 506436"/>
                            <a:gd name="connsiteX28" fmla="*/ 1420837 w 1521749"/>
                            <a:gd name="connsiteY28" fmla="*/ 422030 h 5064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1521749" h="506436">
                              <a:moveTo>
                                <a:pt x="42203" y="436098"/>
                              </a:moveTo>
                              <a:cubicBezTo>
                                <a:pt x="37514" y="398584"/>
                                <a:pt x="36057" y="360523"/>
                                <a:pt x="28136" y="323556"/>
                              </a:cubicBezTo>
                              <a:cubicBezTo>
                                <a:pt x="21922" y="294557"/>
                                <a:pt x="0" y="239150"/>
                                <a:pt x="0" y="239150"/>
                              </a:cubicBezTo>
                              <a:cubicBezTo>
                                <a:pt x="4689" y="196947"/>
                                <a:pt x="3769" y="153736"/>
                                <a:pt x="14068" y="112541"/>
                              </a:cubicBezTo>
                              <a:cubicBezTo>
                                <a:pt x="18169" y="96139"/>
                                <a:pt x="31641" y="83540"/>
                                <a:pt x="42203" y="70338"/>
                              </a:cubicBezTo>
                              <a:cubicBezTo>
                                <a:pt x="59647" y="48533"/>
                                <a:pt x="88173" y="26251"/>
                                <a:pt x="112542" y="14067"/>
                              </a:cubicBezTo>
                              <a:cubicBezTo>
                                <a:pt x="125805" y="7435"/>
                                <a:pt x="140677" y="4689"/>
                                <a:pt x="154745" y="0"/>
                              </a:cubicBezTo>
                              <a:cubicBezTo>
                                <a:pt x="187570" y="4689"/>
                                <a:pt x="221763" y="3582"/>
                                <a:pt x="253219" y="14067"/>
                              </a:cubicBezTo>
                              <a:cubicBezTo>
                                <a:pt x="265802" y="18261"/>
                                <a:pt x="269981" y="35379"/>
                                <a:pt x="281354" y="42203"/>
                              </a:cubicBezTo>
                              <a:cubicBezTo>
                                <a:pt x="294069" y="49832"/>
                                <a:pt x="309489" y="51581"/>
                                <a:pt x="323557" y="56270"/>
                              </a:cubicBezTo>
                              <a:cubicBezTo>
                                <a:pt x="377294" y="110007"/>
                                <a:pt x="328728" y="55510"/>
                                <a:pt x="379828" y="140676"/>
                              </a:cubicBezTo>
                              <a:cubicBezTo>
                                <a:pt x="397226" y="169672"/>
                                <a:pt x="436099" y="225083"/>
                                <a:pt x="436099" y="225083"/>
                              </a:cubicBezTo>
                              <a:cubicBezTo>
                                <a:pt x="440788" y="239151"/>
                                <a:pt x="444325" y="253656"/>
                                <a:pt x="450166" y="267286"/>
                              </a:cubicBezTo>
                              <a:cubicBezTo>
                                <a:pt x="458427" y="286561"/>
                                <a:pt x="467898" y="305348"/>
                                <a:pt x="478302" y="323556"/>
                              </a:cubicBezTo>
                              <a:cubicBezTo>
                                <a:pt x="493698" y="350499"/>
                                <a:pt x="510246" y="374434"/>
                                <a:pt x="534573" y="393895"/>
                              </a:cubicBezTo>
                              <a:cubicBezTo>
                                <a:pt x="547775" y="404457"/>
                                <a:pt x="563574" y="411468"/>
                                <a:pt x="576776" y="422030"/>
                              </a:cubicBezTo>
                              <a:cubicBezTo>
                                <a:pt x="587133" y="430316"/>
                                <a:pt x="593048" y="444234"/>
                                <a:pt x="604911" y="450166"/>
                              </a:cubicBezTo>
                              <a:cubicBezTo>
                                <a:pt x="630864" y="463143"/>
                                <a:pt x="765365" y="500029"/>
                                <a:pt x="787791" y="506436"/>
                              </a:cubicBezTo>
                              <a:cubicBezTo>
                                <a:pt x="881576" y="501747"/>
                                <a:pt x="975568" y="500167"/>
                                <a:pt x="1069145" y="492369"/>
                              </a:cubicBezTo>
                              <a:cubicBezTo>
                                <a:pt x="1088413" y="490763"/>
                                <a:pt x="1108123" y="486948"/>
                                <a:pt x="1125416" y="478301"/>
                              </a:cubicBezTo>
                              <a:cubicBezTo>
                                <a:pt x="1155661" y="463179"/>
                                <a:pt x="1177743" y="432723"/>
                                <a:pt x="1209822" y="422030"/>
                              </a:cubicBezTo>
                              <a:cubicBezTo>
                                <a:pt x="1253484" y="407477"/>
                                <a:pt x="1264834" y="405904"/>
                                <a:pt x="1308296" y="379827"/>
                              </a:cubicBezTo>
                              <a:cubicBezTo>
                                <a:pt x="1337292" y="362429"/>
                                <a:pt x="1392702" y="323556"/>
                                <a:pt x="1392702" y="323556"/>
                              </a:cubicBezTo>
                              <a:cubicBezTo>
                                <a:pt x="1402080" y="309488"/>
                                <a:pt x="1410275" y="294555"/>
                                <a:pt x="1420837" y="281353"/>
                              </a:cubicBezTo>
                              <a:cubicBezTo>
                                <a:pt x="1443745" y="252719"/>
                                <a:pt x="1459842" y="245972"/>
                                <a:pt x="1491176" y="225083"/>
                              </a:cubicBezTo>
                              <a:cubicBezTo>
                                <a:pt x="1500554" y="239151"/>
                                <a:pt x="1516532" y="250609"/>
                                <a:pt x="1519311" y="267286"/>
                              </a:cubicBezTo>
                              <a:cubicBezTo>
                                <a:pt x="1521749" y="281913"/>
                                <a:pt x="1511875" y="296226"/>
                                <a:pt x="1505243" y="309489"/>
                              </a:cubicBezTo>
                              <a:cubicBezTo>
                                <a:pt x="1476844" y="366287"/>
                                <a:pt x="1476388" y="342041"/>
                                <a:pt x="1434905" y="393895"/>
                              </a:cubicBezTo>
                              <a:cubicBezTo>
                                <a:pt x="1428355" y="402083"/>
                                <a:pt x="1425526" y="412652"/>
                                <a:pt x="1420837" y="42203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513" name="Freeform 512"/>
                        <p:cNvSpPr/>
                        <p:nvPr/>
                      </p:nvSpPr>
                      <p:spPr>
                        <a:xfrm>
                          <a:off x="7272997" y="1252025"/>
                          <a:ext cx="845543" cy="295421"/>
                        </a:xfrm>
                        <a:custGeom>
                          <a:avLst/>
                          <a:gdLst>
                            <a:gd name="connsiteX0" fmla="*/ 0 w 845543"/>
                            <a:gd name="connsiteY0" fmla="*/ 295421 h 295421"/>
                            <a:gd name="connsiteX1" fmla="*/ 351692 w 845543"/>
                            <a:gd name="connsiteY1" fmla="*/ 281353 h 295421"/>
                            <a:gd name="connsiteX2" fmla="*/ 450166 w 845543"/>
                            <a:gd name="connsiteY2" fmla="*/ 267286 h 295421"/>
                            <a:gd name="connsiteX3" fmla="*/ 492369 w 845543"/>
                            <a:gd name="connsiteY3" fmla="*/ 253218 h 295421"/>
                            <a:gd name="connsiteX4" fmla="*/ 815926 w 845543"/>
                            <a:gd name="connsiteY4" fmla="*/ 239150 h 295421"/>
                            <a:gd name="connsiteX5" fmla="*/ 815926 w 845543"/>
                            <a:gd name="connsiteY5" fmla="*/ 154744 h 295421"/>
                            <a:gd name="connsiteX6" fmla="*/ 759655 w 845543"/>
                            <a:gd name="connsiteY6" fmla="*/ 140677 h 295421"/>
                            <a:gd name="connsiteX7" fmla="*/ 745588 w 845543"/>
                            <a:gd name="connsiteY7" fmla="*/ 98473 h 295421"/>
                            <a:gd name="connsiteX8" fmla="*/ 829994 w 845543"/>
                            <a:gd name="connsiteY8" fmla="*/ 14067 h 295421"/>
                            <a:gd name="connsiteX9" fmla="*/ 844061 w 845543"/>
                            <a:gd name="connsiteY9" fmla="*/ 0 h 2954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845543" h="295421">
                              <a:moveTo>
                                <a:pt x="0" y="295421"/>
                              </a:moveTo>
                              <a:cubicBezTo>
                                <a:pt x="117231" y="290732"/>
                                <a:pt x="234596" y="288671"/>
                                <a:pt x="351692" y="281353"/>
                              </a:cubicBezTo>
                              <a:cubicBezTo>
                                <a:pt x="384785" y="279285"/>
                                <a:pt x="417652" y="273789"/>
                                <a:pt x="450166" y="267286"/>
                              </a:cubicBezTo>
                              <a:cubicBezTo>
                                <a:pt x="464707" y="264378"/>
                                <a:pt x="477584" y="254355"/>
                                <a:pt x="492369" y="253218"/>
                              </a:cubicBezTo>
                              <a:cubicBezTo>
                                <a:pt x="600005" y="244938"/>
                                <a:pt x="708074" y="243839"/>
                                <a:pt x="815926" y="239150"/>
                              </a:cubicBezTo>
                              <a:cubicBezTo>
                                <a:pt x="823824" y="215457"/>
                                <a:pt x="845543" y="178437"/>
                                <a:pt x="815926" y="154744"/>
                              </a:cubicBezTo>
                              <a:cubicBezTo>
                                <a:pt x="800828" y="142666"/>
                                <a:pt x="778412" y="145366"/>
                                <a:pt x="759655" y="140677"/>
                              </a:cubicBezTo>
                              <a:cubicBezTo>
                                <a:pt x="754966" y="126609"/>
                                <a:pt x="738386" y="111436"/>
                                <a:pt x="745588" y="98473"/>
                              </a:cubicBezTo>
                              <a:cubicBezTo>
                                <a:pt x="764911" y="63691"/>
                                <a:pt x="801859" y="42202"/>
                                <a:pt x="829994" y="14067"/>
                              </a:cubicBezTo>
                              <a:lnTo>
                                <a:pt x="844061" y="0"/>
                              </a:ln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514" name="Freeform 513"/>
                        <p:cNvSpPr/>
                        <p:nvPr/>
                      </p:nvSpPr>
                      <p:spPr>
                        <a:xfrm>
                          <a:off x="7765366" y="1195754"/>
                          <a:ext cx="365760" cy="84406"/>
                        </a:xfrm>
                        <a:custGeom>
                          <a:avLst/>
                          <a:gdLst>
                            <a:gd name="connsiteX0" fmla="*/ 0 w 365760"/>
                            <a:gd name="connsiteY0" fmla="*/ 28135 h 84406"/>
                            <a:gd name="connsiteX1" fmla="*/ 225083 w 365760"/>
                            <a:gd name="connsiteY1" fmla="*/ 14068 h 84406"/>
                            <a:gd name="connsiteX2" fmla="*/ 281354 w 365760"/>
                            <a:gd name="connsiteY2" fmla="*/ 0 h 84406"/>
                            <a:gd name="connsiteX3" fmla="*/ 365760 w 365760"/>
                            <a:gd name="connsiteY3" fmla="*/ 14068 h 84406"/>
                            <a:gd name="connsiteX4" fmla="*/ 351692 w 365760"/>
                            <a:gd name="connsiteY4" fmla="*/ 70338 h 84406"/>
                            <a:gd name="connsiteX5" fmla="*/ 309489 w 365760"/>
                            <a:gd name="connsiteY5" fmla="*/ 84406 h 844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760" h="84406">
                              <a:moveTo>
                                <a:pt x="0" y="28135"/>
                              </a:moveTo>
                              <a:cubicBezTo>
                                <a:pt x="75028" y="23446"/>
                                <a:pt x="150282" y="21548"/>
                                <a:pt x="225083" y="14068"/>
                              </a:cubicBezTo>
                              <a:cubicBezTo>
                                <a:pt x="244321" y="12144"/>
                                <a:pt x="262020" y="0"/>
                                <a:pt x="281354" y="0"/>
                              </a:cubicBezTo>
                              <a:cubicBezTo>
                                <a:pt x="309877" y="0"/>
                                <a:pt x="337625" y="9379"/>
                                <a:pt x="365760" y="14068"/>
                              </a:cubicBezTo>
                              <a:cubicBezTo>
                                <a:pt x="361071" y="32825"/>
                                <a:pt x="363770" y="55241"/>
                                <a:pt x="351692" y="70338"/>
                              </a:cubicBezTo>
                              <a:cubicBezTo>
                                <a:pt x="342429" y="81917"/>
                                <a:pt x="309489" y="84406"/>
                                <a:pt x="309489" y="8440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515" name="Freeform 514"/>
                        <p:cNvSpPr/>
                        <p:nvPr/>
                      </p:nvSpPr>
                      <p:spPr>
                        <a:xfrm>
                          <a:off x="6386732" y="1083212"/>
                          <a:ext cx="1181686" cy="548640"/>
                        </a:xfrm>
                        <a:custGeom>
                          <a:avLst/>
                          <a:gdLst>
                            <a:gd name="connsiteX0" fmla="*/ 0 w 1181686"/>
                            <a:gd name="connsiteY0" fmla="*/ 225083 h 548640"/>
                            <a:gd name="connsiteX1" fmla="*/ 28136 w 1181686"/>
                            <a:gd name="connsiteY1" fmla="*/ 295422 h 548640"/>
                            <a:gd name="connsiteX2" fmla="*/ 42203 w 1181686"/>
                            <a:gd name="connsiteY2" fmla="*/ 337625 h 548640"/>
                            <a:gd name="connsiteX3" fmla="*/ 112542 w 1181686"/>
                            <a:gd name="connsiteY3" fmla="*/ 450166 h 548640"/>
                            <a:gd name="connsiteX4" fmla="*/ 154745 w 1181686"/>
                            <a:gd name="connsiteY4" fmla="*/ 478302 h 548640"/>
                            <a:gd name="connsiteX5" fmla="*/ 211016 w 1181686"/>
                            <a:gd name="connsiteY5" fmla="*/ 520505 h 548640"/>
                            <a:gd name="connsiteX6" fmla="*/ 295422 w 1181686"/>
                            <a:gd name="connsiteY6" fmla="*/ 534573 h 548640"/>
                            <a:gd name="connsiteX7" fmla="*/ 337625 w 1181686"/>
                            <a:gd name="connsiteY7" fmla="*/ 548640 h 548640"/>
                            <a:gd name="connsiteX8" fmla="*/ 506437 w 1181686"/>
                            <a:gd name="connsiteY8" fmla="*/ 534573 h 548640"/>
                            <a:gd name="connsiteX9" fmla="*/ 590843 w 1181686"/>
                            <a:gd name="connsiteY9" fmla="*/ 492370 h 548640"/>
                            <a:gd name="connsiteX10" fmla="*/ 675250 w 1181686"/>
                            <a:gd name="connsiteY10" fmla="*/ 464234 h 548640"/>
                            <a:gd name="connsiteX11" fmla="*/ 717453 w 1181686"/>
                            <a:gd name="connsiteY11" fmla="*/ 436099 h 548640"/>
                            <a:gd name="connsiteX12" fmla="*/ 801859 w 1181686"/>
                            <a:gd name="connsiteY12" fmla="*/ 407963 h 548640"/>
                            <a:gd name="connsiteX13" fmla="*/ 928468 w 1181686"/>
                            <a:gd name="connsiteY13" fmla="*/ 337625 h 548640"/>
                            <a:gd name="connsiteX14" fmla="*/ 970671 w 1181686"/>
                            <a:gd name="connsiteY14" fmla="*/ 295422 h 548640"/>
                            <a:gd name="connsiteX15" fmla="*/ 1026942 w 1181686"/>
                            <a:gd name="connsiteY15" fmla="*/ 225083 h 548640"/>
                            <a:gd name="connsiteX16" fmla="*/ 1069145 w 1181686"/>
                            <a:gd name="connsiteY16" fmla="*/ 140677 h 548640"/>
                            <a:gd name="connsiteX17" fmla="*/ 1111348 w 1181686"/>
                            <a:gd name="connsiteY17" fmla="*/ 126610 h 548640"/>
                            <a:gd name="connsiteX18" fmla="*/ 1125416 w 1181686"/>
                            <a:gd name="connsiteY18" fmla="*/ 84406 h 548640"/>
                            <a:gd name="connsiteX19" fmla="*/ 1181686 w 1181686"/>
                            <a:gd name="connsiteY19" fmla="*/ 0 h 5486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181686" h="548640">
                              <a:moveTo>
                                <a:pt x="0" y="225083"/>
                              </a:moveTo>
                              <a:cubicBezTo>
                                <a:pt x="9379" y="248529"/>
                                <a:pt x="19269" y="271777"/>
                                <a:pt x="28136" y="295422"/>
                              </a:cubicBezTo>
                              <a:cubicBezTo>
                                <a:pt x="33343" y="309306"/>
                                <a:pt x="36362" y="323995"/>
                                <a:pt x="42203" y="337625"/>
                              </a:cubicBezTo>
                              <a:cubicBezTo>
                                <a:pt x="58918" y="376627"/>
                                <a:pt x="82248" y="419872"/>
                                <a:pt x="112542" y="450166"/>
                              </a:cubicBezTo>
                              <a:cubicBezTo>
                                <a:pt x="124497" y="462121"/>
                                <a:pt x="140987" y="468475"/>
                                <a:pt x="154745" y="478302"/>
                              </a:cubicBezTo>
                              <a:cubicBezTo>
                                <a:pt x="173824" y="491930"/>
                                <a:pt x="189247" y="511797"/>
                                <a:pt x="211016" y="520505"/>
                              </a:cubicBezTo>
                              <a:cubicBezTo>
                                <a:pt x="237499" y="531098"/>
                                <a:pt x="267578" y="528385"/>
                                <a:pt x="295422" y="534573"/>
                              </a:cubicBezTo>
                              <a:cubicBezTo>
                                <a:pt x="309897" y="537790"/>
                                <a:pt x="323557" y="543951"/>
                                <a:pt x="337625" y="548640"/>
                              </a:cubicBezTo>
                              <a:cubicBezTo>
                                <a:pt x="393896" y="543951"/>
                                <a:pt x="450467" y="542036"/>
                                <a:pt x="506437" y="534573"/>
                              </a:cubicBezTo>
                              <a:cubicBezTo>
                                <a:pt x="561404" y="527244"/>
                                <a:pt x="540037" y="514951"/>
                                <a:pt x="590843" y="492370"/>
                              </a:cubicBezTo>
                              <a:cubicBezTo>
                                <a:pt x="617944" y="480325"/>
                                <a:pt x="650573" y="480685"/>
                                <a:pt x="675250" y="464234"/>
                              </a:cubicBezTo>
                              <a:cubicBezTo>
                                <a:pt x="689318" y="454856"/>
                                <a:pt x="702003" y="442966"/>
                                <a:pt x="717453" y="436099"/>
                              </a:cubicBezTo>
                              <a:cubicBezTo>
                                <a:pt x="744554" y="424054"/>
                                <a:pt x="777183" y="424414"/>
                                <a:pt x="801859" y="407963"/>
                              </a:cubicBezTo>
                              <a:cubicBezTo>
                                <a:pt x="898603" y="343468"/>
                                <a:pt x="854186" y="362386"/>
                                <a:pt x="928468" y="337625"/>
                              </a:cubicBezTo>
                              <a:cubicBezTo>
                                <a:pt x="942536" y="323557"/>
                                <a:pt x="957935" y="310706"/>
                                <a:pt x="970671" y="295422"/>
                              </a:cubicBezTo>
                              <a:cubicBezTo>
                                <a:pt x="1059402" y="188944"/>
                                <a:pt x="945086" y="306939"/>
                                <a:pt x="1026942" y="225083"/>
                              </a:cubicBezTo>
                              <a:cubicBezTo>
                                <a:pt x="1036209" y="197282"/>
                                <a:pt x="1044355" y="160509"/>
                                <a:pt x="1069145" y="140677"/>
                              </a:cubicBezTo>
                              <a:cubicBezTo>
                                <a:pt x="1080724" y="131414"/>
                                <a:pt x="1097280" y="131299"/>
                                <a:pt x="1111348" y="126610"/>
                              </a:cubicBezTo>
                              <a:cubicBezTo>
                                <a:pt x="1116037" y="112542"/>
                                <a:pt x="1118214" y="97369"/>
                                <a:pt x="1125416" y="84406"/>
                              </a:cubicBezTo>
                              <a:cubicBezTo>
                                <a:pt x="1141838" y="54847"/>
                                <a:pt x="1181686" y="0"/>
                                <a:pt x="1181686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516" name="Freeform 515"/>
                        <p:cNvSpPr/>
                        <p:nvPr/>
                      </p:nvSpPr>
                      <p:spPr>
                        <a:xfrm>
                          <a:off x="6492081" y="1899138"/>
                          <a:ext cx="466164" cy="537859"/>
                        </a:xfrm>
                        <a:custGeom>
                          <a:avLst/>
                          <a:gdLst>
                            <a:gd name="connsiteX0" fmla="*/ 204141 w 466164"/>
                            <a:gd name="connsiteY0" fmla="*/ 0 h 537859"/>
                            <a:gd name="connsiteX1" fmla="*/ 232276 w 466164"/>
                            <a:gd name="connsiteY1" fmla="*/ 42204 h 537859"/>
                            <a:gd name="connsiteX2" fmla="*/ 274479 w 466164"/>
                            <a:gd name="connsiteY2" fmla="*/ 140677 h 537859"/>
                            <a:gd name="connsiteX3" fmla="*/ 302614 w 466164"/>
                            <a:gd name="connsiteY3" fmla="*/ 168813 h 537859"/>
                            <a:gd name="connsiteX4" fmla="*/ 288547 w 466164"/>
                            <a:gd name="connsiteY4" fmla="*/ 225084 h 537859"/>
                            <a:gd name="connsiteX5" fmla="*/ 204141 w 466164"/>
                            <a:gd name="connsiteY5" fmla="*/ 281354 h 537859"/>
                            <a:gd name="connsiteX6" fmla="*/ 161937 w 466164"/>
                            <a:gd name="connsiteY6" fmla="*/ 351693 h 537859"/>
                            <a:gd name="connsiteX7" fmla="*/ 119734 w 466164"/>
                            <a:gd name="connsiteY7" fmla="*/ 323557 h 537859"/>
                            <a:gd name="connsiteX8" fmla="*/ 77531 w 466164"/>
                            <a:gd name="connsiteY8" fmla="*/ 309490 h 537859"/>
                            <a:gd name="connsiteX9" fmla="*/ 35328 w 466164"/>
                            <a:gd name="connsiteY9" fmla="*/ 323557 h 537859"/>
                            <a:gd name="connsiteX10" fmla="*/ 7193 w 466164"/>
                            <a:gd name="connsiteY10" fmla="*/ 407964 h 537859"/>
                            <a:gd name="connsiteX11" fmla="*/ 21261 w 466164"/>
                            <a:gd name="connsiteY11" fmla="*/ 351693 h 537859"/>
                            <a:gd name="connsiteX12" fmla="*/ 77531 w 466164"/>
                            <a:gd name="connsiteY12" fmla="*/ 337625 h 537859"/>
                            <a:gd name="connsiteX13" fmla="*/ 119734 w 466164"/>
                            <a:gd name="connsiteY13" fmla="*/ 323557 h 537859"/>
                            <a:gd name="connsiteX14" fmla="*/ 147870 w 466164"/>
                            <a:gd name="connsiteY14" fmla="*/ 365760 h 537859"/>
                            <a:gd name="connsiteX15" fmla="*/ 161937 w 466164"/>
                            <a:gd name="connsiteY15" fmla="*/ 436099 h 537859"/>
                            <a:gd name="connsiteX16" fmla="*/ 119734 w 466164"/>
                            <a:gd name="connsiteY16" fmla="*/ 464234 h 537859"/>
                            <a:gd name="connsiteX17" fmla="*/ 35328 w 466164"/>
                            <a:gd name="connsiteY17" fmla="*/ 492370 h 537859"/>
                            <a:gd name="connsiteX18" fmla="*/ 204141 w 466164"/>
                            <a:gd name="connsiteY18" fmla="*/ 492370 h 537859"/>
                            <a:gd name="connsiteX19" fmla="*/ 190073 w 466164"/>
                            <a:gd name="connsiteY19" fmla="*/ 407964 h 537859"/>
                            <a:gd name="connsiteX20" fmla="*/ 274479 w 466164"/>
                            <a:gd name="connsiteY20" fmla="*/ 422031 h 537859"/>
                            <a:gd name="connsiteX21" fmla="*/ 316682 w 466164"/>
                            <a:gd name="connsiteY21" fmla="*/ 450167 h 537859"/>
                            <a:gd name="connsiteX22" fmla="*/ 302614 w 466164"/>
                            <a:gd name="connsiteY22" fmla="*/ 407964 h 537859"/>
                            <a:gd name="connsiteX23" fmla="*/ 218208 w 466164"/>
                            <a:gd name="connsiteY23" fmla="*/ 393896 h 537859"/>
                            <a:gd name="connsiteX24" fmla="*/ 246344 w 466164"/>
                            <a:gd name="connsiteY24" fmla="*/ 365760 h 537859"/>
                            <a:gd name="connsiteX25" fmla="*/ 372953 w 466164"/>
                            <a:gd name="connsiteY25" fmla="*/ 70339 h 537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</a:cxnLst>
                          <a:rect l="l" t="t" r="r" b="b"/>
                          <a:pathLst>
                            <a:path w="466164" h="537859">
                              <a:moveTo>
                                <a:pt x="204141" y="0"/>
                              </a:moveTo>
                              <a:cubicBezTo>
                                <a:pt x="213519" y="14068"/>
                                <a:pt x="224715" y="27081"/>
                                <a:pt x="232276" y="42204"/>
                              </a:cubicBezTo>
                              <a:cubicBezTo>
                                <a:pt x="269788" y="117228"/>
                                <a:pt x="215937" y="52863"/>
                                <a:pt x="274479" y="140677"/>
                              </a:cubicBezTo>
                              <a:cubicBezTo>
                                <a:pt x="281836" y="151713"/>
                                <a:pt x="293236" y="159434"/>
                                <a:pt x="302614" y="168813"/>
                              </a:cubicBezTo>
                              <a:cubicBezTo>
                                <a:pt x="297925" y="187570"/>
                                <a:pt x="297194" y="207791"/>
                                <a:pt x="288547" y="225084"/>
                              </a:cubicBezTo>
                              <a:cubicBezTo>
                                <a:pt x="274226" y="253725"/>
                                <a:pt x="226984" y="269932"/>
                                <a:pt x="204141" y="281354"/>
                              </a:cubicBezTo>
                              <a:cubicBezTo>
                                <a:pt x="200272" y="292961"/>
                                <a:pt x="187684" y="351693"/>
                                <a:pt x="161937" y="351693"/>
                              </a:cubicBezTo>
                              <a:cubicBezTo>
                                <a:pt x="145030" y="351693"/>
                                <a:pt x="134856" y="331118"/>
                                <a:pt x="119734" y="323557"/>
                              </a:cubicBezTo>
                              <a:cubicBezTo>
                                <a:pt x="106471" y="316925"/>
                                <a:pt x="91599" y="314179"/>
                                <a:pt x="77531" y="309490"/>
                              </a:cubicBezTo>
                              <a:cubicBezTo>
                                <a:pt x="63463" y="314179"/>
                                <a:pt x="43947" y="311490"/>
                                <a:pt x="35328" y="323557"/>
                              </a:cubicBezTo>
                              <a:cubicBezTo>
                                <a:pt x="18090" y="347690"/>
                                <a:pt x="0" y="436736"/>
                                <a:pt x="7193" y="407964"/>
                              </a:cubicBezTo>
                              <a:cubicBezTo>
                                <a:pt x="11882" y="389207"/>
                                <a:pt x="7590" y="365365"/>
                                <a:pt x="21261" y="351693"/>
                              </a:cubicBezTo>
                              <a:cubicBezTo>
                                <a:pt x="34932" y="338022"/>
                                <a:pt x="58941" y="342937"/>
                                <a:pt x="77531" y="337625"/>
                              </a:cubicBezTo>
                              <a:cubicBezTo>
                                <a:pt x="91789" y="333551"/>
                                <a:pt x="105666" y="328246"/>
                                <a:pt x="119734" y="323557"/>
                              </a:cubicBezTo>
                              <a:cubicBezTo>
                                <a:pt x="129113" y="337625"/>
                                <a:pt x="137308" y="352558"/>
                                <a:pt x="147870" y="365760"/>
                              </a:cubicBezTo>
                              <a:cubicBezTo>
                                <a:pt x="171195" y="394916"/>
                                <a:pt x="197300" y="391896"/>
                                <a:pt x="161937" y="436099"/>
                              </a:cubicBezTo>
                              <a:cubicBezTo>
                                <a:pt x="151375" y="449301"/>
                                <a:pt x="135184" y="457367"/>
                                <a:pt x="119734" y="464234"/>
                              </a:cubicBezTo>
                              <a:cubicBezTo>
                                <a:pt x="92633" y="476279"/>
                                <a:pt x="35328" y="492370"/>
                                <a:pt x="35328" y="492370"/>
                              </a:cubicBezTo>
                              <a:cubicBezTo>
                                <a:pt x="86610" y="509463"/>
                                <a:pt x="152152" y="537859"/>
                                <a:pt x="204141" y="492370"/>
                              </a:cubicBezTo>
                              <a:cubicBezTo>
                                <a:pt x="225607" y="473587"/>
                                <a:pt x="169904" y="428133"/>
                                <a:pt x="190073" y="407964"/>
                              </a:cubicBezTo>
                              <a:cubicBezTo>
                                <a:pt x="210242" y="387795"/>
                                <a:pt x="246344" y="417342"/>
                                <a:pt x="274479" y="422031"/>
                              </a:cubicBezTo>
                              <a:cubicBezTo>
                                <a:pt x="288547" y="431410"/>
                                <a:pt x="301559" y="457728"/>
                                <a:pt x="316682" y="450167"/>
                              </a:cubicBezTo>
                              <a:cubicBezTo>
                                <a:pt x="329945" y="443536"/>
                                <a:pt x="315489" y="415321"/>
                                <a:pt x="302614" y="407964"/>
                              </a:cubicBezTo>
                              <a:cubicBezTo>
                                <a:pt x="277849" y="393812"/>
                                <a:pt x="246343" y="398585"/>
                                <a:pt x="218208" y="393896"/>
                              </a:cubicBezTo>
                              <a:cubicBezTo>
                                <a:pt x="227587" y="384517"/>
                                <a:pt x="233548" y="369250"/>
                                <a:pt x="246344" y="365760"/>
                              </a:cubicBezTo>
                              <a:cubicBezTo>
                                <a:pt x="466164" y="305809"/>
                                <a:pt x="372953" y="472623"/>
                                <a:pt x="372953" y="70339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517" name="Freeform 516"/>
                        <p:cNvSpPr/>
                        <p:nvPr/>
                      </p:nvSpPr>
                      <p:spPr>
                        <a:xfrm>
                          <a:off x="6893169" y="1800665"/>
                          <a:ext cx="253219" cy="689317"/>
                        </a:xfrm>
                        <a:custGeom>
                          <a:avLst/>
                          <a:gdLst>
                            <a:gd name="connsiteX0" fmla="*/ 28136 w 253219"/>
                            <a:gd name="connsiteY0" fmla="*/ 0 h 689317"/>
                            <a:gd name="connsiteX1" fmla="*/ 70339 w 253219"/>
                            <a:gd name="connsiteY1" fmla="*/ 42203 h 689317"/>
                            <a:gd name="connsiteX2" fmla="*/ 98474 w 253219"/>
                            <a:gd name="connsiteY2" fmla="*/ 126609 h 689317"/>
                            <a:gd name="connsiteX3" fmla="*/ 154745 w 253219"/>
                            <a:gd name="connsiteY3" fmla="*/ 239150 h 689317"/>
                            <a:gd name="connsiteX4" fmla="*/ 182880 w 253219"/>
                            <a:gd name="connsiteY4" fmla="*/ 295421 h 689317"/>
                            <a:gd name="connsiteX5" fmla="*/ 154745 w 253219"/>
                            <a:gd name="connsiteY5" fmla="*/ 407963 h 689317"/>
                            <a:gd name="connsiteX6" fmla="*/ 140677 w 253219"/>
                            <a:gd name="connsiteY6" fmla="*/ 464233 h 689317"/>
                            <a:gd name="connsiteX7" fmla="*/ 126609 w 253219"/>
                            <a:gd name="connsiteY7" fmla="*/ 506437 h 689317"/>
                            <a:gd name="connsiteX8" fmla="*/ 84406 w 253219"/>
                            <a:gd name="connsiteY8" fmla="*/ 534572 h 689317"/>
                            <a:gd name="connsiteX9" fmla="*/ 0 w 253219"/>
                            <a:gd name="connsiteY9" fmla="*/ 562707 h 689317"/>
                            <a:gd name="connsiteX10" fmla="*/ 42203 w 253219"/>
                            <a:gd name="connsiteY10" fmla="*/ 576775 h 689317"/>
                            <a:gd name="connsiteX11" fmla="*/ 112542 w 253219"/>
                            <a:gd name="connsiteY11" fmla="*/ 590843 h 689317"/>
                            <a:gd name="connsiteX12" fmla="*/ 84406 w 253219"/>
                            <a:gd name="connsiteY12" fmla="*/ 675249 h 689317"/>
                            <a:gd name="connsiteX13" fmla="*/ 98474 w 253219"/>
                            <a:gd name="connsiteY13" fmla="*/ 633046 h 689317"/>
                            <a:gd name="connsiteX14" fmla="*/ 154745 w 253219"/>
                            <a:gd name="connsiteY14" fmla="*/ 618978 h 689317"/>
                            <a:gd name="connsiteX15" fmla="*/ 211016 w 253219"/>
                            <a:gd name="connsiteY15" fmla="*/ 647113 h 689317"/>
                            <a:gd name="connsiteX16" fmla="*/ 168813 w 253219"/>
                            <a:gd name="connsiteY16" fmla="*/ 562707 h 689317"/>
                            <a:gd name="connsiteX17" fmla="*/ 182880 w 253219"/>
                            <a:gd name="connsiteY17" fmla="*/ 492369 h 689317"/>
                            <a:gd name="connsiteX18" fmla="*/ 225083 w 253219"/>
                            <a:gd name="connsiteY18" fmla="*/ 450166 h 689317"/>
                            <a:gd name="connsiteX19" fmla="*/ 253219 w 253219"/>
                            <a:gd name="connsiteY19" fmla="*/ 407963 h 689317"/>
                            <a:gd name="connsiteX20" fmla="*/ 239151 w 253219"/>
                            <a:gd name="connsiteY20" fmla="*/ 225083 h 689317"/>
                            <a:gd name="connsiteX21" fmla="*/ 211016 w 253219"/>
                            <a:gd name="connsiteY21" fmla="*/ 182880 h 689317"/>
                            <a:gd name="connsiteX22" fmla="*/ 196948 w 253219"/>
                            <a:gd name="connsiteY22" fmla="*/ 140677 h 689317"/>
                            <a:gd name="connsiteX23" fmla="*/ 140677 w 253219"/>
                            <a:gd name="connsiteY23" fmla="*/ 70338 h 689317"/>
                            <a:gd name="connsiteX24" fmla="*/ 140677 w 253219"/>
                            <a:gd name="connsiteY24" fmla="*/ 0 h 6893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253219" h="689317">
                              <a:moveTo>
                                <a:pt x="28136" y="0"/>
                              </a:moveTo>
                              <a:cubicBezTo>
                                <a:pt x="42204" y="14068"/>
                                <a:pt x="60677" y="24812"/>
                                <a:pt x="70339" y="42203"/>
                              </a:cubicBezTo>
                              <a:cubicBezTo>
                                <a:pt x="84742" y="68128"/>
                                <a:pt x="85211" y="100083"/>
                                <a:pt x="98474" y="126609"/>
                              </a:cubicBezTo>
                              <a:lnTo>
                                <a:pt x="154745" y="239150"/>
                              </a:lnTo>
                              <a:lnTo>
                                <a:pt x="182880" y="295421"/>
                              </a:lnTo>
                              <a:lnTo>
                                <a:pt x="154745" y="407963"/>
                              </a:lnTo>
                              <a:cubicBezTo>
                                <a:pt x="150056" y="426720"/>
                                <a:pt x="146791" y="445891"/>
                                <a:pt x="140677" y="464233"/>
                              </a:cubicBezTo>
                              <a:cubicBezTo>
                                <a:pt x="135988" y="478301"/>
                                <a:pt x="135873" y="494858"/>
                                <a:pt x="126609" y="506437"/>
                              </a:cubicBezTo>
                              <a:cubicBezTo>
                                <a:pt x="116047" y="519639"/>
                                <a:pt x="99856" y="527705"/>
                                <a:pt x="84406" y="534572"/>
                              </a:cubicBezTo>
                              <a:cubicBezTo>
                                <a:pt x="57305" y="546617"/>
                                <a:pt x="0" y="562707"/>
                                <a:pt x="0" y="562707"/>
                              </a:cubicBezTo>
                              <a:cubicBezTo>
                                <a:pt x="14068" y="567396"/>
                                <a:pt x="27374" y="576775"/>
                                <a:pt x="42203" y="576775"/>
                              </a:cubicBezTo>
                              <a:cubicBezTo>
                                <a:pt x="115251" y="576775"/>
                                <a:pt x="57586" y="535887"/>
                                <a:pt x="112542" y="590843"/>
                              </a:cubicBezTo>
                              <a:lnTo>
                                <a:pt x="84406" y="675249"/>
                              </a:lnTo>
                              <a:cubicBezTo>
                                <a:pt x="79717" y="689317"/>
                                <a:pt x="84088" y="636643"/>
                                <a:pt x="98474" y="633046"/>
                              </a:cubicBezTo>
                              <a:lnTo>
                                <a:pt x="154745" y="618978"/>
                              </a:lnTo>
                              <a:cubicBezTo>
                                <a:pt x="173502" y="628356"/>
                                <a:pt x="193567" y="658745"/>
                                <a:pt x="211016" y="647113"/>
                              </a:cubicBezTo>
                              <a:cubicBezTo>
                                <a:pt x="242126" y="626373"/>
                                <a:pt x="177419" y="571314"/>
                                <a:pt x="168813" y="562707"/>
                              </a:cubicBezTo>
                              <a:cubicBezTo>
                                <a:pt x="173502" y="539261"/>
                                <a:pt x="172187" y="513755"/>
                                <a:pt x="182880" y="492369"/>
                              </a:cubicBezTo>
                              <a:cubicBezTo>
                                <a:pt x="191777" y="474575"/>
                                <a:pt x="212347" y="465449"/>
                                <a:pt x="225083" y="450166"/>
                              </a:cubicBezTo>
                              <a:cubicBezTo>
                                <a:pt x="235907" y="437177"/>
                                <a:pt x="243840" y="422031"/>
                                <a:pt x="253219" y="407963"/>
                              </a:cubicBezTo>
                              <a:cubicBezTo>
                                <a:pt x="248530" y="347003"/>
                                <a:pt x="250418" y="285176"/>
                                <a:pt x="239151" y="225083"/>
                              </a:cubicBezTo>
                              <a:cubicBezTo>
                                <a:pt x="236035" y="208465"/>
                                <a:pt x="218577" y="198002"/>
                                <a:pt x="211016" y="182880"/>
                              </a:cubicBezTo>
                              <a:cubicBezTo>
                                <a:pt x="204384" y="169617"/>
                                <a:pt x="204577" y="153393"/>
                                <a:pt x="196948" y="140677"/>
                              </a:cubicBezTo>
                              <a:cubicBezTo>
                                <a:pt x="175236" y="104490"/>
                                <a:pt x="152743" y="118599"/>
                                <a:pt x="140677" y="70338"/>
                              </a:cubicBezTo>
                              <a:cubicBezTo>
                                <a:pt x="134990" y="47592"/>
                                <a:pt x="140677" y="23446"/>
                                <a:pt x="140677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518" name="Oval 517"/>
                        <p:cNvSpPr/>
                        <p:nvPr/>
                      </p:nvSpPr>
                      <p:spPr>
                        <a:xfrm>
                          <a:off x="6019800" y="990600"/>
                          <a:ext cx="45719" cy="76200"/>
                        </a:xfrm>
                        <a:prstGeom prst="ellipse">
                          <a:avLst/>
                        </a:prstGeom>
                        <a:grpFill/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476" name="Group 475"/>
                    <p:cNvGrpSpPr/>
                    <p:nvPr/>
                  </p:nvGrpSpPr>
                  <p:grpSpPr>
                    <a:xfrm>
                      <a:off x="4343400" y="4038599"/>
                      <a:ext cx="990600" cy="685799"/>
                      <a:chOff x="5795889" y="844062"/>
                      <a:chExt cx="2335237" cy="1645920"/>
                    </a:xfrm>
                    <a:solidFill>
                      <a:srgbClr val="FFCC00"/>
                    </a:solidFill>
                  </p:grpSpPr>
                  <p:sp>
                    <p:nvSpPr>
                      <p:cNvPr id="499" name="Freeform 498"/>
                      <p:cNvSpPr/>
                      <p:nvPr/>
                    </p:nvSpPr>
                    <p:spPr>
                      <a:xfrm>
                        <a:off x="5913120" y="1029085"/>
                        <a:ext cx="1650609" cy="911233"/>
                      </a:xfrm>
                      <a:custGeom>
                        <a:avLst/>
                        <a:gdLst>
                          <a:gd name="connsiteX0" fmla="*/ 23446 w 1650609"/>
                          <a:gd name="connsiteY0" fmla="*/ 321413 h 911233"/>
                          <a:gd name="connsiteX1" fmla="*/ 93785 w 1650609"/>
                          <a:gd name="connsiteY1" fmla="*/ 251075 h 911233"/>
                          <a:gd name="connsiteX2" fmla="*/ 135988 w 1650609"/>
                          <a:gd name="connsiteY2" fmla="*/ 222940 h 911233"/>
                          <a:gd name="connsiteX3" fmla="*/ 164123 w 1650609"/>
                          <a:gd name="connsiteY3" fmla="*/ 265143 h 911233"/>
                          <a:gd name="connsiteX4" fmla="*/ 234462 w 1650609"/>
                          <a:gd name="connsiteY4" fmla="*/ 335481 h 911233"/>
                          <a:gd name="connsiteX5" fmla="*/ 276665 w 1650609"/>
                          <a:gd name="connsiteY5" fmla="*/ 405820 h 911233"/>
                          <a:gd name="connsiteX6" fmla="*/ 304800 w 1650609"/>
                          <a:gd name="connsiteY6" fmla="*/ 532429 h 911233"/>
                          <a:gd name="connsiteX7" fmla="*/ 375138 w 1650609"/>
                          <a:gd name="connsiteY7" fmla="*/ 602767 h 911233"/>
                          <a:gd name="connsiteX8" fmla="*/ 459545 w 1650609"/>
                          <a:gd name="connsiteY8" fmla="*/ 701241 h 911233"/>
                          <a:gd name="connsiteX9" fmla="*/ 487680 w 1650609"/>
                          <a:gd name="connsiteY9" fmla="*/ 729377 h 911233"/>
                          <a:gd name="connsiteX10" fmla="*/ 572086 w 1650609"/>
                          <a:gd name="connsiteY10" fmla="*/ 785647 h 911233"/>
                          <a:gd name="connsiteX11" fmla="*/ 600222 w 1650609"/>
                          <a:gd name="connsiteY11" fmla="*/ 813783 h 911233"/>
                          <a:gd name="connsiteX12" fmla="*/ 656492 w 1650609"/>
                          <a:gd name="connsiteY12" fmla="*/ 827850 h 911233"/>
                          <a:gd name="connsiteX13" fmla="*/ 754966 w 1650609"/>
                          <a:gd name="connsiteY13" fmla="*/ 855986 h 911233"/>
                          <a:gd name="connsiteX14" fmla="*/ 783102 w 1650609"/>
                          <a:gd name="connsiteY14" fmla="*/ 884121 h 911233"/>
                          <a:gd name="connsiteX15" fmla="*/ 1022252 w 1650609"/>
                          <a:gd name="connsiteY15" fmla="*/ 884121 h 911233"/>
                          <a:gd name="connsiteX16" fmla="*/ 1120726 w 1650609"/>
                          <a:gd name="connsiteY16" fmla="*/ 855986 h 911233"/>
                          <a:gd name="connsiteX17" fmla="*/ 1261403 w 1650609"/>
                          <a:gd name="connsiteY17" fmla="*/ 743444 h 911233"/>
                          <a:gd name="connsiteX18" fmla="*/ 1289538 w 1650609"/>
                          <a:gd name="connsiteY18" fmla="*/ 701241 h 911233"/>
                          <a:gd name="connsiteX19" fmla="*/ 1317674 w 1650609"/>
                          <a:gd name="connsiteY19" fmla="*/ 616835 h 911233"/>
                          <a:gd name="connsiteX20" fmla="*/ 1331742 w 1650609"/>
                          <a:gd name="connsiteY20" fmla="*/ 574632 h 911233"/>
                          <a:gd name="connsiteX21" fmla="*/ 1345809 w 1650609"/>
                          <a:gd name="connsiteY21" fmla="*/ 518361 h 911233"/>
                          <a:gd name="connsiteX22" fmla="*/ 1373945 w 1650609"/>
                          <a:gd name="connsiteY22" fmla="*/ 433955 h 911233"/>
                          <a:gd name="connsiteX23" fmla="*/ 1430215 w 1650609"/>
                          <a:gd name="connsiteY23" fmla="*/ 349549 h 911233"/>
                          <a:gd name="connsiteX24" fmla="*/ 1472418 w 1650609"/>
                          <a:gd name="connsiteY24" fmla="*/ 335481 h 911233"/>
                          <a:gd name="connsiteX25" fmla="*/ 1514622 w 1650609"/>
                          <a:gd name="connsiteY25" fmla="*/ 194804 h 911233"/>
                          <a:gd name="connsiteX26" fmla="*/ 1556825 w 1650609"/>
                          <a:gd name="connsiteY26" fmla="*/ 152601 h 911233"/>
                          <a:gd name="connsiteX27" fmla="*/ 1599028 w 1650609"/>
                          <a:gd name="connsiteY27" fmla="*/ 82263 h 911233"/>
                          <a:gd name="connsiteX28" fmla="*/ 1613095 w 1650609"/>
                          <a:gd name="connsiteY28" fmla="*/ 40060 h 911233"/>
                          <a:gd name="connsiteX29" fmla="*/ 1641231 w 1650609"/>
                          <a:gd name="connsiteY29" fmla="*/ 11924 h 911233"/>
                          <a:gd name="connsiteX30" fmla="*/ 1556825 w 1650609"/>
                          <a:gd name="connsiteY30" fmla="*/ 54127 h 911233"/>
                          <a:gd name="connsiteX31" fmla="*/ 1444283 w 1650609"/>
                          <a:gd name="connsiteY31" fmla="*/ 82263 h 911233"/>
                          <a:gd name="connsiteX32" fmla="*/ 1359877 w 1650609"/>
                          <a:gd name="connsiteY32" fmla="*/ 96330 h 9112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</a:cxnLst>
                        <a:rect l="l" t="t" r="r" b="b"/>
                        <a:pathLst>
                          <a:path w="1650609" h="911233">
                            <a:moveTo>
                              <a:pt x="23446" y="321413"/>
                            </a:moveTo>
                            <a:cubicBezTo>
                              <a:pt x="135987" y="246387"/>
                              <a:pt x="0" y="344859"/>
                              <a:pt x="93785" y="251075"/>
                            </a:cubicBezTo>
                            <a:cubicBezTo>
                              <a:pt x="105740" y="239120"/>
                              <a:pt x="121920" y="232318"/>
                              <a:pt x="135988" y="222940"/>
                            </a:cubicBezTo>
                            <a:cubicBezTo>
                              <a:pt x="145366" y="237008"/>
                              <a:pt x="152990" y="252419"/>
                              <a:pt x="164123" y="265143"/>
                            </a:cubicBezTo>
                            <a:cubicBezTo>
                              <a:pt x="185958" y="290097"/>
                              <a:pt x="234462" y="335481"/>
                              <a:pt x="234462" y="335481"/>
                            </a:cubicBezTo>
                            <a:cubicBezTo>
                              <a:pt x="274311" y="455033"/>
                              <a:pt x="218734" y="309268"/>
                              <a:pt x="276665" y="405820"/>
                            </a:cubicBezTo>
                            <a:cubicBezTo>
                              <a:pt x="295969" y="437994"/>
                              <a:pt x="295570" y="504739"/>
                              <a:pt x="304800" y="532429"/>
                            </a:cubicBezTo>
                            <a:cubicBezTo>
                              <a:pt x="318198" y="572623"/>
                              <a:pt x="342983" y="581330"/>
                              <a:pt x="375138" y="602767"/>
                            </a:cubicBezTo>
                            <a:cubicBezTo>
                              <a:pt x="417989" y="667043"/>
                              <a:pt x="391317" y="633012"/>
                              <a:pt x="459545" y="701241"/>
                            </a:cubicBezTo>
                            <a:cubicBezTo>
                              <a:pt x="468923" y="710620"/>
                              <a:pt x="476644" y="722020"/>
                              <a:pt x="487680" y="729377"/>
                            </a:cubicBezTo>
                            <a:cubicBezTo>
                              <a:pt x="515815" y="748134"/>
                              <a:pt x="548176" y="761737"/>
                              <a:pt x="572086" y="785647"/>
                            </a:cubicBezTo>
                            <a:cubicBezTo>
                              <a:pt x="581465" y="795026"/>
                              <a:pt x="588359" y="807851"/>
                              <a:pt x="600222" y="813783"/>
                            </a:cubicBezTo>
                            <a:cubicBezTo>
                              <a:pt x="617515" y="822429"/>
                              <a:pt x="637902" y="822539"/>
                              <a:pt x="656492" y="827850"/>
                            </a:cubicBezTo>
                            <a:cubicBezTo>
                              <a:pt x="797793" y="868222"/>
                              <a:pt x="579016" y="811998"/>
                              <a:pt x="754966" y="855986"/>
                            </a:cubicBezTo>
                            <a:cubicBezTo>
                              <a:pt x="764345" y="865364"/>
                              <a:pt x="770519" y="879927"/>
                              <a:pt x="783102" y="884121"/>
                            </a:cubicBezTo>
                            <a:cubicBezTo>
                              <a:pt x="864438" y="911233"/>
                              <a:pt x="939245" y="892422"/>
                              <a:pt x="1022252" y="884121"/>
                            </a:cubicBezTo>
                            <a:cubicBezTo>
                              <a:pt x="1035492" y="880811"/>
                              <a:pt x="1104217" y="865157"/>
                              <a:pt x="1120726" y="855986"/>
                            </a:cubicBezTo>
                            <a:cubicBezTo>
                              <a:pt x="1160563" y="833854"/>
                              <a:pt x="1233498" y="785302"/>
                              <a:pt x="1261403" y="743444"/>
                            </a:cubicBezTo>
                            <a:cubicBezTo>
                              <a:pt x="1270781" y="729376"/>
                              <a:pt x="1282671" y="716691"/>
                              <a:pt x="1289538" y="701241"/>
                            </a:cubicBezTo>
                            <a:cubicBezTo>
                              <a:pt x="1301583" y="674140"/>
                              <a:pt x="1308295" y="644970"/>
                              <a:pt x="1317674" y="616835"/>
                            </a:cubicBezTo>
                            <a:cubicBezTo>
                              <a:pt x="1322363" y="602767"/>
                              <a:pt x="1328146" y="589018"/>
                              <a:pt x="1331742" y="574632"/>
                            </a:cubicBezTo>
                            <a:cubicBezTo>
                              <a:pt x="1336431" y="555875"/>
                              <a:pt x="1340253" y="536880"/>
                              <a:pt x="1345809" y="518361"/>
                            </a:cubicBezTo>
                            <a:cubicBezTo>
                              <a:pt x="1354331" y="489954"/>
                              <a:pt x="1357494" y="458631"/>
                              <a:pt x="1373945" y="433955"/>
                            </a:cubicBezTo>
                            <a:cubicBezTo>
                              <a:pt x="1392702" y="405820"/>
                              <a:pt x="1398136" y="360242"/>
                              <a:pt x="1430215" y="349549"/>
                            </a:cubicBezTo>
                            <a:lnTo>
                              <a:pt x="1472418" y="335481"/>
                            </a:lnTo>
                            <a:cubicBezTo>
                              <a:pt x="1478794" y="309979"/>
                              <a:pt x="1503205" y="206221"/>
                              <a:pt x="1514622" y="194804"/>
                            </a:cubicBezTo>
                            <a:lnTo>
                              <a:pt x="1556825" y="152601"/>
                            </a:lnTo>
                            <a:cubicBezTo>
                              <a:pt x="1596674" y="33047"/>
                              <a:pt x="1541097" y="178814"/>
                              <a:pt x="1599028" y="82263"/>
                            </a:cubicBezTo>
                            <a:cubicBezTo>
                              <a:pt x="1606657" y="69548"/>
                              <a:pt x="1605466" y="52775"/>
                              <a:pt x="1613095" y="40060"/>
                            </a:cubicBezTo>
                            <a:cubicBezTo>
                              <a:pt x="1619919" y="28687"/>
                              <a:pt x="1650609" y="21303"/>
                              <a:pt x="1641231" y="11924"/>
                            </a:cubicBezTo>
                            <a:cubicBezTo>
                              <a:pt x="1629308" y="0"/>
                              <a:pt x="1558555" y="53498"/>
                              <a:pt x="1556825" y="54127"/>
                            </a:cubicBezTo>
                            <a:cubicBezTo>
                              <a:pt x="1520485" y="67342"/>
                              <a:pt x="1482426" y="75906"/>
                              <a:pt x="1444283" y="82263"/>
                            </a:cubicBezTo>
                            <a:lnTo>
                              <a:pt x="1359877" y="9633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500" name="Group 499"/>
                      <p:cNvGrpSpPr/>
                      <p:nvPr/>
                    </p:nvGrpSpPr>
                    <p:grpSpPr>
                      <a:xfrm>
                        <a:off x="5795889" y="844062"/>
                        <a:ext cx="2335237" cy="1645920"/>
                        <a:chOff x="5795889" y="844062"/>
                        <a:chExt cx="2335237" cy="1645920"/>
                      </a:xfrm>
                      <a:grpFill/>
                    </p:grpSpPr>
                    <p:sp>
                      <p:nvSpPr>
                        <p:cNvPr id="501" name="Freeform 500"/>
                        <p:cNvSpPr/>
                        <p:nvPr/>
                      </p:nvSpPr>
                      <p:spPr>
                        <a:xfrm>
                          <a:off x="5814148" y="1266092"/>
                          <a:ext cx="111433" cy="359576"/>
                        </a:xfrm>
                        <a:custGeom>
                          <a:avLst/>
                          <a:gdLst>
                            <a:gd name="connsiteX0" fmla="*/ 23944 w 111433"/>
                            <a:gd name="connsiteY0" fmla="*/ 0 h 359576"/>
                            <a:gd name="connsiteX1" fmla="*/ 23944 w 111433"/>
                            <a:gd name="connsiteY1" fmla="*/ 126610 h 359576"/>
                            <a:gd name="connsiteX2" fmla="*/ 38012 w 111433"/>
                            <a:gd name="connsiteY2" fmla="*/ 239151 h 359576"/>
                            <a:gd name="connsiteX3" fmla="*/ 52080 w 111433"/>
                            <a:gd name="connsiteY3" fmla="*/ 337625 h 359576"/>
                            <a:gd name="connsiteX4" fmla="*/ 80215 w 111433"/>
                            <a:gd name="connsiteY4" fmla="*/ 211016 h 359576"/>
                            <a:gd name="connsiteX5" fmla="*/ 94283 w 111433"/>
                            <a:gd name="connsiteY5" fmla="*/ 168813 h 359576"/>
                            <a:gd name="connsiteX6" fmla="*/ 108350 w 111433"/>
                            <a:gd name="connsiteY6" fmla="*/ 28136 h 3595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11433" h="359576">
                              <a:moveTo>
                                <a:pt x="23944" y="0"/>
                              </a:moveTo>
                              <a:cubicBezTo>
                                <a:pt x="0" y="71837"/>
                                <a:pt x="9089" y="22626"/>
                                <a:pt x="23944" y="126610"/>
                              </a:cubicBezTo>
                              <a:cubicBezTo>
                                <a:pt x="29290" y="164036"/>
                                <a:pt x="33015" y="201677"/>
                                <a:pt x="38012" y="239151"/>
                              </a:cubicBezTo>
                              <a:cubicBezTo>
                                <a:pt x="42394" y="272018"/>
                                <a:pt x="47391" y="304800"/>
                                <a:pt x="52080" y="337625"/>
                              </a:cubicBezTo>
                              <a:cubicBezTo>
                                <a:pt x="83749" y="242614"/>
                                <a:pt x="47201" y="359576"/>
                                <a:pt x="80215" y="211016"/>
                              </a:cubicBezTo>
                              <a:cubicBezTo>
                                <a:pt x="83432" y="196540"/>
                                <a:pt x="89594" y="182881"/>
                                <a:pt x="94283" y="168813"/>
                              </a:cubicBezTo>
                              <a:cubicBezTo>
                                <a:pt x="111433" y="65905"/>
                                <a:pt x="108350" y="112930"/>
                                <a:pt x="108350" y="2813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502" name="Freeform 501"/>
                        <p:cNvSpPr/>
                        <p:nvPr/>
                      </p:nvSpPr>
                      <p:spPr>
                        <a:xfrm>
                          <a:off x="5795889" y="844062"/>
                          <a:ext cx="1521749" cy="506436"/>
                        </a:xfrm>
                        <a:custGeom>
                          <a:avLst/>
                          <a:gdLst>
                            <a:gd name="connsiteX0" fmla="*/ 42203 w 1521749"/>
                            <a:gd name="connsiteY0" fmla="*/ 436098 h 506436"/>
                            <a:gd name="connsiteX1" fmla="*/ 28136 w 1521749"/>
                            <a:gd name="connsiteY1" fmla="*/ 323556 h 506436"/>
                            <a:gd name="connsiteX2" fmla="*/ 0 w 1521749"/>
                            <a:gd name="connsiteY2" fmla="*/ 239150 h 506436"/>
                            <a:gd name="connsiteX3" fmla="*/ 14068 w 1521749"/>
                            <a:gd name="connsiteY3" fmla="*/ 112541 h 506436"/>
                            <a:gd name="connsiteX4" fmla="*/ 42203 w 1521749"/>
                            <a:gd name="connsiteY4" fmla="*/ 70338 h 506436"/>
                            <a:gd name="connsiteX5" fmla="*/ 112542 w 1521749"/>
                            <a:gd name="connsiteY5" fmla="*/ 14067 h 506436"/>
                            <a:gd name="connsiteX6" fmla="*/ 154745 w 1521749"/>
                            <a:gd name="connsiteY6" fmla="*/ 0 h 506436"/>
                            <a:gd name="connsiteX7" fmla="*/ 253219 w 1521749"/>
                            <a:gd name="connsiteY7" fmla="*/ 14067 h 506436"/>
                            <a:gd name="connsiteX8" fmla="*/ 281354 w 1521749"/>
                            <a:gd name="connsiteY8" fmla="*/ 42203 h 506436"/>
                            <a:gd name="connsiteX9" fmla="*/ 323557 w 1521749"/>
                            <a:gd name="connsiteY9" fmla="*/ 56270 h 506436"/>
                            <a:gd name="connsiteX10" fmla="*/ 379828 w 1521749"/>
                            <a:gd name="connsiteY10" fmla="*/ 140676 h 506436"/>
                            <a:gd name="connsiteX11" fmla="*/ 436099 w 1521749"/>
                            <a:gd name="connsiteY11" fmla="*/ 225083 h 506436"/>
                            <a:gd name="connsiteX12" fmla="*/ 450166 w 1521749"/>
                            <a:gd name="connsiteY12" fmla="*/ 267286 h 506436"/>
                            <a:gd name="connsiteX13" fmla="*/ 478302 w 1521749"/>
                            <a:gd name="connsiteY13" fmla="*/ 323556 h 506436"/>
                            <a:gd name="connsiteX14" fmla="*/ 534573 w 1521749"/>
                            <a:gd name="connsiteY14" fmla="*/ 393895 h 506436"/>
                            <a:gd name="connsiteX15" fmla="*/ 576776 w 1521749"/>
                            <a:gd name="connsiteY15" fmla="*/ 422030 h 506436"/>
                            <a:gd name="connsiteX16" fmla="*/ 604911 w 1521749"/>
                            <a:gd name="connsiteY16" fmla="*/ 450166 h 506436"/>
                            <a:gd name="connsiteX17" fmla="*/ 787791 w 1521749"/>
                            <a:gd name="connsiteY17" fmla="*/ 506436 h 506436"/>
                            <a:gd name="connsiteX18" fmla="*/ 1069145 w 1521749"/>
                            <a:gd name="connsiteY18" fmla="*/ 492369 h 506436"/>
                            <a:gd name="connsiteX19" fmla="*/ 1125416 w 1521749"/>
                            <a:gd name="connsiteY19" fmla="*/ 478301 h 506436"/>
                            <a:gd name="connsiteX20" fmla="*/ 1209822 w 1521749"/>
                            <a:gd name="connsiteY20" fmla="*/ 422030 h 506436"/>
                            <a:gd name="connsiteX21" fmla="*/ 1308296 w 1521749"/>
                            <a:gd name="connsiteY21" fmla="*/ 379827 h 506436"/>
                            <a:gd name="connsiteX22" fmla="*/ 1392702 w 1521749"/>
                            <a:gd name="connsiteY22" fmla="*/ 323556 h 506436"/>
                            <a:gd name="connsiteX23" fmla="*/ 1420837 w 1521749"/>
                            <a:gd name="connsiteY23" fmla="*/ 281353 h 506436"/>
                            <a:gd name="connsiteX24" fmla="*/ 1491176 w 1521749"/>
                            <a:gd name="connsiteY24" fmla="*/ 225083 h 506436"/>
                            <a:gd name="connsiteX25" fmla="*/ 1519311 w 1521749"/>
                            <a:gd name="connsiteY25" fmla="*/ 267286 h 506436"/>
                            <a:gd name="connsiteX26" fmla="*/ 1505243 w 1521749"/>
                            <a:gd name="connsiteY26" fmla="*/ 309489 h 506436"/>
                            <a:gd name="connsiteX27" fmla="*/ 1434905 w 1521749"/>
                            <a:gd name="connsiteY27" fmla="*/ 393895 h 506436"/>
                            <a:gd name="connsiteX28" fmla="*/ 1420837 w 1521749"/>
                            <a:gd name="connsiteY28" fmla="*/ 422030 h 5064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1521749" h="506436">
                              <a:moveTo>
                                <a:pt x="42203" y="436098"/>
                              </a:moveTo>
                              <a:cubicBezTo>
                                <a:pt x="37514" y="398584"/>
                                <a:pt x="36057" y="360523"/>
                                <a:pt x="28136" y="323556"/>
                              </a:cubicBezTo>
                              <a:cubicBezTo>
                                <a:pt x="21922" y="294557"/>
                                <a:pt x="0" y="239150"/>
                                <a:pt x="0" y="239150"/>
                              </a:cubicBezTo>
                              <a:cubicBezTo>
                                <a:pt x="4689" y="196947"/>
                                <a:pt x="3769" y="153736"/>
                                <a:pt x="14068" y="112541"/>
                              </a:cubicBezTo>
                              <a:cubicBezTo>
                                <a:pt x="18169" y="96139"/>
                                <a:pt x="31641" y="83540"/>
                                <a:pt x="42203" y="70338"/>
                              </a:cubicBezTo>
                              <a:cubicBezTo>
                                <a:pt x="59647" y="48533"/>
                                <a:pt x="88173" y="26251"/>
                                <a:pt x="112542" y="14067"/>
                              </a:cubicBezTo>
                              <a:cubicBezTo>
                                <a:pt x="125805" y="7435"/>
                                <a:pt x="140677" y="4689"/>
                                <a:pt x="154745" y="0"/>
                              </a:cubicBezTo>
                              <a:cubicBezTo>
                                <a:pt x="187570" y="4689"/>
                                <a:pt x="221763" y="3582"/>
                                <a:pt x="253219" y="14067"/>
                              </a:cubicBezTo>
                              <a:cubicBezTo>
                                <a:pt x="265802" y="18261"/>
                                <a:pt x="269981" y="35379"/>
                                <a:pt x="281354" y="42203"/>
                              </a:cubicBezTo>
                              <a:cubicBezTo>
                                <a:pt x="294069" y="49832"/>
                                <a:pt x="309489" y="51581"/>
                                <a:pt x="323557" y="56270"/>
                              </a:cubicBezTo>
                              <a:cubicBezTo>
                                <a:pt x="377294" y="110007"/>
                                <a:pt x="328728" y="55510"/>
                                <a:pt x="379828" y="140676"/>
                              </a:cubicBezTo>
                              <a:cubicBezTo>
                                <a:pt x="397226" y="169672"/>
                                <a:pt x="436099" y="225083"/>
                                <a:pt x="436099" y="225083"/>
                              </a:cubicBezTo>
                              <a:cubicBezTo>
                                <a:pt x="440788" y="239151"/>
                                <a:pt x="444325" y="253656"/>
                                <a:pt x="450166" y="267286"/>
                              </a:cubicBezTo>
                              <a:cubicBezTo>
                                <a:pt x="458427" y="286561"/>
                                <a:pt x="467898" y="305348"/>
                                <a:pt x="478302" y="323556"/>
                              </a:cubicBezTo>
                              <a:cubicBezTo>
                                <a:pt x="493698" y="350499"/>
                                <a:pt x="510246" y="374434"/>
                                <a:pt x="534573" y="393895"/>
                              </a:cubicBezTo>
                              <a:cubicBezTo>
                                <a:pt x="547775" y="404457"/>
                                <a:pt x="563574" y="411468"/>
                                <a:pt x="576776" y="422030"/>
                              </a:cubicBezTo>
                              <a:cubicBezTo>
                                <a:pt x="587133" y="430316"/>
                                <a:pt x="593048" y="444234"/>
                                <a:pt x="604911" y="450166"/>
                              </a:cubicBezTo>
                              <a:cubicBezTo>
                                <a:pt x="630864" y="463143"/>
                                <a:pt x="765365" y="500029"/>
                                <a:pt x="787791" y="506436"/>
                              </a:cubicBezTo>
                              <a:cubicBezTo>
                                <a:pt x="881576" y="501747"/>
                                <a:pt x="975568" y="500167"/>
                                <a:pt x="1069145" y="492369"/>
                              </a:cubicBezTo>
                              <a:cubicBezTo>
                                <a:pt x="1088413" y="490763"/>
                                <a:pt x="1108123" y="486948"/>
                                <a:pt x="1125416" y="478301"/>
                              </a:cubicBezTo>
                              <a:cubicBezTo>
                                <a:pt x="1155661" y="463179"/>
                                <a:pt x="1177743" y="432723"/>
                                <a:pt x="1209822" y="422030"/>
                              </a:cubicBezTo>
                              <a:cubicBezTo>
                                <a:pt x="1253484" y="407477"/>
                                <a:pt x="1264834" y="405904"/>
                                <a:pt x="1308296" y="379827"/>
                              </a:cubicBezTo>
                              <a:cubicBezTo>
                                <a:pt x="1337292" y="362429"/>
                                <a:pt x="1392702" y="323556"/>
                                <a:pt x="1392702" y="323556"/>
                              </a:cubicBezTo>
                              <a:cubicBezTo>
                                <a:pt x="1402080" y="309488"/>
                                <a:pt x="1410275" y="294555"/>
                                <a:pt x="1420837" y="281353"/>
                              </a:cubicBezTo>
                              <a:cubicBezTo>
                                <a:pt x="1443745" y="252719"/>
                                <a:pt x="1459842" y="245972"/>
                                <a:pt x="1491176" y="225083"/>
                              </a:cubicBezTo>
                              <a:cubicBezTo>
                                <a:pt x="1500554" y="239151"/>
                                <a:pt x="1516532" y="250609"/>
                                <a:pt x="1519311" y="267286"/>
                              </a:cubicBezTo>
                              <a:cubicBezTo>
                                <a:pt x="1521749" y="281913"/>
                                <a:pt x="1511875" y="296226"/>
                                <a:pt x="1505243" y="309489"/>
                              </a:cubicBezTo>
                              <a:cubicBezTo>
                                <a:pt x="1476844" y="366287"/>
                                <a:pt x="1476388" y="342041"/>
                                <a:pt x="1434905" y="393895"/>
                              </a:cubicBezTo>
                              <a:cubicBezTo>
                                <a:pt x="1428355" y="402083"/>
                                <a:pt x="1425526" y="412652"/>
                                <a:pt x="1420837" y="42203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503" name="Freeform 502"/>
                        <p:cNvSpPr/>
                        <p:nvPr/>
                      </p:nvSpPr>
                      <p:spPr>
                        <a:xfrm>
                          <a:off x="7272997" y="1252025"/>
                          <a:ext cx="845543" cy="295421"/>
                        </a:xfrm>
                        <a:custGeom>
                          <a:avLst/>
                          <a:gdLst>
                            <a:gd name="connsiteX0" fmla="*/ 0 w 845543"/>
                            <a:gd name="connsiteY0" fmla="*/ 295421 h 295421"/>
                            <a:gd name="connsiteX1" fmla="*/ 351692 w 845543"/>
                            <a:gd name="connsiteY1" fmla="*/ 281353 h 295421"/>
                            <a:gd name="connsiteX2" fmla="*/ 450166 w 845543"/>
                            <a:gd name="connsiteY2" fmla="*/ 267286 h 295421"/>
                            <a:gd name="connsiteX3" fmla="*/ 492369 w 845543"/>
                            <a:gd name="connsiteY3" fmla="*/ 253218 h 295421"/>
                            <a:gd name="connsiteX4" fmla="*/ 815926 w 845543"/>
                            <a:gd name="connsiteY4" fmla="*/ 239150 h 295421"/>
                            <a:gd name="connsiteX5" fmla="*/ 815926 w 845543"/>
                            <a:gd name="connsiteY5" fmla="*/ 154744 h 295421"/>
                            <a:gd name="connsiteX6" fmla="*/ 759655 w 845543"/>
                            <a:gd name="connsiteY6" fmla="*/ 140677 h 295421"/>
                            <a:gd name="connsiteX7" fmla="*/ 745588 w 845543"/>
                            <a:gd name="connsiteY7" fmla="*/ 98473 h 295421"/>
                            <a:gd name="connsiteX8" fmla="*/ 829994 w 845543"/>
                            <a:gd name="connsiteY8" fmla="*/ 14067 h 295421"/>
                            <a:gd name="connsiteX9" fmla="*/ 844061 w 845543"/>
                            <a:gd name="connsiteY9" fmla="*/ 0 h 2954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845543" h="295421">
                              <a:moveTo>
                                <a:pt x="0" y="295421"/>
                              </a:moveTo>
                              <a:cubicBezTo>
                                <a:pt x="117231" y="290732"/>
                                <a:pt x="234596" y="288671"/>
                                <a:pt x="351692" y="281353"/>
                              </a:cubicBezTo>
                              <a:cubicBezTo>
                                <a:pt x="384785" y="279285"/>
                                <a:pt x="417652" y="273789"/>
                                <a:pt x="450166" y="267286"/>
                              </a:cubicBezTo>
                              <a:cubicBezTo>
                                <a:pt x="464707" y="264378"/>
                                <a:pt x="477584" y="254355"/>
                                <a:pt x="492369" y="253218"/>
                              </a:cubicBezTo>
                              <a:cubicBezTo>
                                <a:pt x="600005" y="244938"/>
                                <a:pt x="708074" y="243839"/>
                                <a:pt x="815926" y="239150"/>
                              </a:cubicBezTo>
                              <a:cubicBezTo>
                                <a:pt x="823824" y="215457"/>
                                <a:pt x="845543" y="178437"/>
                                <a:pt x="815926" y="154744"/>
                              </a:cubicBezTo>
                              <a:cubicBezTo>
                                <a:pt x="800828" y="142666"/>
                                <a:pt x="778412" y="145366"/>
                                <a:pt x="759655" y="140677"/>
                              </a:cubicBezTo>
                              <a:cubicBezTo>
                                <a:pt x="754966" y="126609"/>
                                <a:pt x="738386" y="111436"/>
                                <a:pt x="745588" y="98473"/>
                              </a:cubicBezTo>
                              <a:cubicBezTo>
                                <a:pt x="764911" y="63691"/>
                                <a:pt x="801859" y="42202"/>
                                <a:pt x="829994" y="14067"/>
                              </a:cubicBezTo>
                              <a:lnTo>
                                <a:pt x="844061" y="0"/>
                              </a:ln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504" name="Freeform 503"/>
                        <p:cNvSpPr/>
                        <p:nvPr/>
                      </p:nvSpPr>
                      <p:spPr>
                        <a:xfrm>
                          <a:off x="7765366" y="1195754"/>
                          <a:ext cx="365760" cy="84406"/>
                        </a:xfrm>
                        <a:custGeom>
                          <a:avLst/>
                          <a:gdLst>
                            <a:gd name="connsiteX0" fmla="*/ 0 w 365760"/>
                            <a:gd name="connsiteY0" fmla="*/ 28135 h 84406"/>
                            <a:gd name="connsiteX1" fmla="*/ 225083 w 365760"/>
                            <a:gd name="connsiteY1" fmla="*/ 14068 h 84406"/>
                            <a:gd name="connsiteX2" fmla="*/ 281354 w 365760"/>
                            <a:gd name="connsiteY2" fmla="*/ 0 h 84406"/>
                            <a:gd name="connsiteX3" fmla="*/ 365760 w 365760"/>
                            <a:gd name="connsiteY3" fmla="*/ 14068 h 84406"/>
                            <a:gd name="connsiteX4" fmla="*/ 351692 w 365760"/>
                            <a:gd name="connsiteY4" fmla="*/ 70338 h 84406"/>
                            <a:gd name="connsiteX5" fmla="*/ 309489 w 365760"/>
                            <a:gd name="connsiteY5" fmla="*/ 84406 h 844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760" h="84406">
                              <a:moveTo>
                                <a:pt x="0" y="28135"/>
                              </a:moveTo>
                              <a:cubicBezTo>
                                <a:pt x="75028" y="23446"/>
                                <a:pt x="150282" y="21548"/>
                                <a:pt x="225083" y="14068"/>
                              </a:cubicBezTo>
                              <a:cubicBezTo>
                                <a:pt x="244321" y="12144"/>
                                <a:pt x="262020" y="0"/>
                                <a:pt x="281354" y="0"/>
                              </a:cubicBezTo>
                              <a:cubicBezTo>
                                <a:pt x="309877" y="0"/>
                                <a:pt x="337625" y="9379"/>
                                <a:pt x="365760" y="14068"/>
                              </a:cubicBezTo>
                              <a:cubicBezTo>
                                <a:pt x="361071" y="32825"/>
                                <a:pt x="363770" y="55241"/>
                                <a:pt x="351692" y="70338"/>
                              </a:cubicBezTo>
                              <a:cubicBezTo>
                                <a:pt x="342429" y="81917"/>
                                <a:pt x="309489" y="84406"/>
                                <a:pt x="309489" y="8440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505" name="Freeform 504"/>
                        <p:cNvSpPr/>
                        <p:nvPr/>
                      </p:nvSpPr>
                      <p:spPr>
                        <a:xfrm>
                          <a:off x="6386732" y="1083212"/>
                          <a:ext cx="1181686" cy="548640"/>
                        </a:xfrm>
                        <a:custGeom>
                          <a:avLst/>
                          <a:gdLst>
                            <a:gd name="connsiteX0" fmla="*/ 0 w 1181686"/>
                            <a:gd name="connsiteY0" fmla="*/ 225083 h 548640"/>
                            <a:gd name="connsiteX1" fmla="*/ 28136 w 1181686"/>
                            <a:gd name="connsiteY1" fmla="*/ 295422 h 548640"/>
                            <a:gd name="connsiteX2" fmla="*/ 42203 w 1181686"/>
                            <a:gd name="connsiteY2" fmla="*/ 337625 h 548640"/>
                            <a:gd name="connsiteX3" fmla="*/ 112542 w 1181686"/>
                            <a:gd name="connsiteY3" fmla="*/ 450166 h 548640"/>
                            <a:gd name="connsiteX4" fmla="*/ 154745 w 1181686"/>
                            <a:gd name="connsiteY4" fmla="*/ 478302 h 548640"/>
                            <a:gd name="connsiteX5" fmla="*/ 211016 w 1181686"/>
                            <a:gd name="connsiteY5" fmla="*/ 520505 h 548640"/>
                            <a:gd name="connsiteX6" fmla="*/ 295422 w 1181686"/>
                            <a:gd name="connsiteY6" fmla="*/ 534573 h 548640"/>
                            <a:gd name="connsiteX7" fmla="*/ 337625 w 1181686"/>
                            <a:gd name="connsiteY7" fmla="*/ 548640 h 548640"/>
                            <a:gd name="connsiteX8" fmla="*/ 506437 w 1181686"/>
                            <a:gd name="connsiteY8" fmla="*/ 534573 h 548640"/>
                            <a:gd name="connsiteX9" fmla="*/ 590843 w 1181686"/>
                            <a:gd name="connsiteY9" fmla="*/ 492370 h 548640"/>
                            <a:gd name="connsiteX10" fmla="*/ 675250 w 1181686"/>
                            <a:gd name="connsiteY10" fmla="*/ 464234 h 548640"/>
                            <a:gd name="connsiteX11" fmla="*/ 717453 w 1181686"/>
                            <a:gd name="connsiteY11" fmla="*/ 436099 h 548640"/>
                            <a:gd name="connsiteX12" fmla="*/ 801859 w 1181686"/>
                            <a:gd name="connsiteY12" fmla="*/ 407963 h 548640"/>
                            <a:gd name="connsiteX13" fmla="*/ 928468 w 1181686"/>
                            <a:gd name="connsiteY13" fmla="*/ 337625 h 548640"/>
                            <a:gd name="connsiteX14" fmla="*/ 970671 w 1181686"/>
                            <a:gd name="connsiteY14" fmla="*/ 295422 h 548640"/>
                            <a:gd name="connsiteX15" fmla="*/ 1026942 w 1181686"/>
                            <a:gd name="connsiteY15" fmla="*/ 225083 h 548640"/>
                            <a:gd name="connsiteX16" fmla="*/ 1069145 w 1181686"/>
                            <a:gd name="connsiteY16" fmla="*/ 140677 h 548640"/>
                            <a:gd name="connsiteX17" fmla="*/ 1111348 w 1181686"/>
                            <a:gd name="connsiteY17" fmla="*/ 126610 h 548640"/>
                            <a:gd name="connsiteX18" fmla="*/ 1125416 w 1181686"/>
                            <a:gd name="connsiteY18" fmla="*/ 84406 h 548640"/>
                            <a:gd name="connsiteX19" fmla="*/ 1181686 w 1181686"/>
                            <a:gd name="connsiteY19" fmla="*/ 0 h 5486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181686" h="548640">
                              <a:moveTo>
                                <a:pt x="0" y="225083"/>
                              </a:moveTo>
                              <a:cubicBezTo>
                                <a:pt x="9379" y="248529"/>
                                <a:pt x="19269" y="271777"/>
                                <a:pt x="28136" y="295422"/>
                              </a:cubicBezTo>
                              <a:cubicBezTo>
                                <a:pt x="33343" y="309306"/>
                                <a:pt x="36362" y="323995"/>
                                <a:pt x="42203" y="337625"/>
                              </a:cubicBezTo>
                              <a:cubicBezTo>
                                <a:pt x="58918" y="376627"/>
                                <a:pt x="82248" y="419872"/>
                                <a:pt x="112542" y="450166"/>
                              </a:cubicBezTo>
                              <a:cubicBezTo>
                                <a:pt x="124497" y="462121"/>
                                <a:pt x="140987" y="468475"/>
                                <a:pt x="154745" y="478302"/>
                              </a:cubicBezTo>
                              <a:cubicBezTo>
                                <a:pt x="173824" y="491930"/>
                                <a:pt x="189247" y="511797"/>
                                <a:pt x="211016" y="520505"/>
                              </a:cubicBezTo>
                              <a:cubicBezTo>
                                <a:pt x="237499" y="531098"/>
                                <a:pt x="267578" y="528385"/>
                                <a:pt x="295422" y="534573"/>
                              </a:cubicBezTo>
                              <a:cubicBezTo>
                                <a:pt x="309897" y="537790"/>
                                <a:pt x="323557" y="543951"/>
                                <a:pt x="337625" y="548640"/>
                              </a:cubicBezTo>
                              <a:cubicBezTo>
                                <a:pt x="393896" y="543951"/>
                                <a:pt x="450467" y="542036"/>
                                <a:pt x="506437" y="534573"/>
                              </a:cubicBezTo>
                              <a:cubicBezTo>
                                <a:pt x="561404" y="527244"/>
                                <a:pt x="540037" y="514951"/>
                                <a:pt x="590843" y="492370"/>
                              </a:cubicBezTo>
                              <a:cubicBezTo>
                                <a:pt x="617944" y="480325"/>
                                <a:pt x="650573" y="480685"/>
                                <a:pt x="675250" y="464234"/>
                              </a:cubicBezTo>
                              <a:cubicBezTo>
                                <a:pt x="689318" y="454856"/>
                                <a:pt x="702003" y="442966"/>
                                <a:pt x="717453" y="436099"/>
                              </a:cubicBezTo>
                              <a:cubicBezTo>
                                <a:pt x="744554" y="424054"/>
                                <a:pt x="777183" y="424414"/>
                                <a:pt x="801859" y="407963"/>
                              </a:cubicBezTo>
                              <a:cubicBezTo>
                                <a:pt x="898603" y="343468"/>
                                <a:pt x="854186" y="362386"/>
                                <a:pt x="928468" y="337625"/>
                              </a:cubicBezTo>
                              <a:cubicBezTo>
                                <a:pt x="942536" y="323557"/>
                                <a:pt x="957935" y="310706"/>
                                <a:pt x="970671" y="295422"/>
                              </a:cubicBezTo>
                              <a:cubicBezTo>
                                <a:pt x="1059402" y="188944"/>
                                <a:pt x="945086" y="306939"/>
                                <a:pt x="1026942" y="225083"/>
                              </a:cubicBezTo>
                              <a:cubicBezTo>
                                <a:pt x="1036209" y="197282"/>
                                <a:pt x="1044355" y="160509"/>
                                <a:pt x="1069145" y="140677"/>
                              </a:cubicBezTo>
                              <a:cubicBezTo>
                                <a:pt x="1080724" y="131414"/>
                                <a:pt x="1097280" y="131299"/>
                                <a:pt x="1111348" y="126610"/>
                              </a:cubicBezTo>
                              <a:cubicBezTo>
                                <a:pt x="1116037" y="112542"/>
                                <a:pt x="1118214" y="97369"/>
                                <a:pt x="1125416" y="84406"/>
                              </a:cubicBezTo>
                              <a:cubicBezTo>
                                <a:pt x="1141838" y="54847"/>
                                <a:pt x="1181686" y="0"/>
                                <a:pt x="1181686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506" name="Freeform 505"/>
                        <p:cNvSpPr/>
                        <p:nvPr/>
                      </p:nvSpPr>
                      <p:spPr>
                        <a:xfrm>
                          <a:off x="6492081" y="1899138"/>
                          <a:ext cx="466164" cy="537859"/>
                        </a:xfrm>
                        <a:custGeom>
                          <a:avLst/>
                          <a:gdLst>
                            <a:gd name="connsiteX0" fmla="*/ 204141 w 466164"/>
                            <a:gd name="connsiteY0" fmla="*/ 0 h 537859"/>
                            <a:gd name="connsiteX1" fmla="*/ 232276 w 466164"/>
                            <a:gd name="connsiteY1" fmla="*/ 42204 h 537859"/>
                            <a:gd name="connsiteX2" fmla="*/ 274479 w 466164"/>
                            <a:gd name="connsiteY2" fmla="*/ 140677 h 537859"/>
                            <a:gd name="connsiteX3" fmla="*/ 302614 w 466164"/>
                            <a:gd name="connsiteY3" fmla="*/ 168813 h 537859"/>
                            <a:gd name="connsiteX4" fmla="*/ 288547 w 466164"/>
                            <a:gd name="connsiteY4" fmla="*/ 225084 h 537859"/>
                            <a:gd name="connsiteX5" fmla="*/ 204141 w 466164"/>
                            <a:gd name="connsiteY5" fmla="*/ 281354 h 537859"/>
                            <a:gd name="connsiteX6" fmla="*/ 161937 w 466164"/>
                            <a:gd name="connsiteY6" fmla="*/ 351693 h 537859"/>
                            <a:gd name="connsiteX7" fmla="*/ 119734 w 466164"/>
                            <a:gd name="connsiteY7" fmla="*/ 323557 h 537859"/>
                            <a:gd name="connsiteX8" fmla="*/ 77531 w 466164"/>
                            <a:gd name="connsiteY8" fmla="*/ 309490 h 537859"/>
                            <a:gd name="connsiteX9" fmla="*/ 35328 w 466164"/>
                            <a:gd name="connsiteY9" fmla="*/ 323557 h 537859"/>
                            <a:gd name="connsiteX10" fmla="*/ 7193 w 466164"/>
                            <a:gd name="connsiteY10" fmla="*/ 407964 h 537859"/>
                            <a:gd name="connsiteX11" fmla="*/ 21261 w 466164"/>
                            <a:gd name="connsiteY11" fmla="*/ 351693 h 537859"/>
                            <a:gd name="connsiteX12" fmla="*/ 77531 w 466164"/>
                            <a:gd name="connsiteY12" fmla="*/ 337625 h 537859"/>
                            <a:gd name="connsiteX13" fmla="*/ 119734 w 466164"/>
                            <a:gd name="connsiteY13" fmla="*/ 323557 h 537859"/>
                            <a:gd name="connsiteX14" fmla="*/ 147870 w 466164"/>
                            <a:gd name="connsiteY14" fmla="*/ 365760 h 537859"/>
                            <a:gd name="connsiteX15" fmla="*/ 161937 w 466164"/>
                            <a:gd name="connsiteY15" fmla="*/ 436099 h 537859"/>
                            <a:gd name="connsiteX16" fmla="*/ 119734 w 466164"/>
                            <a:gd name="connsiteY16" fmla="*/ 464234 h 537859"/>
                            <a:gd name="connsiteX17" fmla="*/ 35328 w 466164"/>
                            <a:gd name="connsiteY17" fmla="*/ 492370 h 537859"/>
                            <a:gd name="connsiteX18" fmla="*/ 204141 w 466164"/>
                            <a:gd name="connsiteY18" fmla="*/ 492370 h 537859"/>
                            <a:gd name="connsiteX19" fmla="*/ 190073 w 466164"/>
                            <a:gd name="connsiteY19" fmla="*/ 407964 h 537859"/>
                            <a:gd name="connsiteX20" fmla="*/ 274479 w 466164"/>
                            <a:gd name="connsiteY20" fmla="*/ 422031 h 537859"/>
                            <a:gd name="connsiteX21" fmla="*/ 316682 w 466164"/>
                            <a:gd name="connsiteY21" fmla="*/ 450167 h 537859"/>
                            <a:gd name="connsiteX22" fmla="*/ 302614 w 466164"/>
                            <a:gd name="connsiteY22" fmla="*/ 407964 h 537859"/>
                            <a:gd name="connsiteX23" fmla="*/ 218208 w 466164"/>
                            <a:gd name="connsiteY23" fmla="*/ 393896 h 537859"/>
                            <a:gd name="connsiteX24" fmla="*/ 246344 w 466164"/>
                            <a:gd name="connsiteY24" fmla="*/ 365760 h 537859"/>
                            <a:gd name="connsiteX25" fmla="*/ 372953 w 466164"/>
                            <a:gd name="connsiteY25" fmla="*/ 70339 h 537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</a:cxnLst>
                          <a:rect l="l" t="t" r="r" b="b"/>
                          <a:pathLst>
                            <a:path w="466164" h="537859">
                              <a:moveTo>
                                <a:pt x="204141" y="0"/>
                              </a:moveTo>
                              <a:cubicBezTo>
                                <a:pt x="213519" y="14068"/>
                                <a:pt x="224715" y="27081"/>
                                <a:pt x="232276" y="42204"/>
                              </a:cubicBezTo>
                              <a:cubicBezTo>
                                <a:pt x="269788" y="117228"/>
                                <a:pt x="215937" y="52863"/>
                                <a:pt x="274479" y="140677"/>
                              </a:cubicBezTo>
                              <a:cubicBezTo>
                                <a:pt x="281836" y="151713"/>
                                <a:pt x="293236" y="159434"/>
                                <a:pt x="302614" y="168813"/>
                              </a:cubicBezTo>
                              <a:cubicBezTo>
                                <a:pt x="297925" y="187570"/>
                                <a:pt x="297194" y="207791"/>
                                <a:pt x="288547" y="225084"/>
                              </a:cubicBezTo>
                              <a:cubicBezTo>
                                <a:pt x="274226" y="253725"/>
                                <a:pt x="226984" y="269932"/>
                                <a:pt x="204141" y="281354"/>
                              </a:cubicBezTo>
                              <a:cubicBezTo>
                                <a:pt x="200272" y="292961"/>
                                <a:pt x="187684" y="351693"/>
                                <a:pt x="161937" y="351693"/>
                              </a:cubicBezTo>
                              <a:cubicBezTo>
                                <a:pt x="145030" y="351693"/>
                                <a:pt x="134856" y="331118"/>
                                <a:pt x="119734" y="323557"/>
                              </a:cubicBezTo>
                              <a:cubicBezTo>
                                <a:pt x="106471" y="316925"/>
                                <a:pt x="91599" y="314179"/>
                                <a:pt x="77531" y="309490"/>
                              </a:cubicBezTo>
                              <a:cubicBezTo>
                                <a:pt x="63463" y="314179"/>
                                <a:pt x="43947" y="311490"/>
                                <a:pt x="35328" y="323557"/>
                              </a:cubicBezTo>
                              <a:cubicBezTo>
                                <a:pt x="18090" y="347690"/>
                                <a:pt x="0" y="436736"/>
                                <a:pt x="7193" y="407964"/>
                              </a:cubicBezTo>
                              <a:cubicBezTo>
                                <a:pt x="11882" y="389207"/>
                                <a:pt x="7590" y="365365"/>
                                <a:pt x="21261" y="351693"/>
                              </a:cubicBezTo>
                              <a:cubicBezTo>
                                <a:pt x="34932" y="338022"/>
                                <a:pt x="58941" y="342937"/>
                                <a:pt x="77531" y="337625"/>
                              </a:cubicBezTo>
                              <a:cubicBezTo>
                                <a:pt x="91789" y="333551"/>
                                <a:pt x="105666" y="328246"/>
                                <a:pt x="119734" y="323557"/>
                              </a:cubicBezTo>
                              <a:cubicBezTo>
                                <a:pt x="129113" y="337625"/>
                                <a:pt x="137308" y="352558"/>
                                <a:pt x="147870" y="365760"/>
                              </a:cubicBezTo>
                              <a:cubicBezTo>
                                <a:pt x="171195" y="394916"/>
                                <a:pt x="197300" y="391896"/>
                                <a:pt x="161937" y="436099"/>
                              </a:cubicBezTo>
                              <a:cubicBezTo>
                                <a:pt x="151375" y="449301"/>
                                <a:pt x="135184" y="457367"/>
                                <a:pt x="119734" y="464234"/>
                              </a:cubicBezTo>
                              <a:cubicBezTo>
                                <a:pt x="92633" y="476279"/>
                                <a:pt x="35328" y="492370"/>
                                <a:pt x="35328" y="492370"/>
                              </a:cubicBezTo>
                              <a:cubicBezTo>
                                <a:pt x="86610" y="509463"/>
                                <a:pt x="152152" y="537859"/>
                                <a:pt x="204141" y="492370"/>
                              </a:cubicBezTo>
                              <a:cubicBezTo>
                                <a:pt x="225607" y="473587"/>
                                <a:pt x="169904" y="428133"/>
                                <a:pt x="190073" y="407964"/>
                              </a:cubicBezTo>
                              <a:cubicBezTo>
                                <a:pt x="210242" y="387795"/>
                                <a:pt x="246344" y="417342"/>
                                <a:pt x="274479" y="422031"/>
                              </a:cubicBezTo>
                              <a:cubicBezTo>
                                <a:pt x="288547" y="431410"/>
                                <a:pt x="301559" y="457728"/>
                                <a:pt x="316682" y="450167"/>
                              </a:cubicBezTo>
                              <a:cubicBezTo>
                                <a:pt x="329945" y="443536"/>
                                <a:pt x="315489" y="415321"/>
                                <a:pt x="302614" y="407964"/>
                              </a:cubicBezTo>
                              <a:cubicBezTo>
                                <a:pt x="277849" y="393812"/>
                                <a:pt x="246343" y="398585"/>
                                <a:pt x="218208" y="393896"/>
                              </a:cubicBezTo>
                              <a:cubicBezTo>
                                <a:pt x="227587" y="384517"/>
                                <a:pt x="233548" y="369250"/>
                                <a:pt x="246344" y="365760"/>
                              </a:cubicBezTo>
                              <a:cubicBezTo>
                                <a:pt x="466164" y="305809"/>
                                <a:pt x="372953" y="472623"/>
                                <a:pt x="372953" y="70339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507" name="Freeform 506"/>
                        <p:cNvSpPr/>
                        <p:nvPr/>
                      </p:nvSpPr>
                      <p:spPr>
                        <a:xfrm>
                          <a:off x="6893169" y="1800665"/>
                          <a:ext cx="253219" cy="689317"/>
                        </a:xfrm>
                        <a:custGeom>
                          <a:avLst/>
                          <a:gdLst>
                            <a:gd name="connsiteX0" fmla="*/ 28136 w 253219"/>
                            <a:gd name="connsiteY0" fmla="*/ 0 h 689317"/>
                            <a:gd name="connsiteX1" fmla="*/ 70339 w 253219"/>
                            <a:gd name="connsiteY1" fmla="*/ 42203 h 689317"/>
                            <a:gd name="connsiteX2" fmla="*/ 98474 w 253219"/>
                            <a:gd name="connsiteY2" fmla="*/ 126609 h 689317"/>
                            <a:gd name="connsiteX3" fmla="*/ 154745 w 253219"/>
                            <a:gd name="connsiteY3" fmla="*/ 239150 h 689317"/>
                            <a:gd name="connsiteX4" fmla="*/ 182880 w 253219"/>
                            <a:gd name="connsiteY4" fmla="*/ 295421 h 689317"/>
                            <a:gd name="connsiteX5" fmla="*/ 154745 w 253219"/>
                            <a:gd name="connsiteY5" fmla="*/ 407963 h 689317"/>
                            <a:gd name="connsiteX6" fmla="*/ 140677 w 253219"/>
                            <a:gd name="connsiteY6" fmla="*/ 464233 h 689317"/>
                            <a:gd name="connsiteX7" fmla="*/ 126609 w 253219"/>
                            <a:gd name="connsiteY7" fmla="*/ 506437 h 689317"/>
                            <a:gd name="connsiteX8" fmla="*/ 84406 w 253219"/>
                            <a:gd name="connsiteY8" fmla="*/ 534572 h 689317"/>
                            <a:gd name="connsiteX9" fmla="*/ 0 w 253219"/>
                            <a:gd name="connsiteY9" fmla="*/ 562707 h 689317"/>
                            <a:gd name="connsiteX10" fmla="*/ 42203 w 253219"/>
                            <a:gd name="connsiteY10" fmla="*/ 576775 h 689317"/>
                            <a:gd name="connsiteX11" fmla="*/ 112542 w 253219"/>
                            <a:gd name="connsiteY11" fmla="*/ 590843 h 689317"/>
                            <a:gd name="connsiteX12" fmla="*/ 84406 w 253219"/>
                            <a:gd name="connsiteY12" fmla="*/ 675249 h 689317"/>
                            <a:gd name="connsiteX13" fmla="*/ 98474 w 253219"/>
                            <a:gd name="connsiteY13" fmla="*/ 633046 h 689317"/>
                            <a:gd name="connsiteX14" fmla="*/ 154745 w 253219"/>
                            <a:gd name="connsiteY14" fmla="*/ 618978 h 689317"/>
                            <a:gd name="connsiteX15" fmla="*/ 211016 w 253219"/>
                            <a:gd name="connsiteY15" fmla="*/ 647113 h 689317"/>
                            <a:gd name="connsiteX16" fmla="*/ 168813 w 253219"/>
                            <a:gd name="connsiteY16" fmla="*/ 562707 h 689317"/>
                            <a:gd name="connsiteX17" fmla="*/ 182880 w 253219"/>
                            <a:gd name="connsiteY17" fmla="*/ 492369 h 689317"/>
                            <a:gd name="connsiteX18" fmla="*/ 225083 w 253219"/>
                            <a:gd name="connsiteY18" fmla="*/ 450166 h 689317"/>
                            <a:gd name="connsiteX19" fmla="*/ 253219 w 253219"/>
                            <a:gd name="connsiteY19" fmla="*/ 407963 h 689317"/>
                            <a:gd name="connsiteX20" fmla="*/ 239151 w 253219"/>
                            <a:gd name="connsiteY20" fmla="*/ 225083 h 689317"/>
                            <a:gd name="connsiteX21" fmla="*/ 211016 w 253219"/>
                            <a:gd name="connsiteY21" fmla="*/ 182880 h 689317"/>
                            <a:gd name="connsiteX22" fmla="*/ 196948 w 253219"/>
                            <a:gd name="connsiteY22" fmla="*/ 140677 h 689317"/>
                            <a:gd name="connsiteX23" fmla="*/ 140677 w 253219"/>
                            <a:gd name="connsiteY23" fmla="*/ 70338 h 689317"/>
                            <a:gd name="connsiteX24" fmla="*/ 140677 w 253219"/>
                            <a:gd name="connsiteY24" fmla="*/ 0 h 6893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253219" h="689317">
                              <a:moveTo>
                                <a:pt x="28136" y="0"/>
                              </a:moveTo>
                              <a:cubicBezTo>
                                <a:pt x="42204" y="14068"/>
                                <a:pt x="60677" y="24812"/>
                                <a:pt x="70339" y="42203"/>
                              </a:cubicBezTo>
                              <a:cubicBezTo>
                                <a:pt x="84742" y="68128"/>
                                <a:pt x="85211" y="100083"/>
                                <a:pt x="98474" y="126609"/>
                              </a:cubicBezTo>
                              <a:lnTo>
                                <a:pt x="154745" y="239150"/>
                              </a:lnTo>
                              <a:lnTo>
                                <a:pt x="182880" y="295421"/>
                              </a:lnTo>
                              <a:lnTo>
                                <a:pt x="154745" y="407963"/>
                              </a:lnTo>
                              <a:cubicBezTo>
                                <a:pt x="150056" y="426720"/>
                                <a:pt x="146791" y="445891"/>
                                <a:pt x="140677" y="464233"/>
                              </a:cubicBezTo>
                              <a:cubicBezTo>
                                <a:pt x="135988" y="478301"/>
                                <a:pt x="135873" y="494858"/>
                                <a:pt x="126609" y="506437"/>
                              </a:cubicBezTo>
                              <a:cubicBezTo>
                                <a:pt x="116047" y="519639"/>
                                <a:pt x="99856" y="527705"/>
                                <a:pt x="84406" y="534572"/>
                              </a:cubicBezTo>
                              <a:cubicBezTo>
                                <a:pt x="57305" y="546617"/>
                                <a:pt x="0" y="562707"/>
                                <a:pt x="0" y="562707"/>
                              </a:cubicBezTo>
                              <a:cubicBezTo>
                                <a:pt x="14068" y="567396"/>
                                <a:pt x="27374" y="576775"/>
                                <a:pt x="42203" y="576775"/>
                              </a:cubicBezTo>
                              <a:cubicBezTo>
                                <a:pt x="115251" y="576775"/>
                                <a:pt x="57586" y="535887"/>
                                <a:pt x="112542" y="590843"/>
                              </a:cubicBezTo>
                              <a:lnTo>
                                <a:pt x="84406" y="675249"/>
                              </a:lnTo>
                              <a:cubicBezTo>
                                <a:pt x="79717" y="689317"/>
                                <a:pt x="84088" y="636643"/>
                                <a:pt x="98474" y="633046"/>
                              </a:cubicBezTo>
                              <a:lnTo>
                                <a:pt x="154745" y="618978"/>
                              </a:lnTo>
                              <a:cubicBezTo>
                                <a:pt x="173502" y="628356"/>
                                <a:pt x="193567" y="658745"/>
                                <a:pt x="211016" y="647113"/>
                              </a:cubicBezTo>
                              <a:cubicBezTo>
                                <a:pt x="242126" y="626373"/>
                                <a:pt x="177419" y="571314"/>
                                <a:pt x="168813" y="562707"/>
                              </a:cubicBezTo>
                              <a:cubicBezTo>
                                <a:pt x="173502" y="539261"/>
                                <a:pt x="172187" y="513755"/>
                                <a:pt x="182880" y="492369"/>
                              </a:cubicBezTo>
                              <a:cubicBezTo>
                                <a:pt x="191777" y="474575"/>
                                <a:pt x="212347" y="465449"/>
                                <a:pt x="225083" y="450166"/>
                              </a:cubicBezTo>
                              <a:cubicBezTo>
                                <a:pt x="235907" y="437177"/>
                                <a:pt x="243840" y="422031"/>
                                <a:pt x="253219" y="407963"/>
                              </a:cubicBezTo>
                              <a:cubicBezTo>
                                <a:pt x="248530" y="347003"/>
                                <a:pt x="250418" y="285176"/>
                                <a:pt x="239151" y="225083"/>
                              </a:cubicBezTo>
                              <a:cubicBezTo>
                                <a:pt x="236035" y="208465"/>
                                <a:pt x="218577" y="198002"/>
                                <a:pt x="211016" y="182880"/>
                              </a:cubicBezTo>
                              <a:cubicBezTo>
                                <a:pt x="204384" y="169617"/>
                                <a:pt x="204577" y="153393"/>
                                <a:pt x="196948" y="140677"/>
                              </a:cubicBezTo>
                              <a:cubicBezTo>
                                <a:pt x="175236" y="104490"/>
                                <a:pt x="152743" y="118599"/>
                                <a:pt x="140677" y="70338"/>
                              </a:cubicBezTo>
                              <a:cubicBezTo>
                                <a:pt x="134990" y="47592"/>
                                <a:pt x="140677" y="23446"/>
                                <a:pt x="140677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508" name="Oval 507"/>
                        <p:cNvSpPr/>
                        <p:nvPr/>
                      </p:nvSpPr>
                      <p:spPr>
                        <a:xfrm>
                          <a:off x="6019800" y="990600"/>
                          <a:ext cx="45719" cy="76200"/>
                        </a:xfrm>
                        <a:prstGeom prst="ellipse">
                          <a:avLst/>
                        </a:prstGeom>
                        <a:grpFill/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477" name="Group 476"/>
                    <p:cNvGrpSpPr/>
                    <p:nvPr/>
                  </p:nvGrpSpPr>
                  <p:grpSpPr>
                    <a:xfrm>
                      <a:off x="1219200" y="2666999"/>
                      <a:ext cx="1600200" cy="685799"/>
                      <a:chOff x="5795889" y="844062"/>
                      <a:chExt cx="2335237" cy="1645920"/>
                    </a:xfrm>
                    <a:solidFill>
                      <a:schemeClr val="tx1"/>
                    </a:solidFill>
                  </p:grpSpPr>
                  <p:sp>
                    <p:nvSpPr>
                      <p:cNvPr id="489" name="Freeform 488"/>
                      <p:cNvSpPr/>
                      <p:nvPr/>
                    </p:nvSpPr>
                    <p:spPr>
                      <a:xfrm>
                        <a:off x="5913120" y="1029085"/>
                        <a:ext cx="1650609" cy="911233"/>
                      </a:xfrm>
                      <a:custGeom>
                        <a:avLst/>
                        <a:gdLst>
                          <a:gd name="connsiteX0" fmla="*/ 23446 w 1650609"/>
                          <a:gd name="connsiteY0" fmla="*/ 321413 h 911233"/>
                          <a:gd name="connsiteX1" fmla="*/ 93785 w 1650609"/>
                          <a:gd name="connsiteY1" fmla="*/ 251075 h 911233"/>
                          <a:gd name="connsiteX2" fmla="*/ 135988 w 1650609"/>
                          <a:gd name="connsiteY2" fmla="*/ 222940 h 911233"/>
                          <a:gd name="connsiteX3" fmla="*/ 164123 w 1650609"/>
                          <a:gd name="connsiteY3" fmla="*/ 265143 h 911233"/>
                          <a:gd name="connsiteX4" fmla="*/ 234462 w 1650609"/>
                          <a:gd name="connsiteY4" fmla="*/ 335481 h 911233"/>
                          <a:gd name="connsiteX5" fmla="*/ 276665 w 1650609"/>
                          <a:gd name="connsiteY5" fmla="*/ 405820 h 911233"/>
                          <a:gd name="connsiteX6" fmla="*/ 304800 w 1650609"/>
                          <a:gd name="connsiteY6" fmla="*/ 532429 h 911233"/>
                          <a:gd name="connsiteX7" fmla="*/ 375138 w 1650609"/>
                          <a:gd name="connsiteY7" fmla="*/ 602767 h 911233"/>
                          <a:gd name="connsiteX8" fmla="*/ 459545 w 1650609"/>
                          <a:gd name="connsiteY8" fmla="*/ 701241 h 911233"/>
                          <a:gd name="connsiteX9" fmla="*/ 487680 w 1650609"/>
                          <a:gd name="connsiteY9" fmla="*/ 729377 h 911233"/>
                          <a:gd name="connsiteX10" fmla="*/ 572086 w 1650609"/>
                          <a:gd name="connsiteY10" fmla="*/ 785647 h 911233"/>
                          <a:gd name="connsiteX11" fmla="*/ 600222 w 1650609"/>
                          <a:gd name="connsiteY11" fmla="*/ 813783 h 911233"/>
                          <a:gd name="connsiteX12" fmla="*/ 656492 w 1650609"/>
                          <a:gd name="connsiteY12" fmla="*/ 827850 h 911233"/>
                          <a:gd name="connsiteX13" fmla="*/ 754966 w 1650609"/>
                          <a:gd name="connsiteY13" fmla="*/ 855986 h 911233"/>
                          <a:gd name="connsiteX14" fmla="*/ 783102 w 1650609"/>
                          <a:gd name="connsiteY14" fmla="*/ 884121 h 911233"/>
                          <a:gd name="connsiteX15" fmla="*/ 1022252 w 1650609"/>
                          <a:gd name="connsiteY15" fmla="*/ 884121 h 911233"/>
                          <a:gd name="connsiteX16" fmla="*/ 1120726 w 1650609"/>
                          <a:gd name="connsiteY16" fmla="*/ 855986 h 911233"/>
                          <a:gd name="connsiteX17" fmla="*/ 1261403 w 1650609"/>
                          <a:gd name="connsiteY17" fmla="*/ 743444 h 911233"/>
                          <a:gd name="connsiteX18" fmla="*/ 1289538 w 1650609"/>
                          <a:gd name="connsiteY18" fmla="*/ 701241 h 911233"/>
                          <a:gd name="connsiteX19" fmla="*/ 1317674 w 1650609"/>
                          <a:gd name="connsiteY19" fmla="*/ 616835 h 911233"/>
                          <a:gd name="connsiteX20" fmla="*/ 1331742 w 1650609"/>
                          <a:gd name="connsiteY20" fmla="*/ 574632 h 911233"/>
                          <a:gd name="connsiteX21" fmla="*/ 1345809 w 1650609"/>
                          <a:gd name="connsiteY21" fmla="*/ 518361 h 911233"/>
                          <a:gd name="connsiteX22" fmla="*/ 1373945 w 1650609"/>
                          <a:gd name="connsiteY22" fmla="*/ 433955 h 911233"/>
                          <a:gd name="connsiteX23" fmla="*/ 1430215 w 1650609"/>
                          <a:gd name="connsiteY23" fmla="*/ 349549 h 911233"/>
                          <a:gd name="connsiteX24" fmla="*/ 1472418 w 1650609"/>
                          <a:gd name="connsiteY24" fmla="*/ 335481 h 911233"/>
                          <a:gd name="connsiteX25" fmla="*/ 1514622 w 1650609"/>
                          <a:gd name="connsiteY25" fmla="*/ 194804 h 911233"/>
                          <a:gd name="connsiteX26" fmla="*/ 1556825 w 1650609"/>
                          <a:gd name="connsiteY26" fmla="*/ 152601 h 911233"/>
                          <a:gd name="connsiteX27" fmla="*/ 1599028 w 1650609"/>
                          <a:gd name="connsiteY27" fmla="*/ 82263 h 911233"/>
                          <a:gd name="connsiteX28" fmla="*/ 1613095 w 1650609"/>
                          <a:gd name="connsiteY28" fmla="*/ 40060 h 911233"/>
                          <a:gd name="connsiteX29" fmla="*/ 1641231 w 1650609"/>
                          <a:gd name="connsiteY29" fmla="*/ 11924 h 911233"/>
                          <a:gd name="connsiteX30" fmla="*/ 1556825 w 1650609"/>
                          <a:gd name="connsiteY30" fmla="*/ 54127 h 911233"/>
                          <a:gd name="connsiteX31" fmla="*/ 1444283 w 1650609"/>
                          <a:gd name="connsiteY31" fmla="*/ 82263 h 911233"/>
                          <a:gd name="connsiteX32" fmla="*/ 1359877 w 1650609"/>
                          <a:gd name="connsiteY32" fmla="*/ 96330 h 9112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</a:cxnLst>
                        <a:rect l="l" t="t" r="r" b="b"/>
                        <a:pathLst>
                          <a:path w="1650609" h="911233">
                            <a:moveTo>
                              <a:pt x="23446" y="321413"/>
                            </a:moveTo>
                            <a:cubicBezTo>
                              <a:pt x="135987" y="246387"/>
                              <a:pt x="0" y="344859"/>
                              <a:pt x="93785" y="251075"/>
                            </a:cubicBezTo>
                            <a:cubicBezTo>
                              <a:pt x="105740" y="239120"/>
                              <a:pt x="121920" y="232318"/>
                              <a:pt x="135988" y="222940"/>
                            </a:cubicBezTo>
                            <a:cubicBezTo>
                              <a:pt x="145366" y="237008"/>
                              <a:pt x="152990" y="252419"/>
                              <a:pt x="164123" y="265143"/>
                            </a:cubicBezTo>
                            <a:cubicBezTo>
                              <a:pt x="185958" y="290097"/>
                              <a:pt x="234462" y="335481"/>
                              <a:pt x="234462" y="335481"/>
                            </a:cubicBezTo>
                            <a:cubicBezTo>
                              <a:pt x="274311" y="455033"/>
                              <a:pt x="218734" y="309268"/>
                              <a:pt x="276665" y="405820"/>
                            </a:cubicBezTo>
                            <a:cubicBezTo>
                              <a:pt x="295969" y="437994"/>
                              <a:pt x="295570" y="504739"/>
                              <a:pt x="304800" y="532429"/>
                            </a:cubicBezTo>
                            <a:cubicBezTo>
                              <a:pt x="318198" y="572623"/>
                              <a:pt x="342983" y="581330"/>
                              <a:pt x="375138" y="602767"/>
                            </a:cubicBezTo>
                            <a:cubicBezTo>
                              <a:pt x="417989" y="667043"/>
                              <a:pt x="391317" y="633012"/>
                              <a:pt x="459545" y="701241"/>
                            </a:cubicBezTo>
                            <a:cubicBezTo>
                              <a:pt x="468923" y="710620"/>
                              <a:pt x="476644" y="722020"/>
                              <a:pt x="487680" y="729377"/>
                            </a:cubicBezTo>
                            <a:cubicBezTo>
                              <a:pt x="515815" y="748134"/>
                              <a:pt x="548176" y="761737"/>
                              <a:pt x="572086" y="785647"/>
                            </a:cubicBezTo>
                            <a:cubicBezTo>
                              <a:pt x="581465" y="795026"/>
                              <a:pt x="588359" y="807851"/>
                              <a:pt x="600222" y="813783"/>
                            </a:cubicBezTo>
                            <a:cubicBezTo>
                              <a:pt x="617515" y="822429"/>
                              <a:pt x="637902" y="822539"/>
                              <a:pt x="656492" y="827850"/>
                            </a:cubicBezTo>
                            <a:cubicBezTo>
                              <a:pt x="797793" y="868222"/>
                              <a:pt x="579016" y="811998"/>
                              <a:pt x="754966" y="855986"/>
                            </a:cubicBezTo>
                            <a:cubicBezTo>
                              <a:pt x="764345" y="865364"/>
                              <a:pt x="770519" y="879927"/>
                              <a:pt x="783102" y="884121"/>
                            </a:cubicBezTo>
                            <a:cubicBezTo>
                              <a:pt x="864438" y="911233"/>
                              <a:pt x="939245" y="892422"/>
                              <a:pt x="1022252" y="884121"/>
                            </a:cubicBezTo>
                            <a:cubicBezTo>
                              <a:pt x="1035492" y="880811"/>
                              <a:pt x="1104217" y="865157"/>
                              <a:pt x="1120726" y="855986"/>
                            </a:cubicBezTo>
                            <a:cubicBezTo>
                              <a:pt x="1160563" y="833854"/>
                              <a:pt x="1233498" y="785302"/>
                              <a:pt x="1261403" y="743444"/>
                            </a:cubicBezTo>
                            <a:cubicBezTo>
                              <a:pt x="1270781" y="729376"/>
                              <a:pt x="1282671" y="716691"/>
                              <a:pt x="1289538" y="701241"/>
                            </a:cubicBezTo>
                            <a:cubicBezTo>
                              <a:pt x="1301583" y="674140"/>
                              <a:pt x="1308295" y="644970"/>
                              <a:pt x="1317674" y="616835"/>
                            </a:cubicBezTo>
                            <a:cubicBezTo>
                              <a:pt x="1322363" y="602767"/>
                              <a:pt x="1328146" y="589018"/>
                              <a:pt x="1331742" y="574632"/>
                            </a:cubicBezTo>
                            <a:cubicBezTo>
                              <a:pt x="1336431" y="555875"/>
                              <a:pt x="1340253" y="536880"/>
                              <a:pt x="1345809" y="518361"/>
                            </a:cubicBezTo>
                            <a:cubicBezTo>
                              <a:pt x="1354331" y="489954"/>
                              <a:pt x="1357494" y="458631"/>
                              <a:pt x="1373945" y="433955"/>
                            </a:cubicBezTo>
                            <a:cubicBezTo>
                              <a:pt x="1392702" y="405820"/>
                              <a:pt x="1398136" y="360242"/>
                              <a:pt x="1430215" y="349549"/>
                            </a:cubicBezTo>
                            <a:lnTo>
                              <a:pt x="1472418" y="335481"/>
                            </a:lnTo>
                            <a:cubicBezTo>
                              <a:pt x="1478794" y="309979"/>
                              <a:pt x="1503205" y="206221"/>
                              <a:pt x="1514622" y="194804"/>
                            </a:cubicBezTo>
                            <a:lnTo>
                              <a:pt x="1556825" y="152601"/>
                            </a:lnTo>
                            <a:cubicBezTo>
                              <a:pt x="1596674" y="33047"/>
                              <a:pt x="1541097" y="178814"/>
                              <a:pt x="1599028" y="82263"/>
                            </a:cubicBezTo>
                            <a:cubicBezTo>
                              <a:pt x="1606657" y="69548"/>
                              <a:pt x="1605466" y="52775"/>
                              <a:pt x="1613095" y="40060"/>
                            </a:cubicBezTo>
                            <a:cubicBezTo>
                              <a:pt x="1619919" y="28687"/>
                              <a:pt x="1650609" y="21303"/>
                              <a:pt x="1641231" y="11924"/>
                            </a:cubicBezTo>
                            <a:cubicBezTo>
                              <a:pt x="1629308" y="0"/>
                              <a:pt x="1558555" y="53498"/>
                              <a:pt x="1556825" y="54127"/>
                            </a:cubicBezTo>
                            <a:cubicBezTo>
                              <a:pt x="1520485" y="67342"/>
                              <a:pt x="1482426" y="75906"/>
                              <a:pt x="1444283" y="82263"/>
                            </a:cubicBezTo>
                            <a:lnTo>
                              <a:pt x="1359877" y="9633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490" name="Group 489"/>
                      <p:cNvGrpSpPr/>
                      <p:nvPr/>
                    </p:nvGrpSpPr>
                    <p:grpSpPr>
                      <a:xfrm>
                        <a:off x="5795889" y="844062"/>
                        <a:ext cx="2335237" cy="1645920"/>
                        <a:chOff x="5795889" y="844062"/>
                        <a:chExt cx="2335237" cy="1645920"/>
                      </a:xfrm>
                      <a:grpFill/>
                    </p:grpSpPr>
                    <p:sp>
                      <p:nvSpPr>
                        <p:cNvPr id="491" name="Freeform 490"/>
                        <p:cNvSpPr/>
                        <p:nvPr/>
                      </p:nvSpPr>
                      <p:spPr>
                        <a:xfrm>
                          <a:off x="5814148" y="1266092"/>
                          <a:ext cx="111433" cy="359576"/>
                        </a:xfrm>
                        <a:custGeom>
                          <a:avLst/>
                          <a:gdLst>
                            <a:gd name="connsiteX0" fmla="*/ 23944 w 111433"/>
                            <a:gd name="connsiteY0" fmla="*/ 0 h 359576"/>
                            <a:gd name="connsiteX1" fmla="*/ 23944 w 111433"/>
                            <a:gd name="connsiteY1" fmla="*/ 126610 h 359576"/>
                            <a:gd name="connsiteX2" fmla="*/ 38012 w 111433"/>
                            <a:gd name="connsiteY2" fmla="*/ 239151 h 359576"/>
                            <a:gd name="connsiteX3" fmla="*/ 52080 w 111433"/>
                            <a:gd name="connsiteY3" fmla="*/ 337625 h 359576"/>
                            <a:gd name="connsiteX4" fmla="*/ 80215 w 111433"/>
                            <a:gd name="connsiteY4" fmla="*/ 211016 h 359576"/>
                            <a:gd name="connsiteX5" fmla="*/ 94283 w 111433"/>
                            <a:gd name="connsiteY5" fmla="*/ 168813 h 359576"/>
                            <a:gd name="connsiteX6" fmla="*/ 108350 w 111433"/>
                            <a:gd name="connsiteY6" fmla="*/ 28136 h 3595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11433" h="359576">
                              <a:moveTo>
                                <a:pt x="23944" y="0"/>
                              </a:moveTo>
                              <a:cubicBezTo>
                                <a:pt x="0" y="71837"/>
                                <a:pt x="9089" y="22626"/>
                                <a:pt x="23944" y="126610"/>
                              </a:cubicBezTo>
                              <a:cubicBezTo>
                                <a:pt x="29290" y="164036"/>
                                <a:pt x="33015" y="201677"/>
                                <a:pt x="38012" y="239151"/>
                              </a:cubicBezTo>
                              <a:cubicBezTo>
                                <a:pt x="42394" y="272018"/>
                                <a:pt x="47391" y="304800"/>
                                <a:pt x="52080" y="337625"/>
                              </a:cubicBezTo>
                              <a:cubicBezTo>
                                <a:pt x="83749" y="242614"/>
                                <a:pt x="47201" y="359576"/>
                                <a:pt x="80215" y="211016"/>
                              </a:cubicBezTo>
                              <a:cubicBezTo>
                                <a:pt x="83432" y="196540"/>
                                <a:pt x="89594" y="182881"/>
                                <a:pt x="94283" y="168813"/>
                              </a:cubicBezTo>
                              <a:cubicBezTo>
                                <a:pt x="111433" y="65905"/>
                                <a:pt x="108350" y="112930"/>
                                <a:pt x="108350" y="2813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92" name="Freeform 491"/>
                        <p:cNvSpPr/>
                        <p:nvPr/>
                      </p:nvSpPr>
                      <p:spPr>
                        <a:xfrm>
                          <a:off x="5795889" y="844062"/>
                          <a:ext cx="1521749" cy="506436"/>
                        </a:xfrm>
                        <a:custGeom>
                          <a:avLst/>
                          <a:gdLst>
                            <a:gd name="connsiteX0" fmla="*/ 42203 w 1521749"/>
                            <a:gd name="connsiteY0" fmla="*/ 436098 h 506436"/>
                            <a:gd name="connsiteX1" fmla="*/ 28136 w 1521749"/>
                            <a:gd name="connsiteY1" fmla="*/ 323556 h 506436"/>
                            <a:gd name="connsiteX2" fmla="*/ 0 w 1521749"/>
                            <a:gd name="connsiteY2" fmla="*/ 239150 h 506436"/>
                            <a:gd name="connsiteX3" fmla="*/ 14068 w 1521749"/>
                            <a:gd name="connsiteY3" fmla="*/ 112541 h 506436"/>
                            <a:gd name="connsiteX4" fmla="*/ 42203 w 1521749"/>
                            <a:gd name="connsiteY4" fmla="*/ 70338 h 506436"/>
                            <a:gd name="connsiteX5" fmla="*/ 112542 w 1521749"/>
                            <a:gd name="connsiteY5" fmla="*/ 14067 h 506436"/>
                            <a:gd name="connsiteX6" fmla="*/ 154745 w 1521749"/>
                            <a:gd name="connsiteY6" fmla="*/ 0 h 506436"/>
                            <a:gd name="connsiteX7" fmla="*/ 253219 w 1521749"/>
                            <a:gd name="connsiteY7" fmla="*/ 14067 h 506436"/>
                            <a:gd name="connsiteX8" fmla="*/ 281354 w 1521749"/>
                            <a:gd name="connsiteY8" fmla="*/ 42203 h 506436"/>
                            <a:gd name="connsiteX9" fmla="*/ 323557 w 1521749"/>
                            <a:gd name="connsiteY9" fmla="*/ 56270 h 506436"/>
                            <a:gd name="connsiteX10" fmla="*/ 379828 w 1521749"/>
                            <a:gd name="connsiteY10" fmla="*/ 140676 h 506436"/>
                            <a:gd name="connsiteX11" fmla="*/ 436099 w 1521749"/>
                            <a:gd name="connsiteY11" fmla="*/ 225083 h 506436"/>
                            <a:gd name="connsiteX12" fmla="*/ 450166 w 1521749"/>
                            <a:gd name="connsiteY12" fmla="*/ 267286 h 506436"/>
                            <a:gd name="connsiteX13" fmla="*/ 478302 w 1521749"/>
                            <a:gd name="connsiteY13" fmla="*/ 323556 h 506436"/>
                            <a:gd name="connsiteX14" fmla="*/ 534573 w 1521749"/>
                            <a:gd name="connsiteY14" fmla="*/ 393895 h 506436"/>
                            <a:gd name="connsiteX15" fmla="*/ 576776 w 1521749"/>
                            <a:gd name="connsiteY15" fmla="*/ 422030 h 506436"/>
                            <a:gd name="connsiteX16" fmla="*/ 604911 w 1521749"/>
                            <a:gd name="connsiteY16" fmla="*/ 450166 h 506436"/>
                            <a:gd name="connsiteX17" fmla="*/ 787791 w 1521749"/>
                            <a:gd name="connsiteY17" fmla="*/ 506436 h 506436"/>
                            <a:gd name="connsiteX18" fmla="*/ 1069145 w 1521749"/>
                            <a:gd name="connsiteY18" fmla="*/ 492369 h 506436"/>
                            <a:gd name="connsiteX19" fmla="*/ 1125416 w 1521749"/>
                            <a:gd name="connsiteY19" fmla="*/ 478301 h 506436"/>
                            <a:gd name="connsiteX20" fmla="*/ 1209822 w 1521749"/>
                            <a:gd name="connsiteY20" fmla="*/ 422030 h 506436"/>
                            <a:gd name="connsiteX21" fmla="*/ 1308296 w 1521749"/>
                            <a:gd name="connsiteY21" fmla="*/ 379827 h 506436"/>
                            <a:gd name="connsiteX22" fmla="*/ 1392702 w 1521749"/>
                            <a:gd name="connsiteY22" fmla="*/ 323556 h 506436"/>
                            <a:gd name="connsiteX23" fmla="*/ 1420837 w 1521749"/>
                            <a:gd name="connsiteY23" fmla="*/ 281353 h 506436"/>
                            <a:gd name="connsiteX24" fmla="*/ 1491176 w 1521749"/>
                            <a:gd name="connsiteY24" fmla="*/ 225083 h 506436"/>
                            <a:gd name="connsiteX25" fmla="*/ 1519311 w 1521749"/>
                            <a:gd name="connsiteY25" fmla="*/ 267286 h 506436"/>
                            <a:gd name="connsiteX26" fmla="*/ 1505243 w 1521749"/>
                            <a:gd name="connsiteY26" fmla="*/ 309489 h 506436"/>
                            <a:gd name="connsiteX27" fmla="*/ 1434905 w 1521749"/>
                            <a:gd name="connsiteY27" fmla="*/ 393895 h 506436"/>
                            <a:gd name="connsiteX28" fmla="*/ 1420837 w 1521749"/>
                            <a:gd name="connsiteY28" fmla="*/ 422030 h 5064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1521749" h="506436">
                              <a:moveTo>
                                <a:pt x="42203" y="436098"/>
                              </a:moveTo>
                              <a:cubicBezTo>
                                <a:pt x="37514" y="398584"/>
                                <a:pt x="36057" y="360523"/>
                                <a:pt x="28136" y="323556"/>
                              </a:cubicBezTo>
                              <a:cubicBezTo>
                                <a:pt x="21922" y="294557"/>
                                <a:pt x="0" y="239150"/>
                                <a:pt x="0" y="239150"/>
                              </a:cubicBezTo>
                              <a:cubicBezTo>
                                <a:pt x="4689" y="196947"/>
                                <a:pt x="3769" y="153736"/>
                                <a:pt x="14068" y="112541"/>
                              </a:cubicBezTo>
                              <a:cubicBezTo>
                                <a:pt x="18169" y="96139"/>
                                <a:pt x="31641" y="83540"/>
                                <a:pt x="42203" y="70338"/>
                              </a:cubicBezTo>
                              <a:cubicBezTo>
                                <a:pt x="59647" y="48533"/>
                                <a:pt x="88173" y="26251"/>
                                <a:pt x="112542" y="14067"/>
                              </a:cubicBezTo>
                              <a:cubicBezTo>
                                <a:pt x="125805" y="7435"/>
                                <a:pt x="140677" y="4689"/>
                                <a:pt x="154745" y="0"/>
                              </a:cubicBezTo>
                              <a:cubicBezTo>
                                <a:pt x="187570" y="4689"/>
                                <a:pt x="221763" y="3582"/>
                                <a:pt x="253219" y="14067"/>
                              </a:cubicBezTo>
                              <a:cubicBezTo>
                                <a:pt x="265802" y="18261"/>
                                <a:pt x="269981" y="35379"/>
                                <a:pt x="281354" y="42203"/>
                              </a:cubicBezTo>
                              <a:cubicBezTo>
                                <a:pt x="294069" y="49832"/>
                                <a:pt x="309489" y="51581"/>
                                <a:pt x="323557" y="56270"/>
                              </a:cubicBezTo>
                              <a:cubicBezTo>
                                <a:pt x="377294" y="110007"/>
                                <a:pt x="328728" y="55510"/>
                                <a:pt x="379828" y="140676"/>
                              </a:cubicBezTo>
                              <a:cubicBezTo>
                                <a:pt x="397226" y="169672"/>
                                <a:pt x="436099" y="225083"/>
                                <a:pt x="436099" y="225083"/>
                              </a:cubicBezTo>
                              <a:cubicBezTo>
                                <a:pt x="440788" y="239151"/>
                                <a:pt x="444325" y="253656"/>
                                <a:pt x="450166" y="267286"/>
                              </a:cubicBezTo>
                              <a:cubicBezTo>
                                <a:pt x="458427" y="286561"/>
                                <a:pt x="467898" y="305348"/>
                                <a:pt x="478302" y="323556"/>
                              </a:cubicBezTo>
                              <a:cubicBezTo>
                                <a:pt x="493698" y="350499"/>
                                <a:pt x="510246" y="374434"/>
                                <a:pt x="534573" y="393895"/>
                              </a:cubicBezTo>
                              <a:cubicBezTo>
                                <a:pt x="547775" y="404457"/>
                                <a:pt x="563574" y="411468"/>
                                <a:pt x="576776" y="422030"/>
                              </a:cubicBezTo>
                              <a:cubicBezTo>
                                <a:pt x="587133" y="430316"/>
                                <a:pt x="593048" y="444234"/>
                                <a:pt x="604911" y="450166"/>
                              </a:cubicBezTo>
                              <a:cubicBezTo>
                                <a:pt x="630864" y="463143"/>
                                <a:pt x="765365" y="500029"/>
                                <a:pt x="787791" y="506436"/>
                              </a:cubicBezTo>
                              <a:cubicBezTo>
                                <a:pt x="881576" y="501747"/>
                                <a:pt x="975568" y="500167"/>
                                <a:pt x="1069145" y="492369"/>
                              </a:cubicBezTo>
                              <a:cubicBezTo>
                                <a:pt x="1088413" y="490763"/>
                                <a:pt x="1108123" y="486948"/>
                                <a:pt x="1125416" y="478301"/>
                              </a:cubicBezTo>
                              <a:cubicBezTo>
                                <a:pt x="1155661" y="463179"/>
                                <a:pt x="1177743" y="432723"/>
                                <a:pt x="1209822" y="422030"/>
                              </a:cubicBezTo>
                              <a:cubicBezTo>
                                <a:pt x="1253484" y="407477"/>
                                <a:pt x="1264834" y="405904"/>
                                <a:pt x="1308296" y="379827"/>
                              </a:cubicBezTo>
                              <a:cubicBezTo>
                                <a:pt x="1337292" y="362429"/>
                                <a:pt x="1392702" y="323556"/>
                                <a:pt x="1392702" y="323556"/>
                              </a:cubicBezTo>
                              <a:cubicBezTo>
                                <a:pt x="1402080" y="309488"/>
                                <a:pt x="1410275" y="294555"/>
                                <a:pt x="1420837" y="281353"/>
                              </a:cubicBezTo>
                              <a:cubicBezTo>
                                <a:pt x="1443745" y="252719"/>
                                <a:pt x="1459842" y="245972"/>
                                <a:pt x="1491176" y="225083"/>
                              </a:cubicBezTo>
                              <a:cubicBezTo>
                                <a:pt x="1500554" y="239151"/>
                                <a:pt x="1516532" y="250609"/>
                                <a:pt x="1519311" y="267286"/>
                              </a:cubicBezTo>
                              <a:cubicBezTo>
                                <a:pt x="1521749" y="281913"/>
                                <a:pt x="1511875" y="296226"/>
                                <a:pt x="1505243" y="309489"/>
                              </a:cubicBezTo>
                              <a:cubicBezTo>
                                <a:pt x="1476844" y="366287"/>
                                <a:pt x="1476388" y="342041"/>
                                <a:pt x="1434905" y="393895"/>
                              </a:cubicBezTo>
                              <a:cubicBezTo>
                                <a:pt x="1428355" y="402083"/>
                                <a:pt x="1425526" y="412652"/>
                                <a:pt x="1420837" y="42203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93" name="Freeform 492"/>
                        <p:cNvSpPr/>
                        <p:nvPr/>
                      </p:nvSpPr>
                      <p:spPr>
                        <a:xfrm>
                          <a:off x="7272997" y="1252025"/>
                          <a:ext cx="845543" cy="295421"/>
                        </a:xfrm>
                        <a:custGeom>
                          <a:avLst/>
                          <a:gdLst>
                            <a:gd name="connsiteX0" fmla="*/ 0 w 845543"/>
                            <a:gd name="connsiteY0" fmla="*/ 295421 h 295421"/>
                            <a:gd name="connsiteX1" fmla="*/ 351692 w 845543"/>
                            <a:gd name="connsiteY1" fmla="*/ 281353 h 295421"/>
                            <a:gd name="connsiteX2" fmla="*/ 450166 w 845543"/>
                            <a:gd name="connsiteY2" fmla="*/ 267286 h 295421"/>
                            <a:gd name="connsiteX3" fmla="*/ 492369 w 845543"/>
                            <a:gd name="connsiteY3" fmla="*/ 253218 h 295421"/>
                            <a:gd name="connsiteX4" fmla="*/ 815926 w 845543"/>
                            <a:gd name="connsiteY4" fmla="*/ 239150 h 295421"/>
                            <a:gd name="connsiteX5" fmla="*/ 815926 w 845543"/>
                            <a:gd name="connsiteY5" fmla="*/ 154744 h 295421"/>
                            <a:gd name="connsiteX6" fmla="*/ 759655 w 845543"/>
                            <a:gd name="connsiteY6" fmla="*/ 140677 h 295421"/>
                            <a:gd name="connsiteX7" fmla="*/ 745588 w 845543"/>
                            <a:gd name="connsiteY7" fmla="*/ 98473 h 295421"/>
                            <a:gd name="connsiteX8" fmla="*/ 829994 w 845543"/>
                            <a:gd name="connsiteY8" fmla="*/ 14067 h 295421"/>
                            <a:gd name="connsiteX9" fmla="*/ 844061 w 845543"/>
                            <a:gd name="connsiteY9" fmla="*/ 0 h 2954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845543" h="295421">
                              <a:moveTo>
                                <a:pt x="0" y="295421"/>
                              </a:moveTo>
                              <a:cubicBezTo>
                                <a:pt x="117231" y="290732"/>
                                <a:pt x="234596" y="288671"/>
                                <a:pt x="351692" y="281353"/>
                              </a:cubicBezTo>
                              <a:cubicBezTo>
                                <a:pt x="384785" y="279285"/>
                                <a:pt x="417652" y="273789"/>
                                <a:pt x="450166" y="267286"/>
                              </a:cubicBezTo>
                              <a:cubicBezTo>
                                <a:pt x="464707" y="264378"/>
                                <a:pt x="477584" y="254355"/>
                                <a:pt x="492369" y="253218"/>
                              </a:cubicBezTo>
                              <a:cubicBezTo>
                                <a:pt x="600005" y="244938"/>
                                <a:pt x="708074" y="243839"/>
                                <a:pt x="815926" y="239150"/>
                              </a:cubicBezTo>
                              <a:cubicBezTo>
                                <a:pt x="823824" y="215457"/>
                                <a:pt x="845543" y="178437"/>
                                <a:pt x="815926" y="154744"/>
                              </a:cubicBezTo>
                              <a:cubicBezTo>
                                <a:pt x="800828" y="142666"/>
                                <a:pt x="778412" y="145366"/>
                                <a:pt x="759655" y="140677"/>
                              </a:cubicBezTo>
                              <a:cubicBezTo>
                                <a:pt x="754966" y="126609"/>
                                <a:pt x="738386" y="111436"/>
                                <a:pt x="745588" y="98473"/>
                              </a:cubicBezTo>
                              <a:cubicBezTo>
                                <a:pt x="764911" y="63691"/>
                                <a:pt x="801859" y="42202"/>
                                <a:pt x="829994" y="14067"/>
                              </a:cubicBezTo>
                              <a:lnTo>
                                <a:pt x="844061" y="0"/>
                              </a:ln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94" name="Freeform 493"/>
                        <p:cNvSpPr/>
                        <p:nvPr/>
                      </p:nvSpPr>
                      <p:spPr>
                        <a:xfrm>
                          <a:off x="7765366" y="1195754"/>
                          <a:ext cx="365760" cy="84406"/>
                        </a:xfrm>
                        <a:custGeom>
                          <a:avLst/>
                          <a:gdLst>
                            <a:gd name="connsiteX0" fmla="*/ 0 w 365760"/>
                            <a:gd name="connsiteY0" fmla="*/ 28135 h 84406"/>
                            <a:gd name="connsiteX1" fmla="*/ 225083 w 365760"/>
                            <a:gd name="connsiteY1" fmla="*/ 14068 h 84406"/>
                            <a:gd name="connsiteX2" fmla="*/ 281354 w 365760"/>
                            <a:gd name="connsiteY2" fmla="*/ 0 h 84406"/>
                            <a:gd name="connsiteX3" fmla="*/ 365760 w 365760"/>
                            <a:gd name="connsiteY3" fmla="*/ 14068 h 84406"/>
                            <a:gd name="connsiteX4" fmla="*/ 351692 w 365760"/>
                            <a:gd name="connsiteY4" fmla="*/ 70338 h 84406"/>
                            <a:gd name="connsiteX5" fmla="*/ 309489 w 365760"/>
                            <a:gd name="connsiteY5" fmla="*/ 84406 h 844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760" h="84406">
                              <a:moveTo>
                                <a:pt x="0" y="28135"/>
                              </a:moveTo>
                              <a:cubicBezTo>
                                <a:pt x="75028" y="23446"/>
                                <a:pt x="150282" y="21548"/>
                                <a:pt x="225083" y="14068"/>
                              </a:cubicBezTo>
                              <a:cubicBezTo>
                                <a:pt x="244321" y="12144"/>
                                <a:pt x="262020" y="0"/>
                                <a:pt x="281354" y="0"/>
                              </a:cubicBezTo>
                              <a:cubicBezTo>
                                <a:pt x="309877" y="0"/>
                                <a:pt x="337625" y="9379"/>
                                <a:pt x="365760" y="14068"/>
                              </a:cubicBezTo>
                              <a:cubicBezTo>
                                <a:pt x="361071" y="32825"/>
                                <a:pt x="363770" y="55241"/>
                                <a:pt x="351692" y="70338"/>
                              </a:cubicBezTo>
                              <a:cubicBezTo>
                                <a:pt x="342429" y="81917"/>
                                <a:pt x="309489" y="84406"/>
                                <a:pt x="309489" y="8440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95" name="Freeform 494"/>
                        <p:cNvSpPr/>
                        <p:nvPr/>
                      </p:nvSpPr>
                      <p:spPr>
                        <a:xfrm>
                          <a:off x="6386732" y="1083212"/>
                          <a:ext cx="1181686" cy="548640"/>
                        </a:xfrm>
                        <a:custGeom>
                          <a:avLst/>
                          <a:gdLst>
                            <a:gd name="connsiteX0" fmla="*/ 0 w 1181686"/>
                            <a:gd name="connsiteY0" fmla="*/ 225083 h 548640"/>
                            <a:gd name="connsiteX1" fmla="*/ 28136 w 1181686"/>
                            <a:gd name="connsiteY1" fmla="*/ 295422 h 548640"/>
                            <a:gd name="connsiteX2" fmla="*/ 42203 w 1181686"/>
                            <a:gd name="connsiteY2" fmla="*/ 337625 h 548640"/>
                            <a:gd name="connsiteX3" fmla="*/ 112542 w 1181686"/>
                            <a:gd name="connsiteY3" fmla="*/ 450166 h 548640"/>
                            <a:gd name="connsiteX4" fmla="*/ 154745 w 1181686"/>
                            <a:gd name="connsiteY4" fmla="*/ 478302 h 548640"/>
                            <a:gd name="connsiteX5" fmla="*/ 211016 w 1181686"/>
                            <a:gd name="connsiteY5" fmla="*/ 520505 h 548640"/>
                            <a:gd name="connsiteX6" fmla="*/ 295422 w 1181686"/>
                            <a:gd name="connsiteY6" fmla="*/ 534573 h 548640"/>
                            <a:gd name="connsiteX7" fmla="*/ 337625 w 1181686"/>
                            <a:gd name="connsiteY7" fmla="*/ 548640 h 548640"/>
                            <a:gd name="connsiteX8" fmla="*/ 506437 w 1181686"/>
                            <a:gd name="connsiteY8" fmla="*/ 534573 h 548640"/>
                            <a:gd name="connsiteX9" fmla="*/ 590843 w 1181686"/>
                            <a:gd name="connsiteY9" fmla="*/ 492370 h 548640"/>
                            <a:gd name="connsiteX10" fmla="*/ 675250 w 1181686"/>
                            <a:gd name="connsiteY10" fmla="*/ 464234 h 548640"/>
                            <a:gd name="connsiteX11" fmla="*/ 717453 w 1181686"/>
                            <a:gd name="connsiteY11" fmla="*/ 436099 h 548640"/>
                            <a:gd name="connsiteX12" fmla="*/ 801859 w 1181686"/>
                            <a:gd name="connsiteY12" fmla="*/ 407963 h 548640"/>
                            <a:gd name="connsiteX13" fmla="*/ 928468 w 1181686"/>
                            <a:gd name="connsiteY13" fmla="*/ 337625 h 548640"/>
                            <a:gd name="connsiteX14" fmla="*/ 970671 w 1181686"/>
                            <a:gd name="connsiteY14" fmla="*/ 295422 h 548640"/>
                            <a:gd name="connsiteX15" fmla="*/ 1026942 w 1181686"/>
                            <a:gd name="connsiteY15" fmla="*/ 225083 h 548640"/>
                            <a:gd name="connsiteX16" fmla="*/ 1069145 w 1181686"/>
                            <a:gd name="connsiteY16" fmla="*/ 140677 h 548640"/>
                            <a:gd name="connsiteX17" fmla="*/ 1111348 w 1181686"/>
                            <a:gd name="connsiteY17" fmla="*/ 126610 h 548640"/>
                            <a:gd name="connsiteX18" fmla="*/ 1125416 w 1181686"/>
                            <a:gd name="connsiteY18" fmla="*/ 84406 h 548640"/>
                            <a:gd name="connsiteX19" fmla="*/ 1181686 w 1181686"/>
                            <a:gd name="connsiteY19" fmla="*/ 0 h 5486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181686" h="548640">
                              <a:moveTo>
                                <a:pt x="0" y="225083"/>
                              </a:moveTo>
                              <a:cubicBezTo>
                                <a:pt x="9379" y="248529"/>
                                <a:pt x="19269" y="271777"/>
                                <a:pt x="28136" y="295422"/>
                              </a:cubicBezTo>
                              <a:cubicBezTo>
                                <a:pt x="33343" y="309306"/>
                                <a:pt x="36362" y="323995"/>
                                <a:pt x="42203" y="337625"/>
                              </a:cubicBezTo>
                              <a:cubicBezTo>
                                <a:pt x="58918" y="376627"/>
                                <a:pt x="82248" y="419872"/>
                                <a:pt x="112542" y="450166"/>
                              </a:cubicBezTo>
                              <a:cubicBezTo>
                                <a:pt x="124497" y="462121"/>
                                <a:pt x="140987" y="468475"/>
                                <a:pt x="154745" y="478302"/>
                              </a:cubicBezTo>
                              <a:cubicBezTo>
                                <a:pt x="173824" y="491930"/>
                                <a:pt x="189247" y="511797"/>
                                <a:pt x="211016" y="520505"/>
                              </a:cubicBezTo>
                              <a:cubicBezTo>
                                <a:pt x="237499" y="531098"/>
                                <a:pt x="267578" y="528385"/>
                                <a:pt x="295422" y="534573"/>
                              </a:cubicBezTo>
                              <a:cubicBezTo>
                                <a:pt x="309897" y="537790"/>
                                <a:pt x="323557" y="543951"/>
                                <a:pt x="337625" y="548640"/>
                              </a:cubicBezTo>
                              <a:cubicBezTo>
                                <a:pt x="393896" y="543951"/>
                                <a:pt x="450467" y="542036"/>
                                <a:pt x="506437" y="534573"/>
                              </a:cubicBezTo>
                              <a:cubicBezTo>
                                <a:pt x="561404" y="527244"/>
                                <a:pt x="540037" y="514951"/>
                                <a:pt x="590843" y="492370"/>
                              </a:cubicBezTo>
                              <a:cubicBezTo>
                                <a:pt x="617944" y="480325"/>
                                <a:pt x="650573" y="480685"/>
                                <a:pt x="675250" y="464234"/>
                              </a:cubicBezTo>
                              <a:cubicBezTo>
                                <a:pt x="689318" y="454856"/>
                                <a:pt x="702003" y="442966"/>
                                <a:pt x="717453" y="436099"/>
                              </a:cubicBezTo>
                              <a:cubicBezTo>
                                <a:pt x="744554" y="424054"/>
                                <a:pt x="777183" y="424414"/>
                                <a:pt x="801859" y="407963"/>
                              </a:cubicBezTo>
                              <a:cubicBezTo>
                                <a:pt x="898603" y="343468"/>
                                <a:pt x="854186" y="362386"/>
                                <a:pt x="928468" y="337625"/>
                              </a:cubicBezTo>
                              <a:cubicBezTo>
                                <a:pt x="942536" y="323557"/>
                                <a:pt x="957935" y="310706"/>
                                <a:pt x="970671" y="295422"/>
                              </a:cubicBezTo>
                              <a:cubicBezTo>
                                <a:pt x="1059402" y="188944"/>
                                <a:pt x="945086" y="306939"/>
                                <a:pt x="1026942" y="225083"/>
                              </a:cubicBezTo>
                              <a:cubicBezTo>
                                <a:pt x="1036209" y="197282"/>
                                <a:pt x="1044355" y="160509"/>
                                <a:pt x="1069145" y="140677"/>
                              </a:cubicBezTo>
                              <a:cubicBezTo>
                                <a:pt x="1080724" y="131414"/>
                                <a:pt x="1097280" y="131299"/>
                                <a:pt x="1111348" y="126610"/>
                              </a:cubicBezTo>
                              <a:cubicBezTo>
                                <a:pt x="1116037" y="112542"/>
                                <a:pt x="1118214" y="97369"/>
                                <a:pt x="1125416" y="84406"/>
                              </a:cubicBezTo>
                              <a:cubicBezTo>
                                <a:pt x="1141838" y="54847"/>
                                <a:pt x="1181686" y="0"/>
                                <a:pt x="1181686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96" name="Freeform 495"/>
                        <p:cNvSpPr/>
                        <p:nvPr/>
                      </p:nvSpPr>
                      <p:spPr>
                        <a:xfrm>
                          <a:off x="6492081" y="1899138"/>
                          <a:ext cx="466164" cy="537859"/>
                        </a:xfrm>
                        <a:custGeom>
                          <a:avLst/>
                          <a:gdLst>
                            <a:gd name="connsiteX0" fmla="*/ 204141 w 466164"/>
                            <a:gd name="connsiteY0" fmla="*/ 0 h 537859"/>
                            <a:gd name="connsiteX1" fmla="*/ 232276 w 466164"/>
                            <a:gd name="connsiteY1" fmla="*/ 42204 h 537859"/>
                            <a:gd name="connsiteX2" fmla="*/ 274479 w 466164"/>
                            <a:gd name="connsiteY2" fmla="*/ 140677 h 537859"/>
                            <a:gd name="connsiteX3" fmla="*/ 302614 w 466164"/>
                            <a:gd name="connsiteY3" fmla="*/ 168813 h 537859"/>
                            <a:gd name="connsiteX4" fmla="*/ 288547 w 466164"/>
                            <a:gd name="connsiteY4" fmla="*/ 225084 h 537859"/>
                            <a:gd name="connsiteX5" fmla="*/ 204141 w 466164"/>
                            <a:gd name="connsiteY5" fmla="*/ 281354 h 537859"/>
                            <a:gd name="connsiteX6" fmla="*/ 161937 w 466164"/>
                            <a:gd name="connsiteY6" fmla="*/ 351693 h 537859"/>
                            <a:gd name="connsiteX7" fmla="*/ 119734 w 466164"/>
                            <a:gd name="connsiteY7" fmla="*/ 323557 h 537859"/>
                            <a:gd name="connsiteX8" fmla="*/ 77531 w 466164"/>
                            <a:gd name="connsiteY8" fmla="*/ 309490 h 537859"/>
                            <a:gd name="connsiteX9" fmla="*/ 35328 w 466164"/>
                            <a:gd name="connsiteY9" fmla="*/ 323557 h 537859"/>
                            <a:gd name="connsiteX10" fmla="*/ 7193 w 466164"/>
                            <a:gd name="connsiteY10" fmla="*/ 407964 h 537859"/>
                            <a:gd name="connsiteX11" fmla="*/ 21261 w 466164"/>
                            <a:gd name="connsiteY11" fmla="*/ 351693 h 537859"/>
                            <a:gd name="connsiteX12" fmla="*/ 77531 w 466164"/>
                            <a:gd name="connsiteY12" fmla="*/ 337625 h 537859"/>
                            <a:gd name="connsiteX13" fmla="*/ 119734 w 466164"/>
                            <a:gd name="connsiteY13" fmla="*/ 323557 h 537859"/>
                            <a:gd name="connsiteX14" fmla="*/ 147870 w 466164"/>
                            <a:gd name="connsiteY14" fmla="*/ 365760 h 537859"/>
                            <a:gd name="connsiteX15" fmla="*/ 161937 w 466164"/>
                            <a:gd name="connsiteY15" fmla="*/ 436099 h 537859"/>
                            <a:gd name="connsiteX16" fmla="*/ 119734 w 466164"/>
                            <a:gd name="connsiteY16" fmla="*/ 464234 h 537859"/>
                            <a:gd name="connsiteX17" fmla="*/ 35328 w 466164"/>
                            <a:gd name="connsiteY17" fmla="*/ 492370 h 537859"/>
                            <a:gd name="connsiteX18" fmla="*/ 204141 w 466164"/>
                            <a:gd name="connsiteY18" fmla="*/ 492370 h 537859"/>
                            <a:gd name="connsiteX19" fmla="*/ 190073 w 466164"/>
                            <a:gd name="connsiteY19" fmla="*/ 407964 h 537859"/>
                            <a:gd name="connsiteX20" fmla="*/ 274479 w 466164"/>
                            <a:gd name="connsiteY20" fmla="*/ 422031 h 537859"/>
                            <a:gd name="connsiteX21" fmla="*/ 316682 w 466164"/>
                            <a:gd name="connsiteY21" fmla="*/ 450167 h 537859"/>
                            <a:gd name="connsiteX22" fmla="*/ 302614 w 466164"/>
                            <a:gd name="connsiteY22" fmla="*/ 407964 h 537859"/>
                            <a:gd name="connsiteX23" fmla="*/ 218208 w 466164"/>
                            <a:gd name="connsiteY23" fmla="*/ 393896 h 537859"/>
                            <a:gd name="connsiteX24" fmla="*/ 246344 w 466164"/>
                            <a:gd name="connsiteY24" fmla="*/ 365760 h 537859"/>
                            <a:gd name="connsiteX25" fmla="*/ 372953 w 466164"/>
                            <a:gd name="connsiteY25" fmla="*/ 70339 h 537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</a:cxnLst>
                          <a:rect l="l" t="t" r="r" b="b"/>
                          <a:pathLst>
                            <a:path w="466164" h="537859">
                              <a:moveTo>
                                <a:pt x="204141" y="0"/>
                              </a:moveTo>
                              <a:cubicBezTo>
                                <a:pt x="213519" y="14068"/>
                                <a:pt x="224715" y="27081"/>
                                <a:pt x="232276" y="42204"/>
                              </a:cubicBezTo>
                              <a:cubicBezTo>
                                <a:pt x="269788" y="117228"/>
                                <a:pt x="215937" y="52863"/>
                                <a:pt x="274479" y="140677"/>
                              </a:cubicBezTo>
                              <a:cubicBezTo>
                                <a:pt x="281836" y="151713"/>
                                <a:pt x="293236" y="159434"/>
                                <a:pt x="302614" y="168813"/>
                              </a:cubicBezTo>
                              <a:cubicBezTo>
                                <a:pt x="297925" y="187570"/>
                                <a:pt x="297194" y="207791"/>
                                <a:pt x="288547" y="225084"/>
                              </a:cubicBezTo>
                              <a:cubicBezTo>
                                <a:pt x="274226" y="253725"/>
                                <a:pt x="226984" y="269932"/>
                                <a:pt x="204141" y="281354"/>
                              </a:cubicBezTo>
                              <a:cubicBezTo>
                                <a:pt x="200272" y="292961"/>
                                <a:pt x="187684" y="351693"/>
                                <a:pt x="161937" y="351693"/>
                              </a:cubicBezTo>
                              <a:cubicBezTo>
                                <a:pt x="145030" y="351693"/>
                                <a:pt x="134856" y="331118"/>
                                <a:pt x="119734" y="323557"/>
                              </a:cubicBezTo>
                              <a:cubicBezTo>
                                <a:pt x="106471" y="316925"/>
                                <a:pt x="91599" y="314179"/>
                                <a:pt x="77531" y="309490"/>
                              </a:cubicBezTo>
                              <a:cubicBezTo>
                                <a:pt x="63463" y="314179"/>
                                <a:pt x="43947" y="311490"/>
                                <a:pt x="35328" y="323557"/>
                              </a:cubicBezTo>
                              <a:cubicBezTo>
                                <a:pt x="18090" y="347690"/>
                                <a:pt x="0" y="436736"/>
                                <a:pt x="7193" y="407964"/>
                              </a:cubicBezTo>
                              <a:cubicBezTo>
                                <a:pt x="11882" y="389207"/>
                                <a:pt x="7590" y="365365"/>
                                <a:pt x="21261" y="351693"/>
                              </a:cubicBezTo>
                              <a:cubicBezTo>
                                <a:pt x="34932" y="338022"/>
                                <a:pt x="58941" y="342937"/>
                                <a:pt x="77531" y="337625"/>
                              </a:cubicBezTo>
                              <a:cubicBezTo>
                                <a:pt x="91789" y="333551"/>
                                <a:pt x="105666" y="328246"/>
                                <a:pt x="119734" y="323557"/>
                              </a:cubicBezTo>
                              <a:cubicBezTo>
                                <a:pt x="129113" y="337625"/>
                                <a:pt x="137308" y="352558"/>
                                <a:pt x="147870" y="365760"/>
                              </a:cubicBezTo>
                              <a:cubicBezTo>
                                <a:pt x="171195" y="394916"/>
                                <a:pt x="197300" y="391896"/>
                                <a:pt x="161937" y="436099"/>
                              </a:cubicBezTo>
                              <a:cubicBezTo>
                                <a:pt x="151375" y="449301"/>
                                <a:pt x="135184" y="457367"/>
                                <a:pt x="119734" y="464234"/>
                              </a:cubicBezTo>
                              <a:cubicBezTo>
                                <a:pt x="92633" y="476279"/>
                                <a:pt x="35328" y="492370"/>
                                <a:pt x="35328" y="492370"/>
                              </a:cubicBezTo>
                              <a:cubicBezTo>
                                <a:pt x="86610" y="509463"/>
                                <a:pt x="152152" y="537859"/>
                                <a:pt x="204141" y="492370"/>
                              </a:cubicBezTo>
                              <a:cubicBezTo>
                                <a:pt x="225607" y="473587"/>
                                <a:pt x="169904" y="428133"/>
                                <a:pt x="190073" y="407964"/>
                              </a:cubicBezTo>
                              <a:cubicBezTo>
                                <a:pt x="210242" y="387795"/>
                                <a:pt x="246344" y="417342"/>
                                <a:pt x="274479" y="422031"/>
                              </a:cubicBezTo>
                              <a:cubicBezTo>
                                <a:pt x="288547" y="431410"/>
                                <a:pt x="301559" y="457728"/>
                                <a:pt x="316682" y="450167"/>
                              </a:cubicBezTo>
                              <a:cubicBezTo>
                                <a:pt x="329945" y="443536"/>
                                <a:pt x="315489" y="415321"/>
                                <a:pt x="302614" y="407964"/>
                              </a:cubicBezTo>
                              <a:cubicBezTo>
                                <a:pt x="277849" y="393812"/>
                                <a:pt x="246343" y="398585"/>
                                <a:pt x="218208" y="393896"/>
                              </a:cubicBezTo>
                              <a:cubicBezTo>
                                <a:pt x="227587" y="384517"/>
                                <a:pt x="233548" y="369250"/>
                                <a:pt x="246344" y="365760"/>
                              </a:cubicBezTo>
                              <a:cubicBezTo>
                                <a:pt x="466164" y="305809"/>
                                <a:pt x="372953" y="472623"/>
                                <a:pt x="372953" y="70339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97" name="Freeform 496"/>
                        <p:cNvSpPr/>
                        <p:nvPr/>
                      </p:nvSpPr>
                      <p:spPr>
                        <a:xfrm>
                          <a:off x="6893169" y="1800665"/>
                          <a:ext cx="253219" cy="689317"/>
                        </a:xfrm>
                        <a:custGeom>
                          <a:avLst/>
                          <a:gdLst>
                            <a:gd name="connsiteX0" fmla="*/ 28136 w 253219"/>
                            <a:gd name="connsiteY0" fmla="*/ 0 h 689317"/>
                            <a:gd name="connsiteX1" fmla="*/ 70339 w 253219"/>
                            <a:gd name="connsiteY1" fmla="*/ 42203 h 689317"/>
                            <a:gd name="connsiteX2" fmla="*/ 98474 w 253219"/>
                            <a:gd name="connsiteY2" fmla="*/ 126609 h 689317"/>
                            <a:gd name="connsiteX3" fmla="*/ 154745 w 253219"/>
                            <a:gd name="connsiteY3" fmla="*/ 239150 h 689317"/>
                            <a:gd name="connsiteX4" fmla="*/ 182880 w 253219"/>
                            <a:gd name="connsiteY4" fmla="*/ 295421 h 689317"/>
                            <a:gd name="connsiteX5" fmla="*/ 154745 w 253219"/>
                            <a:gd name="connsiteY5" fmla="*/ 407963 h 689317"/>
                            <a:gd name="connsiteX6" fmla="*/ 140677 w 253219"/>
                            <a:gd name="connsiteY6" fmla="*/ 464233 h 689317"/>
                            <a:gd name="connsiteX7" fmla="*/ 126609 w 253219"/>
                            <a:gd name="connsiteY7" fmla="*/ 506437 h 689317"/>
                            <a:gd name="connsiteX8" fmla="*/ 84406 w 253219"/>
                            <a:gd name="connsiteY8" fmla="*/ 534572 h 689317"/>
                            <a:gd name="connsiteX9" fmla="*/ 0 w 253219"/>
                            <a:gd name="connsiteY9" fmla="*/ 562707 h 689317"/>
                            <a:gd name="connsiteX10" fmla="*/ 42203 w 253219"/>
                            <a:gd name="connsiteY10" fmla="*/ 576775 h 689317"/>
                            <a:gd name="connsiteX11" fmla="*/ 112542 w 253219"/>
                            <a:gd name="connsiteY11" fmla="*/ 590843 h 689317"/>
                            <a:gd name="connsiteX12" fmla="*/ 84406 w 253219"/>
                            <a:gd name="connsiteY12" fmla="*/ 675249 h 689317"/>
                            <a:gd name="connsiteX13" fmla="*/ 98474 w 253219"/>
                            <a:gd name="connsiteY13" fmla="*/ 633046 h 689317"/>
                            <a:gd name="connsiteX14" fmla="*/ 154745 w 253219"/>
                            <a:gd name="connsiteY14" fmla="*/ 618978 h 689317"/>
                            <a:gd name="connsiteX15" fmla="*/ 211016 w 253219"/>
                            <a:gd name="connsiteY15" fmla="*/ 647113 h 689317"/>
                            <a:gd name="connsiteX16" fmla="*/ 168813 w 253219"/>
                            <a:gd name="connsiteY16" fmla="*/ 562707 h 689317"/>
                            <a:gd name="connsiteX17" fmla="*/ 182880 w 253219"/>
                            <a:gd name="connsiteY17" fmla="*/ 492369 h 689317"/>
                            <a:gd name="connsiteX18" fmla="*/ 225083 w 253219"/>
                            <a:gd name="connsiteY18" fmla="*/ 450166 h 689317"/>
                            <a:gd name="connsiteX19" fmla="*/ 253219 w 253219"/>
                            <a:gd name="connsiteY19" fmla="*/ 407963 h 689317"/>
                            <a:gd name="connsiteX20" fmla="*/ 239151 w 253219"/>
                            <a:gd name="connsiteY20" fmla="*/ 225083 h 689317"/>
                            <a:gd name="connsiteX21" fmla="*/ 211016 w 253219"/>
                            <a:gd name="connsiteY21" fmla="*/ 182880 h 689317"/>
                            <a:gd name="connsiteX22" fmla="*/ 196948 w 253219"/>
                            <a:gd name="connsiteY22" fmla="*/ 140677 h 689317"/>
                            <a:gd name="connsiteX23" fmla="*/ 140677 w 253219"/>
                            <a:gd name="connsiteY23" fmla="*/ 70338 h 689317"/>
                            <a:gd name="connsiteX24" fmla="*/ 140677 w 253219"/>
                            <a:gd name="connsiteY24" fmla="*/ 0 h 6893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253219" h="689317">
                              <a:moveTo>
                                <a:pt x="28136" y="0"/>
                              </a:moveTo>
                              <a:cubicBezTo>
                                <a:pt x="42204" y="14068"/>
                                <a:pt x="60677" y="24812"/>
                                <a:pt x="70339" y="42203"/>
                              </a:cubicBezTo>
                              <a:cubicBezTo>
                                <a:pt x="84742" y="68128"/>
                                <a:pt x="85211" y="100083"/>
                                <a:pt x="98474" y="126609"/>
                              </a:cubicBezTo>
                              <a:lnTo>
                                <a:pt x="154745" y="239150"/>
                              </a:lnTo>
                              <a:lnTo>
                                <a:pt x="182880" y="295421"/>
                              </a:lnTo>
                              <a:lnTo>
                                <a:pt x="154745" y="407963"/>
                              </a:lnTo>
                              <a:cubicBezTo>
                                <a:pt x="150056" y="426720"/>
                                <a:pt x="146791" y="445891"/>
                                <a:pt x="140677" y="464233"/>
                              </a:cubicBezTo>
                              <a:cubicBezTo>
                                <a:pt x="135988" y="478301"/>
                                <a:pt x="135873" y="494858"/>
                                <a:pt x="126609" y="506437"/>
                              </a:cubicBezTo>
                              <a:cubicBezTo>
                                <a:pt x="116047" y="519639"/>
                                <a:pt x="99856" y="527705"/>
                                <a:pt x="84406" y="534572"/>
                              </a:cubicBezTo>
                              <a:cubicBezTo>
                                <a:pt x="57305" y="546617"/>
                                <a:pt x="0" y="562707"/>
                                <a:pt x="0" y="562707"/>
                              </a:cubicBezTo>
                              <a:cubicBezTo>
                                <a:pt x="14068" y="567396"/>
                                <a:pt x="27374" y="576775"/>
                                <a:pt x="42203" y="576775"/>
                              </a:cubicBezTo>
                              <a:cubicBezTo>
                                <a:pt x="115251" y="576775"/>
                                <a:pt x="57586" y="535887"/>
                                <a:pt x="112542" y="590843"/>
                              </a:cubicBezTo>
                              <a:lnTo>
                                <a:pt x="84406" y="675249"/>
                              </a:lnTo>
                              <a:cubicBezTo>
                                <a:pt x="79717" y="689317"/>
                                <a:pt x="84088" y="636643"/>
                                <a:pt x="98474" y="633046"/>
                              </a:cubicBezTo>
                              <a:lnTo>
                                <a:pt x="154745" y="618978"/>
                              </a:lnTo>
                              <a:cubicBezTo>
                                <a:pt x="173502" y="628356"/>
                                <a:pt x="193567" y="658745"/>
                                <a:pt x="211016" y="647113"/>
                              </a:cubicBezTo>
                              <a:cubicBezTo>
                                <a:pt x="242126" y="626373"/>
                                <a:pt x="177419" y="571314"/>
                                <a:pt x="168813" y="562707"/>
                              </a:cubicBezTo>
                              <a:cubicBezTo>
                                <a:pt x="173502" y="539261"/>
                                <a:pt x="172187" y="513755"/>
                                <a:pt x="182880" y="492369"/>
                              </a:cubicBezTo>
                              <a:cubicBezTo>
                                <a:pt x="191777" y="474575"/>
                                <a:pt x="212347" y="465449"/>
                                <a:pt x="225083" y="450166"/>
                              </a:cubicBezTo>
                              <a:cubicBezTo>
                                <a:pt x="235907" y="437177"/>
                                <a:pt x="243840" y="422031"/>
                                <a:pt x="253219" y="407963"/>
                              </a:cubicBezTo>
                              <a:cubicBezTo>
                                <a:pt x="248530" y="347003"/>
                                <a:pt x="250418" y="285176"/>
                                <a:pt x="239151" y="225083"/>
                              </a:cubicBezTo>
                              <a:cubicBezTo>
                                <a:pt x="236035" y="208465"/>
                                <a:pt x="218577" y="198002"/>
                                <a:pt x="211016" y="182880"/>
                              </a:cubicBezTo>
                              <a:cubicBezTo>
                                <a:pt x="204384" y="169617"/>
                                <a:pt x="204577" y="153393"/>
                                <a:pt x="196948" y="140677"/>
                              </a:cubicBezTo>
                              <a:cubicBezTo>
                                <a:pt x="175236" y="104490"/>
                                <a:pt x="152743" y="118599"/>
                                <a:pt x="140677" y="70338"/>
                              </a:cubicBezTo>
                              <a:cubicBezTo>
                                <a:pt x="134990" y="47592"/>
                                <a:pt x="140677" y="23446"/>
                                <a:pt x="140677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98" name="Oval 497"/>
                        <p:cNvSpPr/>
                        <p:nvPr/>
                      </p:nvSpPr>
                      <p:spPr>
                        <a:xfrm>
                          <a:off x="5907091" y="990601"/>
                          <a:ext cx="45720" cy="76200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478" name="Group 477"/>
                    <p:cNvGrpSpPr/>
                    <p:nvPr/>
                  </p:nvGrpSpPr>
                  <p:grpSpPr>
                    <a:xfrm>
                      <a:off x="1295401" y="0"/>
                      <a:ext cx="1447810" cy="914398"/>
                      <a:chOff x="184489" y="44355"/>
                      <a:chExt cx="6835289" cy="4966205"/>
                    </a:xfrm>
                  </p:grpSpPr>
                  <p:sp>
                    <p:nvSpPr>
                      <p:cNvPr id="479" name="Freeform 478"/>
                      <p:cNvSpPr/>
                      <p:nvPr/>
                    </p:nvSpPr>
                    <p:spPr>
                      <a:xfrm>
                        <a:off x="5333787" y="2228785"/>
                        <a:ext cx="279222" cy="502731"/>
                      </a:xfrm>
                      <a:custGeom>
                        <a:avLst/>
                        <a:gdLst>
                          <a:gd name="connsiteX0" fmla="*/ 110410 w 279222"/>
                          <a:gd name="connsiteY0" fmla="*/ 7978 h 502731"/>
                          <a:gd name="connsiteX1" fmla="*/ 166681 w 279222"/>
                          <a:gd name="connsiteY1" fmla="*/ 78317 h 502731"/>
                          <a:gd name="connsiteX2" fmla="*/ 222951 w 279222"/>
                          <a:gd name="connsiteY2" fmla="*/ 162723 h 502731"/>
                          <a:gd name="connsiteX3" fmla="*/ 251087 w 279222"/>
                          <a:gd name="connsiteY3" fmla="*/ 190858 h 502731"/>
                          <a:gd name="connsiteX4" fmla="*/ 265155 w 279222"/>
                          <a:gd name="connsiteY4" fmla="*/ 303400 h 502731"/>
                          <a:gd name="connsiteX5" fmla="*/ 279222 w 279222"/>
                          <a:gd name="connsiteY5" fmla="*/ 345603 h 502731"/>
                          <a:gd name="connsiteX6" fmla="*/ 265155 w 279222"/>
                          <a:gd name="connsiteY6" fmla="*/ 401873 h 502731"/>
                          <a:gd name="connsiteX7" fmla="*/ 237019 w 279222"/>
                          <a:gd name="connsiteY7" fmla="*/ 486280 h 502731"/>
                          <a:gd name="connsiteX8" fmla="*/ 194816 w 279222"/>
                          <a:gd name="connsiteY8" fmla="*/ 345603 h 502731"/>
                          <a:gd name="connsiteX9" fmla="*/ 166681 w 279222"/>
                          <a:gd name="connsiteY9" fmla="*/ 317467 h 502731"/>
                          <a:gd name="connsiteX10" fmla="*/ 96342 w 279222"/>
                          <a:gd name="connsiteY10" fmla="*/ 247129 h 502731"/>
                          <a:gd name="connsiteX11" fmla="*/ 68207 w 279222"/>
                          <a:gd name="connsiteY11" fmla="*/ 204926 h 502731"/>
                          <a:gd name="connsiteX12" fmla="*/ 11936 w 279222"/>
                          <a:gd name="connsiteY12" fmla="*/ 148655 h 502731"/>
                          <a:gd name="connsiteX13" fmla="*/ 26004 w 279222"/>
                          <a:gd name="connsiteY13" fmla="*/ 106452 h 502731"/>
                          <a:gd name="connsiteX14" fmla="*/ 110410 w 279222"/>
                          <a:gd name="connsiteY14" fmla="*/ 7978 h 5027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279222" h="502731">
                            <a:moveTo>
                              <a:pt x="110410" y="7978"/>
                            </a:moveTo>
                            <a:cubicBezTo>
                              <a:pt x="133856" y="3289"/>
                              <a:pt x="98154" y="0"/>
                              <a:pt x="166681" y="78317"/>
                            </a:cubicBezTo>
                            <a:cubicBezTo>
                              <a:pt x="188948" y="103765"/>
                              <a:pt x="199040" y="138813"/>
                              <a:pt x="222951" y="162723"/>
                            </a:cubicBezTo>
                            <a:lnTo>
                              <a:pt x="251087" y="190858"/>
                            </a:lnTo>
                            <a:cubicBezTo>
                              <a:pt x="255776" y="228372"/>
                              <a:pt x="258392" y="266204"/>
                              <a:pt x="265155" y="303400"/>
                            </a:cubicBezTo>
                            <a:cubicBezTo>
                              <a:pt x="267808" y="317989"/>
                              <a:pt x="279222" y="330774"/>
                              <a:pt x="279222" y="345603"/>
                            </a:cubicBezTo>
                            <a:cubicBezTo>
                              <a:pt x="279222" y="364937"/>
                              <a:pt x="270711" y="383354"/>
                              <a:pt x="265155" y="401873"/>
                            </a:cubicBezTo>
                            <a:cubicBezTo>
                              <a:pt x="256633" y="430280"/>
                              <a:pt x="237019" y="486280"/>
                              <a:pt x="237019" y="486280"/>
                            </a:cubicBezTo>
                            <a:cubicBezTo>
                              <a:pt x="171127" y="420386"/>
                              <a:pt x="241954" y="502731"/>
                              <a:pt x="194816" y="345603"/>
                            </a:cubicBezTo>
                            <a:cubicBezTo>
                              <a:pt x="191005" y="332899"/>
                              <a:pt x="174966" y="327824"/>
                              <a:pt x="166681" y="317467"/>
                            </a:cubicBezTo>
                            <a:cubicBezTo>
                              <a:pt x="113092" y="250480"/>
                              <a:pt x="168687" y="295359"/>
                              <a:pt x="96342" y="247129"/>
                            </a:cubicBezTo>
                            <a:cubicBezTo>
                              <a:pt x="86964" y="233061"/>
                              <a:pt x="81409" y="215488"/>
                              <a:pt x="68207" y="204926"/>
                            </a:cubicBezTo>
                            <a:cubicBezTo>
                              <a:pt x="0" y="150360"/>
                              <a:pt x="42630" y="240735"/>
                              <a:pt x="11936" y="148655"/>
                            </a:cubicBezTo>
                            <a:cubicBezTo>
                              <a:pt x="16625" y="134587"/>
                              <a:pt x="18803" y="119415"/>
                              <a:pt x="26004" y="106452"/>
                            </a:cubicBezTo>
                            <a:cubicBezTo>
                              <a:pt x="42426" y="76893"/>
                              <a:pt x="86964" y="12667"/>
                              <a:pt x="110410" y="7978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0" name="Freeform 479"/>
                      <p:cNvSpPr/>
                      <p:nvPr/>
                    </p:nvSpPr>
                    <p:spPr>
                      <a:xfrm>
                        <a:off x="5211553" y="2391508"/>
                        <a:ext cx="302982" cy="284639"/>
                      </a:xfrm>
                      <a:custGeom>
                        <a:avLst/>
                        <a:gdLst>
                          <a:gd name="connsiteX0" fmla="*/ 302982 w 302982"/>
                          <a:gd name="connsiteY0" fmla="*/ 196947 h 284639"/>
                          <a:gd name="connsiteX1" fmla="*/ 260779 w 302982"/>
                          <a:gd name="connsiteY1" fmla="*/ 225083 h 284639"/>
                          <a:gd name="connsiteX2" fmla="*/ 148238 w 302982"/>
                          <a:gd name="connsiteY2" fmla="*/ 239150 h 284639"/>
                          <a:gd name="connsiteX3" fmla="*/ 49764 w 302982"/>
                          <a:gd name="connsiteY3" fmla="*/ 253218 h 284639"/>
                          <a:gd name="connsiteX4" fmla="*/ 7561 w 302982"/>
                          <a:gd name="connsiteY4" fmla="*/ 267286 h 284639"/>
                          <a:gd name="connsiteX5" fmla="*/ 35696 w 302982"/>
                          <a:gd name="connsiteY5" fmla="*/ 225083 h 284639"/>
                          <a:gd name="connsiteX6" fmla="*/ 91967 w 302982"/>
                          <a:gd name="connsiteY6" fmla="*/ 154744 h 284639"/>
                          <a:gd name="connsiteX7" fmla="*/ 106035 w 302982"/>
                          <a:gd name="connsiteY7" fmla="*/ 98474 h 284639"/>
                          <a:gd name="connsiteX8" fmla="*/ 134170 w 302982"/>
                          <a:gd name="connsiteY8" fmla="*/ 70338 h 284639"/>
                          <a:gd name="connsiteX9" fmla="*/ 134170 w 302982"/>
                          <a:gd name="connsiteY9" fmla="*/ 0 h 2846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02982" h="284639">
                            <a:moveTo>
                              <a:pt x="302982" y="196947"/>
                            </a:moveTo>
                            <a:cubicBezTo>
                              <a:pt x="288914" y="206326"/>
                              <a:pt x="277091" y="220634"/>
                              <a:pt x="260779" y="225083"/>
                            </a:cubicBezTo>
                            <a:cubicBezTo>
                              <a:pt x="224306" y="235030"/>
                              <a:pt x="185712" y="234154"/>
                              <a:pt x="148238" y="239150"/>
                            </a:cubicBezTo>
                            <a:lnTo>
                              <a:pt x="49764" y="253218"/>
                            </a:lnTo>
                            <a:cubicBezTo>
                              <a:pt x="35696" y="257907"/>
                              <a:pt x="14193" y="280549"/>
                              <a:pt x="7561" y="267286"/>
                            </a:cubicBezTo>
                            <a:cubicBezTo>
                              <a:pt x="0" y="252164"/>
                              <a:pt x="25134" y="238285"/>
                              <a:pt x="35696" y="225083"/>
                            </a:cubicBezTo>
                            <a:cubicBezTo>
                              <a:pt x="115877" y="124856"/>
                              <a:pt x="5372" y="284639"/>
                              <a:pt x="91967" y="154744"/>
                            </a:cubicBezTo>
                            <a:cubicBezTo>
                              <a:pt x="96656" y="135987"/>
                              <a:pt x="97389" y="115767"/>
                              <a:pt x="106035" y="98474"/>
                            </a:cubicBezTo>
                            <a:cubicBezTo>
                              <a:pt x="111966" y="86611"/>
                              <a:pt x="130526" y="83091"/>
                              <a:pt x="134170" y="70338"/>
                            </a:cubicBezTo>
                            <a:cubicBezTo>
                              <a:pt x="140611" y="47794"/>
                              <a:pt x="134170" y="23446"/>
                              <a:pt x="134170" y="0"/>
                            </a:cubicBezTo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1" name="Freeform 480"/>
                      <p:cNvSpPr/>
                      <p:nvPr/>
                    </p:nvSpPr>
                    <p:spPr>
                      <a:xfrm>
                        <a:off x="1737077" y="1505243"/>
                        <a:ext cx="3735255" cy="2025748"/>
                      </a:xfrm>
                      <a:custGeom>
                        <a:avLst/>
                        <a:gdLst>
                          <a:gd name="connsiteX0" fmla="*/ 3721188 w 3735255"/>
                          <a:gd name="connsiteY0" fmla="*/ 689317 h 2025748"/>
                          <a:gd name="connsiteX1" fmla="*/ 3735255 w 3735255"/>
                          <a:gd name="connsiteY1" fmla="*/ 647114 h 2025748"/>
                          <a:gd name="connsiteX2" fmla="*/ 3721188 w 3735255"/>
                          <a:gd name="connsiteY2" fmla="*/ 604911 h 2025748"/>
                          <a:gd name="connsiteX3" fmla="*/ 3707120 w 3735255"/>
                          <a:gd name="connsiteY3" fmla="*/ 534572 h 2025748"/>
                          <a:gd name="connsiteX4" fmla="*/ 3678985 w 3735255"/>
                          <a:gd name="connsiteY4" fmla="*/ 450166 h 2025748"/>
                          <a:gd name="connsiteX5" fmla="*/ 3664917 w 3735255"/>
                          <a:gd name="connsiteY5" fmla="*/ 393895 h 2025748"/>
                          <a:gd name="connsiteX6" fmla="*/ 3636781 w 3735255"/>
                          <a:gd name="connsiteY6" fmla="*/ 309489 h 2025748"/>
                          <a:gd name="connsiteX7" fmla="*/ 3608646 w 3735255"/>
                          <a:gd name="connsiteY7" fmla="*/ 182880 h 2025748"/>
                          <a:gd name="connsiteX8" fmla="*/ 3580511 w 3735255"/>
                          <a:gd name="connsiteY8" fmla="*/ 140677 h 2025748"/>
                          <a:gd name="connsiteX9" fmla="*/ 3566443 w 3735255"/>
                          <a:gd name="connsiteY9" fmla="*/ 98474 h 2025748"/>
                          <a:gd name="connsiteX10" fmla="*/ 3510172 w 3735255"/>
                          <a:gd name="connsiteY10" fmla="*/ 28135 h 2025748"/>
                          <a:gd name="connsiteX11" fmla="*/ 3425766 w 3735255"/>
                          <a:gd name="connsiteY11" fmla="*/ 0 h 2025748"/>
                          <a:gd name="connsiteX12" fmla="*/ 3271021 w 3735255"/>
                          <a:gd name="connsiteY12" fmla="*/ 14068 h 2025748"/>
                          <a:gd name="connsiteX13" fmla="*/ 3186615 w 3735255"/>
                          <a:gd name="connsiteY13" fmla="*/ 42203 h 2025748"/>
                          <a:gd name="connsiteX14" fmla="*/ 3144412 w 3735255"/>
                          <a:gd name="connsiteY14" fmla="*/ 56271 h 2025748"/>
                          <a:gd name="connsiteX15" fmla="*/ 3074074 w 3735255"/>
                          <a:gd name="connsiteY15" fmla="*/ 112542 h 2025748"/>
                          <a:gd name="connsiteX16" fmla="*/ 3060006 w 3735255"/>
                          <a:gd name="connsiteY16" fmla="*/ 168812 h 2025748"/>
                          <a:gd name="connsiteX17" fmla="*/ 3031871 w 3735255"/>
                          <a:gd name="connsiteY17" fmla="*/ 196948 h 2025748"/>
                          <a:gd name="connsiteX18" fmla="*/ 3017803 w 3735255"/>
                          <a:gd name="connsiteY18" fmla="*/ 253219 h 2025748"/>
                          <a:gd name="connsiteX19" fmla="*/ 2989668 w 3735255"/>
                          <a:gd name="connsiteY19" fmla="*/ 295422 h 2025748"/>
                          <a:gd name="connsiteX20" fmla="*/ 2975600 w 3735255"/>
                          <a:gd name="connsiteY20" fmla="*/ 337625 h 2025748"/>
                          <a:gd name="connsiteX21" fmla="*/ 2919329 w 3735255"/>
                          <a:gd name="connsiteY21" fmla="*/ 422031 h 2025748"/>
                          <a:gd name="connsiteX22" fmla="*/ 2905261 w 3735255"/>
                          <a:gd name="connsiteY22" fmla="*/ 464234 h 2025748"/>
                          <a:gd name="connsiteX23" fmla="*/ 2848991 w 3735255"/>
                          <a:gd name="connsiteY23" fmla="*/ 562708 h 2025748"/>
                          <a:gd name="connsiteX24" fmla="*/ 2820855 w 3735255"/>
                          <a:gd name="connsiteY24" fmla="*/ 590843 h 2025748"/>
                          <a:gd name="connsiteX25" fmla="*/ 2806788 w 3735255"/>
                          <a:gd name="connsiteY25" fmla="*/ 633046 h 2025748"/>
                          <a:gd name="connsiteX26" fmla="*/ 2694246 w 3735255"/>
                          <a:gd name="connsiteY26" fmla="*/ 633046 h 2025748"/>
                          <a:gd name="connsiteX27" fmla="*/ 2609840 w 3735255"/>
                          <a:gd name="connsiteY27" fmla="*/ 604911 h 2025748"/>
                          <a:gd name="connsiteX28" fmla="*/ 2567637 w 3735255"/>
                          <a:gd name="connsiteY28" fmla="*/ 590843 h 2025748"/>
                          <a:gd name="connsiteX29" fmla="*/ 2469163 w 3735255"/>
                          <a:gd name="connsiteY29" fmla="*/ 562708 h 2025748"/>
                          <a:gd name="connsiteX30" fmla="*/ 1878320 w 3735255"/>
                          <a:gd name="connsiteY30" fmla="*/ 576775 h 2025748"/>
                          <a:gd name="connsiteX31" fmla="*/ 1793914 w 3735255"/>
                          <a:gd name="connsiteY31" fmla="*/ 590843 h 2025748"/>
                          <a:gd name="connsiteX32" fmla="*/ 1751711 w 3735255"/>
                          <a:gd name="connsiteY32" fmla="*/ 618979 h 2025748"/>
                          <a:gd name="connsiteX33" fmla="*/ 1695440 w 3735255"/>
                          <a:gd name="connsiteY33" fmla="*/ 633046 h 2025748"/>
                          <a:gd name="connsiteX34" fmla="*/ 1611034 w 3735255"/>
                          <a:gd name="connsiteY34" fmla="*/ 661182 h 2025748"/>
                          <a:gd name="connsiteX35" fmla="*/ 1540695 w 3735255"/>
                          <a:gd name="connsiteY35" fmla="*/ 675249 h 2025748"/>
                          <a:gd name="connsiteX36" fmla="*/ 1456289 w 3735255"/>
                          <a:gd name="connsiteY36" fmla="*/ 703385 h 2025748"/>
                          <a:gd name="connsiteX37" fmla="*/ 1414086 w 3735255"/>
                          <a:gd name="connsiteY37" fmla="*/ 717452 h 2025748"/>
                          <a:gd name="connsiteX38" fmla="*/ 1343748 w 3735255"/>
                          <a:gd name="connsiteY38" fmla="*/ 759655 h 2025748"/>
                          <a:gd name="connsiteX39" fmla="*/ 1273409 w 3735255"/>
                          <a:gd name="connsiteY39" fmla="*/ 815926 h 2025748"/>
                          <a:gd name="connsiteX40" fmla="*/ 1189003 w 3735255"/>
                          <a:gd name="connsiteY40" fmla="*/ 872197 h 2025748"/>
                          <a:gd name="connsiteX41" fmla="*/ 1146800 w 3735255"/>
                          <a:gd name="connsiteY41" fmla="*/ 900332 h 2025748"/>
                          <a:gd name="connsiteX42" fmla="*/ 1118665 w 3735255"/>
                          <a:gd name="connsiteY42" fmla="*/ 942535 h 2025748"/>
                          <a:gd name="connsiteX43" fmla="*/ 1090529 w 3735255"/>
                          <a:gd name="connsiteY43" fmla="*/ 970671 h 2025748"/>
                          <a:gd name="connsiteX44" fmla="*/ 1034258 w 3735255"/>
                          <a:gd name="connsiteY44" fmla="*/ 1055077 h 2025748"/>
                          <a:gd name="connsiteX45" fmla="*/ 992055 w 3735255"/>
                          <a:gd name="connsiteY45" fmla="*/ 1097280 h 2025748"/>
                          <a:gd name="connsiteX46" fmla="*/ 963920 w 3735255"/>
                          <a:gd name="connsiteY46" fmla="*/ 1139483 h 2025748"/>
                          <a:gd name="connsiteX47" fmla="*/ 907649 w 3735255"/>
                          <a:gd name="connsiteY47" fmla="*/ 1195754 h 2025748"/>
                          <a:gd name="connsiteX48" fmla="*/ 823243 w 3735255"/>
                          <a:gd name="connsiteY48" fmla="*/ 1294228 h 2025748"/>
                          <a:gd name="connsiteX49" fmla="*/ 781040 w 3735255"/>
                          <a:gd name="connsiteY49" fmla="*/ 1336431 h 2025748"/>
                          <a:gd name="connsiteX50" fmla="*/ 682566 w 3735255"/>
                          <a:gd name="connsiteY50" fmla="*/ 1378634 h 2025748"/>
                          <a:gd name="connsiteX51" fmla="*/ 598160 w 3735255"/>
                          <a:gd name="connsiteY51" fmla="*/ 1448972 h 2025748"/>
                          <a:gd name="connsiteX52" fmla="*/ 499686 w 3735255"/>
                          <a:gd name="connsiteY52" fmla="*/ 1505243 h 2025748"/>
                          <a:gd name="connsiteX53" fmla="*/ 415280 w 3735255"/>
                          <a:gd name="connsiteY53" fmla="*/ 1547446 h 2025748"/>
                          <a:gd name="connsiteX54" fmla="*/ 330874 w 3735255"/>
                          <a:gd name="connsiteY54" fmla="*/ 1575582 h 2025748"/>
                          <a:gd name="connsiteX55" fmla="*/ 260535 w 3735255"/>
                          <a:gd name="connsiteY55" fmla="*/ 1589649 h 2025748"/>
                          <a:gd name="connsiteX56" fmla="*/ 204265 w 3735255"/>
                          <a:gd name="connsiteY56" fmla="*/ 1603717 h 2025748"/>
                          <a:gd name="connsiteX57" fmla="*/ 7317 w 3735255"/>
                          <a:gd name="connsiteY57" fmla="*/ 1645920 h 2025748"/>
                          <a:gd name="connsiteX58" fmla="*/ 91723 w 3735255"/>
                          <a:gd name="connsiteY58" fmla="*/ 1659988 h 2025748"/>
                          <a:gd name="connsiteX59" fmla="*/ 218332 w 3735255"/>
                          <a:gd name="connsiteY59" fmla="*/ 1674055 h 2025748"/>
                          <a:gd name="connsiteX60" fmla="*/ 302738 w 3735255"/>
                          <a:gd name="connsiteY60" fmla="*/ 1702191 h 2025748"/>
                          <a:gd name="connsiteX61" fmla="*/ 471551 w 3735255"/>
                          <a:gd name="connsiteY61" fmla="*/ 1716259 h 2025748"/>
                          <a:gd name="connsiteX62" fmla="*/ 612228 w 3735255"/>
                          <a:gd name="connsiteY62" fmla="*/ 1744394 h 2025748"/>
                          <a:gd name="connsiteX63" fmla="*/ 766972 w 3735255"/>
                          <a:gd name="connsiteY63" fmla="*/ 1786597 h 2025748"/>
                          <a:gd name="connsiteX64" fmla="*/ 809175 w 3735255"/>
                          <a:gd name="connsiteY64" fmla="*/ 1800665 h 2025748"/>
                          <a:gd name="connsiteX65" fmla="*/ 865446 w 3735255"/>
                          <a:gd name="connsiteY65" fmla="*/ 1814732 h 2025748"/>
                          <a:gd name="connsiteX66" fmla="*/ 921717 w 3735255"/>
                          <a:gd name="connsiteY66" fmla="*/ 1842868 h 2025748"/>
                          <a:gd name="connsiteX67" fmla="*/ 1034258 w 3735255"/>
                          <a:gd name="connsiteY67" fmla="*/ 1871003 h 2025748"/>
                          <a:gd name="connsiteX68" fmla="*/ 1076461 w 3735255"/>
                          <a:gd name="connsiteY68" fmla="*/ 1885071 h 2025748"/>
                          <a:gd name="connsiteX69" fmla="*/ 1160868 w 3735255"/>
                          <a:gd name="connsiteY69" fmla="*/ 1899139 h 2025748"/>
                          <a:gd name="connsiteX70" fmla="*/ 1217138 w 3735255"/>
                          <a:gd name="connsiteY70" fmla="*/ 1913206 h 2025748"/>
                          <a:gd name="connsiteX71" fmla="*/ 1287477 w 3735255"/>
                          <a:gd name="connsiteY71" fmla="*/ 1927274 h 2025748"/>
                          <a:gd name="connsiteX72" fmla="*/ 1329680 w 3735255"/>
                          <a:gd name="connsiteY72" fmla="*/ 1941342 h 2025748"/>
                          <a:gd name="connsiteX73" fmla="*/ 1611034 w 3735255"/>
                          <a:gd name="connsiteY73" fmla="*/ 1969477 h 2025748"/>
                          <a:gd name="connsiteX74" fmla="*/ 1962726 w 3735255"/>
                          <a:gd name="connsiteY74" fmla="*/ 1997612 h 2025748"/>
                          <a:gd name="connsiteX75" fmla="*/ 2047132 w 3735255"/>
                          <a:gd name="connsiteY75" fmla="*/ 2011680 h 2025748"/>
                          <a:gd name="connsiteX76" fmla="*/ 2159674 w 3735255"/>
                          <a:gd name="connsiteY76" fmla="*/ 2025748 h 2025748"/>
                          <a:gd name="connsiteX77" fmla="*/ 2342554 w 3735255"/>
                          <a:gd name="connsiteY77" fmla="*/ 2011680 h 2025748"/>
                          <a:gd name="connsiteX78" fmla="*/ 2384757 w 3735255"/>
                          <a:gd name="connsiteY78" fmla="*/ 1997612 h 2025748"/>
                          <a:gd name="connsiteX79" fmla="*/ 2441028 w 3735255"/>
                          <a:gd name="connsiteY79" fmla="*/ 1983545 h 2025748"/>
                          <a:gd name="connsiteX80" fmla="*/ 2511366 w 3735255"/>
                          <a:gd name="connsiteY80" fmla="*/ 1969477 h 2025748"/>
                          <a:gd name="connsiteX81" fmla="*/ 2652043 w 3735255"/>
                          <a:gd name="connsiteY81" fmla="*/ 1927274 h 2025748"/>
                          <a:gd name="connsiteX82" fmla="*/ 2736449 w 3735255"/>
                          <a:gd name="connsiteY82" fmla="*/ 1913206 h 2025748"/>
                          <a:gd name="connsiteX83" fmla="*/ 2778652 w 3735255"/>
                          <a:gd name="connsiteY83" fmla="*/ 1885071 h 2025748"/>
                          <a:gd name="connsiteX84" fmla="*/ 2806788 w 3735255"/>
                          <a:gd name="connsiteY84" fmla="*/ 1856935 h 2025748"/>
                          <a:gd name="connsiteX85" fmla="*/ 2891194 w 3735255"/>
                          <a:gd name="connsiteY85" fmla="*/ 1828800 h 2025748"/>
                          <a:gd name="connsiteX86" fmla="*/ 2975600 w 3735255"/>
                          <a:gd name="connsiteY86" fmla="*/ 1786597 h 2025748"/>
                          <a:gd name="connsiteX87" fmla="*/ 3045938 w 3735255"/>
                          <a:gd name="connsiteY87" fmla="*/ 1730326 h 2025748"/>
                          <a:gd name="connsiteX88" fmla="*/ 3102209 w 3735255"/>
                          <a:gd name="connsiteY88" fmla="*/ 1702191 h 2025748"/>
                          <a:gd name="connsiteX89" fmla="*/ 3116277 w 3735255"/>
                          <a:gd name="connsiteY89" fmla="*/ 1659988 h 2025748"/>
                          <a:gd name="connsiteX90" fmla="*/ 3144412 w 3735255"/>
                          <a:gd name="connsiteY90" fmla="*/ 1631852 h 2025748"/>
                          <a:gd name="connsiteX91" fmla="*/ 3172548 w 3735255"/>
                          <a:gd name="connsiteY91" fmla="*/ 1420837 h 2025748"/>
                          <a:gd name="connsiteX92" fmla="*/ 3186615 w 3735255"/>
                          <a:gd name="connsiteY92" fmla="*/ 1378634 h 2025748"/>
                          <a:gd name="connsiteX93" fmla="*/ 3200683 w 3735255"/>
                          <a:gd name="connsiteY93" fmla="*/ 1322363 h 2025748"/>
                          <a:gd name="connsiteX94" fmla="*/ 3256954 w 3735255"/>
                          <a:gd name="connsiteY94" fmla="*/ 1237957 h 2025748"/>
                          <a:gd name="connsiteX95" fmla="*/ 3327292 w 3735255"/>
                          <a:gd name="connsiteY95" fmla="*/ 1167619 h 2025748"/>
                          <a:gd name="connsiteX96" fmla="*/ 3467969 w 3735255"/>
                          <a:gd name="connsiteY96" fmla="*/ 1153551 h 2025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</a:cxnLst>
                        <a:rect l="l" t="t" r="r" b="b"/>
                        <a:pathLst>
                          <a:path w="3735255" h="2025748">
                            <a:moveTo>
                              <a:pt x="3721188" y="689317"/>
                            </a:moveTo>
                            <a:cubicBezTo>
                              <a:pt x="3725877" y="675249"/>
                              <a:pt x="3735255" y="661943"/>
                              <a:pt x="3735255" y="647114"/>
                            </a:cubicBezTo>
                            <a:cubicBezTo>
                              <a:pt x="3735255" y="632285"/>
                              <a:pt x="3724784" y="619297"/>
                              <a:pt x="3721188" y="604911"/>
                            </a:cubicBezTo>
                            <a:cubicBezTo>
                              <a:pt x="3715389" y="581714"/>
                              <a:pt x="3713411" y="557640"/>
                              <a:pt x="3707120" y="534572"/>
                            </a:cubicBezTo>
                            <a:cubicBezTo>
                              <a:pt x="3699317" y="505960"/>
                              <a:pt x="3686178" y="478938"/>
                              <a:pt x="3678985" y="450166"/>
                            </a:cubicBezTo>
                            <a:cubicBezTo>
                              <a:pt x="3674296" y="431409"/>
                              <a:pt x="3670473" y="412414"/>
                              <a:pt x="3664917" y="393895"/>
                            </a:cubicBezTo>
                            <a:cubicBezTo>
                              <a:pt x="3656395" y="365488"/>
                              <a:pt x="3642597" y="338570"/>
                              <a:pt x="3636781" y="309489"/>
                            </a:cubicBezTo>
                            <a:cubicBezTo>
                              <a:pt x="3634276" y="296965"/>
                              <a:pt x="3616098" y="200267"/>
                              <a:pt x="3608646" y="182880"/>
                            </a:cubicBezTo>
                            <a:cubicBezTo>
                              <a:pt x="3601986" y="167340"/>
                              <a:pt x="3588072" y="155799"/>
                              <a:pt x="3580511" y="140677"/>
                            </a:cubicBezTo>
                            <a:cubicBezTo>
                              <a:pt x="3573879" y="127414"/>
                              <a:pt x="3573075" y="111737"/>
                              <a:pt x="3566443" y="98474"/>
                            </a:cubicBezTo>
                            <a:cubicBezTo>
                              <a:pt x="3559816" y="85220"/>
                              <a:pt x="3527619" y="36858"/>
                              <a:pt x="3510172" y="28135"/>
                            </a:cubicBezTo>
                            <a:cubicBezTo>
                              <a:pt x="3483646" y="14872"/>
                              <a:pt x="3425766" y="0"/>
                              <a:pt x="3425766" y="0"/>
                            </a:cubicBezTo>
                            <a:cubicBezTo>
                              <a:pt x="3374184" y="4689"/>
                              <a:pt x="3322027" y="5067"/>
                              <a:pt x="3271021" y="14068"/>
                            </a:cubicBezTo>
                            <a:cubicBezTo>
                              <a:pt x="3241815" y="19222"/>
                              <a:pt x="3214750" y="32825"/>
                              <a:pt x="3186615" y="42203"/>
                            </a:cubicBezTo>
                            <a:cubicBezTo>
                              <a:pt x="3172547" y="46892"/>
                              <a:pt x="3156750" y="48046"/>
                              <a:pt x="3144412" y="56271"/>
                            </a:cubicBezTo>
                            <a:cubicBezTo>
                              <a:pt x="3091173" y="91763"/>
                              <a:pt x="3114164" y="72451"/>
                              <a:pt x="3074074" y="112542"/>
                            </a:cubicBezTo>
                            <a:cubicBezTo>
                              <a:pt x="3069385" y="131299"/>
                              <a:pt x="3068652" y="151519"/>
                              <a:pt x="3060006" y="168812"/>
                            </a:cubicBezTo>
                            <a:cubicBezTo>
                              <a:pt x="3054075" y="180675"/>
                              <a:pt x="3037802" y="185085"/>
                              <a:pt x="3031871" y="196948"/>
                            </a:cubicBezTo>
                            <a:cubicBezTo>
                              <a:pt x="3023225" y="214241"/>
                              <a:pt x="3025419" y="235448"/>
                              <a:pt x="3017803" y="253219"/>
                            </a:cubicBezTo>
                            <a:cubicBezTo>
                              <a:pt x="3011143" y="268759"/>
                              <a:pt x="2997229" y="280300"/>
                              <a:pt x="2989668" y="295422"/>
                            </a:cubicBezTo>
                            <a:cubicBezTo>
                              <a:pt x="2983036" y="308685"/>
                              <a:pt x="2982801" y="324662"/>
                              <a:pt x="2975600" y="337625"/>
                            </a:cubicBezTo>
                            <a:cubicBezTo>
                              <a:pt x="2959178" y="367184"/>
                              <a:pt x="2930022" y="389952"/>
                              <a:pt x="2919329" y="422031"/>
                            </a:cubicBezTo>
                            <a:cubicBezTo>
                              <a:pt x="2914640" y="436099"/>
                              <a:pt x="2911102" y="450604"/>
                              <a:pt x="2905261" y="464234"/>
                            </a:cubicBezTo>
                            <a:cubicBezTo>
                              <a:pt x="2891931" y="495337"/>
                              <a:pt x="2870726" y="535539"/>
                              <a:pt x="2848991" y="562708"/>
                            </a:cubicBezTo>
                            <a:cubicBezTo>
                              <a:pt x="2840705" y="573065"/>
                              <a:pt x="2830234" y="581465"/>
                              <a:pt x="2820855" y="590843"/>
                            </a:cubicBezTo>
                            <a:cubicBezTo>
                              <a:pt x="2816166" y="604911"/>
                              <a:pt x="2818367" y="623783"/>
                              <a:pt x="2806788" y="633046"/>
                            </a:cubicBezTo>
                            <a:cubicBezTo>
                              <a:pt x="2772684" y="660329"/>
                              <a:pt x="2728350" y="643277"/>
                              <a:pt x="2694246" y="633046"/>
                            </a:cubicBezTo>
                            <a:cubicBezTo>
                              <a:pt x="2665840" y="624524"/>
                              <a:pt x="2637975" y="614289"/>
                              <a:pt x="2609840" y="604911"/>
                            </a:cubicBezTo>
                            <a:cubicBezTo>
                              <a:pt x="2595772" y="600222"/>
                              <a:pt x="2582023" y="594440"/>
                              <a:pt x="2567637" y="590843"/>
                            </a:cubicBezTo>
                            <a:cubicBezTo>
                              <a:pt x="2496980" y="573178"/>
                              <a:pt x="2529708" y="582889"/>
                              <a:pt x="2469163" y="562708"/>
                            </a:cubicBezTo>
                            <a:lnTo>
                              <a:pt x="1878320" y="576775"/>
                            </a:lnTo>
                            <a:cubicBezTo>
                              <a:pt x="1849821" y="577962"/>
                              <a:pt x="1820974" y="581823"/>
                              <a:pt x="1793914" y="590843"/>
                            </a:cubicBezTo>
                            <a:cubicBezTo>
                              <a:pt x="1777874" y="596190"/>
                              <a:pt x="1767251" y="612319"/>
                              <a:pt x="1751711" y="618979"/>
                            </a:cubicBezTo>
                            <a:cubicBezTo>
                              <a:pt x="1733940" y="626595"/>
                              <a:pt x="1713959" y="627490"/>
                              <a:pt x="1695440" y="633046"/>
                            </a:cubicBezTo>
                            <a:cubicBezTo>
                              <a:pt x="1667033" y="641568"/>
                              <a:pt x="1640115" y="655366"/>
                              <a:pt x="1611034" y="661182"/>
                            </a:cubicBezTo>
                            <a:cubicBezTo>
                              <a:pt x="1587588" y="665871"/>
                              <a:pt x="1563763" y="668958"/>
                              <a:pt x="1540695" y="675249"/>
                            </a:cubicBezTo>
                            <a:cubicBezTo>
                              <a:pt x="1512083" y="683052"/>
                              <a:pt x="1484424" y="694007"/>
                              <a:pt x="1456289" y="703385"/>
                            </a:cubicBezTo>
                            <a:lnTo>
                              <a:pt x="1414086" y="717452"/>
                            </a:lnTo>
                            <a:cubicBezTo>
                              <a:pt x="1359131" y="772409"/>
                              <a:pt x="1416796" y="723131"/>
                              <a:pt x="1343748" y="759655"/>
                            </a:cubicBezTo>
                            <a:cubicBezTo>
                              <a:pt x="1274904" y="794077"/>
                              <a:pt x="1325742" y="776676"/>
                              <a:pt x="1273409" y="815926"/>
                            </a:cubicBezTo>
                            <a:cubicBezTo>
                              <a:pt x="1246357" y="836215"/>
                              <a:pt x="1217138" y="853440"/>
                              <a:pt x="1189003" y="872197"/>
                            </a:cubicBezTo>
                            <a:lnTo>
                              <a:pt x="1146800" y="900332"/>
                            </a:lnTo>
                            <a:cubicBezTo>
                              <a:pt x="1137422" y="914400"/>
                              <a:pt x="1129227" y="929333"/>
                              <a:pt x="1118665" y="942535"/>
                            </a:cubicBezTo>
                            <a:cubicBezTo>
                              <a:pt x="1110379" y="952892"/>
                              <a:pt x="1098487" y="960060"/>
                              <a:pt x="1090529" y="970671"/>
                            </a:cubicBezTo>
                            <a:cubicBezTo>
                              <a:pt x="1070240" y="997723"/>
                              <a:pt x="1058168" y="1031167"/>
                              <a:pt x="1034258" y="1055077"/>
                            </a:cubicBezTo>
                            <a:cubicBezTo>
                              <a:pt x="1020190" y="1069145"/>
                              <a:pt x="1004791" y="1081996"/>
                              <a:pt x="992055" y="1097280"/>
                            </a:cubicBezTo>
                            <a:cubicBezTo>
                              <a:pt x="981231" y="1110268"/>
                              <a:pt x="974923" y="1126646"/>
                              <a:pt x="963920" y="1139483"/>
                            </a:cubicBezTo>
                            <a:cubicBezTo>
                              <a:pt x="946657" y="1159623"/>
                              <a:pt x="922363" y="1173683"/>
                              <a:pt x="907649" y="1195754"/>
                            </a:cubicBezTo>
                            <a:cubicBezTo>
                              <a:pt x="864800" y="1260028"/>
                              <a:pt x="891469" y="1226002"/>
                              <a:pt x="823243" y="1294228"/>
                            </a:cubicBezTo>
                            <a:cubicBezTo>
                              <a:pt x="809175" y="1308296"/>
                              <a:pt x="798834" y="1327534"/>
                              <a:pt x="781040" y="1336431"/>
                            </a:cubicBezTo>
                            <a:cubicBezTo>
                              <a:pt x="711506" y="1371197"/>
                              <a:pt x="744664" y="1357934"/>
                              <a:pt x="682566" y="1378634"/>
                            </a:cubicBezTo>
                            <a:cubicBezTo>
                              <a:pt x="580516" y="1514701"/>
                              <a:pt x="694829" y="1384527"/>
                              <a:pt x="598160" y="1448972"/>
                            </a:cubicBezTo>
                            <a:cubicBezTo>
                              <a:pt x="497584" y="1516022"/>
                              <a:pt x="618700" y="1475489"/>
                              <a:pt x="499686" y="1505243"/>
                            </a:cubicBezTo>
                            <a:cubicBezTo>
                              <a:pt x="454491" y="1550439"/>
                              <a:pt x="489358" y="1525223"/>
                              <a:pt x="415280" y="1547446"/>
                            </a:cubicBezTo>
                            <a:cubicBezTo>
                              <a:pt x="386873" y="1555968"/>
                              <a:pt x="359955" y="1569766"/>
                              <a:pt x="330874" y="1575582"/>
                            </a:cubicBezTo>
                            <a:cubicBezTo>
                              <a:pt x="307428" y="1580271"/>
                              <a:pt x="283876" y="1584462"/>
                              <a:pt x="260535" y="1589649"/>
                            </a:cubicBezTo>
                            <a:cubicBezTo>
                              <a:pt x="241661" y="1593843"/>
                              <a:pt x="223224" y="1599925"/>
                              <a:pt x="204265" y="1603717"/>
                            </a:cubicBezTo>
                            <a:cubicBezTo>
                              <a:pt x="0" y="1644571"/>
                              <a:pt x="258308" y="1583173"/>
                              <a:pt x="7317" y="1645920"/>
                            </a:cubicBezTo>
                            <a:cubicBezTo>
                              <a:pt x="35452" y="1650609"/>
                              <a:pt x="63450" y="1656218"/>
                              <a:pt x="91723" y="1659988"/>
                            </a:cubicBezTo>
                            <a:cubicBezTo>
                              <a:pt x="133813" y="1665600"/>
                              <a:pt x="176694" y="1665727"/>
                              <a:pt x="218332" y="1674055"/>
                            </a:cubicBezTo>
                            <a:cubicBezTo>
                              <a:pt x="247413" y="1679871"/>
                              <a:pt x="273484" y="1697315"/>
                              <a:pt x="302738" y="1702191"/>
                            </a:cubicBezTo>
                            <a:cubicBezTo>
                              <a:pt x="358436" y="1711474"/>
                              <a:pt x="415280" y="1711570"/>
                              <a:pt x="471551" y="1716259"/>
                            </a:cubicBezTo>
                            <a:cubicBezTo>
                              <a:pt x="518443" y="1725637"/>
                              <a:pt x="566861" y="1729272"/>
                              <a:pt x="612228" y="1744394"/>
                            </a:cubicBezTo>
                            <a:cubicBezTo>
                              <a:pt x="793317" y="1804756"/>
                              <a:pt x="607892" y="1746826"/>
                              <a:pt x="766972" y="1786597"/>
                            </a:cubicBezTo>
                            <a:cubicBezTo>
                              <a:pt x="781358" y="1790194"/>
                              <a:pt x="794917" y="1796591"/>
                              <a:pt x="809175" y="1800665"/>
                            </a:cubicBezTo>
                            <a:cubicBezTo>
                              <a:pt x="827765" y="1805976"/>
                              <a:pt x="846689" y="1810043"/>
                              <a:pt x="865446" y="1814732"/>
                            </a:cubicBezTo>
                            <a:cubicBezTo>
                              <a:pt x="884203" y="1824111"/>
                              <a:pt x="902442" y="1834607"/>
                              <a:pt x="921717" y="1842868"/>
                            </a:cubicBezTo>
                            <a:cubicBezTo>
                              <a:pt x="966731" y="1862159"/>
                              <a:pt x="981424" y="1857794"/>
                              <a:pt x="1034258" y="1871003"/>
                            </a:cubicBezTo>
                            <a:cubicBezTo>
                              <a:pt x="1048644" y="1874600"/>
                              <a:pt x="1061985" y="1881854"/>
                              <a:pt x="1076461" y="1885071"/>
                            </a:cubicBezTo>
                            <a:cubicBezTo>
                              <a:pt x="1104306" y="1891259"/>
                              <a:pt x="1132898" y="1893545"/>
                              <a:pt x="1160868" y="1899139"/>
                            </a:cubicBezTo>
                            <a:cubicBezTo>
                              <a:pt x="1179826" y="1902931"/>
                              <a:pt x="1198264" y="1909012"/>
                              <a:pt x="1217138" y="1913206"/>
                            </a:cubicBezTo>
                            <a:cubicBezTo>
                              <a:pt x="1240479" y="1918393"/>
                              <a:pt x="1264280" y="1921475"/>
                              <a:pt x="1287477" y="1927274"/>
                            </a:cubicBezTo>
                            <a:cubicBezTo>
                              <a:pt x="1301863" y="1930871"/>
                              <a:pt x="1315139" y="1938434"/>
                              <a:pt x="1329680" y="1941342"/>
                            </a:cubicBezTo>
                            <a:cubicBezTo>
                              <a:pt x="1414850" y="1958376"/>
                              <a:pt x="1531229" y="1963338"/>
                              <a:pt x="1611034" y="1969477"/>
                            </a:cubicBezTo>
                            <a:cubicBezTo>
                              <a:pt x="1755825" y="2017742"/>
                              <a:pt x="1606261" y="1972151"/>
                              <a:pt x="1962726" y="1997612"/>
                            </a:cubicBezTo>
                            <a:cubicBezTo>
                              <a:pt x="1991177" y="1999644"/>
                              <a:pt x="2018895" y="2007646"/>
                              <a:pt x="2047132" y="2011680"/>
                            </a:cubicBezTo>
                            <a:cubicBezTo>
                              <a:pt x="2084558" y="2017027"/>
                              <a:pt x="2122160" y="2021059"/>
                              <a:pt x="2159674" y="2025748"/>
                            </a:cubicBezTo>
                            <a:cubicBezTo>
                              <a:pt x="2220634" y="2021059"/>
                              <a:pt x="2281886" y="2019264"/>
                              <a:pt x="2342554" y="2011680"/>
                            </a:cubicBezTo>
                            <a:cubicBezTo>
                              <a:pt x="2357268" y="2009841"/>
                              <a:pt x="2370499" y="2001686"/>
                              <a:pt x="2384757" y="1997612"/>
                            </a:cubicBezTo>
                            <a:cubicBezTo>
                              <a:pt x="2403347" y="1992301"/>
                              <a:pt x="2422154" y="1987739"/>
                              <a:pt x="2441028" y="1983545"/>
                            </a:cubicBezTo>
                            <a:cubicBezTo>
                              <a:pt x="2464369" y="1978358"/>
                              <a:pt x="2488298" y="1975768"/>
                              <a:pt x="2511366" y="1969477"/>
                            </a:cubicBezTo>
                            <a:cubicBezTo>
                              <a:pt x="2610047" y="1942564"/>
                              <a:pt x="2569652" y="1943753"/>
                              <a:pt x="2652043" y="1927274"/>
                            </a:cubicBezTo>
                            <a:cubicBezTo>
                              <a:pt x="2680013" y="1921680"/>
                              <a:pt x="2708314" y="1917895"/>
                              <a:pt x="2736449" y="1913206"/>
                            </a:cubicBezTo>
                            <a:cubicBezTo>
                              <a:pt x="2750517" y="1903828"/>
                              <a:pt x="2765450" y="1895633"/>
                              <a:pt x="2778652" y="1885071"/>
                            </a:cubicBezTo>
                            <a:cubicBezTo>
                              <a:pt x="2789009" y="1876785"/>
                              <a:pt x="2794925" y="1862867"/>
                              <a:pt x="2806788" y="1856935"/>
                            </a:cubicBezTo>
                            <a:cubicBezTo>
                              <a:pt x="2833314" y="1843672"/>
                              <a:pt x="2866518" y="1845251"/>
                              <a:pt x="2891194" y="1828800"/>
                            </a:cubicBezTo>
                            <a:cubicBezTo>
                              <a:pt x="3012142" y="1748169"/>
                              <a:pt x="2859115" y="1844840"/>
                              <a:pt x="2975600" y="1786597"/>
                            </a:cubicBezTo>
                            <a:cubicBezTo>
                              <a:pt x="3077820" y="1735487"/>
                              <a:pt x="2967424" y="1782669"/>
                              <a:pt x="3045938" y="1730326"/>
                            </a:cubicBezTo>
                            <a:cubicBezTo>
                              <a:pt x="3063387" y="1718693"/>
                              <a:pt x="3083452" y="1711569"/>
                              <a:pt x="3102209" y="1702191"/>
                            </a:cubicBezTo>
                            <a:cubicBezTo>
                              <a:pt x="3106898" y="1688123"/>
                              <a:pt x="3108648" y="1672704"/>
                              <a:pt x="3116277" y="1659988"/>
                            </a:cubicBezTo>
                            <a:cubicBezTo>
                              <a:pt x="3123101" y="1648615"/>
                              <a:pt x="3140218" y="1644435"/>
                              <a:pt x="3144412" y="1631852"/>
                            </a:cubicBezTo>
                            <a:cubicBezTo>
                              <a:pt x="3148709" y="1618960"/>
                              <a:pt x="3171604" y="1426029"/>
                              <a:pt x="3172548" y="1420837"/>
                            </a:cubicBezTo>
                            <a:cubicBezTo>
                              <a:pt x="3175201" y="1406248"/>
                              <a:pt x="3182541" y="1392892"/>
                              <a:pt x="3186615" y="1378634"/>
                            </a:cubicBezTo>
                            <a:cubicBezTo>
                              <a:pt x="3191926" y="1360044"/>
                              <a:pt x="3192036" y="1339656"/>
                              <a:pt x="3200683" y="1322363"/>
                            </a:cubicBezTo>
                            <a:cubicBezTo>
                              <a:pt x="3215805" y="1292118"/>
                              <a:pt x="3238197" y="1266092"/>
                              <a:pt x="3256954" y="1237957"/>
                            </a:cubicBezTo>
                            <a:cubicBezTo>
                              <a:pt x="3285090" y="1195753"/>
                              <a:pt x="3280399" y="1191066"/>
                              <a:pt x="3327292" y="1167619"/>
                            </a:cubicBezTo>
                            <a:cubicBezTo>
                              <a:pt x="3376189" y="1143171"/>
                              <a:pt x="3408781" y="1153551"/>
                              <a:pt x="3467969" y="1153551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2" name="Freeform 481"/>
                      <p:cNvSpPr/>
                      <p:nvPr/>
                    </p:nvSpPr>
                    <p:spPr>
                      <a:xfrm>
                        <a:off x="184489" y="2827606"/>
                        <a:ext cx="2854133" cy="1223889"/>
                      </a:xfrm>
                      <a:custGeom>
                        <a:avLst/>
                        <a:gdLst>
                          <a:gd name="connsiteX0" fmla="*/ 2221086 w 2854133"/>
                          <a:gd name="connsiteY0" fmla="*/ 56271 h 1223889"/>
                          <a:gd name="connsiteX1" fmla="*/ 2178883 w 2854133"/>
                          <a:gd name="connsiteY1" fmla="*/ 42203 h 1223889"/>
                          <a:gd name="connsiteX2" fmla="*/ 2066342 w 2854133"/>
                          <a:gd name="connsiteY2" fmla="*/ 14068 h 1223889"/>
                          <a:gd name="connsiteX3" fmla="*/ 2024139 w 2854133"/>
                          <a:gd name="connsiteY3" fmla="*/ 0 h 1223889"/>
                          <a:gd name="connsiteX4" fmla="*/ 1799056 w 2854133"/>
                          <a:gd name="connsiteY4" fmla="*/ 14068 h 1223889"/>
                          <a:gd name="connsiteX5" fmla="*/ 1686514 w 2854133"/>
                          <a:gd name="connsiteY5" fmla="*/ 42203 h 1223889"/>
                          <a:gd name="connsiteX6" fmla="*/ 1602108 w 2854133"/>
                          <a:gd name="connsiteY6" fmla="*/ 56271 h 1223889"/>
                          <a:gd name="connsiteX7" fmla="*/ 1517702 w 2854133"/>
                          <a:gd name="connsiteY7" fmla="*/ 84406 h 1223889"/>
                          <a:gd name="connsiteX8" fmla="*/ 1475499 w 2854133"/>
                          <a:gd name="connsiteY8" fmla="*/ 98474 h 1223889"/>
                          <a:gd name="connsiteX9" fmla="*/ 1433296 w 2854133"/>
                          <a:gd name="connsiteY9" fmla="*/ 126609 h 1223889"/>
                          <a:gd name="connsiteX10" fmla="*/ 1348889 w 2854133"/>
                          <a:gd name="connsiteY10" fmla="*/ 140677 h 1223889"/>
                          <a:gd name="connsiteX11" fmla="*/ 1264483 w 2854133"/>
                          <a:gd name="connsiteY11" fmla="*/ 168812 h 1223889"/>
                          <a:gd name="connsiteX12" fmla="*/ 1222280 w 2854133"/>
                          <a:gd name="connsiteY12" fmla="*/ 182880 h 1223889"/>
                          <a:gd name="connsiteX13" fmla="*/ 1151942 w 2854133"/>
                          <a:gd name="connsiteY13" fmla="*/ 196948 h 1223889"/>
                          <a:gd name="connsiteX14" fmla="*/ 1025333 w 2854133"/>
                          <a:gd name="connsiteY14" fmla="*/ 239151 h 1223889"/>
                          <a:gd name="connsiteX15" fmla="*/ 983129 w 2854133"/>
                          <a:gd name="connsiteY15" fmla="*/ 253219 h 1223889"/>
                          <a:gd name="connsiteX16" fmla="*/ 870588 w 2854133"/>
                          <a:gd name="connsiteY16" fmla="*/ 281354 h 1223889"/>
                          <a:gd name="connsiteX17" fmla="*/ 814317 w 2854133"/>
                          <a:gd name="connsiteY17" fmla="*/ 295422 h 1223889"/>
                          <a:gd name="connsiteX18" fmla="*/ 729911 w 2854133"/>
                          <a:gd name="connsiteY18" fmla="*/ 323557 h 1223889"/>
                          <a:gd name="connsiteX19" fmla="*/ 687708 w 2854133"/>
                          <a:gd name="connsiteY19" fmla="*/ 351692 h 1223889"/>
                          <a:gd name="connsiteX20" fmla="*/ 547031 w 2854133"/>
                          <a:gd name="connsiteY20" fmla="*/ 393896 h 1223889"/>
                          <a:gd name="connsiteX21" fmla="*/ 448557 w 2854133"/>
                          <a:gd name="connsiteY21" fmla="*/ 422031 h 1223889"/>
                          <a:gd name="connsiteX22" fmla="*/ 251609 w 2854133"/>
                          <a:gd name="connsiteY22" fmla="*/ 436099 h 1223889"/>
                          <a:gd name="connsiteX23" fmla="*/ 195339 w 2854133"/>
                          <a:gd name="connsiteY23" fmla="*/ 450166 h 1223889"/>
                          <a:gd name="connsiteX24" fmla="*/ 125000 w 2854133"/>
                          <a:gd name="connsiteY24" fmla="*/ 464234 h 1223889"/>
                          <a:gd name="connsiteX25" fmla="*/ 82797 w 2854133"/>
                          <a:gd name="connsiteY25" fmla="*/ 478302 h 1223889"/>
                          <a:gd name="connsiteX26" fmla="*/ 54662 w 2854133"/>
                          <a:gd name="connsiteY26" fmla="*/ 703385 h 1223889"/>
                          <a:gd name="connsiteX27" fmla="*/ 96865 w 2854133"/>
                          <a:gd name="connsiteY27" fmla="*/ 689317 h 1223889"/>
                          <a:gd name="connsiteX28" fmla="*/ 125000 w 2854133"/>
                          <a:gd name="connsiteY28" fmla="*/ 759656 h 1223889"/>
                          <a:gd name="connsiteX29" fmla="*/ 40594 w 2854133"/>
                          <a:gd name="connsiteY29" fmla="*/ 829994 h 1223889"/>
                          <a:gd name="connsiteX30" fmla="*/ 96865 w 2854133"/>
                          <a:gd name="connsiteY30" fmla="*/ 858129 h 1223889"/>
                          <a:gd name="connsiteX31" fmla="*/ 139068 w 2854133"/>
                          <a:gd name="connsiteY31" fmla="*/ 872197 h 1223889"/>
                          <a:gd name="connsiteX32" fmla="*/ 82797 w 2854133"/>
                          <a:gd name="connsiteY32" fmla="*/ 984739 h 1223889"/>
                          <a:gd name="connsiteX33" fmla="*/ 68729 w 2854133"/>
                          <a:gd name="connsiteY33" fmla="*/ 1041009 h 1223889"/>
                          <a:gd name="connsiteX34" fmla="*/ 54662 w 2854133"/>
                          <a:gd name="connsiteY34" fmla="*/ 1083212 h 1223889"/>
                          <a:gd name="connsiteX35" fmla="*/ 96865 w 2854133"/>
                          <a:gd name="connsiteY35" fmla="*/ 1181686 h 1223889"/>
                          <a:gd name="connsiteX36" fmla="*/ 139068 w 2854133"/>
                          <a:gd name="connsiteY36" fmla="*/ 1195754 h 1223889"/>
                          <a:gd name="connsiteX37" fmla="*/ 181271 w 2854133"/>
                          <a:gd name="connsiteY37" fmla="*/ 1223889 h 1223889"/>
                          <a:gd name="connsiteX38" fmla="*/ 293813 w 2854133"/>
                          <a:gd name="connsiteY38" fmla="*/ 1209822 h 1223889"/>
                          <a:gd name="connsiteX39" fmla="*/ 378219 w 2854133"/>
                          <a:gd name="connsiteY39" fmla="*/ 1153551 h 1223889"/>
                          <a:gd name="connsiteX40" fmla="*/ 420422 w 2854133"/>
                          <a:gd name="connsiteY40" fmla="*/ 1125416 h 1223889"/>
                          <a:gd name="connsiteX41" fmla="*/ 518896 w 2854133"/>
                          <a:gd name="connsiteY41" fmla="*/ 1097280 h 1223889"/>
                          <a:gd name="connsiteX42" fmla="*/ 603302 w 2854133"/>
                          <a:gd name="connsiteY42" fmla="*/ 1041009 h 1223889"/>
                          <a:gd name="connsiteX43" fmla="*/ 715843 w 2854133"/>
                          <a:gd name="connsiteY43" fmla="*/ 1012874 h 1223889"/>
                          <a:gd name="connsiteX44" fmla="*/ 758046 w 2854133"/>
                          <a:gd name="connsiteY44" fmla="*/ 998806 h 1223889"/>
                          <a:gd name="connsiteX45" fmla="*/ 1067536 w 2854133"/>
                          <a:gd name="connsiteY45" fmla="*/ 984739 h 1223889"/>
                          <a:gd name="connsiteX46" fmla="*/ 1166009 w 2854133"/>
                          <a:gd name="connsiteY46" fmla="*/ 970671 h 1223889"/>
                          <a:gd name="connsiteX47" fmla="*/ 1545837 w 2854133"/>
                          <a:gd name="connsiteY47" fmla="*/ 942536 h 1223889"/>
                          <a:gd name="connsiteX48" fmla="*/ 1588040 w 2854133"/>
                          <a:gd name="connsiteY48" fmla="*/ 928468 h 1223889"/>
                          <a:gd name="connsiteX49" fmla="*/ 1630243 w 2854133"/>
                          <a:gd name="connsiteY49" fmla="*/ 900332 h 1223889"/>
                          <a:gd name="connsiteX50" fmla="*/ 1714649 w 2854133"/>
                          <a:gd name="connsiteY50" fmla="*/ 886265 h 1223889"/>
                          <a:gd name="connsiteX51" fmla="*/ 1897529 w 2854133"/>
                          <a:gd name="connsiteY51" fmla="*/ 844062 h 1223889"/>
                          <a:gd name="connsiteX52" fmla="*/ 1939733 w 2854133"/>
                          <a:gd name="connsiteY52" fmla="*/ 829994 h 1223889"/>
                          <a:gd name="connsiteX53" fmla="*/ 2024139 w 2854133"/>
                          <a:gd name="connsiteY53" fmla="*/ 815926 h 1223889"/>
                          <a:gd name="connsiteX54" fmla="*/ 2108545 w 2854133"/>
                          <a:gd name="connsiteY54" fmla="*/ 759656 h 1223889"/>
                          <a:gd name="connsiteX55" fmla="*/ 2235154 w 2854133"/>
                          <a:gd name="connsiteY55" fmla="*/ 717452 h 1223889"/>
                          <a:gd name="connsiteX56" fmla="*/ 2277357 w 2854133"/>
                          <a:gd name="connsiteY56" fmla="*/ 703385 h 1223889"/>
                          <a:gd name="connsiteX57" fmla="*/ 2319560 w 2854133"/>
                          <a:gd name="connsiteY57" fmla="*/ 689317 h 1223889"/>
                          <a:gd name="connsiteX58" fmla="*/ 2418034 w 2854133"/>
                          <a:gd name="connsiteY58" fmla="*/ 675249 h 1223889"/>
                          <a:gd name="connsiteX59" fmla="*/ 2502440 w 2854133"/>
                          <a:gd name="connsiteY59" fmla="*/ 647114 h 1223889"/>
                          <a:gd name="connsiteX60" fmla="*/ 2544643 w 2854133"/>
                          <a:gd name="connsiteY60" fmla="*/ 633046 h 1223889"/>
                          <a:gd name="connsiteX61" fmla="*/ 2657185 w 2854133"/>
                          <a:gd name="connsiteY61" fmla="*/ 618979 h 1223889"/>
                          <a:gd name="connsiteX62" fmla="*/ 2854133 w 2854133"/>
                          <a:gd name="connsiteY62" fmla="*/ 604911 h 12238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854133" h="1223889">
                            <a:moveTo>
                              <a:pt x="2221086" y="56271"/>
                            </a:moveTo>
                            <a:cubicBezTo>
                              <a:pt x="2207018" y="51582"/>
                              <a:pt x="2193189" y="46105"/>
                              <a:pt x="2178883" y="42203"/>
                            </a:cubicBezTo>
                            <a:cubicBezTo>
                              <a:pt x="2141577" y="32029"/>
                              <a:pt x="2103026" y="26296"/>
                              <a:pt x="2066342" y="14068"/>
                            </a:cubicBezTo>
                            <a:lnTo>
                              <a:pt x="2024139" y="0"/>
                            </a:lnTo>
                            <a:cubicBezTo>
                              <a:pt x="1949111" y="4689"/>
                              <a:pt x="1873891" y="6941"/>
                              <a:pt x="1799056" y="14068"/>
                            </a:cubicBezTo>
                            <a:cubicBezTo>
                              <a:pt x="1692663" y="24201"/>
                              <a:pt x="1764743" y="24819"/>
                              <a:pt x="1686514" y="42203"/>
                            </a:cubicBezTo>
                            <a:cubicBezTo>
                              <a:pt x="1658670" y="48391"/>
                              <a:pt x="1629780" y="49353"/>
                              <a:pt x="1602108" y="56271"/>
                            </a:cubicBezTo>
                            <a:cubicBezTo>
                              <a:pt x="1573336" y="63464"/>
                              <a:pt x="1545837" y="75028"/>
                              <a:pt x="1517702" y="84406"/>
                            </a:cubicBezTo>
                            <a:cubicBezTo>
                              <a:pt x="1503634" y="89095"/>
                              <a:pt x="1487837" y="90249"/>
                              <a:pt x="1475499" y="98474"/>
                            </a:cubicBezTo>
                            <a:cubicBezTo>
                              <a:pt x="1461431" y="107852"/>
                              <a:pt x="1449336" y="121263"/>
                              <a:pt x="1433296" y="126609"/>
                            </a:cubicBezTo>
                            <a:cubicBezTo>
                              <a:pt x="1406236" y="135629"/>
                              <a:pt x="1377025" y="135988"/>
                              <a:pt x="1348889" y="140677"/>
                            </a:cubicBezTo>
                            <a:lnTo>
                              <a:pt x="1264483" y="168812"/>
                            </a:lnTo>
                            <a:cubicBezTo>
                              <a:pt x="1250415" y="173501"/>
                              <a:pt x="1236821" y="179972"/>
                              <a:pt x="1222280" y="182880"/>
                            </a:cubicBezTo>
                            <a:cubicBezTo>
                              <a:pt x="1198834" y="187569"/>
                              <a:pt x="1175010" y="190657"/>
                              <a:pt x="1151942" y="196948"/>
                            </a:cubicBezTo>
                            <a:cubicBezTo>
                              <a:pt x="1151920" y="196954"/>
                              <a:pt x="1046445" y="232114"/>
                              <a:pt x="1025333" y="239151"/>
                            </a:cubicBezTo>
                            <a:cubicBezTo>
                              <a:pt x="1011265" y="243840"/>
                              <a:pt x="997515" y="249622"/>
                              <a:pt x="983129" y="253219"/>
                            </a:cubicBezTo>
                            <a:lnTo>
                              <a:pt x="870588" y="281354"/>
                            </a:lnTo>
                            <a:cubicBezTo>
                              <a:pt x="851831" y="286043"/>
                              <a:pt x="832659" y="289308"/>
                              <a:pt x="814317" y="295422"/>
                            </a:cubicBezTo>
                            <a:cubicBezTo>
                              <a:pt x="786182" y="304800"/>
                              <a:pt x="754587" y="307106"/>
                              <a:pt x="729911" y="323557"/>
                            </a:cubicBezTo>
                            <a:cubicBezTo>
                              <a:pt x="715843" y="332935"/>
                              <a:pt x="703158" y="344825"/>
                              <a:pt x="687708" y="351692"/>
                            </a:cubicBezTo>
                            <a:cubicBezTo>
                              <a:pt x="627534" y="378436"/>
                              <a:pt x="604318" y="377528"/>
                              <a:pt x="547031" y="393896"/>
                            </a:cubicBezTo>
                            <a:cubicBezTo>
                              <a:pt x="513085" y="403595"/>
                              <a:pt x="484532" y="418034"/>
                              <a:pt x="448557" y="422031"/>
                            </a:cubicBezTo>
                            <a:cubicBezTo>
                              <a:pt x="383143" y="429299"/>
                              <a:pt x="317258" y="431410"/>
                              <a:pt x="251609" y="436099"/>
                            </a:cubicBezTo>
                            <a:cubicBezTo>
                              <a:pt x="232852" y="440788"/>
                              <a:pt x="214213" y="445972"/>
                              <a:pt x="195339" y="450166"/>
                            </a:cubicBezTo>
                            <a:cubicBezTo>
                              <a:pt x="171998" y="455353"/>
                              <a:pt x="148197" y="458435"/>
                              <a:pt x="125000" y="464234"/>
                            </a:cubicBezTo>
                            <a:cubicBezTo>
                              <a:pt x="110614" y="467831"/>
                              <a:pt x="96865" y="473613"/>
                              <a:pt x="82797" y="478302"/>
                            </a:cubicBezTo>
                            <a:cubicBezTo>
                              <a:pt x="0" y="602497"/>
                              <a:pt x="19894" y="529550"/>
                              <a:pt x="54662" y="703385"/>
                            </a:cubicBezTo>
                            <a:cubicBezTo>
                              <a:pt x="68730" y="698696"/>
                              <a:pt x="82036" y="689317"/>
                              <a:pt x="96865" y="689317"/>
                            </a:cubicBezTo>
                            <a:cubicBezTo>
                              <a:pt x="151524" y="689317"/>
                              <a:pt x="150339" y="715314"/>
                              <a:pt x="125000" y="759656"/>
                            </a:cubicBezTo>
                            <a:cubicBezTo>
                              <a:pt x="108336" y="788819"/>
                              <a:pt x="67487" y="812066"/>
                              <a:pt x="40594" y="829994"/>
                            </a:cubicBezTo>
                            <a:cubicBezTo>
                              <a:pt x="59351" y="839372"/>
                              <a:pt x="77590" y="849868"/>
                              <a:pt x="96865" y="858129"/>
                            </a:cubicBezTo>
                            <a:cubicBezTo>
                              <a:pt x="110495" y="863970"/>
                              <a:pt x="136971" y="857517"/>
                              <a:pt x="139068" y="872197"/>
                            </a:cubicBezTo>
                            <a:cubicBezTo>
                              <a:pt x="147151" y="928774"/>
                              <a:pt x="113831" y="953705"/>
                              <a:pt x="82797" y="984739"/>
                            </a:cubicBezTo>
                            <a:cubicBezTo>
                              <a:pt x="78108" y="1003496"/>
                              <a:pt x="74040" y="1022419"/>
                              <a:pt x="68729" y="1041009"/>
                            </a:cubicBezTo>
                            <a:cubicBezTo>
                              <a:pt x="64655" y="1055267"/>
                              <a:pt x="54662" y="1068383"/>
                              <a:pt x="54662" y="1083212"/>
                            </a:cubicBezTo>
                            <a:cubicBezTo>
                              <a:pt x="54662" y="1124077"/>
                              <a:pt x="61067" y="1160207"/>
                              <a:pt x="96865" y="1181686"/>
                            </a:cubicBezTo>
                            <a:cubicBezTo>
                              <a:pt x="109581" y="1189315"/>
                              <a:pt x="125805" y="1189122"/>
                              <a:pt x="139068" y="1195754"/>
                            </a:cubicBezTo>
                            <a:cubicBezTo>
                              <a:pt x="154190" y="1203315"/>
                              <a:pt x="167203" y="1214511"/>
                              <a:pt x="181271" y="1223889"/>
                            </a:cubicBezTo>
                            <a:cubicBezTo>
                              <a:pt x="218785" y="1219200"/>
                              <a:pt x="258210" y="1222537"/>
                              <a:pt x="293813" y="1209822"/>
                            </a:cubicBezTo>
                            <a:cubicBezTo>
                              <a:pt x="325658" y="1198449"/>
                              <a:pt x="350084" y="1172308"/>
                              <a:pt x="378219" y="1153551"/>
                            </a:cubicBezTo>
                            <a:cubicBezTo>
                              <a:pt x="392287" y="1144173"/>
                              <a:pt x="404020" y="1129517"/>
                              <a:pt x="420422" y="1125416"/>
                            </a:cubicBezTo>
                            <a:cubicBezTo>
                              <a:pt x="433668" y="1122105"/>
                              <a:pt x="502383" y="1106454"/>
                              <a:pt x="518896" y="1097280"/>
                            </a:cubicBezTo>
                            <a:cubicBezTo>
                              <a:pt x="548455" y="1080858"/>
                              <a:pt x="571223" y="1051702"/>
                              <a:pt x="603302" y="1041009"/>
                            </a:cubicBezTo>
                            <a:cubicBezTo>
                              <a:pt x="699781" y="1008851"/>
                              <a:pt x="580023" y="1046830"/>
                              <a:pt x="715843" y="1012874"/>
                            </a:cubicBezTo>
                            <a:cubicBezTo>
                              <a:pt x="730229" y="1009277"/>
                              <a:pt x="743265" y="999988"/>
                              <a:pt x="758046" y="998806"/>
                            </a:cubicBezTo>
                            <a:cubicBezTo>
                              <a:pt x="860987" y="990571"/>
                              <a:pt x="964373" y="989428"/>
                              <a:pt x="1067536" y="984739"/>
                            </a:cubicBezTo>
                            <a:cubicBezTo>
                              <a:pt x="1100360" y="980050"/>
                              <a:pt x="1132936" y="973033"/>
                              <a:pt x="1166009" y="970671"/>
                            </a:cubicBezTo>
                            <a:cubicBezTo>
                              <a:pt x="1570911" y="941749"/>
                              <a:pt x="1340755" y="976715"/>
                              <a:pt x="1545837" y="942536"/>
                            </a:cubicBezTo>
                            <a:cubicBezTo>
                              <a:pt x="1559905" y="937847"/>
                              <a:pt x="1574777" y="935100"/>
                              <a:pt x="1588040" y="928468"/>
                            </a:cubicBezTo>
                            <a:cubicBezTo>
                              <a:pt x="1603162" y="920907"/>
                              <a:pt x="1614203" y="905679"/>
                              <a:pt x="1630243" y="900332"/>
                            </a:cubicBezTo>
                            <a:cubicBezTo>
                              <a:pt x="1657303" y="891312"/>
                              <a:pt x="1686514" y="890954"/>
                              <a:pt x="1714649" y="886265"/>
                            </a:cubicBezTo>
                            <a:cubicBezTo>
                              <a:pt x="1830512" y="847644"/>
                              <a:pt x="1769696" y="862323"/>
                              <a:pt x="1897529" y="844062"/>
                            </a:cubicBezTo>
                            <a:cubicBezTo>
                              <a:pt x="1911597" y="839373"/>
                              <a:pt x="1925257" y="833211"/>
                              <a:pt x="1939733" y="829994"/>
                            </a:cubicBezTo>
                            <a:cubicBezTo>
                              <a:pt x="1967577" y="823806"/>
                              <a:pt x="1997810" y="826897"/>
                              <a:pt x="2024139" y="815926"/>
                            </a:cubicBezTo>
                            <a:cubicBezTo>
                              <a:pt x="2055352" y="802921"/>
                              <a:pt x="2076466" y="770349"/>
                              <a:pt x="2108545" y="759656"/>
                            </a:cubicBezTo>
                            <a:lnTo>
                              <a:pt x="2235154" y="717452"/>
                            </a:lnTo>
                            <a:lnTo>
                              <a:pt x="2277357" y="703385"/>
                            </a:lnTo>
                            <a:cubicBezTo>
                              <a:pt x="2291425" y="698696"/>
                              <a:pt x="2304880" y="691414"/>
                              <a:pt x="2319560" y="689317"/>
                            </a:cubicBezTo>
                            <a:lnTo>
                              <a:pt x="2418034" y="675249"/>
                            </a:lnTo>
                            <a:lnTo>
                              <a:pt x="2502440" y="647114"/>
                            </a:lnTo>
                            <a:cubicBezTo>
                              <a:pt x="2516508" y="642425"/>
                              <a:pt x="2529929" y="634885"/>
                              <a:pt x="2544643" y="633046"/>
                            </a:cubicBezTo>
                            <a:lnTo>
                              <a:pt x="2657185" y="618979"/>
                            </a:lnTo>
                            <a:cubicBezTo>
                              <a:pt x="2748323" y="588599"/>
                              <a:pt x="2684559" y="604911"/>
                              <a:pt x="2854133" y="604911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3" name="Freeform 482"/>
                      <p:cNvSpPr/>
                      <p:nvPr/>
                    </p:nvSpPr>
                    <p:spPr>
                      <a:xfrm>
                        <a:off x="1420837" y="2588455"/>
                        <a:ext cx="1350498" cy="393896"/>
                      </a:xfrm>
                      <a:custGeom>
                        <a:avLst/>
                        <a:gdLst>
                          <a:gd name="connsiteX0" fmla="*/ 0 w 1350498"/>
                          <a:gd name="connsiteY0" fmla="*/ 393896 h 393896"/>
                          <a:gd name="connsiteX1" fmla="*/ 42203 w 1350498"/>
                          <a:gd name="connsiteY1" fmla="*/ 365760 h 393896"/>
                          <a:gd name="connsiteX2" fmla="*/ 154745 w 1350498"/>
                          <a:gd name="connsiteY2" fmla="*/ 337625 h 393896"/>
                          <a:gd name="connsiteX3" fmla="*/ 267286 w 1350498"/>
                          <a:gd name="connsiteY3" fmla="*/ 281354 h 393896"/>
                          <a:gd name="connsiteX4" fmla="*/ 379828 w 1350498"/>
                          <a:gd name="connsiteY4" fmla="*/ 253219 h 393896"/>
                          <a:gd name="connsiteX5" fmla="*/ 422031 w 1350498"/>
                          <a:gd name="connsiteY5" fmla="*/ 239151 h 393896"/>
                          <a:gd name="connsiteX6" fmla="*/ 534572 w 1350498"/>
                          <a:gd name="connsiteY6" fmla="*/ 225083 h 393896"/>
                          <a:gd name="connsiteX7" fmla="*/ 576775 w 1350498"/>
                          <a:gd name="connsiteY7" fmla="*/ 211016 h 393896"/>
                          <a:gd name="connsiteX8" fmla="*/ 633046 w 1350498"/>
                          <a:gd name="connsiteY8" fmla="*/ 182880 h 393896"/>
                          <a:gd name="connsiteX9" fmla="*/ 731520 w 1350498"/>
                          <a:gd name="connsiteY9" fmla="*/ 168813 h 393896"/>
                          <a:gd name="connsiteX10" fmla="*/ 815926 w 1350498"/>
                          <a:gd name="connsiteY10" fmla="*/ 140677 h 393896"/>
                          <a:gd name="connsiteX11" fmla="*/ 858129 w 1350498"/>
                          <a:gd name="connsiteY11" fmla="*/ 126610 h 393896"/>
                          <a:gd name="connsiteX12" fmla="*/ 942535 w 1350498"/>
                          <a:gd name="connsiteY12" fmla="*/ 84407 h 393896"/>
                          <a:gd name="connsiteX13" fmla="*/ 1041009 w 1350498"/>
                          <a:gd name="connsiteY13" fmla="*/ 56271 h 393896"/>
                          <a:gd name="connsiteX14" fmla="*/ 1223889 w 1350498"/>
                          <a:gd name="connsiteY14" fmla="*/ 28136 h 393896"/>
                          <a:gd name="connsiteX15" fmla="*/ 1266092 w 1350498"/>
                          <a:gd name="connsiteY15" fmla="*/ 14068 h 393896"/>
                          <a:gd name="connsiteX16" fmla="*/ 1350498 w 1350498"/>
                          <a:gd name="connsiteY16" fmla="*/ 0 h 393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350498" h="393896">
                            <a:moveTo>
                              <a:pt x="0" y="393896"/>
                            </a:moveTo>
                            <a:cubicBezTo>
                              <a:pt x="14068" y="384517"/>
                              <a:pt x="26372" y="371697"/>
                              <a:pt x="42203" y="365760"/>
                            </a:cubicBezTo>
                            <a:cubicBezTo>
                              <a:pt x="154395" y="323688"/>
                              <a:pt x="72918" y="374819"/>
                              <a:pt x="154745" y="337625"/>
                            </a:cubicBezTo>
                            <a:cubicBezTo>
                              <a:pt x="192927" y="320269"/>
                              <a:pt x="226597" y="291526"/>
                              <a:pt x="267286" y="281354"/>
                            </a:cubicBezTo>
                            <a:cubicBezTo>
                              <a:pt x="304800" y="271976"/>
                              <a:pt x="343144" y="265447"/>
                              <a:pt x="379828" y="253219"/>
                            </a:cubicBezTo>
                            <a:cubicBezTo>
                              <a:pt x="393896" y="248530"/>
                              <a:pt x="407442" y="241804"/>
                              <a:pt x="422031" y="239151"/>
                            </a:cubicBezTo>
                            <a:cubicBezTo>
                              <a:pt x="459227" y="232388"/>
                              <a:pt x="497058" y="229772"/>
                              <a:pt x="534572" y="225083"/>
                            </a:cubicBezTo>
                            <a:cubicBezTo>
                              <a:pt x="548640" y="220394"/>
                              <a:pt x="563145" y="216857"/>
                              <a:pt x="576775" y="211016"/>
                            </a:cubicBezTo>
                            <a:cubicBezTo>
                              <a:pt x="596050" y="202755"/>
                              <a:pt x="612814" y="188398"/>
                              <a:pt x="633046" y="182880"/>
                            </a:cubicBezTo>
                            <a:cubicBezTo>
                              <a:pt x="665036" y="174156"/>
                              <a:pt x="698695" y="173502"/>
                              <a:pt x="731520" y="168813"/>
                            </a:cubicBezTo>
                            <a:lnTo>
                              <a:pt x="815926" y="140677"/>
                            </a:lnTo>
                            <a:lnTo>
                              <a:pt x="858129" y="126610"/>
                            </a:lnTo>
                            <a:cubicBezTo>
                              <a:pt x="902308" y="82431"/>
                              <a:pt x="869940" y="105148"/>
                              <a:pt x="942535" y="84407"/>
                            </a:cubicBezTo>
                            <a:cubicBezTo>
                              <a:pt x="1005111" y="66528"/>
                              <a:pt x="967704" y="70932"/>
                              <a:pt x="1041009" y="56271"/>
                            </a:cubicBezTo>
                            <a:cubicBezTo>
                              <a:pt x="1089819" y="46509"/>
                              <a:pt x="1176579" y="34894"/>
                              <a:pt x="1223889" y="28136"/>
                            </a:cubicBezTo>
                            <a:cubicBezTo>
                              <a:pt x="1237957" y="23447"/>
                              <a:pt x="1251616" y="17285"/>
                              <a:pt x="1266092" y="14068"/>
                            </a:cubicBezTo>
                            <a:cubicBezTo>
                              <a:pt x="1293936" y="7880"/>
                              <a:pt x="1350498" y="0"/>
                              <a:pt x="1350498" y="0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4" name="Freeform 483"/>
                      <p:cNvSpPr/>
                      <p:nvPr/>
                    </p:nvSpPr>
                    <p:spPr>
                      <a:xfrm>
                        <a:off x="3654334" y="2110154"/>
                        <a:ext cx="3365444" cy="2900406"/>
                      </a:xfrm>
                      <a:custGeom>
                        <a:avLst/>
                        <a:gdLst>
                          <a:gd name="connsiteX0" fmla="*/ 580041 w 3365444"/>
                          <a:gd name="connsiteY0" fmla="*/ 0 h 2900406"/>
                          <a:gd name="connsiteX1" fmla="*/ 636312 w 3365444"/>
                          <a:gd name="connsiteY1" fmla="*/ 126609 h 2900406"/>
                          <a:gd name="connsiteX2" fmla="*/ 664448 w 3365444"/>
                          <a:gd name="connsiteY2" fmla="*/ 154744 h 2900406"/>
                          <a:gd name="connsiteX3" fmla="*/ 720718 w 3365444"/>
                          <a:gd name="connsiteY3" fmla="*/ 239151 h 2900406"/>
                          <a:gd name="connsiteX4" fmla="*/ 734786 w 3365444"/>
                          <a:gd name="connsiteY4" fmla="*/ 281354 h 2900406"/>
                          <a:gd name="connsiteX5" fmla="*/ 776989 w 3365444"/>
                          <a:gd name="connsiteY5" fmla="*/ 295421 h 2900406"/>
                          <a:gd name="connsiteX6" fmla="*/ 847328 w 3365444"/>
                          <a:gd name="connsiteY6" fmla="*/ 393895 h 2900406"/>
                          <a:gd name="connsiteX7" fmla="*/ 875463 w 3365444"/>
                          <a:gd name="connsiteY7" fmla="*/ 422031 h 2900406"/>
                          <a:gd name="connsiteX8" fmla="*/ 931734 w 3365444"/>
                          <a:gd name="connsiteY8" fmla="*/ 506437 h 2900406"/>
                          <a:gd name="connsiteX9" fmla="*/ 959869 w 3365444"/>
                          <a:gd name="connsiteY9" fmla="*/ 548640 h 2900406"/>
                          <a:gd name="connsiteX10" fmla="*/ 1016140 w 3365444"/>
                          <a:gd name="connsiteY10" fmla="*/ 562708 h 2900406"/>
                          <a:gd name="connsiteX11" fmla="*/ 1072411 w 3365444"/>
                          <a:gd name="connsiteY11" fmla="*/ 633046 h 2900406"/>
                          <a:gd name="connsiteX12" fmla="*/ 1114614 w 3365444"/>
                          <a:gd name="connsiteY12" fmla="*/ 661181 h 2900406"/>
                          <a:gd name="connsiteX13" fmla="*/ 1184952 w 3365444"/>
                          <a:gd name="connsiteY13" fmla="*/ 731520 h 2900406"/>
                          <a:gd name="connsiteX14" fmla="*/ 1227155 w 3365444"/>
                          <a:gd name="connsiteY14" fmla="*/ 773723 h 2900406"/>
                          <a:gd name="connsiteX15" fmla="*/ 1269358 w 3365444"/>
                          <a:gd name="connsiteY15" fmla="*/ 787791 h 2900406"/>
                          <a:gd name="connsiteX16" fmla="*/ 1339697 w 3365444"/>
                          <a:gd name="connsiteY16" fmla="*/ 858129 h 2900406"/>
                          <a:gd name="connsiteX17" fmla="*/ 1424103 w 3365444"/>
                          <a:gd name="connsiteY17" fmla="*/ 900332 h 2900406"/>
                          <a:gd name="connsiteX18" fmla="*/ 1480374 w 3365444"/>
                          <a:gd name="connsiteY18" fmla="*/ 956603 h 2900406"/>
                          <a:gd name="connsiteX19" fmla="*/ 1564780 w 3365444"/>
                          <a:gd name="connsiteY19" fmla="*/ 1012874 h 2900406"/>
                          <a:gd name="connsiteX20" fmla="*/ 1649186 w 3365444"/>
                          <a:gd name="connsiteY20" fmla="*/ 1083212 h 2900406"/>
                          <a:gd name="connsiteX21" fmla="*/ 1761728 w 3365444"/>
                          <a:gd name="connsiteY21" fmla="*/ 1139483 h 2900406"/>
                          <a:gd name="connsiteX22" fmla="*/ 1803931 w 3365444"/>
                          <a:gd name="connsiteY22" fmla="*/ 1153551 h 2900406"/>
                          <a:gd name="connsiteX23" fmla="*/ 1846134 w 3365444"/>
                          <a:gd name="connsiteY23" fmla="*/ 1181686 h 2900406"/>
                          <a:gd name="connsiteX24" fmla="*/ 1958675 w 3365444"/>
                          <a:gd name="connsiteY24" fmla="*/ 1209821 h 2900406"/>
                          <a:gd name="connsiteX25" fmla="*/ 2043081 w 3365444"/>
                          <a:gd name="connsiteY25" fmla="*/ 1237957 h 2900406"/>
                          <a:gd name="connsiteX26" fmla="*/ 2099352 w 3365444"/>
                          <a:gd name="connsiteY26" fmla="*/ 1252024 h 2900406"/>
                          <a:gd name="connsiteX27" fmla="*/ 2183758 w 3365444"/>
                          <a:gd name="connsiteY27" fmla="*/ 1280160 h 2900406"/>
                          <a:gd name="connsiteX28" fmla="*/ 2240029 w 3365444"/>
                          <a:gd name="connsiteY28" fmla="*/ 1294228 h 2900406"/>
                          <a:gd name="connsiteX29" fmla="*/ 2310368 w 3365444"/>
                          <a:gd name="connsiteY29" fmla="*/ 1308295 h 2900406"/>
                          <a:gd name="connsiteX30" fmla="*/ 2352571 w 3365444"/>
                          <a:gd name="connsiteY30" fmla="*/ 1322363 h 2900406"/>
                          <a:gd name="connsiteX31" fmla="*/ 2408841 w 3365444"/>
                          <a:gd name="connsiteY31" fmla="*/ 1336431 h 2900406"/>
                          <a:gd name="connsiteX32" fmla="*/ 2957481 w 3365444"/>
                          <a:gd name="connsiteY32" fmla="*/ 1308295 h 2900406"/>
                          <a:gd name="connsiteX33" fmla="*/ 2999684 w 3365444"/>
                          <a:gd name="connsiteY33" fmla="*/ 1294228 h 2900406"/>
                          <a:gd name="connsiteX34" fmla="*/ 3084091 w 3365444"/>
                          <a:gd name="connsiteY34" fmla="*/ 1252024 h 2900406"/>
                          <a:gd name="connsiteX35" fmla="*/ 3126294 w 3365444"/>
                          <a:gd name="connsiteY35" fmla="*/ 1223889 h 2900406"/>
                          <a:gd name="connsiteX36" fmla="*/ 3168497 w 3365444"/>
                          <a:gd name="connsiteY36" fmla="*/ 1209821 h 2900406"/>
                          <a:gd name="connsiteX37" fmla="*/ 3295106 w 3365444"/>
                          <a:gd name="connsiteY37" fmla="*/ 1111348 h 2900406"/>
                          <a:gd name="connsiteX38" fmla="*/ 3365444 w 3365444"/>
                          <a:gd name="connsiteY38" fmla="*/ 1097280 h 2900406"/>
                          <a:gd name="connsiteX39" fmla="*/ 3351377 w 3365444"/>
                          <a:gd name="connsiteY39" fmla="*/ 1491175 h 2900406"/>
                          <a:gd name="connsiteX40" fmla="*/ 3337309 w 3365444"/>
                          <a:gd name="connsiteY40" fmla="*/ 1547446 h 2900406"/>
                          <a:gd name="connsiteX41" fmla="*/ 3309174 w 3365444"/>
                          <a:gd name="connsiteY41" fmla="*/ 1589649 h 2900406"/>
                          <a:gd name="connsiteX42" fmla="*/ 3281038 w 3365444"/>
                          <a:gd name="connsiteY42" fmla="*/ 1674055 h 2900406"/>
                          <a:gd name="connsiteX43" fmla="*/ 3210700 w 3365444"/>
                          <a:gd name="connsiteY43" fmla="*/ 1744394 h 2900406"/>
                          <a:gd name="connsiteX44" fmla="*/ 3168497 w 3365444"/>
                          <a:gd name="connsiteY44" fmla="*/ 2067951 h 2900406"/>
                          <a:gd name="connsiteX45" fmla="*/ 3140361 w 3365444"/>
                          <a:gd name="connsiteY45" fmla="*/ 2096086 h 2900406"/>
                          <a:gd name="connsiteX46" fmla="*/ 3126294 w 3365444"/>
                          <a:gd name="connsiteY46" fmla="*/ 2138289 h 2900406"/>
                          <a:gd name="connsiteX47" fmla="*/ 3098158 w 3365444"/>
                          <a:gd name="connsiteY47" fmla="*/ 2166424 h 2900406"/>
                          <a:gd name="connsiteX48" fmla="*/ 3084091 w 3365444"/>
                          <a:gd name="connsiteY48" fmla="*/ 2222695 h 2900406"/>
                          <a:gd name="connsiteX49" fmla="*/ 3055955 w 3365444"/>
                          <a:gd name="connsiteY49" fmla="*/ 2250831 h 2900406"/>
                          <a:gd name="connsiteX50" fmla="*/ 2999684 w 3365444"/>
                          <a:gd name="connsiteY50" fmla="*/ 2335237 h 2900406"/>
                          <a:gd name="connsiteX51" fmla="*/ 2746466 w 3365444"/>
                          <a:gd name="connsiteY51" fmla="*/ 2377440 h 2900406"/>
                          <a:gd name="connsiteX52" fmla="*/ 2690195 w 3365444"/>
                          <a:gd name="connsiteY52" fmla="*/ 2419643 h 2900406"/>
                          <a:gd name="connsiteX53" fmla="*/ 2633924 w 3365444"/>
                          <a:gd name="connsiteY53" fmla="*/ 2489981 h 2900406"/>
                          <a:gd name="connsiteX54" fmla="*/ 2549518 w 3365444"/>
                          <a:gd name="connsiteY54" fmla="*/ 2518117 h 2900406"/>
                          <a:gd name="connsiteX55" fmla="*/ 2479180 w 3365444"/>
                          <a:gd name="connsiteY55" fmla="*/ 2616591 h 2900406"/>
                          <a:gd name="connsiteX56" fmla="*/ 2408841 w 3365444"/>
                          <a:gd name="connsiteY56" fmla="*/ 2672861 h 2900406"/>
                          <a:gd name="connsiteX57" fmla="*/ 2380706 w 3365444"/>
                          <a:gd name="connsiteY57" fmla="*/ 2700997 h 2900406"/>
                          <a:gd name="connsiteX58" fmla="*/ 2268164 w 3365444"/>
                          <a:gd name="connsiteY58" fmla="*/ 2729132 h 2900406"/>
                          <a:gd name="connsiteX59" fmla="*/ 2127488 w 3365444"/>
                          <a:gd name="connsiteY59" fmla="*/ 2757268 h 2900406"/>
                          <a:gd name="connsiteX60" fmla="*/ 1775795 w 3365444"/>
                          <a:gd name="connsiteY60" fmla="*/ 2743200 h 2900406"/>
                          <a:gd name="connsiteX61" fmla="*/ 1705457 w 3365444"/>
                          <a:gd name="connsiteY61" fmla="*/ 2799471 h 2900406"/>
                          <a:gd name="connsiteX62" fmla="*/ 1663254 w 3365444"/>
                          <a:gd name="connsiteY62" fmla="*/ 2841674 h 2900406"/>
                          <a:gd name="connsiteX63" fmla="*/ 1564780 w 3365444"/>
                          <a:gd name="connsiteY63" fmla="*/ 2869809 h 2900406"/>
                          <a:gd name="connsiteX64" fmla="*/ 1438171 w 3365444"/>
                          <a:gd name="connsiteY64" fmla="*/ 2897944 h 2900406"/>
                          <a:gd name="connsiteX65" fmla="*/ 1241223 w 3365444"/>
                          <a:gd name="connsiteY65" fmla="*/ 2869809 h 2900406"/>
                          <a:gd name="connsiteX66" fmla="*/ 1156817 w 3365444"/>
                          <a:gd name="connsiteY66" fmla="*/ 2855741 h 2900406"/>
                          <a:gd name="connsiteX67" fmla="*/ 1072411 w 3365444"/>
                          <a:gd name="connsiteY67" fmla="*/ 2827606 h 2900406"/>
                          <a:gd name="connsiteX68" fmla="*/ 931734 w 3365444"/>
                          <a:gd name="connsiteY68" fmla="*/ 2785403 h 2900406"/>
                          <a:gd name="connsiteX69" fmla="*/ 847328 w 3365444"/>
                          <a:gd name="connsiteY69" fmla="*/ 2729132 h 2900406"/>
                          <a:gd name="connsiteX70" fmla="*/ 805124 w 3365444"/>
                          <a:gd name="connsiteY70" fmla="*/ 2715064 h 2900406"/>
                          <a:gd name="connsiteX71" fmla="*/ 720718 w 3365444"/>
                          <a:gd name="connsiteY71" fmla="*/ 2658794 h 2900406"/>
                          <a:gd name="connsiteX72" fmla="*/ 706651 w 3365444"/>
                          <a:gd name="connsiteY72" fmla="*/ 2700997 h 2900406"/>
                          <a:gd name="connsiteX73" fmla="*/ 551906 w 3365444"/>
                          <a:gd name="connsiteY73" fmla="*/ 2658794 h 2900406"/>
                          <a:gd name="connsiteX74" fmla="*/ 453432 w 3365444"/>
                          <a:gd name="connsiteY74" fmla="*/ 2616591 h 2900406"/>
                          <a:gd name="connsiteX75" fmla="*/ 397161 w 3365444"/>
                          <a:gd name="connsiteY75" fmla="*/ 2560320 h 2900406"/>
                          <a:gd name="connsiteX76" fmla="*/ 354958 w 3365444"/>
                          <a:gd name="connsiteY76" fmla="*/ 2489981 h 2900406"/>
                          <a:gd name="connsiteX77" fmla="*/ 312755 w 3365444"/>
                          <a:gd name="connsiteY77" fmla="*/ 2405575 h 2900406"/>
                          <a:gd name="connsiteX78" fmla="*/ 270552 w 3365444"/>
                          <a:gd name="connsiteY78" fmla="*/ 2377440 h 2900406"/>
                          <a:gd name="connsiteX79" fmla="*/ 256484 w 3365444"/>
                          <a:gd name="connsiteY79" fmla="*/ 2321169 h 2900406"/>
                          <a:gd name="connsiteX80" fmla="*/ 214281 w 3365444"/>
                          <a:gd name="connsiteY80" fmla="*/ 2293034 h 2900406"/>
                          <a:gd name="connsiteX81" fmla="*/ 186146 w 3365444"/>
                          <a:gd name="connsiteY81" fmla="*/ 2250831 h 2900406"/>
                          <a:gd name="connsiteX82" fmla="*/ 129875 w 3365444"/>
                          <a:gd name="connsiteY82" fmla="*/ 2180492 h 2900406"/>
                          <a:gd name="connsiteX83" fmla="*/ 87672 w 3365444"/>
                          <a:gd name="connsiteY83" fmla="*/ 2053883 h 2900406"/>
                          <a:gd name="connsiteX84" fmla="*/ 73604 w 3365444"/>
                          <a:gd name="connsiteY84" fmla="*/ 2011680 h 2900406"/>
                          <a:gd name="connsiteX85" fmla="*/ 45469 w 3365444"/>
                          <a:gd name="connsiteY85" fmla="*/ 1899138 h 2900406"/>
                          <a:gd name="connsiteX86" fmla="*/ 31401 w 3365444"/>
                          <a:gd name="connsiteY86" fmla="*/ 1772529 h 2900406"/>
                          <a:gd name="connsiteX87" fmla="*/ 17334 w 3365444"/>
                          <a:gd name="connsiteY87" fmla="*/ 1589649 h 2900406"/>
                          <a:gd name="connsiteX88" fmla="*/ 3266 w 3365444"/>
                          <a:gd name="connsiteY88" fmla="*/ 1547446 h 2900406"/>
                          <a:gd name="connsiteX89" fmla="*/ 3266 w 3365444"/>
                          <a:gd name="connsiteY89" fmla="*/ 1448972 h 29004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</a:cxnLst>
                        <a:rect l="l" t="t" r="r" b="b"/>
                        <a:pathLst>
                          <a:path w="3365444" h="2900406">
                            <a:moveTo>
                              <a:pt x="580041" y="0"/>
                            </a:moveTo>
                            <a:cubicBezTo>
                              <a:pt x="602349" y="66923"/>
                              <a:pt x="598097" y="78840"/>
                              <a:pt x="636312" y="126609"/>
                            </a:cubicBezTo>
                            <a:cubicBezTo>
                              <a:pt x="644598" y="136966"/>
                              <a:pt x="656490" y="144133"/>
                              <a:pt x="664448" y="154744"/>
                            </a:cubicBezTo>
                            <a:cubicBezTo>
                              <a:pt x="684737" y="181796"/>
                              <a:pt x="710025" y="207072"/>
                              <a:pt x="720718" y="239151"/>
                            </a:cubicBezTo>
                            <a:cubicBezTo>
                              <a:pt x="725407" y="253219"/>
                              <a:pt x="724300" y="270869"/>
                              <a:pt x="734786" y="281354"/>
                            </a:cubicBezTo>
                            <a:cubicBezTo>
                              <a:pt x="745271" y="291839"/>
                              <a:pt x="762921" y="290732"/>
                              <a:pt x="776989" y="295421"/>
                            </a:cubicBezTo>
                            <a:cubicBezTo>
                              <a:pt x="799446" y="362790"/>
                              <a:pt x="780571" y="327137"/>
                              <a:pt x="847328" y="393895"/>
                            </a:cubicBezTo>
                            <a:lnTo>
                              <a:pt x="875463" y="422031"/>
                            </a:lnTo>
                            <a:cubicBezTo>
                              <a:pt x="900186" y="496199"/>
                              <a:pt x="873191" y="436185"/>
                              <a:pt x="931734" y="506437"/>
                            </a:cubicBezTo>
                            <a:cubicBezTo>
                              <a:pt x="942558" y="519425"/>
                              <a:pt x="945801" y="539262"/>
                              <a:pt x="959869" y="548640"/>
                            </a:cubicBezTo>
                            <a:cubicBezTo>
                              <a:pt x="975956" y="559365"/>
                              <a:pt x="997383" y="558019"/>
                              <a:pt x="1016140" y="562708"/>
                            </a:cubicBezTo>
                            <a:cubicBezTo>
                              <a:pt x="1037032" y="594047"/>
                              <a:pt x="1043773" y="610136"/>
                              <a:pt x="1072411" y="633046"/>
                            </a:cubicBezTo>
                            <a:cubicBezTo>
                              <a:pt x="1085613" y="643608"/>
                              <a:pt x="1101890" y="650048"/>
                              <a:pt x="1114614" y="661181"/>
                            </a:cubicBezTo>
                            <a:cubicBezTo>
                              <a:pt x="1139568" y="683016"/>
                              <a:pt x="1161506" y="708074"/>
                              <a:pt x="1184952" y="731520"/>
                            </a:cubicBezTo>
                            <a:cubicBezTo>
                              <a:pt x="1199020" y="745588"/>
                              <a:pt x="1208281" y="767432"/>
                              <a:pt x="1227155" y="773723"/>
                            </a:cubicBezTo>
                            <a:lnTo>
                              <a:pt x="1269358" y="787791"/>
                            </a:lnTo>
                            <a:cubicBezTo>
                              <a:pt x="1292804" y="811237"/>
                              <a:pt x="1308241" y="847643"/>
                              <a:pt x="1339697" y="858129"/>
                            </a:cubicBezTo>
                            <a:cubicBezTo>
                              <a:pt x="1380544" y="871745"/>
                              <a:pt x="1389396" y="870583"/>
                              <a:pt x="1424103" y="900332"/>
                            </a:cubicBezTo>
                            <a:cubicBezTo>
                              <a:pt x="1444243" y="917595"/>
                              <a:pt x="1458303" y="941889"/>
                              <a:pt x="1480374" y="956603"/>
                            </a:cubicBezTo>
                            <a:cubicBezTo>
                              <a:pt x="1508509" y="975360"/>
                              <a:pt x="1540870" y="988964"/>
                              <a:pt x="1564780" y="1012874"/>
                            </a:cubicBezTo>
                            <a:cubicBezTo>
                              <a:pt x="1600502" y="1048596"/>
                              <a:pt x="1606097" y="1059709"/>
                              <a:pt x="1649186" y="1083212"/>
                            </a:cubicBezTo>
                            <a:cubicBezTo>
                              <a:pt x="1686007" y="1103296"/>
                              <a:pt x="1721938" y="1126220"/>
                              <a:pt x="1761728" y="1139483"/>
                            </a:cubicBezTo>
                            <a:cubicBezTo>
                              <a:pt x="1775796" y="1144172"/>
                              <a:pt x="1790668" y="1146919"/>
                              <a:pt x="1803931" y="1153551"/>
                            </a:cubicBezTo>
                            <a:cubicBezTo>
                              <a:pt x="1819053" y="1161112"/>
                              <a:pt x="1831012" y="1174125"/>
                              <a:pt x="1846134" y="1181686"/>
                            </a:cubicBezTo>
                            <a:cubicBezTo>
                              <a:pt x="1880286" y="1198762"/>
                              <a:pt x="1923353" y="1200188"/>
                              <a:pt x="1958675" y="1209821"/>
                            </a:cubicBezTo>
                            <a:cubicBezTo>
                              <a:pt x="1987287" y="1217624"/>
                              <a:pt x="2014309" y="1230764"/>
                              <a:pt x="2043081" y="1237957"/>
                            </a:cubicBezTo>
                            <a:cubicBezTo>
                              <a:pt x="2061838" y="1242646"/>
                              <a:pt x="2080833" y="1246468"/>
                              <a:pt x="2099352" y="1252024"/>
                            </a:cubicBezTo>
                            <a:cubicBezTo>
                              <a:pt x="2127759" y="1260546"/>
                              <a:pt x="2154986" y="1272967"/>
                              <a:pt x="2183758" y="1280160"/>
                            </a:cubicBezTo>
                            <a:cubicBezTo>
                              <a:pt x="2202515" y="1284849"/>
                              <a:pt x="2221155" y="1290034"/>
                              <a:pt x="2240029" y="1294228"/>
                            </a:cubicBezTo>
                            <a:cubicBezTo>
                              <a:pt x="2263370" y="1299415"/>
                              <a:pt x="2287171" y="1302496"/>
                              <a:pt x="2310368" y="1308295"/>
                            </a:cubicBezTo>
                            <a:cubicBezTo>
                              <a:pt x="2324754" y="1311891"/>
                              <a:pt x="2338313" y="1318289"/>
                              <a:pt x="2352571" y="1322363"/>
                            </a:cubicBezTo>
                            <a:cubicBezTo>
                              <a:pt x="2371161" y="1327675"/>
                              <a:pt x="2390084" y="1331742"/>
                              <a:pt x="2408841" y="1336431"/>
                            </a:cubicBezTo>
                            <a:cubicBezTo>
                              <a:pt x="2666361" y="1329073"/>
                              <a:pt x="2771853" y="1361331"/>
                              <a:pt x="2957481" y="1308295"/>
                            </a:cubicBezTo>
                            <a:cubicBezTo>
                              <a:pt x="2971739" y="1304221"/>
                              <a:pt x="2985616" y="1298917"/>
                              <a:pt x="2999684" y="1294228"/>
                            </a:cubicBezTo>
                            <a:cubicBezTo>
                              <a:pt x="3056313" y="1237599"/>
                              <a:pt x="2993348" y="1290914"/>
                              <a:pt x="3084091" y="1252024"/>
                            </a:cubicBezTo>
                            <a:cubicBezTo>
                              <a:pt x="3099631" y="1245364"/>
                              <a:pt x="3111172" y="1231450"/>
                              <a:pt x="3126294" y="1223889"/>
                            </a:cubicBezTo>
                            <a:cubicBezTo>
                              <a:pt x="3139557" y="1217257"/>
                              <a:pt x="3154429" y="1214510"/>
                              <a:pt x="3168497" y="1209821"/>
                            </a:cubicBezTo>
                            <a:cubicBezTo>
                              <a:pt x="3263388" y="1114930"/>
                              <a:pt x="3215155" y="1137997"/>
                              <a:pt x="3295106" y="1111348"/>
                            </a:cubicBezTo>
                            <a:cubicBezTo>
                              <a:pt x="3361862" y="1044592"/>
                              <a:pt x="3342989" y="1029912"/>
                              <a:pt x="3365444" y="1097280"/>
                            </a:cubicBezTo>
                            <a:cubicBezTo>
                              <a:pt x="3360755" y="1228578"/>
                              <a:pt x="3359572" y="1360049"/>
                              <a:pt x="3351377" y="1491175"/>
                            </a:cubicBezTo>
                            <a:cubicBezTo>
                              <a:pt x="3350171" y="1510472"/>
                              <a:pt x="3344925" y="1529675"/>
                              <a:pt x="3337309" y="1547446"/>
                            </a:cubicBezTo>
                            <a:cubicBezTo>
                              <a:pt x="3330649" y="1562986"/>
                              <a:pt x="3316041" y="1574199"/>
                              <a:pt x="3309174" y="1589649"/>
                            </a:cubicBezTo>
                            <a:cubicBezTo>
                              <a:pt x="3297129" y="1616750"/>
                              <a:pt x="3302009" y="1653084"/>
                              <a:pt x="3281038" y="1674055"/>
                            </a:cubicBezTo>
                            <a:lnTo>
                              <a:pt x="3210700" y="1744394"/>
                            </a:lnTo>
                            <a:cubicBezTo>
                              <a:pt x="3201729" y="1923806"/>
                              <a:pt x="3247649" y="1969012"/>
                              <a:pt x="3168497" y="2067951"/>
                            </a:cubicBezTo>
                            <a:cubicBezTo>
                              <a:pt x="3160211" y="2078308"/>
                              <a:pt x="3149740" y="2086708"/>
                              <a:pt x="3140361" y="2096086"/>
                            </a:cubicBezTo>
                            <a:cubicBezTo>
                              <a:pt x="3135672" y="2110154"/>
                              <a:pt x="3133923" y="2125574"/>
                              <a:pt x="3126294" y="2138289"/>
                            </a:cubicBezTo>
                            <a:cubicBezTo>
                              <a:pt x="3119470" y="2149662"/>
                              <a:pt x="3104089" y="2154561"/>
                              <a:pt x="3098158" y="2166424"/>
                            </a:cubicBezTo>
                            <a:cubicBezTo>
                              <a:pt x="3089511" y="2183717"/>
                              <a:pt x="3092737" y="2205402"/>
                              <a:pt x="3084091" y="2222695"/>
                            </a:cubicBezTo>
                            <a:cubicBezTo>
                              <a:pt x="3078159" y="2234558"/>
                              <a:pt x="3063312" y="2239795"/>
                              <a:pt x="3055955" y="2250831"/>
                            </a:cubicBezTo>
                            <a:cubicBezTo>
                              <a:pt x="3038820" y="2276533"/>
                              <a:pt x="3031940" y="2319109"/>
                              <a:pt x="2999684" y="2335237"/>
                            </a:cubicBezTo>
                            <a:cubicBezTo>
                              <a:pt x="2916901" y="2376628"/>
                              <a:pt x="2839752" y="2369666"/>
                              <a:pt x="2746466" y="2377440"/>
                            </a:cubicBezTo>
                            <a:cubicBezTo>
                              <a:pt x="2727709" y="2391508"/>
                              <a:pt x="2706774" y="2403064"/>
                              <a:pt x="2690195" y="2419643"/>
                            </a:cubicBezTo>
                            <a:cubicBezTo>
                              <a:pt x="2670312" y="2439526"/>
                              <a:pt x="2661770" y="2476058"/>
                              <a:pt x="2633924" y="2489981"/>
                            </a:cubicBezTo>
                            <a:cubicBezTo>
                              <a:pt x="2607398" y="2503244"/>
                              <a:pt x="2549518" y="2518117"/>
                              <a:pt x="2549518" y="2518117"/>
                            </a:cubicBezTo>
                            <a:cubicBezTo>
                              <a:pt x="2457351" y="2610284"/>
                              <a:pt x="2553248" y="2505490"/>
                              <a:pt x="2479180" y="2616591"/>
                            </a:cubicBezTo>
                            <a:cubicBezTo>
                              <a:pt x="2459771" y="2645704"/>
                              <a:pt x="2435715" y="2651362"/>
                              <a:pt x="2408841" y="2672861"/>
                            </a:cubicBezTo>
                            <a:cubicBezTo>
                              <a:pt x="2398484" y="2681147"/>
                              <a:pt x="2392079" y="2694173"/>
                              <a:pt x="2380706" y="2700997"/>
                            </a:cubicBezTo>
                            <a:cubicBezTo>
                              <a:pt x="2359488" y="2713728"/>
                              <a:pt x="2282629" y="2726502"/>
                              <a:pt x="2268164" y="2729132"/>
                            </a:cubicBezTo>
                            <a:cubicBezTo>
                              <a:pt x="2141695" y="2752127"/>
                              <a:pt x="2227015" y="2732385"/>
                              <a:pt x="2127488" y="2757268"/>
                            </a:cubicBezTo>
                            <a:cubicBezTo>
                              <a:pt x="2010257" y="2752579"/>
                              <a:pt x="1893120" y="2743200"/>
                              <a:pt x="1775795" y="2743200"/>
                            </a:cubicBezTo>
                            <a:cubicBezTo>
                              <a:pt x="1725758" y="2743200"/>
                              <a:pt x="1732461" y="2767066"/>
                              <a:pt x="1705457" y="2799471"/>
                            </a:cubicBezTo>
                            <a:cubicBezTo>
                              <a:pt x="1692721" y="2814755"/>
                              <a:pt x="1679807" y="2830639"/>
                              <a:pt x="1663254" y="2841674"/>
                            </a:cubicBezTo>
                            <a:cubicBezTo>
                              <a:pt x="1650608" y="2850104"/>
                              <a:pt x="1572983" y="2867465"/>
                              <a:pt x="1564780" y="2869809"/>
                            </a:cubicBezTo>
                            <a:cubicBezTo>
                              <a:pt x="1467814" y="2897514"/>
                              <a:pt x="1590492" y="2872558"/>
                              <a:pt x="1438171" y="2897944"/>
                            </a:cubicBezTo>
                            <a:cubicBezTo>
                              <a:pt x="1153969" y="2869525"/>
                              <a:pt x="1394204" y="2900406"/>
                              <a:pt x="1241223" y="2869809"/>
                            </a:cubicBezTo>
                            <a:cubicBezTo>
                              <a:pt x="1213253" y="2864215"/>
                              <a:pt x="1184489" y="2862659"/>
                              <a:pt x="1156817" y="2855741"/>
                            </a:cubicBezTo>
                            <a:cubicBezTo>
                              <a:pt x="1128045" y="2848548"/>
                              <a:pt x="1101183" y="2834799"/>
                              <a:pt x="1072411" y="2827606"/>
                            </a:cubicBezTo>
                            <a:cubicBezTo>
                              <a:pt x="1040957" y="2819742"/>
                              <a:pt x="952282" y="2799101"/>
                              <a:pt x="931734" y="2785403"/>
                            </a:cubicBezTo>
                            <a:cubicBezTo>
                              <a:pt x="903599" y="2766646"/>
                              <a:pt x="879407" y="2739825"/>
                              <a:pt x="847328" y="2729132"/>
                            </a:cubicBezTo>
                            <a:cubicBezTo>
                              <a:pt x="833260" y="2724443"/>
                              <a:pt x="818087" y="2722266"/>
                              <a:pt x="805124" y="2715064"/>
                            </a:cubicBezTo>
                            <a:cubicBezTo>
                              <a:pt x="775565" y="2698642"/>
                              <a:pt x="720718" y="2658794"/>
                              <a:pt x="720718" y="2658794"/>
                            </a:cubicBezTo>
                            <a:cubicBezTo>
                              <a:pt x="716029" y="2672862"/>
                              <a:pt x="721037" y="2697401"/>
                              <a:pt x="706651" y="2700997"/>
                            </a:cubicBezTo>
                            <a:cubicBezTo>
                              <a:pt x="642147" y="2717123"/>
                              <a:pt x="603220" y="2680786"/>
                              <a:pt x="551906" y="2658794"/>
                            </a:cubicBezTo>
                            <a:cubicBezTo>
                              <a:pt x="407011" y="2596696"/>
                              <a:pt x="640059" y="2709903"/>
                              <a:pt x="453432" y="2616591"/>
                            </a:cubicBezTo>
                            <a:cubicBezTo>
                              <a:pt x="434675" y="2597834"/>
                              <a:pt x="405549" y="2585485"/>
                              <a:pt x="397161" y="2560320"/>
                            </a:cubicBezTo>
                            <a:cubicBezTo>
                              <a:pt x="378900" y="2505534"/>
                              <a:pt x="393579" y="2528602"/>
                              <a:pt x="354958" y="2489981"/>
                            </a:cubicBezTo>
                            <a:cubicBezTo>
                              <a:pt x="343516" y="2455655"/>
                              <a:pt x="340027" y="2432847"/>
                              <a:pt x="312755" y="2405575"/>
                            </a:cubicBezTo>
                            <a:cubicBezTo>
                              <a:pt x="300800" y="2393620"/>
                              <a:pt x="284620" y="2386818"/>
                              <a:pt x="270552" y="2377440"/>
                            </a:cubicBezTo>
                            <a:cubicBezTo>
                              <a:pt x="265863" y="2358683"/>
                              <a:pt x="267209" y="2337256"/>
                              <a:pt x="256484" y="2321169"/>
                            </a:cubicBezTo>
                            <a:cubicBezTo>
                              <a:pt x="247106" y="2307101"/>
                              <a:pt x="226236" y="2304989"/>
                              <a:pt x="214281" y="2293034"/>
                            </a:cubicBezTo>
                            <a:cubicBezTo>
                              <a:pt x="202326" y="2281079"/>
                              <a:pt x="196708" y="2264033"/>
                              <a:pt x="186146" y="2250831"/>
                            </a:cubicBezTo>
                            <a:cubicBezTo>
                              <a:pt x="105957" y="2150593"/>
                              <a:pt x="216484" y="2310403"/>
                              <a:pt x="129875" y="2180492"/>
                            </a:cubicBezTo>
                            <a:lnTo>
                              <a:pt x="87672" y="2053883"/>
                            </a:lnTo>
                            <a:cubicBezTo>
                              <a:pt x="82983" y="2039815"/>
                              <a:pt x="77200" y="2026066"/>
                              <a:pt x="73604" y="2011680"/>
                            </a:cubicBezTo>
                            <a:lnTo>
                              <a:pt x="45469" y="1899138"/>
                            </a:lnTo>
                            <a:cubicBezTo>
                              <a:pt x="40780" y="1856935"/>
                              <a:pt x="35245" y="1814817"/>
                              <a:pt x="31401" y="1772529"/>
                            </a:cubicBezTo>
                            <a:cubicBezTo>
                              <a:pt x="25866" y="1711640"/>
                              <a:pt x="24917" y="1650317"/>
                              <a:pt x="17334" y="1589649"/>
                            </a:cubicBezTo>
                            <a:cubicBezTo>
                              <a:pt x="15495" y="1574935"/>
                              <a:pt x="4742" y="1562201"/>
                              <a:pt x="3266" y="1547446"/>
                            </a:cubicBezTo>
                            <a:cubicBezTo>
                              <a:pt x="0" y="1514784"/>
                              <a:pt x="3266" y="1481797"/>
                              <a:pt x="3266" y="1448972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5" name="Freeform 484"/>
                      <p:cNvSpPr/>
                      <p:nvPr/>
                    </p:nvSpPr>
                    <p:spPr>
                      <a:xfrm>
                        <a:off x="1680188" y="44355"/>
                        <a:ext cx="2595427" cy="2631473"/>
                      </a:xfrm>
                      <a:custGeom>
                        <a:avLst/>
                        <a:gdLst>
                          <a:gd name="connsiteX0" fmla="*/ 2582323 w 2595427"/>
                          <a:gd name="connsiteY0" fmla="*/ 2023596 h 2631473"/>
                          <a:gd name="connsiteX1" fmla="*/ 2526052 w 2595427"/>
                          <a:gd name="connsiteY1" fmla="*/ 1953257 h 2631473"/>
                          <a:gd name="connsiteX2" fmla="*/ 2497917 w 2595427"/>
                          <a:gd name="connsiteY2" fmla="*/ 1911054 h 2631473"/>
                          <a:gd name="connsiteX3" fmla="*/ 2441646 w 2595427"/>
                          <a:gd name="connsiteY3" fmla="*/ 1882919 h 2631473"/>
                          <a:gd name="connsiteX4" fmla="*/ 2329104 w 2595427"/>
                          <a:gd name="connsiteY4" fmla="*/ 1798513 h 2631473"/>
                          <a:gd name="connsiteX5" fmla="*/ 2286901 w 2595427"/>
                          <a:gd name="connsiteY5" fmla="*/ 1784445 h 2631473"/>
                          <a:gd name="connsiteX6" fmla="*/ 2244698 w 2595427"/>
                          <a:gd name="connsiteY6" fmla="*/ 1756310 h 2631473"/>
                          <a:gd name="connsiteX7" fmla="*/ 2132157 w 2595427"/>
                          <a:gd name="connsiteY7" fmla="*/ 1728174 h 2631473"/>
                          <a:gd name="connsiteX8" fmla="*/ 2033683 w 2595427"/>
                          <a:gd name="connsiteY8" fmla="*/ 1685971 h 2631473"/>
                          <a:gd name="connsiteX9" fmla="*/ 1977412 w 2595427"/>
                          <a:gd name="connsiteY9" fmla="*/ 1671903 h 2631473"/>
                          <a:gd name="connsiteX10" fmla="*/ 1893006 w 2595427"/>
                          <a:gd name="connsiteY10" fmla="*/ 1629700 h 2631473"/>
                          <a:gd name="connsiteX11" fmla="*/ 1850803 w 2595427"/>
                          <a:gd name="connsiteY11" fmla="*/ 1601565 h 2631473"/>
                          <a:gd name="connsiteX12" fmla="*/ 1808600 w 2595427"/>
                          <a:gd name="connsiteY12" fmla="*/ 1587497 h 2631473"/>
                          <a:gd name="connsiteX13" fmla="*/ 1766397 w 2595427"/>
                          <a:gd name="connsiteY13" fmla="*/ 1559362 h 2631473"/>
                          <a:gd name="connsiteX14" fmla="*/ 1724194 w 2595427"/>
                          <a:gd name="connsiteY14" fmla="*/ 1545294 h 2631473"/>
                          <a:gd name="connsiteX15" fmla="*/ 1583517 w 2595427"/>
                          <a:gd name="connsiteY15" fmla="*/ 1474956 h 2631473"/>
                          <a:gd name="connsiteX16" fmla="*/ 1499110 w 2595427"/>
                          <a:gd name="connsiteY16" fmla="*/ 1432753 h 2631473"/>
                          <a:gd name="connsiteX17" fmla="*/ 1414704 w 2595427"/>
                          <a:gd name="connsiteY17" fmla="*/ 1348347 h 2631473"/>
                          <a:gd name="connsiteX18" fmla="*/ 1386569 w 2595427"/>
                          <a:gd name="connsiteY18" fmla="*/ 1320211 h 2631473"/>
                          <a:gd name="connsiteX19" fmla="*/ 1344366 w 2595427"/>
                          <a:gd name="connsiteY19" fmla="*/ 1292076 h 2631473"/>
                          <a:gd name="connsiteX20" fmla="*/ 1316230 w 2595427"/>
                          <a:gd name="connsiteY20" fmla="*/ 1263940 h 2631473"/>
                          <a:gd name="connsiteX21" fmla="*/ 1231824 w 2595427"/>
                          <a:gd name="connsiteY21" fmla="*/ 1207670 h 2631473"/>
                          <a:gd name="connsiteX22" fmla="*/ 1161486 w 2595427"/>
                          <a:gd name="connsiteY22" fmla="*/ 1137331 h 2631473"/>
                          <a:gd name="connsiteX23" fmla="*/ 1048944 w 2595427"/>
                          <a:gd name="connsiteY23" fmla="*/ 1052925 h 2631473"/>
                          <a:gd name="connsiteX24" fmla="*/ 1020809 w 2595427"/>
                          <a:gd name="connsiteY24" fmla="*/ 1010722 h 2631473"/>
                          <a:gd name="connsiteX25" fmla="*/ 978606 w 2595427"/>
                          <a:gd name="connsiteY25" fmla="*/ 982587 h 2631473"/>
                          <a:gd name="connsiteX26" fmla="*/ 950470 w 2595427"/>
                          <a:gd name="connsiteY26" fmla="*/ 954451 h 2631473"/>
                          <a:gd name="connsiteX27" fmla="*/ 908267 w 2595427"/>
                          <a:gd name="connsiteY27" fmla="*/ 926316 h 2631473"/>
                          <a:gd name="connsiteX28" fmla="*/ 880132 w 2595427"/>
                          <a:gd name="connsiteY28" fmla="*/ 898180 h 2631473"/>
                          <a:gd name="connsiteX29" fmla="*/ 837929 w 2595427"/>
                          <a:gd name="connsiteY29" fmla="*/ 870045 h 2631473"/>
                          <a:gd name="connsiteX30" fmla="*/ 795726 w 2595427"/>
                          <a:gd name="connsiteY30" fmla="*/ 827842 h 2631473"/>
                          <a:gd name="connsiteX31" fmla="*/ 753523 w 2595427"/>
                          <a:gd name="connsiteY31" fmla="*/ 813774 h 2631473"/>
                          <a:gd name="connsiteX32" fmla="*/ 697252 w 2595427"/>
                          <a:gd name="connsiteY32" fmla="*/ 757503 h 2631473"/>
                          <a:gd name="connsiteX33" fmla="*/ 669117 w 2595427"/>
                          <a:gd name="connsiteY33" fmla="*/ 701233 h 2631473"/>
                          <a:gd name="connsiteX34" fmla="*/ 598778 w 2595427"/>
                          <a:gd name="connsiteY34" fmla="*/ 630894 h 2631473"/>
                          <a:gd name="connsiteX35" fmla="*/ 556575 w 2595427"/>
                          <a:gd name="connsiteY35" fmla="*/ 588691 h 2631473"/>
                          <a:gd name="connsiteX36" fmla="*/ 500304 w 2595427"/>
                          <a:gd name="connsiteY36" fmla="*/ 518353 h 2631473"/>
                          <a:gd name="connsiteX37" fmla="*/ 444034 w 2595427"/>
                          <a:gd name="connsiteY37" fmla="*/ 419879 h 2631473"/>
                          <a:gd name="connsiteX38" fmla="*/ 415898 w 2595427"/>
                          <a:gd name="connsiteY38" fmla="*/ 391743 h 2631473"/>
                          <a:gd name="connsiteX39" fmla="*/ 387763 w 2595427"/>
                          <a:gd name="connsiteY39" fmla="*/ 307337 h 2631473"/>
                          <a:gd name="connsiteX40" fmla="*/ 373695 w 2595427"/>
                          <a:gd name="connsiteY40" fmla="*/ 251067 h 2631473"/>
                          <a:gd name="connsiteX41" fmla="*/ 331492 w 2595427"/>
                          <a:gd name="connsiteY41" fmla="*/ 222931 h 2631473"/>
                          <a:gd name="connsiteX42" fmla="*/ 303357 w 2595427"/>
                          <a:gd name="connsiteY42" fmla="*/ 54119 h 2631473"/>
                          <a:gd name="connsiteX43" fmla="*/ 247086 w 2595427"/>
                          <a:gd name="connsiteY43" fmla="*/ 180728 h 2631473"/>
                          <a:gd name="connsiteX44" fmla="*/ 204883 w 2595427"/>
                          <a:gd name="connsiteY44" fmla="*/ 251067 h 2631473"/>
                          <a:gd name="connsiteX45" fmla="*/ 176747 w 2595427"/>
                          <a:gd name="connsiteY45" fmla="*/ 335473 h 2631473"/>
                          <a:gd name="connsiteX46" fmla="*/ 148612 w 2595427"/>
                          <a:gd name="connsiteY46" fmla="*/ 391743 h 2631473"/>
                          <a:gd name="connsiteX47" fmla="*/ 120477 w 2595427"/>
                          <a:gd name="connsiteY47" fmla="*/ 476150 h 2631473"/>
                          <a:gd name="connsiteX48" fmla="*/ 106409 w 2595427"/>
                          <a:gd name="connsiteY48" fmla="*/ 518353 h 2631473"/>
                          <a:gd name="connsiteX49" fmla="*/ 148612 w 2595427"/>
                          <a:gd name="connsiteY49" fmla="*/ 743436 h 2631473"/>
                          <a:gd name="connsiteX50" fmla="*/ 190815 w 2595427"/>
                          <a:gd name="connsiteY50" fmla="*/ 771571 h 2631473"/>
                          <a:gd name="connsiteX51" fmla="*/ 218950 w 2595427"/>
                          <a:gd name="connsiteY51" fmla="*/ 813774 h 2631473"/>
                          <a:gd name="connsiteX52" fmla="*/ 247086 w 2595427"/>
                          <a:gd name="connsiteY52" fmla="*/ 841910 h 2631473"/>
                          <a:gd name="connsiteX53" fmla="*/ 261154 w 2595427"/>
                          <a:gd name="connsiteY53" fmla="*/ 884113 h 2631473"/>
                          <a:gd name="connsiteX54" fmla="*/ 190815 w 2595427"/>
                          <a:gd name="connsiteY54" fmla="*/ 982587 h 2631473"/>
                          <a:gd name="connsiteX55" fmla="*/ 134544 w 2595427"/>
                          <a:gd name="connsiteY55" fmla="*/ 1052925 h 2631473"/>
                          <a:gd name="connsiteX56" fmla="*/ 78274 w 2595427"/>
                          <a:gd name="connsiteY56" fmla="*/ 1123263 h 2631473"/>
                          <a:gd name="connsiteX57" fmla="*/ 36070 w 2595427"/>
                          <a:gd name="connsiteY57" fmla="*/ 1221737 h 2631473"/>
                          <a:gd name="connsiteX58" fmla="*/ 106409 w 2595427"/>
                          <a:gd name="connsiteY58" fmla="*/ 1601565 h 2631473"/>
                          <a:gd name="connsiteX59" fmla="*/ 148612 w 2595427"/>
                          <a:gd name="connsiteY59" fmla="*/ 1629700 h 2631473"/>
                          <a:gd name="connsiteX60" fmla="*/ 190815 w 2595427"/>
                          <a:gd name="connsiteY60" fmla="*/ 1981393 h 2631473"/>
                          <a:gd name="connsiteX61" fmla="*/ 204883 w 2595427"/>
                          <a:gd name="connsiteY61" fmla="*/ 2023596 h 2631473"/>
                          <a:gd name="connsiteX62" fmla="*/ 247086 w 2595427"/>
                          <a:gd name="connsiteY62" fmla="*/ 2079867 h 2631473"/>
                          <a:gd name="connsiteX63" fmla="*/ 275221 w 2595427"/>
                          <a:gd name="connsiteY63" fmla="*/ 2122070 h 2631473"/>
                          <a:gd name="connsiteX64" fmla="*/ 289289 w 2595427"/>
                          <a:gd name="connsiteY64" fmla="*/ 2164273 h 2631473"/>
                          <a:gd name="connsiteX65" fmla="*/ 331492 w 2595427"/>
                          <a:gd name="connsiteY65" fmla="*/ 2178340 h 2631473"/>
                          <a:gd name="connsiteX66" fmla="*/ 373695 w 2595427"/>
                          <a:gd name="connsiteY66" fmla="*/ 2248679 h 2631473"/>
                          <a:gd name="connsiteX67" fmla="*/ 401830 w 2595427"/>
                          <a:gd name="connsiteY67" fmla="*/ 2290882 h 2631473"/>
                          <a:gd name="connsiteX68" fmla="*/ 542507 w 2595427"/>
                          <a:gd name="connsiteY68" fmla="*/ 2403423 h 2631473"/>
                          <a:gd name="connsiteX69" fmla="*/ 584710 w 2595427"/>
                          <a:gd name="connsiteY69" fmla="*/ 2417491 h 2631473"/>
                          <a:gd name="connsiteX70" fmla="*/ 612846 w 2595427"/>
                          <a:gd name="connsiteY70" fmla="*/ 2445627 h 2631473"/>
                          <a:gd name="connsiteX71" fmla="*/ 669117 w 2595427"/>
                          <a:gd name="connsiteY71" fmla="*/ 2459694 h 2631473"/>
                          <a:gd name="connsiteX72" fmla="*/ 767590 w 2595427"/>
                          <a:gd name="connsiteY72" fmla="*/ 2487830 h 2631473"/>
                          <a:gd name="connsiteX73" fmla="*/ 837929 w 2595427"/>
                          <a:gd name="connsiteY73" fmla="*/ 2558168 h 2631473"/>
                          <a:gd name="connsiteX74" fmla="*/ 880132 w 2595427"/>
                          <a:gd name="connsiteY74" fmla="*/ 2572236 h 2631473"/>
                          <a:gd name="connsiteX75" fmla="*/ 922335 w 2595427"/>
                          <a:gd name="connsiteY75" fmla="*/ 2600371 h 2631473"/>
                          <a:gd name="connsiteX76" fmla="*/ 992674 w 2595427"/>
                          <a:gd name="connsiteY76" fmla="*/ 2614439 h 2631473"/>
                          <a:gd name="connsiteX77" fmla="*/ 1063012 w 2595427"/>
                          <a:gd name="connsiteY77" fmla="*/ 2628507 h 26314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</a:cxnLst>
                        <a:rect l="l" t="t" r="r" b="b"/>
                        <a:pathLst>
                          <a:path w="2595427" h="2631473">
                            <a:moveTo>
                              <a:pt x="2582323" y="2023596"/>
                            </a:moveTo>
                            <a:cubicBezTo>
                              <a:pt x="2553146" y="1906890"/>
                              <a:pt x="2595427" y="2008757"/>
                              <a:pt x="2526052" y="1953257"/>
                            </a:cubicBezTo>
                            <a:cubicBezTo>
                              <a:pt x="2512850" y="1942695"/>
                              <a:pt x="2510905" y="1921878"/>
                              <a:pt x="2497917" y="1911054"/>
                            </a:cubicBezTo>
                            <a:cubicBezTo>
                              <a:pt x="2481807" y="1897629"/>
                              <a:pt x="2460403" y="1892297"/>
                              <a:pt x="2441646" y="1882919"/>
                            </a:cubicBezTo>
                            <a:cubicBezTo>
                              <a:pt x="2408317" y="1849590"/>
                              <a:pt x="2376827" y="1814421"/>
                              <a:pt x="2329104" y="1798513"/>
                            </a:cubicBezTo>
                            <a:cubicBezTo>
                              <a:pt x="2315036" y="1793824"/>
                              <a:pt x="2300164" y="1791077"/>
                              <a:pt x="2286901" y="1784445"/>
                            </a:cubicBezTo>
                            <a:cubicBezTo>
                              <a:pt x="2271779" y="1776884"/>
                              <a:pt x="2259820" y="1763871"/>
                              <a:pt x="2244698" y="1756310"/>
                            </a:cubicBezTo>
                            <a:cubicBezTo>
                              <a:pt x="2212541" y="1740231"/>
                              <a:pt x="2164262" y="1736200"/>
                              <a:pt x="2132157" y="1728174"/>
                            </a:cubicBezTo>
                            <a:cubicBezTo>
                              <a:pt x="2062283" y="1710706"/>
                              <a:pt x="2114214" y="1716171"/>
                              <a:pt x="2033683" y="1685971"/>
                            </a:cubicBezTo>
                            <a:cubicBezTo>
                              <a:pt x="2015580" y="1679182"/>
                              <a:pt x="1996169" y="1676592"/>
                              <a:pt x="1977412" y="1671903"/>
                            </a:cubicBezTo>
                            <a:cubicBezTo>
                              <a:pt x="1856464" y="1591272"/>
                              <a:pt x="2009491" y="1687943"/>
                              <a:pt x="1893006" y="1629700"/>
                            </a:cubicBezTo>
                            <a:cubicBezTo>
                              <a:pt x="1877884" y="1622139"/>
                              <a:pt x="1865925" y="1609126"/>
                              <a:pt x="1850803" y="1601565"/>
                            </a:cubicBezTo>
                            <a:cubicBezTo>
                              <a:pt x="1837540" y="1594933"/>
                              <a:pt x="1821863" y="1594129"/>
                              <a:pt x="1808600" y="1587497"/>
                            </a:cubicBezTo>
                            <a:cubicBezTo>
                              <a:pt x="1793478" y="1579936"/>
                              <a:pt x="1781519" y="1566923"/>
                              <a:pt x="1766397" y="1559362"/>
                            </a:cubicBezTo>
                            <a:cubicBezTo>
                              <a:pt x="1753134" y="1552730"/>
                              <a:pt x="1737157" y="1552495"/>
                              <a:pt x="1724194" y="1545294"/>
                            </a:cubicBezTo>
                            <a:cubicBezTo>
                              <a:pt x="1587160" y="1469164"/>
                              <a:pt x="1693485" y="1502447"/>
                              <a:pt x="1583517" y="1474956"/>
                            </a:cubicBezTo>
                            <a:cubicBezTo>
                              <a:pt x="1470566" y="1362005"/>
                              <a:pt x="1671956" y="1553744"/>
                              <a:pt x="1499110" y="1432753"/>
                            </a:cubicBezTo>
                            <a:cubicBezTo>
                              <a:pt x="1466513" y="1409935"/>
                              <a:pt x="1442839" y="1376482"/>
                              <a:pt x="1414704" y="1348347"/>
                            </a:cubicBezTo>
                            <a:cubicBezTo>
                              <a:pt x="1405326" y="1338968"/>
                              <a:pt x="1397605" y="1327568"/>
                              <a:pt x="1386569" y="1320211"/>
                            </a:cubicBezTo>
                            <a:cubicBezTo>
                              <a:pt x="1372501" y="1310833"/>
                              <a:pt x="1357568" y="1302638"/>
                              <a:pt x="1344366" y="1292076"/>
                            </a:cubicBezTo>
                            <a:cubicBezTo>
                              <a:pt x="1334009" y="1283790"/>
                              <a:pt x="1326841" y="1271898"/>
                              <a:pt x="1316230" y="1263940"/>
                            </a:cubicBezTo>
                            <a:cubicBezTo>
                              <a:pt x="1289178" y="1243651"/>
                              <a:pt x="1231824" y="1207670"/>
                              <a:pt x="1231824" y="1207670"/>
                            </a:cubicBezTo>
                            <a:cubicBezTo>
                              <a:pt x="1175556" y="1123267"/>
                              <a:pt x="1236511" y="1202978"/>
                              <a:pt x="1161486" y="1137331"/>
                            </a:cubicBezTo>
                            <a:cubicBezTo>
                              <a:pt x="1062011" y="1050291"/>
                              <a:pt x="1130944" y="1080259"/>
                              <a:pt x="1048944" y="1052925"/>
                            </a:cubicBezTo>
                            <a:cubicBezTo>
                              <a:pt x="1039566" y="1038857"/>
                              <a:pt x="1032764" y="1022677"/>
                              <a:pt x="1020809" y="1010722"/>
                            </a:cubicBezTo>
                            <a:cubicBezTo>
                              <a:pt x="1008854" y="998767"/>
                              <a:pt x="991808" y="993149"/>
                              <a:pt x="978606" y="982587"/>
                            </a:cubicBezTo>
                            <a:cubicBezTo>
                              <a:pt x="968249" y="974301"/>
                              <a:pt x="960827" y="962737"/>
                              <a:pt x="950470" y="954451"/>
                            </a:cubicBezTo>
                            <a:cubicBezTo>
                              <a:pt x="937268" y="943889"/>
                              <a:pt x="921469" y="936878"/>
                              <a:pt x="908267" y="926316"/>
                            </a:cubicBezTo>
                            <a:cubicBezTo>
                              <a:pt x="897910" y="918030"/>
                              <a:pt x="890489" y="906466"/>
                              <a:pt x="880132" y="898180"/>
                            </a:cubicBezTo>
                            <a:cubicBezTo>
                              <a:pt x="866930" y="887618"/>
                              <a:pt x="850917" y="880869"/>
                              <a:pt x="837929" y="870045"/>
                            </a:cubicBezTo>
                            <a:cubicBezTo>
                              <a:pt x="822645" y="857309"/>
                              <a:pt x="812279" y="838878"/>
                              <a:pt x="795726" y="827842"/>
                            </a:cubicBezTo>
                            <a:cubicBezTo>
                              <a:pt x="783388" y="819617"/>
                              <a:pt x="767591" y="818463"/>
                              <a:pt x="753523" y="813774"/>
                            </a:cubicBezTo>
                            <a:cubicBezTo>
                              <a:pt x="734766" y="795017"/>
                              <a:pt x="709115" y="781229"/>
                              <a:pt x="697252" y="757503"/>
                            </a:cubicBezTo>
                            <a:cubicBezTo>
                              <a:pt x="687874" y="738746"/>
                              <a:pt x="681992" y="717786"/>
                              <a:pt x="669117" y="701233"/>
                            </a:cubicBezTo>
                            <a:cubicBezTo>
                              <a:pt x="648760" y="675060"/>
                              <a:pt x="622224" y="654340"/>
                              <a:pt x="598778" y="630894"/>
                            </a:cubicBezTo>
                            <a:cubicBezTo>
                              <a:pt x="584710" y="616826"/>
                              <a:pt x="567610" y="605244"/>
                              <a:pt x="556575" y="588691"/>
                            </a:cubicBezTo>
                            <a:cubicBezTo>
                              <a:pt x="469979" y="458795"/>
                              <a:pt x="580485" y="618579"/>
                              <a:pt x="500304" y="518353"/>
                            </a:cubicBezTo>
                            <a:cubicBezTo>
                              <a:pt x="442750" y="446411"/>
                              <a:pt x="501792" y="506516"/>
                              <a:pt x="444034" y="419879"/>
                            </a:cubicBezTo>
                            <a:cubicBezTo>
                              <a:pt x="436677" y="408843"/>
                              <a:pt x="425277" y="401122"/>
                              <a:pt x="415898" y="391743"/>
                            </a:cubicBezTo>
                            <a:cubicBezTo>
                              <a:pt x="406520" y="363608"/>
                              <a:pt x="394956" y="336109"/>
                              <a:pt x="387763" y="307337"/>
                            </a:cubicBezTo>
                            <a:cubicBezTo>
                              <a:pt x="383074" y="288580"/>
                              <a:pt x="384420" y="267154"/>
                              <a:pt x="373695" y="251067"/>
                            </a:cubicBezTo>
                            <a:cubicBezTo>
                              <a:pt x="364316" y="236999"/>
                              <a:pt x="345560" y="232310"/>
                              <a:pt x="331492" y="222931"/>
                            </a:cubicBezTo>
                            <a:cubicBezTo>
                              <a:pt x="322114" y="166660"/>
                              <a:pt x="321397" y="0"/>
                              <a:pt x="303357" y="54119"/>
                            </a:cubicBezTo>
                            <a:cubicBezTo>
                              <a:pt x="230768" y="271880"/>
                              <a:pt x="313965" y="46969"/>
                              <a:pt x="247086" y="180728"/>
                            </a:cubicBezTo>
                            <a:cubicBezTo>
                              <a:pt x="210562" y="253776"/>
                              <a:pt x="259837" y="196111"/>
                              <a:pt x="204883" y="251067"/>
                            </a:cubicBezTo>
                            <a:cubicBezTo>
                              <a:pt x="195504" y="279202"/>
                              <a:pt x="190010" y="308947"/>
                              <a:pt x="176747" y="335473"/>
                            </a:cubicBezTo>
                            <a:cubicBezTo>
                              <a:pt x="167369" y="354230"/>
                              <a:pt x="156400" y="372272"/>
                              <a:pt x="148612" y="391743"/>
                            </a:cubicBezTo>
                            <a:cubicBezTo>
                              <a:pt x="137598" y="419279"/>
                              <a:pt x="129855" y="448014"/>
                              <a:pt x="120477" y="476150"/>
                            </a:cubicBezTo>
                            <a:lnTo>
                              <a:pt x="106409" y="518353"/>
                            </a:lnTo>
                            <a:cubicBezTo>
                              <a:pt x="112424" y="596545"/>
                              <a:pt x="89148" y="683972"/>
                              <a:pt x="148612" y="743436"/>
                            </a:cubicBezTo>
                            <a:cubicBezTo>
                              <a:pt x="160567" y="755391"/>
                              <a:pt x="176747" y="762193"/>
                              <a:pt x="190815" y="771571"/>
                            </a:cubicBezTo>
                            <a:cubicBezTo>
                              <a:pt x="200193" y="785639"/>
                              <a:pt x="208388" y="800572"/>
                              <a:pt x="218950" y="813774"/>
                            </a:cubicBezTo>
                            <a:cubicBezTo>
                              <a:pt x="227236" y="824131"/>
                              <a:pt x="240262" y="830537"/>
                              <a:pt x="247086" y="841910"/>
                            </a:cubicBezTo>
                            <a:cubicBezTo>
                              <a:pt x="254715" y="854625"/>
                              <a:pt x="256465" y="870045"/>
                              <a:pt x="261154" y="884113"/>
                            </a:cubicBezTo>
                            <a:cubicBezTo>
                              <a:pt x="226257" y="988802"/>
                              <a:pt x="279826" y="849069"/>
                              <a:pt x="190815" y="982587"/>
                            </a:cubicBezTo>
                            <a:cubicBezTo>
                              <a:pt x="155323" y="1035826"/>
                              <a:pt x="174635" y="1012835"/>
                              <a:pt x="134544" y="1052925"/>
                            </a:cubicBezTo>
                            <a:cubicBezTo>
                              <a:pt x="100958" y="1153686"/>
                              <a:pt x="148974" y="1038424"/>
                              <a:pt x="78274" y="1123263"/>
                            </a:cubicBezTo>
                            <a:cubicBezTo>
                              <a:pt x="58959" y="1146441"/>
                              <a:pt x="45843" y="1192418"/>
                              <a:pt x="36070" y="1221737"/>
                            </a:cubicBezTo>
                            <a:cubicBezTo>
                              <a:pt x="38488" y="1272520"/>
                              <a:pt x="0" y="1530626"/>
                              <a:pt x="106409" y="1601565"/>
                            </a:cubicBezTo>
                            <a:lnTo>
                              <a:pt x="148612" y="1629700"/>
                            </a:lnTo>
                            <a:cubicBezTo>
                              <a:pt x="164238" y="1926596"/>
                              <a:pt x="134467" y="1812349"/>
                              <a:pt x="190815" y="1981393"/>
                            </a:cubicBezTo>
                            <a:cubicBezTo>
                              <a:pt x="195504" y="1995461"/>
                              <a:pt x="195986" y="2011733"/>
                              <a:pt x="204883" y="2023596"/>
                            </a:cubicBezTo>
                            <a:cubicBezTo>
                              <a:pt x="218951" y="2042353"/>
                              <a:pt x="233458" y="2060788"/>
                              <a:pt x="247086" y="2079867"/>
                            </a:cubicBezTo>
                            <a:cubicBezTo>
                              <a:pt x="256913" y="2093625"/>
                              <a:pt x="267660" y="2106948"/>
                              <a:pt x="275221" y="2122070"/>
                            </a:cubicBezTo>
                            <a:cubicBezTo>
                              <a:pt x="281853" y="2135333"/>
                              <a:pt x="278803" y="2153788"/>
                              <a:pt x="289289" y="2164273"/>
                            </a:cubicBezTo>
                            <a:cubicBezTo>
                              <a:pt x="299774" y="2174758"/>
                              <a:pt x="317424" y="2173651"/>
                              <a:pt x="331492" y="2178340"/>
                            </a:cubicBezTo>
                            <a:cubicBezTo>
                              <a:pt x="355923" y="2251631"/>
                              <a:pt x="329557" y="2193506"/>
                              <a:pt x="373695" y="2248679"/>
                            </a:cubicBezTo>
                            <a:cubicBezTo>
                              <a:pt x="384257" y="2261881"/>
                              <a:pt x="390597" y="2278245"/>
                              <a:pt x="401830" y="2290882"/>
                            </a:cubicBezTo>
                            <a:cubicBezTo>
                              <a:pt x="465377" y="2362372"/>
                              <a:pt x="469457" y="2372116"/>
                              <a:pt x="542507" y="2403423"/>
                            </a:cubicBezTo>
                            <a:cubicBezTo>
                              <a:pt x="556137" y="2409264"/>
                              <a:pt x="570642" y="2412802"/>
                              <a:pt x="584710" y="2417491"/>
                            </a:cubicBezTo>
                            <a:cubicBezTo>
                              <a:pt x="594089" y="2426870"/>
                              <a:pt x="600983" y="2439695"/>
                              <a:pt x="612846" y="2445627"/>
                            </a:cubicBezTo>
                            <a:cubicBezTo>
                              <a:pt x="630139" y="2454273"/>
                              <a:pt x="650464" y="2454607"/>
                              <a:pt x="669117" y="2459694"/>
                            </a:cubicBezTo>
                            <a:cubicBezTo>
                              <a:pt x="702052" y="2468676"/>
                              <a:pt x="734766" y="2478451"/>
                              <a:pt x="767590" y="2487830"/>
                            </a:cubicBezTo>
                            <a:cubicBezTo>
                              <a:pt x="791036" y="2511276"/>
                              <a:pt x="806473" y="2547682"/>
                              <a:pt x="837929" y="2558168"/>
                            </a:cubicBezTo>
                            <a:cubicBezTo>
                              <a:pt x="851997" y="2562857"/>
                              <a:pt x="866869" y="2565604"/>
                              <a:pt x="880132" y="2572236"/>
                            </a:cubicBezTo>
                            <a:cubicBezTo>
                              <a:pt x="895254" y="2579797"/>
                              <a:pt x="906504" y="2594435"/>
                              <a:pt x="922335" y="2600371"/>
                            </a:cubicBezTo>
                            <a:cubicBezTo>
                              <a:pt x="944723" y="2608767"/>
                              <a:pt x="969477" y="2608640"/>
                              <a:pt x="992674" y="2614439"/>
                            </a:cubicBezTo>
                            <a:cubicBezTo>
                              <a:pt x="1060808" y="2631473"/>
                              <a:pt x="1009275" y="2628507"/>
                              <a:pt x="1063012" y="2628507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6" name="Freeform 485"/>
                      <p:cNvSpPr/>
                      <p:nvPr/>
                    </p:nvSpPr>
                    <p:spPr>
                      <a:xfrm>
                        <a:off x="5110217" y="1709566"/>
                        <a:ext cx="155132" cy="147369"/>
                      </a:xfrm>
                      <a:custGeom>
                        <a:avLst/>
                        <a:gdLst>
                          <a:gd name="connsiteX0" fmla="*/ 80761 w 155132"/>
                          <a:gd name="connsiteY0" fmla="*/ 6692 h 147369"/>
                          <a:gd name="connsiteX1" fmla="*/ 10423 w 155132"/>
                          <a:gd name="connsiteY1" fmla="*/ 20760 h 147369"/>
                          <a:gd name="connsiteX2" fmla="*/ 38558 w 155132"/>
                          <a:gd name="connsiteY2" fmla="*/ 147369 h 147369"/>
                          <a:gd name="connsiteX3" fmla="*/ 108897 w 155132"/>
                          <a:gd name="connsiteY3" fmla="*/ 133302 h 147369"/>
                          <a:gd name="connsiteX4" fmla="*/ 122965 w 155132"/>
                          <a:gd name="connsiteY4" fmla="*/ 20760 h 147369"/>
                          <a:gd name="connsiteX5" fmla="*/ 80761 w 155132"/>
                          <a:gd name="connsiteY5" fmla="*/ 6692 h 147369"/>
                          <a:gd name="connsiteX6" fmla="*/ 24491 w 155132"/>
                          <a:gd name="connsiteY6" fmla="*/ 20760 h 1473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55132" h="147369">
                            <a:moveTo>
                              <a:pt x="80761" y="6692"/>
                            </a:moveTo>
                            <a:cubicBezTo>
                              <a:pt x="57315" y="11381"/>
                              <a:pt x="22286" y="0"/>
                              <a:pt x="10423" y="20760"/>
                            </a:cubicBezTo>
                            <a:cubicBezTo>
                              <a:pt x="0" y="39001"/>
                              <a:pt x="29471" y="120107"/>
                              <a:pt x="38558" y="147369"/>
                            </a:cubicBezTo>
                            <a:cubicBezTo>
                              <a:pt x="62004" y="142680"/>
                              <a:pt x="86920" y="142721"/>
                              <a:pt x="108897" y="133302"/>
                            </a:cubicBezTo>
                            <a:cubicBezTo>
                              <a:pt x="155132" y="113487"/>
                              <a:pt x="143661" y="56978"/>
                              <a:pt x="122965" y="20760"/>
                            </a:cubicBezTo>
                            <a:cubicBezTo>
                              <a:pt x="115608" y="7885"/>
                              <a:pt x="94829" y="11381"/>
                              <a:pt x="80761" y="6692"/>
                            </a:cubicBezTo>
                            <a:lnTo>
                              <a:pt x="24491" y="20760"/>
                            </a:lnTo>
                          </a:path>
                        </a:pathLst>
                      </a:custGeom>
                      <a:solidFill>
                        <a:srgbClr val="C00000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7" name="Freeform 486"/>
                      <p:cNvSpPr/>
                      <p:nvPr/>
                    </p:nvSpPr>
                    <p:spPr>
                      <a:xfrm>
                        <a:off x="4520419" y="2124222"/>
                        <a:ext cx="487679" cy="689316"/>
                      </a:xfrm>
                      <a:custGeom>
                        <a:avLst/>
                        <a:gdLst>
                          <a:gd name="connsiteX0" fmla="*/ 9378 w 487679"/>
                          <a:gd name="connsiteY0" fmla="*/ 14067 h 689316"/>
                          <a:gd name="connsiteX1" fmla="*/ 37513 w 487679"/>
                          <a:gd name="connsiteY1" fmla="*/ 168812 h 689316"/>
                          <a:gd name="connsiteX2" fmla="*/ 121919 w 487679"/>
                          <a:gd name="connsiteY2" fmla="*/ 309489 h 689316"/>
                          <a:gd name="connsiteX3" fmla="*/ 150055 w 487679"/>
                          <a:gd name="connsiteY3" fmla="*/ 365760 h 689316"/>
                          <a:gd name="connsiteX4" fmla="*/ 234461 w 487679"/>
                          <a:gd name="connsiteY4" fmla="*/ 450166 h 689316"/>
                          <a:gd name="connsiteX5" fmla="*/ 262596 w 487679"/>
                          <a:gd name="connsiteY5" fmla="*/ 492369 h 689316"/>
                          <a:gd name="connsiteX6" fmla="*/ 318867 w 487679"/>
                          <a:gd name="connsiteY6" fmla="*/ 548640 h 689316"/>
                          <a:gd name="connsiteX7" fmla="*/ 375138 w 487679"/>
                          <a:gd name="connsiteY7" fmla="*/ 633046 h 689316"/>
                          <a:gd name="connsiteX8" fmla="*/ 403273 w 487679"/>
                          <a:gd name="connsiteY8" fmla="*/ 675249 h 689316"/>
                          <a:gd name="connsiteX9" fmla="*/ 473612 w 487679"/>
                          <a:gd name="connsiteY9" fmla="*/ 689316 h 689316"/>
                          <a:gd name="connsiteX10" fmla="*/ 487679 w 487679"/>
                          <a:gd name="connsiteY10" fmla="*/ 647113 h 689316"/>
                          <a:gd name="connsiteX11" fmla="*/ 473612 w 487679"/>
                          <a:gd name="connsiteY11" fmla="*/ 548640 h 689316"/>
                          <a:gd name="connsiteX12" fmla="*/ 445476 w 487679"/>
                          <a:gd name="connsiteY12" fmla="*/ 520504 h 689316"/>
                          <a:gd name="connsiteX13" fmla="*/ 375138 w 487679"/>
                          <a:gd name="connsiteY13" fmla="*/ 464233 h 689316"/>
                          <a:gd name="connsiteX14" fmla="*/ 318867 w 487679"/>
                          <a:gd name="connsiteY14" fmla="*/ 379827 h 689316"/>
                          <a:gd name="connsiteX15" fmla="*/ 234461 w 487679"/>
                          <a:gd name="connsiteY15" fmla="*/ 182880 h 689316"/>
                          <a:gd name="connsiteX16" fmla="*/ 178190 w 487679"/>
                          <a:gd name="connsiteY16" fmla="*/ 126609 h 689316"/>
                          <a:gd name="connsiteX17" fmla="*/ 93784 w 487679"/>
                          <a:gd name="connsiteY17" fmla="*/ 84406 h 689316"/>
                          <a:gd name="connsiteX18" fmla="*/ 9378 w 487679"/>
                          <a:gd name="connsiteY18" fmla="*/ 14067 h 6893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487679" h="689316">
                            <a:moveTo>
                              <a:pt x="9378" y="14067"/>
                            </a:moveTo>
                            <a:cubicBezTo>
                              <a:pt x="0" y="28134"/>
                              <a:pt x="22208" y="127999"/>
                              <a:pt x="37513" y="168812"/>
                            </a:cubicBezTo>
                            <a:cubicBezTo>
                              <a:pt x="69091" y="253021"/>
                              <a:pt x="72850" y="211353"/>
                              <a:pt x="121919" y="309489"/>
                            </a:cubicBezTo>
                            <a:cubicBezTo>
                              <a:pt x="131298" y="328246"/>
                              <a:pt x="136954" y="349384"/>
                              <a:pt x="150055" y="365760"/>
                            </a:cubicBezTo>
                            <a:cubicBezTo>
                              <a:pt x="174911" y="396830"/>
                              <a:pt x="212390" y="417059"/>
                              <a:pt x="234461" y="450166"/>
                            </a:cubicBezTo>
                            <a:cubicBezTo>
                              <a:pt x="243839" y="464234"/>
                              <a:pt x="251593" y="479532"/>
                              <a:pt x="262596" y="492369"/>
                            </a:cubicBezTo>
                            <a:cubicBezTo>
                              <a:pt x="279859" y="512509"/>
                              <a:pt x="304153" y="526569"/>
                              <a:pt x="318867" y="548640"/>
                            </a:cubicBezTo>
                            <a:lnTo>
                              <a:pt x="375138" y="633046"/>
                            </a:lnTo>
                            <a:cubicBezTo>
                              <a:pt x="384516" y="647114"/>
                              <a:pt x="386694" y="671933"/>
                              <a:pt x="403273" y="675249"/>
                            </a:cubicBezTo>
                            <a:lnTo>
                              <a:pt x="473612" y="689316"/>
                            </a:lnTo>
                            <a:cubicBezTo>
                              <a:pt x="478301" y="675248"/>
                              <a:pt x="487679" y="661942"/>
                              <a:pt x="487679" y="647113"/>
                            </a:cubicBezTo>
                            <a:cubicBezTo>
                              <a:pt x="487679" y="613955"/>
                              <a:pt x="484097" y="580096"/>
                              <a:pt x="473612" y="548640"/>
                            </a:cubicBezTo>
                            <a:cubicBezTo>
                              <a:pt x="469418" y="536057"/>
                              <a:pt x="455833" y="528790"/>
                              <a:pt x="445476" y="520504"/>
                            </a:cubicBezTo>
                            <a:cubicBezTo>
                              <a:pt x="356750" y="449524"/>
                              <a:pt x="443067" y="532164"/>
                              <a:pt x="375138" y="464233"/>
                            </a:cubicBezTo>
                            <a:cubicBezTo>
                              <a:pt x="328595" y="324609"/>
                              <a:pt x="406684" y="537898"/>
                              <a:pt x="318867" y="379827"/>
                            </a:cubicBezTo>
                            <a:cubicBezTo>
                              <a:pt x="276830" y="304160"/>
                              <a:pt x="304899" y="253318"/>
                              <a:pt x="234461" y="182880"/>
                            </a:cubicBezTo>
                            <a:cubicBezTo>
                              <a:pt x="215704" y="164123"/>
                              <a:pt x="203355" y="134998"/>
                              <a:pt x="178190" y="126609"/>
                            </a:cubicBezTo>
                            <a:cubicBezTo>
                              <a:pt x="137343" y="112993"/>
                              <a:pt x="128491" y="114155"/>
                              <a:pt x="93784" y="84406"/>
                            </a:cubicBezTo>
                            <a:cubicBezTo>
                              <a:pt x="73644" y="67143"/>
                              <a:pt x="18756" y="0"/>
                              <a:pt x="9378" y="14067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8" name="Freeform 487"/>
                      <p:cNvSpPr/>
                      <p:nvPr/>
                    </p:nvSpPr>
                    <p:spPr>
                      <a:xfrm>
                        <a:off x="1393696" y="2602523"/>
                        <a:ext cx="1321369" cy="436099"/>
                      </a:xfrm>
                      <a:custGeom>
                        <a:avLst/>
                        <a:gdLst>
                          <a:gd name="connsiteX0" fmla="*/ 1166624 w 1321369"/>
                          <a:gd name="connsiteY0" fmla="*/ 0 h 436099"/>
                          <a:gd name="connsiteX1" fmla="*/ 1040015 w 1321369"/>
                          <a:gd name="connsiteY1" fmla="*/ 42203 h 436099"/>
                          <a:gd name="connsiteX2" fmla="*/ 997812 w 1321369"/>
                          <a:gd name="connsiteY2" fmla="*/ 56271 h 436099"/>
                          <a:gd name="connsiteX3" fmla="*/ 913406 w 1321369"/>
                          <a:gd name="connsiteY3" fmla="*/ 98474 h 436099"/>
                          <a:gd name="connsiteX4" fmla="*/ 871202 w 1321369"/>
                          <a:gd name="connsiteY4" fmla="*/ 126609 h 436099"/>
                          <a:gd name="connsiteX5" fmla="*/ 814932 w 1321369"/>
                          <a:gd name="connsiteY5" fmla="*/ 154745 h 436099"/>
                          <a:gd name="connsiteX6" fmla="*/ 772729 w 1321369"/>
                          <a:gd name="connsiteY6" fmla="*/ 182880 h 436099"/>
                          <a:gd name="connsiteX7" fmla="*/ 702390 w 1321369"/>
                          <a:gd name="connsiteY7" fmla="*/ 196948 h 436099"/>
                          <a:gd name="connsiteX8" fmla="*/ 463239 w 1321369"/>
                          <a:gd name="connsiteY8" fmla="*/ 211015 h 436099"/>
                          <a:gd name="connsiteX9" fmla="*/ 350698 w 1321369"/>
                          <a:gd name="connsiteY9" fmla="*/ 239151 h 436099"/>
                          <a:gd name="connsiteX10" fmla="*/ 266292 w 1321369"/>
                          <a:gd name="connsiteY10" fmla="*/ 267286 h 436099"/>
                          <a:gd name="connsiteX11" fmla="*/ 224089 w 1321369"/>
                          <a:gd name="connsiteY11" fmla="*/ 295422 h 436099"/>
                          <a:gd name="connsiteX12" fmla="*/ 181886 w 1321369"/>
                          <a:gd name="connsiteY12" fmla="*/ 309489 h 436099"/>
                          <a:gd name="connsiteX13" fmla="*/ 111547 w 1321369"/>
                          <a:gd name="connsiteY13" fmla="*/ 351692 h 436099"/>
                          <a:gd name="connsiteX14" fmla="*/ 435104 w 1321369"/>
                          <a:gd name="connsiteY14" fmla="*/ 379828 h 436099"/>
                          <a:gd name="connsiteX15" fmla="*/ 519510 w 1321369"/>
                          <a:gd name="connsiteY15" fmla="*/ 407963 h 436099"/>
                          <a:gd name="connsiteX16" fmla="*/ 603916 w 1321369"/>
                          <a:gd name="connsiteY16" fmla="*/ 436099 h 436099"/>
                          <a:gd name="connsiteX17" fmla="*/ 899338 w 1321369"/>
                          <a:gd name="connsiteY17" fmla="*/ 422031 h 436099"/>
                          <a:gd name="connsiteX18" fmla="*/ 1096286 w 1321369"/>
                          <a:gd name="connsiteY18" fmla="*/ 407963 h 436099"/>
                          <a:gd name="connsiteX19" fmla="*/ 1138489 w 1321369"/>
                          <a:gd name="connsiteY19" fmla="*/ 379828 h 436099"/>
                          <a:gd name="connsiteX20" fmla="*/ 1180692 w 1321369"/>
                          <a:gd name="connsiteY20" fmla="*/ 365760 h 436099"/>
                          <a:gd name="connsiteX21" fmla="*/ 1251030 w 1321369"/>
                          <a:gd name="connsiteY21" fmla="*/ 309489 h 436099"/>
                          <a:gd name="connsiteX22" fmla="*/ 1265098 w 1321369"/>
                          <a:gd name="connsiteY22" fmla="*/ 267286 h 436099"/>
                          <a:gd name="connsiteX23" fmla="*/ 1279166 w 1321369"/>
                          <a:gd name="connsiteY23" fmla="*/ 211015 h 436099"/>
                          <a:gd name="connsiteX24" fmla="*/ 1321369 w 1321369"/>
                          <a:gd name="connsiteY24" fmla="*/ 168812 h 436099"/>
                          <a:gd name="connsiteX25" fmla="*/ 1307301 w 1321369"/>
                          <a:gd name="connsiteY25" fmla="*/ 70339 h 436099"/>
                          <a:gd name="connsiteX26" fmla="*/ 1236962 w 1321369"/>
                          <a:gd name="connsiteY26" fmla="*/ 28135 h 436099"/>
                          <a:gd name="connsiteX27" fmla="*/ 1194759 w 1321369"/>
                          <a:gd name="connsiteY27" fmla="*/ 0 h 436099"/>
                          <a:gd name="connsiteX28" fmla="*/ 1166624 w 1321369"/>
                          <a:gd name="connsiteY28" fmla="*/ 0 h 4360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321369" h="436099">
                            <a:moveTo>
                              <a:pt x="1166624" y="0"/>
                            </a:moveTo>
                            <a:lnTo>
                              <a:pt x="1040015" y="42203"/>
                            </a:lnTo>
                            <a:lnTo>
                              <a:pt x="997812" y="56271"/>
                            </a:lnTo>
                            <a:cubicBezTo>
                              <a:pt x="941183" y="112898"/>
                              <a:pt x="1004149" y="59584"/>
                              <a:pt x="913406" y="98474"/>
                            </a:cubicBezTo>
                            <a:cubicBezTo>
                              <a:pt x="897866" y="105134"/>
                              <a:pt x="885882" y="118221"/>
                              <a:pt x="871202" y="126609"/>
                            </a:cubicBezTo>
                            <a:cubicBezTo>
                              <a:pt x="852994" y="137013"/>
                              <a:pt x="833140" y="144340"/>
                              <a:pt x="814932" y="154745"/>
                            </a:cubicBezTo>
                            <a:cubicBezTo>
                              <a:pt x="800253" y="163133"/>
                              <a:pt x="788560" y="176944"/>
                              <a:pt x="772729" y="182880"/>
                            </a:cubicBezTo>
                            <a:cubicBezTo>
                              <a:pt x="750341" y="191276"/>
                              <a:pt x="726202" y="194783"/>
                              <a:pt x="702390" y="196948"/>
                            </a:cubicBezTo>
                            <a:cubicBezTo>
                              <a:pt x="622863" y="204178"/>
                              <a:pt x="542956" y="206326"/>
                              <a:pt x="463239" y="211015"/>
                            </a:cubicBezTo>
                            <a:cubicBezTo>
                              <a:pt x="335197" y="253697"/>
                              <a:pt x="537412" y="188229"/>
                              <a:pt x="350698" y="239151"/>
                            </a:cubicBezTo>
                            <a:cubicBezTo>
                              <a:pt x="322086" y="246954"/>
                              <a:pt x="266292" y="267286"/>
                              <a:pt x="266292" y="267286"/>
                            </a:cubicBezTo>
                            <a:cubicBezTo>
                              <a:pt x="252224" y="276665"/>
                              <a:pt x="239211" y="287861"/>
                              <a:pt x="224089" y="295422"/>
                            </a:cubicBezTo>
                            <a:cubicBezTo>
                              <a:pt x="210826" y="302054"/>
                              <a:pt x="194601" y="301860"/>
                              <a:pt x="181886" y="309489"/>
                            </a:cubicBezTo>
                            <a:cubicBezTo>
                              <a:pt x="85334" y="367420"/>
                              <a:pt x="231099" y="311843"/>
                              <a:pt x="111547" y="351692"/>
                            </a:cubicBezTo>
                            <a:cubicBezTo>
                              <a:pt x="286556" y="395445"/>
                              <a:pt x="0" y="327616"/>
                              <a:pt x="435104" y="379828"/>
                            </a:cubicBezTo>
                            <a:cubicBezTo>
                              <a:pt x="464550" y="383362"/>
                              <a:pt x="491375" y="398585"/>
                              <a:pt x="519510" y="407963"/>
                            </a:cubicBezTo>
                            <a:lnTo>
                              <a:pt x="603916" y="436099"/>
                            </a:lnTo>
                            <a:lnTo>
                              <a:pt x="899338" y="422031"/>
                            </a:lnTo>
                            <a:cubicBezTo>
                              <a:pt x="965047" y="418276"/>
                              <a:pt x="1031471" y="419401"/>
                              <a:pt x="1096286" y="407963"/>
                            </a:cubicBezTo>
                            <a:cubicBezTo>
                              <a:pt x="1112936" y="405025"/>
                              <a:pt x="1123367" y="387389"/>
                              <a:pt x="1138489" y="379828"/>
                            </a:cubicBezTo>
                            <a:cubicBezTo>
                              <a:pt x="1151752" y="373196"/>
                              <a:pt x="1167429" y="372392"/>
                              <a:pt x="1180692" y="365760"/>
                            </a:cubicBezTo>
                            <a:cubicBezTo>
                              <a:pt x="1216187" y="348013"/>
                              <a:pt x="1224860" y="335660"/>
                              <a:pt x="1251030" y="309489"/>
                            </a:cubicBezTo>
                            <a:cubicBezTo>
                              <a:pt x="1255719" y="295421"/>
                              <a:pt x="1261024" y="281544"/>
                              <a:pt x="1265098" y="267286"/>
                            </a:cubicBezTo>
                            <a:cubicBezTo>
                              <a:pt x="1270410" y="248696"/>
                              <a:pt x="1269573" y="227802"/>
                              <a:pt x="1279166" y="211015"/>
                            </a:cubicBezTo>
                            <a:cubicBezTo>
                              <a:pt x="1289037" y="193742"/>
                              <a:pt x="1307301" y="182880"/>
                              <a:pt x="1321369" y="168812"/>
                            </a:cubicBezTo>
                            <a:cubicBezTo>
                              <a:pt x="1316680" y="135988"/>
                              <a:pt x="1317786" y="101795"/>
                              <a:pt x="1307301" y="70339"/>
                            </a:cubicBezTo>
                            <a:cubicBezTo>
                              <a:pt x="1296310" y="37365"/>
                              <a:pt x="1260858" y="40083"/>
                              <a:pt x="1236962" y="28135"/>
                            </a:cubicBezTo>
                            <a:cubicBezTo>
                              <a:pt x="1221840" y="20574"/>
                              <a:pt x="1208827" y="9378"/>
                              <a:pt x="1194759" y="0"/>
                            </a:cubicBezTo>
                            <a:lnTo>
                              <a:pt x="1166624" y="0"/>
                            </a:lnTo>
                            <a:close/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sp>
                <p:nvSpPr>
                  <p:cNvPr id="471" name="Oval 470"/>
                  <p:cNvSpPr/>
                  <p:nvPr/>
                </p:nvSpPr>
                <p:spPr>
                  <a:xfrm>
                    <a:off x="457200" y="2057400"/>
                    <a:ext cx="3810000" cy="3200400"/>
                  </a:xfrm>
                  <a:prstGeom prst="ellipse">
                    <a:avLst/>
                  </a:prstGeom>
                  <a:no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27" name="Group 826"/>
                <p:cNvGrpSpPr/>
                <p:nvPr/>
              </p:nvGrpSpPr>
              <p:grpSpPr>
                <a:xfrm rot="20497670">
                  <a:off x="2548478" y="821273"/>
                  <a:ext cx="1036969" cy="866181"/>
                  <a:chOff x="457200" y="2057400"/>
                  <a:chExt cx="3810000" cy="3200400"/>
                </a:xfrm>
              </p:grpSpPr>
              <p:grpSp>
                <p:nvGrpSpPr>
                  <p:cNvPr id="828" name="Group 827"/>
                  <p:cNvGrpSpPr/>
                  <p:nvPr/>
                </p:nvGrpSpPr>
                <p:grpSpPr>
                  <a:xfrm>
                    <a:off x="1066802" y="2362200"/>
                    <a:ext cx="2666998" cy="2819402"/>
                    <a:chOff x="1066801" y="0"/>
                    <a:chExt cx="7010394" cy="6857998"/>
                  </a:xfrm>
                </p:grpSpPr>
                <p:grpSp>
                  <p:nvGrpSpPr>
                    <p:cNvPr id="830" name="Group 829"/>
                    <p:cNvGrpSpPr/>
                    <p:nvPr/>
                  </p:nvGrpSpPr>
                  <p:grpSpPr>
                    <a:xfrm>
                      <a:off x="1066801" y="685800"/>
                      <a:ext cx="1447810" cy="914398"/>
                      <a:chOff x="184489" y="44355"/>
                      <a:chExt cx="6835289" cy="4966205"/>
                    </a:xfrm>
                  </p:grpSpPr>
                  <p:sp>
                    <p:nvSpPr>
                      <p:cNvPr id="1175" name="Freeform 1174"/>
                      <p:cNvSpPr/>
                      <p:nvPr/>
                    </p:nvSpPr>
                    <p:spPr>
                      <a:xfrm>
                        <a:off x="5333787" y="2228785"/>
                        <a:ext cx="279222" cy="502731"/>
                      </a:xfrm>
                      <a:custGeom>
                        <a:avLst/>
                        <a:gdLst>
                          <a:gd name="connsiteX0" fmla="*/ 110410 w 279222"/>
                          <a:gd name="connsiteY0" fmla="*/ 7978 h 502731"/>
                          <a:gd name="connsiteX1" fmla="*/ 166681 w 279222"/>
                          <a:gd name="connsiteY1" fmla="*/ 78317 h 502731"/>
                          <a:gd name="connsiteX2" fmla="*/ 222951 w 279222"/>
                          <a:gd name="connsiteY2" fmla="*/ 162723 h 502731"/>
                          <a:gd name="connsiteX3" fmla="*/ 251087 w 279222"/>
                          <a:gd name="connsiteY3" fmla="*/ 190858 h 502731"/>
                          <a:gd name="connsiteX4" fmla="*/ 265155 w 279222"/>
                          <a:gd name="connsiteY4" fmla="*/ 303400 h 502731"/>
                          <a:gd name="connsiteX5" fmla="*/ 279222 w 279222"/>
                          <a:gd name="connsiteY5" fmla="*/ 345603 h 502731"/>
                          <a:gd name="connsiteX6" fmla="*/ 265155 w 279222"/>
                          <a:gd name="connsiteY6" fmla="*/ 401873 h 502731"/>
                          <a:gd name="connsiteX7" fmla="*/ 237019 w 279222"/>
                          <a:gd name="connsiteY7" fmla="*/ 486280 h 502731"/>
                          <a:gd name="connsiteX8" fmla="*/ 194816 w 279222"/>
                          <a:gd name="connsiteY8" fmla="*/ 345603 h 502731"/>
                          <a:gd name="connsiteX9" fmla="*/ 166681 w 279222"/>
                          <a:gd name="connsiteY9" fmla="*/ 317467 h 502731"/>
                          <a:gd name="connsiteX10" fmla="*/ 96342 w 279222"/>
                          <a:gd name="connsiteY10" fmla="*/ 247129 h 502731"/>
                          <a:gd name="connsiteX11" fmla="*/ 68207 w 279222"/>
                          <a:gd name="connsiteY11" fmla="*/ 204926 h 502731"/>
                          <a:gd name="connsiteX12" fmla="*/ 11936 w 279222"/>
                          <a:gd name="connsiteY12" fmla="*/ 148655 h 502731"/>
                          <a:gd name="connsiteX13" fmla="*/ 26004 w 279222"/>
                          <a:gd name="connsiteY13" fmla="*/ 106452 h 502731"/>
                          <a:gd name="connsiteX14" fmla="*/ 110410 w 279222"/>
                          <a:gd name="connsiteY14" fmla="*/ 7978 h 5027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279222" h="502731">
                            <a:moveTo>
                              <a:pt x="110410" y="7978"/>
                            </a:moveTo>
                            <a:cubicBezTo>
                              <a:pt x="133856" y="3289"/>
                              <a:pt x="98154" y="0"/>
                              <a:pt x="166681" y="78317"/>
                            </a:cubicBezTo>
                            <a:cubicBezTo>
                              <a:pt x="188948" y="103765"/>
                              <a:pt x="199040" y="138813"/>
                              <a:pt x="222951" y="162723"/>
                            </a:cubicBezTo>
                            <a:lnTo>
                              <a:pt x="251087" y="190858"/>
                            </a:lnTo>
                            <a:cubicBezTo>
                              <a:pt x="255776" y="228372"/>
                              <a:pt x="258392" y="266204"/>
                              <a:pt x="265155" y="303400"/>
                            </a:cubicBezTo>
                            <a:cubicBezTo>
                              <a:pt x="267808" y="317989"/>
                              <a:pt x="279222" y="330774"/>
                              <a:pt x="279222" y="345603"/>
                            </a:cubicBezTo>
                            <a:cubicBezTo>
                              <a:pt x="279222" y="364937"/>
                              <a:pt x="270711" y="383354"/>
                              <a:pt x="265155" y="401873"/>
                            </a:cubicBezTo>
                            <a:cubicBezTo>
                              <a:pt x="256633" y="430280"/>
                              <a:pt x="237019" y="486280"/>
                              <a:pt x="237019" y="486280"/>
                            </a:cubicBezTo>
                            <a:cubicBezTo>
                              <a:pt x="171127" y="420386"/>
                              <a:pt x="241954" y="502731"/>
                              <a:pt x="194816" y="345603"/>
                            </a:cubicBezTo>
                            <a:cubicBezTo>
                              <a:pt x="191005" y="332899"/>
                              <a:pt x="174966" y="327824"/>
                              <a:pt x="166681" y="317467"/>
                            </a:cubicBezTo>
                            <a:cubicBezTo>
                              <a:pt x="113092" y="250480"/>
                              <a:pt x="168687" y="295359"/>
                              <a:pt x="96342" y="247129"/>
                            </a:cubicBezTo>
                            <a:cubicBezTo>
                              <a:pt x="86964" y="233061"/>
                              <a:pt x="81409" y="215488"/>
                              <a:pt x="68207" y="204926"/>
                            </a:cubicBezTo>
                            <a:cubicBezTo>
                              <a:pt x="0" y="150360"/>
                              <a:pt x="42630" y="240735"/>
                              <a:pt x="11936" y="148655"/>
                            </a:cubicBezTo>
                            <a:cubicBezTo>
                              <a:pt x="16625" y="134587"/>
                              <a:pt x="18803" y="119415"/>
                              <a:pt x="26004" y="106452"/>
                            </a:cubicBezTo>
                            <a:cubicBezTo>
                              <a:pt x="42426" y="76893"/>
                              <a:pt x="86964" y="12667"/>
                              <a:pt x="110410" y="7978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176" name="Freeform 1175"/>
                      <p:cNvSpPr/>
                      <p:nvPr/>
                    </p:nvSpPr>
                    <p:spPr>
                      <a:xfrm>
                        <a:off x="5211553" y="2391508"/>
                        <a:ext cx="302982" cy="284639"/>
                      </a:xfrm>
                      <a:custGeom>
                        <a:avLst/>
                        <a:gdLst>
                          <a:gd name="connsiteX0" fmla="*/ 302982 w 302982"/>
                          <a:gd name="connsiteY0" fmla="*/ 196947 h 284639"/>
                          <a:gd name="connsiteX1" fmla="*/ 260779 w 302982"/>
                          <a:gd name="connsiteY1" fmla="*/ 225083 h 284639"/>
                          <a:gd name="connsiteX2" fmla="*/ 148238 w 302982"/>
                          <a:gd name="connsiteY2" fmla="*/ 239150 h 284639"/>
                          <a:gd name="connsiteX3" fmla="*/ 49764 w 302982"/>
                          <a:gd name="connsiteY3" fmla="*/ 253218 h 284639"/>
                          <a:gd name="connsiteX4" fmla="*/ 7561 w 302982"/>
                          <a:gd name="connsiteY4" fmla="*/ 267286 h 284639"/>
                          <a:gd name="connsiteX5" fmla="*/ 35696 w 302982"/>
                          <a:gd name="connsiteY5" fmla="*/ 225083 h 284639"/>
                          <a:gd name="connsiteX6" fmla="*/ 91967 w 302982"/>
                          <a:gd name="connsiteY6" fmla="*/ 154744 h 284639"/>
                          <a:gd name="connsiteX7" fmla="*/ 106035 w 302982"/>
                          <a:gd name="connsiteY7" fmla="*/ 98474 h 284639"/>
                          <a:gd name="connsiteX8" fmla="*/ 134170 w 302982"/>
                          <a:gd name="connsiteY8" fmla="*/ 70338 h 284639"/>
                          <a:gd name="connsiteX9" fmla="*/ 134170 w 302982"/>
                          <a:gd name="connsiteY9" fmla="*/ 0 h 2846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02982" h="284639">
                            <a:moveTo>
                              <a:pt x="302982" y="196947"/>
                            </a:moveTo>
                            <a:cubicBezTo>
                              <a:pt x="288914" y="206326"/>
                              <a:pt x="277091" y="220634"/>
                              <a:pt x="260779" y="225083"/>
                            </a:cubicBezTo>
                            <a:cubicBezTo>
                              <a:pt x="224306" y="235030"/>
                              <a:pt x="185712" y="234154"/>
                              <a:pt x="148238" y="239150"/>
                            </a:cubicBezTo>
                            <a:lnTo>
                              <a:pt x="49764" y="253218"/>
                            </a:lnTo>
                            <a:cubicBezTo>
                              <a:pt x="35696" y="257907"/>
                              <a:pt x="14193" y="280549"/>
                              <a:pt x="7561" y="267286"/>
                            </a:cubicBezTo>
                            <a:cubicBezTo>
                              <a:pt x="0" y="252164"/>
                              <a:pt x="25134" y="238285"/>
                              <a:pt x="35696" y="225083"/>
                            </a:cubicBezTo>
                            <a:cubicBezTo>
                              <a:pt x="115877" y="124856"/>
                              <a:pt x="5372" y="284639"/>
                              <a:pt x="91967" y="154744"/>
                            </a:cubicBezTo>
                            <a:cubicBezTo>
                              <a:pt x="96656" y="135987"/>
                              <a:pt x="97389" y="115767"/>
                              <a:pt x="106035" y="98474"/>
                            </a:cubicBezTo>
                            <a:cubicBezTo>
                              <a:pt x="111966" y="86611"/>
                              <a:pt x="130526" y="83091"/>
                              <a:pt x="134170" y="70338"/>
                            </a:cubicBezTo>
                            <a:cubicBezTo>
                              <a:pt x="140611" y="47794"/>
                              <a:pt x="134170" y="23446"/>
                              <a:pt x="134170" y="0"/>
                            </a:cubicBezTo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177" name="Freeform 1176"/>
                      <p:cNvSpPr/>
                      <p:nvPr/>
                    </p:nvSpPr>
                    <p:spPr>
                      <a:xfrm>
                        <a:off x="1737077" y="1505243"/>
                        <a:ext cx="3735255" cy="2025748"/>
                      </a:xfrm>
                      <a:custGeom>
                        <a:avLst/>
                        <a:gdLst>
                          <a:gd name="connsiteX0" fmla="*/ 3721188 w 3735255"/>
                          <a:gd name="connsiteY0" fmla="*/ 689317 h 2025748"/>
                          <a:gd name="connsiteX1" fmla="*/ 3735255 w 3735255"/>
                          <a:gd name="connsiteY1" fmla="*/ 647114 h 2025748"/>
                          <a:gd name="connsiteX2" fmla="*/ 3721188 w 3735255"/>
                          <a:gd name="connsiteY2" fmla="*/ 604911 h 2025748"/>
                          <a:gd name="connsiteX3" fmla="*/ 3707120 w 3735255"/>
                          <a:gd name="connsiteY3" fmla="*/ 534572 h 2025748"/>
                          <a:gd name="connsiteX4" fmla="*/ 3678985 w 3735255"/>
                          <a:gd name="connsiteY4" fmla="*/ 450166 h 2025748"/>
                          <a:gd name="connsiteX5" fmla="*/ 3664917 w 3735255"/>
                          <a:gd name="connsiteY5" fmla="*/ 393895 h 2025748"/>
                          <a:gd name="connsiteX6" fmla="*/ 3636781 w 3735255"/>
                          <a:gd name="connsiteY6" fmla="*/ 309489 h 2025748"/>
                          <a:gd name="connsiteX7" fmla="*/ 3608646 w 3735255"/>
                          <a:gd name="connsiteY7" fmla="*/ 182880 h 2025748"/>
                          <a:gd name="connsiteX8" fmla="*/ 3580511 w 3735255"/>
                          <a:gd name="connsiteY8" fmla="*/ 140677 h 2025748"/>
                          <a:gd name="connsiteX9" fmla="*/ 3566443 w 3735255"/>
                          <a:gd name="connsiteY9" fmla="*/ 98474 h 2025748"/>
                          <a:gd name="connsiteX10" fmla="*/ 3510172 w 3735255"/>
                          <a:gd name="connsiteY10" fmla="*/ 28135 h 2025748"/>
                          <a:gd name="connsiteX11" fmla="*/ 3425766 w 3735255"/>
                          <a:gd name="connsiteY11" fmla="*/ 0 h 2025748"/>
                          <a:gd name="connsiteX12" fmla="*/ 3271021 w 3735255"/>
                          <a:gd name="connsiteY12" fmla="*/ 14068 h 2025748"/>
                          <a:gd name="connsiteX13" fmla="*/ 3186615 w 3735255"/>
                          <a:gd name="connsiteY13" fmla="*/ 42203 h 2025748"/>
                          <a:gd name="connsiteX14" fmla="*/ 3144412 w 3735255"/>
                          <a:gd name="connsiteY14" fmla="*/ 56271 h 2025748"/>
                          <a:gd name="connsiteX15" fmla="*/ 3074074 w 3735255"/>
                          <a:gd name="connsiteY15" fmla="*/ 112542 h 2025748"/>
                          <a:gd name="connsiteX16" fmla="*/ 3060006 w 3735255"/>
                          <a:gd name="connsiteY16" fmla="*/ 168812 h 2025748"/>
                          <a:gd name="connsiteX17" fmla="*/ 3031871 w 3735255"/>
                          <a:gd name="connsiteY17" fmla="*/ 196948 h 2025748"/>
                          <a:gd name="connsiteX18" fmla="*/ 3017803 w 3735255"/>
                          <a:gd name="connsiteY18" fmla="*/ 253219 h 2025748"/>
                          <a:gd name="connsiteX19" fmla="*/ 2989668 w 3735255"/>
                          <a:gd name="connsiteY19" fmla="*/ 295422 h 2025748"/>
                          <a:gd name="connsiteX20" fmla="*/ 2975600 w 3735255"/>
                          <a:gd name="connsiteY20" fmla="*/ 337625 h 2025748"/>
                          <a:gd name="connsiteX21" fmla="*/ 2919329 w 3735255"/>
                          <a:gd name="connsiteY21" fmla="*/ 422031 h 2025748"/>
                          <a:gd name="connsiteX22" fmla="*/ 2905261 w 3735255"/>
                          <a:gd name="connsiteY22" fmla="*/ 464234 h 2025748"/>
                          <a:gd name="connsiteX23" fmla="*/ 2848991 w 3735255"/>
                          <a:gd name="connsiteY23" fmla="*/ 562708 h 2025748"/>
                          <a:gd name="connsiteX24" fmla="*/ 2820855 w 3735255"/>
                          <a:gd name="connsiteY24" fmla="*/ 590843 h 2025748"/>
                          <a:gd name="connsiteX25" fmla="*/ 2806788 w 3735255"/>
                          <a:gd name="connsiteY25" fmla="*/ 633046 h 2025748"/>
                          <a:gd name="connsiteX26" fmla="*/ 2694246 w 3735255"/>
                          <a:gd name="connsiteY26" fmla="*/ 633046 h 2025748"/>
                          <a:gd name="connsiteX27" fmla="*/ 2609840 w 3735255"/>
                          <a:gd name="connsiteY27" fmla="*/ 604911 h 2025748"/>
                          <a:gd name="connsiteX28" fmla="*/ 2567637 w 3735255"/>
                          <a:gd name="connsiteY28" fmla="*/ 590843 h 2025748"/>
                          <a:gd name="connsiteX29" fmla="*/ 2469163 w 3735255"/>
                          <a:gd name="connsiteY29" fmla="*/ 562708 h 2025748"/>
                          <a:gd name="connsiteX30" fmla="*/ 1878320 w 3735255"/>
                          <a:gd name="connsiteY30" fmla="*/ 576775 h 2025748"/>
                          <a:gd name="connsiteX31" fmla="*/ 1793914 w 3735255"/>
                          <a:gd name="connsiteY31" fmla="*/ 590843 h 2025748"/>
                          <a:gd name="connsiteX32" fmla="*/ 1751711 w 3735255"/>
                          <a:gd name="connsiteY32" fmla="*/ 618979 h 2025748"/>
                          <a:gd name="connsiteX33" fmla="*/ 1695440 w 3735255"/>
                          <a:gd name="connsiteY33" fmla="*/ 633046 h 2025748"/>
                          <a:gd name="connsiteX34" fmla="*/ 1611034 w 3735255"/>
                          <a:gd name="connsiteY34" fmla="*/ 661182 h 2025748"/>
                          <a:gd name="connsiteX35" fmla="*/ 1540695 w 3735255"/>
                          <a:gd name="connsiteY35" fmla="*/ 675249 h 2025748"/>
                          <a:gd name="connsiteX36" fmla="*/ 1456289 w 3735255"/>
                          <a:gd name="connsiteY36" fmla="*/ 703385 h 2025748"/>
                          <a:gd name="connsiteX37" fmla="*/ 1414086 w 3735255"/>
                          <a:gd name="connsiteY37" fmla="*/ 717452 h 2025748"/>
                          <a:gd name="connsiteX38" fmla="*/ 1343748 w 3735255"/>
                          <a:gd name="connsiteY38" fmla="*/ 759655 h 2025748"/>
                          <a:gd name="connsiteX39" fmla="*/ 1273409 w 3735255"/>
                          <a:gd name="connsiteY39" fmla="*/ 815926 h 2025748"/>
                          <a:gd name="connsiteX40" fmla="*/ 1189003 w 3735255"/>
                          <a:gd name="connsiteY40" fmla="*/ 872197 h 2025748"/>
                          <a:gd name="connsiteX41" fmla="*/ 1146800 w 3735255"/>
                          <a:gd name="connsiteY41" fmla="*/ 900332 h 2025748"/>
                          <a:gd name="connsiteX42" fmla="*/ 1118665 w 3735255"/>
                          <a:gd name="connsiteY42" fmla="*/ 942535 h 2025748"/>
                          <a:gd name="connsiteX43" fmla="*/ 1090529 w 3735255"/>
                          <a:gd name="connsiteY43" fmla="*/ 970671 h 2025748"/>
                          <a:gd name="connsiteX44" fmla="*/ 1034258 w 3735255"/>
                          <a:gd name="connsiteY44" fmla="*/ 1055077 h 2025748"/>
                          <a:gd name="connsiteX45" fmla="*/ 992055 w 3735255"/>
                          <a:gd name="connsiteY45" fmla="*/ 1097280 h 2025748"/>
                          <a:gd name="connsiteX46" fmla="*/ 963920 w 3735255"/>
                          <a:gd name="connsiteY46" fmla="*/ 1139483 h 2025748"/>
                          <a:gd name="connsiteX47" fmla="*/ 907649 w 3735255"/>
                          <a:gd name="connsiteY47" fmla="*/ 1195754 h 2025748"/>
                          <a:gd name="connsiteX48" fmla="*/ 823243 w 3735255"/>
                          <a:gd name="connsiteY48" fmla="*/ 1294228 h 2025748"/>
                          <a:gd name="connsiteX49" fmla="*/ 781040 w 3735255"/>
                          <a:gd name="connsiteY49" fmla="*/ 1336431 h 2025748"/>
                          <a:gd name="connsiteX50" fmla="*/ 682566 w 3735255"/>
                          <a:gd name="connsiteY50" fmla="*/ 1378634 h 2025748"/>
                          <a:gd name="connsiteX51" fmla="*/ 598160 w 3735255"/>
                          <a:gd name="connsiteY51" fmla="*/ 1448972 h 2025748"/>
                          <a:gd name="connsiteX52" fmla="*/ 499686 w 3735255"/>
                          <a:gd name="connsiteY52" fmla="*/ 1505243 h 2025748"/>
                          <a:gd name="connsiteX53" fmla="*/ 415280 w 3735255"/>
                          <a:gd name="connsiteY53" fmla="*/ 1547446 h 2025748"/>
                          <a:gd name="connsiteX54" fmla="*/ 330874 w 3735255"/>
                          <a:gd name="connsiteY54" fmla="*/ 1575582 h 2025748"/>
                          <a:gd name="connsiteX55" fmla="*/ 260535 w 3735255"/>
                          <a:gd name="connsiteY55" fmla="*/ 1589649 h 2025748"/>
                          <a:gd name="connsiteX56" fmla="*/ 204265 w 3735255"/>
                          <a:gd name="connsiteY56" fmla="*/ 1603717 h 2025748"/>
                          <a:gd name="connsiteX57" fmla="*/ 7317 w 3735255"/>
                          <a:gd name="connsiteY57" fmla="*/ 1645920 h 2025748"/>
                          <a:gd name="connsiteX58" fmla="*/ 91723 w 3735255"/>
                          <a:gd name="connsiteY58" fmla="*/ 1659988 h 2025748"/>
                          <a:gd name="connsiteX59" fmla="*/ 218332 w 3735255"/>
                          <a:gd name="connsiteY59" fmla="*/ 1674055 h 2025748"/>
                          <a:gd name="connsiteX60" fmla="*/ 302738 w 3735255"/>
                          <a:gd name="connsiteY60" fmla="*/ 1702191 h 2025748"/>
                          <a:gd name="connsiteX61" fmla="*/ 471551 w 3735255"/>
                          <a:gd name="connsiteY61" fmla="*/ 1716259 h 2025748"/>
                          <a:gd name="connsiteX62" fmla="*/ 612228 w 3735255"/>
                          <a:gd name="connsiteY62" fmla="*/ 1744394 h 2025748"/>
                          <a:gd name="connsiteX63" fmla="*/ 766972 w 3735255"/>
                          <a:gd name="connsiteY63" fmla="*/ 1786597 h 2025748"/>
                          <a:gd name="connsiteX64" fmla="*/ 809175 w 3735255"/>
                          <a:gd name="connsiteY64" fmla="*/ 1800665 h 2025748"/>
                          <a:gd name="connsiteX65" fmla="*/ 865446 w 3735255"/>
                          <a:gd name="connsiteY65" fmla="*/ 1814732 h 2025748"/>
                          <a:gd name="connsiteX66" fmla="*/ 921717 w 3735255"/>
                          <a:gd name="connsiteY66" fmla="*/ 1842868 h 2025748"/>
                          <a:gd name="connsiteX67" fmla="*/ 1034258 w 3735255"/>
                          <a:gd name="connsiteY67" fmla="*/ 1871003 h 2025748"/>
                          <a:gd name="connsiteX68" fmla="*/ 1076461 w 3735255"/>
                          <a:gd name="connsiteY68" fmla="*/ 1885071 h 2025748"/>
                          <a:gd name="connsiteX69" fmla="*/ 1160868 w 3735255"/>
                          <a:gd name="connsiteY69" fmla="*/ 1899139 h 2025748"/>
                          <a:gd name="connsiteX70" fmla="*/ 1217138 w 3735255"/>
                          <a:gd name="connsiteY70" fmla="*/ 1913206 h 2025748"/>
                          <a:gd name="connsiteX71" fmla="*/ 1287477 w 3735255"/>
                          <a:gd name="connsiteY71" fmla="*/ 1927274 h 2025748"/>
                          <a:gd name="connsiteX72" fmla="*/ 1329680 w 3735255"/>
                          <a:gd name="connsiteY72" fmla="*/ 1941342 h 2025748"/>
                          <a:gd name="connsiteX73" fmla="*/ 1611034 w 3735255"/>
                          <a:gd name="connsiteY73" fmla="*/ 1969477 h 2025748"/>
                          <a:gd name="connsiteX74" fmla="*/ 1962726 w 3735255"/>
                          <a:gd name="connsiteY74" fmla="*/ 1997612 h 2025748"/>
                          <a:gd name="connsiteX75" fmla="*/ 2047132 w 3735255"/>
                          <a:gd name="connsiteY75" fmla="*/ 2011680 h 2025748"/>
                          <a:gd name="connsiteX76" fmla="*/ 2159674 w 3735255"/>
                          <a:gd name="connsiteY76" fmla="*/ 2025748 h 2025748"/>
                          <a:gd name="connsiteX77" fmla="*/ 2342554 w 3735255"/>
                          <a:gd name="connsiteY77" fmla="*/ 2011680 h 2025748"/>
                          <a:gd name="connsiteX78" fmla="*/ 2384757 w 3735255"/>
                          <a:gd name="connsiteY78" fmla="*/ 1997612 h 2025748"/>
                          <a:gd name="connsiteX79" fmla="*/ 2441028 w 3735255"/>
                          <a:gd name="connsiteY79" fmla="*/ 1983545 h 2025748"/>
                          <a:gd name="connsiteX80" fmla="*/ 2511366 w 3735255"/>
                          <a:gd name="connsiteY80" fmla="*/ 1969477 h 2025748"/>
                          <a:gd name="connsiteX81" fmla="*/ 2652043 w 3735255"/>
                          <a:gd name="connsiteY81" fmla="*/ 1927274 h 2025748"/>
                          <a:gd name="connsiteX82" fmla="*/ 2736449 w 3735255"/>
                          <a:gd name="connsiteY82" fmla="*/ 1913206 h 2025748"/>
                          <a:gd name="connsiteX83" fmla="*/ 2778652 w 3735255"/>
                          <a:gd name="connsiteY83" fmla="*/ 1885071 h 2025748"/>
                          <a:gd name="connsiteX84" fmla="*/ 2806788 w 3735255"/>
                          <a:gd name="connsiteY84" fmla="*/ 1856935 h 2025748"/>
                          <a:gd name="connsiteX85" fmla="*/ 2891194 w 3735255"/>
                          <a:gd name="connsiteY85" fmla="*/ 1828800 h 2025748"/>
                          <a:gd name="connsiteX86" fmla="*/ 2975600 w 3735255"/>
                          <a:gd name="connsiteY86" fmla="*/ 1786597 h 2025748"/>
                          <a:gd name="connsiteX87" fmla="*/ 3045938 w 3735255"/>
                          <a:gd name="connsiteY87" fmla="*/ 1730326 h 2025748"/>
                          <a:gd name="connsiteX88" fmla="*/ 3102209 w 3735255"/>
                          <a:gd name="connsiteY88" fmla="*/ 1702191 h 2025748"/>
                          <a:gd name="connsiteX89" fmla="*/ 3116277 w 3735255"/>
                          <a:gd name="connsiteY89" fmla="*/ 1659988 h 2025748"/>
                          <a:gd name="connsiteX90" fmla="*/ 3144412 w 3735255"/>
                          <a:gd name="connsiteY90" fmla="*/ 1631852 h 2025748"/>
                          <a:gd name="connsiteX91" fmla="*/ 3172548 w 3735255"/>
                          <a:gd name="connsiteY91" fmla="*/ 1420837 h 2025748"/>
                          <a:gd name="connsiteX92" fmla="*/ 3186615 w 3735255"/>
                          <a:gd name="connsiteY92" fmla="*/ 1378634 h 2025748"/>
                          <a:gd name="connsiteX93" fmla="*/ 3200683 w 3735255"/>
                          <a:gd name="connsiteY93" fmla="*/ 1322363 h 2025748"/>
                          <a:gd name="connsiteX94" fmla="*/ 3256954 w 3735255"/>
                          <a:gd name="connsiteY94" fmla="*/ 1237957 h 2025748"/>
                          <a:gd name="connsiteX95" fmla="*/ 3327292 w 3735255"/>
                          <a:gd name="connsiteY95" fmla="*/ 1167619 h 2025748"/>
                          <a:gd name="connsiteX96" fmla="*/ 3467969 w 3735255"/>
                          <a:gd name="connsiteY96" fmla="*/ 1153551 h 2025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</a:cxnLst>
                        <a:rect l="l" t="t" r="r" b="b"/>
                        <a:pathLst>
                          <a:path w="3735255" h="2025748">
                            <a:moveTo>
                              <a:pt x="3721188" y="689317"/>
                            </a:moveTo>
                            <a:cubicBezTo>
                              <a:pt x="3725877" y="675249"/>
                              <a:pt x="3735255" y="661943"/>
                              <a:pt x="3735255" y="647114"/>
                            </a:cubicBezTo>
                            <a:cubicBezTo>
                              <a:pt x="3735255" y="632285"/>
                              <a:pt x="3724784" y="619297"/>
                              <a:pt x="3721188" y="604911"/>
                            </a:cubicBezTo>
                            <a:cubicBezTo>
                              <a:pt x="3715389" y="581714"/>
                              <a:pt x="3713411" y="557640"/>
                              <a:pt x="3707120" y="534572"/>
                            </a:cubicBezTo>
                            <a:cubicBezTo>
                              <a:pt x="3699317" y="505960"/>
                              <a:pt x="3686178" y="478938"/>
                              <a:pt x="3678985" y="450166"/>
                            </a:cubicBezTo>
                            <a:cubicBezTo>
                              <a:pt x="3674296" y="431409"/>
                              <a:pt x="3670473" y="412414"/>
                              <a:pt x="3664917" y="393895"/>
                            </a:cubicBezTo>
                            <a:cubicBezTo>
                              <a:pt x="3656395" y="365488"/>
                              <a:pt x="3642597" y="338570"/>
                              <a:pt x="3636781" y="309489"/>
                            </a:cubicBezTo>
                            <a:cubicBezTo>
                              <a:pt x="3634276" y="296965"/>
                              <a:pt x="3616098" y="200267"/>
                              <a:pt x="3608646" y="182880"/>
                            </a:cubicBezTo>
                            <a:cubicBezTo>
                              <a:pt x="3601986" y="167340"/>
                              <a:pt x="3588072" y="155799"/>
                              <a:pt x="3580511" y="140677"/>
                            </a:cubicBezTo>
                            <a:cubicBezTo>
                              <a:pt x="3573879" y="127414"/>
                              <a:pt x="3573075" y="111737"/>
                              <a:pt x="3566443" y="98474"/>
                            </a:cubicBezTo>
                            <a:cubicBezTo>
                              <a:pt x="3559816" y="85220"/>
                              <a:pt x="3527619" y="36858"/>
                              <a:pt x="3510172" y="28135"/>
                            </a:cubicBezTo>
                            <a:cubicBezTo>
                              <a:pt x="3483646" y="14872"/>
                              <a:pt x="3425766" y="0"/>
                              <a:pt x="3425766" y="0"/>
                            </a:cubicBezTo>
                            <a:cubicBezTo>
                              <a:pt x="3374184" y="4689"/>
                              <a:pt x="3322027" y="5067"/>
                              <a:pt x="3271021" y="14068"/>
                            </a:cubicBezTo>
                            <a:cubicBezTo>
                              <a:pt x="3241815" y="19222"/>
                              <a:pt x="3214750" y="32825"/>
                              <a:pt x="3186615" y="42203"/>
                            </a:cubicBezTo>
                            <a:cubicBezTo>
                              <a:pt x="3172547" y="46892"/>
                              <a:pt x="3156750" y="48046"/>
                              <a:pt x="3144412" y="56271"/>
                            </a:cubicBezTo>
                            <a:cubicBezTo>
                              <a:pt x="3091173" y="91763"/>
                              <a:pt x="3114164" y="72451"/>
                              <a:pt x="3074074" y="112542"/>
                            </a:cubicBezTo>
                            <a:cubicBezTo>
                              <a:pt x="3069385" y="131299"/>
                              <a:pt x="3068652" y="151519"/>
                              <a:pt x="3060006" y="168812"/>
                            </a:cubicBezTo>
                            <a:cubicBezTo>
                              <a:pt x="3054075" y="180675"/>
                              <a:pt x="3037802" y="185085"/>
                              <a:pt x="3031871" y="196948"/>
                            </a:cubicBezTo>
                            <a:cubicBezTo>
                              <a:pt x="3023225" y="214241"/>
                              <a:pt x="3025419" y="235448"/>
                              <a:pt x="3017803" y="253219"/>
                            </a:cubicBezTo>
                            <a:cubicBezTo>
                              <a:pt x="3011143" y="268759"/>
                              <a:pt x="2997229" y="280300"/>
                              <a:pt x="2989668" y="295422"/>
                            </a:cubicBezTo>
                            <a:cubicBezTo>
                              <a:pt x="2983036" y="308685"/>
                              <a:pt x="2982801" y="324662"/>
                              <a:pt x="2975600" y="337625"/>
                            </a:cubicBezTo>
                            <a:cubicBezTo>
                              <a:pt x="2959178" y="367184"/>
                              <a:pt x="2930022" y="389952"/>
                              <a:pt x="2919329" y="422031"/>
                            </a:cubicBezTo>
                            <a:cubicBezTo>
                              <a:pt x="2914640" y="436099"/>
                              <a:pt x="2911102" y="450604"/>
                              <a:pt x="2905261" y="464234"/>
                            </a:cubicBezTo>
                            <a:cubicBezTo>
                              <a:pt x="2891931" y="495337"/>
                              <a:pt x="2870726" y="535539"/>
                              <a:pt x="2848991" y="562708"/>
                            </a:cubicBezTo>
                            <a:cubicBezTo>
                              <a:pt x="2840705" y="573065"/>
                              <a:pt x="2830234" y="581465"/>
                              <a:pt x="2820855" y="590843"/>
                            </a:cubicBezTo>
                            <a:cubicBezTo>
                              <a:pt x="2816166" y="604911"/>
                              <a:pt x="2818367" y="623783"/>
                              <a:pt x="2806788" y="633046"/>
                            </a:cubicBezTo>
                            <a:cubicBezTo>
                              <a:pt x="2772684" y="660329"/>
                              <a:pt x="2728350" y="643277"/>
                              <a:pt x="2694246" y="633046"/>
                            </a:cubicBezTo>
                            <a:cubicBezTo>
                              <a:pt x="2665840" y="624524"/>
                              <a:pt x="2637975" y="614289"/>
                              <a:pt x="2609840" y="604911"/>
                            </a:cubicBezTo>
                            <a:cubicBezTo>
                              <a:pt x="2595772" y="600222"/>
                              <a:pt x="2582023" y="594440"/>
                              <a:pt x="2567637" y="590843"/>
                            </a:cubicBezTo>
                            <a:cubicBezTo>
                              <a:pt x="2496980" y="573178"/>
                              <a:pt x="2529708" y="582889"/>
                              <a:pt x="2469163" y="562708"/>
                            </a:cubicBezTo>
                            <a:lnTo>
                              <a:pt x="1878320" y="576775"/>
                            </a:lnTo>
                            <a:cubicBezTo>
                              <a:pt x="1849821" y="577962"/>
                              <a:pt x="1820974" y="581823"/>
                              <a:pt x="1793914" y="590843"/>
                            </a:cubicBezTo>
                            <a:cubicBezTo>
                              <a:pt x="1777874" y="596190"/>
                              <a:pt x="1767251" y="612319"/>
                              <a:pt x="1751711" y="618979"/>
                            </a:cubicBezTo>
                            <a:cubicBezTo>
                              <a:pt x="1733940" y="626595"/>
                              <a:pt x="1713959" y="627490"/>
                              <a:pt x="1695440" y="633046"/>
                            </a:cubicBezTo>
                            <a:cubicBezTo>
                              <a:pt x="1667033" y="641568"/>
                              <a:pt x="1640115" y="655366"/>
                              <a:pt x="1611034" y="661182"/>
                            </a:cubicBezTo>
                            <a:cubicBezTo>
                              <a:pt x="1587588" y="665871"/>
                              <a:pt x="1563763" y="668958"/>
                              <a:pt x="1540695" y="675249"/>
                            </a:cubicBezTo>
                            <a:cubicBezTo>
                              <a:pt x="1512083" y="683052"/>
                              <a:pt x="1484424" y="694007"/>
                              <a:pt x="1456289" y="703385"/>
                            </a:cubicBezTo>
                            <a:lnTo>
                              <a:pt x="1414086" y="717452"/>
                            </a:lnTo>
                            <a:cubicBezTo>
                              <a:pt x="1359131" y="772409"/>
                              <a:pt x="1416796" y="723131"/>
                              <a:pt x="1343748" y="759655"/>
                            </a:cubicBezTo>
                            <a:cubicBezTo>
                              <a:pt x="1274904" y="794077"/>
                              <a:pt x="1325742" y="776676"/>
                              <a:pt x="1273409" y="815926"/>
                            </a:cubicBezTo>
                            <a:cubicBezTo>
                              <a:pt x="1246357" y="836215"/>
                              <a:pt x="1217138" y="853440"/>
                              <a:pt x="1189003" y="872197"/>
                            </a:cubicBezTo>
                            <a:lnTo>
                              <a:pt x="1146800" y="900332"/>
                            </a:lnTo>
                            <a:cubicBezTo>
                              <a:pt x="1137422" y="914400"/>
                              <a:pt x="1129227" y="929333"/>
                              <a:pt x="1118665" y="942535"/>
                            </a:cubicBezTo>
                            <a:cubicBezTo>
                              <a:pt x="1110379" y="952892"/>
                              <a:pt x="1098487" y="960060"/>
                              <a:pt x="1090529" y="970671"/>
                            </a:cubicBezTo>
                            <a:cubicBezTo>
                              <a:pt x="1070240" y="997723"/>
                              <a:pt x="1058168" y="1031167"/>
                              <a:pt x="1034258" y="1055077"/>
                            </a:cubicBezTo>
                            <a:cubicBezTo>
                              <a:pt x="1020190" y="1069145"/>
                              <a:pt x="1004791" y="1081996"/>
                              <a:pt x="992055" y="1097280"/>
                            </a:cubicBezTo>
                            <a:cubicBezTo>
                              <a:pt x="981231" y="1110268"/>
                              <a:pt x="974923" y="1126646"/>
                              <a:pt x="963920" y="1139483"/>
                            </a:cubicBezTo>
                            <a:cubicBezTo>
                              <a:pt x="946657" y="1159623"/>
                              <a:pt x="922363" y="1173683"/>
                              <a:pt x="907649" y="1195754"/>
                            </a:cubicBezTo>
                            <a:cubicBezTo>
                              <a:pt x="864800" y="1260028"/>
                              <a:pt x="891469" y="1226002"/>
                              <a:pt x="823243" y="1294228"/>
                            </a:cubicBezTo>
                            <a:cubicBezTo>
                              <a:pt x="809175" y="1308296"/>
                              <a:pt x="798834" y="1327534"/>
                              <a:pt x="781040" y="1336431"/>
                            </a:cubicBezTo>
                            <a:cubicBezTo>
                              <a:pt x="711506" y="1371197"/>
                              <a:pt x="744664" y="1357934"/>
                              <a:pt x="682566" y="1378634"/>
                            </a:cubicBezTo>
                            <a:cubicBezTo>
                              <a:pt x="580516" y="1514701"/>
                              <a:pt x="694829" y="1384527"/>
                              <a:pt x="598160" y="1448972"/>
                            </a:cubicBezTo>
                            <a:cubicBezTo>
                              <a:pt x="497584" y="1516022"/>
                              <a:pt x="618700" y="1475489"/>
                              <a:pt x="499686" y="1505243"/>
                            </a:cubicBezTo>
                            <a:cubicBezTo>
                              <a:pt x="454491" y="1550439"/>
                              <a:pt x="489358" y="1525223"/>
                              <a:pt x="415280" y="1547446"/>
                            </a:cubicBezTo>
                            <a:cubicBezTo>
                              <a:pt x="386873" y="1555968"/>
                              <a:pt x="359955" y="1569766"/>
                              <a:pt x="330874" y="1575582"/>
                            </a:cubicBezTo>
                            <a:cubicBezTo>
                              <a:pt x="307428" y="1580271"/>
                              <a:pt x="283876" y="1584462"/>
                              <a:pt x="260535" y="1589649"/>
                            </a:cubicBezTo>
                            <a:cubicBezTo>
                              <a:pt x="241661" y="1593843"/>
                              <a:pt x="223224" y="1599925"/>
                              <a:pt x="204265" y="1603717"/>
                            </a:cubicBezTo>
                            <a:cubicBezTo>
                              <a:pt x="0" y="1644571"/>
                              <a:pt x="258308" y="1583173"/>
                              <a:pt x="7317" y="1645920"/>
                            </a:cubicBezTo>
                            <a:cubicBezTo>
                              <a:pt x="35452" y="1650609"/>
                              <a:pt x="63450" y="1656218"/>
                              <a:pt x="91723" y="1659988"/>
                            </a:cubicBezTo>
                            <a:cubicBezTo>
                              <a:pt x="133813" y="1665600"/>
                              <a:pt x="176694" y="1665727"/>
                              <a:pt x="218332" y="1674055"/>
                            </a:cubicBezTo>
                            <a:cubicBezTo>
                              <a:pt x="247413" y="1679871"/>
                              <a:pt x="273484" y="1697315"/>
                              <a:pt x="302738" y="1702191"/>
                            </a:cubicBezTo>
                            <a:cubicBezTo>
                              <a:pt x="358436" y="1711474"/>
                              <a:pt x="415280" y="1711570"/>
                              <a:pt x="471551" y="1716259"/>
                            </a:cubicBezTo>
                            <a:cubicBezTo>
                              <a:pt x="518443" y="1725637"/>
                              <a:pt x="566861" y="1729272"/>
                              <a:pt x="612228" y="1744394"/>
                            </a:cubicBezTo>
                            <a:cubicBezTo>
                              <a:pt x="793317" y="1804756"/>
                              <a:pt x="607892" y="1746826"/>
                              <a:pt x="766972" y="1786597"/>
                            </a:cubicBezTo>
                            <a:cubicBezTo>
                              <a:pt x="781358" y="1790194"/>
                              <a:pt x="794917" y="1796591"/>
                              <a:pt x="809175" y="1800665"/>
                            </a:cubicBezTo>
                            <a:cubicBezTo>
                              <a:pt x="827765" y="1805976"/>
                              <a:pt x="846689" y="1810043"/>
                              <a:pt x="865446" y="1814732"/>
                            </a:cubicBezTo>
                            <a:cubicBezTo>
                              <a:pt x="884203" y="1824111"/>
                              <a:pt x="902442" y="1834607"/>
                              <a:pt x="921717" y="1842868"/>
                            </a:cubicBezTo>
                            <a:cubicBezTo>
                              <a:pt x="966731" y="1862159"/>
                              <a:pt x="981424" y="1857794"/>
                              <a:pt x="1034258" y="1871003"/>
                            </a:cubicBezTo>
                            <a:cubicBezTo>
                              <a:pt x="1048644" y="1874600"/>
                              <a:pt x="1061985" y="1881854"/>
                              <a:pt x="1076461" y="1885071"/>
                            </a:cubicBezTo>
                            <a:cubicBezTo>
                              <a:pt x="1104306" y="1891259"/>
                              <a:pt x="1132898" y="1893545"/>
                              <a:pt x="1160868" y="1899139"/>
                            </a:cubicBezTo>
                            <a:cubicBezTo>
                              <a:pt x="1179826" y="1902931"/>
                              <a:pt x="1198264" y="1909012"/>
                              <a:pt x="1217138" y="1913206"/>
                            </a:cubicBezTo>
                            <a:cubicBezTo>
                              <a:pt x="1240479" y="1918393"/>
                              <a:pt x="1264280" y="1921475"/>
                              <a:pt x="1287477" y="1927274"/>
                            </a:cubicBezTo>
                            <a:cubicBezTo>
                              <a:pt x="1301863" y="1930871"/>
                              <a:pt x="1315139" y="1938434"/>
                              <a:pt x="1329680" y="1941342"/>
                            </a:cubicBezTo>
                            <a:cubicBezTo>
                              <a:pt x="1414850" y="1958376"/>
                              <a:pt x="1531229" y="1963338"/>
                              <a:pt x="1611034" y="1969477"/>
                            </a:cubicBezTo>
                            <a:cubicBezTo>
                              <a:pt x="1755825" y="2017742"/>
                              <a:pt x="1606261" y="1972151"/>
                              <a:pt x="1962726" y="1997612"/>
                            </a:cubicBezTo>
                            <a:cubicBezTo>
                              <a:pt x="1991177" y="1999644"/>
                              <a:pt x="2018895" y="2007646"/>
                              <a:pt x="2047132" y="2011680"/>
                            </a:cubicBezTo>
                            <a:cubicBezTo>
                              <a:pt x="2084558" y="2017027"/>
                              <a:pt x="2122160" y="2021059"/>
                              <a:pt x="2159674" y="2025748"/>
                            </a:cubicBezTo>
                            <a:cubicBezTo>
                              <a:pt x="2220634" y="2021059"/>
                              <a:pt x="2281886" y="2019264"/>
                              <a:pt x="2342554" y="2011680"/>
                            </a:cubicBezTo>
                            <a:cubicBezTo>
                              <a:pt x="2357268" y="2009841"/>
                              <a:pt x="2370499" y="2001686"/>
                              <a:pt x="2384757" y="1997612"/>
                            </a:cubicBezTo>
                            <a:cubicBezTo>
                              <a:pt x="2403347" y="1992301"/>
                              <a:pt x="2422154" y="1987739"/>
                              <a:pt x="2441028" y="1983545"/>
                            </a:cubicBezTo>
                            <a:cubicBezTo>
                              <a:pt x="2464369" y="1978358"/>
                              <a:pt x="2488298" y="1975768"/>
                              <a:pt x="2511366" y="1969477"/>
                            </a:cubicBezTo>
                            <a:cubicBezTo>
                              <a:pt x="2610047" y="1942564"/>
                              <a:pt x="2569652" y="1943753"/>
                              <a:pt x="2652043" y="1927274"/>
                            </a:cubicBezTo>
                            <a:cubicBezTo>
                              <a:pt x="2680013" y="1921680"/>
                              <a:pt x="2708314" y="1917895"/>
                              <a:pt x="2736449" y="1913206"/>
                            </a:cubicBezTo>
                            <a:cubicBezTo>
                              <a:pt x="2750517" y="1903828"/>
                              <a:pt x="2765450" y="1895633"/>
                              <a:pt x="2778652" y="1885071"/>
                            </a:cubicBezTo>
                            <a:cubicBezTo>
                              <a:pt x="2789009" y="1876785"/>
                              <a:pt x="2794925" y="1862867"/>
                              <a:pt x="2806788" y="1856935"/>
                            </a:cubicBezTo>
                            <a:cubicBezTo>
                              <a:pt x="2833314" y="1843672"/>
                              <a:pt x="2866518" y="1845251"/>
                              <a:pt x="2891194" y="1828800"/>
                            </a:cubicBezTo>
                            <a:cubicBezTo>
                              <a:pt x="3012142" y="1748169"/>
                              <a:pt x="2859115" y="1844840"/>
                              <a:pt x="2975600" y="1786597"/>
                            </a:cubicBezTo>
                            <a:cubicBezTo>
                              <a:pt x="3077820" y="1735487"/>
                              <a:pt x="2967424" y="1782669"/>
                              <a:pt x="3045938" y="1730326"/>
                            </a:cubicBezTo>
                            <a:cubicBezTo>
                              <a:pt x="3063387" y="1718693"/>
                              <a:pt x="3083452" y="1711569"/>
                              <a:pt x="3102209" y="1702191"/>
                            </a:cubicBezTo>
                            <a:cubicBezTo>
                              <a:pt x="3106898" y="1688123"/>
                              <a:pt x="3108648" y="1672704"/>
                              <a:pt x="3116277" y="1659988"/>
                            </a:cubicBezTo>
                            <a:cubicBezTo>
                              <a:pt x="3123101" y="1648615"/>
                              <a:pt x="3140218" y="1644435"/>
                              <a:pt x="3144412" y="1631852"/>
                            </a:cubicBezTo>
                            <a:cubicBezTo>
                              <a:pt x="3148709" y="1618960"/>
                              <a:pt x="3171604" y="1426029"/>
                              <a:pt x="3172548" y="1420837"/>
                            </a:cubicBezTo>
                            <a:cubicBezTo>
                              <a:pt x="3175201" y="1406248"/>
                              <a:pt x="3182541" y="1392892"/>
                              <a:pt x="3186615" y="1378634"/>
                            </a:cubicBezTo>
                            <a:cubicBezTo>
                              <a:pt x="3191926" y="1360044"/>
                              <a:pt x="3192036" y="1339656"/>
                              <a:pt x="3200683" y="1322363"/>
                            </a:cubicBezTo>
                            <a:cubicBezTo>
                              <a:pt x="3215805" y="1292118"/>
                              <a:pt x="3238197" y="1266092"/>
                              <a:pt x="3256954" y="1237957"/>
                            </a:cubicBezTo>
                            <a:cubicBezTo>
                              <a:pt x="3285090" y="1195753"/>
                              <a:pt x="3280399" y="1191066"/>
                              <a:pt x="3327292" y="1167619"/>
                            </a:cubicBezTo>
                            <a:cubicBezTo>
                              <a:pt x="3376189" y="1143171"/>
                              <a:pt x="3408781" y="1153551"/>
                              <a:pt x="3467969" y="1153551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178" name="Freeform 1177"/>
                      <p:cNvSpPr/>
                      <p:nvPr/>
                    </p:nvSpPr>
                    <p:spPr>
                      <a:xfrm>
                        <a:off x="184489" y="2827606"/>
                        <a:ext cx="2854133" cy="1223889"/>
                      </a:xfrm>
                      <a:custGeom>
                        <a:avLst/>
                        <a:gdLst>
                          <a:gd name="connsiteX0" fmla="*/ 2221086 w 2854133"/>
                          <a:gd name="connsiteY0" fmla="*/ 56271 h 1223889"/>
                          <a:gd name="connsiteX1" fmla="*/ 2178883 w 2854133"/>
                          <a:gd name="connsiteY1" fmla="*/ 42203 h 1223889"/>
                          <a:gd name="connsiteX2" fmla="*/ 2066342 w 2854133"/>
                          <a:gd name="connsiteY2" fmla="*/ 14068 h 1223889"/>
                          <a:gd name="connsiteX3" fmla="*/ 2024139 w 2854133"/>
                          <a:gd name="connsiteY3" fmla="*/ 0 h 1223889"/>
                          <a:gd name="connsiteX4" fmla="*/ 1799056 w 2854133"/>
                          <a:gd name="connsiteY4" fmla="*/ 14068 h 1223889"/>
                          <a:gd name="connsiteX5" fmla="*/ 1686514 w 2854133"/>
                          <a:gd name="connsiteY5" fmla="*/ 42203 h 1223889"/>
                          <a:gd name="connsiteX6" fmla="*/ 1602108 w 2854133"/>
                          <a:gd name="connsiteY6" fmla="*/ 56271 h 1223889"/>
                          <a:gd name="connsiteX7" fmla="*/ 1517702 w 2854133"/>
                          <a:gd name="connsiteY7" fmla="*/ 84406 h 1223889"/>
                          <a:gd name="connsiteX8" fmla="*/ 1475499 w 2854133"/>
                          <a:gd name="connsiteY8" fmla="*/ 98474 h 1223889"/>
                          <a:gd name="connsiteX9" fmla="*/ 1433296 w 2854133"/>
                          <a:gd name="connsiteY9" fmla="*/ 126609 h 1223889"/>
                          <a:gd name="connsiteX10" fmla="*/ 1348889 w 2854133"/>
                          <a:gd name="connsiteY10" fmla="*/ 140677 h 1223889"/>
                          <a:gd name="connsiteX11" fmla="*/ 1264483 w 2854133"/>
                          <a:gd name="connsiteY11" fmla="*/ 168812 h 1223889"/>
                          <a:gd name="connsiteX12" fmla="*/ 1222280 w 2854133"/>
                          <a:gd name="connsiteY12" fmla="*/ 182880 h 1223889"/>
                          <a:gd name="connsiteX13" fmla="*/ 1151942 w 2854133"/>
                          <a:gd name="connsiteY13" fmla="*/ 196948 h 1223889"/>
                          <a:gd name="connsiteX14" fmla="*/ 1025333 w 2854133"/>
                          <a:gd name="connsiteY14" fmla="*/ 239151 h 1223889"/>
                          <a:gd name="connsiteX15" fmla="*/ 983129 w 2854133"/>
                          <a:gd name="connsiteY15" fmla="*/ 253219 h 1223889"/>
                          <a:gd name="connsiteX16" fmla="*/ 870588 w 2854133"/>
                          <a:gd name="connsiteY16" fmla="*/ 281354 h 1223889"/>
                          <a:gd name="connsiteX17" fmla="*/ 814317 w 2854133"/>
                          <a:gd name="connsiteY17" fmla="*/ 295422 h 1223889"/>
                          <a:gd name="connsiteX18" fmla="*/ 729911 w 2854133"/>
                          <a:gd name="connsiteY18" fmla="*/ 323557 h 1223889"/>
                          <a:gd name="connsiteX19" fmla="*/ 687708 w 2854133"/>
                          <a:gd name="connsiteY19" fmla="*/ 351692 h 1223889"/>
                          <a:gd name="connsiteX20" fmla="*/ 547031 w 2854133"/>
                          <a:gd name="connsiteY20" fmla="*/ 393896 h 1223889"/>
                          <a:gd name="connsiteX21" fmla="*/ 448557 w 2854133"/>
                          <a:gd name="connsiteY21" fmla="*/ 422031 h 1223889"/>
                          <a:gd name="connsiteX22" fmla="*/ 251609 w 2854133"/>
                          <a:gd name="connsiteY22" fmla="*/ 436099 h 1223889"/>
                          <a:gd name="connsiteX23" fmla="*/ 195339 w 2854133"/>
                          <a:gd name="connsiteY23" fmla="*/ 450166 h 1223889"/>
                          <a:gd name="connsiteX24" fmla="*/ 125000 w 2854133"/>
                          <a:gd name="connsiteY24" fmla="*/ 464234 h 1223889"/>
                          <a:gd name="connsiteX25" fmla="*/ 82797 w 2854133"/>
                          <a:gd name="connsiteY25" fmla="*/ 478302 h 1223889"/>
                          <a:gd name="connsiteX26" fmla="*/ 54662 w 2854133"/>
                          <a:gd name="connsiteY26" fmla="*/ 703385 h 1223889"/>
                          <a:gd name="connsiteX27" fmla="*/ 96865 w 2854133"/>
                          <a:gd name="connsiteY27" fmla="*/ 689317 h 1223889"/>
                          <a:gd name="connsiteX28" fmla="*/ 125000 w 2854133"/>
                          <a:gd name="connsiteY28" fmla="*/ 759656 h 1223889"/>
                          <a:gd name="connsiteX29" fmla="*/ 40594 w 2854133"/>
                          <a:gd name="connsiteY29" fmla="*/ 829994 h 1223889"/>
                          <a:gd name="connsiteX30" fmla="*/ 96865 w 2854133"/>
                          <a:gd name="connsiteY30" fmla="*/ 858129 h 1223889"/>
                          <a:gd name="connsiteX31" fmla="*/ 139068 w 2854133"/>
                          <a:gd name="connsiteY31" fmla="*/ 872197 h 1223889"/>
                          <a:gd name="connsiteX32" fmla="*/ 82797 w 2854133"/>
                          <a:gd name="connsiteY32" fmla="*/ 984739 h 1223889"/>
                          <a:gd name="connsiteX33" fmla="*/ 68729 w 2854133"/>
                          <a:gd name="connsiteY33" fmla="*/ 1041009 h 1223889"/>
                          <a:gd name="connsiteX34" fmla="*/ 54662 w 2854133"/>
                          <a:gd name="connsiteY34" fmla="*/ 1083212 h 1223889"/>
                          <a:gd name="connsiteX35" fmla="*/ 96865 w 2854133"/>
                          <a:gd name="connsiteY35" fmla="*/ 1181686 h 1223889"/>
                          <a:gd name="connsiteX36" fmla="*/ 139068 w 2854133"/>
                          <a:gd name="connsiteY36" fmla="*/ 1195754 h 1223889"/>
                          <a:gd name="connsiteX37" fmla="*/ 181271 w 2854133"/>
                          <a:gd name="connsiteY37" fmla="*/ 1223889 h 1223889"/>
                          <a:gd name="connsiteX38" fmla="*/ 293813 w 2854133"/>
                          <a:gd name="connsiteY38" fmla="*/ 1209822 h 1223889"/>
                          <a:gd name="connsiteX39" fmla="*/ 378219 w 2854133"/>
                          <a:gd name="connsiteY39" fmla="*/ 1153551 h 1223889"/>
                          <a:gd name="connsiteX40" fmla="*/ 420422 w 2854133"/>
                          <a:gd name="connsiteY40" fmla="*/ 1125416 h 1223889"/>
                          <a:gd name="connsiteX41" fmla="*/ 518896 w 2854133"/>
                          <a:gd name="connsiteY41" fmla="*/ 1097280 h 1223889"/>
                          <a:gd name="connsiteX42" fmla="*/ 603302 w 2854133"/>
                          <a:gd name="connsiteY42" fmla="*/ 1041009 h 1223889"/>
                          <a:gd name="connsiteX43" fmla="*/ 715843 w 2854133"/>
                          <a:gd name="connsiteY43" fmla="*/ 1012874 h 1223889"/>
                          <a:gd name="connsiteX44" fmla="*/ 758046 w 2854133"/>
                          <a:gd name="connsiteY44" fmla="*/ 998806 h 1223889"/>
                          <a:gd name="connsiteX45" fmla="*/ 1067536 w 2854133"/>
                          <a:gd name="connsiteY45" fmla="*/ 984739 h 1223889"/>
                          <a:gd name="connsiteX46" fmla="*/ 1166009 w 2854133"/>
                          <a:gd name="connsiteY46" fmla="*/ 970671 h 1223889"/>
                          <a:gd name="connsiteX47" fmla="*/ 1545837 w 2854133"/>
                          <a:gd name="connsiteY47" fmla="*/ 942536 h 1223889"/>
                          <a:gd name="connsiteX48" fmla="*/ 1588040 w 2854133"/>
                          <a:gd name="connsiteY48" fmla="*/ 928468 h 1223889"/>
                          <a:gd name="connsiteX49" fmla="*/ 1630243 w 2854133"/>
                          <a:gd name="connsiteY49" fmla="*/ 900332 h 1223889"/>
                          <a:gd name="connsiteX50" fmla="*/ 1714649 w 2854133"/>
                          <a:gd name="connsiteY50" fmla="*/ 886265 h 1223889"/>
                          <a:gd name="connsiteX51" fmla="*/ 1897529 w 2854133"/>
                          <a:gd name="connsiteY51" fmla="*/ 844062 h 1223889"/>
                          <a:gd name="connsiteX52" fmla="*/ 1939733 w 2854133"/>
                          <a:gd name="connsiteY52" fmla="*/ 829994 h 1223889"/>
                          <a:gd name="connsiteX53" fmla="*/ 2024139 w 2854133"/>
                          <a:gd name="connsiteY53" fmla="*/ 815926 h 1223889"/>
                          <a:gd name="connsiteX54" fmla="*/ 2108545 w 2854133"/>
                          <a:gd name="connsiteY54" fmla="*/ 759656 h 1223889"/>
                          <a:gd name="connsiteX55" fmla="*/ 2235154 w 2854133"/>
                          <a:gd name="connsiteY55" fmla="*/ 717452 h 1223889"/>
                          <a:gd name="connsiteX56" fmla="*/ 2277357 w 2854133"/>
                          <a:gd name="connsiteY56" fmla="*/ 703385 h 1223889"/>
                          <a:gd name="connsiteX57" fmla="*/ 2319560 w 2854133"/>
                          <a:gd name="connsiteY57" fmla="*/ 689317 h 1223889"/>
                          <a:gd name="connsiteX58" fmla="*/ 2418034 w 2854133"/>
                          <a:gd name="connsiteY58" fmla="*/ 675249 h 1223889"/>
                          <a:gd name="connsiteX59" fmla="*/ 2502440 w 2854133"/>
                          <a:gd name="connsiteY59" fmla="*/ 647114 h 1223889"/>
                          <a:gd name="connsiteX60" fmla="*/ 2544643 w 2854133"/>
                          <a:gd name="connsiteY60" fmla="*/ 633046 h 1223889"/>
                          <a:gd name="connsiteX61" fmla="*/ 2657185 w 2854133"/>
                          <a:gd name="connsiteY61" fmla="*/ 618979 h 1223889"/>
                          <a:gd name="connsiteX62" fmla="*/ 2854133 w 2854133"/>
                          <a:gd name="connsiteY62" fmla="*/ 604911 h 12238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854133" h="1223889">
                            <a:moveTo>
                              <a:pt x="2221086" y="56271"/>
                            </a:moveTo>
                            <a:cubicBezTo>
                              <a:pt x="2207018" y="51582"/>
                              <a:pt x="2193189" y="46105"/>
                              <a:pt x="2178883" y="42203"/>
                            </a:cubicBezTo>
                            <a:cubicBezTo>
                              <a:pt x="2141577" y="32029"/>
                              <a:pt x="2103026" y="26296"/>
                              <a:pt x="2066342" y="14068"/>
                            </a:cubicBezTo>
                            <a:lnTo>
                              <a:pt x="2024139" y="0"/>
                            </a:lnTo>
                            <a:cubicBezTo>
                              <a:pt x="1949111" y="4689"/>
                              <a:pt x="1873891" y="6941"/>
                              <a:pt x="1799056" y="14068"/>
                            </a:cubicBezTo>
                            <a:cubicBezTo>
                              <a:pt x="1692663" y="24201"/>
                              <a:pt x="1764743" y="24819"/>
                              <a:pt x="1686514" y="42203"/>
                            </a:cubicBezTo>
                            <a:cubicBezTo>
                              <a:pt x="1658670" y="48391"/>
                              <a:pt x="1629780" y="49353"/>
                              <a:pt x="1602108" y="56271"/>
                            </a:cubicBezTo>
                            <a:cubicBezTo>
                              <a:pt x="1573336" y="63464"/>
                              <a:pt x="1545837" y="75028"/>
                              <a:pt x="1517702" y="84406"/>
                            </a:cubicBezTo>
                            <a:cubicBezTo>
                              <a:pt x="1503634" y="89095"/>
                              <a:pt x="1487837" y="90249"/>
                              <a:pt x="1475499" y="98474"/>
                            </a:cubicBezTo>
                            <a:cubicBezTo>
                              <a:pt x="1461431" y="107852"/>
                              <a:pt x="1449336" y="121263"/>
                              <a:pt x="1433296" y="126609"/>
                            </a:cubicBezTo>
                            <a:cubicBezTo>
                              <a:pt x="1406236" y="135629"/>
                              <a:pt x="1377025" y="135988"/>
                              <a:pt x="1348889" y="140677"/>
                            </a:cubicBezTo>
                            <a:lnTo>
                              <a:pt x="1264483" y="168812"/>
                            </a:lnTo>
                            <a:cubicBezTo>
                              <a:pt x="1250415" y="173501"/>
                              <a:pt x="1236821" y="179972"/>
                              <a:pt x="1222280" y="182880"/>
                            </a:cubicBezTo>
                            <a:cubicBezTo>
                              <a:pt x="1198834" y="187569"/>
                              <a:pt x="1175010" y="190657"/>
                              <a:pt x="1151942" y="196948"/>
                            </a:cubicBezTo>
                            <a:cubicBezTo>
                              <a:pt x="1151920" y="196954"/>
                              <a:pt x="1046445" y="232114"/>
                              <a:pt x="1025333" y="239151"/>
                            </a:cubicBezTo>
                            <a:cubicBezTo>
                              <a:pt x="1011265" y="243840"/>
                              <a:pt x="997515" y="249622"/>
                              <a:pt x="983129" y="253219"/>
                            </a:cubicBezTo>
                            <a:lnTo>
                              <a:pt x="870588" y="281354"/>
                            </a:lnTo>
                            <a:cubicBezTo>
                              <a:pt x="851831" y="286043"/>
                              <a:pt x="832659" y="289308"/>
                              <a:pt x="814317" y="295422"/>
                            </a:cubicBezTo>
                            <a:cubicBezTo>
                              <a:pt x="786182" y="304800"/>
                              <a:pt x="754587" y="307106"/>
                              <a:pt x="729911" y="323557"/>
                            </a:cubicBezTo>
                            <a:cubicBezTo>
                              <a:pt x="715843" y="332935"/>
                              <a:pt x="703158" y="344825"/>
                              <a:pt x="687708" y="351692"/>
                            </a:cubicBezTo>
                            <a:cubicBezTo>
                              <a:pt x="627534" y="378436"/>
                              <a:pt x="604318" y="377528"/>
                              <a:pt x="547031" y="393896"/>
                            </a:cubicBezTo>
                            <a:cubicBezTo>
                              <a:pt x="513085" y="403595"/>
                              <a:pt x="484532" y="418034"/>
                              <a:pt x="448557" y="422031"/>
                            </a:cubicBezTo>
                            <a:cubicBezTo>
                              <a:pt x="383143" y="429299"/>
                              <a:pt x="317258" y="431410"/>
                              <a:pt x="251609" y="436099"/>
                            </a:cubicBezTo>
                            <a:cubicBezTo>
                              <a:pt x="232852" y="440788"/>
                              <a:pt x="214213" y="445972"/>
                              <a:pt x="195339" y="450166"/>
                            </a:cubicBezTo>
                            <a:cubicBezTo>
                              <a:pt x="171998" y="455353"/>
                              <a:pt x="148197" y="458435"/>
                              <a:pt x="125000" y="464234"/>
                            </a:cubicBezTo>
                            <a:cubicBezTo>
                              <a:pt x="110614" y="467831"/>
                              <a:pt x="96865" y="473613"/>
                              <a:pt x="82797" y="478302"/>
                            </a:cubicBezTo>
                            <a:cubicBezTo>
                              <a:pt x="0" y="602497"/>
                              <a:pt x="19894" y="529550"/>
                              <a:pt x="54662" y="703385"/>
                            </a:cubicBezTo>
                            <a:cubicBezTo>
                              <a:pt x="68730" y="698696"/>
                              <a:pt x="82036" y="689317"/>
                              <a:pt x="96865" y="689317"/>
                            </a:cubicBezTo>
                            <a:cubicBezTo>
                              <a:pt x="151524" y="689317"/>
                              <a:pt x="150339" y="715314"/>
                              <a:pt x="125000" y="759656"/>
                            </a:cubicBezTo>
                            <a:cubicBezTo>
                              <a:pt x="108336" y="788819"/>
                              <a:pt x="67487" y="812066"/>
                              <a:pt x="40594" y="829994"/>
                            </a:cubicBezTo>
                            <a:cubicBezTo>
                              <a:pt x="59351" y="839372"/>
                              <a:pt x="77590" y="849868"/>
                              <a:pt x="96865" y="858129"/>
                            </a:cubicBezTo>
                            <a:cubicBezTo>
                              <a:pt x="110495" y="863970"/>
                              <a:pt x="136971" y="857517"/>
                              <a:pt x="139068" y="872197"/>
                            </a:cubicBezTo>
                            <a:cubicBezTo>
                              <a:pt x="147151" y="928774"/>
                              <a:pt x="113831" y="953705"/>
                              <a:pt x="82797" y="984739"/>
                            </a:cubicBezTo>
                            <a:cubicBezTo>
                              <a:pt x="78108" y="1003496"/>
                              <a:pt x="74040" y="1022419"/>
                              <a:pt x="68729" y="1041009"/>
                            </a:cubicBezTo>
                            <a:cubicBezTo>
                              <a:pt x="64655" y="1055267"/>
                              <a:pt x="54662" y="1068383"/>
                              <a:pt x="54662" y="1083212"/>
                            </a:cubicBezTo>
                            <a:cubicBezTo>
                              <a:pt x="54662" y="1124077"/>
                              <a:pt x="61067" y="1160207"/>
                              <a:pt x="96865" y="1181686"/>
                            </a:cubicBezTo>
                            <a:cubicBezTo>
                              <a:pt x="109581" y="1189315"/>
                              <a:pt x="125805" y="1189122"/>
                              <a:pt x="139068" y="1195754"/>
                            </a:cubicBezTo>
                            <a:cubicBezTo>
                              <a:pt x="154190" y="1203315"/>
                              <a:pt x="167203" y="1214511"/>
                              <a:pt x="181271" y="1223889"/>
                            </a:cubicBezTo>
                            <a:cubicBezTo>
                              <a:pt x="218785" y="1219200"/>
                              <a:pt x="258210" y="1222537"/>
                              <a:pt x="293813" y="1209822"/>
                            </a:cubicBezTo>
                            <a:cubicBezTo>
                              <a:pt x="325658" y="1198449"/>
                              <a:pt x="350084" y="1172308"/>
                              <a:pt x="378219" y="1153551"/>
                            </a:cubicBezTo>
                            <a:cubicBezTo>
                              <a:pt x="392287" y="1144173"/>
                              <a:pt x="404020" y="1129517"/>
                              <a:pt x="420422" y="1125416"/>
                            </a:cubicBezTo>
                            <a:cubicBezTo>
                              <a:pt x="433668" y="1122105"/>
                              <a:pt x="502383" y="1106454"/>
                              <a:pt x="518896" y="1097280"/>
                            </a:cubicBezTo>
                            <a:cubicBezTo>
                              <a:pt x="548455" y="1080858"/>
                              <a:pt x="571223" y="1051702"/>
                              <a:pt x="603302" y="1041009"/>
                            </a:cubicBezTo>
                            <a:cubicBezTo>
                              <a:pt x="699781" y="1008851"/>
                              <a:pt x="580023" y="1046830"/>
                              <a:pt x="715843" y="1012874"/>
                            </a:cubicBezTo>
                            <a:cubicBezTo>
                              <a:pt x="730229" y="1009277"/>
                              <a:pt x="743265" y="999988"/>
                              <a:pt x="758046" y="998806"/>
                            </a:cubicBezTo>
                            <a:cubicBezTo>
                              <a:pt x="860987" y="990571"/>
                              <a:pt x="964373" y="989428"/>
                              <a:pt x="1067536" y="984739"/>
                            </a:cubicBezTo>
                            <a:cubicBezTo>
                              <a:pt x="1100360" y="980050"/>
                              <a:pt x="1132936" y="973033"/>
                              <a:pt x="1166009" y="970671"/>
                            </a:cubicBezTo>
                            <a:cubicBezTo>
                              <a:pt x="1570911" y="941749"/>
                              <a:pt x="1340755" y="976715"/>
                              <a:pt x="1545837" y="942536"/>
                            </a:cubicBezTo>
                            <a:cubicBezTo>
                              <a:pt x="1559905" y="937847"/>
                              <a:pt x="1574777" y="935100"/>
                              <a:pt x="1588040" y="928468"/>
                            </a:cubicBezTo>
                            <a:cubicBezTo>
                              <a:pt x="1603162" y="920907"/>
                              <a:pt x="1614203" y="905679"/>
                              <a:pt x="1630243" y="900332"/>
                            </a:cubicBezTo>
                            <a:cubicBezTo>
                              <a:pt x="1657303" y="891312"/>
                              <a:pt x="1686514" y="890954"/>
                              <a:pt x="1714649" y="886265"/>
                            </a:cubicBezTo>
                            <a:cubicBezTo>
                              <a:pt x="1830512" y="847644"/>
                              <a:pt x="1769696" y="862323"/>
                              <a:pt x="1897529" y="844062"/>
                            </a:cubicBezTo>
                            <a:cubicBezTo>
                              <a:pt x="1911597" y="839373"/>
                              <a:pt x="1925257" y="833211"/>
                              <a:pt x="1939733" y="829994"/>
                            </a:cubicBezTo>
                            <a:cubicBezTo>
                              <a:pt x="1967577" y="823806"/>
                              <a:pt x="1997810" y="826897"/>
                              <a:pt x="2024139" y="815926"/>
                            </a:cubicBezTo>
                            <a:cubicBezTo>
                              <a:pt x="2055352" y="802921"/>
                              <a:pt x="2076466" y="770349"/>
                              <a:pt x="2108545" y="759656"/>
                            </a:cubicBezTo>
                            <a:lnTo>
                              <a:pt x="2235154" y="717452"/>
                            </a:lnTo>
                            <a:lnTo>
                              <a:pt x="2277357" y="703385"/>
                            </a:lnTo>
                            <a:cubicBezTo>
                              <a:pt x="2291425" y="698696"/>
                              <a:pt x="2304880" y="691414"/>
                              <a:pt x="2319560" y="689317"/>
                            </a:cubicBezTo>
                            <a:lnTo>
                              <a:pt x="2418034" y="675249"/>
                            </a:lnTo>
                            <a:lnTo>
                              <a:pt x="2502440" y="647114"/>
                            </a:lnTo>
                            <a:cubicBezTo>
                              <a:pt x="2516508" y="642425"/>
                              <a:pt x="2529929" y="634885"/>
                              <a:pt x="2544643" y="633046"/>
                            </a:cubicBezTo>
                            <a:lnTo>
                              <a:pt x="2657185" y="618979"/>
                            </a:lnTo>
                            <a:cubicBezTo>
                              <a:pt x="2748323" y="588599"/>
                              <a:pt x="2684559" y="604911"/>
                              <a:pt x="2854133" y="604911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179" name="Freeform 1178"/>
                      <p:cNvSpPr/>
                      <p:nvPr/>
                    </p:nvSpPr>
                    <p:spPr>
                      <a:xfrm>
                        <a:off x="1420837" y="2588455"/>
                        <a:ext cx="1350498" cy="393896"/>
                      </a:xfrm>
                      <a:custGeom>
                        <a:avLst/>
                        <a:gdLst>
                          <a:gd name="connsiteX0" fmla="*/ 0 w 1350498"/>
                          <a:gd name="connsiteY0" fmla="*/ 393896 h 393896"/>
                          <a:gd name="connsiteX1" fmla="*/ 42203 w 1350498"/>
                          <a:gd name="connsiteY1" fmla="*/ 365760 h 393896"/>
                          <a:gd name="connsiteX2" fmla="*/ 154745 w 1350498"/>
                          <a:gd name="connsiteY2" fmla="*/ 337625 h 393896"/>
                          <a:gd name="connsiteX3" fmla="*/ 267286 w 1350498"/>
                          <a:gd name="connsiteY3" fmla="*/ 281354 h 393896"/>
                          <a:gd name="connsiteX4" fmla="*/ 379828 w 1350498"/>
                          <a:gd name="connsiteY4" fmla="*/ 253219 h 393896"/>
                          <a:gd name="connsiteX5" fmla="*/ 422031 w 1350498"/>
                          <a:gd name="connsiteY5" fmla="*/ 239151 h 393896"/>
                          <a:gd name="connsiteX6" fmla="*/ 534572 w 1350498"/>
                          <a:gd name="connsiteY6" fmla="*/ 225083 h 393896"/>
                          <a:gd name="connsiteX7" fmla="*/ 576775 w 1350498"/>
                          <a:gd name="connsiteY7" fmla="*/ 211016 h 393896"/>
                          <a:gd name="connsiteX8" fmla="*/ 633046 w 1350498"/>
                          <a:gd name="connsiteY8" fmla="*/ 182880 h 393896"/>
                          <a:gd name="connsiteX9" fmla="*/ 731520 w 1350498"/>
                          <a:gd name="connsiteY9" fmla="*/ 168813 h 393896"/>
                          <a:gd name="connsiteX10" fmla="*/ 815926 w 1350498"/>
                          <a:gd name="connsiteY10" fmla="*/ 140677 h 393896"/>
                          <a:gd name="connsiteX11" fmla="*/ 858129 w 1350498"/>
                          <a:gd name="connsiteY11" fmla="*/ 126610 h 393896"/>
                          <a:gd name="connsiteX12" fmla="*/ 942535 w 1350498"/>
                          <a:gd name="connsiteY12" fmla="*/ 84407 h 393896"/>
                          <a:gd name="connsiteX13" fmla="*/ 1041009 w 1350498"/>
                          <a:gd name="connsiteY13" fmla="*/ 56271 h 393896"/>
                          <a:gd name="connsiteX14" fmla="*/ 1223889 w 1350498"/>
                          <a:gd name="connsiteY14" fmla="*/ 28136 h 393896"/>
                          <a:gd name="connsiteX15" fmla="*/ 1266092 w 1350498"/>
                          <a:gd name="connsiteY15" fmla="*/ 14068 h 393896"/>
                          <a:gd name="connsiteX16" fmla="*/ 1350498 w 1350498"/>
                          <a:gd name="connsiteY16" fmla="*/ 0 h 393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350498" h="393896">
                            <a:moveTo>
                              <a:pt x="0" y="393896"/>
                            </a:moveTo>
                            <a:cubicBezTo>
                              <a:pt x="14068" y="384517"/>
                              <a:pt x="26372" y="371697"/>
                              <a:pt x="42203" y="365760"/>
                            </a:cubicBezTo>
                            <a:cubicBezTo>
                              <a:pt x="154395" y="323688"/>
                              <a:pt x="72918" y="374819"/>
                              <a:pt x="154745" y="337625"/>
                            </a:cubicBezTo>
                            <a:cubicBezTo>
                              <a:pt x="192927" y="320269"/>
                              <a:pt x="226597" y="291526"/>
                              <a:pt x="267286" y="281354"/>
                            </a:cubicBezTo>
                            <a:cubicBezTo>
                              <a:pt x="304800" y="271976"/>
                              <a:pt x="343144" y="265447"/>
                              <a:pt x="379828" y="253219"/>
                            </a:cubicBezTo>
                            <a:cubicBezTo>
                              <a:pt x="393896" y="248530"/>
                              <a:pt x="407442" y="241804"/>
                              <a:pt x="422031" y="239151"/>
                            </a:cubicBezTo>
                            <a:cubicBezTo>
                              <a:pt x="459227" y="232388"/>
                              <a:pt x="497058" y="229772"/>
                              <a:pt x="534572" y="225083"/>
                            </a:cubicBezTo>
                            <a:cubicBezTo>
                              <a:pt x="548640" y="220394"/>
                              <a:pt x="563145" y="216857"/>
                              <a:pt x="576775" y="211016"/>
                            </a:cubicBezTo>
                            <a:cubicBezTo>
                              <a:pt x="596050" y="202755"/>
                              <a:pt x="612814" y="188398"/>
                              <a:pt x="633046" y="182880"/>
                            </a:cubicBezTo>
                            <a:cubicBezTo>
                              <a:pt x="665036" y="174156"/>
                              <a:pt x="698695" y="173502"/>
                              <a:pt x="731520" y="168813"/>
                            </a:cubicBezTo>
                            <a:lnTo>
                              <a:pt x="815926" y="140677"/>
                            </a:lnTo>
                            <a:lnTo>
                              <a:pt x="858129" y="126610"/>
                            </a:lnTo>
                            <a:cubicBezTo>
                              <a:pt x="902308" y="82431"/>
                              <a:pt x="869940" y="105148"/>
                              <a:pt x="942535" y="84407"/>
                            </a:cubicBezTo>
                            <a:cubicBezTo>
                              <a:pt x="1005111" y="66528"/>
                              <a:pt x="967704" y="70932"/>
                              <a:pt x="1041009" y="56271"/>
                            </a:cubicBezTo>
                            <a:cubicBezTo>
                              <a:pt x="1089819" y="46509"/>
                              <a:pt x="1176579" y="34894"/>
                              <a:pt x="1223889" y="28136"/>
                            </a:cubicBezTo>
                            <a:cubicBezTo>
                              <a:pt x="1237957" y="23447"/>
                              <a:pt x="1251616" y="17285"/>
                              <a:pt x="1266092" y="14068"/>
                            </a:cubicBezTo>
                            <a:cubicBezTo>
                              <a:pt x="1293936" y="7880"/>
                              <a:pt x="1350498" y="0"/>
                              <a:pt x="1350498" y="0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180" name="Freeform 1179"/>
                      <p:cNvSpPr/>
                      <p:nvPr/>
                    </p:nvSpPr>
                    <p:spPr>
                      <a:xfrm>
                        <a:off x="3654334" y="2110154"/>
                        <a:ext cx="3365444" cy="2900406"/>
                      </a:xfrm>
                      <a:custGeom>
                        <a:avLst/>
                        <a:gdLst>
                          <a:gd name="connsiteX0" fmla="*/ 580041 w 3365444"/>
                          <a:gd name="connsiteY0" fmla="*/ 0 h 2900406"/>
                          <a:gd name="connsiteX1" fmla="*/ 636312 w 3365444"/>
                          <a:gd name="connsiteY1" fmla="*/ 126609 h 2900406"/>
                          <a:gd name="connsiteX2" fmla="*/ 664448 w 3365444"/>
                          <a:gd name="connsiteY2" fmla="*/ 154744 h 2900406"/>
                          <a:gd name="connsiteX3" fmla="*/ 720718 w 3365444"/>
                          <a:gd name="connsiteY3" fmla="*/ 239151 h 2900406"/>
                          <a:gd name="connsiteX4" fmla="*/ 734786 w 3365444"/>
                          <a:gd name="connsiteY4" fmla="*/ 281354 h 2900406"/>
                          <a:gd name="connsiteX5" fmla="*/ 776989 w 3365444"/>
                          <a:gd name="connsiteY5" fmla="*/ 295421 h 2900406"/>
                          <a:gd name="connsiteX6" fmla="*/ 847328 w 3365444"/>
                          <a:gd name="connsiteY6" fmla="*/ 393895 h 2900406"/>
                          <a:gd name="connsiteX7" fmla="*/ 875463 w 3365444"/>
                          <a:gd name="connsiteY7" fmla="*/ 422031 h 2900406"/>
                          <a:gd name="connsiteX8" fmla="*/ 931734 w 3365444"/>
                          <a:gd name="connsiteY8" fmla="*/ 506437 h 2900406"/>
                          <a:gd name="connsiteX9" fmla="*/ 959869 w 3365444"/>
                          <a:gd name="connsiteY9" fmla="*/ 548640 h 2900406"/>
                          <a:gd name="connsiteX10" fmla="*/ 1016140 w 3365444"/>
                          <a:gd name="connsiteY10" fmla="*/ 562708 h 2900406"/>
                          <a:gd name="connsiteX11" fmla="*/ 1072411 w 3365444"/>
                          <a:gd name="connsiteY11" fmla="*/ 633046 h 2900406"/>
                          <a:gd name="connsiteX12" fmla="*/ 1114614 w 3365444"/>
                          <a:gd name="connsiteY12" fmla="*/ 661181 h 2900406"/>
                          <a:gd name="connsiteX13" fmla="*/ 1184952 w 3365444"/>
                          <a:gd name="connsiteY13" fmla="*/ 731520 h 2900406"/>
                          <a:gd name="connsiteX14" fmla="*/ 1227155 w 3365444"/>
                          <a:gd name="connsiteY14" fmla="*/ 773723 h 2900406"/>
                          <a:gd name="connsiteX15" fmla="*/ 1269358 w 3365444"/>
                          <a:gd name="connsiteY15" fmla="*/ 787791 h 2900406"/>
                          <a:gd name="connsiteX16" fmla="*/ 1339697 w 3365444"/>
                          <a:gd name="connsiteY16" fmla="*/ 858129 h 2900406"/>
                          <a:gd name="connsiteX17" fmla="*/ 1424103 w 3365444"/>
                          <a:gd name="connsiteY17" fmla="*/ 900332 h 2900406"/>
                          <a:gd name="connsiteX18" fmla="*/ 1480374 w 3365444"/>
                          <a:gd name="connsiteY18" fmla="*/ 956603 h 2900406"/>
                          <a:gd name="connsiteX19" fmla="*/ 1564780 w 3365444"/>
                          <a:gd name="connsiteY19" fmla="*/ 1012874 h 2900406"/>
                          <a:gd name="connsiteX20" fmla="*/ 1649186 w 3365444"/>
                          <a:gd name="connsiteY20" fmla="*/ 1083212 h 2900406"/>
                          <a:gd name="connsiteX21" fmla="*/ 1761728 w 3365444"/>
                          <a:gd name="connsiteY21" fmla="*/ 1139483 h 2900406"/>
                          <a:gd name="connsiteX22" fmla="*/ 1803931 w 3365444"/>
                          <a:gd name="connsiteY22" fmla="*/ 1153551 h 2900406"/>
                          <a:gd name="connsiteX23" fmla="*/ 1846134 w 3365444"/>
                          <a:gd name="connsiteY23" fmla="*/ 1181686 h 2900406"/>
                          <a:gd name="connsiteX24" fmla="*/ 1958675 w 3365444"/>
                          <a:gd name="connsiteY24" fmla="*/ 1209821 h 2900406"/>
                          <a:gd name="connsiteX25" fmla="*/ 2043081 w 3365444"/>
                          <a:gd name="connsiteY25" fmla="*/ 1237957 h 2900406"/>
                          <a:gd name="connsiteX26" fmla="*/ 2099352 w 3365444"/>
                          <a:gd name="connsiteY26" fmla="*/ 1252024 h 2900406"/>
                          <a:gd name="connsiteX27" fmla="*/ 2183758 w 3365444"/>
                          <a:gd name="connsiteY27" fmla="*/ 1280160 h 2900406"/>
                          <a:gd name="connsiteX28" fmla="*/ 2240029 w 3365444"/>
                          <a:gd name="connsiteY28" fmla="*/ 1294228 h 2900406"/>
                          <a:gd name="connsiteX29" fmla="*/ 2310368 w 3365444"/>
                          <a:gd name="connsiteY29" fmla="*/ 1308295 h 2900406"/>
                          <a:gd name="connsiteX30" fmla="*/ 2352571 w 3365444"/>
                          <a:gd name="connsiteY30" fmla="*/ 1322363 h 2900406"/>
                          <a:gd name="connsiteX31" fmla="*/ 2408841 w 3365444"/>
                          <a:gd name="connsiteY31" fmla="*/ 1336431 h 2900406"/>
                          <a:gd name="connsiteX32" fmla="*/ 2957481 w 3365444"/>
                          <a:gd name="connsiteY32" fmla="*/ 1308295 h 2900406"/>
                          <a:gd name="connsiteX33" fmla="*/ 2999684 w 3365444"/>
                          <a:gd name="connsiteY33" fmla="*/ 1294228 h 2900406"/>
                          <a:gd name="connsiteX34" fmla="*/ 3084091 w 3365444"/>
                          <a:gd name="connsiteY34" fmla="*/ 1252024 h 2900406"/>
                          <a:gd name="connsiteX35" fmla="*/ 3126294 w 3365444"/>
                          <a:gd name="connsiteY35" fmla="*/ 1223889 h 2900406"/>
                          <a:gd name="connsiteX36" fmla="*/ 3168497 w 3365444"/>
                          <a:gd name="connsiteY36" fmla="*/ 1209821 h 2900406"/>
                          <a:gd name="connsiteX37" fmla="*/ 3295106 w 3365444"/>
                          <a:gd name="connsiteY37" fmla="*/ 1111348 h 2900406"/>
                          <a:gd name="connsiteX38" fmla="*/ 3365444 w 3365444"/>
                          <a:gd name="connsiteY38" fmla="*/ 1097280 h 2900406"/>
                          <a:gd name="connsiteX39" fmla="*/ 3351377 w 3365444"/>
                          <a:gd name="connsiteY39" fmla="*/ 1491175 h 2900406"/>
                          <a:gd name="connsiteX40" fmla="*/ 3337309 w 3365444"/>
                          <a:gd name="connsiteY40" fmla="*/ 1547446 h 2900406"/>
                          <a:gd name="connsiteX41" fmla="*/ 3309174 w 3365444"/>
                          <a:gd name="connsiteY41" fmla="*/ 1589649 h 2900406"/>
                          <a:gd name="connsiteX42" fmla="*/ 3281038 w 3365444"/>
                          <a:gd name="connsiteY42" fmla="*/ 1674055 h 2900406"/>
                          <a:gd name="connsiteX43" fmla="*/ 3210700 w 3365444"/>
                          <a:gd name="connsiteY43" fmla="*/ 1744394 h 2900406"/>
                          <a:gd name="connsiteX44" fmla="*/ 3168497 w 3365444"/>
                          <a:gd name="connsiteY44" fmla="*/ 2067951 h 2900406"/>
                          <a:gd name="connsiteX45" fmla="*/ 3140361 w 3365444"/>
                          <a:gd name="connsiteY45" fmla="*/ 2096086 h 2900406"/>
                          <a:gd name="connsiteX46" fmla="*/ 3126294 w 3365444"/>
                          <a:gd name="connsiteY46" fmla="*/ 2138289 h 2900406"/>
                          <a:gd name="connsiteX47" fmla="*/ 3098158 w 3365444"/>
                          <a:gd name="connsiteY47" fmla="*/ 2166424 h 2900406"/>
                          <a:gd name="connsiteX48" fmla="*/ 3084091 w 3365444"/>
                          <a:gd name="connsiteY48" fmla="*/ 2222695 h 2900406"/>
                          <a:gd name="connsiteX49" fmla="*/ 3055955 w 3365444"/>
                          <a:gd name="connsiteY49" fmla="*/ 2250831 h 2900406"/>
                          <a:gd name="connsiteX50" fmla="*/ 2999684 w 3365444"/>
                          <a:gd name="connsiteY50" fmla="*/ 2335237 h 2900406"/>
                          <a:gd name="connsiteX51" fmla="*/ 2746466 w 3365444"/>
                          <a:gd name="connsiteY51" fmla="*/ 2377440 h 2900406"/>
                          <a:gd name="connsiteX52" fmla="*/ 2690195 w 3365444"/>
                          <a:gd name="connsiteY52" fmla="*/ 2419643 h 2900406"/>
                          <a:gd name="connsiteX53" fmla="*/ 2633924 w 3365444"/>
                          <a:gd name="connsiteY53" fmla="*/ 2489981 h 2900406"/>
                          <a:gd name="connsiteX54" fmla="*/ 2549518 w 3365444"/>
                          <a:gd name="connsiteY54" fmla="*/ 2518117 h 2900406"/>
                          <a:gd name="connsiteX55" fmla="*/ 2479180 w 3365444"/>
                          <a:gd name="connsiteY55" fmla="*/ 2616591 h 2900406"/>
                          <a:gd name="connsiteX56" fmla="*/ 2408841 w 3365444"/>
                          <a:gd name="connsiteY56" fmla="*/ 2672861 h 2900406"/>
                          <a:gd name="connsiteX57" fmla="*/ 2380706 w 3365444"/>
                          <a:gd name="connsiteY57" fmla="*/ 2700997 h 2900406"/>
                          <a:gd name="connsiteX58" fmla="*/ 2268164 w 3365444"/>
                          <a:gd name="connsiteY58" fmla="*/ 2729132 h 2900406"/>
                          <a:gd name="connsiteX59" fmla="*/ 2127488 w 3365444"/>
                          <a:gd name="connsiteY59" fmla="*/ 2757268 h 2900406"/>
                          <a:gd name="connsiteX60" fmla="*/ 1775795 w 3365444"/>
                          <a:gd name="connsiteY60" fmla="*/ 2743200 h 2900406"/>
                          <a:gd name="connsiteX61" fmla="*/ 1705457 w 3365444"/>
                          <a:gd name="connsiteY61" fmla="*/ 2799471 h 2900406"/>
                          <a:gd name="connsiteX62" fmla="*/ 1663254 w 3365444"/>
                          <a:gd name="connsiteY62" fmla="*/ 2841674 h 2900406"/>
                          <a:gd name="connsiteX63" fmla="*/ 1564780 w 3365444"/>
                          <a:gd name="connsiteY63" fmla="*/ 2869809 h 2900406"/>
                          <a:gd name="connsiteX64" fmla="*/ 1438171 w 3365444"/>
                          <a:gd name="connsiteY64" fmla="*/ 2897944 h 2900406"/>
                          <a:gd name="connsiteX65" fmla="*/ 1241223 w 3365444"/>
                          <a:gd name="connsiteY65" fmla="*/ 2869809 h 2900406"/>
                          <a:gd name="connsiteX66" fmla="*/ 1156817 w 3365444"/>
                          <a:gd name="connsiteY66" fmla="*/ 2855741 h 2900406"/>
                          <a:gd name="connsiteX67" fmla="*/ 1072411 w 3365444"/>
                          <a:gd name="connsiteY67" fmla="*/ 2827606 h 2900406"/>
                          <a:gd name="connsiteX68" fmla="*/ 931734 w 3365444"/>
                          <a:gd name="connsiteY68" fmla="*/ 2785403 h 2900406"/>
                          <a:gd name="connsiteX69" fmla="*/ 847328 w 3365444"/>
                          <a:gd name="connsiteY69" fmla="*/ 2729132 h 2900406"/>
                          <a:gd name="connsiteX70" fmla="*/ 805124 w 3365444"/>
                          <a:gd name="connsiteY70" fmla="*/ 2715064 h 2900406"/>
                          <a:gd name="connsiteX71" fmla="*/ 720718 w 3365444"/>
                          <a:gd name="connsiteY71" fmla="*/ 2658794 h 2900406"/>
                          <a:gd name="connsiteX72" fmla="*/ 706651 w 3365444"/>
                          <a:gd name="connsiteY72" fmla="*/ 2700997 h 2900406"/>
                          <a:gd name="connsiteX73" fmla="*/ 551906 w 3365444"/>
                          <a:gd name="connsiteY73" fmla="*/ 2658794 h 2900406"/>
                          <a:gd name="connsiteX74" fmla="*/ 453432 w 3365444"/>
                          <a:gd name="connsiteY74" fmla="*/ 2616591 h 2900406"/>
                          <a:gd name="connsiteX75" fmla="*/ 397161 w 3365444"/>
                          <a:gd name="connsiteY75" fmla="*/ 2560320 h 2900406"/>
                          <a:gd name="connsiteX76" fmla="*/ 354958 w 3365444"/>
                          <a:gd name="connsiteY76" fmla="*/ 2489981 h 2900406"/>
                          <a:gd name="connsiteX77" fmla="*/ 312755 w 3365444"/>
                          <a:gd name="connsiteY77" fmla="*/ 2405575 h 2900406"/>
                          <a:gd name="connsiteX78" fmla="*/ 270552 w 3365444"/>
                          <a:gd name="connsiteY78" fmla="*/ 2377440 h 2900406"/>
                          <a:gd name="connsiteX79" fmla="*/ 256484 w 3365444"/>
                          <a:gd name="connsiteY79" fmla="*/ 2321169 h 2900406"/>
                          <a:gd name="connsiteX80" fmla="*/ 214281 w 3365444"/>
                          <a:gd name="connsiteY80" fmla="*/ 2293034 h 2900406"/>
                          <a:gd name="connsiteX81" fmla="*/ 186146 w 3365444"/>
                          <a:gd name="connsiteY81" fmla="*/ 2250831 h 2900406"/>
                          <a:gd name="connsiteX82" fmla="*/ 129875 w 3365444"/>
                          <a:gd name="connsiteY82" fmla="*/ 2180492 h 2900406"/>
                          <a:gd name="connsiteX83" fmla="*/ 87672 w 3365444"/>
                          <a:gd name="connsiteY83" fmla="*/ 2053883 h 2900406"/>
                          <a:gd name="connsiteX84" fmla="*/ 73604 w 3365444"/>
                          <a:gd name="connsiteY84" fmla="*/ 2011680 h 2900406"/>
                          <a:gd name="connsiteX85" fmla="*/ 45469 w 3365444"/>
                          <a:gd name="connsiteY85" fmla="*/ 1899138 h 2900406"/>
                          <a:gd name="connsiteX86" fmla="*/ 31401 w 3365444"/>
                          <a:gd name="connsiteY86" fmla="*/ 1772529 h 2900406"/>
                          <a:gd name="connsiteX87" fmla="*/ 17334 w 3365444"/>
                          <a:gd name="connsiteY87" fmla="*/ 1589649 h 2900406"/>
                          <a:gd name="connsiteX88" fmla="*/ 3266 w 3365444"/>
                          <a:gd name="connsiteY88" fmla="*/ 1547446 h 2900406"/>
                          <a:gd name="connsiteX89" fmla="*/ 3266 w 3365444"/>
                          <a:gd name="connsiteY89" fmla="*/ 1448972 h 29004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</a:cxnLst>
                        <a:rect l="l" t="t" r="r" b="b"/>
                        <a:pathLst>
                          <a:path w="3365444" h="2900406">
                            <a:moveTo>
                              <a:pt x="580041" y="0"/>
                            </a:moveTo>
                            <a:cubicBezTo>
                              <a:pt x="602349" y="66923"/>
                              <a:pt x="598097" y="78840"/>
                              <a:pt x="636312" y="126609"/>
                            </a:cubicBezTo>
                            <a:cubicBezTo>
                              <a:pt x="644598" y="136966"/>
                              <a:pt x="656490" y="144133"/>
                              <a:pt x="664448" y="154744"/>
                            </a:cubicBezTo>
                            <a:cubicBezTo>
                              <a:pt x="684737" y="181796"/>
                              <a:pt x="710025" y="207072"/>
                              <a:pt x="720718" y="239151"/>
                            </a:cubicBezTo>
                            <a:cubicBezTo>
                              <a:pt x="725407" y="253219"/>
                              <a:pt x="724300" y="270869"/>
                              <a:pt x="734786" y="281354"/>
                            </a:cubicBezTo>
                            <a:cubicBezTo>
                              <a:pt x="745271" y="291839"/>
                              <a:pt x="762921" y="290732"/>
                              <a:pt x="776989" y="295421"/>
                            </a:cubicBezTo>
                            <a:cubicBezTo>
                              <a:pt x="799446" y="362790"/>
                              <a:pt x="780571" y="327137"/>
                              <a:pt x="847328" y="393895"/>
                            </a:cubicBezTo>
                            <a:lnTo>
                              <a:pt x="875463" y="422031"/>
                            </a:lnTo>
                            <a:cubicBezTo>
                              <a:pt x="900186" y="496199"/>
                              <a:pt x="873191" y="436185"/>
                              <a:pt x="931734" y="506437"/>
                            </a:cubicBezTo>
                            <a:cubicBezTo>
                              <a:pt x="942558" y="519425"/>
                              <a:pt x="945801" y="539262"/>
                              <a:pt x="959869" y="548640"/>
                            </a:cubicBezTo>
                            <a:cubicBezTo>
                              <a:pt x="975956" y="559365"/>
                              <a:pt x="997383" y="558019"/>
                              <a:pt x="1016140" y="562708"/>
                            </a:cubicBezTo>
                            <a:cubicBezTo>
                              <a:pt x="1037032" y="594047"/>
                              <a:pt x="1043773" y="610136"/>
                              <a:pt x="1072411" y="633046"/>
                            </a:cubicBezTo>
                            <a:cubicBezTo>
                              <a:pt x="1085613" y="643608"/>
                              <a:pt x="1101890" y="650048"/>
                              <a:pt x="1114614" y="661181"/>
                            </a:cubicBezTo>
                            <a:cubicBezTo>
                              <a:pt x="1139568" y="683016"/>
                              <a:pt x="1161506" y="708074"/>
                              <a:pt x="1184952" y="731520"/>
                            </a:cubicBezTo>
                            <a:cubicBezTo>
                              <a:pt x="1199020" y="745588"/>
                              <a:pt x="1208281" y="767432"/>
                              <a:pt x="1227155" y="773723"/>
                            </a:cubicBezTo>
                            <a:lnTo>
                              <a:pt x="1269358" y="787791"/>
                            </a:lnTo>
                            <a:cubicBezTo>
                              <a:pt x="1292804" y="811237"/>
                              <a:pt x="1308241" y="847643"/>
                              <a:pt x="1339697" y="858129"/>
                            </a:cubicBezTo>
                            <a:cubicBezTo>
                              <a:pt x="1380544" y="871745"/>
                              <a:pt x="1389396" y="870583"/>
                              <a:pt x="1424103" y="900332"/>
                            </a:cubicBezTo>
                            <a:cubicBezTo>
                              <a:pt x="1444243" y="917595"/>
                              <a:pt x="1458303" y="941889"/>
                              <a:pt x="1480374" y="956603"/>
                            </a:cubicBezTo>
                            <a:cubicBezTo>
                              <a:pt x="1508509" y="975360"/>
                              <a:pt x="1540870" y="988964"/>
                              <a:pt x="1564780" y="1012874"/>
                            </a:cubicBezTo>
                            <a:cubicBezTo>
                              <a:pt x="1600502" y="1048596"/>
                              <a:pt x="1606097" y="1059709"/>
                              <a:pt x="1649186" y="1083212"/>
                            </a:cubicBezTo>
                            <a:cubicBezTo>
                              <a:pt x="1686007" y="1103296"/>
                              <a:pt x="1721938" y="1126220"/>
                              <a:pt x="1761728" y="1139483"/>
                            </a:cubicBezTo>
                            <a:cubicBezTo>
                              <a:pt x="1775796" y="1144172"/>
                              <a:pt x="1790668" y="1146919"/>
                              <a:pt x="1803931" y="1153551"/>
                            </a:cubicBezTo>
                            <a:cubicBezTo>
                              <a:pt x="1819053" y="1161112"/>
                              <a:pt x="1831012" y="1174125"/>
                              <a:pt x="1846134" y="1181686"/>
                            </a:cubicBezTo>
                            <a:cubicBezTo>
                              <a:pt x="1880286" y="1198762"/>
                              <a:pt x="1923353" y="1200188"/>
                              <a:pt x="1958675" y="1209821"/>
                            </a:cubicBezTo>
                            <a:cubicBezTo>
                              <a:pt x="1987287" y="1217624"/>
                              <a:pt x="2014309" y="1230764"/>
                              <a:pt x="2043081" y="1237957"/>
                            </a:cubicBezTo>
                            <a:cubicBezTo>
                              <a:pt x="2061838" y="1242646"/>
                              <a:pt x="2080833" y="1246468"/>
                              <a:pt x="2099352" y="1252024"/>
                            </a:cubicBezTo>
                            <a:cubicBezTo>
                              <a:pt x="2127759" y="1260546"/>
                              <a:pt x="2154986" y="1272967"/>
                              <a:pt x="2183758" y="1280160"/>
                            </a:cubicBezTo>
                            <a:cubicBezTo>
                              <a:pt x="2202515" y="1284849"/>
                              <a:pt x="2221155" y="1290034"/>
                              <a:pt x="2240029" y="1294228"/>
                            </a:cubicBezTo>
                            <a:cubicBezTo>
                              <a:pt x="2263370" y="1299415"/>
                              <a:pt x="2287171" y="1302496"/>
                              <a:pt x="2310368" y="1308295"/>
                            </a:cubicBezTo>
                            <a:cubicBezTo>
                              <a:pt x="2324754" y="1311891"/>
                              <a:pt x="2338313" y="1318289"/>
                              <a:pt x="2352571" y="1322363"/>
                            </a:cubicBezTo>
                            <a:cubicBezTo>
                              <a:pt x="2371161" y="1327675"/>
                              <a:pt x="2390084" y="1331742"/>
                              <a:pt x="2408841" y="1336431"/>
                            </a:cubicBezTo>
                            <a:cubicBezTo>
                              <a:pt x="2666361" y="1329073"/>
                              <a:pt x="2771853" y="1361331"/>
                              <a:pt x="2957481" y="1308295"/>
                            </a:cubicBezTo>
                            <a:cubicBezTo>
                              <a:pt x="2971739" y="1304221"/>
                              <a:pt x="2985616" y="1298917"/>
                              <a:pt x="2999684" y="1294228"/>
                            </a:cubicBezTo>
                            <a:cubicBezTo>
                              <a:pt x="3056313" y="1237599"/>
                              <a:pt x="2993348" y="1290914"/>
                              <a:pt x="3084091" y="1252024"/>
                            </a:cubicBezTo>
                            <a:cubicBezTo>
                              <a:pt x="3099631" y="1245364"/>
                              <a:pt x="3111172" y="1231450"/>
                              <a:pt x="3126294" y="1223889"/>
                            </a:cubicBezTo>
                            <a:cubicBezTo>
                              <a:pt x="3139557" y="1217257"/>
                              <a:pt x="3154429" y="1214510"/>
                              <a:pt x="3168497" y="1209821"/>
                            </a:cubicBezTo>
                            <a:cubicBezTo>
                              <a:pt x="3263388" y="1114930"/>
                              <a:pt x="3215155" y="1137997"/>
                              <a:pt x="3295106" y="1111348"/>
                            </a:cubicBezTo>
                            <a:cubicBezTo>
                              <a:pt x="3361862" y="1044592"/>
                              <a:pt x="3342989" y="1029912"/>
                              <a:pt x="3365444" y="1097280"/>
                            </a:cubicBezTo>
                            <a:cubicBezTo>
                              <a:pt x="3360755" y="1228578"/>
                              <a:pt x="3359572" y="1360049"/>
                              <a:pt x="3351377" y="1491175"/>
                            </a:cubicBezTo>
                            <a:cubicBezTo>
                              <a:pt x="3350171" y="1510472"/>
                              <a:pt x="3344925" y="1529675"/>
                              <a:pt x="3337309" y="1547446"/>
                            </a:cubicBezTo>
                            <a:cubicBezTo>
                              <a:pt x="3330649" y="1562986"/>
                              <a:pt x="3316041" y="1574199"/>
                              <a:pt x="3309174" y="1589649"/>
                            </a:cubicBezTo>
                            <a:cubicBezTo>
                              <a:pt x="3297129" y="1616750"/>
                              <a:pt x="3302009" y="1653084"/>
                              <a:pt x="3281038" y="1674055"/>
                            </a:cubicBezTo>
                            <a:lnTo>
                              <a:pt x="3210700" y="1744394"/>
                            </a:lnTo>
                            <a:cubicBezTo>
                              <a:pt x="3201729" y="1923806"/>
                              <a:pt x="3247649" y="1969012"/>
                              <a:pt x="3168497" y="2067951"/>
                            </a:cubicBezTo>
                            <a:cubicBezTo>
                              <a:pt x="3160211" y="2078308"/>
                              <a:pt x="3149740" y="2086708"/>
                              <a:pt x="3140361" y="2096086"/>
                            </a:cubicBezTo>
                            <a:cubicBezTo>
                              <a:pt x="3135672" y="2110154"/>
                              <a:pt x="3133923" y="2125574"/>
                              <a:pt x="3126294" y="2138289"/>
                            </a:cubicBezTo>
                            <a:cubicBezTo>
                              <a:pt x="3119470" y="2149662"/>
                              <a:pt x="3104089" y="2154561"/>
                              <a:pt x="3098158" y="2166424"/>
                            </a:cubicBezTo>
                            <a:cubicBezTo>
                              <a:pt x="3089511" y="2183717"/>
                              <a:pt x="3092737" y="2205402"/>
                              <a:pt x="3084091" y="2222695"/>
                            </a:cubicBezTo>
                            <a:cubicBezTo>
                              <a:pt x="3078159" y="2234558"/>
                              <a:pt x="3063312" y="2239795"/>
                              <a:pt x="3055955" y="2250831"/>
                            </a:cubicBezTo>
                            <a:cubicBezTo>
                              <a:pt x="3038820" y="2276533"/>
                              <a:pt x="3031940" y="2319109"/>
                              <a:pt x="2999684" y="2335237"/>
                            </a:cubicBezTo>
                            <a:cubicBezTo>
                              <a:pt x="2916901" y="2376628"/>
                              <a:pt x="2839752" y="2369666"/>
                              <a:pt x="2746466" y="2377440"/>
                            </a:cubicBezTo>
                            <a:cubicBezTo>
                              <a:pt x="2727709" y="2391508"/>
                              <a:pt x="2706774" y="2403064"/>
                              <a:pt x="2690195" y="2419643"/>
                            </a:cubicBezTo>
                            <a:cubicBezTo>
                              <a:pt x="2670312" y="2439526"/>
                              <a:pt x="2661770" y="2476058"/>
                              <a:pt x="2633924" y="2489981"/>
                            </a:cubicBezTo>
                            <a:cubicBezTo>
                              <a:pt x="2607398" y="2503244"/>
                              <a:pt x="2549518" y="2518117"/>
                              <a:pt x="2549518" y="2518117"/>
                            </a:cubicBezTo>
                            <a:cubicBezTo>
                              <a:pt x="2457351" y="2610284"/>
                              <a:pt x="2553248" y="2505490"/>
                              <a:pt x="2479180" y="2616591"/>
                            </a:cubicBezTo>
                            <a:cubicBezTo>
                              <a:pt x="2459771" y="2645704"/>
                              <a:pt x="2435715" y="2651362"/>
                              <a:pt x="2408841" y="2672861"/>
                            </a:cubicBezTo>
                            <a:cubicBezTo>
                              <a:pt x="2398484" y="2681147"/>
                              <a:pt x="2392079" y="2694173"/>
                              <a:pt x="2380706" y="2700997"/>
                            </a:cubicBezTo>
                            <a:cubicBezTo>
                              <a:pt x="2359488" y="2713728"/>
                              <a:pt x="2282629" y="2726502"/>
                              <a:pt x="2268164" y="2729132"/>
                            </a:cubicBezTo>
                            <a:cubicBezTo>
                              <a:pt x="2141695" y="2752127"/>
                              <a:pt x="2227015" y="2732385"/>
                              <a:pt x="2127488" y="2757268"/>
                            </a:cubicBezTo>
                            <a:cubicBezTo>
                              <a:pt x="2010257" y="2752579"/>
                              <a:pt x="1893120" y="2743200"/>
                              <a:pt x="1775795" y="2743200"/>
                            </a:cubicBezTo>
                            <a:cubicBezTo>
                              <a:pt x="1725758" y="2743200"/>
                              <a:pt x="1732461" y="2767066"/>
                              <a:pt x="1705457" y="2799471"/>
                            </a:cubicBezTo>
                            <a:cubicBezTo>
                              <a:pt x="1692721" y="2814755"/>
                              <a:pt x="1679807" y="2830639"/>
                              <a:pt x="1663254" y="2841674"/>
                            </a:cubicBezTo>
                            <a:cubicBezTo>
                              <a:pt x="1650608" y="2850104"/>
                              <a:pt x="1572983" y="2867465"/>
                              <a:pt x="1564780" y="2869809"/>
                            </a:cubicBezTo>
                            <a:cubicBezTo>
                              <a:pt x="1467814" y="2897514"/>
                              <a:pt x="1590492" y="2872558"/>
                              <a:pt x="1438171" y="2897944"/>
                            </a:cubicBezTo>
                            <a:cubicBezTo>
                              <a:pt x="1153969" y="2869525"/>
                              <a:pt x="1394204" y="2900406"/>
                              <a:pt x="1241223" y="2869809"/>
                            </a:cubicBezTo>
                            <a:cubicBezTo>
                              <a:pt x="1213253" y="2864215"/>
                              <a:pt x="1184489" y="2862659"/>
                              <a:pt x="1156817" y="2855741"/>
                            </a:cubicBezTo>
                            <a:cubicBezTo>
                              <a:pt x="1128045" y="2848548"/>
                              <a:pt x="1101183" y="2834799"/>
                              <a:pt x="1072411" y="2827606"/>
                            </a:cubicBezTo>
                            <a:cubicBezTo>
                              <a:pt x="1040957" y="2819742"/>
                              <a:pt x="952282" y="2799101"/>
                              <a:pt x="931734" y="2785403"/>
                            </a:cubicBezTo>
                            <a:cubicBezTo>
                              <a:pt x="903599" y="2766646"/>
                              <a:pt x="879407" y="2739825"/>
                              <a:pt x="847328" y="2729132"/>
                            </a:cubicBezTo>
                            <a:cubicBezTo>
                              <a:pt x="833260" y="2724443"/>
                              <a:pt x="818087" y="2722266"/>
                              <a:pt x="805124" y="2715064"/>
                            </a:cubicBezTo>
                            <a:cubicBezTo>
                              <a:pt x="775565" y="2698642"/>
                              <a:pt x="720718" y="2658794"/>
                              <a:pt x="720718" y="2658794"/>
                            </a:cubicBezTo>
                            <a:cubicBezTo>
                              <a:pt x="716029" y="2672862"/>
                              <a:pt x="721037" y="2697401"/>
                              <a:pt x="706651" y="2700997"/>
                            </a:cubicBezTo>
                            <a:cubicBezTo>
                              <a:pt x="642147" y="2717123"/>
                              <a:pt x="603220" y="2680786"/>
                              <a:pt x="551906" y="2658794"/>
                            </a:cubicBezTo>
                            <a:cubicBezTo>
                              <a:pt x="407011" y="2596696"/>
                              <a:pt x="640059" y="2709903"/>
                              <a:pt x="453432" y="2616591"/>
                            </a:cubicBezTo>
                            <a:cubicBezTo>
                              <a:pt x="434675" y="2597834"/>
                              <a:pt x="405549" y="2585485"/>
                              <a:pt x="397161" y="2560320"/>
                            </a:cubicBezTo>
                            <a:cubicBezTo>
                              <a:pt x="378900" y="2505534"/>
                              <a:pt x="393579" y="2528602"/>
                              <a:pt x="354958" y="2489981"/>
                            </a:cubicBezTo>
                            <a:cubicBezTo>
                              <a:pt x="343516" y="2455655"/>
                              <a:pt x="340027" y="2432847"/>
                              <a:pt x="312755" y="2405575"/>
                            </a:cubicBezTo>
                            <a:cubicBezTo>
                              <a:pt x="300800" y="2393620"/>
                              <a:pt x="284620" y="2386818"/>
                              <a:pt x="270552" y="2377440"/>
                            </a:cubicBezTo>
                            <a:cubicBezTo>
                              <a:pt x="265863" y="2358683"/>
                              <a:pt x="267209" y="2337256"/>
                              <a:pt x="256484" y="2321169"/>
                            </a:cubicBezTo>
                            <a:cubicBezTo>
                              <a:pt x="247106" y="2307101"/>
                              <a:pt x="226236" y="2304989"/>
                              <a:pt x="214281" y="2293034"/>
                            </a:cubicBezTo>
                            <a:cubicBezTo>
                              <a:pt x="202326" y="2281079"/>
                              <a:pt x="196708" y="2264033"/>
                              <a:pt x="186146" y="2250831"/>
                            </a:cubicBezTo>
                            <a:cubicBezTo>
                              <a:pt x="105957" y="2150593"/>
                              <a:pt x="216484" y="2310403"/>
                              <a:pt x="129875" y="2180492"/>
                            </a:cubicBezTo>
                            <a:lnTo>
                              <a:pt x="87672" y="2053883"/>
                            </a:lnTo>
                            <a:cubicBezTo>
                              <a:pt x="82983" y="2039815"/>
                              <a:pt x="77200" y="2026066"/>
                              <a:pt x="73604" y="2011680"/>
                            </a:cubicBezTo>
                            <a:lnTo>
                              <a:pt x="45469" y="1899138"/>
                            </a:lnTo>
                            <a:cubicBezTo>
                              <a:pt x="40780" y="1856935"/>
                              <a:pt x="35245" y="1814817"/>
                              <a:pt x="31401" y="1772529"/>
                            </a:cubicBezTo>
                            <a:cubicBezTo>
                              <a:pt x="25866" y="1711640"/>
                              <a:pt x="24917" y="1650317"/>
                              <a:pt x="17334" y="1589649"/>
                            </a:cubicBezTo>
                            <a:cubicBezTo>
                              <a:pt x="15495" y="1574935"/>
                              <a:pt x="4742" y="1562201"/>
                              <a:pt x="3266" y="1547446"/>
                            </a:cubicBezTo>
                            <a:cubicBezTo>
                              <a:pt x="0" y="1514784"/>
                              <a:pt x="3266" y="1481797"/>
                              <a:pt x="3266" y="1448972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181" name="Freeform 1180"/>
                      <p:cNvSpPr/>
                      <p:nvPr/>
                    </p:nvSpPr>
                    <p:spPr>
                      <a:xfrm>
                        <a:off x="1680188" y="44355"/>
                        <a:ext cx="2595427" cy="2631473"/>
                      </a:xfrm>
                      <a:custGeom>
                        <a:avLst/>
                        <a:gdLst>
                          <a:gd name="connsiteX0" fmla="*/ 2582323 w 2595427"/>
                          <a:gd name="connsiteY0" fmla="*/ 2023596 h 2631473"/>
                          <a:gd name="connsiteX1" fmla="*/ 2526052 w 2595427"/>
                          <a:gd name="connsiteY1" fmla="*/ 1953257 h 2631473"/>
                          <a:gd name="connsiteX2" fmla="*/ 2497917 w 2595427"/>
                          <a:gd name="connsiteY2" fmla="*/ 1911054 h 2631473"/>
                          <a:gd name="connsiteX3" fmla="*/ 2441646 w 2595427"/>
                          <a:gd name="connsiteY3" fmla="*/ 1882919 h 2631473"/>
                          <a:gd name="connsiteX4" fmla="*/ 2329104 w 2595427"/>
                          <a:gd name="connsiteY4" fmla="*/ 1798513 h 2631473"/>
                          <a:gd name="connsiteX5" fmla="*/ 2286901 w 2595427"/>
                          <a:gd name="connsiteY5" fmla="*/ 1784445 h 2631473"/>
                          <a:gd name="connsiteX6" fmla="*/ 2244698 w 2595427"/>
                          <a:gd name="connsiteY6" fmla="*/ 1756310 h 2631473"/>
                          <a:gd name="connsiteX7" fmla="*/ 2132157 w 2595427"/>
                          <a:gd name="connsiteY7" fmla="*/ 1728174 h 2631473"/>
                          <a:gd name="connsiteX8" fmla="*/ 2033683 w 2595427"/>
                          <a:gd name="connsiteY8" fmla="*/ 1685971 h 2631473"/>
                          <a:gd name="connsiteX9" fmla="*/ 1977412 w 2595427"/>
                          <a:gd name="connsiteY9" fmla="*/ 1671903 h 2631473"/>
                          <a:gd name="connsiteX10" fmla="*/ 1893006 w 2595427"/>
                          <a:gd name="connsiteY10" fmla="*/ 1629700 h 2631473"/>
                          <a:gd name="connsiteX11" fmla="*/ 1850803 w 2595427"/>
                          <a:gd name="connsiteY11" fmla="*/ 1601565 h 2631473"/>
                          <a:gd name="connsiteX12" fmla="*/ 1808600 w 2595427"/>
                          <a:gd name="connsiteY12" fmla="*/ 1587497 h 2631473"/>
                          <a:gd name="connsiteX13" fmla="*/ 1766397 w 2595427"/>
                          <a:gd name="connsiteY13" fmla="*/ 1559362 h 2631473"/>
                          <a:gd name="connsiteX14" fmla="*/ 1724194 w 2595427"/>
                          <a:gd name="connsiteY14" fmla="*/ 1545294 h 2631473"/>
                          <a:gd name="connsiteX15" fmla="*/ 1583517 w 2595427"/>
                          <a:gd name="connsiteY15" fmla="*/ 1474956 h 2631473"/>
                          <a:gd name="connsiteX16" fmla="*/ 1499110 w 2595427"/>
                          <a:gd name="connsiteY16" fmla="*/ 1432753 h 2631473"/>
                          <a:gd name="connsiteX17" fmla="*/ 1414704 w 2595427"/>
                          <a:gd name="connsiteY17" fmla="*/ 1348347 h 2631473"/>
                          <a:gd name="connsiteX18" fmla="*/ 1386569 w 2595427"/>
                          <a:gd name="connsiteY18" fmla="*/ 1320211 h 2631473"/>
                          <a:gd name="connsiteX19" fmla="*/ 1344366 w 2595427"/>
                          <a:gd name="connsiteY19" fmla="*/ 1292076 h 2631473"/>
                          <a:gd name="connsiteX20" fmla="*/ 1316230 w 2595427"/>
                          <a:gd name="connsiteY20" fmla="*/ 1263940 h 2631473"/>
                          <a:gd name="connsiteX21" fmla="*/ 1231824 w 2595427"/>
                          <a:gd name="connsiteY21" fmla="*/ 1207670 h 2631473"/>
                          <a:gd name="connsiteX22" fmla="*/ 1161486 w 2595427"/>
                          <a:gd name="connsiteY22" fmla="*/ 1137331 h 2631473"/>
                          <a:gd name="connsiteX23" fmla="*/ 1048944 w 2595427"/>
                          <a:gd name="connsiteY23" fmla="*/ 1052925 h 2631473"/>
                          <a:gd name="connsiteX24" fmla="*/ 1020809 w 2595427"/>
                          <a:gd name="connsiteY24" fmla="*/ 1010722 h 2631473"/>
                          <a:gd name="connsiteX25" fmla="*/ 978606 w 2595427"/>
                          <a:gd name="connsiteY25" fmla="*/ 982587 h 2631473"/>
                          <a:gd name="connsiteX26" fmla="*/ 950470 w 2595427"/>
                          <a:gd name="connsiteY26" fmla="*/ 954451 h 2631473"/>
                          <a:gd name="connsiteX27" fmla="*/ 908267 w 2595427"/>
                          <a:gd name="connsiteY27" fmla="*/ 926316 h 2631473"/>
                          <a:gd name="connsiteX28" fmla="*/ 880132 w 2595427"/>
                          <a:gd name="connsiteY28" fmla="*/ 898180 h 2631473"/>
                          <a:gd name="connsiteX29" fmla="*/ 837929 w 2595427"/>
                          <a:gd name="connsiteY29" fmla="*/ 870045 h 2631473"/>
                          <a:gd name="connsiteX30" fmla="*/ 795726 w 2595427"/>
                          <a:gd name="connsiteY30" fmla="*/ 827842 h 2631473"/>
                          <a:gd name="connsiteX31" fmla="*/ 753523 w 2595427"/>
                          <a:gd name="connsiteY31" fmla="*/ 813774 h 2631473"/>
                          <a:gd name="connsiteX32" fmla="*/ 697252 w 2595427"/>
                          <a:gd name="connsiteY32" fmla="*/ 757503 h 2631473"/>
                          <a:gd name="connsiteX33" fmla="*/ 669117 w 2595427"/>
                          <a:gd name="connsiteY33" fmla="*/ 701233 h 2631473"/>
                          <a:gd name="connsiteX34" fmla="*/ 598778 w 2595427"/>
                          <a:gd name="connsiteY34" fmla="*/ 630894 h 2631473"/>
                          <a:gd name="connsiteX35" fmla="*/ 556575 w 2595427"/>
                          <a:gd name="connsiteY35" fmla="*/ 588691 h 2631473"/>
                          <a:gd name="connsiteX36" fmla="*/ 500304 w 2595427"/>
                          <a:gd name="connsiteY36" fmla="*/ 518353 h 2631473"/>
                          <a:gd name="connsiteX37" fmla="*/ 444034 w 2595427"/>
                          <a:gd name="connsiteY37" fmla="*/ 419879 h 2631473"/>
                          <a:gd name="connsiteX38" fmla="*/ 415898 w 2595427"/>
                          <a:gd name="connsiteY38" fmla="*/ 391743 h 2631473"/>
                          <a:gd name="connsiteX39" fmla="*/ 387763 w 2595427"/>
                          <a:gd name="connsiteY39" fmla="*/ 307337 h 2631473"/>
                          <a:gd name="connsiteX40" fmla="*/ 373695 w 2595427"/>
                          <a:gd name="connsiteY40" fmla="*/ 251067 h 2631473"/>
                          <a:gd name="connsiteX41" fmla="*/ 331492 w 2595427"/>
                          <a:gd name="connsiteY41" fmla="*/ 222931 h 2631473"/>
                          <a:gd name="connsiteX42" fmla="*/ 303357 w 2595427"/>
                          <a:gd name="connsiteY42" fmla="*/ 54119 h 2631473"/>
                          <a:gd name="connsiteX43" fmla="*/ 247086 w 2595427"/>
                          <a:gd name="connsiteY43" fmla="*/ 180728 h 2631473"/>
                          <a:gd name="connsiteX44" fmla="*/ 204883 w 2595427"/>
                          <a:gd name="connsiteY44" fmla="*/ 251067 h 2631473"/>
                          <a:gd name="connsiteX45" fmla="*/ 176747 w 2595427"/>
                          <a:gd name="connsiteY45" fmla="*/ 335473 h 2631473"/>
                          <a:gd name="connsiteX46" fmla="*/ 148612 w 2595427"/>
                          <a:gd name="connsiteY46" fmla="*/ 391743 h 2631473"/>
                          <a:gd name="connsiteX47" fmla="*/ 120477 w 2595427"/>
                          <a:gd name="connsiteY47" fmla="*/ 476150 h 2631473"/>
                          <a:gd name="connsiteX48" fmla="*/ 106409 w 2595427"/>
                          <a:gd name="connsiteY48" fmla="*/ 518353 h 2631473"/>
                          <a:gd name="connsiteX49" fmla="*/ 148612 w 2595427"/>
                          <a:gd name="connsiteY49" fmla="*/ 743436 h 2631473"/>
                          <a:gd name="connsiteX50" fmla="*/ 190815 w 2595427"/>
                          <a:gd name="connsiteY50" fmla="*/ 771571 h 2631473"/>
                          <a:gd name="connsiteX51" fmla="*/ 218950 w 2595427"/>
                          <a:gd name="connsiteY51" fmla="*/ 813774 h 2631473"/>
                          <a:gd name="connsiteX52" fmla="*/ 247086 w 2595427"/>
                          <a:gd name="connsiteY52" fmla="*/ 841910 h 2631473"/>
                          <a:gd name="connsiteX53" fmla="*/ 261154 w 2595427"/>
                          <a:gd name="connsiteY53" fmla="*/ 884113 h 2631473"/>
                          <a:gd name="connsiteX54" fmla="*/ 190815 w 2595427"/>
                          <a:gd name="connsiteY54" fmla="*/ 982587 h 2631473"/>
                          <a:gd name="connsiteX55" fmla="*/ 134544 w 2595427"/>
                          <a:gd name="connsiteY55" fmla="*/ 1052925 h 2631473"/>
                          <a:gd name="connsiteX56" fmla="*/ 78274 w 2595427"/>
                          <a:gd name="connsiteY56" fmla="*/ 1123263 h 2631473"/>
                          <a:gd name="connsiteX57" fmla="*/ 36070 w 2595427"/>
                          <a:gd name="connsiteY57" fmla="*/ 1221737 h 2631473"/>
                          <a:gd name="connsiteX58" fmla="*/ 106409 w 2595427"/>
                          <a:gd name="connsiteY58" fmla="*/ 1601565 h 2631473"/>
                          <a:gd name="connsiteX59" fmla="*/ 148612 w 2595427"/>
                          <a:gd name="connsiteY59" fmla="*/ 1629700 h 2631473"/>
                          <a:gd name="connsiteX60" fmla="*/ 190815 w 2595427"/>
                          <a:gd name="connsiteY60" fmla="*/ 1981393 h 2631473"/>
                          <a:gd name="connsiteX61" fmla="*/ 204883 w 2595427"/>
                          <a:gd name="connsiteY61" fmla="*/ 2023596 h 2631473"/>
                          <a:gd name="connsiteX62" fmla="*/ 247086 w 2595427"/>
                          <a:gd name="connsiteY62" fmla="*/ 2079867 h 2631473"/>
                          <a:gd name="connsiteX63" fmla="*/ 275221 w 2595427"/>
                          <a:gd name="connsiteY63" fmla="*/ 2122070 h 2631473"/>
                          <a:gd name="connsiteX64" fmla="*/ 289289 w 2595427"/>
                          <a:gd name="connsiteY64" fmla="*/ 2164273 h 2631473"/>
                          <a:gd name="connsiteX65" fmla="*/ 331492 w 2595427"/>
                          <a:gd name="connsiteY65" fmla="*/ 2178340 h 2631473"/>
                          <a:gd name="connsiteX66" fmla="*/ 373695 w 2595427"/>
                          <a:gd name="connsiteY66" fmla="*/ 2248679 h 2631473"/>
                          <a:gd name="connsiteX67" fmla="*/ 401830 w 2595427"/>
                          <a:gd name="connsiteY67" fmla="*/ 2290882 h 2631473"/>
                          <a:gd name="connsiteX68" fmla="*/ 542507 w 2595427"/>
                          <a:gd name="connsiteY68" fmla="*/ 2403423 h 2631473"/>
                          <a:gd name="connsiteX69" fmla="*/ 584710 w 2595427"/>
                          <a:gd name="connsiteY69" fmla="*/ 2417491 h 2631473"/>
                          <a:gd name="connsiteX70" fmla="*/ 612846 w 2595427"/>
                          <a:gd name="connsiteY70" fmla="*/ 2445627 h 2631473"/>
                          <a:gd name="connsiteX71" fmla="*/ 669117 w 2595427"/>
                          <a:gd name="connsiteY71" fmla="*/ 2459694 h 2631473"/>
                          <a:gd name="connsiteX72" fmla="*/ 767590 w 2595427"/>
                          <a:gd name="connsiteY72" fmla="*/ 2487830 h 2631473"/>
                          <a:gd name="connsiteX73" fmla="*/ 837929 w 2595427"/>
                          <a:gd name="connsiteY73" fmla="*/ 2558168 h 2631473"/>
                          <a:gd name="connsiteX74" fmla="*/ 880132 w 2595427"/>
                          <a:gd name="connsiteY74" fmla="*/ 2572236 h 2631473"/>
                          <a:gd name="connsiteX75" fmla="*/ 922335 w 2595427"/>
                          <a:gd name="connsiteY75" fmla="*/ 2600371 h 2631473"/>
                          <a:gd name="connsiteX76" fmla="*/ 992674 w 2595427"/>
                          <a:gd name="connsiteY76" fmla="*/ 2614439 h 2631473"/>
                          <a:gd name="connsiteX77" fmla="*/ 1063012 w 2595427"/>
                          <a:gd name="connsiteY77" fmla="*/ 2628507 h 26314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</a:cxnLst>
                        <a:rect l="l" t="t" r="r" b="b"/>
                        <a:pathLst>
                          <a:path w="2595427" h="2631473">
                            <a:moveTo>
                              <a:pt x="2582323" y="2023596"/>
                            </a:moveTo>
                            <a:cubicBezTo>
                              <a:pt x="2553146" y="1906890"/>
                              <a:pt x="2595427" y="2008757"/>
                              <a:pt x="2526052" y="1953257"/>
                            </a:cubicBezTo>
                            <a:cubicBezTo>
                              <a:pt x="2512850" y="1942695"/>
                              <a:pt x="2510905" y="1921878"/>
                              <a:pt x="2497917" y="1911054"/>
                            </a:cubicBezTo>
                            <a:cubicBezTo>
                              <a:pt x="2481807" y="1897629"/>
                              <a:pt x="2460403" y="1892297"/>
                              <a:pt x="2441646" y="1882919"/>
                            </a:cubicBezTo>
                            <a:cubicBezTo>
                              <a:pt x="2408317" y="1849590"/>
                              <a:pt x="2376827" y="1814421"/>
                              <a:pt x="2329104" y="1798513"/>
                            </a:cubicBezTo>
                            <a:cubicBezTo>
                              <a:pt x="2315036" y="1793824"/>
                              <a:pt x="2300164" y="1791077"/>
                              <a:pt x="2286901" y="1784445"/>
                            </a:cubicBezTo>
                            <a:cubicBezTo>
                              <a:pt x="2271779" y="1776884"/>
                              <a:pt x="2259820" y="1763871"/>
                              <a:pt x="2244698" y="1756310"/>
                            </a:cubicBezTo>
                            <a:cubicBezTo>
                              <a:pt x="2212541" y="1740231"/>
                              <a:pt x="2164262" y="1736200"/>
                              <a:pt x="2132157" y="1728174"/>
                            </a:cubicBezTo>
                            <a:cubicBezTo>
                              <a:pt x="2062283" y="1710706"/>
                              <a:pt x="2114214" y="1716171"/>
                              <a:pt x="2033683" y="1685971"/>
                            </a:cubicBezTo>
                            <a:cubicBezTo>
                              <a:pt x="2015580" y="1679182"/>
                              <a:pt x="1996169" y="1676592"/>
                              <a:pt x="1977412" y="1671903"/>
                            </a:cubicBezTo>
                            <a:cubicBezTo>
                              <a:pt x="1856464" y="1591272"/>
                              <a:pt x="2009491" y="1687943"/>
                              <a:pt x="1893006" y="1629700"/>
                            </a:cubicBezTo>
                            <a:cubicBezTo>
                              <a:pt x="1877884" y="1622139"/>
                              <a:pt x="1865925" y="1609126"/>
                              <a:pt x="1850803" y="1601565"/>
                            </a:cubicBezTo>
                            <a:cubicBezTo>
                              <a:pt x="1837540" y="1594933"/>
                              <a:pt x="1821863" y="1594129"/>
                              <a:pt x="1808600" y="1587497"/>
                            </a:cubicBezTo>
                            <a:cubicBezTo>
                              <a:pt x="1793478" y="1579936"/>
                              <a:pt x="1781519" y="1566923"/>
                              <a:pt x="1766397" y="1559362"/>
                            </a:cubicBezTo>
                            <a:cubicBezTo>
                              <a:pt x="1753134" y="1552730"/>
                              <a:pt x="1737157" y="1552495"/>
                              <a:pt x="1724194" y="1545294"/>
                            </a:cubicBezTo>
                            <a:cubicBezTo>
                              <a:pt x="1587160" y="1469164"/>
                              <a:pt x="1693485" y="1502447"/>
                              <a:pt x="1583517" y="1474956"/>
                            </a:cubicBezTo>
                            <a:cubicBezTo>
                              <a:pt x="1470566" y="1362005"/>
                              <a:pt x="1671956" y="1553744"/>
                              <a:pt x="1499110" y="1432753"/>
                            </a:cubicBezTo>
                            <a:cubicBezTo>
                              <a:pt x="1466513" y="1409935"/>
                              <a:pt x="1442839" y="1376482"/>
                              <a:pt x="1414704" y="1348347"/>
                            </a:cubicBezTo>
                            <a:cubicBezTo>
                              <a:pt x="1405326" y="1338968"/>
                              <a:pt x="1397605" y="1327568"/>
                              <a:pt x="1386569" y="1320211"/>
                            </a:cubicBezTo>
                            <a:cubicBezTo>
                              <a:pt x="1372501" y="1310833"/>
                              <a:pt x="1357568" y="1302638"/>
                              <a:pt x="1344366" y="1292076"/>
                            </a:cubicBezTo>
                            <a:cubicBezTo>
                              <a:pt x="1334009" y="1283790"/>
                              <a:pt x="1326841" y="1271898"/>
                              <a:pt x="1316230" y="1263940"/>
                            </a:cubicBezTo>
                            <a:cubicBezTo>
                              <a:pt x="1289178" y="1243651"/>
                              <a:pt x="1231824" y="1207670"/>
                              <a:pt x="1231824" y="1207670"/>
                            </a:cubicBezTo>
                            <a:cubicBezTo>
                              <a:pt x="1175556" y="1123267"/>
                              <a:pt x="1236511" y="1202978"/>
                              <a:pt x="1161486" y="1137331"/>
                            </a:cubicBezTo>
                            <a:cubicBezTo>
                              <a:pt x="1062011" y="1050291"/>
                              <a:pt x="1130944" y="1080259"/>
                              <a:pt x="1048944" y="1052925"/>
                            </a:cubicBezTo>
                            <a:cubicBezTo>
                              <a:pt x="1039566" y="1038857"/>
                              <a:pt x="1032764" y="1022677"/>
                              <a:pt x="1020809" y="1010722"/>
                            </a:cubicBezTo>
                            <a:cubicBezTo>
                              <a:pt x="1008854" y="998767"/>
                              <a:pt x="991808" y="993149"/>
                              <a:pt x="978606" y="982587"/>
                            </a:cubicBezTo>
                            <a:cubicBezTo>
                              <a:pt x="968249" y="974301"/>
                              <a:pt x="960827" y="962737"/>
                              <a:pt x="950470" y="954451"/>
                            </a:cubicBezTo>
                            <a:cubicBezTo>
                              <a:pt x="937268" y="943889"/>
                              <a:pt x="921469" y="936878"/>
                              <a:pt x="908267" y="926316"/>
                            </a:cubicBezTo>
                            <a:cubicBezTo>
                              <a:pt x="897910" y="918030"/>
                              <a:pt x="890489" y="906466"/>
                              <a:pt x="880132" y="898180"/>
                            </a:cubicBezTo>
                            <a:cubicBezTo>
                              <a:pt x="866930" y="887618"/>
                              <a:pt x="850917" y="880869"/>
                              <a:pt x="837929" y="870045"/>
                            </a:cubicBezTo>
                            <a:cubicBezTo>
                              <a:pt x="822645" y="857309"/>
                              <a:pt x="812279" y="838878"/>
                              <a:pt x="795726" y="827842"/>
                            </a:cubicBezTo>
                            <a:cubicBezTo>
                              <a:pt x="783388" y="819617"/>
                              <a:pt x="767591" y="818463"/>
                              <a:pt x="753523" y="813774"/>
                            </a:cubicBezTo>
                            <a:cubicBezTo>
                              <a:pt x="734766" y="795017"/>
                              <a:pt x="709115" y="781229"/>
                              <a:pt x="697252" y="757503"/>
                            </a:cubicBezTo>
                            <a:cubicBezTo>
                              <a:pt x="687874" y="738746"/>
                              <a:pt x="681992" y="717786"/>
                              <a:pt x="669117" y="701233"/>
                            </a:cubicBezTo>
                            <a:cubicBezTo>
                              <a:pt x="648760" y="675060"/>
                              <a:pt x="622224" y="654340"/>
                              <a:pt x="598778" y="630894"/>
                            </a:cubicBezTo>
                            <a:cubicBezTo>
                              <a:pt x="584710" y="616826"/>
                              <a:pt x="567610" y="605244"/>
                              <a:pt x="556575" y="588691"/>
                            </a:cubicBezTo>
                            <a:cubicBezTo>
                              <a:pt x="469979" y="458795"/>
                              <a:pt x="580485" y="618579"/>
                              <a:pt x="500304" y="518353"/>
                            </a:cubicBezTo>
                            <a:cubicBezTo>
                              <a:pt x="442750" y="446411"/>
                              <a:pt x="501792" y="506516"/>
                              <a:pt x="444034" y="419879"/>
                            </a:cubicBezTo>
                            <a:cubicBezTo>
                              <a:pt x="436677" y="408843"/>
                              <a:pt x="425277" y="401122"/>
                              <a:pt x="415898" y="391743"/>
                            </a:cubicBezTo>
                            <a:cubicBezTo>
                              <a:pt x="406520" y="363608"/>
                              <a:pt x="394956" y="336109"/>
                              <a:pt x="387763" y="307337"/>
                            </a:cubicBezTo>
                            <a:cubicBezTo>
                              <a:pt x="383074" y="288580"/>
                              <a:pt x="384420" y="267154"/>
                              <a:pt x="373695" y="251067"/>
                            </a:cubicBezTo>
                            <a:cubicBezTo>
                              <a:pt x="364316" y="236999"/>
                              <a:pt x="345560" y="232310"/>
                              <a:pt x="331492" y="222931"/>
                            </a:cubicBezTo>
                            <a:cubicBezTo>
                              <a:pt x="322114" y="166660"/>
                              <a:pt x="321397" y="0"/>
                              <a:pt x="303357" y="54119"/>
                            </a:cubicBezTo>
                            <a:cubicBezTo>
                              <a:pt x="230768" y="271880"/>
                              <a:pt x="313965" y="46969"/>
                              <a:pt x="247086" y="180728"/>
                            </a:cubicBezTo>
                            <a:cubicBezTo>
                              <a:pt x="210562" y="253776"/>
                              <a:pt x="259837" y="196111"/>
                              <a:pt x="204883" y="251067"/>
                            </a:cubicBezTo>
                            <a:cubicBezTo>
                              <a:pt x="195504" y="279202"/>
                              <a:pt x="190010" y="308947"/>
                              <a:pt x="176747" y="335473"/>
                            </a:cubicBezTo>
                            <a:cubicBezTo>
                              <a:pt x="167369" y="354230"/>
                              <a:pt x="156400" y="372272"/>
                              <a:pt x="148612" y="391743"/>
                            </a:cubicBezTo>
                            <a:cubicBezTo>
                              <a:pt x="137598" y="419279"/>
                              <a:pt x="129855" y="448014"/>
                              <a:pt x="120477" y="476150"/>
                            </a:cubicBezTo>
                            <a:lnTo>
                              <a:pt x="106409" y="518353"/>
                            </a:lnTo>
                            <a:cubicBezTo>
                              <a:pt x="112424" y="596545"/>
                              <a:pt x="89148" y="683972"/>
                              <a:pt x="148612" y="743436"/>
                            </a:cubicBezTo>
                            <a:cubicBezTo>
                              <a:pt x="160567" y="755391"/>
                              <a:pt x="176747" y="762193"/>
                              <a:pt x="190815" y="771571"/>
                            </a:cubicBezTo>
                            <a:cubicBezTo>
                              <a:pt x="200193" y="785639"/>
                              <a:pt x="208388" y="800572"/>
                              <a:pt x="218950" y="813774"/>
                            </a:cubicBezTo>
                            <a:cubicBezTo>
                              <a:pt x="227236" y="824131"/>
                              <a:pt x="240262" y="830537"/>
                              <a:pt x="247086" y="841910"/>
                            </a:cubicBezTo>
                            <a:cubicBezTo>
                              <a:pt x="254715" y="854625"/>
                              <a:pt x="256465" y="870045"/>
                              <a:pt x="261154" y="884113"/>
                            </a:cubicBezTo>
                            <a:cubicBezTo>
                              <a:pt x="226257" y="988802"/>
                              <a:pt x="279826" y="849069"/>
                              <a:pt x="190815" y="982587"/>
                            </a:cubicBezTo>
                            <a:cubicBezTo>
                              <a:pt x="155323" y="1035826"/>
                              <a:pt x="174635" y="1012835"/>
                              <a:pt x="134544" y="1052925"/>
                            </a:cubicBezTo>
                            <a:cubicBezTo>
                              <a:pt x="100958" y="1153686"/>
                              <a:pt x="148974" y="1038424"/>
                              <a:pt x="78274" y="1123263"/>
                            </a:cubicBezTo>
                            <a:cubicBezTo>
                              <a:pt x="58959" y="1146441"/>
                              <a:pt x="45843" y="1192418"/>
                              <a:pt x="36070" y="1221737"/>
                            </a:cubicBezTo>
                            <a:cubicBezTo>
                              <a:pt x="38488" y="1272520"/>
                              <a:pt x="0" y="1530626"/>
                              <a:pt x="106409" y="1601565"/>
                            </a:cubicBezTo>
                            <a:lnTo>
                              <a:pt x="148612" y="1629700"/>
                            </a:lnTo>
                            <a:cubicBezTo>
                              <a:pt x="164238" y="1926596"/>
                              <a:pt x="134467" y="1812349"/>
                              <a:pt x="190815" y="1981393"/>
                            </a:cubicBezTo>
                            <a:cubicBezTo>
                              <a:pt x="195504" y="1995461"/>
                              <a:pt x="195986" y="2011733"/>
                              <a:pt x="204883" y="2023596"/>
                            </a:cubicBezTo>
                            <a:cubicBezTo>
                              <a:pt x="218951" y="2042353"/>
                              <a:pt x="233458" y="2060788"/>
                              <a:pt x="247086" y="2079867"/>
                            </a:cubicBezTo>
                            <a:cubicBezTo>
                              <a:pt x="256913" y="2093625"/>
                              <a:pt x="267660" y="2106948"/>
                              <a:pt x="275221" y="2122070"/>
                            </a:cubicBezTo>
                            <a:cubicBezTo>
                              <a:pt x="281853" y="2135333"/>
                              <a:pt x="278803" y="2153788"/>
                              <a:pt x="289289" y="2164273"/>
                            </a:cubicBezTo>
                            <a:cubicBezTo>
                              <a:pt x="299774" y="2174758"/>
                              <a:pt x="317424" y="2173651"/>
                              <a:pt x="331492" y="2178340"/>
                            </a:cubicBezTo>
                            <a:cubicBezTo>
                              <a:pt x="355923" y="2251631"/>
                              <a:pt x="329557" y="2193506"/>
                              <a:pt x="373695" y="2248679"/>
                            </a:cubicBezTo>
                            <a:cubicBezTo>
                              <a:pt x="384257" y="2261881"/>
                              <a:pt x="390597" y="2278245"/>
                              <a:pt x="401830" y="2290882"/>
                            </a:cubicBezTo>
                            <a:cubicBezTo>
                              <a:pt x="465377" y="2362372"/>
                              <a:pt x="469457" y="2372116"/>
                              <a:pt x="542507" y="2403423"/>
                            </a:cubicBezTo>
                            <a:cubicBezTo>
                              <a:pt x="556137" y="2409264"/>
                              <a:pt x="570642" y="2412802"/>
                              <a:pt x="584710" y="2417491"/>
                            </a:cubicBezTo>
                            <a:cubicBezTo>
                              <a:pt x="594089" y="2426870"/>
                              <a:pt x="600983" y="2439695"/>
                              <a:pt x="612846" y="2445627"/>
                            </a:cubicBezTo>
                            <a:cubicBezTo>
                              <a:pt x="630139" y="2454273"/>
                              <a:pt x="650464" y="2454607"/>
                              <a:pt x="669117" y="2459694"/>
                            </a:cubicBezTo>
                            <a:cubicBezTo>
                              <a:pt x="702052" y="2468676"/>
                              <a:pt x="734766" y="2478451"/>
                              <a:pt x="767590" y="2487830"/>
                            </a:cubicBezTo>
                            <a:cubicBezTo>
                              <a:pt x="791036" y="2511276"/>
                              <a:pt x="806473" y="2547682"/>
                              <a:pt x="837929" y="2558168"/>
                            </a:cubicBezTo>
                            <a:cubicBezTo>
                              <a:pt x="851997" y="2562857"/>
                              <a:pt x="866869" y="2565604"/>
                              <a:pt x="880132" y="2572236"/>
                            </a:cubicBezTo>
                            <a:cubicBezTo>
                              <a:pt x="895254" y="2579797"/>
                              <a:pt x="906504" y="2594435"/>
                              <a:pt x="922335" y="2600371"/>
                            </a:cubicBezTo>
                            <a:cubicBezTo>
                              <a:pt x="944723" y="2608767"/>
                              <a:pt x="969477" y="2608640"/>
                              <a:pt x="992674" y="2614439"/>
                            </a:cubicBezTo>
                            <a:cubicBezTo>
                              <a:pt x="1060808" y="2631473"/>
                              <a:pt x="1009275" y="2628507"/>
                              <a:pt x="1063012" y="2628507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182" name="Freeform 1181"/>
                      <p:cNvSpPr/>
                      <p:nvPr/>
                    </p:nvSpPr>
                    <p:spPr>
                      <a:xfrm>
                        <a:off x="5110217" y="1709566"/>
                        <a:ext cx="155132" cy="147369"/>
                      </a:xfrm>
                      <a:custGeom>
                        <a:avLst/>
                        <a:gdLst>
                          <a:gd name="connsiteX0" fmla="*/ 80761 w 155132"/>
                          <a:gd name="connsiteY0" fmla="*/ 6692 h 147369"/>
                          <a:gd name="connsiteX1" fmla="*/ 10423 w 155132"/>
                          <a:gd name="connsiteY1" fmla="*/ 20760 h 147369"/>
                          <a:gd name="connsiteX2" fmla="*/ 38558 w 155132"/>
                          <a:gd name="connsiteY2" fmla="*/ 147369 h 147369"/>
                          <a:gd name="connsiteX3" fmla="*/ 108897 w 155132"/>
                          <a:gd name="connsiteY3" fmla="*/ 133302 h 147369"/>
                          <a:gd name="connsiteX4" fmla="*/ 122965 w 155132"/>
                          <a:gd name="connsiteY4" fmla="*/ 20760 h 147369"/>
                          <a:gd name="connsiteX5" fmla="*/ 80761 w 155132"/>
                          <a:gd name="connsiteY5" fmla="*/ 6692 h 147369"/>
                          <a:gd name="connsiteX6" fmla="*/ 24491 w 155132"/>
                          <a:gd name="connsiteY6" fmla="*/ 20760 h 1473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55132" h="147369">
                            <a:moveTo>
                              <a:pt x="80761" y="6692"/>
                            </a:moveTo>
                            <a:cubicBezTo>
                              <a:pt x="57315" y="11381"/>
                              <a:pt x="22286" y="0"/>
                              <a:pt x="10423" y="20760"/>
                            </a:cubicBezTo>
                            <a:cubicBezTo>
                              <a:pt x="0" y="39001"/>
                              <a:pt x="29471" y="120107"/>
                              <a:pt x="38558" y="147369"/>
                            </a:cubicBezTo>
                            <a:cubicBezTo>
                              <a:pt x="62004" y="142680"/>
                              <a:pt x="86920" y="142721"/>
                              <a:pt x="108897" y="133302"/>
                            </a:cubicBezTo>
                            <a:cubicBezTo>
                              <a:pt x="155132" y="113487"/>
                              <a:pt x="143661" y="56978"/>
                              <a:pt x="122965" y="20760"/>
                            </a:cubicBezTo>
                            <a:cubicBezTo>
                              <a:pt x="115608" y="7885"/>
                              <a:pt x="94829" y="11381"/>
                              <a:pt x="80761" y="6692"/>
                            </a:cubicBezTo>
                            <a:lnTo>
                              <a:pt x="24491" y="20760"/>
                            </a:lnTo>
                          </a:path>
                        </a:pathLst>
                      </a:custGeom>
                      <a:solidFill>
                        <a:srgbClr val="C00000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183" name="Freeform 1182"/>
                      <p:cNvSpPr/>
                      <p:nvPr/>
                    </p:nvSpPr>
                    <p:spPr>
                      <a:xfrm>
                        <a:off x="4520419" y="2124222"/>
                        <a:ext cx="487679" cy="689316"/>
                      </a:xfrm>
                      <a:custGeom>
                        <a:avLst/>
                        <a:gdLst>
                          <a:gd name="connsiteX0" fmla="*/ 9378 w 487679"/>
                          <a:gd name="connsiteY0" fmla="*/ 14067 h 689316"/>
                          <a:gd name="connsiteX1" fmla="*/ 37513 w 487679"/>
                          <a:gd name="connsiteY1" fmla="*/ 168812 h 689316"/>
                          <a:gd name="connsiteX2" fmla="*/ 121919 w 487679"/>
                          <a:gd name="connsiteY2" fmla="*/ 309489 h 689316"/>
                          <a:gd name="connsiteX3" fmla="*/ 150055 w 487679"/>
                          <a:gd name="connsiteY3" fmla="*/ 365760 h 689316"/>
                          <a:gd name="connsiteX4" fmla="*/ 234461 w 487679"/>
                          <a:gd name="connsiteY4" fmla="*/ 450166 h 689316"/>
                          <a:gd name="connsiteX5" fmla="*/ 262596 w 487679"/>
                          <a:gd name="connsiteY5" fmla="*/ 492369 h 689316"/>
                          <a:gd name="connsiteX6" fmla="*/ 318867 w 487679"/>
                          <a:gd name="connsiteY6" fmla="*/ 548640 h 689316"/>
                          <a:gd name="connsiteX7" fmla="*/ 375138 w 487679"/>
                          <a:gd name="connsiteY7" fmla="*/ 633046 h 689316"/>
                          <a:gd name="connsiteX8" fmla="*/ 403273 w 487679"/>
                          <a:gd name="connsiteY8" fmla="*/ 675249 h 689316"/>
                          <a:gd name="connsiteX9" fmla="*/ 473612 w 487679"/>
                          <a:gd name="connsiteY9" fmla="*/ 689316 h 689316"/>
                          <a:gd name="connsiteX10" fmla="*/ 487679 w 487679"/>
                          <a:gd name="connsiteY10" fmla="*/ 647113 h 689316"/>
                          <a:gd name="connsiteX11" fmla="*/ 473612 w 487679"/>
                          <a:gd name="connsiteY11" fmla="*/ 548640 h 689316"/>
                          <a:gd name="connsiteX12" fmla="*/ 445476 w 487679"/>
                          <a:gd name="connsiteY12" fmla="*/ 520504 h 689316"/>
                          <a:gd name="connsiteX13" fmla="*/ 375138 w 487679"/>
                          <a:gd name="connsiteY13" fmla="*/ 464233 h 689316"/>
                          <a:gd name="connsiteX14" fmla="*/ 318867 w 487679"/>
                          <a:gd name="connsiteY14" fmla="*/ 379827 h 689316"/>
                          <a:gd name="connsiteX15" fmla="*/ 234461 w 487679"/>
                          <a:gd name="connsiteY15" fmla="*/ 182880 h 689316"/>
                          <a:gd name="connsiteX16" fmla="*/ 178190 w 487679"/>
                          <a:gd name="connsiteY16" fmla="*/ 126609 h 689316"/>
                          <a:gd name="connsiteX17" fmla="*/ 93784 w 487679"/>
                          <a:gd name="connsiteY17" fmla="*/ 84406 h 689316"/>
                          <a:gd name="connsiteX18" fmla="*/ 9378 w 487679"/>
                          <a:gd name="connsiteY18" fmla="*/ 14067 h 6893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487679" h="689316">
                            <a:moveTo>
                              <a:pt x="9378" y="14067"/>
                            </a:moveTo>
                            <a:cubicBezTo>
                              <a:pt x="0" y="28134"/>
                              <a:pt x="22208" y="127999"/>
                              <a:pt x="37513" y="168812"/>
                            </a:cubicBezTo>
                            <a:cubicBezTo>
                              <a:pt x="69091" y="253021"/>
                              <a:pt x="72850" y="211353"/>
                              <a:pt x="121919" y="309489"/>
                            </a:cubicBezTo>
                            <a:cubicBezTo>
                              <a:pt x="131298" y="328246"/>
                              <a:pt x="136954" y="349384"/>
                              <a:pt x="150055" y="365760"/>
                            </a:cubicBezTo>
                            <a:cubicBezTo>
                              <a:pt x="174911" y="396830"/>
                              <a:pt x="212390" y="417059"/>
                              <a:pt x="234461" y="450166"/>
                            </a:cubicBezTo>
                            <a:cubicBezTo>
                              <a:pt x="243839" y="464234"/>
                              <a:pt x="251593" y="479532"/>
                              <a:pt x="262596" y="492369"/>
                            </a:cubicBezTo>
                            <a:cubicBezTo>
                              <a:pt x="279859" y="512509"/>
                              <a:pt x="304153" y="526569"/>
                              <a:pt x="318867" y="548640"/>
                            </a:cubicBezTo>
                            <a:lnTo>
                              <a:pt x="375138" y="633046"/>
                            </a:lnTo>
                            <a:cubicBezTo>
                              <a:pt x="384516" y="647114"/>
                              <a:pt x="386694" y="671933"/>
                              <a:pt x="403273" y="675249"/>
                            </a:cubicBezTo>
                            <a:lnTo>
                              <a:pt x="473612" y="689316"/>
                            </a:lnTo>
                            <a:cubicBezTo>
                              <a:pt x="478301" y="675248"/>
                              <a:pt x="487679" y="661942"/>
                              <a:pt x="487679" y="647113"/>
                            </a:cubicBezTo>
                            <a:cubicBezTo>
                              <a:pt x="487679" y="613955"/>
                              <a:pt x="484097" y="580096"/>
                              <a:pt x="473612" y="548640"/>
                            </a:cubicBezTo>
                            <a:cubicBezTo>
                              <a:pt x="469418" y="536057"/>
                              <a:pt x="455833" y="528790"/>
                              <a:pt x="445476" y="520504"/>
                            </a:cubicBezTo>
                            <a:cubicBezTo>
                              <a:pt x="356750" y="449524"/>
                              <a:pt x="443067" y="532164"/>
                              <a:pt x="375138" y="464233"/>
                            </a:cubicBezTo>
                            <a:cubicBezTo>
                              <a:pt x="328595" y="324609"/>
                              <a:pt x="406684" y="537898"/>
                              <a:pt x="318867" y="379827"/>
                            </a:cubicBezTo>
                            <a:cubicBezTo>
                              <a:pt x="276830" y="304160"/>
                              <a:pt x="304899" y="253318"/>
                              <a:pt x="234461" y="182880"/>
                            </a:cubicBezTo>
                            <a:cubicBezTo>
                              <a:pt x="215704" y="164123"/>
                              <a:pt x="203355" y="134998"/>
                              <a:pt x="178190" y="126609"/>
                            </a:cubicBezTo>
                            <a:cubicBezTo>
                              <a:pt x="137343" y="112993"/>
                              <a:pt x="128491" y="114155"/>
                              <a:pt x="93784" y="84406"/>
                            </a:cubicBezTo>
                            <a:cubicBezTo>
                              <a:pt x="73644" y="67143"/>
                              <a:pt x="18756" y="0"/>
                              <a:pt x="9378" y="14067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184" name="Freeform 1183"/>
                      <p:cNvSpPr/>
                      <p:nvPr/>
                    </p:nvSpPr>
                    <p:spPr>
                      <a:xfrm>
                        <a:off x="1393696" y="2602523"/>
                        <a:ext cx="1321369" cy="436099"/>
                      </a:xfrm>
                      <a:custGeom>
                        <a:avLst/>
                        <a:gdLst>
                          <a:gd name="connsiteX0" fmla="*/ 1166624 w 1321369"/>
                          <a:gd name="connsiteY0" fmla="*/ 0 h 436099"/>
                          <a:gd name="connsiteX1" fmla="*/ 1040015 w 1321369"/>
                          <a:gd name="connsiteY1" fmla="*/ 42203 h 436099"/>
                          <a:gd name="connsiteX2" fmla="*/ 997812 w 1321369"/>
                          <a:gd name="connsiteY2" fmla="*/ 56271 h 436099"/>
                          <a:gd name="connsiteX3" fmla="*/ 913406 w 1321369"/>
                          <a:gd name="connsiteY3" fmla="*/ 98474 h 436099"/>
                          <a:gd name="connsiteX4" fmla="*/ 871202 w 1321369"/>
                          <a:gd name="connsiteY4" fmla="*/ 126609 h 436099"/>
                          <a:gd name="connsiteX5" fmla="*/ 814932 w 1321369"/>
                          <a:gd name="connsiteY5" fmla="*/ 154745 h 436099"/>
                          <a:gd name="connsiteX6" fmla="*/ 772729 w 1321369"/>
                          <a:gd name="connsiteY6" fmla="*/ 182880 h 436099"/>
                          <a:gd name="connsiteX7" fmla="*/ 702390 w 1321369"/>
                          <a:gd name="connsiteY7" fmla="*/ 196948 h 436099"/>
                          <a:gd name="connsiteX8" fmla="*/ 463239 w 1321369"/>
                          <a:gd name="connsiteY8" fmla="*/ 211015 h 436099"/>
                          <a:gd name="connsiteX9" fmla="*/ 350698 w 1321369"/>
                          <a:gd name="connsiteY9" fmla="*/ 239151 h 436099"/>
                          <a:gd name="connsiteX10" fmla="*/ 266292 w 1321369"/>
                          <a:gd name="connsiteY10" fmla="*/ 267286 h 436099"/>
                          <a:gd name="connsiteX11" fmla="*/ 224089 w 1321369"/>
                          <a:gd name="connsiteY11" fmla="*/ 295422 h 436099"/>
                          <a:gd name="connsiteX12" fmla="*/ 181886 w 1321369"/>
                          <a:gd name="connsiteY12" fmla="*/ 309489 h 436099"/>
                          <a:gd name="connsiteX13" fmla="*/ 111547 w 1321369"/>
                          <a:gd name="connsiteY13" fmla="*/ 351692 h 436099"/>
                          <a:gd name="connsiteX14" fmla="*/ 435104 w 1321369"/>
                          <a:gd name="connsiteY14" fmla="*/ 379828 h 436099"/>
                          <a:gd name="connsiteX15" fmla="*/ 519510 w 1321369"/>
                          <a:gd name="connsiteY15" fmla="*/ 407963 h 436099"/>
                          <a:gd name="connsiteX16" fmla="*/ 603916 w 1321369"/>
                          <a:gd name="connsiteY16" fmla="*/ 436099 h 436099"/>
                          <a:gd name="connsiteX17" fmla="*/ 899338 w 1321369"/>
                          <a:gd name="connsiteY17" fmla="*/ 422031 h 436099"/>
                          <a:gd name="connsiteX18" fmla="*/ 1096286 w 1321369"/>
                          <a:gd name="connsiteY18" fmla="*/ 407963 h 436099"/>
                          <a:gd name="connsiteX19" fmla="*/ 1138489 w 1321369"/>
                          <a:gd name="connsiteY19" fmla="*/ 379828 h 436099"/>
                          <a:gd name="connsiteX20" fmla="*/ 1180692 w 1321369"/>
                          <a:gd name="connsiteY20" fmla="*/ 365760 h 436099"/>
                          <a:gd name="connsiteX21" fmla="*/ 1251030 w 1321369"/>
                          <a:gd name="connsiteY21" fmla="*/ 309489 h 436099"/>
                          <a:gd name="connsiteX22" fmla="*/ 1265098 w 1321369"/>
                          <a:gd name="connsiteY22" fmla="*/ 267286 h 436099"/>
                          <a:gd name="connsiteX23" fmla="*/ 1279166 w 1321369"/>
                          <a:gd name="connsiteY23" fmla="*/ 211015 h 436099"/>
                          <a:gd name="connsiteX24" fmla="*/ 1321369 w 1321369"/>
                          <a:gd name="connsiteY24" fmla="*/ 168812 h 436099"/>
                          <a:gd name="connsiteX25" fmla="*/ 1307301 w 1321369"/>
                          <a:gd name="connsiteY25" fmla="*/ 70339 h 436099"/>
                          <a:gd name="connsiteX26" fmla="*/ 1236962 w 1321369"/>
                          <a:gd name="connsiteY26" fmla="*/ 28135 h 436099"/>
                          <a:gd name="connsiteX27" fmla="*/ 1194759 w 1321369"/>
                          <a:gd name="connsiteY27" fmla="*/ 0 h 436099"/>
                          <a:gd name="connsiteX28" fmla="*/ 1166624 w 1321369"/>
                          <a:gd name="connsiteY28" fmla="*/ 0 h 4360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321369" h="436099">
                            <a:moveTo>
                              <a:pt x="1166624" y="0"/>
                            </a:moveTo>
                            <a:lnTo>
                              <a:pt x="1040015" y="42203"/>
                            </a:lnTo>
                            <a:lnTo>
                              <a:pt x="997812" y="56271"/>
                            </a:lnTo>
                            <a:cubicBezTo>
                              <a:pt x="941183" y="112898"/>
                              <a:pt x="1004149" y="59584"/>
                              <a:pt x="913406" y="98474"/>
                            </a:cubicBezTo>
                            <a:cubicBezTo>
                              <a:pt x="897866" y="105134"/>
                              <a:pt x="885882" y="118221"/>
                              <a:pt x="871202" y="126609"/>
                            </a:cubicBezTo>
                            <a:cubicBezTo>
                              <a:pt x="852994" y="137013"/>
                              <a:pt x="833140" y="144340"/>
                              <a:pt x="814932" y="154745"/>
                            </a:cubicBezTo>
                            <a:cubicBezTo>
                              <a:pt x="800253" y="163133"/>
                              <a:pt x="788560" y="176944"/>
                              <a:pt x="772729" y="182880"/>
                            </a:cubicBezTo>
                            <a:cubicBezTo>
                              <a:pt x="750341" y="191276"/>
                              <a:pt x="726202" y="194783"/>
                              <a:pt x="702390" y="196948"/>
                            </a:cubicBezTo>
                            <a:cubicBezTo>
                              <a:pt x="622863" y="204178"/>
                              <a:pt x="542956" y="206326"/>
                              <a:pt x="463239" y="211015"/>
                            </a:cubicBezTo>
                            <a:cubicBezTo>
                              <a:pt x="335197" y="253697"/>
                              <a:pt x="537412" y="188229"/>
                              <a:pt x="350698" y="239151"/>
                            </a:cubicBezTo>
                            <a:cubicBezTo>
                              <a:pt x="322086" y="246954"/>
                              <a:pt x="266292" y="267286"/>
                              <a:pt x="266292" y="267286"/>
                            </a:cubicBezTo>
                            <a:cubicBezTo>
                              <a:pt x="252224" y="276665"/>
                              <a:pt x="239211" y="287861"/>
                              <a:pt x="224089" y="295422"/>
                            </a:cubicBezTo>
                            <a:cubicBezTo>
                              <a:pt x="210826" y="302054"/>
                              <a:pt x="194601" y="301860"/>
                              <a:pt x="181886" y="309489"/>
                            </a:cubicBezTo>
                            <a:cubicBezTo>
                              <a:pt x="85334" y="367420"/>
                              <a:pt x="231099" y="311843"/>
                              <a:pt x="111547" y="351692"/>
                            </a:cubicBezTo>
                            <a:cubicBezTo>
                              <a:pt x="286556" y="395445"/>
                              <a:pt x="0" y="327616"/>
                              <a:pt x="435104" y="379828"/>
                            </a:cubicBezTo>
                            <a:cubicBezTo>
                              <a:pt x="464550" y="383362"/>
                              <a:pt x="491375" y="398585"/>
                              <a:pt x="519510" y="407963"/>
                            </a:cubicBezTo>
                            <a:lnTo>
                              <a:pt x="603916" y="436099"/>
                            </a:lnTo>
                            <a:lnTo>
                              <a:pt x="899338" y="422031"/>
                            </a:lnTo>
                            <a:cubicBezTo>
                              <a:pt x="965047" y="418276"/>
                              <a:pt x="1031471" y="419401"/>
                              <a:pt x="1096286" y="407963"/>
                            </a:cubicBezTo>
                            <a:cubicBezTo>
                              <a:pt x="1112936" y="405025"/>
                              <a:pt x="1123367" y="387389"/>
                              <a:pt x="1138489" y="379828"/>
                            </a:cubicBezTo>
                            <a:cubicBezTo>
                              <a:pt x="1151752" y="373196"/>
                              <a:pt x="1167429" y="372392"/>
                              <a:pt x="1180692" y="365760"/>
                            </a:cubicBezTo>
                            <a:cubicBezTo>
                              <a:pt x="1216187" y="348013"/>
                              <a:pt x="1224860" y="335660"/>
                              <a:pt x="1251030" y="309489"/>
                            </a:cubicBezTo>
                            <a:cubicBezTo>
                              <a:pt x="1255719" y="295421"/>
                              <a:pt x="1261024" y="281544"/>
                              <a:pt x="1265098" y="267286"/>
                            </a:cubicBezTo>
                            <a:cubicBezTo>
                              <a:pt x="1270410" y="248696"/>
                              <a:pt x="1269573" y="227802"/>
                              <a:pt x="1279166" y="211015"/>
                            </a:cubicBezTo>
                            <a:cubicBezTo>
                              <a:pt x="1289037" y="193742"/>
                              <a:pt x="1307301" y="182880"/>
                              <a:pt x="1321369" y="168812"/>
                            </a:cubicBezTo>
                            <a:cubicBezTo>
                              <a:pt x="1316680" y="135988"/>
                              <a:pt x="1317786" y="101795"/>
                              <a:pt x="1307301" y="70339"/>
                            </a:cubicBezTo>
                            <a:cubicBezTo>
                              <a:pt x="1296310" y="37365"/>
                              <a:pt x="1260858" y="40083"/>
                              <a:pt x="1236962" y="28135"/>
                            </a:cubicBezTo>
                            <a:cubicBezTo>
                              <a:pt x="1221840" y="20574"/>
                              <a:pt x="1208827" y="9378"/>
                              <a:pt x="1194759" y="0"/>
                            </a:cubicBezTo>
                            <a:lnTo>
                              <a:pt x="1166624" y="0"/>
                            </a:lnTo>
                            <a:close/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831" name="Group 830"/>
                    <p:cNvGrpSpPr/>
                    <p:nvPr/>
                  </p:nvGrpSpPr>
                  <p:grpSpPr>
                    <a:xfrm>
                      <a:off x="1143002" y="0"/>
                      <a:ext cx="6934193" cy="6857998"/>
                      <a:chOff x="1295401" y="1524000"/>
                      <a:chExt cx="4650612" cy="4902758"/>
                    </a:xfrm>
                  </p:grpSpPr>
                  <p:grpSp>
                    <p:nvGrpSpPr>
                      <p:cNvPr id="887" name="Group 886"/>
                      <p:cNvGrpSpPr/>
                      <p:nvPr/>
                    </p:nvGrpSpPr>
                    <p:grpSpPr>
                      <a:xfrm rot="1477693">
                        <a:off x="1978783" y="3378103"/>
                        <a:ext cx="3967230" cy="3048655"/>
                        <a:chOff x="1310000" y="457200"/>
                        <a:chExt cx="3795399" cy="5352757"/>
                      </a:xfrm>
                    </p:grpSpPr>
                    <p:grpSp>
                      <p:nvGrpSpPr>
                        <p:cNvPr id="1032" name="Group 1031"/>
                        <p:cNvGrpSpPr/>
                        <p:nvPr/>
                      </p:nvGrpSpPr>
                      <p:grpSpPr>
                        <a:xfrm>
                          <a:off x="3809999" y="2438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170" name="Freeform 1169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71" name="Freeform 1170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72" name="Freeform 1171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73" name="Freeform 1172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74" name="Freeform 1173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sp>
                      <p:nvSpPr>
                        <p:cNvPr id="1033" name="Freeform 1032"/>
                        <p:cNvSpPr/>
                        <p:nvPr/>
                      </p:nvSpPr>
                      <p:spPr>
                        <a:xfrm>
                          <a:off x="1310000" y="826180"/>
                          <a:ext cx="3501151" cy="4983777"/>
                        </a:xfrm>
                        <a:custGeom>
                          <a:avLst/>
                          <a:gdLst>
                            <a:gd name="connsiteX0" fmla="*/ 26431 w 3501151"/>
                            <a:gd name="connsiteY0" fmla="*/ 4632085 h 4983777"/>
                            <a:gd name="connsiteX1" fmla="*/ 124905 w 3501151"/>
                            <a:gd name="connsiteY1" fmla="*/ 4589882 h 4983777"/>
                            <a:gd name="connsiteX2" fmla="*/ 209311 w 3501151"/>
                            <a:gd name="connsiteY2" fmla="*/ 4561746 h 4983777"/>
                            <a:gd name="connsiteX3" fmla="*/ 251514 w 3501151"/>
                            <a:gd name="connsiteY3" fmla="*/ 4547678 h 4983777"/>
                            <a:gd name="connsiteX4" fmla="*/ 335920 w 3501151"/>
                            <a:gd name="connsiteY4" fmla="*/ 4463272 h 4983777"/>
                            <a:gd name="connsiteX5" fmla="*/ 378123 w 3501151"/>
                            <a:gd name="connsiteY5" fmla="*/ 4421069 h 4983777"/>
                            <a:gd name="connsiteX6" fmla="*/ 420326 w 3501151"/>
                            <a:gd name="connsiteY6" fmla="*/ 4407002 h 4983777"/>
                            <a:gd name="connsiteX7" fmla="*/ 434394 w 3501151"/>
                            <a:gd name="connsiteY7" fmla="*/ 4364798 h 4983777"/>
                            <a:gd name="connsiteX8" fmla="*/ 518800 w 3501151"/>
                            <a:gd name="connsiteY8" fmla="*/ 4308528 h 4983777"/>
                            <a:gd name="connsiteX9" fmla="*/ 546935 w 3501151"/>
                            <a:gd name="connsiteY9" fmla="*/ 4266325 h 4983777"/>
                            <a:gd name="connsiteX10" fmla="*/ 575071 w 3501151"/>
                            <a:gd name="connsiteY10" fmla="*/ 4238189 h 4983777"/>
                            <a:gd name="connsiteX11" fmla="*/ 589138 w 3501151"/>
                            <a:gd name="connsiteY11" fmla="*/ 4125648 h 4983777"/>
                            <a:gd name="connsiteX12" fmla="*/ 617274 w 3501151"/>
                            <a:gd name="connsiteY12" fmla="*/ 4041242 h 4983777"/>
                            <a:gd name="connsiteX13" fmla="*/ 631342 w 3501151"/>
                            <a:gd name="connsiteY13" fmla="*/ 3703617 h 4983777"/>
                            <a:gd name="connsiteX14" fmla="*/ 645409 w 3501151"/>
                            <a:gd name="connsiteY14" fmla="*/ 3619211 h 4983777"/>
                            <a:gd name="connsiteX15" fmla="*/ 659477 w 3501151"/>
                            <a:gd name="connsiteY15" fmla="*/ 3492602 h 4983777"/>
                            <a:gd name="connsiteX16" fmla="*/ 687612 w 3501151"/>
                            <a:gd name="connsiteY16" fmla="*/ 3394128 h 4983777"/>
                            <a:gd name="connsiteX17" fmla="*/ 701680 w 3501151"/>
                            <a:gd name="connsiteY17" fmla="*/ 4013106 h 4983777"/>
                            <a:gd name="connsiteX18" fmla="*/ 757951 w 3501151"/>
                            <a:gd name="connsiteY18" fmla="*/ 3984971 h 4983777"/>
                            <a:gd name="connsiteX19" fmla="*/ 800154 w 3501151"/>
                            <a:gd name="connsiteY19" fmla="*/ 3900565 h 4983777"/>
                            <a:gd name="connsiteX20" fmla="*/ 856425 w 3501151"/>
                            <a:gd name="connsiteY20" fmla="*/ 3830226 h 4983777"/>
                            <a:gd name="connsiteX21" fmla="*/ 870492 w 3501151"/>
                            <a:gd name="connsiteY21" fmla="*/ 3788023 h 4983777"/>
                            <a:gd name="connsiteX22" fmla="*/ 898628 w 3501151"/>
                            <a:gd name="connsiteY22" fmla="*/ 3759888 h 4983777"/>
                            <a:gd name="connsiteX23" fmla="*/ 926763 w 3501151"/>
                            <a:gd name="connsiteY23" fmla="*/ 3675482 h 4983777"/>
                            <a:gd name="connsiteX24" fmla="*/ 983034 w 3501151"/>
                            <a:gd name="connsiteY24" fmla="*/ 3591075 h 4983777"/>
                            <a:gd name="connsiteX25" fmla="*/ 997102 w 3501151"/>
                            <a:gd name="connsiteY25" fmla="*/ 3548872 h 4983777"/>
                            <a:gd name="connsiteX26" fmla="*/ 1053372 w 3501151"/>
                            <a:gd name="connsiteY26" fmla="*/ 3464466 h 4983777"/>
                            <a:gd name="connsiteX27" fmla="*/ 1081508 w 3501151"/>
                            <a:gd name="connsiteY27" fmla="*/ 3422263 h 4983777"/>
                            <a:gd name="connsiteX28" fmla="*/ 1109643 w 3501151"/>
                            <a:gd name="connsiteY28" fmla="*/ 3323789 h 4983777"/>
                            <a:gd name="connsiteX29" fmla="*/ 1151846 w 3501151"/>
                            <a:gd name="connsiteY29" fmla="*/ 3197180 h 4983777"/>
                            <a:gd name="connsiteX30" fmla="*/ 1165914 w 3501151"/>
                            <a:gd name="connsiteY30" fmla="*/ 3154977 h 4983777"/>
                            <a:gd name="connsiteX31" fmla="*/ 1179982 w 3501151"/>
                            <a:gd name="connsiteY31" fmla="*/ 3112774 h 4983777"/>
                            <a:gd name="connsiteX32" fmla="*/ 1165914 w 3501151"/>
                            <a:gd name="connsiteY32" fmla="*/ 2915826 h 4983777"/>
                            <a:gd name="connsiteX33" fmla="*/ 1137778 w 3501151"/>
                            <a:gd name="connsiteY33" fmla="*/ 2873623 h 4983777"/>
                            <a:gd name="connsiteX34" fmla="*/ 1095575 w 3501151"/>
                            <a:gd name="connsiteY34" fmla="*/ 2789217 h 4983777"/>
                            <a:gd name="connsiteX35" fmla="*/ 1081508 w 3501151"/>
                            <a:gd name="connsiteY35" fmla="*/ 2747014 h 4983777"/>
                            <a:gd name="connsiteX36" fmla="*/ 1011169 w 3501151"/>
                            <a:gd name="connsiteY36" fmla="*/ 2690743 h 4983777"/>
                            <a:gd name="connsiteX37" fmla="*/ 968966 w 3501151"/>
                            <a:gd name="connsiteY37" fmla="*/ 2648540 h 4983777"/>
                            <a:gd name="connsiteX38" fmla="*/ 940831 w 3501151"/>
                            <a:gd name="connsiteY38" fmla="*/ 2606337 h 4983777"/>
                            <a:gd name="connsiteX39" fmla="*/ 884560 w 3501151"/>
                            <a:gd name="connsiteY39" fmla="*/ 2578202 h 4983777"/>
                            <a:gd name="connsiteX40" fmla="*/ 842357 w 3501151"/>
                            <a:gd name="connsiteY40" fmla="*/ 2564134 h 4983777"/>
                            <a:gd name="connsiteX41" fmla="*/ 729815 w 3501151"/>
                            <a:gd name="connsiteY41" fmla="*/ 2507863 h 4983777"/>
                            <a:gd name="connsiteX42" fmla="*/ 645409 w 3501151"/>
                            <a:gd name="connsiteY42" fmla="*/ 2451592 h 4983777"/>
                            <a:gd name="connsiteX43" fmla="*/ 575071 w 3501151"/>
                            <a:gd name="connsiteY43" fmla="*/ 2367186 h 4983777"/>
                            <a:gd name="connsiteX44" fmla="*/ 546935 w 3501151"/>
                            <a:gd name="connsiteY44" fmla="*/ 2339051 h 4983777"/>
                            <a:gd name="connsiteX45" fmla="*/ 490665 w 3501151"/>
                            <a:gd name="connsiteY45" fmla="*/ 2324983 h 4983777"/>
                            <a:gd name="connsiteX46" fmla="*/ 462529 w 3501151"/>
                            <a:gd name="connsiteY46" fmla="*/ 2296848 h 4983777"/>
                            <a:gd name="connsiteX47" fmla="*/ 335920 w 3501151"/>
                            <a:gd name="connsiteY47" fmla="*/ 2184306 h 4983777"/>
                            <a:gd name="connsiteX48" fmla="*/ 279649 w 3501151"/>
                            <a:gd name="connsiteY48" fmla="*/ 2099900 h 4983777"/>
                            <a:gd name="connsiteX49" fmla="*/ 195243 w 3501151"/>
                            <a:gd name="connsiteY49" fmla="*/ 2015494 h 4983777"/>
                            <a:gd name="connsiteX50" fmla="*/ 138972 w 3501151"/>
                            <a:gd name="connsiteY50" fmla="*/ 1931088 h 4983777"/>
                            <a:gd name="connsiteX51" fmla="*/ 124905 w 3501151"/>
                            <a:gd name="connsiteY51" fmla="*/ 1888885 h 4983777"/>
                            <a:gd name="connsiteX52" fmla="*/ 237446 w 3501151"/>
                            <a:gd name="connsiteY52" fmla="*/ 1973291 h 4983777"/>
                            <a:gd name="connsiteX53" fmla="*/ 265582 w 3501151"/>
                            <a:gd name="connsiteY53" fmla="*/ 2015494 h 4983777"/>
                            <a:gd name="connsiteX54" fmla="*/ 307785 w 3501151"/>
                            <a:gd name="connsiteY54" fmla="*/ 2043629 h 4983777"/>
                            <a:gd name="connsiteX55" fmla="*/ 335920 w 3501151"/>
                            <a:gd name="connsiteY55" fmla="*/ 2071765 h 4983777"/>
                            <a:gd name="connsiteX56" fmla="*/ 378123 w 3501151"/>
                            <a:gd name="connsiteY56" fmla="*/ 2085832 h 4983777"/>
                            <a:gd name="connsiteX57" fmla="*/ 518800 w 3501151"/>
                            <a:gd name="connsiteY57" fmla="*/ 2170238 h 4983777"/>
                            <a:gd name="connsiteX58" fmla="*/ 603206 w 3501151"/>
                            <a:gd name="connsiteY58" fmla="*/ 2254645 h 4983777"/>
                            <a:gd name="connsiteX59" fmla="*/ 645409 w 3501151"/>
                            <a:gd name="connsiteY59" fmla="*/ 2296848 h 4983777"/>
                            <a:gd name="connsiteX60" fmla="*/ 743883 w 3501151"/>
                            <a:gd name="connsiteY60" fmla="*/ 2353118 h 4983777"/>
                            <a:gd name="connsiteX61" fmla="*/ 842357 w 3501151"/>
                            <a:gd name="connsiteY61" fmla="*/ 2479728 h 4983777"/>
                            <a:gd name="connsiteX62" fmla="*/ 926763 w 3501151"/>
                            <a:gd name="connsiteY62" fmla="*/ 2507863 h 4983777"/>
                            <a:gd name="connsiteX63" fmla="*/ 954898 w 3501151"/>
                            <a:gd name="connsiteY63" fmla="*/ 2465660 h 4983777"/>
                            <a:gd name="connsiteX64" fmla="*/ 954898 w 3501151"/>
                            <a:gd name="connsiteY64" fmla="*/ 2156171 h 4983777"/>
                            <a:gd name="connsiteX65" fmla="*/ 940831 w 3501151"/>
                            <a:gd name="connsiteY65" fmla="*/ 2099900 h 4983777"/>
                            <a:gd name="connsiteX66" fmla="*/ 870492 w 3501151"/>
                            <a:gd name="connsiteY66" fmla="*/ 1973291 h 4983777"/>
                            <a:gd name="connsiteX67" fmla="*/ 856425 w 3501151"/>
                            <a:gd name="connsiteY67" fmla="*/ 1762275 h 4983777"/>
                            <a:gd name="connsiteX68" fmla="*/ 884560 w 3501151"/>
                            <a:gd name="connsiteY68" fmla="*/ 1804478 h 4983777"/>
                            <a:gd name="connsiteX69" fmla="*/ 898628 w 3501151"/>
                            <a:gd name="connsiteY69" fmla="*/ 1846682 h 4983777"/>
                            <a:gd name="connsiteX70" fmla="*/ 926763 w 3501151"/>
                            <a:gd name="connsiteY70" fmla="*/ 1888885 h 4983777"/>
                            <a:gd name="connsiteX71" fmla="*/ 954898 w 3501151"/>
                            <a:gd name="connsiteY71" fmla="*/ 1987358 h 4983777"/>
                            <a:gd name="connsiteX72" fmla="*/ 983034 w 3501151"/>
                            <a:gd name="connsiteY72" fmla="*/ 2071765 h 4983777"/>
                            <a:gd name="connsiteX73" fmla="*/ 997102 w 3501151"/>
                            <a:gd name="connsiteY73" fmla="*/ 2128035 h 4983777"/>
                            <a:gd name="connsiteX74" fmla="*/ 1025237 w 3501151"/>
                            <a:gd name="connsiteY74" fmla="*/ 2212442 h 4983777"/>
                            <a:gd name="connsiteX75" fmla="*/ 1067440 w 3501151"/>
                            <a:gd name="connsiteY75" fmla="*/ 2296848 h 4983777"/>
                            <a:gd name="connsiteX76" fmla="*/ 1095575 w 3501151"/>
                            <a:gd name="connsiteY76" fmla="*/ 2339051 h 4983777"/>
                            <a:gd name="connsiteX77" fmla="*/ 1123711 w 3501151"/>
                            <a:gd name="connsiteY77" fmla="*/ 2451592 h 4983777"/>
                            <a:gd name="connsiteX78" fmla="*/ 1095575 w 3501151"/>
                            <a:gd name="connsiteY78" fmla="*/ 2535998 h 4983777"/>
                            <a:gd name="connsiteX79" fmla="*/ 1123711 w 3501151"/>
                            <a:gd name="connsiteY79" fmla="*/ 2662608 h 4983777"/>
                            <a:gd name="connsiteX80" fmla="*/ 1179982 w 3501151"/>
                            <a:gd name="connsiteY80" fmla="*/ 2747014 h 4983777"/>
                            <a:gd name="connsiteX81" fmla="*/ 1222185 w 3501151"/>
                            <a:gd name="connsiteY81" fmla="*/ 2761082 h 4983777"/>
                            <a:gd name="connsiteX82" fmla="*/ 1236252 w 3501151"/>
                            <a:gd name="connsiteY82" fmla="*/ 2803285 h 4983777"/>
                            <a:gd name="connsiteX83" fmla="*/ 1320658 w 3501151"/>
                            <a:gd name="connsiteY83" fmla="*/ 2775149 h 4983777"/>
                            <a:gd name="connsiteX84" fmla="*/ 1334726 w 3501151"/>
                            <a:gd name="connsiteY84" fmla="*/ 2732946 h 4983777"/>
                            <a:gd name="connsiteX85" fmla="*/ 1390997 w 3501151"/>
                            <a:gd name="connsiteY85" fmla="*/ 2648540 h 4983777"/>
                            <a:gd name="connsiteX86" fmla="*/ 1419132 w 3501151"/>
                            <a:gd name="connsiteY86" fmla="*/ 2606337 h 4983777"/>
                            <a:gd name="connsiteX87" fmla="*/ 1447268 w 3501151"/>
                            <a:gd name="connsiteY87" fmla="*/ 2550066 h 4983777"/>
                            <a:gd name="connsiteX88" fmla="*/ 1461335 w 3501151"/>
                            <a:gd name="connsiteY88" fmla="*/ 2507863 h 4983777"/>
                            <a:gd name="connsiteX89" fmla="*/ 1489471 w 3501151"/>
                            <a:gd name="connsiteY89" fmla="*/ 2479728 h 4983777"/>
                            <a:gd name="connsiteX90" fmla="*/ 1545742 w 3501151"/>
                            <a:gd name="connsiteY90" fmla="*/ 2395322 h 4983777"/>
                            <a:gd name="connsiteX91" fmla="*/ 1573877 w 3501151"/>
                            <a:gd name="connsiteY91" fmla="*/ 2310915 h 4983777"/>
                            <a:gd name="connsiteX92" fmla="*/ 1587945 w 3501151"/>
                            <a:gd name="connsiteY92" fmla="*/ 2268712 h 4983777"/>
                            <a:gd name="connsiteX93" fmla="*/ 1545742 w 3501151"/>
                            <a:gd name="connsiteY93" fmla="*/ 2085832 h 4983777"/>
                            <a:gd name="connsiteX94" fmla="*/ 1517606 w 3501151"/>
                            <a:gd name="connsiteY94" fmla="*/ 2057697 h 4983777"/>
                            <a:gd name="connsiteX95" fmla="*/ 1503538 w 3501151"/>
                            <a:gd name="connsiteY95" fmla="*/ 2015494 h 4983777"/>
                            <a:gd name="connsiteX96" fmla="*/ 1531674 w 3501151"/>
                            <a:gd name="connsiteY96" fmla="*/ 1607531 h 4983777"/>
                            <a:gd name="connsiteX97" fmla="*/ 1545742 w 3501151"/>
                            <a:gd name="connsiteY97" fmla="*/ 1537192 h 4983777"/>
                            <a:gd name="connsiteX98" fmla="*/ 1573877 w 3501151"/>
                            <a:gd name="connsiteY98" fmla="*/ 1452786 h 4983777"/>
                            <a:gd name="connsiteX99" fmla="*/ 1658283 w 3501151"/>
                            <a:gd name="connsiteY99" fmla="*/ 1368380 h 4983777"/>
                            <a:gd name="connsiteX100" fmla="*/ 1700486 w 3501151"/>
                            <a:gd name="connsiteY100" fmla="*/ 1326177 h 4983777"/>
                            <a:gd name="connsiteX101" fmla="*/ 1742689 w 3501151"/>
                            <a:gd name="connsiteY101" fmla="*/ 1298042 h 4983777"/>
                            <a:gd name="connsiteX102" fmla="*/ 1770825 w 3501151"/>
                            <a:gd name="connsiteY102" fmla="*/ 1269906 h 4983777"/>
                            <a:gd name="connsiteX103" fmla="*/ 1728622 w 3501151"/>
                            <a:gd name="connsiteY103" fmla="*/ 1298042 h 4983777"/>
                            <a:gd name="connsiteX104" fmla="*/ 1672351 w 3501151"/>
                            <a:gd name="connsiteY104" fmla="*/ 1424651 h 4983777"/>
                            <a:gd name="connsiteX105" fmla="*/ 1658283 w 3501151"/>
                            <a:gd name="connsiteY105" fmla="*/ 1466854 h 4983777"/>
                            <a:gd name="connsiteX106" fmla="*/ 1644215 w 3501151"/>
                            <a:gd name="connsiteY106" fmla="*/ 1509057 h 4983777"/>
                            <a:gd name="connsiteX107" fmla="*/ 1630148 w 3501151"/>
                            <a:gd name="connsiteY107" fmla="*/ 1607531 h 4983777"/>
                            <a:gd name="connsiteX108" fmla="*/ 1616080 w 3501151"/>
                            <a:gd name="connsiteY108" fmla="*/ 1691937 h 4983777"/>
                            <a:gd name="connsiteX109" fmla="*/ 1587945 w 3501151"/>
                            <a:gd name="connsiteY109" fmla="*/ 1987358 h 4983777"/>
                            <a:gd name="connsiteX110" fmla="*/ 1602012 w 3501151"/>
                            <a:gd name="connsiteY110" fmla="*/ 2156171 h 4983777"/>
                            <a:gd name="connsiteX111" fmla="*/ 1630148 w 3501151"/>
                            <a:gd name="connsiteY111" fmla="*/ 2184306 h 4983777"/>
                            <a:gd name="connsiteX112" fmla="*/ 1700486 w 3501151"/>
                            <a:gd name="connsiteY112" fmla="*/ 2170238 h 4983777"/>
                            <a:gd name="connsiteX113" fmla="*/ 1728622 w 3501151"/>
                            <a:gd name="connsiteY113" fmla="*/ 2142103 h 4983777"/>
                            <a:gd name="connsiteX114" fmla="*/ 1784892 w 3501151"/>
                            <a:gd name="connsiteY114" fmla="*/ 2057697 h 4983777"/>
                            <a:gd name="connsiteX115" fmla="*/ 1798960 w 3501151"/>
                            <a:gd name="connsiteY115" fmla="*/ 2001426 h 4983777"/>
                            <a:gd name="connsiteX116" fmla="*/ 1855231 w 3501151"/>
                            <a:gd name="connsiteY116" fmla="*/ 1917020 h 4983777"/>
                            <a:gd name="connsiteX117" fmla="*/ 1911502 w 3501151"/>
                            <a:gd name="connsiteY117" fmla="*/ 1846682 h 4983777"/>
                            <a:gd name="connsiteX118" fmla="*/ 1953705 w 3501151"/>
                            <a:gd name="connsiteY118" fmla="*/ 1748208 h 4983777"/>
                            <a:gd name="connsiteX119" fmla="*/ 1995908 w 3501151"/>
                            <a:gd name="connsiteY119" fmla="*/ 1649734 h 4983777"/>
                            <a:gd name="connsiteX120" fmla="*/ 2009975 w 3501151"/>
                            <a:gd name="connsiteY120" fmla="*/ 1607531 h 4983777"/>
                            <a:gd name="connsiteX121" fmla="*/ 2038111 w 3501151"/>
                            <a:gd name="connsiteY121" fmla="*/ 1565328 h 4983777"/>
                            <a:gd name="connsiteX122" fmla="*/ 2094382 w 3501151"/>
                            <a:gd name="connsiteY122" fmla="*/ 1438718 h 4983777"/>
                            <a:gd name="connsiteX123" fmla="*/ 2122517 w 3501151"/>
                            <a:gd name="connsiteY123" fmla="*/ 1354312 h 4983777"/>
                            <a:gd name="connsiteX124" fmla="*/ 2108449 w 3501151"/>
                            <a:gd name="connsiteY124" fmla="*/ 1269906 h 4983777"/>
                            <a:gd name="connsiteX125" fmla="*/ 2052178 w 3501151"/>
                            <a:gd name="connsiteY125" fmla="*/ 1185500 h 4983777"/>
                            <a:gd name="connsiteX126" fmla="*/ 2024043 w 3501151"/>
                            <a:gd name="connsiteY126" fmla="*/ 1143297 h 4983777"/>
                            <a:gd name="connsiteX127" fmla="*/ 1995908 w 3501151"/>
                            <a:gd name="connsiteY127" fmla="*/ 1101094 h 4983777"/>
                            <a:gd name="connsiteX128" fmla="*/ 1953705 w 3501151"/>
                            <a:gd name="connsiteY128" fmla="*/ 1016688 h 4983777"/>
                            <a:gd name="connsiteX129" fmla="*/ 1925569 w 3501151"/>
                            <a:gd name="connsiteY129" fmla="*/ 918214 h 4983777"/>
                            <a:gd name="connsiteX130" fmla="*/ 1939637 w 3501151"/>
                            <a:gd name="connsiteY130" fmla="*/ 664995 h 4983777"/>
                            <a:gd name="connsiteX131" fmla="*/ 1953705 w 3501151"/>
                            <a:gd name="connsiteY131" fmla="*/ 594657 h 4983777"/>
                            <a:gd name="connsiteX132" fmla="*/ 1967772 w 3501151"/>
                            <a:gd name="connsiteY132" fmla="*/ 510251 h 4983777"/>
                            <a:gd name="connsiteX133" fmla="*/ 1995908 w 3501151"/>
                            <a:gd name="connsiteY133" fmla="*/ 425845 h 4983777"/>
                            <a:gd name="connsiteX134" fmla="*/ 2009975 w 3501151"/>
                            <a:gd name="connsiteY134" fmla="*/ 383642 h 4983777"/>
                            <a:gd name="connsiteX135" fmla="*/ 2052178 w 3501151"/>
                            <a:gd name="connsiteY135" fmla="*/ 271100 h 4983777"/>
                            <a:gd name="connsiteX136" fmla="*/ 2066246 w 3501151"/>
                            <a:gd name="connsiteY136" fmla="*/ 228897 h 4983777"/>
                            <a:gd name="connsiteX137" fmla="*/ 2094382 w 3501151"/>
                            <a:gd name="connsiteY137" fmla="*/ 186694 h 4983777"/>
                            <a:gd name="connsiteX138" fmla="*/ 2136585 w 3501151"/>
                            <a:gd name="connsiteY138" fmla="*/ 102288 h 4983777"/>
                            <a:gd name="connsiteX139" fmla="*/ 2150652 w 3501151"/>
                            <a:gd name="connsiteY139" fmla="*/ 60085 h 4983777"/>
                            <a:gd name="connsiteX140" fmla="*/ 2178788 w 3501151"/>
                            <a:gd name="connsiteY140" fmla="*/ 17882 h 4983777"/>
                            <a:gd name="connsiteX141" fmla="*/ 2136585 w 3501151"/>
                            <a:gd name="connsiteY141" fmla="*/ 60085 h 4983777"/>
                            <a:gd name="connsiteX142" fmla="*/ 2108449 w 3501151"/>
                            <a:gd name="connsiteY142" fmla="*/ 510251 h 4983777"/>
                            <a:gd name="connsiteX143" fmla="*/ 2052178 w 3501151"/>
                            <a:gd name="connsiteY143" fmla="*/ 636860 h 4983777"/>
                            <a:gd name="connsiteX144" fmla="*/ 2024043 w 3501151"/>
                            <a:gd name="connsiteY144" fmla="*/ 721266 h 4983777"/>
                            <a:gd name="connsiteX145" fmla="*/ 2009975 w 3501151"/>
                            <a:gd name="connsiteY145" fmla="*/ 763469 h 4983777"/>
                            <a:gd name="connsiteX146" fmla="*/ 2052178 w 3501151"/>
                            <a:gd name="connsiteY146" fmla="*/ 974485 h 4983777"/>
                            <a:gd name="connsiteX147" fmla="*/ 2122517 w 3501151"/>
                            <a:gd name="connsiteY147" fmla="*/ 1044823 h 4983777"/>
                            <a:gd name="connsiteX148" fmla="*/ 2178788 w 3501151"/>
                            <a:gd name="connsiteY148" fmla="*/ 1129229 h 4983777"/>
                            <a:gd name="connsiteX149" fmla="*/ 2235058 w 3501151"/>
                            <a:gd name="connsiteY149" fmla="*/ 1227703 h 4983777"/>
                            <a:gd name="connsiteX150" fmla="*/ 2277262 w 3501151"/>
                            <a:gd name="connsiteY150" fmla="*/ 1213635 h 4983777"/>
                            <a:gd name="connsiteX151" fmla="*/ 2305397 w 3501151"/>
                            <a:gd name="connsiteY151" fmla="*/ 1171432 h 4983777"/>
                            <a:gd name="connsiteX152" fmla="*/ 2347600 w 3501151"/>
                            <a:gd name="connsiteY152" fmla="*/ 1087026 h 4983777"/>
                            <a:gd name="connsiteX153" fmla="*/ 2432006 w 3501151"/>
                            <a:gd name="connsiteY153" fmla="*/ 1002620 h 4983777"/>
                            <a:gd name="connsiteX154" fmla="*/ 2460142 w 3501151"/>
                            <a:gd name="connsiteY154" fmla="*/ 974485 h 4983777"/>
                            <a:gd name="connsiteX155" fmla="*/ 2516412 w 3501151"/>
                            <a:gd name="connsiteY155" fmla="*/ 890078 h 4983777"/>
                            <a:gd name="connsiteX156" fmla="*/ 2628954 w 3501151"/>
                            <a:gd name="connsiteY156" fmla="*/ 791605 h 4983777"/>
                            <a:gd name="connsiteX157" fmla="*/ 2685225 w 3501151"/>
                            <a:gd name="connsiteY157" fmla="*/ 735334 h 4983777"/>
                            <a:gd name="connsiteX158" fmla="*/ 2797766 w 3501151"/>
                            <a:gd name="connsiteY158" fmla="*/ 650928 h 4983777"/>
                            <a:gd name="connsiteX159" fmla="*/ 2896240 w 3501151"/>
                            <a:gd name="connsiteY159" fmla="*/ 608725 h 4983777"/>
                            <a:gd name="connsiteX160" fmla="*/ 3022849 w 3501151"/>
                            <a:gd name="connsiteY160" fmla="*/ 566522 h 4983777"/>
                            <a:gd name="connsiteX161" fmla="*/ 3065052 w 3501151"/>
                            <a:gd name="connsiteY161" fmla="*/ 552454 h 4983777"/>
                            <a:gd name="connsiteX162" fmla="*/ 3501151 w 3501151"/>
                            <a:gd name="connsiteY162" fmla="*/ 580589 h 4983777"/>
                            <a:gd name="connsiteX163" fmla="*/ 3473015 w 3501151"/>
                            <a:gd name="connsiteY163" fmla="*/ 608725 h 4983777"/>
                            <a:gd name="connsiteX164" fmla="*/ 3360474 w 3501151"/>
                            <a:gd name="connsiteY164" fmla="*/ 594657 h 4983777"/>
                            <a:gd name="connsiteX165" fmla="*/ 3191662 w 3501151"/>
                            <a:gd name="connsiteY165" fmla="*/ 608725 h 4983777"/>
                            <a:gd name="connsiteX166" fmla="*/ 3065052 w 3501151"/>
                            <a:gd name="connsiteY166" fmla="*/ 650928 h 4983777"/>
                            <a:gd name="connsiteX167" fmla="*/ 3022849 w 3501151"/>
                            <a:gd name="connsiteY167" fmla="*/ 664995 h 4983777"/>
                            <a:gd name="connsiteX168" fmla="*/ 2994714 w 3501151"/>
                            <a:gd name="connsiteY168" fmla="*/ 693131 h 4983777"/>
                            <a:gd name="connsiteX169" fmla="*/ 2882172 w 3501151"/>
                            <a:gd name="connsiteY169" fmla="*/ 721266 h 4983777"/>
                            <a:gd name="connsiteX170" fmla="*/ 2797766 w 3501151"/>
                            <a:gd name="connsiteY170" fmla="*/ 749402 h 4983777"/>
                            <a:gd name="connsiteX171" fmla="*/ 2755563 w 3501151"/>
                            <a:gd name="connsiteY171" fmla="*/ 763469 h 4983777"/>
                            <a:gd name="connsiteX172" fmla="*/ 2628954 w 3501151"/>
                            <a:gd name="connsiteY172" fmla="*/ 833808 h 4983777"/>
                            <a:gd name="connsiteX173" fmla="*/ 2600818 w 3501151"/>
                            <a:gd name="connsiteY173" fmla="*/ 876011 h 4983777"/>
                            <a:gd name="connsiteX174" fmla="*/ 2530480 w 3501151"/>
                            <a:gd name="connsiteY174" fmla="*/ 932282 h 4983777"/>
                            <a:gd name="connsiteX175" fmla="*/ 2502345 w 3501151"/>
                            <a:gd name="connsiteY175" fmla="*/ 974485 h 4983777"/>
                            <a:gd name="connsiteX176" fmla="*/ 2474209 w 3501151"/>
                            <a:gd name="connsiteY176" fmla="*/ 1002620 h 4983777"/>
                            <a:gd name="connsiteX177" fmla="*/ 2446074 w 3501151"/>
                            <a:gd name="connsiteY177" fmla="*/ 1044823 h 4983777"/>
                            <a:gd name="connsiteX178" fmla="*/ 2389803 w 3501151"/>
                            <a:gd name="connsiteY178" fmla="*/ 1101094 h 4983777"/>
                            <a:gd name="connsiteX179" fmla="*/ 2361668 w 3501151"/>
                            <a:gd name="connsiteY179" fmla="*/ 1143297 h 4983777"/>
                            <a:gd name="connsiteX180" fmla="*/ 2347600 w 3501151"/>
                            <a:gd name="connsiteY180" fmla="*/ 1185500 h 4983777"/>
                            <a:gd name="connsiteX181" fmla="*/ 2305397 w 3501151"/>
                            <a:gd name="connsiteY181" fmla="*/ 1227703 h 4983777"/>
                            <a:gd name="connsiteX182" fmla="*/ 2263194 w 3501151"/>
                            <a:gd name="connsiteY182" fmla="*/ 1368380 h 4983777"/>
                            <a:gd name="connsiteX183" fmla="*/ 2206923 w 3501151"/>
                            <a:gd name="connsiteY183" fmla="*/ 1438718 h 4983777"/>
                            <a:gd name="connsiteX184" fmla="*/ 2178788 w 3501151"/>
                            <a:gd name="connsiteY184" fmla="*/ 1523125 h 4983777"/>
                            <a:gd name="connsiteX185" fmla="*/ 2122517 w 3501151"/>
                            <a:gd name="connsiteY185" fmla="*/ 1593463 h 4983777"/>
                            <a:gd name="connsiteX186" fmla="*/ 2094382 w 3501151"/>
                            <a:gd name="connsiteY186" fmla="*/ 1677869 h 4983777"/>
                            <a:gd name="connsiteX187" fmla="*/ 2220991 w 3501151"/>
                            <a:gd name="connsiteY187" fmla="*/ 1663802 h 4983777"/>
                            <a:gd name="connsiteX188" fmla="*/ 2333532 w 3501151"/>
                            <a:gd name="connsiteY188" fmla="*/ 1635666 h 4983777"/>
                            <a:gd name="connsiteX189" fmla="*/ 2417938 w 3501151"/>
                            <a:gd name="connsiteY189" fmla="*/ 1607531 h 4983777"/>
                            <a:gd name="connsiteX190" fmla="*/ 2488277 w 3501151"/>
                            <a:gd name="connsiteY190" fmla="*/ 1537192 h 4983777"/>
                            <a:gd name="connsiteX191" fmla="*/ 2614886 w 3501151"/>
                            <a:gd name="connsiteY191" fmla="*/ 1438718 h 4983777"/>
                            <a:gd name="connsiteX192" fmla="*/ 2657089 w 3501151"/>
                            <a:gd name="connsiteY192" fmla="*/ 1424651 h 4983777"/>
                            <a:gd name="connsiteX193" fmla="*/ 2685225 w 3501151"/>
                            <a:gd name="connsiteY193" fmla="*/ 1396515 h 4983777"/>
                            <a:gd name="connsiteX194" fmla="*/ 2741495 w 3501151"/>
                            <a:gd name="connsiteY194" fmla="*/ 1382448 h 4983777"/>
                            <a:gd name="connsiteX195" fmla="*/ 2839969 w 3501151"/>
                            <a:gd name="connsiteY195" fmla="*/ 1340245 h 4983777"/>
                            <a:gd name="connsiteX196" fmla="*/ 2868105 w 3501151"/>
                            <a:gd name="connsiteY196" fmla="*/ 1312109 h 4983777"/>
                            <a:gd name="connsiteX197" fmla="*/ 2952511 w 3501151"/>
                            <a:gd name="connsiteY197" fmla="*/ 1283974 h 4983777"/>
                            <a:gd name="connsiteX198" fmla="*/ 2994714 w 3501151"/>
                            <a:gd name="connsiteY198" fmla="*/ 1269906 h 4983777"/>
                            <a:gd name="connsiteX199" fmla="*/ 3036917 w 3501151"/>
                            <a:gd name="connsiteY199" fmla="*/ 1255838 h 4983777"/>
                            <a:gd name="connsiteX200" fmla="*/ 2994714 w 3501151"/>
                            <a:gd name="connsiteY200" fmla="*/ 1283974 h 4983777"/>
                            <a:gd name="connsiteX201" fmla="*/ 2924375 w 3501151"/>
                            <a:gd name="connsiteY201" fmla="*/ 1354312 h 4983777"/>
                            <a:gd name="connsiteX202" fmla="*/ 2896240 w 3501151"/>
                            <a:gd name="connsiteY202" fmla="*/ 1382448 h 4983777"/>
                            <a:gd name="connsiteX203" fmla="*/ 2769631 w 3501151"/>
                            <a:gd name="connsiteY203" fmla="*/ 1452786 h 4983777"/>
                            <a:gd name="connsiteX204" fmla="*/ 2699292 w 3501151"/>
                            <a:gd name="connsiteY204" fmla="*/ 1509057 h 4983777"/>
                            <a:gd name="connsiteX205" fmla="*/ 2657089 w 3501151"/>
                            <a:gd name="connsiteY205" fmla="*/ 1523125 h 4983777"/>
                            <a:gd name="connsiteX206" fmla="*/ 2572683 w 3501151"/>
                            <a:gd name="connsiteY206" fmla="*/ 1579395 h 4983777"/>
                            <a:gd name="connsiteX207" fmla="*/ 2530480 w 3501151"/>
                            <a:gd name="connsiteY207" fmla="*/ 1593463 h 4983777"/>
                            <a:gd name="connsiteX208" fmla="*/ 2432006 w 3501151"/>
                            <a:gd name="connsiteY208" fmla="*/ 1649734 h 4983777"/>
                            <a:gd name="connsiteX209" fmla="*/ 2375735 w 3501151"/>
                            <a:gd name="connsiteY209" fmla="*/ 1677869 h 4983777"/>
                            <a:gd name="connsiteX210" fmla="*/ 2347600 w 3501151"/>
                            <a:gd name="connsiteY210" fmla="*/ 1706005 h 4983777"/>
                            <a:gd name="connsiteX211" fmla="*/ 2220991 w 3501151"/>
                            <a:gd name="connsiteY211" fmla="*/ 1734140 h 4983777"/>
                            <a:gd name="connsiteX212" fmla="*/ 2136585 w 3501151"/>
                            <a:gd name="connsiteY212" fmla="*/ 1762275 h 4983777"/>
                            <a:gd name="connsiteX213" fmla="*/ 2094382 w 3501151"/>
                            <a:gd name="connsiteY213" fmla="*/ 1776343 h 4983777"/>
                            <a:gd name="connsiteX214" fmla="*/ 2052178 w 3501151"/>
                            <a:gd name="connsiteY214" fmla="*/ 1790411 h 4983777"/>
                            <a:gd name="connsiteX215" fmla="*/ 2024043 w 3501151"/>
                            <a:gd name="connsiteY215" fmla="*/ 1846682 h 4983777"/>
                            <a:gd name="connsiteX216" fmla="*/ 1981840 w 3501151"/>
                            <a:gd name="connsiteY216" fmla="*/ 1888885 h 4983777"/>
                            <a:gd name="connsiteX217" fmla="*/ 1869298 w 3501151"/>
                            <a:gd name="connsiteY217" fmla="*/ 1959223 h 4983777"/>
                            <a:gd name="connsiteX218" fmla="*/ 1813028 w 3501151"/>
                            <a:gd name="connsiteY218" fmla="*/ 2057697 h 4983777"/>
                            <a:gd name="connsiteX219" fmla="*/ 1798960 w 3501151"/>
                            <a:gd name="connsiteY219" fmla="*/ 2099900 h 4983777"/>
                            <a:gd name="connsiteX220" fmla="*/ 1883366 w 3501151"/>
                            <a:gd name="connsiteY220" fmla="*/ 2057697 h 4983777"/>
                            <a:gd name="connsiteX221" fmla="*/ 1911502 w 3501151"/>
                            <a:gd name="connsiteY221" fmla="*/ 2015494 h 4983777"/>
                            <a:gd name="connsiteX222" fmla="*/ 1925569 w 3501151"/>
                            <a:gd name="connsiteY222" fmla="*/ 1973291 h 4983777"/>
                            <a:gd name="connsiteX223" fmla="*/ 1995908 w 3501151"/>
                            <a:gd name="connsiteY223" fmla="*/ 1902952 h 4983777"/>
                            <a:gd name="connsiteX224" fmla="*/ 2066246 w 3501151"/>
                            <a:gd name="connsiteY224" fmla="*/ 1804478 h 4983777"/>
                            <a:gd name="connsiteX225" fmla="*/ 2052178 w 3501151"/>
                            <a:gd name="connsiteY225" fmla="*/ 1860749 h 4983777"/>
                            <a:gd name="connsiteX226" fmla="*/ 1953705 w 3501151"/>
                            <a:gd name="connsiteY226" fmla="*/ 1973291 h 4983777"/>
                            <a:gd name="connsiteX227" fmla="*/ 1897434 w 3501151"/>
                            <a:gd name="connsiteY227" fmla="*/ 2057697 h 4983777"/>
                            <a:gd name="connsiteX228" fmla="*/ 1883366 w 3501151"/>
                            <a:gd name="connsiteY228" fmla="*/ 2099900 h 4983777"/>
                            <a:gd name="connsiteX229" fmla="*/ 1841163 w 3501151"/>
                            <a:gd name="connsiteY229" fmla="*/ 2142103 h 4983777"/>
                            <a:gd name="connsiteX230" fmla="*/ 1784892 w 3501151"/>
                            <a:gd name="connsiteY230" fmla="*/ 2212442 h 4983777"/>
                            <a:gd name="connsiteX231" fmla="*/ 1742689 w 3501151"/>
                            <a:gd name="connsiteY231" fmla="*/ 2310915 h 4983777"/>
                            <a:gd name="connsiteX232" fmla="*/ 1714554 w 3501151"/>
                            <a:gd name="connsiteY232" fmla="*/ 2395322 h 4983777"/>
                            <a:gd name="connsiteX233" fmla="*/ 1658283 w 3501151"/>
                            <a:gd name="connsiteY233" fmla="*/ 2479728 h 4983777"/>
                            <a:gd name="connsiteX234" fmla="*/ 1630148 w 3501151"/>
                            <a:gd name="connsiteY234" fmla="*/ 2521931 h 4983777"/>
                            <a:gd name="connsiteX235" fmla="*/ 1573877 w 3501151"/>
                            <a:gd name="connsiteY235" fmla="*/ 2578202 h 4983777"/>
                            <a:gd name="connsiteX236" fmla="*/ 1616080 w 3501151"/>
                            <a:gd name="connsiteY236" fmla="*/ 2592269 h 4983777"/>
                            <a:gd name="connsiteX237" fmla="*/ 1728622 w 3501151"/>
                            <a:gd name="connsiteY237" fmla="*/ 2564134 h 4983777"/>
                            <a:gd name="connsiteX238" fmla="*/ 1784892 w 3501151"/>
                            <a:gd name="connsiteY238" fmla="*/ 2550066 h 4983777"/>
                            <a:gd name="connsiteX239" fmla="*/ 1827095 w 3501151"/>
                            <a:gd name="connsiteY239" fmla="*/ 2535998 h 4983777"/>
                            <a:gd name="connsiteX240" fmla="*/ 1939637 w 3501151"/>
                            <a:gd name="connsiteY240" fmla="*/ 2507863 h 4983777"/>
                            <a:gd name="connsiteX241" fmla="*/ 1981840 w 3501151"/>
                            <a:gd name="connsiteY241" fmla="*/ 2493795 h 4983777"/>
                            <a:gd name="connsiteX242" fmla="*/ 2108449 w 3501151"/>
                            <a:gd name="connsiteY242" fmla="*/ 2479728 h 4983777"/>
                            <a:gd name="connsiteX243" fmla="*/ 2685225 w 3501151"/>
                            <a:gd name="connsiteY243" fmla="*/ 2493795 h 4983777"/>
                            <a:gd name="connsiteX244" fmla="*/ 2727428 w 3501151"/>
                            <a:gd name="connsiteY244" fmla="*/ 2507863 h 4983777"/>
                            <a:gd name="connsiteX245" fmla="*/ 2685225 w 3501151"/>
                            <a:gd name="connsiteY245" fmla="*/ 2521931 h 4983777"/>
                            <a:gd name="connsiteX246" fmla="*/ 2544548 w 3501151"/>
                            <a:gd name="connsiteY246" fmla="*/ 2535998 h 4983777"/>
                            <a:gd name="connsiteX247" fmla="*/ 2206923 w 3501151"/>
                            <a:gd name="connsiteY247" fmla="*/ 2564134 h 4983777"/>
                            <a:gd name="connsiteX248" fmla="*/ 2038111 w 3501151"/>
                            <a:gd name="connsiteY248" fmla="*/ 2620405 h 4983777"/>
                            <a:gd name="connsiteX249" fmla="*/ 1995908 w 3501151"/>
                            <a:gd name="connsiteY249" fmla="*/ 2634472 h 4983777"/>
                            <a:gd name="connsiteX250" fmla="*/ 1953705 w 3501151"/>
                            <a:gd name="connsiteY250" fmla="*/ 2648540 h 4983777"/>
                            <a:gd name="connsiteX251" fmla="*/ 1658283 w 3501151"/>
                            <a:gd name="connsiteY251" fmla="*/ 2662608 h 4983777"/>
                            <a:gd name="connsiteX252" fmla="*/ 1616080 w 3501151"/>
                            <a:gd name="connsiteY252" fmla="*/ 2676675 h 4983777"/>
                            <a:gd name="connsiteX253" fmla="*/ 1587945 w 3501151"/>
                            <a:gd name="connsiteY253" fmla="*/ 2704811 h 4983777"/>
                            <a:gd name="connsiteX254" fmla="*/ 1545742 w 3501151"/>
                            <a:gd name="connsiteY254" fmla="*/ 2732946 h 4983777"/>
                            <a:gd name="connsiteX255" fmla="*/ 1489471 w 3501151"/>
                            <a:gd name="connsiteY255" fmla="*/ 2817352 h 4983777"/>
                            <a:gd name="connsiteX256" fmla="*/ 1461335 w 3501151"/>
                            <a:gd name="connsiteY256" fmla="*/ 2859555 h 4983777"/>
                            <a:gd name="connsiteX257" fmla="*/ 1447268 w 3501151"/>
                            <a:gd name="connsiteY257" fmla="*/ 2901758 h 4983777"/>
                            <a:gd name="connsiteX258" fmla="*/ 1362862 w 3501151"/>
                            <a:gd name="connsiteY258" fmla="*/ 3014300 h 4983777"/>
                            <a:gd name="connsiteX259" fmla="*/ 1320658 w 3501151"/>
                            <a:gd name="connsiteY259" fmla="*/ 3084638 h 4983777"/>
                            <a:gd name="connsiteX260" fmla="*/ 1278455 w 3501151"/>
                            <a:gd name="connsiteY260" fmla="*/ 3169045 h 4983777"/>
                            <a:gd name="connsiteX261" fmla="*/ 1222185 w 3501151"/>
                            <a:gd name="connsiteY261" fmla="*/ 3281586 h 4983777"/>
                            <a:gd name="connsiteX262" fmla="*/ 1208117 w 3501151"/>
                            <a:gd name="connsiteY262" fmla="*/ 3323789 h 4983777"/>
                            <a:gd name="connsiteX263" fmla="*/ 1179982 w 3501151"/>
                            <a:gd name="connsiteY263" fmla="*/ 3365992 h 4983777"/>
                            <a:gd name="connsiteX264" fmla="*/ 1151846 w 3501151"/>
                            <a:gd name="connsiteY264" fmla="*/ 3450398 h 4983777"/>
                            <a:gd name="connsiteX265" fmla="*/ 1137778 w 3501151"/>
                            <a:gd name="connsiteY265" fmla="*/ 3492602 h 4983777"/>
                            <a:gd name="connsiteX266" fmla="*/ 1123711 w 3501151"/>
                            <a:gd name="connsiteY266" fmla="*/ 3534805 h 4983777"/>
                            <a:gd name="connsiteX267" fmla="*/ 1095575 w 3501151"/>
                            <a:gd name="connsiteY267" fmla="*/ 3562940 h 4983777"/>
                            <a:gd name="connsiteX268" fmla="*/ 1179982 w 3501151"/>
                            <a:gd name="connsiteY268" fmla="*/ 3534805 h 4983777"/>
                            <a:gd name="connsiteX269" fmla="*/ 1264388 w 3501151"/>
                            <a:gd name="connsiteY269" fmla="*/ 3492602 h 4983777"/>
                            <a:gd name="connsiteX270" fmla="*/ 1306591 w 3501151"/>
                            <a:gd name="connsiteY270" fmla="*/ 3478534 h 4983777"/>
                            <a:gd name="connsiteX271" fmla="*/ 1334726 w 3501151"/>
                            <a:gd name="connsiteY271" fmla="*/ 3450398 h 4983777"/>
                            <a:gd name="connsiteX272" fmla="*/ 1419132 w 3501151"/>
                            <a:gd name="connsiteY272" fmla="*/ 3436331 h 4983777"/>
                            <a:gd name="connsiteX273" fmla="*/ 1461335 w 3501151"/>
                            <a:gd name="connsiteY273" fmla="*/ 3422263 h 4983777"/>
                            <a:gd name="connsiteX274" fmla="*/ 1517606 w 3501151"/>
                            <a:gd name="connsiteY274" fmla="*/ 3394128 h 4983777"/>
                            <a:gd name="connsiteX275" fmla="*/ 1602012 w 3501151"/>
                            <a:gd name="connsiteY275" fmla="*/ 3365992 h 4983777"/>
                            <a:gd name="connsiteX276" fmla="*/ 1644215 w 3501151"/>
                            <a:gd name="connsiteY276" fmla="*/ 3351925 h 4983777"/>
                            <a:gd name="connsiteX277" fmla="*/ 1756757 w 3501151"/>
                            <a:gd name="connsiteY277" fmla="*/ 3323789 h 4983777"/>
                            <a:gd name="connsiteX278" fmla="*/ 1798960 w 3501151"/>
                            <a:gd name="connsiteY278" fmla="*/ 3309722 h 4983777"/>
                            <a:gd name="connsiteX279" fmla="*/ 1869298 w 3501151"/>
                            <a:gd name="connsiteY279" fmla="*/ 3295654 h 4983777"/>
                            <a:gd name="connsiteX280" fmla="*/ 2024043 w 3501151"/>
                            <a:gd name="connsiteY280" fmla="*/ 3253451 h 4983777"/>
                            <a:gd name="connsiteX281" fmla="*/ 2136585 w 3501151"/>
                            <a:gd name="connsiteY281" fmla="*/ 3211248 h 4983777"/>
                            <a:gd name="connsiteX282" fmla="*/ 2220991 w 3501151"/>
                            <a:gd name="connsiteY282" fmla="*/ 3183112 h 4983777"/>
                            <a:gd name="connsiteX283" fmla="*/ 2206923 w 3501151"/>
                            <a:gd name="connsiteY283" fmla="*/ 3239383 h 4983777"/>
                            <a:gd name="connsiteX284" fmla="*/ 2164720 w 3501151"/>
                            <a:gd name="connsiteY284" fmla="*/ 3267518 h 4983777"/>
                            <a:gd name="connsiteX285" fmla="*/ 2094382 w 3501151"/>
                            <a:gd name="connsiteY285" fmla="*/ 3309722 h 4983777"/>
                            <a:gd name="connsiteX286" fmla="*/ 2066246 w 3501151"/>
                            <a:gd name="connsiteY286" fmla="*/ 3337857 h 4983777"/>
                            <a:gd name="connsiteX287" fmla="*/ 1981840 w 3501151"/>
                            <a:gd name="connsiteY287" fmla="*/ 3365992 h 4983777"/>
                            <a:gd name="connsiteX288" fmla="*/ 1939637 w 3501151"/>
                            <a:gd name="connsiteY288" fmla="*/ 3380060 h 4983777"/>
                            <a:gd name="connsiteX289" fmla="*/ 1897434 w 3501151"/>
                            <a:gd name="connsiteY289" fmla="*/ 3408195 h 4983777"/>
                            <a:gd name="connsiteX290" fmla="*/ 1798960 w 3501151"/>
                            <a:gd name="connsiteY290" fmla="*/ 3436331 h 4983777"/>
                            <a:gd name="connsiteX291" fmla="*/ 1756757 w 3501151"/>
                            <a:gd name="connsiteY291" fmla="*/ 3450398 h 4983777"/>
                            <a:gd name="connsiteX292" fmla="*/ 1587945 w 3501151"/>
                            <a:gd name="connsiteY292" fmla="*/ 3478534 h 4983777"/>
                            <a:gd name="connsiteX293" fmla="*/ 1503538 w 3501151"/>
                            <a:gd name="connsiteY293" fmla="*/ 3506669 h 4983777"/>
                            <a:gd name="connsiteX294" fmla="*/ 1433200 w 3501151"/>
                            <a:gd name="connsiteY294" fmla="*/ 3520737 h 4983777"/>
                            <a:gd name="connsiteX295" fmla="*/ 1348794 w 3501151"/>
                            <a:gd name="connsiteY295" fmla="*/ 3548872 h 4983777"/>
                            <a:gd name="connsiteX296" fmla="*/ 1208117 w 3501151"/>
                            <a:gd name="connsiteY296" fmla="*/ 3591075 h 4983777"/>
                            <a:gd name="connsiteX297" fmla="*/ 1165914 w 3501151"/>
                            <a:gd name="connsiteY297" fmla="*/ 3605143 h 4983777"/>
                            <a:gd name="connsiteX298" fmla="*/ 1123711 w 3501151"/>
                            <a:gd name="connsiteY298" fmla="*/ 3633278 h 4983777"/>
                            <a:gd name="connsiteX299" fmla="*/ 1053372 w 3501151"/>
                            <a:gd name="connsiteY299" fmla="*/ 3689549 h 4983777"/>
                            <a:gd name="connsiteX300" fmla="*/ 1025237 w 3501151"/>
                            <a:gd name="connsiteY300" fmla="*/ 3731752 h 4983777"/>
                            <a:gd name="connsiteX301" fmla="*/ 968966 w 3501151"/>
                            <a:gd name="connsiteY301" fmla="*/ 3788023 h 4983777"/>
                            <a:gd name="connsiteX302" fmla="*/ 912695 w 3501151"/>
                            <a:gd name="connsiteY302" fmla="*/ 3858362 h 4983777"/>
                            <a:gd name="connsiteX303" fmla="*/ 884560 w 3501151"/>
                            <a:gd name="connsiteY303" fmla="*/ 3942768 h 4983777"/>
                            <a:gd name="connsiteX304" fmla="*/ 856425 w 3501151"/>
                            <a:gd name="connsiteY304" fmla="*/ 3984971 h 4983777"/>
                            <a:gd name="connsiteX305" fmla="*/ 842357 w 3501151"/>
                            <a:gd name="connsiteY305" fmla="*/ 4027174 h 4983777"/>
                            <a:gd name="connsiteX306" fmla="*/ 786086 w 3501151"/>
                            <a:gd name="connsiteY306" fmla="*/ 4111580 h 4983777"/>
                            <a:gd name="connsiteX307" fmla="*/ 757951 w 3501151"/>
                            <a:gd name="connsiteY307" fmla="*/ 4153783 h 4983777"/>
                            <a:gd name="connsiteX308" fmla="*/ 715748 w 3501151"/>
                            <a:gd name="connsiteY308" fmla="*/ 4224122 h 4983777"/>
                            <a:gd name="connsiteX309" fmla="*/ 701680 w 3501151"/>
                            <a:gd name="connsiteY309" fmla="*/ 4280392 h 4983777"/>
                            <a:gd name="connsiteX310" fmla="*/ 659477 w 3501151"/>
                            <a:gd name="connsiteY310" fmla="*/ 4308528 h 4983777"/>
                            <a:gd name="connsiteX311" fmla="*/ 603206 w 3501151"/>
                            <a:gd name="connsiteY311" fmla="*/ 4392934 h 4983777"/>
                            <a:gd name="connsiteX312" fmla="*/ 603206 w 3501151"/>
                            <a:gd name="connsiteY312" fmla="*/ 4392934 h 4983777"/>
                            <a:gd name="connsiteX313" fmla="*/ 546935 w 3501151"/>
                            <a:gd name="connsiteY313" fmla="*/ 4505475 h 4983777"/>
                            <a:gd name="connsiteX314" fmla="*/ 504732 w 3501151"/>
                            <a:gd name="connsiteY314" fmla="*/ 4575814 h 4983777"/>
                            <a:gd name="connsiteX315" fmla="*/ 448462 w 3501151"/>
                            <a:gd name="connsiteY315" fmla="*/ 4688355 h 4983777"/>
                            <a:gd name="connsiteX316" fmla="*/ 406258 w 3501151"/>
                            <a:gd name="connsiteY316" fmla="*/ 4702423 h 4983777"/>
                            <a:gd name="connsiteX317" fmla="*/ 335920 w 3501151"/>
                            <a:gd name="connsiteY317" fmla="*/ 4772762 h 4983777"/>
                            <a:gd name="connsiteX318" fmla="*/ 265582 w 3501151"/>
                            <a:gd name="connsiteY318" fmla="*/ 4829032 h 4983777"/>
                            <a:gd name="connsiteX319" fmla="*/ 195243 w 3501151"/>
                            <a:gd name="connsiteY319" fmla="*/ 4899371 h 4983777"/>
                            <a:gd name="connsiteX320" fmla="*/ 153040 w 3501151"/>
                            <a:gd name="connsiteY320" fmla="*/ 4927506 h 4983777"/>
                            <a:gd name="connsiteX321" fmla="*/ 110837 w 3501151"/>
                            <a:gd name="connsiteY321" fmla="*/ 4969709 h 4983777"/>
                            <a:gd name="connsiteX322" fmla="*/ 68634 w 3501151"/>
                            <a:gd name="connsiteY322" fmla="*/ 4983777 h 49837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  <a:cxn ang="0">
                              <a:pos x="connsiteX144" y="connsiteY144"/>
                            </a:cxn>
                            <a:cxn ang="0">
                              <a:pos x="connsiteX145" y="connsiteY145"/>
                            </a:cxn>
                            <a:cxn ang="0">
                              <a:pos x="connsiteX146" y="connsiteY146"/>
                            </a:cxn>
                            <a:cxn ang="0">
                              <a:pos x="connsiteX147" y="connsiteY147"/>
                            </a:cxn>
                            <a:cxn ang="0">
                              <a:pos x="connsiteX148" y="connsiteY148"/>
                            </a:cxn>
                            <a:cxn ang="0">
                              <a:pos x="connsiteX149" y="connsiteY149"/>
                            </a:cxn>
                            <a:cxn ang="0">
                              <a:pos x="connsiteX150" y="connsiteY150"/>
                            </a:cxn>
                            <a:cxn ang="0">
                              <a:pos x="connsiteX151" y="connsiteY151"/>
                            </a:cxn>
                            <a:cxn ang="0">
                              <a:pos x="connsiteX152" y="connsiteY152"/>
                            </a:cxn>
                            <a:cxn ang="0">
                              <a:pos x="connsiteX153" y="connsiteY153"/>
                            </a:cxn>
                            <a:cxn ang="0">
                              <a:pos x="connsiteX154" y="connsiteY154"/>
                            </a:cxn>
                            <a:cxn ang="0">
                              <a:pos x="connsiteX155" y="connsiteY155"/>
                            </a:cxn>
                            <a:cxn ang="0">
                              <a:pos x="connsiteX156" y="connsiteY156"/>
                            </a:cxn>
                            <a:cxn ang="0">
                              <a:pos x="connsiteX157" y="connsiteY157"/>
                            </a:cxn>
                            <a:cxn ang="0">
                              <a:pos x="connsiteX158" y="connsiteY158"/>
                            </a:cxn>
                            <a:cxn ang="0">
                              <a:pos x="connsiteX159" y="connsiteY159"/>
                            </a:cxn>
                            <a:cxn ang="0">
                              <a:pos x="connsiteX160" y="connsiteY160"/>
                            </a:cxn>
                            <a:cxn ang="0">
                              <a:pos x="connsiteX161" y="connsiteY161"/>
                            </a:cxn>
                            <a:cxn ang="0">
                              <a:pos x="connsiteX162" y="connsiteY162"/>
                            </a:cxn>
                            <a:cxn ang="0">
                              <a:pos x="connsiteX163" y="connsiteY163"/>
                            </a:cxn>
                            <a:cxn ang="0">
                              <a:pos x="connsiteX164" y="connsiteY164"/>
                            </a:cxn>
                            <a:cxn ang="0">
                              <a:pos x="connsiteX165" y="connsiteY165"/>
                            </a:cxn>
                            <a:cxn ang="0">
                              <a:pos x="connsiteX166" y="connsiteY166"/>
                            </a:cxn>
                            <a:cxn ang="0">
                              <a:pos x="connsiteX167" y="connsiteY167"/>
                            </a:cxn>
                            <a:cxn ang="0">
                              <a:pos x="connsiteX168" y="connsiteY168"/>
                            </a:cxn>
                            <a:cxn ang="0">
                              <a:pos x="connsiteX169" y="connsiteY169"/>
                            </a:cxn>
                            <a:cxn ang="0">
                              <a:pos x="connsiteX170" y="connsiteY170"/>
                            </a:cxn>
                            <a:cxn ang="0">
                              <a:pos x="connsiteX171" y="connsiteY171"/>
                            </a:cxn>
                            <a:cxn ang="0">
                              <a:pos x="connsiteX172" y="connsiteY172"/>
                            </a:cxn>
                            <a:cxn ang="0">
                              <a:pos x="connsiteX173" y="connsiteY173"/>
                            </a:cxn>
                            <a:cxn ang="0">
                              <a:pos x="connsiteX174" y="connsiteY174"/>
                            </a:cxn>
                            <a:cxn ang="0">
                              <a:pos x="connsiteX175" y="connsiteY175"/>
                            </a:cxn>
                            <a:cxn ang="0">
                              <a:pos x="connsiteX176" y="connsiteY176"/>
                            </a:cxn>
                            <a:cxn ang="0">
                              <a:pos x="connsiteX177" y="connsiteY177"/>
                            </a:cxn>
                            <a:cxn ang="0">
                              <a:pos x="connsiteX178" y="connsiteY178"/>
                            </a:cxn>
                            <a:cxn ang="0">
                              <a:pos x="connsiteX179" y="connsiteY179"/>
                            </a:cxn>
                            <a:cxn ang="0">
                              <a:pos x="connsiteX180" y="connsiteY180"/>
                            </a:cxn>
                            <a:cxn ang="0">
                              <a:pos x="connsiteX181" y="connsiteY181"/>
                            </a:cxn>
                            <a:cxn ang="0">
                              <a:pos x="connsiteX182" y="connsiteY182"/>
                            </a:cxn>
                            <a:cxn ang="0">
                              <a:pos x="connsiteX183" y="connsiteY183"/>
                            </a:cxn>
                            <a:cxn ang="0">
                              <a:pos x="connsiteX184" y="connsiteY184"/>
                            </a:cxn>
                            <a:cxn ang="0">
                              <a:pos x="connsiteX185" y="connsiteY185"/>
                            </a:cxn>
                            <a:cxn ang="0">
                              <a:pos x="connsiteX186" y="connsiteY186"/>
                            </a:cxn>
                            <a:cxn ang="0">
                              <a:pos x="connsiteX187" y="connsiteY187"/>
                            </a:cxn>
                            <a:cxn ang="0">
                              <a:pos x="connsiteX188" y="connsiteY188"/>
                            </a:cxn>
                            <a:cxn ang="0">
                              <a:pos x="connsiteX189" y="connsiteY189"/>
                            </a:cxn>
                            <a:cxn ang="0">
                              <a:pos x="connsiteX190" y="connsiteY190"/>
                            </a:cxn>
                            <a:cxn ang="0">
                              <a:pos x="connsiteX191" y="connsiteY191"/>
                            </a:cxn>
                            <a:cxn ang="0">
                              <a:pos x="connsiteX192" y="connsiteY192"/>
                            </a:cxn>
                            <a:cxn ang="0">
                              <a:pos x="connsiteX193" y="connsiteY193"/>
                            </a:cxn>
                            <a:cxn ang="0">
                              <a:pos x="connsiteX194" y="connsiteY194"/>
                            </a:cxn>
                            <a:cxn ang="0">
                              <a:pos x="connsiteX195" y="connsiteY195"/>
                            </a:cxn>
                            <a:cxn ang="0">
                              <a:pos x="connsiteX196" y="connsiteY196"/>
                            </a:cxn>
                            <a:cxn ang="0">
                              <a:pos x="connsiteX197" y="connsiteY197"/>
                            </a:cxn>
                            <a:cxn ang="0">
                              <a:pos x="connsiteX198" y="connsiteY198"/>
                            </a:cxn>
                            <a:cxn ang="0">
                              <a:pos x="connsiteX199" y="connsiteY199"/>
                            </a:cxn>
                            <a:cxn ang="0">
                              <a:pos x="connsiteX200" y="connsiteY200"/>
                            </a:cxn>
                            <a:cxn ang="0">
                              <a:pos x="connsiteX201" y="connsiteY201"/>
                            </a:cxn>
                            <a:cxn ang="0">
                              <a:pos x="connsiteX202" y="connsiteY202"/>
                            </a:cxn>
                            <a:cxn ang="0">
                              <a:pos x="connsiteX203" y="connsiteY203"/>
                            </a:cxn>
                            <a:cxn ang="0">
                              <a:pos x="connsiteX204" y="connsiteY204"/>
                            </a:cxn>
                            <a:cxn ang="0">
                              <a:pos x="connsiteX205" y="connsiteY205"/>
                            </a:cxn>
                            <a:cxn ang="0">
                              <a:pos x="connsiteX206" y="connsiteY206"/>
                            </a:cxn>
                            <a:cxn ang="0">
                              <a:pos x="connsiteX207" y="connsiteY207"/>
                            </a:cxn>
                            <a:cxn ang="0">
                              <a:pos x="connsiteX208" y="connsiteY208"/>
                            </a:cxn>
                            <a:cxn ang="0">
                              <a:pos x="connsiteX209" y="connsiteY209"/>
                            </a:cxn>
                            <a:cxn ang="0">
                              <a:pos x="connsiteX210" y="connsiteY210"/>
                            </a:cxn>
                            <a:cxn ang="0">
                              <a:pos x="connsiteX211" y="connsiteY211"/>
                            </a:cxn>
                            <a:cxn ang="0">
                              <a:pos x="connsiteX212" y="connsiteY212"/>
                            </a:cxn>
                            <a:cxn ang="0">
                              <a:pos x="connsiteX213" y="connsiteY213"/>
                            </a:cxn>
                            <a:cxn ang="0">
                              <a:pos x="connsiteX214" y="connsiteY214"/>
                            </a:cxn>
                            <a:cxn ang="0">
                              <a:pos x="connsiteX215" y="connsiteY215"/>
                            </a:cxn>
                            <a:cxn ang="0">
                              <a:pos x="connsiteX216" y="connsiteY216"/>
                            </a:cxn>
                            <a:cxn ang="0">
                              <a:pos x="connsiteX217" y="connsiteY217"/>
                            </a:cxn>
                            <a:cxn ang="0">
                              <a:pos x="connsiteX218" y="connsiteY218"/>
                            </a:cxn>
                            <a:cxn ang="0">
                              <a:pos x="connsiteX219" y="connsiteY219"/>
                            </a:cxn>
                            <a:cxn ang="0">
                              <a:pos x="connsiteX220" y="connsiteY220"/>
                            </a:cxn>
                            <a:cxn ang="0">
                              <a:pos x="connsiteX221" y="connsiteY221"/>
                            </a:cxn>
                            <a:cxn ang="0">
                              <a:pos x="connsiteX222" y="connsiteY222"/>
                            </a:cxn>
                            <a:cxn ang="0">
                              <a:pos x="connsiteX223" y="connsiteY223"/>
                            </a:cxn>
                            <a:cxn ang="0">
                              <a:pos x="connsiteX224" y="connsiteY224"/>
                            </a:cxn>
                            <a:cxn ang="0">
                              <a:pos x="connsiteX225" y="connsiteY225"/>
                            </a:cxn>
                            <a:cxn ang="0">
                              <a:pos x="connsiteX226" y="connsiteY226"/>
                            </a:cxn>
                            <a:cxn ang="0">
                              <a:pos x="connsiteX227" y="connsiteY227"/>
                            </a:cxn>
                            <a:cxn ang="0">
                              <a:pos x="connsiteX228" y="connsiteY228"/>
                            </a:cxn>
                            <a:cxn ang="0">
                              <a:pos x="connsiteX229" y="connsiteY229"/>
                            </a:cxn>
                            <a:cxn ang="0">
                              <a:pos x="connsiteX230" y="connsiteY230"/>
                            </a:cxn>
                            <a:cxn ang="0">
                              <a:pos x="connsiteX231" y="connsiteY231"/>
                            </a:cxn>
                            <a:cxn ang="0">
                              <a:pos x="connsiteX232" y="connsiteY232"/>
                            </a:cxn>
                            <a:cxn ang="0">
                              <a:pos x="connsiteX233" y="connsiteY233"/>
                            </a:cxn>
                            <a:cxn ang="0">
                              <a:pos x="connsiteX234" y="connsiteY234"/>
                            </a:cxn>
                            <a:cxn ang="0">
                              <a:pos x="connsiteX235" y="connsiteY235"/>
                            </a:cxn>
                            <a:cxn ang="0">
                              <a:pos x="connsiteX236" y="connsiteY236"/>
                            </a:cxn>
                            <a:cxn ang="0">
                              <a:pos x="connsiteX237" y="connsiteY237"/>
                            </a:cxn>
                            <a:cxn ang="0">
                              <a:pos x="connsiteX238" y="connsiteY238"/>
                            </a:cxn>
                            <a:cxn ang="0">
                              <a:pos x="connsiteX239" y="connsiteY239"/>
                            </a:cxn>
                            <a:cxn ang="0">
                              <a:pos x="connsiteX240" y="connsiteY240"/>
                            </a:cxn>
                            <a:cxn ang="0">
                              <a:pos x="connsiteX241" y="connsiteY241"/>
                            </a:cxn>
                            <a:cxn ang="0">
                              <a:pos x="connsiteX242" y="connsiteY242"/>
                            </a:cxn>
                            <a:cxn ang="0">
                              <a:pos x="connsiteX243" y="connsiteY243"/>
                            </a:cxn>
                            <a:cxn ang="0">
                              <a:pos x="connsiteX244" y="connsiteY244"/>
                            </a:cxn>
                            <a:cxn ang="0">
                              <a:pos x="connsiteX245" y="connsiteY245"/>
                            </a:cxn>
                            <a:cxn ang="0">
                              <a:pos x="connsiteX246" y="connsiteY246"/>
                            </a:cxn>
                            <a:cxn ang="0">
                              <a:pos x="connsiteX247" y="connsiteY247"/>
                            </a:cxn>
                            <a:cxn ang="0">
                              <a:pos x="connsiteX248" y="connsiteY248"/>
                            </a:cxn>
                            <a:cxn ang="0">
                              <a:pos x="connsiteX249" y="connsiteY249"/>
                            </a:cxn>
                            <a:cxn ang="0">
                              <a:pos x="connsiteX250" y="connsiteY250"/>
                            </a:cxn>
                            <a:cxn ang="0">
                              <a:pos x="connsiteX251" y="connsiteY251"/>
                            </a:cxn>
                            <a:cxn ang="0">
                              <a:pos x="connsiteX252" y="connsiteY252"/>
                            </a:cxn>
                            <a:cxn ang="0">
                              <a:pos x="connsiteX253" y="connsiteY253"/>
                            </a:cxn>
                            <a:cxn ang="0">
                              <a:pos x="connsiteX254" y="connsiteY254"/>
                            </a:cxn>
                            <a:cxn ang="0">
                              <a:pos x="connsiteX255" y="connsiteY255"/>
                            </a:cxn>
                            <a:cxn ang="0">
                              <a:pos x="connsiteX256" y="connsiteY256"/>
                            </a:cxn>
                            <a:cxn ang="0">
                              <a:pos x="connsiteX257" y="connsiteY257"/>
                            </a:cxn>
                            <a:cxn ang="0">
                              <a:pos x="connsiteX258" y="connsiteY258"/>
                            </a:cxn>
                            <a:cxn ang="0">
                              <a:pos x="connsiteX259" y="connsiteY259"/>
                            </a:cxn>
                            <a:cxn ang="0">
                              <a:pos x="connsiteX260" y="connsiteY260"/>
                            </a:cxn>
                            <a:cxn ang="0">
                              <a:pos x="connsiteX261" y="connsiteY261"/>
                            </a:cxn>
                            <a:cxn ang="0">
                              <a:pos x="connsiteX262" y="connsiteY262"/>
                            </a:cxn>
                            <a:cxn ang="0">
                              <a:pos x="connsiteX263" y="connsiteY263"/>
                            </a:cxn>
                            <a:cxn ang="0">
                              <a:pos x="connsiteX264" y="connsiteY264"/>
                            </a:cxn>
                            <a:cxn ang="0">
                              <a:pos x="connsiteX265" y="connsiteY265"/>
                            </a:cxn>
                            <a:cxn ang="0">
                              <a:pos x="connsiteX266" y="connsiteY266"/>
                            </a:cxn>
                            <a:cxn ang="0">
                              <a:pos x="connsiteX267" y="connsiteY267"/>
                            </a:cxn>
                            <a:cxn ang="0">
                              <a:pos x="connsiteX268" y="connsiteY268"/>
                            </a:cxn>
                            <a:cxn ang="0">
                              <a:pos x="connsiteX269" y="connsiteY269"/>
                            </a:cxn>
                            <a:cxn ang="0">
                              <a:pos x="connsiteX270" y="connsiteY270"/>
                            </a:cxn>
                            <a:cxn ang="0">
                              <a:pos x="connsiteX271" y="connsiteY271"/>
                            </a:cxn>
                            <a:cxn ang="0">
                              <a:pos x="connsiteX272" y="connsiteY272"/>
                            </a:cxn>
                            <a:cxn ang="0">
                              <a:pos x="connsiteX273" y="connsiteY273"/>
                            </a:cxn>
                            <a:cxn ang="0">
                              <a:pos x="connsiteX274" y="connsiteY274"/>
                            </a:cxn>
                            <a:cxn ang="0">
                              <a:pos x="connsiteX275" y="connsiteY275"/>
                            </a:cxn>
                            <a:cxn ang="0">
                              <a:pos x="connsiteX276" y="connsiteY276"/>
                            </a:cxn>
                            <a:cxn ang="0">
                              <a:pos x="connsiteX277" y="connsiteY277"/>
                            </a:cxn>
                            <a:cxn ang="0">
                              <a:pos x="connsiteX278" y="connsiteY278"/>
                            </a:cxn>
                            <a:cxn ang="0">
                              <a:pos x="connsiteX279" y="connsiteY279"/>
                            </a:cxn>
                            <a:cxn ang="0">
                              <a:pos x="connsiteX280" y="connsiteY280"/>
                            </a:cxn>
                            <a:cxn ang="0">
                              <a:pos x="connsiteX281" y="connsiteY281"/>
                            </a:cxn>
                            <a:cxn ang="0">
                              <a:pos x="connsiteX282" y="connsiteY282"/>
                            </a:cxn>
                            <a:cxn ang="0">
                              <a:pos x="connsiteX283" y="connsiteY283"/>
                            </a:cxn>
                            <a:cxn ang="0">
                              <a:pos x="connsiteX284" y="connsiteY284"/>
                            </a:cxn>
                            <a:cxn ang="0">
                              <a:pos x="connsiteX285" y="connsiteY285"/>
                            </a:cxn>
                            <a:cxn ang="0">
                              <a:pos x="connsiteX286" y="connsiteY286"/>
                            </a:cxn>
                            <a:cxn ang="0">
                              <a:pos x="connsiteX287" y="connsiteY287"/>
                            </a:cxn>
                            <a:cxn ang="0">
                              <a:pos x="connsiteX288" y="connsiteY288"/>
                            </a:cxn>
                            <a:cxn ang="0">
                              <a:pos x="connsiteX289" y="connsiteY289"/>
                            </a:cxn>
                            <a:cxn ang="0">
                              <a:pos x="connsiteX290" y="connsiteY290"/>
                            </a:cxn>
                            <a:cxn ang="0">
                              <a:pos x="connsiteX291" y="connsiteY291"/>
                            </a:cxn>
                            <a:cxn ang="0">
                              <a:pos x="connsiteX292" y="connsiteY292"/>
                            </a:cxn>
                            <a:cxn ang="0">
                              <a:pos x="connsiteX293" y="connsiteY293"/>
                            </a:cxn>
                            <a:cxn ang="0">
                              <a:pos x="connsiteX294" y="connsiteY294"/>
                            </a:cxn>
                            <a:cxn ang="0">
                              <a:pos x="connsiteX295" y="connsiteY295"/>
                            </a:cxn>
                            <a:cxn ang="0">
                              <a:pos x="connsiteX296" y="connsiteY296"/>
                            </a:cxn>
                            <a:cxn ang="0">
                              <a:pos x="connsiteX297" y="connsiteY297"/>
                            </a:cxn>
                            <a:cxn ang="0">
                              <a:pos x="connsiteX298" y="connsiteY298"/>
                            </a:cxn>
                            <a:cxn ang="0">
                              <a:pos x="connsiteX299" y="connsiteY299"/>
                            </a:cxn>
                            <a:cxn ang="0">
                              <a:pos x="connsiteX300" y="connsiteY300"/>
                            </a:cxn>
                            <a:cxn ang="0">
                              <a:pos x="connsiteX301" y="connsiteY301"/>
                            </a:cxn>
                            <a:cxn ang="0">
                              <a:pos x="connsiteX302" y="connsiteY302"/>
                            </a:cxn>
                            <a:cxn ang="0">
                              <a:pos x="connsiteX303" y="connsiteY303"/>
                            </a:cxn>
                            <a:cxn ang="0">
                              <a:pos x="connsiteX304" y="connsiteY304"/>
                            </a:cxn>
                            <a:cxn ang="0">
                              <a:pos x="connsiteX305" y="connsiteY305"/>
                            </a:cxn>
                            <a:cxn ang="0">
                              <a:pos x="connsiteX306" y="connsiteY306"/>
                            </a:cxn>
                            <a:cxn ang="0">
                              <a:pos x="connsiteX307" y="connsiteY307"/>
                            </a:cxn>
                            <a:cxn ang="0">
                              <a:pos x="connsiteX308" y="connsiteY308"/>
                            </a:cxn>
                            <a:cxn ang="0">
                              <a:pos x="connsiteX309" y="connsiteY309"/>
                            </a:cxn>
                            <a:cxn ang="0">
                              <a:pos x="connsiteX310" y="connsiteY310"/>
                            </a:cxn>
                            <a:cxn ang="0">
                              <a:pos x="connsiteX311" y="connsiteY311"/>
                            </a:cxn>
                            <a:cxn ang="0">
                              <a:pos x="connsiteX312" y="connsiteY312"/>
                            </a:cxn>
                            <a:cxn ang="0">
                              <a:pos x="connsiteX313" y="connsiteY313"/>
                            </a:cxn>
                            <a:cxn ang="0">
                              <a:pos x="connsiteX314" y="connsiteY314"/>
                            </a:cxn>
                            <a:cxn ang="0">
                              <a:pos x="connsiteX315" y="connsiteY315"/>
                            </a:cxn>
                            <a:cxn ang="0">
                              <a:pos x="connsiteX316" y="connsiteY316"/>
                            </a:cxn>
                            <a:cxn ang="0">
                              <a:pos x="connsiteX317" y="connsiteY317"/>
                            </a:cxn>
                            <a:cxn ang="0">
                              <a:pos x="connsiteX318" y="connsiteY318"/>
                            </a:cxn>
                            <a:cxn ang="0">
                              <a:pos x="connsiteX319" y="connsiteY319"/>
                            </a:cxn>
                            <a:cxn ang="0">
                              <a:pos x="connsiteX320" y="connsiteY320"/>
                            </a:cxn>
                            <a:cxn ang="0">
                              <a:pos x="connsiteX321" y="connsiteY321"/>
                            </a:cxn>
                            <a:cxn ang="0">
                              <a:pos x="connsiteX322" y="connsiteY322"/>
                            </a:cxn>
                          </a:cxnLst>
                          <a:rect l="l" t="t" r="r" b="b"/>
                          <a:pathLst>
                            <a:path w="3501151" h="4983777">
                              <a:moveTo>
                                <a:pt x="26431" y="4632085"/>
                              </a:moveTo>
                              <a:cubicBezTo>
                                <a:pt x="175282" y="4594872"/>
                                <a:pt x="0" y="4645396"/>
                                <a:pt x="124905" y="4589882"/>
                              </a:cubicBezTo>
                              <a:cubicBezTo>
                                <a:pt x="152006" y="4577837"/>
                                <a:pt x="181176" y="4571125"/>
                                <a:pt x="209311" y="4561746"/>
                              </a:cubicBezTo>
                              <a:lnTo>
                                <a:pt x="251514" y="4547678"/>
                              </a:lnTo>
                              <a:lnTo>
                                <a:pt x="335920" y="4463272"/>
                              </a:lnTo>
                              <a:cubicBezTo>
                                <a:pt x="349988" y="4449204"/>
                                <a:pt x="359249" y="4427360"/>
                                <a:pt x="378123" y="4421069"/>
                              </a:cubicBezTo>
                              <a:lnTo>
                                <a:pt x="420326" y="4407002"/>
                              </a:lnTo>
                              <a:cubicBezTo>
                                <a:pt x="425015" y="4392934"/>
                                <a:pt x="423908" y="4375284"/>
                                <a:pt x="434394" y="4364798"/>
                              </a:cubicBezTo>
                              <a:cubicBezTo>
                                <a:pt x="458304" y="4340888"/>
                                <a:pt x="518800" y="4308528"/>
                                <a:pt x="518800" y="4308528"/>
                              </a:cubicBezTo>
                              <a:cubicBezTo>
                                <a:pt x="528178" y="4294460"/>
                                <a:pt x="536373" y="4279527"/>
                                <a:pt x="546935" y="4266325"/>
                              </a:cubicBezTo>
                              <a:cubicBezTo>
                                <a:pt x="555221" y="4255968"/>
                                <a:pt x="571260" y="4250893"/>
                                <a:pt x="575071" y="4238189"/>
                              </a:cubicBezTo>
                              <a:cubicBezTo>
                                <a:pt x="585934" y="4201978"/>
                                <a:pt x="581217" y="4162614"/>
                                <a:pt x="589138" y="4125648"/>
                              </a:cubicBezTo>
                              <a:cubicBezTo>
                                <a:pt x="595352" y="4096649"/>
                                <a:pt x="617274" y="4041242"/>
                                <a:pt x="617274" y="4041242"/>
                              </a:cubicBezTo>
                              <a:cubicBezTo>
                                <a:pt x="621963" y="3928700"/>
                                <a:pt x="623849" y="3816007"/>
                                <a:pt x="631342" y="3703617"/>
                              </a:cubicBezTo>
                              <a:cubicBezTo>
                                <a:pt x="633239" y="3675157"/>
                                <a:pt x="641639" y="3647484"/>
                                <a:pt x="645409" y="3619211"/>
                              </a:cubicBezTo>
                              <a:cubicBezTo>
                                <a:pt x="651021" y="3577121"/>
                                <a:pt x="653020" y="3534571"/>
                                <a:pt x="659477" y="3492602"/>
                              </a:cubicBezTo>
                              <a:cubicBezTo>
                                <a:pt x="664523" y="3459802"/>
                                <a:pt x="677109" y="3425639"/>
                                <a:pt x="687612" y="3394128"/>
                              </a:cubicBezTo>
                              <a:cubicBezTo>
                                <a:pt x="692301" y="3600454"/>
                                <a:pt x="677283" y="3808174"/>
                                <a:pt x="701680" y="4013106"/>
                              </a:cubicBezTo>
                              <a:cubicBezTo>
                                <a:pt x="704159" y="4033930"/>
                                <a:pt x="741841" y="3998396"/>
                                <a:pt x="757951" y="3984971"/>
                              </a:cubicBezTo>
                              <a:cubicBezTo>
                                <a:pt x="792506" y="3956176"/>
                                <a:pt x="782323" y="3936227"/>
                                <a:pt x="800154" y="3900565"/>
                              </a:cubicBezTo>
                              <a:cubicBezTo>
                                <a:pt x="817901" y="3865072"/>
                                <a:pt x="830255" y="3856396"/>
                                <a:pt x="856425" y="3830226"/>
                              </a:cubicBezTo>
                              <a:cubicBezTo>
                                <a:pt x="861114" y="3816158"/>
                                <a:pt x="862863" y="3800738"/>
                                <a:pt x="870492" y="3788023"/>
                              </a:cubicBezTo>
                              <a:cubicBezTo>
                                <a:pt x="877316" y="3776650"/>
                                <a:pt x="892696" y="3771751"/>
                                <a:pt x="898628" y="3759888"/>
                              </a:cubicBezTo>
                              <a:cubicBezTo>
                                <a:pt x="911891" y="3733362"/>
                                <a:pt x="910312" y="3700158"/>
                                <a:pt x="926763" y="3675482"/>
                              </a:cubicBezTo>
                              <a:cubicBezTo>
                                <a:pt x="945520" y="3647346"/>
                                <a:pt x="972341" y="3623154"/>
                                <a:pt x="983034" y="3591075"/>
                              </a:cubicBezTo>
                              <a:cubicBezTo>
                                <a:pt x="987723" y="3577007"/>
                                <a:pt x="989901" y="3561835"/>
                                <a:pt x="997102" y="3548872"/>
                              </a:cubicBezTo>
                              <a:cubicBezTo>
                                <a:pt x="1013524" y="3519313"/>
                                <a:pt x="1034615" y="3492601"/>
                                <a:pt x="1053372" y="3464466"/>
                              </a:cubicBezTo>
                              <a:lnTo>
                                <a:pt x="1081508" y="3422263"/>
                              </a:lnTo>
                              <a:cubicBezTo>
                                <a:pt x="1128792" y="3280403"/>
                                <a:pt x="1056639" y="3500468"/>
                                <a:pt x="1109643" y="3323789"/>
                              </a:cubicBezTo>
                              <a:cubicBezTo>
                                <a:pt x="1109653" y="3323754"/>
                                <a:pt x="1144806" y="3218299"/>
                                <a:pt x="1151846" y="3197180"/>
                              </a:cubicBezTo>
                              <a:lnTo>
                                <a:pt x="1165914" y="3154977"/>
                              </a:lnTo>
                              <a:lnTo>
                                <a:pt x="1179982" y="3112774"/>
                              </a:lnTo>
                              <a:cubicBezTo>
                                <a:pt x="1175293" y="3047125"/>
                                <a:pt x="1177352" y="2980641"/>
                                <a:pt x="1165914" y="2915826"/>
                              </a:cubicBezTo>
                              <a:cubicBezTo>
                                <a:pt x="1162976" y="2899176"/>
                                <a:pt x="1145339" y="2888745"/>
                                <a:pt x="1137778" y="2873623"/>
                              </a:cubicBezTo>
                              <a:cubicBezTo>
                                <a:pt x="1079535" y="2757137"/>
                                <a:pt x="1176209" y="2910166"/>
                                <a:pt x="1095575" y="2789217"/>
                              </a:cubicBezTo>
                              <a:cubicBezTo>
                                <a:pt x="1090886" y="2775149"/>
                                <a:pt x="1089137" y="2759729"/>
                                <a:pt x="1081508" y="2747014"/>
                              </a:cubicBezTo>
                              <a:cubicBezTo>
                                <a:pt x="1065137" y="2719728"/>
                                <a:pt x="1034172" y="2709912"/>
                                <a:pt x="1011169" y="2690743"/>
                              </a:cubicBezTo>
                              <a:cubicBezTo>
                                <a:pt x="995885" y="2678007"/>
                                <a:pt x="981702" y="2663824"/>
                                <a:pt x="968966" y="2648540"/>
                              </a:cubicBezTo>
                              <a:cubicBezTo>
                                <a:pt x="958142" y="2635552"/>
                                <a:pt x="953819" y="2617161"/>
                                <a:pt x="940831" y="2606337"/>
                              </a:cubicBezTo>
                              <a:cubicBezTo>
                                <a:pt x="924721" y="2592912"/>
                                <a:pt x="903835" y="2586463"/>
                                <a:pt x="884560" y="2578202"/>
                              </a:cubicBezTo>
                              <a:cubicBezTo>
                                <a:pt x="870930" y="2572361"/>
                                <a:pt x="855857" y="2570270"/>
                                <a:pt x="842357" y="2564134"/>
                              </a:cubicBezTo>
                              <a:cubicBezTo>
                                <a:pt x="804175" y="2546778"/>
                                <a:pt x="729815" y="2507863"/>
                                <a:pt x="729815" y="2507863"/>
                              </a:cubicBezTo>
                              <a:cubicBezTo>
                                <a:pt x="668958" y="2416576"/>
                                <a:pt x="743238" y="2507494"/>
                                <a:pt x="645409" y="2451592"/>
                              </a:cubicBezTo>
                              <a:cubicBezTo>
                                <a:pt x="608473" y="2430486"/>
                                <a:pt x="599606" y="2397854"/>
                                <a:pt x="575071" y="2367186"/>
                              </a:cubicBezTo>
                              <a:cubicBezTo>
                                <a:pt x="566785" y="2356829"/>
                                <a:pt x="558798" y="2344982"/>
                                <a:pt x="546935" y="2339051"/>
                              </a:cubicBezTo>
                              <a:cubicBezTo>
                                <a:pt x="529642" y="2330405"/>
                                <a:pt x="509422" y="2329672"/>
                                <a:pt x="490665" y="2324983"/>
                              </a:cubicBezTo>
                              <a:cubicBezTo>
                                <a:pt x="481286" y="2315605"/>
                                <a:pt x="472886" y="2305133"/>
                                <a:pt x="462529" y="2296848"/>
                              </a:cubicBezTo>
                              <a:cubicBezTo>
                                <a:pt x="402124" y="2248524"/>
                                <a:pt x="397206" y="2276235"/>
                                <a:pt x="335920" y="2184306"/>
                              </a:cubicBezTo>
                              <a:cubicBezTo>
                                <a:pt x="317163" y="2156171"/>
                                <a:pt x="303559" y="2123810"/>
                                <a:pt x="279649" y="2099900"/>
                              </a:cubicBezTo>
                              <a:cubicBezTo>
                                <a:pt x="251514" y="2071765"/>
                                <a:pt x="217314" y="2048601"/>
                                <a:pt x="195243" y="2015494"/>
                              </a:cubicBezTo>
                              <a:lnTo>
                                <a:pt x="138972" y="1931088"/>
                              </a:lnTo>
                              <a:cubicBezTo>
                                <a:pt x="134283" y="1917020"/>
                                <a:pt x="112567" y="1880660"/>
                                <a:pt x="124905" y="1888885"/>
                              </a:cubicBezTo>
                              <a:cubicBezTo>
                                <a:pt x="163489" y="1914607"/>
                                <a:pt x="207703" y="1936112"/>
                                <a:pt x="237446" y="1973291"/>
                              </a:cubicBezTo>
                              <a:cubicBezTo>
                                <a:pt x="248008" y="1986493"/>
                                <a:pt x="253627" y="2003539"/>
                                <a:pt x="265582" y="2015494"/>
                              </a:cubicBezTo>
                              <a:cubicBezTo>
                                <a:pt x="277537" y="2027449"/>
                                <a:pt x="294583" y="2033067"/>
                                <a:pt x="307785" y="2043629"/>
                              </a:cubicBezTo>
                              <a:cubicBezTo>
                                <a:pt x="318142" y="2051915"/>
                                <a:pt x="324547" y="2064941"/>
                                <a:pt x="335920" y="2071765"/>
                              </a:cubicBezTo>
                              <a:cubicBezTo>
                                <a:pt x="348635" y="2079394"/>
                                <a:pt x="364493" y="2079991"/>
                                <a:pt x="378123" y="2085832"/>
                              </a:cubicBezTo>
                              <a:cubicBezTo>
                                <a:pt x="416973" y="2102482"/>
                                <a:pt x="493802" y="2145240"/>
                                <a:pt x="518800" y="2170238"/>
                              </a:cubicBezTo>
                              <a:lnTo>
                                <a:pt x="603206" y="2254645"/>
                              </a:lnTo>
                              <a:cubicBezTo>
                                <a:pt x="617274" y="2268713"/>
                                <a:pt x="627615" y="2287951"/>
                                <a:pt x="645409" y="2296848"/>
                              </a:cubicBezTo>
                              <a:cubicBezTo>
                                <a:pt x="716802" y="2332544"/>
                                <a:pt x="684231" y="2313351"/>
                                <a:pt x="743883" y="2353118"/>
                              </a:cubicBezTo>
                              <a:cubicBezTo>
                                <a:pt x="761692" y="2406546"/>
                                <a:pt x="771188" y="2456005"/>
                                <a:pt x="842357" y="2479728"/>
                              </a:cubicBezTo>
                              <a:lnTo>
                                <a:pt x="926763" y="2507863"/>
                              </a:lnTo>
                              <a:cubicBezTo>
                                <a:pt x="936141" y="2493795"/>
                                <a:pt x="948961" y="2481491"/>
                                <a:pt x="954898" y="2465660"/>
                              </a:cubicBezTo>
                              <a:cubicBezTo>
                                <a:pt x="987609" y="2378432"/>
                                <a:pt x="960413" y="2214083"/>
                                <a:pt x="954898" y="2156171"/>
                              </a:cubicBezTo>
                              <a:cubicBezTo>
                                <a:pt x="953065" y="2136924"/>
                                <a:pt x="949477" y="2117193"/>
                                <a:pt x="940831" y="2099900"/>
                              </a:cubicBezTo>
                              <a:cubicBezTo>
                                <a:pt x="844082" y="1906401"/>
                                <a:pt x="909397" y="2090003"/>
                                <a:pt x="870492" y="1973291"/>
                              </a:cubicBezTo>
                              <a:cubicBezTo>
                                <a:pt x="865803" y="1902952"/>
                                <a:pt x="850571" y="1832526"/>
                                <a:pt x="856425" y="1762275"/>
                              </a:cubicBezTo>
                              <a:cubicBezTo>
                                <a:pt x="857829" y="1745426"/>
                                <a:pt x="876999" y="1789356"/>
                                <a:pt x="884560" y="1804478"/>
                              </a:cubicBezTo>
                              <a:cubicBezTo>
                                <a:pt x="891192" y="1817741"/>
                                <a:pt x="891996" y="1833419"/>
                                <a:pt x="898628" y="1846682"/>
                              </a:cubicBezTo>
                              <a:cubicBezTo>
                                <a:pt x="906189" y="1861804"/>
                                <a:pt x="919202" y="1873763"/>
                                <a:pt x="926763" y="1888885"/>
                              </a:cubicBezTo>
                              <a:cubicBezTo>
                                <a:pt x="938585" y="1912528"/>
                                <a:pt x="948135" y="1964815"/>
                                <a:pt x="954898" y="1987358"/>
                              </a:cubicBezTo>
                              <a:cubicBezTo>
                                <a:pt x="963420" y="2015765"/>
                                <a:pt x="975841" y="2042993"/>
                                <a:pt x="983034" y="2071765"/>
                              </a:cubicBezTo>
                              <a:cubicBezTo>
                                <a:pt x="987723" y="2090522"/>
                                <a:pt x="991546" y="2109516"/>
                                <a:pt x="997102" y="2128035"/>
                              </a:cubicBezTo>
                              <a:cubicBezTo>
                                <a:pt x="1005624" y="2156442"/>
                                <a:pt x="1008786" y="2187765"/>
                                <a:pt x="1025237" y="2212442"/>
                              </a:cubicBezTo>
                              <a:cubicBezTo>
                                <a:pt x="1105868" y="2333390"/>
                                <a:pt x="1009197" y="2180363"/>
                                <a:pt x="1067440" y="2296848"/>
                              </a:cubicBezTo>
                              <a:cubicBezTo>
                                <a:pt x="1075001" y="2311970"/>
                                <a:pt x="1088014" y="2323929"/>
                                <a:pt x="1095575" y="2339051"/>
                              </a:cubicBezTo>
                              <a:cubicBezTo>
                                <a:pt x="1109995" y="2367890"/>
                                <a:pt x="1118360" y="2424837"/>
                                <a:pt x="1123711" y="2451592"/>
                              </a:cubicBezTo>
                              <a:cubicBezTo>
                                <a:pt x="1114332" y="2479727"/>
                                <a:pt x="1089759" y="2506917"/>
                                <a:pt x="1095575" y="2535998"/>
                              </a:cubicBezTo>
                              <a:cubicBezTo>
                                <a:pt x="1097055" y="2543398"/>
                                <a:pt x="1117088" y="2649363"/>
                                <a:pt x="1123711" y="2662608"/>
                              </a:cubicBezTo>
                              <a:cubicBezTo>
                                <a:pt x="1138833" y="2692853"/>
                                <a:pt x="1147903" y="2736321"/>
                                <a:pt x="1179982" y="2747014"/>
                              </a:cubicBezTo>
                              <a:lnTo>
                                <a:pt x="1222185" y="2761082"/>
                              </a:lnTo>
                              <a:cubicBezTo>
                                <a:pt x="1226874" y="2775150"/>
                                <a:pt x="1221572" y="2801188"/>
                                <a:pt x="1236252" y="2803285"/>
                              </a:cubicBezTo>
                              <a:cubicBezTo>
                                <a:pt x="1265611" y="2807479"/>
                                <a:pt x="1320658" y="2775149"/>
                                <a:pt x="1320658" y="2775149"/>
                              </a:cubicBezTo>
                              <a:cubicBezTo>
                                <a:pt x="1325347" y="2761081"/>
                                <a:pt x="1327525" y="2745909"/>
                                <a:pt x="1334726" y="2732946"/>
                              </a:cubicBezTo>
                              <a:cubicBezTo>
                                <a:pt x="1351148" y="2703387"/>
                                <a:pt x="1372240" y="2676675"/>
                                <a:pt x="1390997" y="2648540"/>
                              </a:cubicBezTo>
                              <a:cubicBezTo>
                                <a:pt x="1400375" y="2634472"/>
                                <a:pt x="1411571" y="2621459"/>
                                <a:pt x="1419132" y="2606337"/>
                              </a:cubicBezTo>
                              <a:cubicBezTo>
                                <a:pt x="1428511" y="2587580"/>
                                <a:pt x="1439007" y="2569341"/>
                                <a:pt x="1447268" y="2550066"/>
                              </a:cubicBezTo>
                              <a:cubicBezTo>
                                <a:pt x="1453109" y="2536436"/>
                                <a:pt x="1453706" y="2520578"/>
                                <a:pt x="1461335" y="2507863"/>
                              </a:cubicBezTo>
                              <a:cubicBezTo>
                                <a:pt x="1468159" y="2496490"/>
                                <a:pt x="1481513" y="2490339"/>
                                <a:pt x="1489471" y="2479728"/>
                              </a:cubicBezTo>
                              <a:cubicBezTo>
                                <a:pt x="1509760" y="2452677"/>
                                <a:pt x="1545742" y="2395322"/>
                                <a:pt x="1545742" y="2395322"/>
                              </a:cubicBezTo>
                              <a:lnTo>
                                <a:pt x="1573877" y="2310915"/>
                              </a:lnTo>
                              <a:lnTo>
                                <a:pt x="1587945" y="2268712"/>
                              </a:lnTo>
                              <a:cubicBezTo>
                                <a:pt x="1584077" y="2241633"/>
                                <a:pt x="1571488" y="2111577"/>
                                <a:pt x="1545742" y="2085832"/>
                              </a:cubicBezTo>
                              <a:lnTo>
                                <a:pt x="1517606" y="2057697"/>
                              </a:lnTo>
                              <a:cubicBezTo>
                                <a:pt x="1512917" y="2043629"/>
                                <a:pt x="1503538" y="2030323"/>
                                <a:pt x="1503538" y="2015494"/>
                              </a:cubicBezTo>
                              <a:cubicBezTo>
                                <a:pt x="1503538" y="1855619"/>
                                <a:pt x="1508002" y="1749563"/>
                                <a:pt x="1531674" y="1607531"/>
                              </a:cubicBezTo>
                              <a:cubicBezTo>
                                <a:pt x="1535605" y="1583946"/>
                                <a:pt x="1539451" y="1560260"/>
                                <a:pt x="1545742" y="1537192"/>
                              </a:cubicBezTo>
                              <a:cubicBezTo>
                                <a:pt x="1553545" y="1508580"/>
                                <a:pt x="1552906" y="1473757"/>
                                <a:pt x="1573877" y="1452786"/>
                              </a:cubicBezTo>
                              <a:lnTo>
                                <a:pt x="1658283" y="1368380"/>
                              </a:lnTo>
                              <a:cubicBezTo>
                                <a:pt x="1672351" y="1354312"/>
                                <a:pt x="1683933" y="1337212"/>
                                <a:pt x="1700486" y="1326177"/>
                              </a:cubicBezTo>
                              <a:cubicBezTo>
                                <a:pt x="1714554" y="1316799"/>
                                <a:pt x="1729487" y="1308604"/>
                                <a:pt x="1742689" y="1298042"/>
                              </a:cubicBezTo>
                              <a:cubicBezTo>
                                <a:pt x="1753046" y="1289756"/>
                                <a:pt x="1784088" y="1269906"/>
                                <a:pt x="1770825" y="1269906"/>
                              </a:cubicBezTo>
                              <a:cubicBezTo>
                                <a:pt x="1753918" y="1269906"/>
                                <a:pt x="1742690" y="1288663"/>
                                <a:pt x="1728622" y="1298042"/>
                              </a:cubicBezTo>
                              <a:cubicBezTo>
                                <a:pt x="1684034" y="1364922"/>
                                <a:pt x="1705833" y="1324204"/>
                                <a:pt x="1672351" y="1424651"/>
                              </a:cubicBezTo>
                              <a:lnTo>
                                <a:pt x="1658283" y="1466854"/>
                              </a:lnTo>
                              <a:lnTo>
                                <a:pt x="1644215" y="1509057"/>
                              </a:lnTo>
                              <a:cubicBezTo>
                                <a:pt x="1639526" y="1541882"/>
                                <a:pt x="1635190" y="1574759"/>
                                <a:pt x="1630148" y="1607531"/>
                              </a:cubicBezTo>
                              <a:cubicBezTo>
                                <a:pt x="1625811" y="1635723"/>
                                <a:pt x="1619230" y="1663588"/>
                                <a:pt x="1616080" y="1691937"/>
                              </a:cubicBezTo>
                              <a:cubicBezTo>
                                <a:pt x="1605156" y="1790251"/>
                                <a:pt x="1587945" y="1987358"/>
                                <a:pt x="1587945" y="1987358"/>
                              </a:cubicBezTo>
                              <a:cubicBezTo>
                                <a:pt x="1592634" y="2043629"/>
                                <a:pt x="1590181" y="2100958"/>
                                <a:pt x="1602012" y="2156171"/>
                              </a:cubicBezTo>
                              <a:cubicBezTo>
                                <a:pt x="1604791" y="2169140"/>
                                <a:pt x="1617018" y="2182430"/>
                                <a:pt x="1630148" y="2184306"/>
                              </a:cubicBezTo>
                              <a:cubicBezTo>
                                <a:pt x="1653818" y="2187687"/>
                                <a:pt x="1677040" y="2174927"/>
                                <a:pt x="1700486" y="2170238"/>
                              </a:cubicBezTo>
                              <a:cubicBezTo>
                                <a:pt x="1709865" y="2160860"/>
                                <a:pt x="1720664" y="2152714"/>
                                <a:pt x="1728622" y="2142103"/>
                              </a:cubicBezTo>
                              <a:cubicBezTo>
                                <a:pt x="1748911" y="2115052"/>
                                <a:pt x="1784892" y="2057697"/>
                                <a:pt x="1784892" y="2057697"/>
                              </a:cubicBezTo>
                              <a:cubicBezTo>
                                <a:pt x="1789581" y="2038940"/>
                                <a:pt x="1790313" y="2018719"/>
                                <a:pt x="1798960" y="2001426"/>
                              </a:cubicBezTo>
                              <a:cubicBezTo>
                                <a:pt x="1814082" y="1971181"/>
                                <a:pt x="1836474" y="1945155"/>
                                <a:pt x="1855231" y="1917020"/>
                              </a:cubicBezTo>
                              <a:cubicBezTo>
                                <a:pt x="1890724" y="1863780"/>
                                <a:pt x="1871410" y="1886773"/>
                                <a:pt x="1911502" y="1846682"/>
                              </a:cubicBezTo>
                              <a:cubicBezTo>
                                <a:pt x="1951887" y="1685132"/>
                                <a:pt x="1895415" y="1884218"/>
                                <a:pt x="1953705" y="1748208"/>
                              </a:cubicBezTo>
                              <a:cubicBezTo>
                                <a:pt x="2008210" y="1621030"/>
                                <a:pt x="1925271" y="1755687"/>
                                <a:pt x="1995908" y="1649734"/>
                              </a:cubicBezTo>
                              <a:cubicBezTo>
                                <a:pt x="2000597" y="1635666"/>
                                <a:pt x="2003343" y="1620794"/>
                                <a:pt x="2009975" y="1607531"/>
                              </a:cubicBezTo>
                              <a:cubicBezTo>
                                <a:pt x="2017536" y="1592409"/>
                                <a:pt x="2031244" y="1580778"/>
                                <a:pt x="2038111" y="1565328"/>
                              </a:cubicBezTo>
                              <a:cubicBezTo>
                                <a:pt x="2105077" y="1414655"/>
                                <a:pt x="2030706" y="1534233"/>
                                <a:pt x="2094382" y="1438718"/>
                              </a:cubicBezTo>
                              <a:cubicBezTo>
                                <a:pt x="2103760" y="1410583"/>
                                <a:pt x="2127393" y="1383566"/>
                                <a:pt x="2122517" y="1354312"/>
                              </a:cubicBezTo>
                              <a:cubicBezTo>
                                <a:pt x="2117828" y="1326177"/>
                                <a:pt x="2119420" y="1296235"/>
                                <a:pt x="2108449" y="1269906"/>
                              </a:cubicBezTo>
                              <a:cubicBezTo>
                                <a:pt x="2095443" y="1238693"/>
                                <a:pt x="2070935" y="1213635"/>
                                <a:pt x="2052178" y="1185500"/>
                              </a:cubicBezTo>
                              <a:lnTo>
                                <a:pt x="2024043" y="1143297"/>
                              </a:lnTo>
                              <a:cubicBezTo>
                                <a:pt x="2014665" y="1129229"/>
                                <a:pt x="2001255" y="1117134"/>
                                <a:pt x="1995908" y="1101094"/>
                              </a:cubicBezTo>
                              <a:cubicBezTo>
                                <a:pt x="1960548" y="995015"/>
                                <a:pt x="2008246" y="1125770"/>
                                <a:pt x="1953705" y="1016688"/>
                              </a:cubicBezTo>
                              <a:cubicBezTo>
                                <a:pt x="1943614" y="996505"/>
                                <a:pt x="1930077" y="936245"/>
                                <a:pt x="1925569" y="918214"/>
                              </a:cubicBezTo>
                              <a:cubicBezTo>
                                <a:pt x="1930258" y="833808"/>
                                <a:pt x="1932313" y="749214"/>
                                <a:pt x="1939637" y="664995"/>
                              </a:cubicBezTo>
                              <a:cubicBezTo>
                                <a:pt x="1941708" y="641175"/>
                                <a:pt x="1949428" y="618182"/>
                                <a:pt x="1953705" y="594657"/>
                              </a:cubicBezTo>
                              <a:cubicBezTo>
                                <a:pt x="1958807" y="566594"/>
                                <a:pt x="1960854" y="537923"/>
                                <a:pt x="1967772" y="510251"/>
                              </a:cubicBezTo>
                              <a:cubicBezTo>
                                <a:pt x="1974965" y="481479"/>
                                <a:pt x="1986530" y="453980"/>
                                <a:pt x="1995908" y="425845"/>
                              </a:cubicBezTo>
                              <a:lnTo>
                                <a:pt x="2009975" y="383642"/>
                              </a:lnTo>
                              <a:cubicBezTo>
                                <a:pt x="2041898" y="287871"/>
                                <a:pt x="2001729" y="405630"/>
                                <a:pt x="2052178" y="271100"/>
                              </a:cubicBezTo>
                              <a:cubicBezTo>
                                <a:pt x="2057385" y="257216"/>
                                <a:pt x="2059614" y="242160"/>
                                <a:pt x="2066246" y="228897"/>
                              </a:cubicBezTo>
                              <a:cubicBezTo>
                                <a:pt x="2073807" y="213775"/>
                                <a:pt x="2085003" y="200762"/>
                                <a:pt x="2094382" y="186694"/>
                              </a:cubicBezTo>
                              <a:cubicBezTo>
                                <a:pt x="2129740" y="80616"/>
                                <a:pt x="2082044" y="211370"/>
                                <a:pt x="2136585" y="102288"/>
                              </a:cubicBezTo>
                              <a:cubicBezTo>
                                <a:pt x="2143217" y="89025"/>
                                <a:pt x="2144020" y="73348"/>
                                <a:pt x="2150652" y="60085"/>
                              </a:cubicBezTo>
                              <a:cubicBezTo>
                                <a:pt x="2158213" y="44963"/>
                                <a:pt x="2195695" y="17882"/>
                                <a:pt x="2178788" y="17882"/>
                              </a:cubicBezTo>
                              <a:cubicBezTo>
                                <a:pt x="2158893" y="17882"/>
                                <a:pt x="2150653" y="46017"/>
                                <a:pt x="2136585" y="60085"/>
                              </a:cubicBezTo>
                              <a:cubicBezTo>
                                <a:pt x="2076310" y="240906"/>
                                <a:pt x="2152185" y="0"/>
                                <a:pt x="2108449" y="510251"/>
                              </a:cubicBezTo>
                              <a:cubicBezTo>
                                <a:pt x="2103509" y="567886"/>
                                <a:pt x="2080494" y="594387"/>
                                <a:pt x="2052178" y="636860"/>
                              </a:cubicBezTo>
                              <a:lnTo>
                                <a:pt x="2024043" y="721266"/>
                              </a:lnTo>
                              <a:lnTo>
                                <a:pt x="2009975" y="763469"/>
                              </a:lnTo>
                              <a:cubicBezTo>
                                <a:pt x="2018915" y="870742"/>
                                <a:pt x="1994678" y="908771"/>
                                <a:pt x="2052178" y="974485"/>
                              </a:cubicBezTo>
                              <a:cubicBezTo>
                                <a:pt x="2074013" y="999439"/>
                                <a:pt x="2104124" y="1017234"/>
                                <a:pt x="2122517" y="1044823"/>
                              </a:cubicBezTo>
                              <a:lnTo>
                                <a:pt x="2178788" y="1129229"/>
                              </a:lnTo>
                              <a:cubicBezTo>
                                <a:pt x="2187891" y="1183851"/>
                                <a:pt x="2169643" y="1227703"/>
                                <a:pt x="2235058" y="1227703"/>
                              </a:cubicBezTo>
                              <a:cubicBezTo>
                                <a:pt x="2249887" y="1227703"/>
                                <a:pt x="2263194" y="1218324"/>
                                <a:pt x="2277262" y="1213635"/>
                              </a:cubicBezTo>
                              <a:cubicBezTo>
                                <a:pt x="2286640" y="1199567"/>
                                <a:pt x="2297836" y="1186554"/>
                                <a:pt x="2305397" y="1171432"/>
                              </a:cubicBezTo>
                              <a:cubicBezTo>
                                <a:pt x="2333330" y="1115565"/>
                                <a:pt x="2301527" y="1138859"/>
                                <a:pt x="2347600" y="1087026"/>
                              </a:cubicBezTo>
                              <a:cubicBezTo>
                                <a:pt x="2374035" y="1057287"/>
                                <a:pt x="2403871" y="1030755"/>
                                <a:pt x="2432006" y="1002620"/>
                              </a:cubicBezTo>
                              <a:cubicBezTo>
                                <a:pt x="2441385" y="993242"/>
                                <a:pt x="2452785" y="985521"/>
                                <a:pt x="2460142" y="974485"/>
                              </a:cubicBezTo>
                              <a:cubicBezTo>
                                <a:pt x="2478899" y="946349"/>
                                <a:pt x="2492501" y="913988"/>
                                <a:pt x="2516412" y="890078"/>
                              </a:cubicBezTo>
                              <a:cubicBezTo>
                                <a:pt x="2598706" y="807785"/>
                                <a:pt x="2559162" y="838133"/>
                                <a:pt x="2628954" y="791605"/>
                              </a:cubicBezTo>
                              <a:cubicBezTo>
                                <a:pt x="2658132" y="704072"/>
                                <a:pt x="2618533" y="785353"/>
                                <a:pt x="2685225" y="735334"/>
                              </a:cubicBezTo>
                              <a:cubicBezTo>
                                <a:pt x="2814540" y="638347"/>
                                <a:pt x="2702421" y="682708"/>
                                <a:pt x="2797766" y="650928"/>
                              </a:cubicBezTo>
                              <a:cubicBezTo>
                                <a:pt x="2903719" y="580291"/>
                                <a:pt x="2769062" y="663230"/>
                                <a:pt x="2896240" y="608725"/>
                              </a:cubicBezTo>
                              <a:cubicBezTo>
                                <a:pt x="3022120" y="554777"/>
                                <a:pt x="2820637" y="600222"/>
                                <a:pt x="3022849" y="566522"/>
                              </a:cubicBezTo>
                              <a:cubicBezTo>
                                <a:pt x="3036917" y="561833"/>
                                <a:pt x="3050223" y="552454"/>
                                <a:pt x="3065052" y="552454"/>
                              </a:cubicBezTo>
                              <a:cubicBezTo>
                                <a:pt x="3429973" y="552454"/>
                                <a:pt x="3339250" y="526625"/>
                                <a:pt x="3501151" y="580589"/>
                              </a:cubicBezTo>
                              <a:cubicBezTo>
                                <a:pt x="3491772" y="589968"/>
                                <a:pt x="3486213" y="607405"/>
                                <a:pt x="3473015" y="608725"/>
                              </a:cubicBezTo>
                              <a:cubicBezTo>
                                <a:pt x="3435397" y="612487"/>
                                <a:pt x="3398280" y="594657"/>
                                <a:pt x="3360474" y="594657"/>
                              </a:cubicBezTo>
                              <a:cubicBezTo>
                                <a:pt x="3304008" y="594657"/>
                                <a:pt x="3247933" y="604036"/>
                                <a:pt x="3191662" y="608725"/>
                              </a:cubicBezTo>
                              <a:lnTo>
                                <a:pt x="3065052" y="650928"/>
                              </a:lnTo>
                              <a:lnTo>
                                <a:pt x="3022849" y="664995"/>
                              </a:lnTo>
                              <a:cubicBezTo>
                                <a:pt x="3013471" y="674374"/>
                                <a:pt x="3006087" y="686307"/>
                                <a:pt x="2994714" y="693131"/>
                              </a:cubicBezTo>
                              <a:cubicBezTo>
                                <a:pt x="2971004" y="707357"/>
                                <a:pt x="2900655" y="716225"/>
                                <a:pt x="2882172" y="721266"/>
                              </a:cubicBezTo>
                              <a:cubicBezTo>
                                <a:pt x="2853560" y="729069"/>
                                <a:pt x="2825901" y="740024"/>
                                <a:pt x="2797766" y="749402"/>
                              </a:cubicBezTo>
                              <a:lnTo>
                                <a:pt x="2755563" y="763469"/>
                              </a:lnTo>
                              <a:cubicBezTo>
                                <a:pt x="2658819" y="827965"/>
                                <a:pt x="2703236" y="809047"/>
                                <a:pt x="2628954" y="833808"/>
                              </a:cubicBezTo>
                              <a:cubicBezTo>
                                <a:pt x="2619575" y="847876"/>
                                <a:pt x="2612773" y="864056"/>
                                <a:pt x="2600818" y="876011"/>
                              </a:cubicBezTo>
                              <a:cubicBezTo>
                                <a:pt x="2527702" y="949126"/>
                                <a:pt x="2586164" y="862676"/>
                                <a:pt x="2530480" y="932282"/>
                              </a:cubicBezTo>
                              <a:cubicBezTo>
                                <a:pt x="2519918" y="945484"/>
                                <a:pt x="2512907" y="961283"/>
                                <a:pt x="2502345" y="974485"/>
                              </a:cubicBezTo>
                              <a:cubicBezTo>
                                <a:pt x="2494059" y="984842"/>
                                <a:pt x="2482495" y="992263"/>
                                <a:pt x="2474209" y="1002620"/>
                              </a:cubicBezTo>
                              <a:cubicBezTo>
                                <a:pt x="2463647" y="1015822"/>
                                <a:pt x="2457077" y="1031986"/>
                                <a:pt x="2446074" y="1044823"/>
                              </a:cubicBezTo>
                              <a:cubicBezTo>
                                <a:pt x="2428811" y="1064963"/>
                                <a:pt x="2404517" y="1079023"/>
                                <a:pt x="2389803" y="1101094"/>
                              </a:cubicBezTo>
                              <a:cubicBezTo>
                                <a:pt x="2380425" y="1115162"/>
                                <a:pt x="2369229" y="1128175"/>
                                <a:pt x="2361668" y="1143297"/>
                              </a:cubicBezTo>
                              <a:cubicBezTo>
                                <a:pt x="2355036" y="1156560"/>
                                <a:pt x="2355825" y="1173162"/>
                                <a:pt x="2347600" y="1185500"/>
                              </a:cubicBezTo>
                              <a:cubicBezTo>
                                <a:pt x="2336564" y="1202053"/>
                                <a:pt x="2319465" y="1213635"/>
                                <a:pt x="2305397" y="1227703"/>
                              </a:cubicBezTo>
                              <a:cubicBezTo>
                                <a:pt x="2299022" y="1253203"/>
                                <a:pt x="2274609" y="1356965"/>
                                <a:pt x="2263194" y="1368380"/>
                              </a:cubicBezTo>
                              <a:cubicBezTo>
                                <a:pt x="2239808" y="1391766"/>
                                <a:pt x="2221120" y="1406773"/>
                                <a:pt x="2206923" y="1438718"/>
                              </a:cubicBezTo>
                              <a:cubicBezTo>
                                <a:pt x="2194878" y="1465819"/>
                                <a:pt x="2199759" y="1502154"/>
                                <a:pt x="2178788" y="1523125"/>
                              </a:cubicBezTo>
                              <a:cubicBezTo>
                                <a:pt x="2155401" y="1546511"/>
                                <a:pt x="2136715" y="1561518"/>
                                <a:pt x="2122517" y="1593463"/>
                              </a:cubicBezTo>
                              <a:cubicBezTo>
                                <a:pt x="2110472" y="1620564"/>
                                <a:pt x="2064906" y="1681144"/>
                                <a:pt x="2094382" y="1677869"/>
                              </a:cubicBezTo>
                              <a:lnTo>
                                <a:pt x="2220991" y="1663802"/>
                              </a:lnTo>
                              <a:cubicBezTo>
                                <a:pt x="2258505" y="1654423"/>
                                <a:pt x="2296848" y="1647894"/>
                                <a:pt x="2333532" y="1635666"/>
                              </a:cubicBezTo>
                              <a:lnTo>
                                <a:pt x="2417938" y="1607531"/>
                              </a:lnTo>
                              <a:lnTo>
                                <a:pt x="2488277" y="1537192"/>
                              </a:lnTo>
                              <a:cubicBezTo>
                                <a:pt x="2524690" y="1500779"/>
                                <a:pt x="2564408" y="1455543"/>
                                <a:pt x="2614886" y="1438718"/>
                              </a:cubicBezTo>
                              <a:lnTo>
                                <a:pt x="2657089" y="1424651"/>
                              </a:lnTo>
                              <a:cubicBezTo>
                                <a:pt x="2666468" y="1415272"/>
                                <a:pt x="2673362" y="1402447"/>
                                <a:pt x="2685225" y="1396515"/>
                              </a:cubicBezTo>
                              <a:cubicBezTo>
                                <a:pt x="2702518" y="1387869"/>
                                <a:pt x="2722905" y="1387759"/>
                                <a:pt x="2741495" y="1382448"/>
                              </a:cubicBezTo>
                              <a:cubicBezTo>
                                <a:pt x="2789790" y="1368649"/>
                                <a:pt x="2789955" y="1365252"/>
                                <a:pt x="2839969" y="1340245"/>
                              </a:cubicBezTo>
                              <a:cubicBezTo>
                                <a:pt x="2849348" y="1330866"/>
                                <a:pt x="2856242" y="1318041"/>
                                <a:pt x="2868105" y="1312109"/>
                              </a:cubicBezTo>
                              <a:cubicBezTo>
                                <a:pt x="2894631" y="1298846"/>
                                <a:pt x="2924376" y="1293352"/>
                                <a:pt x="2952511" y="1283974"/>
                              </a:cubicBezTo>
                              <a:lnTo>
                                <a:pt x="2994714" y="1269906"/>
                              </a:lnTo>
                              <a:cubicBezTo>
                                <a:pt x="3008782" y="1265217"/>
                                <a:pt x="3049255" y="1247612"/>
                                <a:pt x="3036917" y="1255838"/>
                              </a:cubicBezTo>
                              <a:lnTo>
                                <a:pt x="2994714" y="1283974"/>
                              </a:lnTo>
                              <a:cubicBezTo>
                                <a:pt x="2946479" y="1356325"/>
                                <a:pt x="2991366" y="1300719"/>
                                <a:pt x="2924375" y="1354312"/>
                              </a:cubicBezTo>
                              <a:cubicBezTo>
                                <a:pt x="2914018" y="1362598"/>
                                <a:pt x="2906851" y="1374490"/>
                                <a:pt x="2896240" y="1382448"/>
                              </a:cubicBezTo>
                              <a:cubicBezTo>
                                <a:pt x="2818847" y="1440493"/>
                                <a:pt x="2835427" y="1430854"/>
                                <a:pt x="2769631" y="1452786"/>
                              </a:cubicBezTo>
                              <a:cubicBezTo>
                                <a:pt x="2743461" y="1478956"/>
                                <a:pt x="2734785" y="1491310"/>
                                <a:pt x="2699292" y="1509057"/>
                              </a:cubicBezTo>
                              <a:cubicBezTo>
                                <a:pt x="2686029" y="1515689"/>
                                <a:pt x="2670052" y="1515924"/>
                                <a:pt x="2657089" y="1523125"/>
                              </a:cubicBezTo>
                              <a:cubicBezTo>
                                <a:pt x="2627530" y="1539547"/>
                                <a:pt x="2604762" y="1568702"/>
                                <a:pt x="2572683" y="1579395"/>
                              </a:cubicBezTo>
                              <a:cubicBezTo>
                                <a:pt x="2558615" y="1584084"/>
                                <a:pt x="2544110" y="1587622"/>
                                <a:pt x="2530480" y="1593463"/>
                              </a:cubicBezTo>
                              <a:cubicBezTo>
                                <a:pt x="2445447" y="1629906"/>
                                <a:pt x="2502655" y="1609363"/>
                                <a:pt x="2432006" y="1649734"/>
                              </a:cubicBezTo>
                              <a:cubicBezTo>
                                <a:pt x="2413798" y="1660138"/>
                                <a:pt x="2394492" y="1668491"/>
                                <a:pt x="2375735" y="1677869"/>
                              </a:cubicBezTo>
                              <a:cubicBezTo>
                                <a:pt x="2366357" y="1687248"/>
                                <a:pt x="2358973" y="1699181"/>
                                <a:pt x="2347600" y="1706005"/>
                              </a:cubicBezTo>
                              <a:cubicBezTo>
                                <a:pt x="2318855" y="1723252"/>
                                <a:pt x="2242087" y="1728866"/>
                                <a:pt x="2220991" y="1734140"/>
                              </a:cubicBezTo>
                              <a:cubicBezTo>
                                <a:pt x="2192219" y="1741333"/>
                                <a:pt x="2164720" y="1752897"/>
                                <a:pt x="2136585" y="1762275"/>
                              </a:cubicBezTo>
                              <a:lnTo>
                                <a:pt x="2094382" y="1776343"/>
                              </a:lnTo>
                              <a:lnTo>
                                <a:pt x="2052178" y="1790411"/>
                              </a:lnTo>
                              <a:cubicBezTo>
                                <a:pt x="2042800" y="1809168"/>
                                <a:pt x="2036232" y="1829617"/>
                                <a:pt x="2024043" y="1846682"/>
                              </a:cubicBezTo>
                              <a:cubicBezTo>
                                <a:pt x="2012480" y="1862871"/>
                                <a:pt x="1996945" y="1875938"/>
                                <a:pt x="1981840" y="1888885"/>
                              </a:cubicBezTo>
                              <a:cubicBezTo>
                                <a:pt x="1930707" y="1932714"/>
                                <a:pt x="1926939" y="1930403"/>
                                <a:pt x="1869298" y="1959223"/>
                              </a:cubicBezTo>
                              <a:cubicBezTo>
                                <a:pt x="1809535" y="2018986"/>
                                <a:pt x="1835699" y="1978346"/>
                                <a:pt x="1813028" y="2057697"/>
                              </a:cubicBezTo>
                              <a:cubicBezTo>
                                <a:pt x="1808954" y="2071955"/>
                                <a:pt x="1788475" y="2089415"/>
                                <a:pt x="1798960" y="2099900"/>
                              </a:cubicBezTo>
                              <a:cubicBezTo>
                                <a:pt x="1810608" y="2111548"/>
                                <a:pt x="1881950" y="2058641"/>
                                <a:pt x="1883366" y="2057697"/>
                              </a:cubicBezTo>
                              <a:cubicBezTo>
                                <a:pt x="1892745" y="2043629"/>
                                <a:pt x="1903941" y="2030616"/>
                                <a:pt x="1911502" y="2015494"/>
                              </a:cubicBezTo>
                              <a:cubicBezTo>
                                <a:pt x="1918134" y="2002231"/>
                                <a:pt x="1916672" y="1985154"/>
                                <a:pt x="1925569" y="1973291"/>
                              </a:cubicBezTo>
                              <a:cubicBezTo>
                                <a:pt x="1945464" y="1946764"/>
                                <a:pt x="1976013" y="1929478"/>
                                <a:pt x="1995908" y="1902952"/>
                              </a:cubicBezTo>
                              <a:cubicBezTo>
                                <a:pt x="2048256" y="1833156"/>
                                <a:pt x="2025106" y="1866190"/>
                                <a:pt x="2066246" y="1804478"/>
                              </a:cubicBezTo>
                              <a:cubicBezTo>
                                <a:pt x="2061557" y="1823235"/>
                                <a:pt x="2060825" y="1843456"/>
                                <a:pt x="2052178" y="1860749"/>
                              </a:cubicBezTo>
                              <a:cubicBezTo>
                                <a:pt x="2011148" y="1942810"/>
                                <a:pt x="2011734" y="1934604"/>
                                <a:pt x="1953705" y="1973291"/>
                              </a:cubicBezTo>
                              <a:cubicBezTo>
                                <a:pt x="1920255" y="2073639"/>
                                <a:pt x="1967686" y="1952320"/>
                                <a:pt x="1897434" y="2057697"/>
                              </a:cubicBezTo>
                              <a:cubicBezTo>
                                <a:pt x="1889209" y="2070035"/>
                                <a:pt x="1891591" y="2087562"/>
                                <a:pt x="1883366" y="2099900"/>
                              </a:cubicBezTo>
                              <a:cubicBezTo>
                                <a:pt x="1872330" y="2116453"/>
                                <a:pt x="1853899" y="2126819"/>
                                <a:pt x="1841163" y="2142103"/>
                              </a:cubicBezTo>
                              <a:cubicBezTo>
                                <a:pt x="1752432" y="2248581"/>
                                <a:pt x="1866748" y="2130586"/>
                                <a:pt x="1784892" y="2212442"/>
                              </a:cubicBezTo>
                              <a:cubicBezTo>
                                <a:pt x="1739614" y="2348284"/>
                                <a:pt x="1812218" y="2137092"/>
                                <a:pt x="1742689" y="2310915"/>
                              </a:cubicBezTo>
                              <a:cubicBezTo>
                                <a:pt x="1731674" y="2338451"/>
                                <a:pt x="1731005" y="2370645"/>
                                <a:pt x="1714554" y="2395322"/>
                              </a:cubicBezTo>
                              <a:lnTo>
                                <a:pt x="1658283" y="2479728"/>
                              </a:lnTo>
                              <a:cubicBezTo>
                                <a:pt x="1648905" y="2493796"/>
                                <a:pt x="1642103" y="2509976"/>
                                <a:pt x="1630148" y="2521931"/>
                              </a:cubicBezTo>
                              <a:lnTo>
                                <a:pt x="1573877" y="2578202"/>
                              </a:lnTo>
                              <a:cubicBezTo>
                                <a:pt x="1587945" y="2582891"/>
                                <a:pt x="1601251" y="2592269"/>
                                <a:pt x="1616080" y="2592269"/>
                              </a:cubicBezTo>
                              <a:cubicBezTo>
                                <a:pt x="1658982" y="2592269"/>
                                <a:pt x="1689768" y="2575235"/>
                                <a:pt x="1728622" y="2564134"/>
                              </a:cubicBezTo>
                              <a:cubicBezTo>
                                <a:pt x="1747212" y="2558822"/>
                                <a:pt x="1766302" y="2555378"/>
                                <a:pt x="1784892" y="2550066"/>
                              </a:cubicBezTo>
                              <a:cubicBezTo>
                                <a:pt x="1799150" y="2545992"/>
                                <a:pt x="1812789" y="2539900"/>
                                <a:pt x="1827095" y="2535998"/>
                              </a:cubicBezTo>
                              <a:cubicBezTo>
                                <a:pt x="1864401" y="2525824"/>
                                <a:pt x="1902953" y="2520091"/>
                                <a:pt x="1939637" y="2507863"/>
                              </a:cubicBezTo>
                              <a:cubicBezTo>
                                <a:pt x="1953705" y="2503174"/>
                                <a:pt x="1967213" y="2496233"/>
                                <a:pt x="1981840" y="2493795"/>
                              </a:cubicBezTo>
                              <a:cubicBezTo>
                                <a:pt x="2023725" y="2486814"/>
                                <a:pt x="2066246" y="2484417"/>
                                <a:pt x="2108449" y="2479728"/>
                              </a:cubicBezTo>
                              <a:cubicBezTo>
                                <a:pt x="2300708" y="2484417"/>
                                <a:pt x="2493108" y="2485063"/>
                                <a:pt x="2685225" y="2493795"/>
                              </a:cubicBezTo>
                              <a:cubicBezTo>
                                <a:pt x="2700038" y="2494468"/>
                                <a:pt x="2727428" y="2493034"/>
                                <a:pt x="2727428" y="2507863"/>
                              </a:cubicBezTo>
                              <a:cubicBezTo>
                                <a:pt x="2727428" y="2522692"/>
                                <a:pt x="2699881" y="2519676"/>
                                <a:pt x="2685225" y="2521931"/>
                              </a:cubicBezTo>
                              <a:cubicBezTo>
                                <a:pt x="2638647" y="2529097"/>
                                <a:pt x="2591511" y="2532084"/>
                                <a:pt x="2544548" y="2535998"/>
                              </a:cubicBezTo>
                              <a:cubicBezTo>
                                <a:pt x="2126415" y="2570842"/>
                                <a:pt x="2537806" y="2531045"/>
                                <a:pt x="2206923" y="2564134"/>
                              </a:cubicBezTo>
                              <a:lnTo>
                                <a:pt x="2038111" y="2620405"/>
                              </a:lnTo>
                              <a:lnTo>
                                <a:pt x="1995908" y="2634472"/>
                              </a:lnTo>
                              <a:cubicBezTo>
                                <a:pt x="1981840" y="2639161"/>
                                <a:pt x="1968517" y="2647835"/>
                                <a:pt x="1953705" y="2648540"/>
                              </a:cubicBezTo>
                              <a:lnTo>
                                <a:pt x="1658283" y="2662608"/>
                              </a:lnTo>
                              <a:cubicBezTo>
                                <a:pt x="1644215" y="2667297"/>
                                <a:pt x="1628795" y="2669046"/>
                                <a:pt x="1616080" y="2676675"/>
                              </a:cubicBezTo>
                              <a:cubicBezTo>
                                <a:pt x="1604707" y="2683499"/>
                                <a:pt x="1598302" y="2696525"/>
                                <a:pt x="1587945" y="2704811"/>
                              </a:cubicBezTo>
                              <a:cubicBezTo>
                                <a:pt x="1574743" y="2715373"/>
                                <a:pt x="1559810" y="2723568"/>
                                <a:pt x="1545742" y="2732946"/>
                              </a:cubicBezTo>
                              <a:lnTo>
                                <a:pt x="1489471" y="2817352"/>
                              </a:lnTo>
                              <a:lnTo>
                                <a:pt x="1461335" y="2859555"/>
                              </a:lnTo>
                              <a:cubicBezTo>
                                <a:pt x="1456646" y="2873623"/>
                                <a:pt x="1454897" y="2889043"/>
                                <a:pt x="1447268" y="2901758"/>
                              </a:cubicBezTo>
                              <a:cubicBezTo>
                                <a:pt x="1397273" y="2985083"/>
                                <a:pt x="1421259" y="2839114"/>
                                <a:pt x="1362862" y="3014300"/>
                              </a:cubicBezTo>
                              <a:cubicBezTo>
                                <a:pt x="1344600" y="3069086"/>
                                <a:pt x="1359280" y="3046018"/>
                                <a:pt x="1320658" y="3084638"/>
                              </a:cubicBezTo>
                              <a:cubicBezTo>
                                <a:pt x="1292134" y="3170217"/>
                                <a:pt x="1325205" y="3083337"/>
                                <a:pt x="1278455" y="3169045"/>
                              </a:cubicBezTo>
                              <a:cubicBezTo>
                                <a:pt x="1258371" y="3205865"/>
                                <a:pt x="1235448" y="3241797"/>
                                <a:pt x="1222185" y="3281586"/>
                              </a:cubicBezTo>
                              <a:cubicBezTo>
                                <a:pt x="1217496" y="3295654"/>
                                <a:pt x="1214749" y="3310526"/>
                                <a:pt x="1208117" y="3323789"/>
                              </a:cubicBezTo>
                              <a:cubicBezTo>
                                <a:pt x="1200556" y="3338911"/>
                                <a:pt x="1186849" y="3350542"/>
                                <a:pt x="1179982" y="3365992"/>
                              </a:cubicBezTo>
                              <a:cubicBezTo>
                                <a:pt x="1167937" y="3393093"/>
                                <a:pt x="1161225" y="3422263"/>
                                <a:pt x="1151846" y="3450398"/>
                              </a:cubicBezTo>
                              <a:lnTo>
                                <a:pt x="1137778" y="3492602"/>
                              </a:lnTo>
                              <a:cubicBezTo>
                                <a:pt x="1133089" y="3506670"/>
                                <a:pt x="1134197" y="3524320"/>
                                <a:pt x="1123711" y="3534805"/>
                              </a:cubicBezTo>
                              <a:cubicBezTo>
                                <a:pt x="1114332" y="3544183"/>
                                <a:pt x="1082312" y="3562940"/>
                                <a:pt x="1095575" y="3562940"/>
                              </a:cubicBezTo>
                              <a:cubicBezTo>
                                <a:pt x="1125233" y="3562940"/>
                                <a:pt x="1151846" y="3544183"/>
                                <a:pt x="1179982" y="3534805"/>
                              </a:cubicBezTo>
                              <a:cubicBezTo>
                                <a:pt x="1286054" y="3499448"/>
                                <a:pt x="1155313" y="3547139"/>
                                <a:pt x="1264388" y="3492602"/>
                              </a:cubicBezTo>
                              <a:cubicBezTo>
                                <a:pt x="1277651" y="3485970"/>
                                <a:pt x="1292523" y="3483223"/>
                                <a:pt x="1306591" y="3478534"/>
                              </a:cubicBezTo>
                              <a:cubicBezTo>
                                <a:pt x="1315969" y="3469155"/>
                                <a:pt x="1322307" y="3455055"/>
                                <a:pt x="1334726" y="3450398"/>
                              </a:cubicBezTo>
                              <a:cubicBezTo>
                                <a:pt x="1361433" y="3440383"/>
                                <a:pt x="1391288" y="3442519"/>
                                <a:pt x="1419132" y="3436331"/>
                              </a:cubicBezTo>
                              <a:cubicBezTo>
                                <a:pt x="1433608" y="3433114"/>
                                <a:pt x="1447705" y="3428104"/>
                                <a:pt x="1461335" y="3422263"/>
                              </a:cubicBezTo>
                              <a:cubicBezTo>
                                <a:pt x="1480610" y="3414002"/>
                                <a:pt x="1498135" y="3401916"/>
                                <a:pt x="1517606" y="3394128"/>
                              </a:cubicBezTo>
                              <a:cubicBezTo>
                                <a:pt x="1545142" y="3383114"/>
                                <a:pt x="1573877" y="3375370"/>
                                <a:pt x="1602012" y="3365992"/>
                              </a:cubicBezTo>
                              <a:cubicBezTo>
                                <a:pt x="1616080" y="3361303"/>
                                <a:pt x="1629829" y="3355522"/>
                                <a:pt x="1644215" y="3351925"/>
                              </a:cubicBezTo>
                              <a:cubicBezTo>
                                <a:pt x="1681729" y="3342546"/>
                                <a:pt x="1720073" y="3336017"/>
                                <a:pt x="1756757" y="3323789"/>
                              </a:cubicBezTo>
                              <a:cubicBezTo>
                                <a:pt x="1770825" y="3319100"/>
                                <a:pt x="1784574" y="3313318"/>
                                <a:pt x="1798960" y="3309722"/>
                              </a:cubicBezTo>
                              <a:cubicBezTo>
                                <a:pt x="1822156" y="3303923"/>
                                <a:pt x="1846230" y="3301945"/>
                                <a:pt x="1869298" y="3295654"/>
                              </a:cubicBezTo>
                              <a:cubicBezTo>
                                <a:pt x="2065611" y="3242113"/>
                                <a:pt x="1852691" y="3287720"/>
                                <a:pt x="2024043" y="3253451"/>
                              </a:cubicBezTo>
                              <a:cubicBezTo>
                                <a:pt x="2118387" y="3206278"/>
                                <a:pt x="2040811" y="3239980"/>
                                <a:pt x="2136585" y="3211248"/>
                              </a:cubicBezTo>
                              <a:cubicBezTo>
                                <a:pt x="2164992" y="3202726"/>
                                <a:pt x="2220991" y="3183112"/>
                                <a:pt x="2220991" y="3183112"/>
                              </a:cubicBezTo>
                              <a:cubicBezTo>
                                <a:pt x="2216302" y="3201869"/>
                                <a:pt x="2217648" y="3223296"/>
                                <a:pt x="2206923" y="3239383"/>
                              </a:cubicBezTo>
                              <a:cubicBezTo>
                                <a:pt x="2197545" y="3253451"/>
                                <a:pt x="2177922" y="3256956"/>
                                <a:pt x="2164720" y="3267518"/>
                              </a:cubicBezTo>
                              <a:cubicBezTo>
                                <a:pt x="2109546" y="3311658"/>
                                <a:pt x="2167675" y="3285290"/>
                                <a:pt x="2094382" y="3309722"/>
                              </a:cubicBezTo>
                              <a:cubicBezTo>
                                <a:pt x="2085003" y="3319100"/>
                                <a:pt x="2078109" y="3331926"/>
                                <a:pt x="2066246" y="3337857"/>
                              </a:cubicBezTo>
                              <a:cubicBezTo>
                                <a:pt x="2039720" y="3351120"/>
                                <a:pt x="2009975" y="3356614"/>
                                <a:pt x="1981840" y="3365992"/>
                              </a:cubicBezTo>
                              <a:cubicBezTo>
                                <a:pt x="1967772" y="3370681"/>
                                <a:pt x="1951975" y="3371835"/>
                                <a:pt x="1939637" y="3380060"/>
                              </a:cubicBezTo>
                              <a:cubicBezTo>
                                <a:pt x="1925569" y="3389438"/>
                                <a:pt x="1912556" y="3400634"/>
                                <a:pt x="1897434" y="3408195"/>
                              </a:cubicBezTo>
                              <a:cubicBezTo>
                                <a:pt x="1874947" y="3419439"/>
                                <a:pt x="1819995" y="3430321"/>
                                <a:pt x="1798960" y="3436331"/>
                              </a:cubicBezTo>
                              <a:cubicBezTo>
                                <a:pt x="1784702" y="3440405"/>
                                <a:pt x="1771143" y="3446802"/>
                                <a:pt x="1756757" y="3450398"/>
                              </a:cubicBezTo>
                              <a:cubicBezTo>
                                <a:pt x="1701899" y="3464112"/>
                                <a:pt x="1643533" y="3470593"/>
                                <a:pt x="1587945" y="3478534"/>
                              </a:cubicBezTo>
                              <a:cubicBezTo>
                                <a:pt x="1559809" y="3487912"/>
                                <a:pt x="1532620" y="3500853"/>
                                <a:pt x="1503538" y="3506669"/>
                              </a:cubicBezTo>
                              <a:cubicBezTo>
                                <a:pt x="1480092" y="3511358"/>
                                <a:pt x="1456268" y="3514446"/>
                                <a:pt x="1433200" y="3520737"/>
                              </a:cubicBezTo>
                              <a:cubicBezTo>
                                <a:pt x="1404588" y="3528540"/>
                                <a:pt x="1377566" y="3541679"/>
                                <a:pt x="1348794" y="3548872"/>
                              </a:cubicBezTo>
                              <a:cubicBezTo>
                                <a:pt x="1263754" y="3570132"/>
                                <a:pt x="1310860" y="3556827"/>
                                <a:pt x="1208117" y="3591075"/>
                              </a:cubicBezTo>
                              <a:cubicBezTo>
                                <a:pt x="1194049" y="3595764"/>
                                <a:pt x="1178252" y="3596918"/>
                                <a:pt x="1165914" y="3605143"/>
                              </a:cubicBezTo>
                              <a:lnTo>
                                <a:pt x="1123711" y="3633278"/>
                              </a:lnTo>
                              <a:cubicBezTo>
                                <a:pt x="1043076" y="3754230"/>
                                <a:pt x="1150444" y="3611892"/>
                                <a:pt x="1053372" y="3689549"/>
                              </a:cubicBezTo>
                              <a:cubicBezTo>
                                <a:pt x="1040170" y="3700111"/>
                                <a:pt x="1036240" y="3718915"/>
                                <a:pt x="1025237" y="3731752"/>
                              </a:cubicBezTo>
                              <a:cubicBezTo>
                                <a:pt x="1007974" y="3751892"/>
                                <a:pt x="983680" y="3765952"/>
                                <a:pt x="968966" y="3788023"/>
                              </a:cubicBezTo>
                              <a:cubicBezTo>
                                <a:pt x="933474" y="3841262"/>
                                <a:pt x="952786" y="3818271"/>
                                <a:pt x="912695" y="3858362"/>
                              </a:cubicBezTo>
                              <a:cubicBezTo>
                                <a:pt x="903317" y="3886497"/>
                                <a:pt x="901011" y="3918092"/>
                                <a:pt x="884560" y="3942768"/>
                              </a:cubicBezTo>
                              <a:cubicBezTo>
                                <a:pt x="875182" y="3956836"/>
                                <a:pt x="863986" y="3969849"/>
                                <a:pt x="856425" y="3984971"/>
                              </a:cubicBezTo>
                              <a:cubicBezTo>
                                <a:pt x="849793" y="3998234"/>
                                <a:pt x="849558" y="4014211"/>
                                <a:pt x="842357" y="4027174"/>
                              </a:cubicBezTo>
                              <a:cubicBezTo>
                                <a:pt x="825935" y="4056733"/>
                                <a:pt x="804843" y="4083445"/>
                                <a:pt x="786086" y="4111580"/>
                              </a:cubicBezTo>
                              <a:cubicBezTo>
                                <a:pt x="776708" y="4125648"/>
                                <a:pt x="763298" y="4137743"/>
                                <a:pt x="757951" y="4153783"/>
                              </a:cubicBezTo>
                              <a:cubicBezTo>
                                <a:pt x="739689" y="4208569"/>
                                <a:pt x="754368" y="4185500"/>
                                <a:pt x="715748" y="4224122"/>
                              </a:cubicBezTo>
                              <a:cubicBezTo>
                                <a:pt x="711059" y="4242879"/>
                                <a:pt x="712405" y="4264305"/>
                                <a:pt x="701680" y="4280392"/>
                              </a:cubicBezTo>
                              <a:cubicBezTo>
                                <a:pt x="692301" y="4294460"/>
                                <a:pt x="670611" y="4295804"/>
                                <a:pt x="659477" y="4308528"/>
                              </a:cubicBezTo>
                              <a:cubicBezTo>
                                <a:pt x="637210" y="4333976"/>
                                <a:pt x="621963" y="4364799"/>
                                <a:pt x="603206" y="4392934"/>
                              </a:cubicBezTo>
                              <a:lnTo>
                                <a:pt x="603206" y="4392934"/>
                              </a:lnTo>
                              <a:cubicBezTo>
                                <a:pt x="570877" y="4489923"/>
                                <a:pt x="596042" y="4456370"/>
                                <a:pt x="546935" y="4505475"/>
                              </a:cubicBezTo>
                              <a:cubicBezTo>
                                <a:pt x="502770" y="4637977"/>
                                <a:pt x="566523" y="4467679"/>
                                <a:pt x="504732" y="4575814"/>
                              </a:cubicBezTo>
                              <a:cubicBezTo>
                                <a:pt x="489528" y="4602421"/>
                                <a:pt x="477742" y="4664931"/>
                                <a:pt x="448462" y="4688355"/>
                              </a:cubicBezTo>
                              <a:cubicBezTo>
                                <a:pt x="436883" y="4697619"/>
                                <a:pt x="420326" y="4697734"/>
                                <a:pt x="406258" y="4702423"/>
                              </a:cubicBezTo>
                              <a:cubicBezTo>
                                <a:pt x="331232" y="4814964"/>
                                <a:pt x="429704" y="4678977"/>
                                <a:pt x="335920" y="4772762"/>
                              </a:cubicBezTo>
                              <a:cubicBezTo>
                                <a:pt x="272290" y="4836392"/>
                                <a:pt x="347741" y="4801647"/>
                                <a:pt x="265582" y="4829032"/>
                              </a:cubicBezTo>
                              <a:cubicBezTo>
                                <a:pt x="242136" y="4852478"/>
                                <a:pt x="222832" y="4880978"/>
                                <a:pt x="195243" y="4899371"/>
                              </a:cubicBezTo>
                              <a:cubicBezTo>
                                <a:pt x="181175" y="4908749"/>
                                <a:pt x="166028" y="4916682"/>
                                <a:pt x="153040" y="4927506"/>
                              </a:cubicBezTo>
                              <a:cubicBezTo>
                                <a:pt x="137756" y="4940242"/>
                                <a:pt x="127390" y="4958673"/>
                                <a:pt x="110837" y="4969709"/>
                              </a:cubicBezTo>
                              <a:cubicBezTo>
                                <a:pt x="98499" y="4977934"/>
                                <a:pt x="68634" y="4983777"/>
                                <a:pt x="68634" y="4983777"/>
                              </a:cubicBezTo>
                            </a:path>
                          </a:pathLst>
                        </a:custGeom>
                        <a:gradFill>
                          <a:gsLst>
                            <a:gs pos="35000">
                              <a:srgbClr val="346A4E"/>
                            </a:gs>
                            <a:gs pos="17999">
                              <a:srgbClr val="FEE7F2"/>
                            </a:gs>
                            <a:gs pos="36000">
                              <a:srgbClr val="FAC77D"/>
                            </a:gs>
                            <a:gs pos="61000">
                              <a:srgbClr val="FBA97D"/>
                            </a:gs>
                            <a:gs pos="82001">
                              <a:srgbClr val="FBD49C"/>
                            </a:gs>
                            <a:gs pos="100000">
                              <a:srgbClr val="FEE7F2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grpSp>
                      <p:nvGrpSpPr>
                        <p:cNvPr id="1034" name="Group 1033"/>
                        <p:cNvGrpSpPr/>
                        <p:nvPr/>
                      </p:nvGrpSpPr>
                      <p:grpSpPr>
                        <a:xfrm>
                          <a:off x="3886199" y="685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165" name="Freeform 1164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66" name="Freeform 1165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67" name="Freeform 1166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68" name="Freeform 1167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69" name="Freeform 1168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035" name="Group 1034"/>
                        <p:cNvGrpSpPr/>
                        <p:nvPr/>
                      </p:nvGrpSpPr>
                      <p:grpSpPr>
                        <a:xfrm rot="3797720">
                          <a:off x="3575000" y="3582462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160" name="Freeform 1159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61" name="Freeform 1160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62" name="Freeform 1161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63" name="Freeform 1162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64" name="Freeform 1163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036" name="Group 1035"/>
                        <p:cNvGrpSpPr/>
                        <p:nvPr/>
                      </p:nvGrpSpPr>
                      <p:grpSpPr>
                        <a:xfrm>
                          <a:off x="4648199" y="457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155" name="Freeform 1154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56" name="Freeform 1155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57" name="Freeform 1156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58" name="Freeform 1157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59" name="Freeform 1158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037" name="Group 1036"/>
                        <p:cNvGrpSpPr/>
                        <p:nvPr/>
                      </p:nvGrpSpPr>
                      <p:grpSpPr>
                        <a:xfrm>
                          <a:off x="3276599" y="533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150" name="Freeform 1149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51" name="Freeform 1150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52" name="Freeform 1151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53" name="Freeform 1152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54" name="Freeform 1153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038" name="Group 1037"/>
                        <p:cNvGrpSpPr/>
                        <p:nvPr/>
                      </p:nvGrpSpPr>
                      <p:grpSpPr>
                        <a:xfrm>
                          <a:off x="3428999" y="1295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145" name="Freeform 1144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46" name="Freeform 1145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47" name="Freeform 1146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48" name="Freeform 1147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49" name="Freeform 1148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039" name="Group 1038"/>
                        <p:cNvGrpSpPr/>
                        <p:nvPr/>
                      </p:nvGrpSpPr>
                      <p:grpSpPr>
                        <a:xfrm>
                          <a:off x="2819399" y="19050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140" name="Freeform 1139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41" name="Freeform 1140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42" name="Freeform 1141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43" name="Freeform 1142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44" name="Freeform 1143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040" name="Group 1039"/>
                        <p:cNvGrpSpPr/>
                        <p:nvPr/>
                      </p:nvGrpSpPr>
                      <p:grpSpPr>
                        <a:xfrm>
                          <a:off x="3352799" y="2514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135" name="Freeform 1134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36" name="Freeform 1135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37" name="Freeform 1136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38" name="Freeform 1137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39" name="Freeform 1138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041" name="Group 1040"/>
                        <p:cNvGrpSpPr/>
                        <p:nvPr/>
                      </p:nvGrpSpPr>
                      <p:grpSpPr>
                        <a:xfrm>
                          <a:off x="3809999" y="15240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130" name="Freeform 1129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31" name="Freeform 1130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32" name="Freeform 1131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33" name="Freeform 1132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34" name="Freeform 1133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042" name="Group 1041"/>
                        <p:cNvGrpSpPr/>
                        <p:nvPr/>
                      </p:nvGrpSpPr>
                      <p:grpSpPr>
                        <a:xfrm>
                          <a:off x="2285999" y="2209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125" name="Freeform 1124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26" name="Freeform 1125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27" name="Freeform 1126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28" name="Freeform 1127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29" name="Freeform 1128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043" name="Group 1042"/>
                        <p:cNvGrpSpPr/>
                        <p:nvPr/>
                      </p:nvGrpSpPr>
                      <p:grpSpPr>
                        <a:xfrm>
                          <a:off x="1828799" y="2209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120" name="Freeform 1119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21" name="Freeform 1120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22" name="Freeform 1121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23" name="Freeform 1122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24" name="Freeform 1123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044" name="Group 1043"/>
                        <p:cNvGrpSpPr/>
                        <p:nvPr/>
                      </p:nvGrpSpPr>
                      <p:grpSpPr>
                        <a:xfrm>
                          <a:off x="1523999" y="1981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114" name="Freeform 1113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15" name="Freeform 1114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16" name="Freeform 1115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17" name="Freeform 1116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18" name="Freeform 1117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19" name="Freeform 1118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045" name="Group 1044"/>
                        <p:cNvGrpSpPr/>
                        <p:nvPr/>
                      </p:nvGrpSpPr>
                      <p:grpSpPr>
                        <a:xfrm>
                          <a:off x="2148200" y="3517290"/>
                          <a:ext cx="671200" cy="978510"/>
                          <a:chOff x="2755824" y="1459890"/>
                          <a:chExt cx="2994746" cy="2257540"/>
                        </a:xfrm>
                      </p:grpSpPr>
                      <p:sp>
                        <p:nvSpPr>
                          <p:cNvPr id="1108" name="Freeform 1107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09" name="Freeform 1108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10" name="Freeform 1109"/>
                          <p:cNvSpPr/>
                          <p:nvPr/>
                        </p:nvSpPr>
                        <p:spPr>
                          <a:xfrm>
                            <a:off x="2755824" y="1607799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11" name="Freeform 1110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12" name="Freeform 1111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13" name="Freeform 1112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046" name="Group 1045"/>
                        <p:cNvGrpSpPr/>
                        <p:nvPr/>
                      </p:nvGrpSpPr>
                      <p:grpSpPr>
                        <a:xfrm>
                          <a:off x="3124199" y="3276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102" name="Freeform 1101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03" name="Freeform 1102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04" name="Freeform 1103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05" name="Freeform 1104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06" name="Freeform 1105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07" name="Freeform 1106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047" name="Group 1046"/>
                        <p:cNvGrpSpPr/>
                        <p:nvPr/>
                      </p:nvGrpSpPr>
                      <p:grpSpPr>
                        <a:xfrm rot="2546534">
                          <a:off x="2320530" y="4100825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097" name="Freeform 1096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98" name="Freeform 1097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99" name="Freeform 1098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00" name="Freeform 1099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101" name="Freeform 1100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048" name="Group 1047"/>
                        <p:cNvGrpSpPr/>
                        <p:nvPr/>
                      </p:nvGrpSpPr>
                      <p:grpSpPr>
                        <a:xfrm rot="19773296">
                          <a:off x="1664190" y="3657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092" name="Freeform 1091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93" name="Freeform 1092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94" name="Freeform 1093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95" name="Freeform 1094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96" name="Freeform 1095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049" name="Group 1048"/>
                        <p:cNvGrpSpPr/>
                        <p:nvPr/>
                      </p:nvGrpSpPr>
                      <p:grpSpPr>
                        <a:xfrm rot="19997484">
                          <a:off x="1414707" y="4393944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087" name="Freeform 1086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88" name="Freeform 1087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89" name="Freeform 1088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90" name="Freeform 1089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91" name="Freeform 1090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050" name="Group 1049"/>
                        <p:cNvGrpSpPr/>
                        <p:nvPr/>
                      </p:nvGrpSpPr>
                      <p:grpSpPr>
                        <a:xfrm>
                          <a:off x="3276599" y="914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081" name="Freeform 1080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82" name="Freeform 1081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83" name="Freeform 1082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84" name="Freeform 1083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85" name="Freeform 1084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86" name="Freeform 1085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051" name="Group 1050"/>
                        <p:cNvGrpSpPr/>
                        <p:nvPr/>
                      </p:nvGrpSpPr>
                      <p:grpSpPr>
                        <a:xfrm>
                          <a:off x="4343399" y="533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076" name="Freeform 1075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77" name="Freeform 1076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78" name="Freeform 1077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79" name="Freeform 1078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80" name="Freeform 1079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052" name="Group 1051"/>
                        <p:cNvGrpSpPr/>
                        <p:nvPr/>
                      </p:nvGrpSpPr>
                      <p:grpSpPr>
                        <a:xfrm rot="14746900">
                          <a:off x="1593629" y="2969539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071" name="Freeform 1070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72" name="Freeform 1071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73" name="Freeform 1072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74" name="Freeform 1073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75" name="Freeform 1074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053" name="Group 1052"/>
                        <p:cNvGrpSpPr/>
                        <p:nvPr/>
                      </p:nvGrpSpPr>
                      <p:grpSpPr>
                        <a:xfrm rot="2421447">
                          <a:off x="2091216" y="4527397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066" name="Freeform 1065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67" name="Freeform 1066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68" name="Freeform 1067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69" name="Freeform 1068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70" name="Freeform 1069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054" name="Group 1053"/>
                        <p:cNvGrpSpPr/>
                        <p:nvPr/>
                      </p:nvGrpSpPr>
                      <p:grpSpPr>
                        <a:xfrm>
                          <a:off x="2895599" y="3276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061" name="Freeform 1060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62" name="Freeform 1061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63" name="Freeform 1062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64" name="Freeform 1063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65" name="Freeform 1064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055" name="Group 1054"/>
                        <p:cNvGrpSpPr/>
                        <p:nvPr/>
                      </p:nvGrpSpPr>
                      <p:grpSpPr>
                        <a:xfrm>
                          <a:off x="3276599" y="1600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056" name="Freeform 1055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57" name="Freeform 1056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58" name="Freeform 1057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59" name="Freeform 1058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60" name="Freeform 1059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</p:grpSp>
                  <p:grpSp>
                    <p:nvGrpSpPr>
                      <p:cNvPr id="888" name="Group 887"/>
                      <p:cNvGrpSpPr/>
                      <p:nvPr/>
                    </p:nvGrpSpPr>
                    <p:grpSpPr>
                      <a:xfrm>
                        <a:off x="1295401" y="1524000"/>
                        <a:ext cx="2133600" cy="4514558"/>
                        <a:chOff x="1310000" y="457200"/>
                        <a:chExt cx="3795398" cy="5352757"/>
                      </a:xfrm>
                    </p:grpSpPr>
                    <p:grpSp>
                      <p:nvGrpSpPr>
                        <p:cNvPr id="889" name="Group 888"/>
                        <p:cNvGrpSpPr/>
                        <p:nvPr/>
                      </p:nvGrpSpPr>
                      <p:grpSpPr>
                        <a:xfrm>
                          <a:off x="3809998" y="2438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027" name="Freeform 1026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28" name="Freeform 1027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29" name="Freeform 1028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30" name="Freeform 1029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31" name="Freeform 1030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sp>
                      <p:nvSpPr>
                        <p:cNvPr id="890" name="Freeform 889"/>
                        <p:cNvSpPr/>
                        <p:nvPr/>
                      </p:nvSpPr>
                      <p:spPr>
                        <a:xfrm>
                          <a:off x="1310000" y="826180"/>
                          <a:ext cx="3501151" cy="4983777"/>
                        </a:xfrm>
                        <a:custGeom>
                          <a:avLst/>
                          <a:gdLst>
                            <a:gd name="connsiteX0" fmla="*/ 26431 w 3501151"/>
                            <a:gd name="connsiteY0" fmla="*/ 4632085 h 4983777"/>
                            <a:gd name="connsiteX1" fmla="*/ 124905 w 3501151"/>
                            <a:gd name="connsiteY1" fmla="*/ 4589882 h 4983777"/>
                            <a:gd name="connsiteX2" fmla="*/ 209311 w 3501151"/>
                            <a:gd name="connsiteY2" fmla="*/ 4561746 h 4983777"/>
                            <a:gd name="connsiteX3" fmla="*/ 251514 w 3501151"/>
                            <a:gd name="connsiteY3" fmla="*/ 4547678 h 4983777"/>
                            <a:gd name="connsiteX4" fmla="*/ 335920 w 3501151"/>
                            <a:gd name="connsiteY4" fmla="*/ 4463272 h 4983777"/>
                            <a:gd name="connsiteX5" fmla="*/ 378123 w 3501151"/>
                            <a:gd name="connsiteY5" fmla="*/ 4421069 h 4983777"/>
                            <a:gd name="connsiteX6" fmla="*/ 420326 w 3501151"/>
                            <a:gd name="connsiteY6" fmla="*/ 4407002 h 4983777"/>
                            <a:gd name="connsiteX7" fmla="*/ 434394 w 3501151"/>
                            <a:gd name="connsiteY7" fmla="*/ 4364798 h 4983777"/>
                            <a:gd name="connsiteX8" fmla="*/ 518800 w 3501151"/>
                            <a:gd name="connsiteY8" fmla="*/ 4308528 h 4983777"/>
                            <a:gd name="connsiteX9" fmla="*/ 546935 w 3501151"/>
                            <a:gd name="connsiteY9" fmla="*/ 4266325 h 4983777"/>
                            <a:gd name="connsiteX10" fmla="*/ 575071 w 3501151"/>
                            <a:gd name="connsiteY10" fmla="*/ 4238189 h 4983777"/>
                            <a:gd name="connsiteX11" fmla="*/ 589138 w 3501151"/>
                            <a:gd name="connsiteY11" fmla="*/ 4125648 h 4983777"/>
                            <a:gd name="connsiteX12" fmla="*/ 617274 w 3501151"/>
                            <a:gd name="connsiteY12" fmla="*/ 4041242 h 4983777"/>
                            <a:gd name="connsiteX13" fmla="*/ 631342 w 3501151"/>
                            <a:gd name="connsiteY13" fmla="*/ 3703617 h 4983777"/>
                            <a:gd name="connsiteX14" fmla="*/ 645409 w 3501151"/>
                            <a:gd name="connsiteY14" fmla="*/ 3619211 h 4983777"/>
                            <a:gd name="connsiteX15" fmla="*/ 659477 w 3501151"/>
                            <a:gd name="connsiteY15" fmla="*/ 3492602 h 4983777"/>
                            <a:gd name="connsiteX16" fmla="*/ 687612 w 3501151"/>
                            <a:gd name="connsiteY16" fmla="*/ 3394128 h 4983777"/>
                            <a:gd name="connsiteX17" fmla="*/ 701680 w 3501151"/>
                            <a:gd name="connsiteY17" fmla="*/ 4013106 h 4983777"/>
                            <a:gd name="connsiteX18" fmla="*/ 757951 w 3501151"/>
                            <a:gd name="connsiteY18" fmla="*/ 3984971 h 4983777"/>
                            <a:gd name="connsiteX19" fmla="*/ 800154 w 3501151"/>
                            <a:gd name="connsiteY19" fmla="*/ 3900565 h 4983777"/>
                            <a:gd name="connsiteX20" fmla="*/ 856425 w 3501151"/>
                            <a:gd name="connsiteY20" fmla="*/ 3830226 h 4983777"/>
                            <a:gd name="connsiteX21" fmla="*/ 870492 w 3501151"/>
                            <a:gd name="connsiteY21" fmla="*/ 3788023 h 4983777"/>
                            <a:gd name="connsiteX22" fmla="*/ 898628 w 3501151"/>
                            <a:gd name="connsiteY22" fmla="*/ 3759888 h 4983777"/>
                            <a:gd name="connsiteX23" fmla="*/ 926763 w 3501151"/>
                            <a:gd name="connsiteY23" fmla="*/ 3675482 h 4983777"/>
                            <a:gd name="connsiteX24" fmla="*/ 983034 w 3501151"/>
                            <a:gd name="connsiteY24" fmla="*/ 3591075 h 4983777"/>
                            <a:gd name="connsiteX25" fmla="*/ 997102 w 3501151"/>
                            <a:gd name="connsiteY25" fmla="*/ 3548872 h 4983777"/>
                            <a:gd name="connsiteX26" fmla="*/ 1053372 w 3501151"/>
                            <a:gd name="connsiteY26" fmla="*/ 3464466 h 4983777"/>
                            <a:gd name="connsiteX27" fmla="*/ 1081508 w 3501151"/>
                            <a:gd name="connsiteY27" fmla="*/ 3422263 h 4983777"/>
                            <a:gd name="connsiteX28" fmla="*/ 1109643 w 3501151"/>
                            <a:gd name="connsiteY28" fmla="*/ 3323789 h 4983777"/>
                            <a:gd name="connsiteX29" fmla="*/ 1151846 w 3501151"/>
                            <a:gd name="connsiteY29" fmla="*/ 3197180 h 4983777"/>
                            <a:gd name="connsiteX30" fmla="*/ 1165914 w 3501151"/>
                            <a:gd name="connsiteY30" fmla="*/ 3154977 h 4983777"/>
                            <a:gd name="connsiteX31" fmla="*/ 1179982 w 3501151"/>
                            <a:gd name="connsiteY31" fmla="*/ 3112774 h 4983777"/>
                            <a:gd name="connsiteX32" fmla="*/ 1165914 w 3501151"/>
                            <a:gd name="connsiteY32" fmla="*/ 2915826 h 4983777"/>
                            <a:gd name="connsiteX33" fmla="*/ 1137778 w 3501151"/>
                            <a:gd name="connsiteY33" fmla="*/ 2873623 h 4983777"/>
                            <a:gd name="connsiteX34" fmla="*/ 1095575 w 3501151"/>
                            <a:gd name="connsiteY34" fmla="*/ 2789217 h 4983777"/>
                            <a:gd name="connsiteX35" fmla="*/ 1081508 w 3501151"/>
                            <a:gd name="connsiteY35" fmla="*/ 2747014 h 4983777"/>
                            <a:gd name="connsiteX36" fmla="*/ 1011169 w 3501151"/>
                            <a:gd name="connsiteY36" fmla="*/ 2690743 h 4983777"/>
                            <a:gd name="connsiteX37" fmla="*/ 968966 w 3501151"/>
                            <a:gd name="connsiteY37" fmla="*/ 2648540 h 4983777"/>
                            <a:gd name="connsiteX38" fmla="*/ 940831 w 3501151"/>
                            <a:gd name="connsiteY38" fmla="*/ 2606337 h 4983777"/>
                            <a:gd name="connsiteX39" fmla="*/ 884560 w 3501151"/>
                            <a:gd name="connsiteY39" fmla="*/ 2578202 h 4983777"/>
                            <a:gd name="connsiteX40" fmla="*/ 842357 w 3501151"/>
                            <a:gd name="connsiteY40" fmla="*/ 2564134 h 4983777"/>
                            <a:gd name="connsiteX41" fmla="*/ 729815 w 3501151"/>
                            <a:gd name="connsiteY41" fmla="*/ 2507863 h 4983777"/>
                            <a:gd name="connsiteX42" fmla="*/ 645409 w 3501151"/>
                            <a:gd name="connsiteY42" fmla="*/ 2451592 h 4983777"/>
                            <a:gd name="connsiteX43" fmla="*/ 575071 w 3501151"/>
                            <a:gd name="connsiteY43" fmla="*/ 2367186 h 4983777"/>
                            <a:gd name="connsiteX44" fmla="*/ 546935 w 3501151"/>
                            <a:gd name="connsiteY44" fmla="*/ 2339051 h 4983777"/>
                            <a:gd name="connsiteX45" fmla="*/ 490665 w 3501151"/>
                            <a:gd name="connsiteY45" fmla="*/ 2324983 h 4983777"/>
                            <a:gd name="connsiteX46" fmla="*/ 462529 w 3501151"/>
                            <a:gd name="connsiteY46" fmla="*/ 2296848 h 4983777"/>
                            <a:gd name="connsiteX47" fmla="*/ 335920 w 3501151"/>
                            <a:gd name="connsiteY47" fmla="*/ 2184306 h 4983777"/>
                            <a:gd name="connsiteX48" fmla="*/ 279649 w 3501151"/>
                            <a:gd name="connsiteY48" fmla="*/ 2099900 h 4983777"/>
                            <a:gd name="connsiteX49" fmla="*/ 195243 w 3501151"/>
                            <a:gd name="connsiteY49" fmla="*/ 2015494 h 4983777"/>
                            <a:gd name="connsiteX50" fmla="*/ 138972 w 3501151"/>
                            <a:gd name="connsiteY50" fmla="*/ 1931088 h 4983777"/>
                            <a:gd name="connsiteX51" fmla="*/ 124905 w 3501151"/>
                            <a:gd name="connsiteY51" fmla="*/ 1888885 h 4983777"/>
                            <a:gd name="connsiteX52" fmla="*/ 237446 w 3501151"/>
                            <a:gd name="connsiteY52" fmla="*/ 1973291 h 4983777"/>
                            <a:gd name="connsiteX53" fmla="*/ 265582 w 3501151"/>
                            <a:gd name="connsiteY53" fmla="*/ 2015494 h 4983777"/>
                            <a:gd name="connsiteX54" fmla="*/ 307785 w 3501151"/>
                            <a:gd name="connsiteY54" fmla="*/ 2043629 h 4983777"/>
                            <a:gd name="connsiteX55" fmla="*/ 335920 w 3501151"/>
                            <a:gd name="connsiteY55" fmla="*/ 2071765 h 4983777"/>
                            <a:gd name="connsiteX56" fmla="*/ 378123 w 3501151"/>
                            <a:gd name="connsiteY56" fmla="*/ 2085832 h 4983777"/>
                            <a:gd name="connsiteX57" fmla="*/ 518800 w 3501151"/>
                            <a:gd name="connsiteY57" fmla="*/ 2170238 h 4983777"/>
                            <a:gd name="connsiteX58" fmla="*/ 603206 w 3501151"/>
                            <a:gd name="connsiteY58" fmla="*/ 2254645 h 4983777"/>
                            <a:gd name="connsiteX59" fmla="*/ 645409 w 3501151"/>
                            <a:gd name="connsiteY59" fmla="*/ 2296848 h 4983777"/>
                            <a:gd name="connsiteX60" fmla="*/ 743883 w 3501151"/>
                            <a:gd name="connsiteY60" fmla="*/ 2353118 h 4983777"/>
                            <a:gd name="connsiteX61" fmla="*/ 842357 w 3501151"/>
                            <a:gd name="connsiteY61" fmla="*/ 2479728 h 4983777"/>
                            <a:gd name="connsiteX62" fmla="*/ 926763 w 3501151"/>
                            <a:gd name="connsiteY62" fmla="*/ 2507863 h 4983777"/>
                            <a:gd name="connsiteX63" fmla="*/ 954898 w 3501151"/>
                            <a:gd name="connsiteY63" fmla="*/ 2465660 h 4983777"/>
                            <a:gd name="connsiteX64" fmla="*/ 954898 w 3501151"/>
                            <a:gd name="connsiteY64" fmla="*/ 2156171 h 4983777"/>
                            <a:gd name="connsiteX65" fmla="*/ 940831 w 3501151"/>
                            <a:gd name="connsiteY65" fmla="*/ 2099900 h 4983777"/>
                            <a:gd name="connsiteX66" fmla="*/ 870492 w 3501151"/>
                            <a:gd name="connsiteY66" fmla="*/ 1973291 h 4983777"/>
                            <a:gd name="connsiteX67" fmla="*/ 856425 w 3501151"/>
                            <a:gd name="connsiteY67" fmla="*/ 1762275 h 4983777"/>
                            <a:gd name="connsiteX68" fmla="*/ 884560 w 3501151"/>
                            <a:gd name="connsiteY68" fmla="*/ 1804478 h 4983777"/>
                            <a:gd name="connsiteX69" fmla="*/ 898628 w 3501151"/>
                            <a:gd name="connsiteY69" fmla="*/ 1846682 h 4983777"/>
                            <a:gd name="connsiteX70" fmla="*/ 926763 w 3501151"/>
                            <a:gd name="connsiteY70" fmla="*/ 1888885 h 4983777"/>
                            <a:gd name="connsiteX71" fmla="*/ 954898 w 3501151"/>
                            <a:gd name="connsiteY71" fmla="*/ 1987358 h 4983777"/>
                            <a:gd name="connsiteX72" fmla="*/ 983034 w 3501151"/>
                            <a:gd name="connsiteY72" fmla="*/ 2071765 h 4983777"/>
                            <a:gd name="connsiteX73" fmla="*/ 997102 w 3501151"/>
                            <a:gd name="connsiteY73" fmla="*/ 2128035 h 4983777"/>
                            <a:gd name="connsiteX74" fmla="*/ 1025237 w 3501151"/>
                            <a:gd name="connsiteY74" fmla="*/ 2212442 h 4983777"/>
                            <a:gd name="connsiteX75" fmla="*/ 1067440 w 3501151"/>
                            <a:gd name="connsiteY75" fmla="*/ 2296848 h 4983777"/>
                            <a:gd name="connsiteX76" fmla="*/ 1095575 w 3501151"/>
                            <a:gd name="connsiteY76" fmla="*/ 2339051 h 4983777"/>
                            <a:gd name="connsiteX77" fmla="*/ 1123711 w 3501151"/>
                            <a:gd name="connsiteY77" fmla="*/ 2451592 h 4983777"/>
                            <a:gd name="connsiteX78" fmla="*/ 1095575 w 3501151"/>
                            <a:gd name="connsiteY78" fmla="*/ 2535998 h 4983777"/>
                            <a:gd name="connsiteX79" fmla="*/ 1123711 w 3501151"/>
                            <a:gd name="connsiteY79" fmla="*/ 2662608 h 4983777"/>
                            <a:gd name="connsiteX80" fmla="*/ 1179982 w 3501151"/>
                            <a:gd name="connsiteY80" fmla="*/ 2747014 h 4983777"/>
                            <a:gd name="connsiteX81" fmla="*/ 1222185 w 3501151"/>
                            <a:gd name="connsiteY81" fmla="*/ 2761082 h 4983777"/>
                            <a:gd name="connsiteX82" fmla="*/ 1236252 w 3501151"/>
                            <a:gd name="connsiteY82" fmla="*/ 2803285 h 4983777"/>
                            <a:gd name="connsiteX83" fmla="*/ 1320658 w 3501151"/>
                            <a:gd name="connsiteY83" fmla="*/ 2775149 h 4983777"/>
                            <a:gd name="connsiteX84" fmla="*/ 1334726 w 3501151"/>
                            <a:gd name="connsiteY84" fmla="*/ 2732946 h 4983777"/>
                            <a:gd name="connsiteX85" fmla="*/ 1390997 w 3501151"/>
                            <a:gd name="connsiteY85" fmla="*/ 2648540 h 4983777"/>
                            <a:gd name="connsiteX86" fmla="*/ 1419132 w 3501151"/>
                            <a:gd name="connsiteY86" fmla="*/ 2606337 h 4983777"/>
                            <a:gd name="connsiteX87" fmla="*/ 1447268 w 3501151"/>
                            <a:gd name="connsiteY87" fmla="*/ 2550066 h 4983777"/>
                            <a:gd name="connsiteX88" fmla="*/ 1461335 w 3501151"/>
                            <a:gd name="connsiteY88" fmla="*/ 2507863 h 4983777"/>
                            <a:gd name="connsiteX89" fmla="*/ 1489471 w 3501151"/>
                            <a:gd name="connsiteY89" fmla="*/ 2479728 h 4983777"/>
                            <a:gd name="connsiteX90" fmla="*/ 1545742 w 3501151"/>
                            <a:gd name="connsiteY90" fmla="*/ 2395322 h 4983777"/>
                            <a:gd name="connsiteX91" fmla="*/ 1573877 w 3501151"/>
                            <a:gd name="connsiteY91" fmla="*/ 2310915 h 4983777"/>
                            <a:gd name="connsiteX92" fmla="*/ 1587945 w 3501151"/>
                            <a:gd name="connsiteY92" fmla="*/ 2268712 h 4983777"/>
                            <a:gd name="connsiteX93" fmla="*/ 1545742 w 3501151"/>
                            <a:gd name="connsiteY93" fmla="*/ 2085832 h 4983777"/>
                            <a:gd name="connsiteX94" fmla="*/ 1517606 w 3501151"/>
                            <a:gd name="connsiteY94" fmla="*/ 2057697 h 4983777"/>
                            <a:gd name="connsiteX95" fmla="*/ 1503538 w 3501151"/>
                            <a:gd name="connsiteY95" fmla="*/ 2015494 h 4983777"/>
                            <a:gd name="connsiteX96" fmla="*/ 1531674 w 3501151"/>
                            <a:gd name="connsiteY96" fmla="*/ 1607531 h 4983777"/>
                            <a:gd name="connsiteX97" fmla="*/ 1545742 w 3501151"/>
                            <a:gd name="connsiteY97" fmla="*/ 1537192 h 4983777"/>
                            <a:gd name="connsiteX98" fmla="*/ 1573877 w 3501151"/>
                            <a:gd name="connsiteY98" fmla="*/ 1452786 h 4983777"/>
                            <a:gd name="connsiteX99" fmla="*/ 1658283 w 3501151"/>
                            <a:gd name="connsiteY99" fmla="*/ 1368380 h 4983777"/>
                            <a:gd name="connsiteX100" fmla="*/ 1700486 w 3501151"/>
                            <a:gd name="connsiteY100" fmla="*/ 1326177 h 4983777"/>
                            <a:gd name="connsiteX101" fmla="*/ 1742689 w 3501151"/>
                            <a:gd name="connsiteY101" fmla="*/ 1298042 h 4983777"/>
                            <a:gd name="connsiteX102" fmla="*/ 1770825 w 3501151"/>
                            <a:gd name="connsiteY102" fmla="*/ 1269906 h 4983777"/>
                            <a:gd name="connsiteX103" fmla="*/ 1728622 w 3501151"/>
                            <a:gd name="connsiteY103" fmla="*/ 1298042 h 4983777"/>
                            <a:gd name="connsiteX104" fmla="*/ 1672351 w 3501151"/>
                            <a:gd name="connsiteY104" fmla="*/ 1424651 h 4983777"/>
                            <a:gd name="connsiteX105" fmla="*/ 1658283 w 3501151"/>
                            <a:gd name="connsiteY105" fmla="*/ 1466854 h 4983777"/>
                            <a:gd name="connsiteX106" fmla="*/ 1644215 w 3501151"/>
                            <a:gd name="connsiteY106" fmla="*/ 1509057 h 4983777"/>
                            <a:gd name="connsiteX107" fmla="*/ 1630148 w 3501151"/>
                            <a:gd name="connsiteY107" fmla="*/ 1607531 h 4983777"/>
                            <a:gd name="connsiteX108" fmla="*/ 1616080 w 3501151"/>
                            <a:gd name="connsiteY108" fmla="*/ 1691937 h 4983777"/>
                            <a:gd name="connsiteX109" fmla="*/ 1587945 w 3501151"/>
                            <a:gd name="connsiteY109" fmla="*/ 1987358 h 4983777"/>
                            <a:gd name="connsiteX110" fmla="*/ 1602012 w 3501151"/>
                            <a:gd name="connsiteY110" fmla="*/ 2156171 h 4983777"/>
                            <a:gd name="connsiteX111" fmla="*/ 1630148 w 3501151"/>
                            <a:gd name="connsiteY111" fmla="*/ 2184306 h 4983777"/>
                            <a:gd name="connsiteX112" fmla="*/ 1700486 w 3501151"/>
                            <a:gd name="connsiteY112" fmla="*/ 2170238 h 4983777"/>
                            <a:gd name="connsiteX113" fmla="*/ 1728622 w 3501151"/>
                            <a:gd name="connsiteY113" fmla="*/ 2142103 h 4983777"/>
                            <a:gd name="connsiteX114" fmla="*/ 1784892 w 3501151"/>
                            <a:gd name="connsiteY114" fmla="*/ 2057697 h 4983777"/>
                            <a:gd name="connsiteX115" fmla="*/ 1798960 w 3501151"/>
                            <a:gd name="connsiteY115" fmla="*/ 2001426 h 4983777"/>
                            <a:gd name="connsiteX116" fmla="*/ 1855231 w 3501151"/>
                            <a:gd name="connsiteY116" fmla="*/ 1917020 h 4983777"/>
                            <a:gd name="connsiteX117" fmla="*/ 1911502 w 3501151"/>
                            <a:gd name="connsiteY117" fmla="*/ 1846682 h 4983777"/>
                            <a:gd name="connsiteX118" fmla="*/ 1953705 w 3501151"/>
                            <a:gd name="connsiteY118" fmla="*/ 1748208 h 4983777"/>
                            <a:gd name="connsiteX119" fmla="*/ 1995908 w 3501151"/>
                            <a:gd name="connsiteY119" fmla="*/ 1649734 h 4983777"/>
                            <a:gd name="connsiteX120" fmla="*/ 2009975 w 3501151"/>
                            <a:gd name="connsiteY120" fmla="*/ 1607531 h 4983777"/>
                            <a:gd name="connsiteX121" fmla="*/ 2038111 w 3501151"/>
                            <a:gd name="connsiteY121" fmla="*/ 1565328 h 4983777"/>
                            <a:gd name="connsiteX122" fmla="*/ 2094382 w 3501151"/>
                            <a:gd name="connsiteY122" fmla="*/ 1438718 h 4983777"/>
                            <a:gd name="connsiteX123" fmla="*/ 2122517 w 3501151"/>
                            <a:gd name="connsiteY123" fmla="*/ 1354312 h 4983777"/>
                            <a:gd name="connsiteX124" fmla="*/ 2108449 w 3501151"/>
                            <a:gd name="connsiteY124" fmla="*/ 1269906 h 4983777"/>
                            <a:gd name="connsiteX125" fmla="*/ 2052178 w 3501151"/>
                            <a:gd name="connsiteY125" fmla="*/ 1185500 h 4983777"/>
                            <a:gd name="connsiteX126" fmla="*/ 2024043 w 3501151"/>
                            <a:gd name="connsiteY126" fmla="*/ 1143297 h 4983777"/>
                            <a:gd name="connsiteX127" fmla="*/ 1995908 w 3501151"/>
                            <a:gd name="connsiteY127" fmla="*/ 1101094 h 4983777"/>
                            <a:gd name="connsiteX128" fmla="*/ 1953705 w 3501151"/>
                            <a:gd name="connsiteY128" fmla="*/ 1016688 h 4983777"/>
                            <a:gd name="connsiteX129" fmla="*/ 1925569 w 3501151"/>
                            <a:gd name="connsiteY129" fmla="*/ 918214 h 4983777"/>
                            <a:gd name="connsiteX130" fmla="*/ 1939637 w 3501151"/>
                            <a:gd name="connsiteY130" fmla="*/ 664995 h 4983777"/>
                            <a:gd name="connsiteX131" fmla="*/ 1953705 w 3501151"/>
                            <a:gd name="connsiteY131" fmla="*/ 594657 h 4983777"/>
                            <a:gd name="connsiteX132" fmla="*/ 1967772 w 3501151"/>
                            <a:gd name="connsiteY132" fmla="*/ 510251 h 4983777"/>
                            <a:gd name="connsiteX133" fmla="*/ 1995908 w 3501151"/>
                            <a:gd name="connsiteY133" fmla="*/ 425845 h 4983777"/>
                            <a:gd name="connsiteX134" fmla="*/ 2009975 w 3501151"/>
                            <a:gd name="connsiteY134" fmla="*/ 383642 h 4983777"/>
                            <a:gd name="connsiteX135" fmla="*/ 2052178 w 3501151"/>
                            <a:gd name="connsiteY135" fmla="*/ 271100 h 4983777"/>
                            <a:gd name="connsiteX136" fmla="*/ 2066246 w 3501151"/>
                            <a:gd name="connsiteY136" fmla="*/ 228897 h 4983777"/>
                            <a:gd name="connsiteX137" fmla="*/ 2094382 w 3501151"/>
                            <a:gd name="connsiteY137" fmla="*/ 186694 h 4983777"/>
                            <a:gd name="connsiteX138" fmla="*/ 2136585 w 3501151"/>
                            <a:gd name="connsiteY138" fmla="*/ 102288 h 4983777"/>
                            <a:gd name="connsiteX139" fmla="*/ 2150652 w 3501151"/>
                            <a:gd name="connsiteY139" fmla="*/ 60085 h 4983777"/>
                            <a:gd name="connsiteX140" fmla="*/ 2178788 w 3501151"/>
                            <a:gd name="connsiteY140" fmla="*/ 17882 h 4983777"/>
                            <a:gd name="connsiteX141" fmla="*/ 2136585 w 3501151"/>
                            <a:gd name="connsiteY141" fmla="*/ 60085 h 4983777"/>
                            <a:gd name="connsiteX142" fmla="*/ 2108449 w 3501151"/>
                            <a:gd name="connsiteY142" fmla="*/ 510251 h 4983777"/>
                            <a:gd name="connsiteX143" fmla="*/ 2052178 w 3501151"/>
                            <a:gd name="connsiteY143" fmla="*/ 636860 h 4983777"/>
                            <a:gd name="connsiteX144" fmla="*/ 2024043 w 3501151"/>
                            <a:gd name="connsiteY144" fmla="*/ 721266 h 4983777"/>
                            <a:gd name="connsiteX145" fmla="*/ 2009975 w 3501151"/>
                            <a:gd name="connsiteY145" fmla="*/ 763469 h 4983777"/>
                            <a:gd name="connsiteX146" fmla="*/ 2052178 w 3501151"/>
                            <a:gd name="connsiteY146" fmla="*/ 974485 h 4983777"/>
                            <a:gd name="connsiteX147" fmla="*/ 2122517 w 3501151"/>
                            <a:gd name="connsiteY147" fmla="*/ 1044823 h 4983777"/>
                            <a:gd name="connsiteX148" fmla="*/ 2178788 w 3501151"/>
                            <a:gd name="connsiteY148" fmla="*/ 1129229 h 4983777"/>
                            <a:gd name="connsiteX149" fmla="*/ 2235058 w 3501151"/>
                            <a:gd name="connsiteY149" fmla="*/ 1227703 h 4983777"/>
                            <a:gd name="connsiteX150" fmla="*/ 2277262 w 3501151"/>
                            <a:gd name="connsiteY150" fmla="*/ 1213635 h 4983777"/>
                            <a:gd name="connsiteX151" fmla="*/ 2305397 w 3501151"/>
                            <a:gd name="connsiteY151" fmla="*/ 1171432 h 4983777"/>
                            <a:gd name="connsiteX152" fmla="*/ 2347600 w 3501151"/>
                            <a:gd name="connsiteY152" fmla="*/ 1087026 h 4983777"/>
                            <a:gd name="connsiteX153" fmla="*/ 2432006 w 3501151"/>
                            <a:gd name="connsiteY153" fmla="*/ 1002620 h 4983777"/>
                            <a:gd name="connsiteX154" fmla="*/ 2460142 w 3501151"/>
                            <a:gd name="connsiteY154" fmla="*/ 974485 h 4983777"/>
                            <a:gd name="connsiteX155" fmla="*/ 2516412 w 3501151"/>
                            <a:gd name="connsiteY155" fmla="*/ 890078 h 4983777"/>
                            <a:gd name="connsiteX156" fmla="*/ 2628954 w 3501151"/>
                            <a:gd name="connsiteY156" fmla="*/ 791605 h 4983777"/>
                            <a:gd name="connsiteX157" fmla="*/ 2685225 w 3501151"/>
                            <a:gd name="connsiteY157" fmla="*/ 735334 h 4983777"/>
                            <a:gd name="connsiteX158" fmla="*/ 2797766 w 3501151"/>
                            <a:gd name="connsiteY158" fmla="*/ 650928 h 4983777"/>
                            <a:gd name="connsiteX159" fmla="*/ 2896240 w 3501151"/>
                            <a:gd name="connsiteY159" fmla="*/ 608725 h 4983777"/>
                            <a:gd name="connsiteX160" fmla="*/ 3022849 w 3501151"/>
                            <a:gd name="connsiteY160" fmla="*/ 566522 h 4983777"/>
                            <a:gd name="connsiteX161" fmla="*/ 3065052 w 3501151"/>
                            <a:gd name="connsiteY161" fmla="*/ 552454 h 4983777"/>
                            <a:gd name="connsiteX162" fmla="*/ 3501151 w 3501151"/>
                            <a:gd name="connsiteY162" fmla="*/ 580589 h 4983777"/>
                            <a:gd name="connsiteX163" fmla="*/ 3473015 w 3501151"/>
                            <a:gd name="connsiteY163" fmla="*/ 608725 h 4983777"/>
                            <a:gd name="connsiteX164" fmla="*/ 3360474 w 3501151"/>
                            <a:gd name="connsiteY164" fmla="*/ 594657 h 4983777"/>
                            <a:gd name="connsiteX165" fmla="*/ 3191662 w 3501151"/>
                            <a:gd name="connsiteY165" fmla="*/ 608725 h 4983777"/>
                            <a:gd name="connsiteX166" fmla="*/ 3065052 w 3501151"/>
                            <a:gd name="connsiteY166" fmla="*/ 650928 h 4983777"/>
                            <a:gd name="connsiteX167" fmla="*/ 3022849 w 3501151"/>
                            <a:gd name="connsiteY167" fmla="*/ 664995 h 4983777"/>
                            <a:gd name="connsiteX168" fmla="*/ 2994714 w 3501151"/>
                            <a:gd name="connsiteY168" fmla="*/ 693131 h 4983777"/>
                            <a:gd name="connsiteX169" fmla="*/ 2882172 w 3501151"/>
                            <a:gd name="connsiteY169" fmla="*/ 721266 h 4983777"/>
                            <a:gd name="connsiteX170" fmla="*/ 2797766 w 3501151"/>
                            <a:gd name="connsiteY170" fmla="*/ 749402 h 4983777"/>
                            <a:gd name="connsiteX171" fmla="*/ 2755563 w 3501151"/>
                            <a:gd name="connsiteY171" fmla="*/ 763469 h 4983777"/>
                            <a:gd name="connsiteX172" fmla="*/ 2628954 w 3501151"/>
                            <a:gd name="connsiteY172" fmla="*/ 833808 h 4983777"/>
                            <a:gd name="connsiteX173" fmla="*/ 2600818 w 3501151"/>
                            <a:gd name="connsiteY173" fmla="*/ 876011 h 4983777"/>
                            <a:gd name="connsiteX174" fmla="*/ 2530480 w 3501151"/>
                            <a:gd name="connsiteY174" fmla="*/ 932282 h 4983777"/>
                            <a:gd name="connsiteX175" fmla="*/ 2502345 w 3501151"/>
                            <a:gd name="connsiteY175" fmla="*/ 974485 h 4983777"/>
                            <a:gd name="connsiteX176" fmla="*/ 2474209 w 3501151"/>
                            <a:gd name="connsiteY176" fmla="*/ 1002620 h 4983777"/>
                            <a:gd name="connsiteX177" fmla="*/ 2446074 w 3501151"/>
                            <a:gd name="connsiteY177" fmla="*/ 1044823 h 4983777"/>
                            <a:gd name="connsiteX178" fmla="*/ 2389803 w 3501151"/>
                            <a:gd name="connsiteY178" fmla="*/ 1101094 h 4983777"/>
                            <a:gd name="connsiteX179" fmla="*/ 2361668 w 3501151"/>
                            <a:gd name="connsiteY179" fmla="*/ 1143297 h 4983777"/>
                            <a:gd name="connsiteX180" fmla="*/ 2347600 w 3501151"/>
                            <a:gd name="connsiteY180" fmla="*/ 1185500 h 4983777"/>
                            <a:gd name="connsiteX181" fmla="*/ 2305397 w 3501151"/>
                            <a:gd name="connsiteY181" fmla="*/ 1227703 h 4983777"/>
                            <a:gd name="connsiteX182" fmla="*/ 2263194 w 3501151"/>
                            <a:gd name="connsiteY182" fmla="*/ 1368380 h 4983777"/>
                            <a:gd name="connsiteX183" fmla="*/ 2206923 w 3501151"/>
                            <a:gd name="connsiteY183" fmla="*/ 1438718 h 4983777"/>
                            <a:gd name="connsiteX184" fmla="*/ 2178788 w 3501151"/>
                            <a:gd name="connsiteY184" fmla="*/ 1523125 h 4983777"/>
                            <a:gd name="connsiteX185" fmla="*/ 2122517 w 3501151"/>
                            <a:gd name="connsiteY185" fmla="*/ 1593463 h 4983777"/>
                            <a:gd name="connsiteX186" fmla="*/ 2094382 w 3501151"/>
                            <a:gd name="connsiteY186" fmla="*/ 1677869 h 4983777"/>
                            <a:gd name="connsiteX187" fmla="*/ 2220991 w 3501151"/>
                            <a:gd name="connsiteY187" fmla="*/ 1663802 h 4983777"/>
                            <a:gd name="connsiteX188" fmla="*/ 2333532 w 3501151"/>
                            <a:gd name="connsiteY188" fmla="*/ 1635666 h 4983777"/>
                            <a:gd name="connsiteX189" fmla="*/ 2417938 w 3501151"/>
                            <a:gd name="connsiteY189" fmla="*/ 1607531 h 4983777"/>
                            <a:gd name="connsiteX190" fmla="*/ 2488277 w 3501151"/>
                            <a:gd name="connsiteY190" fmla="*/ 1537192 h 4983777"/>
                            <a:gd name="connsiteX191" fmla="*/ 2614886 w 3501151"/>
                            <a:gd name="connsiteY191" fmla="*/ 1438718 h 4983777"/>
                            <a:gd name="connsiteX192" fmla="*/ 2657089 w 3501151"/>
                            <a:gd name="connsiteY192" fmla="*/ 1424651 h 4983777"/>
                            <a:gd name="connsiteX193" fmla="*/ 2685225 w 3501151"/>
                            <a:gd name="connsiteY193" fmla="*/ 1396515 h 4983777"/>
                            <a:gd name="connsiteX194" fmla="*/ 2741495 w 3501151"/>
                            <a:gd name="connsiteY194" fmla="*/ 1382448 h 4983777"/>
                            <a:gd name="connsiteX195" fmla="*/ 2839969 w 3501151"/>
                            <a:gd name="connsiteY195" fmla="*/ 1340245 h 4983777"/>
                            <a:gd name="connsiteX196" fmla="*/ 2868105 w 3501151"/>
                            <a:gd name="connsiteY196" fmla="*/ 1312109 h 4983777"/>
                            <a:gd name="connsiteX197" fmla="*/ 2952511 w 3501151"/>
                            <a:gd name="connsiteY197" fmla="*/ 1283974 h 4983777"/>
                            <a:gd name="connsiteX198" fmla="*/ 2994714 w 3501151"/>
                            <a:gd name="connsiteY198" fmla="*/ 1269906 h 4983777"/>
                            <a:gd name="connsiteX199" fmla="*/ 3036917 w 3501151"/>
                            <a:gd name="connsiteY199" fmla="*/ 1255838 h 4983777"/>
                            <a:gd name="connsiteX200" fmla="*/ 2994714 w 3501151"/>
                            <a:gd name="connsiteY200" fmla="*/ 1283974 h 4983777"/>
                            <a:gd name="connsiteX201" fmla="*/ 2924375 w 3501151"/>
                            <a:gd name="connsiteY201" fmla="*/ 1354312 h 4983777"/>
                            <a:gd name="connsiteX202" fmla="*/ 2896240 w 3501151"/>
                            <a:gd name="connsiteY202" fmla="*/ 1382448 h 4983777"/>
                            <a:gd name="connsiteX203" fmla="*/ 2769631 w 3501151"/>
                            <a:gd name="connsiteY203" fmla="*/ 1452786 h 4983777"/>
                            <a:gd name="connsiteX204" fmla="*/ 2699292 w 3501151"/>
                            <a:gd name="connsiteY204" fmla="*/ 1509057 h 4983777"/>
                            <a:gd name="connsiteX205" fmla="*/ 2657089 w 3501151"/>
                            <a:gd name="connsiteY205" fmla="*/ 1523125 h 4983777"/>
                            <a:gd name="connsiteX206" fmla="*/ 2572683 w 3501151"/>
                            <a:gd name="connsiteY206" fmla="*/ 1579395 h 4983777"/>
                            <a:gd name="connsiteX207" fmla="*/ 2530480 w 3501151"/>
                            <a:gd name="connsiteY207" fmla="*/ 1593463 h 4983777"/>
                            <a:gd name="connsiteX208" fmla="*/ 2432006 w 3501151"/>
                            <a:gd name="connsiteY208" fmla="*/ 1649734 h 4983777"/>
                            <a:gd name="connsiteX209" fmla="*/ 2375735 w 3501151"/>
                            <a:gd name="connsiteY209" fmla="*/ 1677869 h 4983777"/>
                            <a:gd name="connsiteX210" fmla="*/ 2347600 w 3501151"/>
                            <a:gd name="connsiteY210" fmla="*/ 1706005 h 4983777"/>
                            <a:gd name="connsiteX211" fmla="*/ 2220991 w 3501151"/>
                            <a:gd name="connsiteY211" fmla="*/ 1734140 h 4983777"/>
                            <a:gd name="connsiteX212" fmla="*/ 2136585 w 3501151"/>
                            <a:gd name="connsiteY212" fmla="*/ 1762275 h 4983777"/>
                            <a:gd name="connsiteX213" fmla="*/ 2094382 w 3501151"/>
                            <a:gd name="connsiteY213" fmla="*/ 1776343 h 4983777"/>
                            <a:gd name="connsiteX214" fmla="*/ 2052178 w 3501151"/>
                            <a:gd name="connsiteY214" fmla="*/ 1790411 h 4983777"/>
                            <a:gd name="connsiteX215" fmla="*/ 2024043 w 3501151"/>
                            <a:gd name="connsiteY215" fmla="*/ 1846682 h 4983777"/>
                            <a:gd name="connsiteX216" fmla="*/ 1981840 w 3501151"/>
                            <a:gd name="connsiteY216" fmla="*/ 1888885 h 4983777"/>
                            <a:gd name="connsiteX217" fmla="*/ 1869298 w 3501151"/>
                            <a:gd name="connsiteY217" fmla="*/ 1959223 h 4983777"/>
                            <a:gd name="connsiteX218" fmla="*/ 1813028 w 3501151"/>
                            <a:gd name="connsiteY218" fmla="*/ 2057697 h 4983777"/>
                            <a:gd name="connsiteX219" fmla="*/ 1798960 w 3501151"/>
                            <a:gd name="connsiteY219" fmla="*/ 2099900 h 4983777"/>
                            <a:gd name="connsiteX220" fmla="*/ 1883366 w 3501151"/>
                            <a:gd name="connsiteY220" fmla="*/ 2057697 h 4983777"/>
                            <a:gd name="connsiteX221" fmla="*/ 1911502 w 3501151"/>
                            <a:gd name="connsiteY221" fmla="*/ 2015494 h 4983777"/>
                            <a:gd name="connsiteX222" fmla="*/ 1925569 w 3501151"/>
                            <a:gd name="connsiteY222" fmla="*/ 1973291 h 4983777"/>
                            <a:gd name="connsiteX223" fmla="*/ 1995908 w 3501151"/>
                            <a:gd name="connsiteY223" fmla="*/ 1902952 h 4983777"/>
                            <a:gd name="connsiteX224" fmla="*/ 2066246 w 3501151"/>
                            <a:gd name="connsiteY224" fmla="*/ 1804478 h 4983777"/>
                            <a:gd name="connsiteX225" fmla="*/ 2052178 w 3501151"/>
                            <a:gd name="connsiteY225" fmla="*/ 1860749 h 4983777"/>
                            <a:gd name="connsiteX226" fmla="*/ 1953705 w 3501151"/>
                            <a:gd name="connsiteY226" fmla="*/ 1973291 h 4983777"/>
                            <a:gd name="connsiteX227" fmla="*/ 1897434 w 3501151"/>
                            <a:gd name="connsiteY227" fmla="*/ 2057697 h 4983777"/>
                            <a:gd name="connsiteX228" fmla="*/ 1883366 w 3501151"/>
                            <a:gd name="connsiteY228" fmla="*/ 2099900 h 4983777"/>
                            <a:gd name="connsiteX229" fmla="*/ 1841163 w 3501151"/>
                            <a:gd name="connsiteY229" fmla="*/ 2142103 h 4983777"/>
                            <a:gd name="connsiteX230" fmla="*/ 1784892 w 3501151"/>
                            <a:gd name="connsiteY230" fmla="*/ 2212442 h 4983777"/>
                            <a:gd name="connsiteX231" fmla="*/ 1742689 w 3501151"/>
                            <a:gd name="connsiteY231" fmla="*/ 2310915 h 4983777"/>
                            <a:gd name="connsiteX232" fmla="*/ 1714554 w 3501151"/>
                            <a:gd name="connsiteY232" fmla="*/ 2395322 h 4983777"/>
                            <a:gd name="connsiteX233" fmla="*/ 1658283 w 3501151"/>
                            <a:gd name="connsiteY233" fmla="*/ 2479728 h 4983777"/>
                            <a:gd name="connsiteX234" fmla="*/ 1630148 w 3501151"/>
                            <a:gd name="connsiteY234" fmla="*/ 2521931 h 4983777"/>
                            <a:gd name="connsiteX235" fmla="*/ 1573877 w 3501151"/>
                            <a:gd name="connsiteY235" fmla="*/ 2578202 h 4983777"/>
                            <a:gd name="connsiteX236" fmla="*/ 1616080 w 3501151"/>
                            <a:gd name="connsiteY236" fmla="*/ 2592269 h 4983777"/>
                            <a:gd name="connsiteX237" fmla="*/ 1728622 w 3501151"/>
                            <a:gd name="connsiteY237" fmla="*/ 2564134 h 4983777"/>
                            <a:gd name="connsiteX238" fmla="*/ 1784892 w 3501151"/>
                            <a:gd name="connsiteY238" fmla="*/ 2550066 h 4983777"/>
                            <a:gd name="connsiteX239" fmla="*/ 1827095 w 3501151"/>
                            <a:gd name="connsiteY239" fmla="*/ 2535998 h 4983777"/>
                            <a:gd name="connsiteX240" fmla="*/ 1939637 w 3501151"/>
                            <a:gd name="connsiteY240" fmla="*/ 2507863 h 4983777"/>
                            <a:gd name="connsiteX241" fmla="*/ 1981840 w 3501151"/>
                            <a:gd name="connsiteY241" fmla="*/ 2493795 h 4983777"/>
                            <a:gd name="connsiteX242" fmla="*/ 2108449 w 3501151"/>
                            <a:gd name="connsiteY242" fmla="*/ 2479728 h 4983777"/>
                            <a:gd name="connsiteX243" fmla="*/ 2685225 w 3501151"/>
                            <a:gd name="connsiteY243" fmla="*/ 2493795 h 4983777"/>
                            <a:gd name="connsiteX244" fmla="*/ 2727428 w 3501151"/>
                            <a:gd name="connsiteY244" fmla="*/ 2507863 h 4983777"/>
                            <a:gd name="connsiteX245" fmla="*/ 2685225 w 3501151"/>
                            <a:gd name="connsiteY245" fmla="*/ 2521931 h 4983777"/>
                            <a:gd name="connsiteX246" fmla="*/ 2544548 w 3501151"/>
                            <a:gd name="connsiteY246" fmla="*/ 2535998 h 4983777"/>
                            <a:gd name="connsiteX247" fmla="*/ 2206923 w 3501151"/>
                            <a:gd name="connsiteY247" fmla="*/ 2564134 h 4983777"/>
                            <a:gd name="connsiteX248" fmla="*/ 2038111 w 3501151"/>
                            <a:gd name="connsiteY248" fmla="*/ 2620405 h 4983777"/>
                            <a:gd name="connsiteX249" fmla="*/ 1995908 w 3501151"/>
                            <a:gd name="connsiteY249" fmla="*/ 2634472 h 4983777"/>
                            <a:gd name="connsiteX250" fmla="*/ 1953705 w 3501151"/>
                            <a:gd name="connsiteY250" fmla="*/ 2648540 h 4983777"/>
                            <a:gd name="connsiteX251" fmla="*/ 1658283 w 3501151"/>
                            <a:gd name="connsiteY251" fmla="*/ 2662608 h 4983777"/>
                            <a:gd name="connsiteX252" fmla="*/ 1616080 w 3501151"/>
                            <a:gd name="connsiteY252" fmla="*/ 2676675 h 4983777"/>
                            <a:gd name="connsiteX253" fmla="*/ 1587945 w 3501151"/>
                            <a:gd name="connsiteY253" fmla="*/ 2704811 h 4983777"/>
                            <a:gd name="connsiteX254" fmla="*/ 1545742 w 3501151"/>
                            <a:gd name="connsiteY254" fmla="*/ 2732946 h 4983777"/>
                            <a:gd name="connsiteX255" fmla="*/ 1489471 w 3501151"/>
                            <a:gd name="connsiteY255" fmla="*/ 2817352 h 4983777"/>
                            <a:gd name="connsiteX256" fmla="*/ 1461335 w 3501151"/>
                            <a:gd name="connsiteY256" fmla="*/ 2859555 h 4983777"/>
                            <a:gd name="connsiteX257" fmla="*/ 1447268 w 3501151"/>
                            <a:gd name="connsiteY257" fmla="*/ 2901758 h 4983777"/>
                            <a:gd name="connsiteX258" fmla="*/ 1362862 w 3501151"/>
                            <a:gd name="connsiteY258" fmla="*/ 3014300 h 4983777"/>
                            <a:gd name="connsiteX259" fmla="*/ 1320658 w 3501151"/>
                            <a:gd name="connsiteY259" fmla="*/ 3084638 h 4983777"/>
                            <a:gd name="connsiteX260" fmla="*/ 1278455 w 3501151"/>
                            <a:gd name="connsiteY260" fmla="*/ 3169045 h 4983777"/>
                            <a:gd name="connsiteX261" fmla="*/ 1222185 w 3501151"/>
                            <a:gd name="connsiteY261" fmla="*/ 3281586 h 4983777"/>
                            <a:gd name="connsiteX262" fmla="*/ 1208117 w 3501151"/>
                            <a:gd name="connsiteY262" fmla="*/ 3323789 h 4983777"/>
                            <a:gd name="connsiteX263" fmla="*/ 1179982 w 3501151"/>
                            <a:gd name="connsiteY263" fmla="*/ 3365992 h 4983777"/>
                            <a:gd name="connsiteX264" fmla="*/ 1151846 w 3501151"/>
                            <a:gd name="connsiteY264" fmla="*/ 3450398 h 4983777"/>
                            <a:gd name="connsiteX265" fmla="*/ 1137778 w 3501151"/>
                            <a:gd name="connsiteY265" fmla="*/ 3492602 h 4983777"/>
                            <a:gd name="connsiteX266" fmla="*/ 1123711 w 3501151"/>
                            <a:gd name="connsiteY266" fmla="*/ 3534805 h 4983777"/>
                            <a:gd name="connsiteX267" fmla="*/ 1095575 w 3501151"/>
                            <a:gd name="connsiteY267" fmla="*/ 3562940 h 4983777"/>
                            <a:gd name="connsiteX268" fmla="*/ 1179982 w 3501151"/>
                            <a:gd name="connsiteY268" fmla="*/ 3534805 h 4983777"/>
                            <a:gd name="connsiteX269" fmla="*/ 1264388 w 3501151"/>
                            <a:gd name="connsiteY269" fmla="*/ 3492602 h 4983777"/>
                            <a:gd name="connsiteX270" fmla="*/ 1306591 w 3501151"/>
                            <a:gd name="connsiteY270" fmla="*/ 3478534 h 4983777"/>
                            <a:gd name="connsiteX271" fmla="*/ 1334726 w 3501151"/>
                            <a:gd name="connsiteY271" fmla="*/ 3450398 h 4983777"/>
                            <a:gd name="connsiteX272" fmla="*/ 1419132 w 3501151"/>
                            <a:gd name="connsiteY272" fmla="*/ 3436331 h 4983777"/>
                            <a:gd name="connsiteX273" fmla="*/ 1461335 w 3501151"/>
                            <a:gd name="connsiteY273" fmla="*/ 3422263 h 4983777"/>
                            <a:gd name="connsiteX274" fmla="*/ 1517606 w 3501151"/>
                            <a:gd name="connsiteY274" fmla="*/ 3394128 h 4983777"/>
                            <a:gd name="connsiteX275" fmla="*/ 1602012 w 3501151"/>
                            <a:gd name="connsiteY275" fmla="*/ 3365992 h 4983777"/>
                            <a:gd name="connsiteX276" fmla="*/ 1644215 w 3501151"/>
                            <a:gd name="connsiteY276" fmla="*/ 3351925 h 4983777"/>
                            <a:gd name="connsiteX277" fmla="*/ 1756757 w 3501151"/>
                            <a:gd name="connsiteY277" fmla="*/ 3323789 h 4983777"/>
                            <a:gd name="connsiteX278" fmla="*/ 1798960 w 3501151"/>
                            <a:gd name="connsiteY278" fmla="*/ 3309722 h 4983777"/>
                            <a:gd name="connsiteX279" fmla="*/ 1869298 w 3501151"/>
                            <a:gd name="connsiteY279" fmla="*/ 3295654 h 4983777"/>
                            <a:gd name="connsiteX280" fmla="*/ 2024043 w 3501151"/>
                            <a:gd name="connsiteY280" fmla="*/ 3253451 h 4983777"/>
                            <a:gd name="connsiteX281" fmla="*/ 2136585 w 3501151"/>
                            <a:gd name="connsiteY281" fmla="*/ 3211248 h 4983777"/>
                            <a:gd name="connsiteX282" fmla="*/ 2220991 w 3501151"/>
                            <a:gd name="connsiteY282" fmla="*/ 3183112 h 4983777"/>
                            <a:gd name="connsiteX283" fmla="*/ 2206923 w 3501151"/>
                            <a:gd name="connsiteY283" fmla="*/ 3239383 h 4983777"/>
                            <a:gd name="connsiteX284" fmla="*/ 2164720 w 3501151"/>
                            <a:gd name="connsiteY284" fmla="*/ 3267518 h 4983777"/>
                            <a:gd name="connsiteX285" fmla="*/ 2094382 w 3501151"/>
                            <a:gd name="connsiteY285" fmla="*/ 3309722 h 4983777"/>
                            <a:gd name="connsiteX286" fmla="*/ 2066246 w 3501151"/>
                            <a:gd name="connsiteY286" fmla="*/ 3337857 h 4983777"/>
                            <a:gd name="connsiteX287" fmla="*/ 1981840 w 3501151"/>
                            <a:gd name="connsiteY287" fmla="*/ 3365992 h 4983777"/>
                            <a:gd name="connsiteX288" fmla="*/ 1939637 w 3501151"/>
                            <a:gd name="connsiteY288" fmla="*/ 3380060 h 4983777"/>
                            <a:gd name="connsiteX289" fmla="*/ 1897434 w 3501151"/>
                            <a:gd name="connsiteY289" fmla="*/ 3408195 h 4983777"/>
                            <a:gd name="connsiteX290" fmla="*/ 1798960 w 3501151"/>
                            <a:gd name="connsiteY290" fmla="*/ 3436331 h 4983777"/>
                            <a:gd name="connsiteX291" fmla="*/ 1756757 w 3501151"/>
                            <a:gd name="connsiteY291" fmla="*/ 3450398 h 4983777"/>
                            <a:gd name="connsiteX292" fmla="*/ 1587945 w 3501151"/>
                            <a:gd name="connsiteY292" fmla="*/ 3478534 h 4983777"/>
                            <a:gd name="connsiteX293" fmla="*/ 1503538 w 3501151"/>
                            <a:gd name="connsiteY293" fmla="*/ 3506669 h 4983777"/>
                            <a:gd name="connsiteX294" fmla="*/ 1433200 w 3501151"/>
                            <a:gd name="connsiteY294" fmla="*/ 3520737 h 4983777"/>
                            <a:gd name="connsiteX295" fmla="*/ 1348794 w 3501151"/>
                            <a:gd name="connsiteY295" fmla="*/ 3548872 h 4983777"/>
                            <a:gd name="connsiteX296" fmla="*/ 1208117 w 3501151"/>
                            <a:gd name="connsiteY296" fmla="*/ 3591075 h 4983777"/>
                            <a:gd name="connsiteX297" fmla="*/ 1165914 w 3501151"/>
                            <a:gd name="connsiteY297" fmla="*/ 3605143 h 4983777"/>
                            <a:gd name="connsiteX298" fmla="*/ 1123711 w 3501151"/>
                            <a:gd name="connsiteY298" fmla="*/ 3633278 h 4983777"/>
                            <a:gd name="connsiteX299" fmla="*/ 1053372 w 3501151"/>
                            <a:gd name="connsiteY299" fmla="*/ 3689549 h 4983777"/>
                            <a:gd name="connsiteX300" fmla="*/ 1025237 w 3501151"/>
                            <a:gd name="connsiteY300" fmla="*/ 3731752 h 4983777"/>
                            <a:gd name="connsiteX301" fmla="*/ 968966 w 3501151"/>
                            <a:gd name="connsiteY301" fmla="*/ 3788023 h 4983777"/>
                            <a:gd name="connsiteX302" fmla="*/ 912695 w 3501151"/>
                            <a:gd name="connsiteY302" fmla="*/ 3858362 h 4983777"/>
                            <a:gd name="connsiteX303" fmla="*/ 884560 w 3501151"/>
                            <a:gd name="connsiteY303" fmla="*/ 3942768 h 4983777"/>
                            <a:gd name="connsiteX304" fmla="*/ 856425 w 3501151"/>
                            <a:gd name="connsiteY304" fmla="*/ 3984971 h 4983777"/>
                            <a:gd name="connsiteX305" fmla="*/ 842357 w 3501151"/>
                            <a:gd name="connsiteY305" fmla="*/ 4027174 h 4983777"/>
                            <a:gd name="connsiteX306" fmla="*/ 786086 w 3501151"/>
                            <a:gd name="connsiteY306" fmla="*/ 4111580 h 4983777"/>
                            <a:gd name="connsiteX307" fmla="*/ 757951 w 3501151"/>
                            <a:gd name="connsiteY307" fmla="*/ 4153783 h 4983777"/>
                            <a:gd name="connsiteX308" fmla="*/ 715748 w 3501151"/>
                            <a:gd name="connsiteY308" fmla="*/ 4224122 h 4983777"/>
                            <a:gd name="connsiteX309" fmla="*/ 701680 w 3501151"/>
                            <a:gd name="connsiteY309" fmla="*/ 4280392 h 4983777"/>
                            <a:gd name="connsiteX310" fmla="*/ 659477 w 3501151"/>
                            <a:gd name="connsiteY310" fmla="*/ 4308528 h 4983777"/>
                            <a:gd name="connsiteX311" fmla="*/ 603206 w 3501151"/>
                            <a:gd name="connsiteY311" fmla="*/ 4392934 h 4983777"/>
                            <a:gd name="connsiteX312" fmla="*/ 603206 w 3501151"/>
                            <a:gd name="connsiteY312" fmla="*/ 4392934 h 4983777"/>
                            <a:gd name="connsiteX313" fmla="*/ 546935 w 3501151"/>
                            <a:gd name="connsiteY313" fmla="*/ 4505475 h 4983777"/>
                            <a:gd name="connsiteX314" fmla="*/ 504732 w 3501151"/>
                            <a:gd name="connsiteY314" fmla="*/ 4575814 h 4983777"/>
                            <a:gd name="connsiteX315" fmla="*/ 448462 w 3501151"/>
                            <a:gd name="connsiteY315" fmla="*/ 4688355 h 4983777"/>
                            <a:gd name="connsiteX316" fmla="*/ 406258 w 3501151"/>
                            <a:gd name="connsiteY316" fmla="*/ 4702423 h 4983777"/>
                            <a:gd name="connsiteX317" fmla="*/ 335920 w 3501151"/>
                            <a:gd name="connsiteY317" fmla="*/ 4772762 h 4983777"/>
                            <a:gd name="connsiteX318" fmla="*/ 265582 w 3501151"/>
                            <a:gd name="connsiteY318" fmla="*/ 4829032 h 4983777"/>
                            <a:gd name="connsiteX319" fmla="*/ 195243 w 3501151"/>
                            <a:gd name="connsiteY319" fmla="*/ 4899371 h 4983777"/>
                            <a:gd name="connsiteX320" fmla="*/ 153040 w 3501151"/>
                            <a:gd name="connsiteY320" fmla="*/ 4927506 h 4983777"/>
                            <a:gd name="connsiteX321" fmla="*/ 110837 w 3501151"/>
                            <a:gd name="connsiteY321" fmla="*/ 4969709 h 4983777"/>
                            <a:gd name="connsiteX322" fmla="*/ 68634 w 3501151"/>
                            <a:gd name="connsiteY322" fmla="*/ 4983777 h 49837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  <a:cxn ang="0">
                              <a:pos x="connsiteX144" y="connsiteY144"/>
                            </a:cxn>
                            <a:cxn ang="0">
                              <a:pos x="connsiteX145" y="connsiteY145"/>
                            </a:cxn>
                            <a:cxn ang="0">
                              <a:pos x="connsiteX146" y="connsiteY146"/>
                            </a:cxn>
                            <a:cxn ang="0">
                              <a:pos x="connsiteX147" y="connsiteY147"/>
                            </a:cxn>
                            <a:cxn ang="0">
                              <a:pos x="connsiteX148" y="connsiteY148"/>
                            </a:cxn>
                            <a:cxn ang="0">
                              <a:pos x="connsiteX149" y="connsiteY149"/>
                            </a:cxn>
                            <a:cxn ang="0">
                              <a:pos x="connsiteX150" y="connsiteY150"/>
                            </a:cxn>
                            <a:cxn ang="0">
                              <a:pos x="connsiteX151" y="connsiteY151"/>
                            </a:cxn>
                            <a:cxn ang="0">
                              <a:pos x="connsiteX152" y="connsiteY152"/>
                            </a:cxn>
                            <a:cxn ang="0">
                              <a:pos x="connsiteX153" y="connsiteY153"/>
                            </a:cxn>
                            <a:cxn ang="0">
                              <a:pos x="connsiteX154" y="connsiteY154"/>
                            </a:cxn>
                            <a:cxn ang="0">
                              <a:pos x="connsiteX155" y="connsiteY155"/>
                            </a:cxn>
                            <a:cxn ang="0">
                              <a:pos x="connsiteX156" y="connsiteY156"/>
                            </a:cxn>
                            <a:cxn ang="0">
                              <a:pos x="connsiteX157" y="connsiteY157"/>
                            </a:cxn>
                            <a:cxn ang="0">
                              <a:pos x="connsiteX158" y="connsiteY158"/>
                            </a:cxn>
                            <a:cxn ang="0">
                              <a:pos x="connsiteX159" y="connsiteY159"/>
                            </a:cxn>
                            <a:cxn ang="0">
                              <a:pos x="connsiteX160" y="connsiteY160"/>
                            </a:cxn>
                            <a:cxn ang="0">
                              <a:pos x="connsiteX161" y="connsiteY161"/>
                            </a:cxn>
                            <a:cxn ang="0">
                              <a:pos x="connsiteX162" y="connsiteY162"/>
                            </a:cxn>
                            <a:cxn ang="0">
                              <a:pos x="connsiteX163" y="connsiteY163"/>
                            </a:cxn>
                            <a:cxn ang="0">
                              <a:pos x="connsiteX164" y="connsiteY164"/>
                            </a:cxn>
                            <a:cxn ang="0">
                              <a:pos x="connsiteX165" y="connsiteY165"/>
                            </a:cxn>
                            <a:cxn ang="0">
                              <a:pos x="connsiteX166" y="connsiteY166"/>
                            </a:cxn>
                            <a:cxn ang="0">
                              <a:pos x="connsiteX167" y="connsiteY167"/>
                            </a:cxn>
                            <a:cxn ang="0">
                              <a:pos x="connsiteX168" y="connsiteY168"/>
                            </a:cxn>
                            <a:cxn ang="0">
                              <a:pos x="connsiteX169" y="connsiteY169"/>
                            </a:cxn>
                            <a:cxn ang="0">
                              <a:pos x="connsiteX170" y="connsiteY170"/>
                            </a:cxn>
                            <a:cxn ang="0">
                              <a:pos x="connsiteX171" y="connsiteY171"/>
                            </a:cxn>
                            <a:cxn ang="0">
                              <a:pos x="connsiteX172" y="connsiteY172"/>
                            </a:cxn>
                            <a:cxn ang="0">
                              <a:pos x="connsiteX173" y="connsiteY173"/>
                            </a:cxn>
                            <a:cxn ang="0">
                              <a:pos x="connsiteX174" y="connsiteY174"/>
                            </a:cxn>
                            <a:cxn ang="0">
                              <a:pos x="connsiteX175" y="connsiteY175"/>
                            </a:cxn>
                            <a:cxn ang="0">
                              <a:pos x="connsiteX176" y="connsiteY176"/>
                            </a:cxn>
                            <a:cxn ang="0">
                              <a:pos x="connsiteX177" y="connsiteY177"/>
                            </a:cxn>
                            <a:cxn ang="0">
                              <a:pos x="connsiteX178" y="connsiteY178"/>
                            </a:cxn>
                            <a:cxn ang="0">
                              <a:pos x="connsiteX179" y="connsiteY179"/>
                            </a:cxn>
                            <a:cxn ang="0">
                              <a:pos x="connsiteX180" y="connsiteY180"/>
                            </a:cxn>
                            <a:cxn ang="0">
                              <a:pos x="connsiteX181" y="connsiteY181"/>
                            </a:cxn>
                            <a:cxn ang="0">
                              <a:pos x="connsiteX182" y="connsiteY182"/>
                            </a:cxn>
                            <a:cxn ang="0">
                              <a:pos x="connsiteX183" y="connsiteY183"/>
                            </a:cxn>
                            <a:cxn ang="0">
                              <a:pos x="connsiteX184" y="connsiteY184"/>
                            </a:cxn>
                            <a:cxn ang="0">
                              <a:pos x="connsiteX185" y="connsiteY185"/>
                            </a:cxn>
                            <a:cxn ang="0">
                              <a:pos x="connsiteX186" y="connsiteY186"/>
                            </a:cxn>
                            <a:cxn ang="0">
                              <a:pos x="connsiteX187" y="connsiteY187"/>
                            </a:cxn>
                            <a:cxn ang="0">
                              <a:pos x="connsiteX188" y="connsiteY188"/>
                            </a:cxn>
                            <a:cxn ang="0">
                              <a:pos x="connsiteX189" y="connsiteY189"/>
                            </a:cxn>
                            <a:cxn ang="0">
                              <a:pos x="connsiteX190" y="connsiteY190"/>
                            </a:cxn>
                            <a:cxn ang="0">
                              <a:pos x="connsiteX191" y="connsiteY191"/>
                            </a:cxn>
                            <a:cxn ang="0">
                              <a:pos x="connsiteX192" y="connsiteY192"/>
                            </a:cxn>
                            <a:cxn ang="0">
                              <a:pos x="connsiteX193" y="connsiteY193"/>
                            </a:cxn>
                            <a:cxn ang="0">
                              <a:pos x="connsiteX194" y="connsiteY194"/>
                            </a:cxn>
                            <a:cxn ang="0">
                              <a:pos x="connsiteX195" y="connsiteY195"/>
                            </a:cxn>
                            <a:cxn ang="0">
                              <a:pos x="connsiteX196" y="connsiteY196"/>
                            </a:cxn>
                            <a:cxn ang="0">
                              <a:pos x="connsiteX197" y="connsiteY197"/>
                            </a:cxn>
                            <a:cxn ang="0">
                              <a:pos x="connsiteX198" y="connsiteY198"/>
                            </a:cxn>
                            <a:cxn ang="0">
                              <a:pos x="connsiteX199" y="connsiteY199"/>
                            </a:cxn>
                            <a:cxn ang="0">
                              <a:pos x="connsiteX200" y="connsiteY200"/>
                            </a:cxn>
                            <a:cxn ang="0">
                              <a:pos x="connsiteX201" y="connsiteY201"/>
                            </a:cxn>
                            <a:cxn ang="0">
                              <a:pos x="connsiteX202" y="connsiteY202"/>
                            </a:cxn>
                            <a:cxn ang="0">
                              <a:pos x="connsiteX203" y="connsiteY203"/>
                            </a:cxn>
                            <a:cxn ang="0">
                              <a:pos x="connsiteX204" y="connsiteY204"/>
                            </a:cxn>
                            <a:cxn ang="0">
                              <a:pos x="connsiteX205" y="connsiteY205"/>
                            </a:cxn>
                            <a:cxn ang="0">
                              <a:pos x="connsiteX206" y="connsiteY206"/>
                            </a:cxn>
                            <a:cxn ang="0">
                              <a:pos x="connsiteX207" y="connsiteY207"/>
                            </a:cxn>
                            <a:cxn ang="0">
                              <a:pos x="connsiteX208" y="connsiteY208"/>
                            </a:cxn>
                            <a:cxn ang="0">
                              <a:pos x="connsiteX209" y="connsiteY209"/>
                            </a:cxn>
                            <a:cxn ang="0">
                              <a:pos x="connsiteX210" y="connsiteY210"/>
                            </a:cxn>
                            <a:cxn ang="0">
                              <a:pos x="connsiteX211" y="connsiteY211"/>
                            </a:cxn>
                            <a:cxn ang="0">
                              <a:pos x="connsiteX212" y="connsiteY212"/>
                            </a:cxn>
                            <a:cxn ang="0">
                              <a:pos x="connsiteX213" y="connsiteY213"/>
                            </a:cxn>
                            <a:cxn ang="0">
                              <a:pos x="connsiteX214" y="connsiteY214"/>
                            </a:cxn>
                            <a:cxn ang="0">
                              <a:pos x="connsiteX215" y="connsiteY215"/>
                            </a:cxn>
                            <a:cxn ang="0">
                              <a:pos x="connsiteX216" y="connsiteY216"/>
                            </a:cxn>
                            <a:cxn ang="0">
                              <a:pos x="connsiteX217" y="connsiteY217"/>
                            </a:cxn>
                            <a:cxn ang="0">
                              <a:pos x="connsiteX218" y="connsiteY218"/>
                            </a:cxn>
                            <a:cxn ang="0">
                              <a:pos x="connsiteX219" y="connsiteY219"/>
                            </a:cxn>
                            <a:cxn ang="0">
                              <a:pos x="connsiteX220" y="connsiteY220"/>
                            </a:cxn>
                            <a:cxn ang="0">
                              <a:pos x="connsiteX221" y="connsiteY221"/>
                            </a:cxn>
                            <a:cxn ang="0">
                              <a:pos x="connsiteX222" y="connsiteY222"/>
                            </a:cxn>
                            <a:cxn ang="0">
                              <a:pos x="connsiteX223" y="connsiteY223"/>
                            </a:cxn>
                            <a:cxn ang="0">
                              <a:pos x="connsiteX224" y="connsiteY224"/>
                            </a:cxn>
                            <a:cxn ang="0">
                              <a:pos x="connsiteX225" y="connsiteY225"/>
                            </a:cxn>
                            <a:cxn ang="0">
                              <a:pos x="connsiteX226" y="connsiteY226"/>
                            </a:cxn>
                            <a:cxn ang="0">
                              <a:pos x="connsiteX227" y="connsiteY227"/>
                            </a:cxn>
                            <a:cxn ang="0">
                              <a:pos x="connsiteX228" y="connsiteY228"/>
                            </a:cxn>
                            <a:cxn ang="0">
                              <a:pos x="connsiteX229" y="connsiteY229"/>
                            </a:cxn>
                            <a:cxn ang="0">
                              <a:pos x="connsiteX230" y="connsiteY230"/>
                            </a:cxn>
                            <a:cxn ang="0">
                              <a:pos x="connsiteX231" y="connsiteY231"/>
                            </a:cxn>
                            <a:cxn ang="0">
                              <a:pos x="connsiteX232" y="connsiteY232"/>
                            </a:cxn>
                            <a:cxn ang="0">
                              <a:pos x="connsiteX233" y="connsiteY233"/>
                            </a:cxn>
                            <a:cxn ang="0">
                              <a:pos x="connsiteX234" y="connsiteY234"/>
                            </a:cxn>
                            <a:cxn ang="0">
                              <a:pos x="connsiteX235" y="connsiteY235"/>
                            </a:cxn>
                            <a:cxn ang="0">
                              <a:pos x="connsiteX236" y="connsiteY236"/>
                            </a:cxn>
                            <a:cxn ang="0">
                              <a:pos x="connsiteX237" y="connsiteY237"/>
                            </a:cxn>
                            <a:cxn ang="0">
                              <a:pos x="connsiteX238" y="connsiteY238"/>
                            </a:cxn>
                            <a:cxn ang="0">
                              <a:pos x="connsiteX239" y="connsiteY239"/>
                            </a:cxn>
                            <a:cxn ang="0">
                              <a:pos x="connsiteX240" y="connsiteY240"/>
                            </a:cxn>
                            <a:cxn ang="0">
                              <a:pos x="connsiteX241" y="connsiteY241"/>
                            </a:cxn>
                            <a:cxn ang="0">
                              <a:pos x="connsiteX242" y="connsiteY242"/>
                            </a:cxn>
                            <a:cxn ang="0">
                              <a:pos x="connsiteX243" y="connsiteY243"/>
                            </a:cxn>
                            <a:cxn ang="0">
                              <a:pos x="connsiteX244" y="connsiteY244"/>
                            </a:cxn>
                            <a:cxn ang="0">
                              <a:pos x="connsiteX245" y="connsiteY245"/>
                            </a:cxn>
                            <a:cxn ang="0">
                              <a:pos x="connsiteX246" y="connsiteY246"/>
                            </a:cxn>
                            <a:cxn ang="0">
                              <a:pos x="connsiteX247" y="connsiteY247"/>
                            </a:cxn>
                            <a:cxn ang="0">
                              <a:pos x="connsiteX248" y="connsiteY248"/>
                            </a:cxn>
                            <a:cxn ang="0">
                              <a:pos x="connsiteX249" y="connsiteY249"/>
                            </a:cxn>
                            <a:cxn ang="0">
                              <a:pos x="connsiteX250" y="connsiteY250"/>
                            </a:cxn>
                            <a:cxn ang="0">
                              <a:pos x="connsiteX251" y="connsiteY251"/>
                            </a:cxn>
                            <a:cxn ang="0">
                              <a:pos x="connsiteX252" y="connsiteY252"/>
                            </a:cxn>
                            <a:cxn ang="0">
                              <a:pos x="connsiteX253" y="connsiteY253"/>
                            </a:cxn>
                            <a:cxn ang="0">
                              <a:pos x="connsiteX254" y="connsiteY254"/>
                            </a:cxn>
                            <a:cxn ang="0">
                              <a:pos x="connsiteX255" y="connsiteY255"/>
                            </a:cxn>
                            <a:cxn ang="0">
                              <a:pos x="connsiteX256" y="connsiteY256"/>
                            </a:cxn>
                            <a:cxn ang="0">
                              <a:pos x="connsiteX257" y="connsiteY257"/>
                            </a:cxn>
                            <a:cxn ang="0">
                              <a:pos x="connsiteX258" y="connsiteY258"/>
                            </a:cxn>
                            <a:cxn ang="0">
                              <a:pos x="connsiteX259" y="connsiteY259"/>
                            </a:cxn>
                            <a:cxn ang="0">
                              <a:pos x="connsiteX260" y="connsiteY260"/>
                            </a:cxn>
                            <a:cxn ang="0">
                              <a:pos x="connsiteX261" y="connsiteY261"/>
                            </a:cxn>
                            <a:cxn ang="0">
                              <a:pos x="connsiteX262" y="connsiteY262"/>
                            </a:cxn>
                            <a:cxn ang="0">
                              <a:pos x="connsiteX263" y="connsiteY263"/>
                            </a:cxn>
                            <a:cxn ang="0">
                              <a:pos x="connsiteX264" y="connsiteY264"/>
                            </a:cxn>
                            <a:cxn ang="0">
                              <a:pos x="connsiteX265" y="connsiteY265"/>
                            </a:cxn>
                            <a:cxn ang="0">
                              <a:pos x="connsiteX266" y="connsiteY266"/>
                            </a:cxn>
                            <a:cxn ang="0">
                              <a:pos x="connsiteX267" y="connsiteY267"/>
                            </a:cxn>
                            <a:cxn ang="0">
                              <a:pos x="connsiteX268" y="connsiteY268"/>
                            </a:cxn>
                            <a:cxn ang="0">
                              <a:pos x="connsiteX269" y="connsiteY269"/>
                            </a:cxn>
                            <a:cxn ang="0">
                              <a:pos x="connsiteX270" y="connsiteY270"/>
                            </a:cxn>
                            <a:cxn ang="0">
                              <a:pos x="connsiteX271" y="connsiteY271"/>
                            </a:cxn>
                            <a:cxn ang="0">
                              <a:pos x="connsiteX272" y="connsiteY272"/>
                            </a:cxn>
                            <a:cxn ang="0">
                              <a:pos x="connsiteX273" y="connsiteY273"/>
                            </a:cxn>
                            <a:cxn ang="0">
                              <a:pos x="connsiteX274" y="connsiteY274"/>
                            </a:cxn>
                            <a:cxn ang="0">
                              <a:pos x="connsiteX275" y="connsiteY275"/>
                            </a:cxn>
                            <a:cxn ang="0">
                              <a:pos x="connsiteX276" y="connsiteY276"/>
                            </a:cxn>
                            <a:cxn ang="0">
                              <a:pos x="connsiteX277" y="connsiteY277"/>
                            </a:cxn>
                            <a:cxn ang="0">
                              <a:pos x="connsiteX278" y="connsiteY278"/>
                            </a:cxn>
                            <a:cxn ang="0">
                              <a:pos x="connsiteX279" y="connsiteY279"/>
                            </a:cxn>
                            <a:cxn ang="0">
                              <a:pos x="connsiteX280" y="connsiteY280"/>
                            </a:cxn>
                            <a:cxn ang="0">
                              <a:pos x="connsiteX281" y="connsiteY281"/>
                            </a:cxn>
                            <a:cxn ang="0">
                              <a:pos x="connsiteX282" y="connsiteY282"/>
                            </a:cxn>
                            <a:cxn ang="0">
                              <a:pos x="connsiteX283" y="connsiteY283"/>
                            </a:cxn>
                            <a:cxn ang="0">
                              <a:pos x="connsiteX284" y="connsiteY284"/>
                            </a:cxn>
                            <a:cxn ang="0">
                              <a:pos x="connsiteX285" y="connsiteY285"/>
                            </a:cxn>
                            <a:cxn ang="0">
                              <a:pos x="connsiteX286" y="connsiteY286"/>
                            </a:cxn>
                            <a:cxn ang="0">
                              <a:pos x="connsiteX287" y="connsiteY287"/>
                            </a:cxn>
                            <a:cxn ang="0">
                              <a:pos x="connsiteX288" y="connsiteY288"/>
                            </a:cxn>
                            <a:cxn ang="0">
                              <a:pos x="connsiteX289" y="connsiteY289"/>
                            </a:cxn>
                            <a:cxn ang="0">
                              <a:pos x="connsiteX290" y="connsiteY290"/>
                            </a:cxn>
                            <a:cxn ang="0">
                              <a:pos x="connsiteX291" y="connsiteY291"/>
                            </a:cxn>
                            <a:cxn ang="0">
                              <a:pos x="connsiteX292" y="connsiteY292"/>
                            </a:cxn>
                            <a:cxn ang="0">
                              <a:pos x="connsiteX293" y="connsiteY293"/>
                            </a:cxn>
                            <a:cxn ang="0">
                              <a:pos x="connsiteX294" y="connsiteY294"/>
                            </a:cxn>
                            <a:cxn ang="0">
                              <a:pos x="connsiteX295" y="connsiteY295"/>
                            </a:cxn>
                            <a:cxn ang="0">
                              <a:pos x="connsiteX296" y="connsiteY296"/>
                            </a:cxn>
                            <a:cxn ang="0">
                              <a:pos x="connsiteX297" y="connsiteY297"/>
                            </a:cxn>
                            <a:cxn ang="0">
                              <a:pos x="connsiteX298" y="connsiteY298"/>
                            </a:cxn>
                            <a:cxn ang="0">
                              <a:pos x="connsiteX299" y="connsiteY299"/>
                            </a:cxn>
                            <a:cxn ang="0">
                              <a:pos x="connsiteX300" y="connsiteY300"/>
                            </a:cxn>
                            <a:cxn ang="0">
                              <a:pos x="connsiteX301" y="connsiteY301"/>
                            </a:cxn>
                            <a:cxn ang="0">
                              <a:pos x="connsiteX302" y="connsiteY302"/>
                            </a:cxn>
                            <a:cxn ang="0">
                              <a:pos x="connsiteX303" y="connsiteY303"/>
                            </a:cxn>
                            <a:cxn ang="0">
                              <a:pos x="connsiteX304" y="connsiteY304"/>
                            </a:cxn>
                            <a:cxn ang="0">
                              <a:pos x="connsiteX305" y="connsiteY305"/>
                            </a:cxn>
                            <a:cxn ang="0">
                              <a:pos x="connsiteX306" y="connsiteY306"/>
                            </a:cxn>
                            <a:cxn ang="0">
                              <a:pos x="connsiteX307" y="connsiteY307"/>
                            </a:cxn>
                            <a:cxn ang="0">
                              <a:pos x="connsiteX308" y="connsiteY308"/>
                            </a:cxn>
                            <a:cxn ang="0">
                              <a:pos x="connsiteX309" y="connsiteY309"/>
                            </a:cxn>
                            <a:cxn ang="0">
                              <a:pos x="connsiteX310" y="connsiteY310"/>
                            </a:cxn>
                            <a:cxn ang="0">
                              <a:pos x="connsiteX311" y="connsiteY311"/>
                            </a:cxn>
                            <a:cxn ang="0">
                              <a:pos x="connsiteX312" y="connsiteY312"/>
                            </a:cxn>
                            <a:cxn ang="0">
                              <a:pos x="connsiteX313" y="connsiteY313"/>
                            </a:cxn>
                            <a:cxn ang="0">
                              <a:pos x="connsiteX314" y="connsiteY314"/>
                            </a:cxn>
                            <a:cxn ang="0">
                              <a:pos x="connsiteX315" y="connsiteY315"/>
                            </a:cxn>
                            <a:cxn ang="0">
                              <a:pos x="connsiteX316" y="connsiteY316"/>
                            </a:cxn>
                            <a:cxn ang="0">
                              <a:pos x="connsiteX317" y="connsiteY317"/>
                            </a:cxn>
                            <a:cxn ang="0">
                              <a:pos x="connsiteX318" y="connsiteY318"/>
                            </a:cxn>
                            <a:cxn ang="0">
                              <a:pos x="connsiteX319" y="connsiteY319"/>
                            </a:cxn>
                            <a:cxn ang="0">
                              <a:pos x="connsiteX320" y="connsiteY320"/>
                            </a:cxn>
                            <a:cxn ang="0">
                              <a:pos x="connsiteX321" y="connsiteY321"/>
                            </a:cxn>
                            <a:cxn ang="0">
                              <a:pos x="connsiteX322" y="connsiteY322"/>
                            </a:cxn>
                          </a:cxnLst>
                          <a:rect l="l" t="t" r="r" b="b"/>
                          <a:pathLst>
                            <a:path w="3501151" h="4983777">
                              <a:moveTo>
                                <a:pt x="26431" y="4632085"/>
                              </a:moveTo>
                              <a:cubicBezTo>
                                <a:pt x="175282" y="4594872"/>
                                <a:pt x="0" y="4645396"/>
                                <a:pt x="124905" y="4589882"/>
                              </a:cubicBezTo>
                              <a:cubicBezTo>
                                <a:pt x="152006" y="4577837"/>
                                <a:pt x="181176" y="4571125"/>
                                <a:pt x="209311" y="4561746"/>
                              </a:cubicBezTo>
                              <a:lnTo>
                                <a:pt x="251514" y="4547678"/>
                              </a:lnTo>
                              <a:lnTo>
                                <a:pt x="335920" y="4463272"/>
                              </a:lnTo>
                              <a:cubicBezTo>
                                <a:pt x="349988" y="4449204"/>
                                <a:pt x="359249" y="4427360"/>
                                <a:pt x="378123" y="4421069"/>
                              </a:cubicBezTo>
                              <a:lnTo>
                                <a:pt x="420326" y="4407002"/>
                              </a:lnTo>
                              <a:cubicBezTo>
                                <a:pt x="425015" y="4392934"/>
                                <a:pt x="423908" y="4375284"/>
                                <a:pt x="434394" y="4364798"/>
                              </a:cubicBezTo>
                              <a:cubicBezTo>
                                <a:pt x="458304" y="4340888"/>
                                <a:pt x="518800" y="4308528"/>
                                <a:pt x="518800" y="4308528"/>
                              </a:cubicBezTo>
                              <a:cubicBezTo>
                                <a:pt x="528178" y="4294460"/>
                                <a:pt x="536373" y="4279527"/>
                                <a:pt x="546935" y="4266325"/>
                              </a:cubicBezTo>
                              <a:cubicBezTo>
                                <a:pt x="555221" y="4255968"/>
                                <a:pt x="571260" y="4250893"/>
                                <a:pt x="575071" y="4238189"/>
                              </a:cubicBezTo>
                              <a:cubicBezTo>
                                <a:pt x="585934" y="4201978"/>
                                <a:pt x="581217" y="4162614"/>
                                <a:pt x="589138" y="4125648"/>
                              </a:cubicBezTo>
                              <a:cubicBezTo>
                                <a:pt x="595352" y="4096649"/>
                                <a:pt x="617274" y="4041242"/>
                                <a:pt x="617274" y="4041242"/>
                              </a:cubicBezTo>
                              <a:cubicBezTo>
                                <a:pt x="621963" y="3928700"/>
                                <a:pt x="623849" y="3816007"/>
                                <a:pt x="631342" y="3703617"/>
                              </a:cubicBezTo>
                              <a:cubicBezTo>
                                <a:pt x="633239" y="3675157"/>
                                <a:pt x="641639" y="3647484"/>
                                <a:pt x="645409" y="3619211"/>
                              </a:cubicBezTo>
                              <a:cubicBezTo>
                                <a:pt x="651021" y="3577121"/>
                                <a:pt x="653020" y="3534571"/>
                                <a:pt x="659477" y="3492602"/>
                              </a:cubicBezTo>
                              <a:cubicBezTo>
                                <a:pt x="664523" y="3459802"/>
                                <a:pt x="677109" y="3425639"/>
                                <a:pt x="687612" y="3394128"/>
                              </a:cubicBezTo>
                              <a:cubicBezTo>
                                <a:pt x="692301" y="3600454"/>
                                <a:pt x="677283" y="3808174"/>
                                <a:pt x="701680" y="4013106"/>
                              </a:cubicBezTo>
                              <a:cubicBezTo>
                                <a:pt x="704159" y="4033930"/>
                                <a:pt x="741841" y="3998396"/>
                                <a:pt x="757951" y="3984971"/>
                              </a:cubicBezTo>
                              <a:cubicBezTo>
                                <a:pt x="792506" y="3956176"/>
                                <a:pt x="782323" y="3936227"/>
                                <a:pt x="800154" y="3900565"/>
                              </a:cubicBezTo>
                              <a:cubicBezTo>
                                <a:pt x="817901" y="3865072"/>
                                <a:pt x="830255" y="3856396"/>
                                <a:pt x="856425" y="3830226"/>
                              </a:cubicBezTo>
                              <a:cubicBezTo>
                                <a:pt x="861114" y="3816158"/>
                                <a:pt x="862863" y="3800738"/>
                                <a:pt x="870492" y="3788023"/>
                              </a:cubicBezTo>
                              <a:cubicBezTo>
                                <a:pt x="877316" y="3776650"/>
                                <a:pt x="892696" y="3771751"/>
                                <a:pt x="898628" y="3759888"/>
                              </a:cubicBezTo>
                              <a:cubicBezTo>
                                <a:pt x="911891" y="3733362"/>
                                <a:pt x="910312" y="3700158"/>
                                <a:pt x="926763" y="3675482"/>
                              </a:cubicBezTo>
                              <a:cubicBezTo>
                                <a:pt x="945520" y="3647346"/>
                                <a:pt x="972341" y="3623154"/>
                                <a:pt x="983034" y="3591075"/>
                              </a:cubicBezTo>
                              <a:cubicBezTo>
                                <a:pt x="987723" y="3577007"/>
                                <a:pt x="989901" y="3561835"/>
                                <a:pt x="997102" y="3548872"/>
                              </a:cubicBezTo>
                              <a:cubicBezTo>
                                <a:pt x="1013524" y="3519313"/>
                                <a:pt x="1034615" y="3492601"/>
                                <a:pt x="1053372" y="3464466"/>
                              </a:cubicBezTo>
                              <a:lnTo>
                                <a:pt x="1081508" y="3422263"/>
                              </a:lnTo>
                              <a:cubicBezTo>
                                <a:pt x="1128792" y="3280403"/>
                                <a:pt x="1056639" y="3500468"/>
                                <a:pt x="1109643" y="3323789"/>
                              </a:cubicBezTo>
                              <a:cubicBezTo>
                                <a:pt x="1109653" y="3323754"/>
                                <a:pt x="1144806" y="3218299"/>
                                <a:pt x="1151846" y="3197180"/>
                              </a:cubicBezTo>
                              <a:lnTo>
                                <a:pt x="1165914" y="3154977"/>
                              </a:lnTo>
                              <a:lnTo>
                                <a:pt x="1179982" y="3112774"/>
                              </a:lnTo>
                              <a:cubicBezTo>
                                <a:pt x="1175293" y="3047125"/>
                                <a:pt x="1177352" y="2980641"/>
                                <a:pt x="1165914" y="2915826"/>
                              </a:cubicBezTo>
                              <a:cubicBezTo>
                                <a:pt x="1162976" y="2899176"/>
                                <a:pt x="1145339" y="2888745"/>
                                <a:pt x="1137778" y="2873623"/>
                              </a:cubicBezTo>
                              <a:cubicBezTo>
                                <a:pt x="1079535" y="2757137"/>
                                <a:pt x="1176209" y="2910166"/>
                                <a:pt x="1095575" y="2789217"/>
                              </a:cubicBezTo>
                              <a:cubicBezTo>
                                <a:pt x="1090886" y="2775149"/>
                                <a:pt x="1089137" y="2759729"/>
                                <a:pt x="1081508" y="2747014"/>
                              </a:cubicBezTo>
                              <a:cubicBezTo>
                                <a:pt x="1065137" y="2719728"/>
                                <a:pt x="1034172" y="2709912"/>
                                <a:pt x="1011169" y="2690743"/>
                              </a:cubicBezTo>
                              <a:cubicBezTo>
                                <a:pt x="995885" y="2678007"/>
                                <a:pt x="981702" y="2663824"/>
                                <a:pt x="968966" y="2648540"/>
                              </a:cubicBezTo>
                              <a:cubicBezTo>
                                <a:pt x="958142" y="2635552"/>
                                <a:pt x="953819" y="2617161"/>
                                <a:pt x="940831" y="2606337"/>
                              </a:cubicBezTo>
                              <a:cubicBezTo>
                                <a:pt x="924721" y="2592912"/>
                                <a:pt x="903835" y="2586463"/>
                                <a:pt x="884560" y="2578202"/>
                              </a:cubicBezTo>
                              <a:cubicBezTo>
                                <a:pt x="870930" y="2572361"/>
                                <a:pt x="855857" y="2570270"/>
                                <a:pt x="842357" y="2564134"/>
                              </a:cubicBezTo>
                              <a:cubicBezTo>
                                <a:pt x="804175" y="2546778"/>
                                <a:pt x="729815" y="2507863"/>
                                <a:pt x="729815" y="2507863"/>
                              </a:cubicBezTo>
                              <a:cubicBezTo>
                                <a:pt x="668958" y="2416576"/>
                                <a:pt x="743238" y="2507494"/>
                                <a:pt x="645409" y="2451592"/>
                              </a:cubicBezTo>
                              <a:cubicBezTo>
                                <a:pt x="608473" y="2430486"/>
                                <a:pt x="599606" y="2397854"/>
                                <a:pt x="575071" y="2367186"/>
                              </a:cubicBezTo>
                              <a:cubicBezTo>
                                <a:pt x="566785" y="2356829"/>
                                <a:pt x="558798" y="2344982"/>
                                <a:pt x="546935" y="2339051"/>
                              </a:cubicBezTo>
                              <a:cubicBezTo>
                                <a:pt x="529642" y="2330405"/>
                                <a:pt x="509422" y="2329672"/>
                                <a:pt x="490665" y="2324983"/>
                              </a:cubicBezTo>
                              <a:cubicBezTo>
                                <a:pt x="481286" y="2315605"/>
                                <a:pt x="472886" y="2305133"/>
                                <a:pt x="462529" y="2296848"/>
                              </a:cubicBezTo>
                              <a:cubicBezTo>
                                <a:pt x="402124" y="2248524"/>
                                <a:pt x="397206" y="2276235"/>
                                <a:pt x="335920" y="2184306"/>
                              </a:cubicBezTo>
                              <a:cubicBezTo>
                                <a:pt x="317163" y="2156171"/>
                                <a:pt x="303559" y="2123810"/>
                                <a:pt x="279649" y="2099900"/>
                              </a:cubicBezTo>
                              <a:cubicBezTo>
                                <a:pt x="251514" y="2071765"/>
                                <a:pt x="217314" y="2048601"/>
                                <a:pt x="195243" y="2015494"/>
                              </a:cubicBezTo>
                              <a:lnTo>
                                <a:pt x="138972" y="1931088"/>
                              </a:lnTo>
                              <a:cubicBezTo>
                                <a:pt x="134283" y="1917020"/>
                                <a:pt x="112567" y="1880660"/>
                                <a:pt x="124905" y="1888885"/>
                              </a:cubicBezTo>
                              <a:cubicBezTo>
                                <a:pt x="163489" y="1914607"/>
                                <a:pt x="207703" y="1936112"/>
                                <a:pt x="237446" y="1973291"/>
                              </a:cubicBezTo>
                              <a:cubicBezTo>
                                <a:pt x="248008" y="1986493"/>
                                <a:pt x="253627" y="2003539"/>
                                <a:pt x="265582" y="2015494"/>
                              </a:cubicBezTo>
                              <a:cubicBezTo>
                                <a:pt x="277537" y="2027449"/>
                                <a:pt x="294583" y="2033067"/>
                                <a:pt x="307785" y="2043629"/>
                              </a:cubicBezTo>
                              <a:cubicBezTo>
                                <a:pt x="318142" y="2051915"/>
                                <a:pt x="324547" y="2064941"/>
                                <a:pt x="335920" y="2071765"/>
                              </a:cubicBezTo>
                              <a:cubicBezTo>
                                <a:pt x="348635" y="2079394"/>
                                <a:pt x="364493" y="2079991"/>
                                <a:pt x="378123" y="2085832"/>
                              </a:cubicBezTo>
                              <a:cubicBezTo>
                                <a:pt x="416973" y="2102482"/>
                                <a:pt x="493802" y="2145240"/>
                                <a:pt x="518800" y="2170238"/>
                              </a:cubicBezTo>
                              <a:lnTo>
                                <a:pt x="603206" y="2254645"/>
                              </a:lnTo>
                              <a:cubicBezTo>
                                <a:pt x="617274" y="2268713"/>
                                <a:pt x="627615" y="2287951"/>
                                <a:pt x="645409" y="2296848"/>
                              </a:cubicBezTo>
                              <a:cubicBezTo>
                                <a:pt x="716802" y="2332544"/>
                                <a:pt x="684231" y="2313351"/>
                                <a:pt x="743883" y="2353118"/>
                              </a:cubicBezTo>
                              <a:cubicBezTo>
                                <a:pt x="761692" y="2406546"/>
                                <a:pt x="771188" y="2456005"/>
                                <a:pt x="842357" y="2479728"/>
                              </a:cubicBezTo>
                              <a:lnTo>
                                <a:pt x="926763" y="2507863"/>
                              </a:lnTo>
                              <a:cubicBezTo>
                                <a:pt x="936141" y="2493795"/>
                                <a:pt x="948961" y="2481491"/>
                                <a:pt x="954898" y="2465660"/>
                              </a:cubicBezTo>
                              <a:cubicBezTo>
                                <a:pt x="987609" y="2378432"/>
                                <a:pt x="960413" y="2214083"/>
                                <a:pt x="954898" y="2156171"/>
                              </a:cubicBezTo>
                              <a:cubicBezTo>
                                <a:pt x="953065" y="2136924"/>
                                <a:pt x="949477" y="2117193"/>
                                <a:pt x="940831" y="2099900"/>
                              </a:cubicBezTo>
                              <a:cubicBezTo>
                                <a:pt x="844082" y="1906401"/>
                                <a:pt x="909397" y="2090003"/>
                                <a:pt x="870492" y="1973291"/>
                              </a:cubicBezTo>
                              <a:cubicBezTo>
                                <a:pt x="865803" y="1902952"/>
                                <a:pt x="850571" y="1832526"/>
                                <a:pt x="856425" y="1762275"/>
                              </a:cubicBezTo>
                              <a:cubicBezTo>
                                <a:pt x="857829" y="1745426"/>
                                <a:pt x="876999" y="1789356"/>
                                <a:pt x="884560" y="1804478"/>
                              </a:cubicBezTo>
                              <a:cubicBezTo>
                                <a:pt x="891192" y="1817741"/>
                                <a:pt x="891996" y="1833419"/>
                                <a:pt x="898628" y="1846682"/>
                              </a:cubicBezTo>
                              <a:cubicBezTo>
                                <a:pt x="906189" y="1861804"/>
                                <a:pt x="919202" y="1873763"/>
                                <a:pt x="926763" y="1888885"/>
                              </a:cubicBezTo>
                              <a:cubicBezTo>
                                <a:pt x="938585" y="1912528"/>
                                <a:pt x="948135" y="1964815"/>
                                <a:pt x="954898" y="1987358"/>
                              </a:cubicBezTo>
                              <a:cubicBezTo>
                                <a:pt x="963420" y="2015765"/>
                                <a:pt x="975841" y="2042993"/>
                                <a:pt x="983034" y="2071765"/>
                              </a:cubicBezTo>
                              <a:cubicBezTo>
                                <a:pt x="987723" y="2090522"/>
                                <a:pt x="991546" y="2109516"/>
                                <a:pt x="997102" y="2128035"/>
                              </a:cubicBezTo>
                              <a:cubicBezTo>
                                <a:pt x="1005624" y="2156442"/>
                                <a:pt x="1008786" y="2187765"/>
                                <a:pt x="1025237" y="2212442"/>
                              </a:cubicBezTo>
                              <a:cubicBezTo>
                                <a:pt x="1105868" y="2333390"/>
                                <a:pt x="1009197" y="2180363"/>
                                <a:pt x="1067440" y="2296848"/>
                              </a:cubicBezTo>
                              <a:cubicBezTo>
                                <a:pt x="1075001" y="2311970"/>
                                <a:pt x="1088014" y="2323929"/>
                                <a:pt x="1095575" y="2339051"/>
                              </a:cubicBezTo>
                              <a:cubicBezTo>
                                <a:pt x="1109995" y="2367890"/>
                                <a:pt x="1118360" y="2424837"/>
                                <a:pt x="1123711" y="2451592"/>
                              </a:cubicBezTo>
                              <a:cubicBezTo>
                                <a:pt x="1114332" y="2479727"/>
                                <a:pt x="1089759" y="2506917"/>
                                <a:pt x="1095575" y="2535998"/>
                              </a:cubicBezTo>
                              <a:cubicBezTo>
                                <a:pt x="1097055" y="2543398"/>
                                <a:pt x="1117088" y="2649363"/>
                                <a:pt x="1123711" y="2662608"/>
                              </a:cubicBezTo>
                              <a:cubicBezTo>
                                <a:pt x="1138833" y="2692853"/>
                                <a:pt x="1147903" y="2736321"/>
                                <a:pt x="1179982" y="2747014"/>
                              </a:cubicBezTo>
                              <a:lnTo>
                                <a:pt x="1222185" y="2761082"/>
                              </a:lnTo>
                              <a:cubicBezTo>
                                <a:pt x="1226874" y="2775150"/>
                                <a:pt x="1221572" y="2801188"/>
                                <a:pt x="1236252" y="2803285"/>
                              </a:cubicBezTo>
                              <a:cubicBezTo>
                                <a:pt x="1265611" y="2807479"/>
                                <a:pt x="1320658" y="2775149"/>
                                <a:pt x="1320658" y="2775149"/>
                              </a:cubicBezTo>
                              <a:cubicBezTo>
                                <a:pt x="1325347" y="2761081"/>
                                <a:pt x="1327525" y="2745909"/>
                                <a:pt x="1334726" y="2732946"/>
                              </a:cubicBezTo>
                              <a:cubicBezTo>
                                <a:pt x="1351148" y="2703387"/>
                                <a:pt x="1372240" y="2676675"/>
                                <a:pt x="1390997" y="2648540"/>
                              </a:cubicBezTo>
                              <a:cubicBezTo>
                                <a:pt x="1400375" y="2634472"/>
                                <a:pt x="1411571" y="2621459"/>
                                <a:pt x="1419132" y="2606337"/>
                              </a:cubicBezTo>
                              <a:cubicBezTo>
                                <a:pt x="1428511" y="2587580"/>
                                <a:pt x="1439007" y="2569341"/>
                                <a:pt x="1447268" y="2550066"/>
                              </a:cubicBezTo>
                              <a:cubicBezTo>
                                <a:pt x="1453109" y="2536436"/>
                                <a:pt x="1453706" y="2520578"/>
                                <a:pt x="1461335" y="2507863"/>
                              </a:cubicBezTo>
                              <a:cubicBezTo>
                                <a:pt x="1468159" y="2496490"/>
                                <a:pt x="1481513" y="2490339"/>
                                <a:pt x="1489471" y="2479728"/>
                              </a:cubicBezTo>
                              <a:cubicBezTo>
                                <a:pt x="1509760" y="2452677"/>
                                <a:pt x="1545742" y="2395322"/>
                                <a:pt x="1545742" y="2395322"/>
                              </a:cubicBezTo>
                              <a:lnTo>
                                <a:pt x="1573877" y="2310915"/>
                              </a:lnTo>
                              <a:lnTo>
                                <a:pt x="1587945" y="2268712"/>
                              </a:lnTo>
                              <a:cubicBezTo>
                                <a:pt x="1584077" y="2241633"/>
                                <a:pt x="1571488" y="2111577"/>
                                <a:pt x="1545742" y="2085832"/>
                              </a:cubicBezTo>
                              <a:lnTo>
                                <a:pt x="1517606" y="2057697"/>
                              </a:lnTo>
                              <a:cubicBezTo>
                                <a:pt x="1512917" y="2043629"/>
                                <a:pt x="1503538" y="2030323"/>
                                <a:pt x="1503538" y="2015494"/>
                              </a:cubicBezTo>
                              <a:cubicBezTo>
                                <a:pt x="1503538" y="1855619"/>
                                <a:pt x="1508002" y="1749563"/>
                                <a:pt x="1531674" y="1607531"/>
                              </a:cubicBezTo>
                              <a:cubicBezTo>
                                <a:pt x="1535605" y="1583946"/>
                                <a:pt x="1539451" y="1560260"/>
                                <a:pt x="1545742" y="1537192"/>
                              </a:cubicBezTo>
                              <a:cubicBezTo>
                                <a:pt x="1553545" y="1508580"/>
                                <a:pt x="1552906" y="1473757"/>
                                <a:pt x="1573877" y="1452786"/>
                              </a:cubicBezTo>
                              <a:lnTo>
                                <a:pt x="1658283" y="1368380"/>
                              </a:lnTo>
                              <a:cubicBezTo>
                                <a:pt x="1672351" y="1354312"/>
                                <a:pt x="1683933" y="1337212"/>
                                <a:pt x="1700486" y="1326177"/>
                              </a:cubicBezTo>
                              <a:cubicBezTo>
                                <a:pt x="1714554" y="1316799"/>
                                <a:pt x="1729487" y="1308604"/>
                                <a:pt x="1742689" y="1298042"/>
                              </a:cubicBezTo>
                              <a:cubicBezTo>
                                <a:pt x="1753046" y="1289756"/>
                                <a:pt x="1784088" y="1269906"/>
                                <a:pt x="1770825" y="1269906"/>
                              </a:cubicBezTo>
                              <a:cubicBezTo>
                                <a:pt x="1753918" y="1269906"/>
                                <a:pt x="1742690" y="1288663"/>
                                <a:pt x="1728622" y="1298042"/>
                              </a:cubicBezTo>
                              <a:cubicBezTo>
                                <a:pt x="1684034" y="1364922"/>
                                <a:pt x="1705833" y="1324204"/>
                                <a:pt x="1672351" y="1424651"/>
                              </a:cubicBezTo>
                              <a:lnTo>
                                <a:pt x="1658283" y="1466854"/>
                              </a:lnTo>
                              <a:lnTo>
                                <a:pt x="1644215" y="1509057"/>
                              </a:lnTo>
                              <a:cubicBezTo>
                                <a:pt x="1639526" y="1541882"/>
                                <a:pt x="1635190" y="1574759"/>
                                <a:pt x="1630148" y="1607531"/>
                              </a:cubicBezTo>
                              <a:cubicBezTo>
                                <a:pt x="1625811" y="1635723"/>
                                <a:pt x="1619230" y="1663588"/>
                                <a:pt x="1616080" y="1691937"/>
                              </a:cubicBezTo>
                              <a:cubicBezTo>
                                <a:pt x="1605156" y="1790251"/>
                                <a:pt x="1587945" y="1987358"/>
                                <a:pt x="1587945" y="1987358"/>
                              </a:cubicBezTo>
                              <a:cubicBezTo>
                                <a:pt x="1592634" y="2043629"/>
                                <a:pt x="1590181" y="2100958"/>
                                <a:pt x="1602012" y="2156171"/>
                              </a:cubicBezTo>
                              <a:cubicBezTo>
                                <a:pt x="1604791" y="2169140"/>
                                <a:pt x="1617018" y="2182430"/>
                                <a:pt x="1630148" y="2184306"/>
                              </a:cubicBezTo>
                              <a:cubicBezTo>
                                <a:pt x="1653818" y="2187687"/>
                                <a:pt x="1677040" y="2174927"/>
                                <a:pt x="1700486" y="2170238"/>
                              </a:cubicBezTo>
                              <a:cubicBezTo>
                                <a:pt x="1709865" y="2160860"/>
                                <a:pt x="1720664" y="2152714"/>
                                <a:pt x="1728622" y="2142103"/>
                              </a:cubicBezTo>
                              <a:cubicBezTo>
                                <a:pt x="1748911" y="2115052"/>
                                <a:pt x="1784892" y="2057697"/>
                                <a:pt x="1784892" y="2057697"/>
                              </a:cubicBezTo>
                              <a:cubicBezTo>
                                <a:pt x="1789581" y="2038940"/>
                                <a:pt x="1790313" y="2018719"/>
                                <a:pt x="1798960" y="2001426"/>
                              </a:cubicBezTo>
                              <a:cubicBezTo>
                                <a:pt x="1814082" y="1971181"/>
                                <a:pt x="1836474" y="1945155"/>
                                <a:pt x="1855231" y="1917020"/>
                              </a:cubicBezTo>
                              <a:cubicBezTo>
                                <a:pt x="1890724" y="1863780"/>
                                <a:pt x="1871410" y="1886773"/>
                                <a:pt x="1911502" y="1846682"/>
                              </a:cubicBezTo>
                              <a:cubicBezTo>
                                <a:pt x="1951887" y="1685132"/>
                                <a:pt x="1895415" y="1884218"/>
                                <a:pt x="1953705" y="1748208"/>
                              </a:cubicBezTo>
                              <a:cubicBezTo>
                                <a:pt x="2008210" y="1621030"/>
                                <a:pt x="1925271" y="1755687"/>
                                <a:pt x="1995908" y="1649734"/>
                              </a:cubicBezTo>
                              <a:cubicBezTo>
                                <a:pt x="2000597" y="1635666"/>
                                <a:pt x="2003343" y="1620794"/>
                                <a:pt x="2009975" y="1607531"/>
                              </a:cubicBezTo>
                              <a:cubicBezTo>
                                <a:pt x="2017536" y="1592409"/>
                                <a:pt x="2031244" y="1580778"/>
                                <a:pt x="2038111" y="1565328"/>
                              </a:cubicBezTo>
                              <a:cubicBezTo>
                                <a:pt x="2105077" y="1414655"/>
                                <a:pt x="2030706" y="1534233"/>
                                <a:pt x="2094382" y="1438718"/>
                              </a:cubicBezTo>
                              <a:cubicBezTo>
                                <a:pt x="2103760" y="1410583"/>
                                <a:pt x="2127393" y="1383566"/>
                                <a:pt x="2122517" y="1354312"/>
                              </a:cubicBezTo>
                              <a:cubicBezTo>
                                <a:pt x="2117828" y="1326177"/>
                                <a:pt x="2119420" y="1296235"/>
                                <a:pt x="2108449" y="1269906"/>
                              </a:cubicBezTo>
                              <a:cubicBezTo>
                                <a:pt x="2095443" y="1238693"/>
                                <a:pt x="2070935" y="1213635"/>
                                <a:pt x="2052178" y="1185500"/>
                              </a:cubicBezTo>
                              <a:lnTo>
                                <a:pt x="2024043" y="1143297"/>
                              </a:lnTo>
                              <a:cubicBezTo>
                                <a:pt x="2014665" y="1129229"/>
                                <a:pt x="2001255" y="1117134"/>
                                <a:pt x="1995908" y="1101094"/>
                              </a:cubicBezTo>
                              <a:cubicBezTo>
                                <a:pt x="1960548" y="995015"/>
                                <a:pt x="2008246" y="1125770"/>
                                <a:pt x="1953705" y="1016688"/>
                              </a:cubicBezTo>
                              <a:cubicBezTo>
                                <a:pt x="1943614" y="996505"/>
                                <a:pt x="1930077" y="936245"/>
                                <a:pt x="1925569" y="918214"/>
                              </a:cubicBezTo>
                              <a:cubicBezTo>
                                <a:pt x="1930258" y="833808"/>
                                <a:pt x="1932313" y="749214"/>
                                <a:pt x="1939637" y="664995"/>
                              </a:cubicBezTo>
                              <a:cubicBezTo>
                                <a:pt x="1941708" y="641175"/>
                                <a:pt x="1949428" y="618182"/>
                                <a:pt x="1953705" y="594657"/>
                              </a:cubicBezTo>
                              <a:cubicBezTo>
                                <a:pt x="1958807" y="566594"/>
                                <a:pt x="1960854" y="537923"/>
                                <a:pt x="1967772" y="510251"/>
                              </a:cubicBezTo>
                              <a:cubicBezTo>
                                <a:pt x="1974965" y="481479"/>
                                <a:pt x="1986530" y="453980"/>
                                <a:pt x="1995908" y="425845"/>
                              </a:cubicBezTo>
                              <a:lnTo>
                                <a:pt x="2009975" y="383642"/>
                              </a:lnTo>
                              <a:cubicBezTo>
                                <a:pt x="2041898" y="287871"/>
                                <a:pt x="2001729" y="405630"/>
                                <a:pt x="2052178" y="271100"/>
                              </a:cubicBezTo>
                              <a:cubicBezTo>
                                <a:pt x="2057385" y="257216"/>
                                <a:pt x="2059614" y="242160"/>
                                <a:pt x="2066246" y="228897"/>
                              </a:cubicBezTo>
                              <a:cubicBezTo>
                                <a:pt x="2073807" y="213775"/>
                                <a:pt x="2085003" y="200762"/>
                                <a:pt x="2094382" y="186694"/>
                              </a:cubicBezTo>
                              <a:cubicBezTo>
                                <a:pt x="2129740" y="80616"/>
                                <a:pt x="2082044" y="211370"/>
                                <a:pt x="2136585" y="102288"/>
                              </a:cubicBezTo>
                              <a:cubicBezTo>
                                <a:pt x="2143217" y="89025"/>
                                <a:pt x="2144020" y="73348"/>
                                <a:pt x="2150652" y="60085"/>
                              </a:cubicBezTo>
                              <a:cubicBezTo>
                                <a:pt x="2158213" y="44963"/>
                                <a:pt x="2195695" y="17882"/>
                                <a:pt x="2178788" y="17882"/>
                              </a:cubicBezTo>
                              <a:cubicBezTo>
                                <a:pt x="2158893" y="17882"/>
                                <a:pt x="2150653" y="46017"/>
                                <a:pt x="2136585" y="60085"/>
                              </a:cubicBezTo>
                              <a:cubicBezTo>
                                <a:pt x="2076310" y="240906"/>
                                <a:pt x="2152185" y="0"/>
                                <a:pt x="2108449" y="510251"/>
                              </a:cubicBezTo>
                              <a:cubicBezTo>
                                <a:pt x="2103509" y="567886"/>
                                <a:pt x="2080494" y="594387"/>
                                <a:pt x="2052178" y="636860"/>
                              </a:cubicBezTo>
                              <a:lnTo>
                                <a:pt x="2024043" y="721266"/>
                              </a:lnTo>
                              <a:lnTo>
                                <a:pt x="2009975" y="763469"/>
                              </a:lnTo>
                              <a:cubicBezTo>
                                <a:pt x="2018915" y="870742"/>
                                <a:pt x="1994678" y="908771"/>
                                <a:pt x="2052178" y="974485"/>
                              </a:cubicBezTo>
                              <a:cubicBezTo>
                                <a:pt x="2074013" y="999439"/>
                                <a:pt x="2104124" y="1017234"/>
                                <a:pt x="2122517" y="1044823"/>
                              </a:cubicBezTo>
                              <a:lnTo>
                                <a:pt x="2178788" y="1129229"/>
                              </a:lnTo>
                              <a:cubicBezTo>
                                <a:pt x="2187891" y="1183851"/>
                                <a:pt x="2169643" y="1227703"/>
                                <a:pt x="2235058" y="1227703"/>
                              </a:cubicBezTo>
                              <a:cubicBezTo>
                                <a:pt x="2249887" y="1227703"/>
                                <a:pt x="2263194" y="1218324"/>
                                <a:pt x="2277262" y="1213635"/>
                              </a:cubicBezTo>
                              <a:cubicBezTo>
                                <a:pt x="2286640" y="1199567"/>
                                <a:pt x="2297836" y="1186554"/>
                                <a:pt x="2305397" y="1171432"/>
                              </a:cubicBezTo>
                              <a:cubicBezTo>
                                <a:pt x="2333330" y="1115565"/>
                                <a:pt x="2301527" y="1138859"/>
                                <a:pt x="2347600" y="1087026"/>
                              </a:cubicBezTo>
                              <a:cubicBezTo>
                                <a:pt x="2374035" y="1057287"/>
                                <a:pt x="2403871" y="1030755"/>
                                <a:pt x="2432006" y="1002620"/>
                              </a:cubicBezTo>
                              <a:cubicBezTo>
                                <a:pt x="2441385" y="993242"/>
                                <a:pt x="2452785" y="985521"/>
                                <a:pt x="2460142" y="974485"/>
                              </a:cubicBezTo>
                              <a:cubicBezTo>
                                <a:pt x="2478899" y="946349"/>
                                <a:pt x="2492501" y="913988"/>
                                <a:pt x="2516412" y="890078"/>
                              </a:cubicBezTo>
                              <a:cubicBezTo>
                                <a:pt x="2598706" y="807785"/>
                                <a:pt x="2559162" y="838133"/>
                                <a:pt x="2628954" y="791605"/>
                              </a:cubicBezTo>
                              <a:cubicBezTo>
                                <a:pt x="2658132" y="704072"/>
                                <a:pt x="2618533" y="785353"/>
                                <a:pt x="2685225" y="735334"/>
                              </a:cubicBezTo>
                              <a:cubicBezTo>
                                <a:pt x="2814540" y="638347"/>
                                <a:pt x="2702421" y="682708"/>
                                <a:pt x="2797766" y="650928"/>
                              </a:cubicBezTo>
                              <a:cubicBezTo>
                                <a:pt x="2903719" y="580291"/>
                                <a:pt x="2769062" y="663230"/>
                                <a:pt x="2896240" y="608725"/>
                              </a:cubicBezTo>
                              <a:cubicBezTo>
                                <a:pt x="3022120" y="554777"/>
                                <a:pt x="2820637" y="600222"/>
                                <a:pt x="3022849" y="566522"/>
                              </a:cubicBezTo>
                              <a:cubicBezTo>
                                <a:pt x="3036917" y="561833"/>
                                <a:pt x="3050223" y="552454"/>
                                <a:pt x="3065052" y="552454"/>
                              </a:cubicBezTo>
                              <a:cubicBezTo>
                                <a:pt x="3429973" y="552454"/>
                                <a:pt x="3339250" y="526625"/>
                                <a:pt x="3501151" y="580589"/>
                              </a:cubicBezTo>
                              <a:cubicBezTo>
                                <a:pt x="3491772" y="589968"/>
                                <a:pt x="3486213" y="607405"/>
                                <a:pt x="3473015" y="608725"/>
                              </a:cubicBezTo>
                              <a:cubicBezTo>
                                <a:pt x="3435397" y="612487"/>
                                <a:pt x="3398280" y="594657"/>
                                <a:pt x="3360474" y="594657"/>
                              </a:cubicBezTo>
                              <a:cubicBezTo>
                                <a:pt x="3304008" y="594657"/>
                                <a:pt x="3247933" y="604036"/>
                                <a:pt x="3191662" y="608725"/>
                              </a:cubicBezTo>
                              <a:lnTo>
                                <a:pt x="3065052" y="650928"/>
                              </a:lnTo>
                              <a:lnTo>
                                <a:pt x="3022849" y="664995"/>
                              </a:lnTo>
                              <a:cubicBezTo>
                                <a:pt x="3013471" y="674374"/>
                                <a:pt x="3006087" y="686307"/>
                                <a:pt x="2994714" y="693131"/>
                              </a:cubicBezTo>
                              <a:cubicBezTo>
                                <a:pt x="2971004" y="707357"/>
                                <a:pt x="2900655" y="716225"/>
                                <a:pt x="2882172" y="721266"/>
                              </a:cubicBezTo>
                              <a:cubicBezTo>
                                <a:pt x="2853560" y="729069"/>
                                <a:pt x="2825901" y="740024"/>
                                <a:pt x="2797766" y="749402"/>
                              </a:cubicBezTo>
                              <a:lnTo>
                                <a:pt x="2755563" y="763469"/>
                              </a:lnTo>
                              <a:cubicBezTo>
                                <a:pt x="2658819" y="827965"/>
                                <a:pt x="2703236" y="809047"/>
                                <a:pt x="2628954" y="833808"/>
                              </a:cubicBezTo>
                              <a:cubicBezTo>
                                <a:pt x="2619575" y="847876"/>
                                <a:pt x="2612773" y="864056"/>
                                <a:pt x="2600818" y="876011"/>
                              </a:cubicBezTo>
                              <a:cubicBezTo>
                                <a:pt x="2527702" y="949126"/>
                                <a:pt x="2586164" y="862676"/>
                                <a:pt x="2530480" y="932282"/>
                              </a:cubicBezTo>
                              <a:cubicBezTo>
                                <a:pt x="2519918" y="945484"/>
                                <a:pt x="2512907" y="961283"/>
                                <a:pt x="2502345" y="974485"/>
                              </a:cubicBezTo>
                              <a:cubicBezTo>
                                <a:pt x="2494059" y="984842"/>
                                <a:pt x="2482495" y="992263"/>
                                <a:pt x="2474209" y="1002620"/>
                              </a:cubicBezTo>
                              <a:cubicBezTo>
                                <a:pt x="2463647" y="1015822"/>
                                <a:pt x="2457077" y="1031986"/>
                                <a:pt x="2446074" y="1044823"/>
                              </a:cubicBezTo>
                              <a:cubicBezTo>
                                <a:pt x="2428811" y="1064963"/>
                                <a:pt x="2404517" y="1079023"/>
                                <a:pt x="2389803" y="1101094"/>
                              </a:cubicBezTo>
                              <a:cubicBezTo>
                                <a:pt x="2380425" y="1115162"/>
                                <a:pt x="2369229" y="1128175"/>
                                <a:pt x="2361668" y="1143297"/>
                              </a:cubicBezTo>
                              <a:cubicBezTo>
                                <a:pt x="2355036" y="1156560"/>
                                <a:pt x="2355825" y="1173162"/>
                                <a:pt x="2347600" y="1185500"/>
                              </a:cubicBezTo>
                              <a:cubicBezTo>
                                <a:pt x="2336564" y="1202053"/>
                                <a:pt x="2319465" y="1213635"/>
                                <a:pt x="2305397" y="1227703"/>
                              </a:cubicBezTo>
                              <a:cubicBezTo>
                                <a:pt x="2299022" y="1253203"/>
                                <a:pt x="2274609" y="1356965"/>
                                <a:pt x="2263194" y="1368380"/>
                              </a:cubicBezTo>
                              <a:cubicBezTo>
                                <a:pt x="2239808" y="1391766"/>
                                <a:pt x="2221120" y="1406773"/>
                                <a:pt x="2206923" y="1438718"/>
                              </a:cubicBezTo>
                              <a:cubicBezTo>
                                <a:pt x="2194878" y="1465819"/>
                                <a:pt x="2199759" y="1502154"/>
                                <a:pt x="2178788" y="1523125"/>
                              </a:cubicBezTo>
                              <a:cubicBezTo>
                                <a:pt x="2155401" y="1546511"/>
                                <a:pt x="2136715" y="1561518"/>
                                <a:pt x="2122517" y="1593463"/>
                              </a:cubicBezTo>
                              <a:cubicBezTo>
                                <a:pt x="2110472" y="1620564"/>
                                <a:pt x="2064906" y="1681144"/>
                                <a:pt x="2094382" y="1677869"/>
                              </a:cubicBezTo>
                              <a:lnTo>
                                <a:pt x="2220991" y="1663802"/>
                              </a:lnTo>
                              <a:cubicBezTo>
                                <a:pt x="2258505" y="1654423"/>
                                <a:pt x="2296848" y="1647894"/>
                                <a:pt x="2333532" y="1635666"/>
                              </a:cubicBezTo>
                              <a:lnTo>
                                <a:pt x="2417938" y="1607531"/>
                              </a:lnTo>
                              <a:lnTo>
                                <a:pt x="2488277" y="1537192"/>
                              </a:lnTo>
                              <a:cubicBezTo>
                                <a:pt x="2524690" y="1500779"/>
                                <a:pt x="2564408" y="1455543"/>
                                <a:pt x="2614886" y="1438718"/>
                              </a:cubicBezTo>
                              <a:lnTo>
                                <a:pt x="2657089" y="1424651"/>
                              </a:lnTo>
                              <a:cubicBezTo>
                                <a:pt x="2666468" y="1415272"/>
                                <a:pt x="2673362" y="1402447"/>
                                <a:pt x="2685225" y="1396515"/>
                              </a:cubicBezTo>
                              <a:cubicBezTo>
                                <a:pt x="2702518" y="1387869"/>
                                <a:pt x="2722905" y="1387759"/>
                                <a:pt x="2741495" y="1382448"/>
                              </a:cubicBezTo>
                              <a:cubicBezTo>
                                <a:pt x="2789790" y="1368649"/>
                                <a:pt x="2789955" y="1365252"/>
                                <a:pt x="2839969" y="1340245"/>
                              </a:cubicBezTo>
                              <a:cubicBezTo>
                                <a:pt x="2849348" y="1330866"/>
                                <a:pt x="2856242" y="1318041"/>
                                <a:pt x="2868105" y="1312109"/>
                              </a:cubicBezTo>
                              <a:cubicBezTo>
                                <a:pt x="2894631" y="1298846"/>
                                <a:pt x="2924376" y="1293352"/>
                                <a:pt x="2952511" y="1283974"/>
                              </a:cubicBezTo>
                              <a:lnTo>
                                <a:pt x="2994714" y="1269906"/>
                              </a:lnTo>
                              <a:cubicBezTo>
                                <a:pt x="3008782" y="1265217"/>
                                <a:pt x="3049255" y="1247612"/>
                                <a:pt x="3036917" y="1255838"/>
                              </a:cubicBezTo>
                              <a:lnTo>
                                <a:pt x="2994714" y="1283974"/>
                              </a:lnTo>
                              <a:cubicBezTo>
                                <a:pt x="2946479" y="1356325"/>
                                <a:pt x="2991366" y="1300719"/>
                                <a:pt x="2924375" y="1354312"/>
                              </a:cubicBezTo>
                              <a:cubicBezTo>
                                <a:pt x="2914018" y="1362598"/>
                                <a:pt x="2906851" y="1374490"/>
                                <a:pt x="2896240" y="1382448"/>
                              </a:cubicBezTo>
                              <a:cubicBezTo>
                                <a:pt x="2818847" y="1440493"/>
                                <a:pt x="2835427" y="1430854"/>
                                <a:pt x="2769631" y="1452786"/>
                              </a:cubicBezTo>
                              <a:cubicBezTo>
                                <a:pt x="2743461" y="1478956"/>
                                <a:pt x="2734785" y="1491310"/>
                                <a:pt x="2699292" y="1509057"/>
                              </a:cubicBezTo>
                              <a:cubicBezTo>
                                <a:pt x="2686029" y="1515689"/>
                                <a:pt x="2670052" y="1515924"/>
                                <a:pt x="2657089" y="1523125"/>
                              </a:cubicBezTo>
                              <a:cubicBezTo>
                                <a:pt x="2627530" y="1539547"/>
                                <a:pt x="2604762" y="1568702"/>
                                <a:pt x="2572683" y="1579395"/>
                              </a:cubicBezTo>
                              <a:cubicBezTo>
                                <a:pt x="2558615" y="1584084"/>
                                <a:pt x="2544110" y="1587622"/>
                                <a:pt x="2530480" y="1593463"/>
                              </a:cubicBezTo>
                              <a:cubicBezTo>
                                <a:pt x="2445447" y="1629906"/>
                                <a:pt x="2502655" y="1609363"/>
                                <a:pt x="2432006" y="1649734"/>
                              </a:cubicBezTo>
                              <a:cubicBezTo>
                                <a:pt x="2413798" y="1660138"/>
                                <a:pt x="2394492" y="1668491"/>
                                <a:pt x="2375735" y="1677869"/>
                              </a:cubicBezTo>
                              <a:cubicBezTo>
                                <a:pt x="2366357" y="1687248"/>
                                <a:pt x="2358973" y="1699181"/>
                                <a:pt x="2347600" y="1706005"/>
                              </a:cubicBezTo>
                              <a:cubicBezTo>
                                <a:pt x="2318855" y="1723252"/>
                                <a:pt x="2242087" y="1728866"/>
                                <a:pt x="2220991" y="1734140"/>
                              </a:cubicBezTo>
                              <a:cubicBezTo>
                                <a:pt x="2192219" y="1741333"/>
                                <a:pt x="2164720" y="1752897"/>
                                <a:pt x="2136585" y="1762275"/>
                              </a:cubicBezTo>
                              <a:lnTo>
                                <a:pt x="2094382" y="1776343"/>
                              </a:lnTo>
                              <a:lnTo>
                                <a:pt x="2052178" y="1790411"/>
                              </a:lnTo>
                              <a:cubicBezTo>
                                <a:pt x="2042800" y="1809168"/>
                                <a:pt x="2036232" y="1829617"/>
                                <a:pt x="2024043" y="1846682"/>
                              </a:cubicBezTo>
                              <a:cubicBezTo>
                                <a:pt x="2012480" y="1862871"/>
                                <a:pt x="1996945" y="1875938"/>
                                <a:pt x="1981840" y="1888885"/>
                              </a:cubicBezTo>
                              <a:cubicBezTo>
                                <a:pt x="1930707" y="1932714"/>
                                <a:pt x="1926939" y="1930403"/>
                                <a:pt x="1869298" y="1959223"/>
                              </a:cubicBezTo>
                              <a:cubicBezTo>
                                <a:pt x="1809535" y="2018986"/>
                                <a:pt x="1835699" y="1978346"/>
                                <a:pt x="1813028" y="2057697"/>
                              </a:cubicBezTo>
                              <a:cubicBezTo>
                                <a:pt x="1808954" y="2071955"/>
                                <a:pt x="1788475" y="2089415"/>
                                <a:pt x="1798960" y="2099900"/>
                              </a:cubicBezTo>
                              <a:cubicBezTo>
                                <a:pt x="1810608" y="2111548"/>
                                <a:pt x="1881950" y="2058641"/>
                                <a:pt x="1883366" y="2057697"/>
                              </a:cubicBezTo>
                              <a:cubicBezTo>
                                <a:pt x="1892745" y="2043629"/>
                                <a:pt x="1903941" y="2030616"/>
                                <a:pt x="1911502" y="2015494"/>
                              </a:cubicBezTo>
                              <a:cubicBezTo>
                                <a:pt x="1918134" y="2002231"/>
                                <a:pt x="1916672" y="1985154"/>
                                <a:pt x="1925569" y="1973291"/>
                              </a:cubicBezTo>
                              <a:cubicBezTo>
                                <a:pt x="1945464" y="1946764"/>
                                <a:pt x="1976013" y="1929478"/>
                                <a:pt x="1995908" y="1902952"/>
                              </a:cubicBezTo>
                              <a:cubicBezTo>
                                <a:pt x="2048256" y="1833156"/>
                                <a:pt x="2025106" y="1866190"/>
                                <a:pt x="2066246" y="1804478"/>
                              </a:cubicBezTo>
                              <a:cubicBezTo>
                                <a:pt x="2061557" y="1823235"/>
                                <a:pt x="2060825" y="1843456"/>
                                <a:pt x="2052178" y="1860749"/>
                              </a:cubicBezTo>
                              <a:cubicBezTo>
                                <a:pt x="2011148" y="1942810"/>
                                <a:pt x="2011734" y="1934604"/>
                                <a:pt x="1953705" y="1973291"/>
                              </a:cubicBezTo>
                              <a:cubicBezTo>
                                <a:pt x="1920255" y="2073639"/>
                                <a:pt x="1967686" y="1952320"/>
                                <a:pt x="1897434" y="2057697"/>
                              </a:cubicBezTo>
                              <a:cubicBezTo>
                                <a:pt x="1889209" y="2070035"/>
                                <a:pt x="1891591" y="2087562"/>
                                <a:pt x="1883366" y="2099900"/>
                              </a:cubicBezTo>
                              <a:cubicBezTo>
                                <a:pt x="1872330" y="2116453"/>
                                <a:pt x="1853899" y="2126819"/>
                                <a:pt x="1841163" y="2142103"/>
                              </a:cubicBezTo>
                              <a:cubicBezTo>
                                <a:pt x="1752432" y="2248581"/>
                                <a:pt x="1866748" y="2130586"/>
                                <a:pt x="1784892" y="2212442"/>
                              </a:cubicBezTo>
                              <a:cubicBezTo>
                                <a:pt x="1739614" y="2348284"/>
                                <a:pt x="1812218" y="2137092"/>
                                <a:pt x="1742689" y="2310915"/>
                              </a:cubicBezTo>
                              <a:cubicBezTo>
                                <a:pt x="1731674" y="2338451"/>
                                <a:pt x="1731005" y="2370645"/>
                                <a:pt x="1714554" y="2395322"/>
                              </a:cubicBezTo>
                              <a:lnTo>
                                <a:pt x="1658283" y="2479728"/>
                              </a:lnTo>
                              <a:cubicBezTo>
                                <a:pt x="1648905" y="2493796"/>
                                <a:pt x="1642103" y="2509976"/>
                                <a:pt x="1630148" y="2521931"/>
                              </a:cubicBezTo>
                              <a:lnTo>
                                <a:pt x="1573877" y="2578202"/>
                              </a:lnTo>
                              <a:cubicBezTo>
                                <a:pt x="1587945" y="2582891"/>
                                <a:pt x="1601251" y="2592269"/>
                                <a:pt x="1616080" y="2592269"/>
                              </a:cubicBezTo>
                              <a:cubicBezTo>
                                <a:pt x="1658982" y="2592269"/>
                                <a:pt x="1689768" y="2575235"/>
                                <a:pt x="1728622" y="2564134"/>
                              </a:cubicBezTo>
                              <a:cubicBezTo>
                                <a:pt x="1747212" y="2558822"/>
                                <a:pt x="1766302" y="2555378"/>
                                <a:pt x="1784892" y="2550066"/>
                              </a:cubicBezTo>
                              <a:cubicBezTo>
                                <a:pt x="1799150" y="2545992"/>
                                <a:pt x="1812789" y="2539900"/>
                                <a:pt x="1827095" y="2535998"/>
                              </a:cubicBezTo>
                              <a:cubicBezTo>
                                <a:pt x="1864401" y="2525824"/>
                                <a:pt x="1902953" y="2520091"/>
                                <a:pt x="1939637" y="2507863"/>
                              </a:cubicBezTo>
                              <a:cubicBezTo>
                                <a:pt x="1953705" y="2503174"/>
                                <a:pt x="1967213" y="2496233"/>
                                <a:pt x="1981840" y="2493795"/>
                              </a:cubicBezTo>
                              <a:cubicBezTo>
                                <a:pt x="2023725" y="2486814"/>
                                <a:pt x="2066246" y="2484417"/>
                                <a:pt x="2108449" y="2479728"/>
                              </a:cubicBezTo>
                              <a:cubicBezTo>
                                <a:pt x="2300708" y="2484417"/>
                                <a:pt x="2493108" y="2485063"/>
                                <a:pt x="2685225" y="2493795"/>
                              </a:cubicBezTo>
                              <a:cubicBezTo>
                                <a:pt x="2700038" y="2494468"/>
                                <a:pt x="2727428" y="2493034"/>
                                <a:pt x="2727428" y="2507863"/>
                              </a:cubicBezTo>
                              <a:cubicBezTo>
                                <a:pt x="2727428" y="2522692"/>
                                <a:pt x="2699881" y="2519676"/>
                                <a:pt x="2685225" y="2521931"/>
                              </a:cubicBezTo>
                              <a:cubicBezTo>
                                <a:pt x="2638647" y="2529097"/>
                                <a:pt x="2591511" y="2532084"/>
                                <a:pt x="2544548" y="2535998"/>
                              </a:cubicBezTo>
                              <a:cubicBezTo>
                                <a:pt x="2126415" y="2570842"/>
                                <a:pt x="2537806" y="2531045"/>
                                <a:pt x="2206923" y="2564134"/>
                              </a:cubicBezTo>
                              <a:lnTo>
                                <a:pt x="2038111" y="2620405"/>
                              </a:lnTo>
                              <a:lnTo>
                                <a:pt x="1995908" y="2634472"/>
                              </a:lnTo>
                              <a:cubicBezTo>
                                <a:pt x="1981840" y="2639161"/>
                                <a:pt x="1968517" y="2647835"/>
                                <a:pt x="1953705" y="2648540"/>
                              </a:cubicBezTo>
                              <a:lnTo>
                                <a:pt x="1658283" y="2662608"/>
                              </a:lnTo>
                              <a:cubicBezTo>
                                <a:pt x="1644215" y="2667297"/>
                                <a:pt x="1628795" y="2669046"/>
                                <a:pt x="1616080" y="2676675"/>
                              </a:cubicBezTo>
                              <a:cubicBezTo>
                                <a:pt x="1604707" y="2683499"/>
                                <a:pt x="1598302" y="2696525"/>
                                <a:pt x="1587945" y="2704811"/>
                              </a:cubicBezTo>
                              <a:cubicBezTo>
                                <a:pt x="1574743" y="2715373"/>
                                <a:pt x="1559810" y="2723568"/>
                                <a:pt x="1545742" y="2732946"/>
                              </a:cubicBezTo>
                              <a:lnTo>
                                <a:pt x="1489471" y="2817352"/>
                              </a:lnTo>
                              <a:lnTo>
                                <a:pt x="1461335" y="2859555"/>
                              </a:lnTo>
                              <a:cubicBezTo>
                                <a:pt x="1456646" y="2873623"/>
                                <a:pt x="1454897" y="2889043"/>
                                <a:pt x="1447268" y="2901758"/>
                              </a:cubicBezTo>
                              <a:cubicBezTo>
                                <a:pt x="1397273" y="2985083"/>
                                <a:pt x="1421259" y="2839114"/>
                                <a:pt x="1362862" y="3014300"/>
                              </a:cubicBezTo>
                              <a:cubicBezTo>
                                <a:pt x="1344600" y="3069086"/>
                                <a:pt x="1359280" y="3046018"/>
                                <a:pt x="1320658" y="3084638"/>
                              </a:cubicBezTo>
                              <a:cubicBezTo>
                                <a:pt x="1292134" y="3170217"/>
                                <a:pt x="1325205" y="3083337"/>
                                <a:pt x="1278455" y="3169045"/>
                              </a:cubicBezTo>
                              <a:cubicBezTo>
                                <a:pt x="1258371" y="3205865"/>
                                <a:pt x="1235448" y="3241797"/>
                                <a:pt x="1222185" y="3281586"/>
                              </a:cubicBezTo>
                              <a:cubicBezTo>
                                <a:pt x="1217496" y="3295654"/>
                                <a:pt x="1214749" y="3310526"/>
                                <a:pt x="1208117" y="3323789"/>
                              </a:cubicBezTo>
                              <a:cubicBezTo>
                                <a:pt x="1200556" y="3338911"/>
                                <a:pt x="1186849" y="3350542"/>
                                <a:pt x="1179982" y="3365992"/>
                              </a:cubicBezTo>
                              <a:cubicBezTo>
                                <a:pt x="1167937" y="3393093"/>
                                <a:pt x="1161225" y="3422263"/>
                                <a:pt x="1151846" y="3450398"/>
                              </a:cubicBezTo>
                              <a:lnTo>
                                <a:pt x="1137778" y="3492602"/>
                              </a:lnTo>
                              <a:cubicBezTo>
                                <a:pt x="1133089" y="3506670"/>
                                <a:pt x="1134197" y="3524320"/>
                                <a:pt x="1123711" y="3534805"/>
                              </a:cubicBezTo>
                              <a:cubicBezTo>
                                <a:pt x="1114332" y="3544183"/>
                                <a:pt x="1082312" y="3562940"/>
                                <a:pt x="1095575" y="3562940"/>
                              </a:cubicBezTo>
                              <a:cubicBezTo>
                                <a:pt x="1125233" y="3562940"/>
                                <a:pt x="1151846" y="3544183"/>
                                <a:pt x="1179982" y="3534805"/>
                              </a:cubicBezTo>
                              <a:cubicBezTo>
                                <a:pt x="1286054" y="3499448"/>
                                <a:pt x="1155313" y="3547139"/>
                                <a:pt x="1264388" y="3492602"/>
                              </a:cubicBezTo>
                              <a:cubicBezTo>
                                <a:pt x="1277651" y="3485970"/>
                                <a:pt x="1292523" y="3483223"/>
                                <a:pt x="1306591" y="3478534"/>
                              </a:cubicBezTo>
                              <a:cubicBezTo>
                                <a:pt x="1315969" y="3469155"/>
                                <a:pt x="1322307" y="3455055"/>
                                <a:pt x="1334726" y="3450398"/>
                              </a:cubicBezTo>
                              <a:cubicBezTo>
                                <a:pt x="1361433" y="3440383"/>
                                <a:pt x="1391288" y="3442519"/>
                                <a:pt x="1419132" y="3436331"/>
                              </a:cubicBezTo>
                              <a:cubicBezTo>
                                <a:pt x="1433608" y="3433114"/>
                                <a:pt x="1447705" y="3428104"/>
                                <a:pt x="1461335" y="3422263"/>
                              </a:cubicBezTo>
                              <a:cubicBezTo>
                                <a:pt x="1480610" y="3414002"/>
                                <a:pt x="1498135" y="3401916"/>
                                <a:pt x="1517606" y="3394128"/>
                              </a:cubicBezTo>
                              <a:cubicBezTo>
                                <a:pt x="1545142" y="3383114"/>
                                <a:pt x="1573877" y="3375370"/>
                                <a:pt x="1602012" y="3365992"/>
                              </a:cubicBezTo>
                              <a:cubicBezTo>
                                <a:pt x="1616080" y="3361303"/>
                                <a:pt x="1629829" y="3355522"/>
                                <a:pt x="1644215" y="3351925"/>
                              </a:cubicBezTo>
                              <a:cubicBezTo>
                                <a:pt x="1681729" y="3342546"/>
                                <a:pt x="1720073" y="3336017"/>
                                <a:pt x="1756757" y="3323789"/>
                              </a:cubicBezTo>
                              <a:cubicBezTo>
                                <a:pt x="1770825" y="3319100"/>
                                <a:pt x="1784574" y="3313318"/>
                                <a:pt x="1798960" y="3309722"/>
                              </a:cubicBezTo>
                              <a:cubicBezTo>
                                <a:pt x="1822156" y="3303923"/>
                                <a:pt x="1846230" y="3301945"/>
                                <a:pt x="1869298" y="3295654"/>
                              </a:cubicBezTo>
                              <a:cubicBezTo>
                                <a:pt x="2065611" y="3242113"/>
                                <a:pt x="1852691" y="3287720"/>
                                <a:pt x="2024043" y="3253451"/>
                              </a:cubicBezTo>
                              <a:cubicBezTo>
                                <a:pt x="2118387" y="3206278"/>
                                <a:pt x="2040811" y="3239980"/>
                                <a:pt x="2136585" y="3211248"/>
                              </a:cubicBezTo>
                              <a:cubicBezTo>
                                <a:pt x="2164992" y="3202726"/>
                                <a:pt x="2220991" y="3183112"/>
                                <a:pt x="2220991" y="3183112"/>
                              </a:cubicBezTo>
                              <a:cubicBezTo>
                                <a:pt x="2216302" y="3201869"/>
                                <a:pt x="2217648" y="3223296"/>
                                <a:pt x="2206923" y="3239383"/>
                              </a:cubicBezTo>
                              <a:cubicBezTo>
                                <a:pt x="2197545" y="3253451"/>
                                <a:pt x="2177922" y="3256956"/>
                                <a:pt x="2164720" y="3267518"/>
                              </a:cubicBezTo>
                              <a:cubicBezTo>
                                <a:pt x="2109546" y="3311658"/>
                                <a:pt x="2167675" y="3285290"/>
                                <a:pt x="2094382" y="3309722"/>
                              </a:cubicBezTo>
                              <a:cubicBezTo>
                                <a:pt x="2085003" y="3319100"/>
                                <a:pt x="2078109" y="3331926"/>
                                <a:pt x="2066246" y="3337857"/>
                              </a:cubicBezTo>
                              <a:cubicBezTo>
                                <a:pt x="2039720" y="3351120"/>
                                <a:pt x="2009975" y="3356614"/>
                                <a:pt x="1981840" y="3365992"/>
                              </a:cubicBezTo>
                              <a:cubicBezTo>
                                <a:pt x="1967772" y="3370681"/>
                                <a:pt x="1951975" y="3371835"/>
                                <a:pt x="1939637" y="3380060"/>
                              </a:cubicBezTo>
                              <a:cubicBezTo>
                                <a:pt x="1925569" y="3389438"/>
                                <a:pt x="1912556" y="3400634"/>
                                <a:pt x="1897434" y="3408195"/>
                              </a:cubicBezTo>
                              <a:cubicBezTo>
                                <a:pt x="1874947" y="3419439"/>
                                <a:pt x="1819995" y="3430321"/>
                                <a:pt x="1798960" y="3436331"/>
                              </a:cubicBezTo>
                              <a:cubicBezTo>
                                <a:pt x="1784702" y="3440405"/>
                                <a:pt x="1771143" y="3446802"/>
                                <a:pt x="1756757" y="3450398"/>
                              </a:cubicBezTo>
                              <a:cubicBezTo>
                                <a:pt x="1701899" y="3464112"/>
                                <a:pt x="1643533" y="3470593"/>
                                <a:pt x="1587945" y="3478534"/>
                              </a:cubicBezTo>
                              <a:cubicBezTo>
                                <a:pt x="1559809" y="3487912"/>
                                <a:pt x="1532620" y="3500853"/>
                                <a:pt x="1503538" y="3506669"/>
                              </a:cubicBezTo>
                              <a:cubicBezTo>
                                <a:pt x="1480092" y="3511358"/>
                                <a:pt x="1456268" y="3514446"/>
                                <a:pt x="1433200" y="3520737"/>
                              </a:cubicBezTo>
                              <a:cubicBezTo>
                                <a:pt x="1404588" y="3528540"/>
                                <a:pt x="1377566" y="3541679"/>
                                <a:pt x="1348794" y="3548872"/>
                              </a:cubicBezTo>
                              <a:cubicBezTo>
                                <a:pt x="1263754" y="3570132"/>
                                <a:pt x="1310860" y="3556827"/>
                                <a:pt x="1208117" y="3591075"/>
                              </a:cubicBezTo>
                              <a:cubicBezTo>
                                <a:pt x="1194049" y="3595764"/>
                                <a:pt x="1178252" y="3596918"/>
                                <a:pt x="1165914" y="3605143"/>
                              </a:cubicBezTo>
                              <a:lnTo>
                                <a:pt x="1123711" y="3633278"/>
                              </a:lnTo>
                              <a:cubicBezTo>
                                <a:pt x="1043076" y="3754230"/>
                                <a:pt x="1150444" y="3611892"/>
                                <a:pt x="1053372" y="3689549"/>
                              </a:cubicBezTo>
                              <a:cubicBezTo>
                                <a:pt x="1040170" y="3700111"/>
                                <a:pt x="1036240" y="3718915"/>
                                <a:pt x="1025237" y="3731752"/>
                              </a:cubicBezTo>
                              <a:cubicBezTo>
                                <a:pt x="1007974" y="3751892"/>
                                <a:pt x="983680" y="3765952"/>
                                <a:pt x="968966" y="3788023"/>
                              </a:cubicBezTo>
                              <a:cubicBezTo>
                                <a:pt x="933474" y="3841262"/>
                                <a:pt x="952786" y="3818271"/>
                                <a:pt x="912695" y="3858362"/>
                              </a:cubicBezTo>
                              <a:cubicBezTo>
                                <a:pt x="903317" y="3886497"/>
                                <a:pt x="901011" y="3918092"/>
                                <a:pt x="884560" y="3942768"/>
                              </a:cubicBezTo>
                              <a:cubicBezTo>
                                <a:pt x="875182" y="3956836"/>
                                <a:pt x="863986" y="3969849"/>
                                <a:pt x="856425" y="3984971"/>
                              </a:cubicBezTo>
                              <a:cubicBezTo>
                                <a:pt x="849793" y="3998234"/>
                                <a:pt x="849558" y="4014211"/>
                                <a:pt x="842357" y="4027174"/>
                              </a:cubicBezTo>
                              <a:cubicBezTo>
                                <a:pt x="825935" y="4056733"/>
                                <a:pt x="804843" y="4083445"/>
                                <a:pt x="786086" y="4111580"/>
                              </a:cubicBezTo>
                              <a:cubicBezTo>
                                <a:pt x="776708" y="4125648"/>
                                <a:pt x="763298" y="4137743"/>
                                <a:pt x="757951" y="4153783"/>
                              </a:cubicBezTo>
                              <a:cubicBezTo>
                                <a:pt x="739689" y="4208569"/>
                                <a:pt x="754368" y="4185500"/>
                                <a:pt x="715748" y="4224122"/>
                              </a:cubicBezTo>
                              <a:cubicBezTo>
                                <a:pt x="711059" y="4242879"/>
                                <a:pt x="712405" y="4264305"/>
                                <a:pt x="701680" y="4280392"/>
                              </a:cubicBezTo>
                              <a:cubicBezTo>
                                <a:pt x="692301" y="4294460"/>
                                <a:pt x="670611" y="4295804"/>
                                <a:pt x="659477" y="4308528"/>
                              </a:cubicBezTo>
                              <a:cubicBezTo>
                                <a:pt x="637210" y="4333976"/>
                                <a:pt x="621963" y="4364799"/>
                                <a:pt x="603206" y="4392934"/>
                              </a:cubicBezTo>
                              <a:lnTo>
                                <a:pt x="603206" y="4392934"/>
                              </a:lnTo>
                              <a:cubicBezTo>
                                <a:pt x="570877" y="4489923"/>
                                <a:pt x="596042" y="4456370"/>
                                <a:pt x="546935" y="4505475"/>
                              </a:cubicBezTo>
                              <a:cubicBezTo>
                                <a:pt x="502770" y="4637977"/>
                                <a:pt x="566523" y="4467679"/>
                                <a:pt x="504732" y="4575814"/>
                              </a:cubicBezTo>
                              <a:cubicBezTo>
                                <a:pt x="489528" y="4602421"/>
                                <a:pt x="477742" y="4664931"/>
                                <a:pt x="448462" y="4688355"/>
                              </a:cubicBezTo>
                              <a:cubicBezTo>
                                <a:pt x="436883" y="4697619"/>
                                <a:pt x="420326" y="4697734"/>
                                <a:pt x="406258" y="4702423"/>
                              </a:cubicBezTo>
                              <a:cubicBezTo>
                                <a:pt x="331232" y="4814964"/>
                                <a:pt x="429704" y="4678977"/>
                                <a:pt x="335920" y="4772762"/>
                              </a:cubicBezTo>
                              <a:cubicBezTo>
                                <a:pt x="272290" y="4836392"/>
                                <a:pt x="347741" y="4801647"/>
                                <a:pt x="265582" y="4829032"/>
                              </a:cubicBezTo>
                              <a:cubicBezTo>
                                <a:pt x="242136" y="4852478"/>
                                <a:pt x="222832" y="4880978"/>
                                <a:pt x="195243" y="4899371"/>
                              </a:cubicBezTo>
                              <a:cubicBezTo>
                                <a:pt x="181175" y="4908749"/>
                                <a:pt x="166028" y="4916682"/>
                                <a:pt x="153040" y="4927506"/>
                              </a:cubicBezTo>
                              <a:cubicBezTo>
                                <a:pt x="137756" y="4940242"/>
                                <a:pt x="127390" y="4958673"/>
                                <a:pt x="110837" y="4969709"/>
                              </a:cubicBezTo>
                              <a:cubicBezTo>
                                <a:pt x="98499" y="4977934"/>
                                <a:pt x="68634" y="4983777"/>
                                <a:pt x="68634" y="4983777"/>
                              </a:cubicBezTo>
                            </a:path>
                          </a:pathLst>
                        </a:custGeom>
                        <a:gradFill>
                          <a:gsLst>
                            <a:gs pos="35000">
                              <a:srgbClr val="346A4E"/>
                            </a:gs>
                            <a:gs pos="17999">
                              <a:srgbClr val="FEE7F2"/>
                            </a:gs>
                            <a:gs pos="36000">
                              <a:srgbClr val="FAC77D"/>
                            </a:gs>
                            <a:gs pos="61000">
                              <a:srgbClr val="FBA97D"/>
                            </a:gs>
                            <a:gs pos="82001">
                              <a:srgbClr val="FBD49C"/>
                            </a:gs>
                            <a:gs pos="100000">
                              <a:srgbClr val="FEE7F2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grpSp>
                      <p:nvGrpSpPr>
                        <p:cNvPr id="891" name="Group 890"/>
                        <p:cNvGrpSpPr/>
                        <p:nvPr/>
                      </p:nvGrpSpPr>
                      <p:grpSpPr>
                        <a:xfrm>
                          <a:off x="3886198" y="685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022" name="Freeform 1021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23" name="Freeform 1022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24" name="Freeform 1023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25" name="Freeform 1024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26" name="Freeform 1025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892" name="Group 891"/>
                        <p:cNvGrpSpPr/>
                        <p:nvPr/>
                      </p:nvGrpSpPr>
                      <p:grpSpPr>
                        <a:xfrm rot="3797720">
                          <a:off x="3575000" y="3582463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017" name="Freeform 1016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18" name="Freeform 1017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19" name="Freeform 1018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20" name="Freeform 1019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21" name="Freeform 1020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893" name="Group 892"/>
                        <p:cNvGrpSpPr/>
                        <p:nvPr/>
                      </p:nvGrpSpPr>
                      <p:grpSpPr>
                        <a:xfrm>
                          <a:off x="4648198" y="457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012" name="Freeform 1011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13" name="Freeform 1012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14" name="Freeform 1013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15" name="Freeform 1014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16" name="Freeform 1015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894" name="Group 893"/>
                        <p:cNvGrpSpPr/>
                        <p:nvPr/>
                      </p:nvGrpSpPr>
                      <p:grpSpPr>
                        <a:xfrm>
                          <a:off x="3276598" y="533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007" name="Freeform 1006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08" name="Freeform 1007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09" name="Freeform 1008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10" name="Freeform 1009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11" name="Freeform 1010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895" name="Group 894"/>
                        <p:cNvGrpSpPr/>
                        <p:nvPr/>
                      </p:nvGrpSpPr>
                      <p:grpSpPr>
                        <a:xfrm>
                          <a:off x="3428998" y="1295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002" name="Freeform 1001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03" name="Freeform 1002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04" name="Freeform 1003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05" name="Freeform 1004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06" name="Freeform 1005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896" name="Group 895"/>
                        <p:cNvGrpSpPr/>
                        <p:nvPr/>
                      </p:nvGrpSpPr>
                      <p:grpSpPr>
                        <a:xfrm>
                          <a:off x="2819398" y="19050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997" name="Freeform 996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98" name="Freeform 997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99" name="Freeform 998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00" name="Freeform 999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001" name="Freeform 1000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897" name="Group 896"/>
                        <p:cNvGrpSpPr/>
                        <p:nvPr/>
                      </p:nvGrpSpPr>
                      <p:grpSpPr>
                        <a:xfrm>
                          <a:off x="3352798" y="2514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992" name="Freeform 991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93" name="Freeform 992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94" name="Freeform 993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95" name="Freeform 994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96" name="Freeform 995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898" name="Group 897"/>
                        <p:cNvGrpSpPr/>
                        <p:nvPr/>
                      </p:nvGrpSpPr>
                      <p:grpSpPr>
                        <a:xfrm>
                          <a:off x="3809998" y="15240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987" name="Freeform 986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88" name="Freeform 987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89" name="Freeform 988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90" name="Freeform 989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91" name="Freeform 990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899" name="Group 898"/>
                        <p:cNvGrpSpPr/>
                        <p:nvPr/>
                      </p:nvGrpSpPr>
                      <p:grpSpPr>
                        <a:xfrm>
                          <a:off x="2285998" y="2209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982" name="Freeform 981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83" name="Freeform 982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84" name="Freeform 983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85" name="Freeform 984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86" name="Freeform 985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900" name="Group 899"/>
                        <p:cNvGrpSpPr/>
                        <p:nvPr/>
                      </p:nvGrpSpPr>
                      <p:grpSpPr>
                        <a:xfrm>
                          <a:off x="1828798" y="2209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977" name="Freeform 976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78" name="Freeform 977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79" name="Freeform 978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80" name="Freeform 979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81" name="Freeform 980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901" name="Group 900"/>
                        <p:cNvGrpSpPr/>
                        <p:nvPr/>
                      </p:nvGrpSpPr>
                      <p:grpSpPr>
                        <a:xfrm>
                          <a:off x="1523998" y="1981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971" name="Freeform 970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72" name="Freeform 971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73" name="Freeform 972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74" name="Freeform 973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75" name="Freeform 974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76" name="Freeform 975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902" name="Group 901"/>
                        <p:cNvGrpSpPr/>
                        <p:nvPr/>
                      </p:nvGrpSpPr>
                      <p:grpSpPr>
                        <a:xfrm>
                          <a:off x="2362198" y="351729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965" name="Freeform 964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66" name="Freeform 965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67" name="Freeform 966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68" name="Freeform 967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69" name="Freeform 968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70" name="Freeform 969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903" name="Group 902"/>
                        <p:cNvGrpSpPr/>
                        <p:nvPr/>
                      </p:nvGrpSpPr>
                      <p:grpSpPr>
                        <a:xfrm>
                          <a:off x="3124198" y="3276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959" name="Freeform 958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60" name="Freeform 959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61" name="Freeform 960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62" name="Freeform 961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63" name="Freeform 962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64" name="Freeform 963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904" name="Group 903"/>
                        <p:cNvGrpSpPr/>
                        <p:nvPr/>
                      </p:nvGrpSpPr>
                      <p:grpSpPr>
                        <a:xfrm rot="2546534">
                          <a:off x="2320530" y="4100825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954" name="Freeform 953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55" name="Freeform 954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56" name="Freeform 955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57" name="Freeform 956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58" name="Freeform 957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905" name="Group 904"/>
                        <p:cNvGrpSpPr/>
                        <p:nvPr/>
                      </p:nvGrpSpPr>
                      <p:grpSpPr>
                        <a:xfrm rot="19773296">
                          <a:off x="1664189" y="3657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949" name="Freeform 948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50" name="Freeform 949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51" name="Freeform 950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52" name="Freeform 951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53" name="Freeform 952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906" name="Group 905"/>
                        <p:cNvGrpSpPr/>
                        <p:nvPr/>
                      </p:nvGrpSpPr>
                      <p:grpSpPr>
                        <a:xfrm rot="19997484">
                          <a:off x="1414707" y="4393944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944" name="Freeform 943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45" name="Freeform 944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46" name="Freeform 945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47" name="Freeform 946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48" name="Freeform 947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907" name="Group 906"/>
                        <p:cNvGrpSpPr/>
                        <p:nvPr/>
                      </p:nvGrpSpPr>
                      <p:grpSpPr>
                        <a:xfrm>
                          <a:off x="3276598" y="914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938" name="Freeform 937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39" name="Freeform 938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40" name="Freeform 939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41" name="Freeform 940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42" name="Freeform 941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43" name="Freeform 942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908" name="Group 907"/>
                        <p:cNvGrpSpPr/>
                        <p:nvPr/>
                      </p:nvGrpSpPr>
                      <p:grpSpPr>
                        <a:xfrm>
                          <a:off x="4343398" y="533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933" name="Freeform 932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34" name="Freeform 933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35" name="Freeform 934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36" name="Freeform 935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37" name="Freeform 936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909" name="Group 908"/>
                        <p:cNvGrpSpPr/>
                        <p:nvPr/>
                      </p:nvGrpSpPr>
                      <p:grpSpPr>
                        <a:xfrm rot="14746900">
                          <a:off x="1593629" y="2969538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928" name="Freeform 927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29" name="Freeform 928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30" name="Freeform 929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31" name="Freeform 930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32" name="Freeform 931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910" name="Group 909"/>
                        <p:cNvGrpSpPr/>
                        <p:nvPr/>
                      </p:nvGrpSpPr>
                      <p:grpSpPr>
                        <a:xfrm rot="2421447">
                          <a:off x="2091216" y="4527397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923" name="Freeform 922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24" name="Freeform 923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25" name="Freeform 924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26" name="Freeform 925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27" name="Freeform 926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911" name="Group 910"/>
                        <p:cNvGrpSpPr/>
                        <p:nvPr/>
                      </p:nvGrpSpPr>
                      <p:grpSpPr>
                        <a:xfrm>
                          <a:off x="2895598" y="3276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918" name="Freeform 917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19" name="Freeform 918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20" name="Freeform 919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21" name="Freeform 920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22" name="Freeform 921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912" name="Group 911"/>
                        <p:cNvGrpSpPr/>
                        <p:nvPr/>
                      </p:nvGrpSpPr>
                      <p:grpSpPr>
                        <a:xfrm>
                          <a:off x="3276598" y="1600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913" name="Freeform 912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14" name="Freeform 913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15" name="Freeform 914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16" name="Freeform 915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917" name="Freeform 916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832" name="Group 831"/>
                    <p:cNvGrpSpPr/>
                    <p:nvPr/>
                  </p:nvGrpSpPr>
                  <p:grpSpPr>
                    <a:xfrm>
                      <a:off x="6096000" y="3428999"/>
                      <a:ext cx="990600" cy="685799"/>
                      <a:chOff x="5795889" y="844062"/>
                      <a:chExt cx="2335237" cy="1645920"/>
                    </a:xfrm>
                    <a:solidFill>
                      <a:srgbClr val="FFCC00"/>
                    </a:solidFill>
                  </p:grpSpPr>
                  <p:sp>
                    <p:nvSpPr>
                      <p:cNvPr id="877" name="Freeform 876"/>
                      <p:cNvSpPr/>
                      <p:nvPr/>
                    </p:nvSpPr>
                    <p:spPr>
                      <a:xfrm>
                        <a:off x="5913120" y="1029085"/>
                        <a:ext cx="1650609" cy="911233"/>
                      </a:xfrm>
                      <a:custGeom>
                        <a:avLst/>
                        <a:gdLst>
                          <a:gd name="connsiteX0" fmla="*/ 23446 w 1650609"/>
                          <a:gd name="connsiteY0" fmla="*/ 321413 h 911233"/>
                          <a:gd name="connsiteX1" fmla="*/ 93785 w 1650609"/>
                          <a:gd name="connsiteY1" fmla="*/ 251075 h 911233"/>
                          <a:gd name="connsiteX2" fmla="*/ 135988 w 1650609"/>
                          <a:gd name="connsiteY2" fmla="*/ 222940 h 911233"/>
                          <a:gd name="connsiteX3" fmla="*/ 164123 w 1650609"/>
                          <a:gd name="connsiteY3" fmla="*/ 265143 h 911233"/>
                          <a:gd name="connsiteX4" fmla="*/ 234462 w 1650609"/>
                          <a:gd name="connsiteY4" fmla="*/ 335481 h 911233"/>
                          <a:gd name="connsiteX5" fmla="*/ 276665 w 1650609"/>
                          <a:gd name="connsiteY5" fmla="*/ 405820 h 911233"/>
                          <a:gd name="connsiteX6" fmla="*/ 304800 w 1650609"/>
                          <a:gd name="connsiteY6" fmla="*/ 532429 h 911233"/>
                          <a:gd name="connsiteX7" fmla="*/ 375138 w 1650609"/>
                          <a:gd name="connsiteY7" fmla="*/ 602767 h 911233"/>
                          <a:gd name="connsiteX8" fmla="*/ 459545 w 1650609"/>
                          <a:gd name="connsiteY8" fmla="*/ 701241 h 911233"/>
                          <a:gd name="connsiteX9" fmla="*/ 487680 w 1650609"/>
                          <a:gd name="connsiteY9" fmla="*/ 729377 h 911233"/>
                          <a:gd name="connsiteX10" fmla="*/ 572086 w 1650609"/>
                          <a:gd name="connsiteY10" fmla="*/ 785647 h 911233"/>
                          <a:gd name="connsiteX11" fmla="*/ 600222 w 1650609"/>
                          <a:gd name="connsiteY11" fmla="*/ 813783 h 911233"/>
                          <a:gd name="connsiteX12" fmla="*/ 656492 w 1650609"/>
                          <a:gd name="connsiteY12" fmla="*/ 827850 h 911233"/>
                          <a:gd name="connsiteX13" fmla="*/ 754966 w 1650609"/>
                          <a:gd name="connsiteY13" fmla="*/ 855986 h 911233"/>
                          <a:gd name="connsiteX14" fmla="*/ 783102 w 1650609"/>
                          <a:gd name="connsiteY14" fmla="*/ 884121 h 911233"/>
                          <a:gd name="connsiteX15" fmla="*/ 1022252 w 1650609"/>
                          <a:gd name="connsiteY15" fmla="*/ 884121 h 911233"/>
                          <a:gd name="connsiteX16" fmla="*/ 1120726 w 1650609"/>
                          <a:gd name="connsiteY16" fmla="*/ 855986 h 911233"/>
                          <a:gd name="connsiteX17" fmla="*/ 1261403 w 1650609"/>
                          <a:gd name="connsiteY17" fmla="*/ 743444 h 911233"/>
                          <a:gd name="connsiteX18" fmla="*/ 1289538 w 1650609"/>
                          <a:gd name="connsiteY18" fmla="*/ 701241 h 911233"/>
                          <a:gd name="connsiteX19" fmla="*/ 1317674 w 1650609"/>
                          <a:gd name="connsiteY19" fmla="*/ 616835 h 911233"/>
                          <a:gd name="connsiteX20" fmla="*/ 1331742 w 1650609"/>
                          <a:gd name="connsiteY20" fmla="*/ 574632 h 911233"/>
                          <a:gd name="connsiteX21" fmla="*/ 1345809 w 1650609"/>
                          <a:gd name="connsiteY21" fmla="*/ 518361 h 911233"/>
                          <a:gd name="connsiteX22" fmla="*/ 1373945 w 1650609"/>
                          <a:gd name="connsiteY22" fmla="*/ 433955 h 911233"/>
                          <a:gd name="connsiteX23" fmla="*/ 1430215 w 1650609"/>
                          <a:gd name="connsiteY23" fmla="*/ 349549 h 911233"/>
                          <a:gd name="connsiteX24" fmla="*/ 1472418 w 1650609"/>
                          <a:gd name="connsiteY24" fmla="*/ 335481 h 911233"/>
                          <a:gd name="connsiteX25" fmla="*/ 1514622 w 1650609"/>
                          <a:gd name="connsiteY25" fmla="*/ 194804 h 911233"/>
                          <a:gd name="connsiteX26" fmla="*/ 1556825 w 1650609"/>
                          <a:gd name="connsiteY26" fmla="*/ 152601 h 911233"/>
                          <a:gd name="connsiteX27" fmla="*/ 1599028 w 1650609"/>
                          <a:gd name="connsiteY27" fmla="*/ 82263 h 911233"/>
                          <a:gd name="connsiteX28" fmla="*/ 1613095 w 1650609"/>
                          <a:gd name="connsiteY28" fmla="*/ 40060 h 911233"/>
                          <a:gd name="connsiteX29" fmla="*/ 1641231 w 1650609"/>
                          <a:gd name="connsiteY29" fmla="*/ 11924 h 911233"/>
                          <a:gd name="connsiteX30" fmla="*/ 1556825 w 1650609"/>
                          <a:gd name="connsiteY30" fmla="*/ 54127 h 911233"/>
                          <a:gd name="connsiteX31" fmla="*/ 1444283 w 1650609"/>
                          <a:gd name="connsiteY31" fmla="*/ 82263 h 911233"/>
                          <a:gd name="connsiteX32" fmla="*/ 1359877 w 1650609"/>
                          <a:gd name="connsiteY32" fmla="*/ 96330 h 9112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</a:cxnLst>
                        <a:rect l="l" t="t" r="r" b="b"/>
                        <a:pathLst>
                          <a:path w="1650609" h="911233">
                            <a:moveTo>
                              <a:pt x="23446" y="321413"/>
                            </a:moveTo>
                            <a:cubicBezTo>
                              <a:pt x="135987" y="246387"/>
                              <a:pt x="0" y="344859"/>
                              <a:pt x="93785" y="251075"/>
                            </a:cubicBezTo>
                            <a:cubicBezTo>
                              <a:pt x="105740" y="239120"/>
                              <a:pt x="121920" y="232318"/>
                              <a:pt x="135988" y="222940"/>
                            </a:cubicBezTo>
                            <a:cubicBezTo>
                              <a:pt x="145366" y="237008"/>
                              <a:pt x="152990" y="252419"/>
                              <a:pt x="164123" y="265143"/>
                            </a:cubicBezTo>
                            <a:cubicBezTo>
                              <a:pt x="185958" y="290097"/>
                              <a:pt x="234462" y="335481"/>
                              <a:pt x="234462" y="335481"/>
                            </a:cubicBezTo>
                            <a:cubicBezTo>
                              <a:pt x="274311" y="455033"/>
                              <a:pt x="218734" y="309268"/>
                              <a:pt x="276665" y="405820"/>
                            </a:cubicBezTo>
                            <a:cubicBezTo>
                              <a:pt x="295969" y="437994"/>
                              <a:pt x="295570" y="504739"/>
                              <a:pt x="304800" y="532429"/>
                            </a:cubicBezTo>
                            <a:cubicBezTo>
                              <a:pt x="318198" y="572623"/>
                              <a:pt x="342983" y="581330"/>
                              <a:pt x="375138" y="602767"/>
                            </a:cubicBezTo>
                            <a:cubicBezTo>
                              <a:pt x="417989" y="667043"/>
                              <a:pt x="391317" y="633012"/>
                              <a:pt x="459545" y="701241"/>
                            </a:cubicBezTo>
                            <a:cubicBezTo>
                              <a:pt x="468923" y="710620"/>
                              <a:pt x="476644" y="722020"/>
                              <a:pt x="487680" y="729377"/>
                            </a:cubicBezTo>
                            <a:cubicBezTo>
                              <a:pt x="515815" y="748134"/>
                              <a:pt x="548176" y="761737"/>
                              <a:pt x="572086" y="785647"/>
                            </a:cubicBezTo>
                            <a:cubicBezTo>
                              <a:pt x="581465" y="795026"/>
                              <a:pt x="588359" y="807851"/>
                              <a:pt x="600222" y="813783"/>
                            </a:cubicBezTo>
                            <a:cubicBezTo>
                              <a:pt x="617515" y="822429"/>
                              <a:pt x="637902" y="822539"/>
                              <a:pt x="656492" y="827850"/>
                            </a:cubicBezTo>
                            <a:cubicBezTo>
                              <a:pt x="797793" y="868222"/>
                              <a:pt x="579016" y="811998"/>
                              <a:pt x="754966" y="855986"/>
                            </a:cubicBezTo>
                            <a:cubicBezTo>
                              <a:pt x="764345" y="865364"/>
                              <a:pt x="770519" y="879927"/>
                              <a:pt x="783102" y="884121"/>
                            </a:cubicBezTo>
                            <a:cubicBezTo>
                              <a:pt x="864438" y="911233"/>
                              <a:pt x="939245" y="892422"/>
                              <a:pt x="1022252" y="884121"/>
                            </a:cubicBezTo>
                            <a:cubicBezTo>
                              <a:pt x="1035492" y="880811"/>
                              <a:pt x="1104217" y="865157"/>
                              <a:pt x="1120726" y="855986"/>
                            </a:cubicBezTo>
                            <a:cubicBezTo>
                              <a:pt x="1160563" y="833854"/>
                              <a:pt x="1233498" y="785302"/>
                              <a:pt x="1261403" y="743444"/>
                            </a:cubicBezTo>
                            <a:cubicBezTo>
                              <a:pt x="1270781" y="729376"/>
                              <a:pt x="1282671" y="716691"/>
                              <a:pt x="1289538" y="701241"/>
                            </a:cubicBezTo>
                            <a:cubicBezTo>
                              <a:pt x="1301583" y="674140"/>
                              <a:pt x="1308295" y="644970"/>
                              <a:pt x="1317674" y="616835"/>
                            </a:cubicBezTo>
                            <a:cubicBezTo>
                              <a:pt x="1322363" y="602767"/>
                              <a:pt x="1328146" y="589018"/>
                              <a:pt x="1331742" y="574632"/>
                            </a:cubicBezTo>
                            <a:cubicBezTo>
                              <a:pt x="1336431" y="555875"/>
                              <a:pt x="1340253" y="536880"/>
                              <a:pt x="1345809" y="518361"/>
                            </a:cubicBezTo>
                            <a:cubicBezTo>
                              <a:pt x="1354331" y="489954"/>
                              <a:pt x="1357494" y="458631"/>
                              <a:pt x="1373945" y="433955"/>
                            </a:cubicBezTo>
                            <a:cubicBezTo>
                              <a:pt x="1392702" y="405820"/>
                              <a:pt x="1398136" y="360242"/>
                              <a:pt x="1430215" y="349549"/>
                            </a:cubicBezTo>
                            <a:lnTo>
                              <a:pt x="1472418" y="335481"/>
                            </a:lnTo>
                            <a:cubicBezTo>
                              <a:pt x="1478794" y="309979"/>
                              <a:pt x="1503205" y="206221"/>
                              <a:pt x="1514622" y="194804"/>
                            </a:cubicBezTo>
                            <a:lnTo>
                              <a:pt x="1556825" y="152601"/>
                            </a:lnTo>
                            <a:cubicBezTo>
                              <a:pt x="1596674" y="33047"/>
                              <a:pt x="1541097" y="178814"/>
                              <a:pt x="1599028" y="82263"/>
                            </a:cubicBezTo>
                            <a:cubicBezTo>
                              <a:pt x="1606657" y="69548"/>
                              <a:pt x="1605466" y="52775"/>
                              <a:pt x="1613095" y="40060"/>
                            </a:cubicBezTo>
                            <a:cubicBezTo>
                              <a:pt x="1619919" y="28687"/>
                              <a:pt x="1650609" y="21303"/>
                              <a:pt x="1641231" y="11924"/>
                            </a:cubicBezTo>
                            <a:cubicBezTo>
                              <a:pt x="1629308" y="0"/>
                              <a:pt x="1558555" y="53498"/>
                              <a:pt x="1556825" y="54127"/>
                            </a:cubicBezTo>
                            <a:cubicBezTo>
                              <a:pt x="1520485" y="67342"/>
                              <a:pt x="1482426" y="75906"/>
                              <a:pt x="1444283" y="82263"/>
                            </a:cubicBezTo>
                            <a:lnTo>
                              <a:pt x="1359877" y="9633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878" name="Group 877"/>
                      <p:cNvGrpSpPr/>
                      <p:nvPr/>
                    </p:nvGrpSpPr>
                    <p:grpSpPr>
                      <a:xfrm>
                        <a:off x="5795889" y="844062"/>
                        <a:ext cx="2335237" cy="1645920"/>
                        <a:chOff x="5795889" y="844062"/>
                        <a:chExt cx="2335237" cy="1645920"/>
                      </a:xfrm>
                      <a:grpFill/>
                    </p:grpSpPr>
                    <p:sp>
                      <p:nvSpPr>
                        <p:cNvPr id="879" name="Freeform 878"/>
                        <p:cNvSpPr/>
                        <p:nvPr/>
                      </p:nvSpPr>
                      <p:spPr>
                        <a:xfrm>
                          <a:off x="5814148" y="1266092"/>
                          <a:ext cx="111433" cy="359576"/>
                        </a:xfrm>
                        <a:custGeom>
                          <a:avLst/>
                          <a:gdLst>
                            <a:gd name="connsiteX0" fmla="*/ 23944 w 111433"/>
                            <a:gd name="connsiteY0" fmla="*/ 0 h 359576"/>
                            <a:gd name="connsiteX1" fmla="*/ 23944 w 111433"/>
                            <a:gd name="connsiteY1" fmla="*/ 126610 h 359576"/>
                            <a:gd name="connsiteX2" fmla="*/ 38012 w 111433"/>
                            <a:gd name="connsiteY2" fmla="*/ 239151 h 359576"/>
                            <a:gd name="connsiteX3" fmla="*/ 52080 w 111433"/>
                            <a:gd name="connsiteY3" fmla="*/ 337625 h 359576"/>
                            <a:gd name="connsiteX4" fmla="*/ 80215 w 111433"/>
                            <a:gd name="connsiteY4" fmla="*/ 211016 h 359576"/>
                            <a:gd name="connsiteX5" fmla="*/ 94283 w 111433"/>
                            <a:gd name="connsiteY5" fmla="*/ 168813 h 359576"/>
                            <a:gd name="connsiteX6" fmla="*/ 108350 w 111433"/>
                            <a:gd name="connsiteY6" fmla="*/ 28136 h 3595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11433" h="359576">
                              <a:moveTo>
                                <a:pt x="23944" y="0"/>
                              </a:moveTo>
                              <a:cubicBezTo>
                                <a:pt x="0" y="71837"/>
                                <a:pt x="9089" y="22626"/>
                                <a:pt x="23944" y="126610"/>
                              </a:cubicBezTo>
                              <a:cubicBezTo>
                                <a:pt x="29290" y="164036"/>
                                <a:pt x="33015" y="201677"/>
                                <a:pt x="38012" y="239151"/>
                              </a:cubicBezTo>
                              <a:cubicBezTo>
                                <a:pt x="42394" y="272018"/>
                                <a:pt x="47391" y="304800"/>
                                <a:pt x="52080" y="337625"/>
                              </a:cubicBezTo>
                              <a:cubicBezTo>
                                <a:pt x="83749" y="242614"/>
                                <a:pt x="47201" y="359576"/>
                                <a:pt x="80215" y="211016"/>
                              </a:cubicBezTo>
                              <a:cubicBezTo>
                                <a:pt x="83432" y="196540"/>
                                <a:pt x="89594" y="182881"/>
                                <a:pt x="94283" y="168813"/>
                              </a:cubicBezTo>
                              <a:cubicBezTo>
                                <a:pt x="111433" y="65905"/>
                                <a:pt x="108350" y="112930"/>
                                <a:pt x="108350" y="2813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80" name="Freeform 879"/>
                        <p:cNvSpPr/>
                        <p:nvPr/>
                      </p:nvSpPr>
                      <p:spPr>
                        <a:xfrm>
                          <a:off x="5795889" y="844062"/>
                          <a:ext cx="1521749" cy="506436"/>
                        </a:xfrm>
                        <a:custGeom>
                          <a:avLst/>
                          <a:gdLst>
                            <a:gd name="connsiteX0" fmla="*/ 42203 w 1521749"/>
                            <a:gd name="connsiteY0" fmla="*/ 436098 h 506436"/>
                            <a:gd name="connsiteX1" fmla="*/ 28136 w 1521749"/>
                            <a:gd name="connsiteY1" fmla="*/ 323556 h 506436"/>
                            <a:gd name="connsiteX2" fmla="*/ 0 w 1521749"/>
                            <a:gd name="connsiteY2" fmla="*/ 239150 h 506436"/>
                            <a:gd name="connsiteX3" fmla="*/ 14068 w 1521749"/>
                            <a:gd name="connsiteY3" fmla="*/ 112541 h 506436"/>
                            <a:gd name="connsiteX4" fmla="*/ 42203 w 1521749"/>
                            <a:gd name="connsiteY4" fmla="*/ 70338 h 506436"/>
                            <a:gd name="connsiteX5" fmla="*/ 112542 w 1521749"/>
                            <a:gd name="connsiteY5" fmla="*/ 14067 h 506436"/>
                            <a:gd name="connsiteX6" fmla="*/ 154745 w 1521749"/>
                            <a:gd name="connsiteY6" fmla="*/ 0 h 506436"/>
                            <a:gd name="connsiteX7" fmla="*/ 253219 w 1521749"/>
                            <a:gd name="connsiteY7" fmla="*/ 14067 h 506436"/>
                            <a:gd name="connsiteX8" fmla="*/ 281354 w 1521749"/>
                            <a:gd name="connsiteY8" fmla="*/ 42203 h 506436"/>
                            <a:gd name="connsiteX9" fmla="*/ 323557 w 1521749"/>
                            <a:gd name="connsiteY9" fmla="*/ 56270 h 506436"/>
                            <a:gd name="connsiteX10" fmla="*/ 379828 w 1521749"/>
                            <a:gd name="connsiteY10" fmla="*/ 140676 h 506436"/>
                            <a:gd name="connsiteX11" fmla="*/ 436099 w 1521749"/>
                            <a:gd name="connsiteY11" fmla="*/ 225083 h 506436"/>
                            <a:gd name="connsiteX12" fmla="*/ 450166 w 1521749"/>
                            <a:gd name="connsiteY12" fmla="*/ 267286 h 506436"/>
                            <a:gd name="connsiteX13" fmla="*/ 478302 w 1521749"/>
                            <a:gd name="connsiteY13" fmla="*/ 323556 h 506436"/>
                            <a:gd name="connsiteX14" fmla="*/ 534573 w 1521749"/>
                            <a:gd name="connsiteY14" fmla="*/ 393895 h 506436"/>
                            <a:gd name="connsiteX15" fmla="*/ 576776 w 1521749"/>
                            <a:gd name="connsiteY15" fmla="*/ 422030 h 506436"/>
                            <a:gd name="connsiteX16" fmla="*/ 604911 w 1521749"/>
                            <a:gd name="connsiteY16" fmla="*/ 450166 h 506436"/>
                            <a:gd name="connsiteX17" fmla="*/ 787791 w 1521749"/>
                            <a:gd name="connsiteY17" fmla="*/ 506436 h 506436"/>
                            <a:gd name="connsiteX18" fmla="*/ 1069145 w 1521749"/>
                            <a:gd name="connsiteY18" fmla="*/ 492369 h 506436"/>
                            <a:gd name="connsiteX19" fmla="*/ 1125416 w 1521749"/>
                            <a:gd name="connsiteY19" fmla="*/ 478301 h 506436"/>
                            <a:gd name="connsiteX20" fmla="*/ 1209822 w 1521749"/>
                            <a:gd name="connsiteY20" fmla="*/ 422030 h 506436"/>
                            <a:gd name="connsiteX21" fmla="*/ 1308296 w 1521749"/>
                            <a:gd name="connsiteY21" fmla="*/ 379827 h 506436"/>
                            <a:gd name="connsiteX22" fmla="*/ 1392702 w 1521749"/>
                            <a:gd name="connsiteY22" fmla="*/ 323556 h 506436"/>
                            <a:gd name="connsiteX23" fmla="*/ 1420837 w 1521749"/>
                            <a:gd name="connsiteY23" fmla="*/ 281353 h 506436"/>
                            <a:gd name="connsiteX24" fmla="*/ 1491176 w 1521749"/>
                            <a:gd name="connsiteY24" fmla="*/ 225083 h 506436"/>
                            <a:gd name="connsiteX25" fmla="*/ 1519311 w 1521749"/>
                            <a:gd name="connsiteY25" fmla="*/ 267286 h 506436"/>
                            <a:gd name="connsiteX26" fmla="*/ 1505243 w 1521749"/>
                            <a:gd name="connsiteY26" fmla="*/ 309489 h 506436"/>
                            <a:gd name="connsiteX27" fmla="*/ 1434905 w 1521749"/>
                            <a:gd name="connsiteY27" fmla="*/ 393895 h 506436"/>
                            <a:gd name="connsiteX28" fmla="*/ 1420837 w 1521749"/>
                            <a:gd name="connsiteY28" fmla="*/ 422030 h 5064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1521749" h="506436">
                              <a:moveTo>
                                <a:pt x="42203" y="436098"/>
                              </a:moveTo>
                              <a:cubicBezTo>
                                <a:pt x="37514" y="398584"/>
                                <a:pt x="36057" y="360523"/>
                                <a:pt x="28136" y="323556"/>
                              </a:cubicBezTo>
                              <a:cubicBezTo>
                                <a:pt x="21922" y="294557"/>
                                <a:pt x="0" y="239150"/>
                                <a:pt x="0" y="239150"/>
                              </a:cubicBezTo>
                              <a:cubicBezTo>
                                <a:pt x="4689" y="196947"/>
                                <a:pt x="3769" y="153736"/>
                                <a:pt x="14068" y="112541"/>
                              </a:cubicBezTo>
                              <a:cubicBezTo>
                                <a:pt x="18169" y="96139"/>
                                <a:pt x="31641" y="83540"/>
                                <a:pt x="42203" y="70338"/>
                              </a:cubicBezTo>
                              <a:cubicBezTo>
                                <a:pt x="59647" y="48533"/>
                                <a:pt x="88173" y="26251"/>
                                <a:pt x="112542" y="14067"/>
                              </a:cubicBezTo>
                              <a:cubicBezTo>
                                <a:pt x="125805" y="7435"/>
                                <a:pt x="140677" y="4689"/>
                                <a:pt x="154745" y="0"/>
                              </a:cubicBezTo>
                              <a:cubicBezTo>
                                <a:pt x="187570" y="4689"/>
                                <a:pt x="221763" y="3582"/>
                                <a:pt x="253219" y="14067"/>
                              </a:cubicBezTo>
                              <a:cubicBezTo>
                                <a:pt x="265802" y="18261"/>
                                <a:pt x="269981" y="35379"/>
                                <a:pt x="281354" y="42203"/>
                              </a:cubicBezTo>
                              <a:cubicBezTo>
                                <a:pt x="294069" y="49832"/>
                                <a:pt x="309489" y="51581"/>
                                <a:pt x="323557" y="56270"/>
                              </a:cubicBezTo>
                              <a:cubicBezTo>
                                <a:pt x="377294" y="110007"/>
                                <a:pt x="328728" y="55510"/>
                                <a:pt x="379828" y="140676"/>
                              </a:cubicBezTo>
                              <a:cubicBezTo>
                                <a:pt x="397226" y="169672"/>
                                <a:pt x="436099" y="225083"/>
                                <a:pt x="436099" y="225083"/>
                              </a:cubicBezTo>
                              <a:cubicBezTo>
                                <a:pt x="440788" y="239151"/>
                                <a:pt x="444325" y="253656"/>
                                <a:pt x="450166" y="267286"/>
                              </a:cubicBezTo>
                              <a:cubicBezTo>
                                <a:pt x="458427" y="286561"/>
                                <a:pt x="467898" y="305348"/>
                                <a:pt x="478302" y="323556"/>
                              </a:cubicBezTo>
                              <a:cubicBezTo>
                                <a:pt x="493698" y="350499"/>
                                <a:pt x="510246" y="374434"/>
                                <a:pt x="534573" y="393895"/>
                              </a:cubicBezTo>
                              <a:cubicBezTo>
                                <a:pt x="547775" y="404457"/>
                                <a:pt x="563574" y="411468"/>
                                <a:pt x="576776" y="422030"/>
                              </a:cubicBezTo>
                              <a:cubicBezTo>
                                <a:pt x="587133" y="430316"/>
                                <a:pt x="593048" y="444234"/>
                                <a:pt x="604911" y="450166"/>
                              </a:cubicBezTo>
                              <a:cubicBezTo>
                                <a:pt x="630864" y="463143"/>
                                <a:pt x="765365" y="500029"/>
                                <a:pt x="787791" y="506436"/>
                              </a:cubicBezTo>
                              <a:cubicBezTo>
                                <a:pt x="881576" y="501747"/>
                                <a:pt x="975568" y="500167"/>
                                <a:pt x="1069145" y="492369"/>
                              </a:cubicBezTo>
                              <a:cubicBezTo>
                                <a:pt x="1088413" y="490763"/>
                                <a:pt x="1108123" y="486948"/>
                                <a:pt x="1125416" y="478301"/>
                              </a:cubicBezTo>
                              <a:cubicBezTo>
                                <a:pt x="1155661" y="463179"/>
                                <a:pt x="1177743" y="432723"/>
                                <a:pt x="1209822" y="422030"/>
                              </a:cubicBezTo>
                              <a:cubicBezTo>
                                <a:pt x="1253484" y="407477"/>
                                <a:pt x="1264834" y="405904"/>
                                <a:pt x="1308296" y="379827"/>
                              </a:cubicBezTo>
                              <a:cubicBezTo>
                                <a:pt x="1337292" y="362429"/>
                                <a:pt x="1392702" y="323556"/>
                                <a:pt x="1392702" y="323556"/>
                              </a:cubicBezTo>
                              <a:cubicBezTo>
                                <a:pt x="1402080" y="309488"/>
                                <a:pt x="1410275" y="294555"/>
                                <a:pt x="1420837" y="281353"/>
                              </a:cubicBezTo>
                              <a:cubicBezTo>
                                <a:pt x="1443745" y="252719"/>
                                <a:pt x="1459842" y="245972"/>
                                <a:pt x="1491176" y="225083"/>
                              </a:cubicBezTo>
                              <a:cubicBezTo>
                                <a:pt x="1500554" y="239151"/>
                                <a:pt x="1516532" y="250609"/>
                                <a:pt x="1519311" y="267286"/>
                              </a:cubicBezTo>
                              <a:cubicBezTo>
                                <a:pt x="1521749" y="281913"/>
                                <a:pt x="1511875" y="296226"/>
                                <a:pt x="1505243" y="309489"/>
                              </a:cubicBezTo>
                              <a:cubicBezTo>
                                <a:pt x="1476844" y="366287"/>
                                <a:pt x="1476388" y="342041"/>
                                <a:pt x="1434905" y="393895"/>
                              </a:cubicBezTo>
                              <a:cubicBezTo>
                                <a:pt x="1428355" y="402083"/>
                                <a:pt x="1425526" y="412652"/>
                                <a:pt x="1420837" y="42203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81" name="Freeform 880"/>
                        <p:cNvSpPr/>
                        <p:nvPr/>
                      </p:nvSpPr>
                      <p:spPr>
                        <a:xfrm>
                          <a:off x="7272997" y="1252025"/>
                          <a:ext cx="845543" cy="295421"/>
                        </a:xfrm>
                        <a:custGeom>
                          <a:avLst/>
                          <a:gdLst>
                            <a:gd name="connsiteX0" fmla="*/ 0 w 845543"/>
                            <a:gd name="connsiteY0" fmla="*/ 295421 h 295421"/>
                            <a:gd name="connsiteX1" fmla="*/ 351692 w 845543"/>
                            <a:gd name="connsiteY1" fmla="*/ 281353 h 295421"/>
                            <a:gd name="connsiteX2" fmla="*/ 450166 w 845543"/>
                            <a:gd name="connsiteY2" fmla="*/ 267286 h 295421"/>
                            <a:gd name="connsiteX3" fmla="*/ 492369 w 845543"/>
                            <a:gd name="connsiteY3" fmla="*/ 253218 h 295421"/>
                            <a:gd name="connsiteX4" fmla="*/ 815926 w 845543"/>
                            <a:gd name="connsiteY4" fmla="*/ 239150 h 295421"/>
                            <a:gd name="connsiteX5" fmla="*/ 815926 w 845543"/>
                            <a:gd name="connsiteY5" fmla="*/ 154744 h 295421"/>
                            <a:gd name="connsiteX6" fmla="*/ 759655 w 845543"/>
                            <a:gd name="connsiteY6" fmla="*/ 140677 h 295421"/>
                            <a:gd name="connsiteX7" fmla="*/ 745588 w 845543"/>
                            <a:gd name="connsiteY7" fmla="*/ 98473 h 295421"/>
                            <a:gd name="connsiteX8" fmla="*/ 829994 w 845543"/>
                            <a:gd name="connsiteY8" fmla="*/ 14067 h 295421"/>
                            <a:gd name="connsiteX9" fmla="*/ 844061 w 845543"/>
                            <a:gd name="connsiteY9" fmla="*/ 0 h 2954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845543" h="295421">
                              <a:moveTo>
                                <a:pt x="0" y="295421"/>
                              </a:moveTo>
                              <a:cubicBezTo>
                                <a:pt x="117231" y="290732"/>
                                <a:pt x="234596" y="288671"/>
                                <a:pt x="351692" y="281353"/>
                              </a:cubicBezTo>
                              <a:cubicBezTo>
                                <a:pt x="384785" y="279285"/>
                                <a:pt x="417652" y="273789"/>
                                <a:pt x="450166" y="267286"/>
                              </a:cubicBezTo>
                              <a:cubicBezTo>
                                <a:pt x="464707" y="264378"/>
                                <a:pt x="477584" y="254355"/>
                                <a:pt x="492369" y="253218"/>
                              </a:cubicBezTo>
                              <a:cubicBezTo>
                                <a:pt x="600005" y="244938"/>
                                <a:pt x="708074" y="243839"/>
                                <a:pt x="815926" y="239150"/>
                              </a:cubicBezTo>
                              <a:cubicBezTo>
                                <a:pt x="823824" y="215457"/>
                                <a:pt x="845543" y="178437"/>
                                <a:pt x="815926" y="154744"/>
                              </a:cubicBezTo>
                              <a:cubicBezTo>
                                <a:pt x="800828" y="142666"/>
                                <a:pt x="778412" y="145366"/>
                                <a:pt x="759655" y="140677"/>
                              </a:cubicBezTo>
                              <a:cubicBezTo>
                                <a:pt x="754966" y="126609"/>
                                <a:pt x="738386" y="111436"/>
                                <a:pt x="745588" y="98473"/>
                              </a:cubicBezTo>
                              <a:cubicBezTo>
                                <a:pt x="764911" y="63691"/>
                                <a:pt x="801859" y="42202"/>
                                <a:pt x="829994" y="14067"/>
                              </a:cubicBezTo>
                              <a:lnTo>
                                <a:pt x="844061" y="0"/>
                              </a:ln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82" name="Freeform 881"/>
                        <p:cNvSpPr/>
                        <p:nvPr/>
                      </p:nvSpPr>
                      <p:spPr>
                        <a:xfrm>
                          <a:off x="7765366" y="1195754"/>
                          <a:ext cx="365760" cy="84406"/>
                        </a:xfrm>
                        <a:custGeom>
                          <a:avLst/>
                          <a:gdLst>
                            <a:gd name="connsiteX0" fmla="*/ 0 w 365760"/>
                            <a:gd name="connsiteY0" fmla="*/ 28135 h 84406"/>
                            <a:gd name="connsiteX1" fmla="*/ 225083 w 365760"/>
                            <a:gd name="connsiteY1" fmla="*/ 14068 h 84406"/>
                            <a:gd name="connsiteX2" fmla="*/ 281354 w 365760"/>
                            <a:gd name="connsiteY2" fmla="*/ 0 h 84406"/>
                            <a:gd name="connsiteX3" fmla="*/ 365760 w 365760"/>
                            <a:gd name="connsiteY3" fmla="*/ 14068 h 84406"/>
                            <a:gd name="connsiteX4" fmla="*/ 351692 w 365760"/>
                            <a:gd name="connsiteY4" fmla="*/ 70338 h 84406"/>
                            <a:gd name="connsiteX5" fmla="*/ 309489 w 365760"/>
                            <a:gd name="connsiteY5" fmla="*/ 84406 h 844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760" h="84406">
                              <a:moveTo>
                                <a:pt x="0" y="28135"/>
                              </a:moveTo>
                              <a:cubicBezTo>
                                <a:pt x="75028" y="23446"/>
                                <a:pt x="150282" y="21548"/>
                                <a:pt x="225083" y="14068"/>
                              </a:cubicBezTo>
                              <a:cubicBezTo>
                                <a:pt x="244321" y="12144"/>
                                <a:pt x="262020" y="0"/>
                                <a:pt x="281354" y="0"/>
                              </a:cubicBezTo>
                              <a:cubicBezTo>
                                <a:pt x="309877" y="0"/>
                                <a:pt x="337625" y="9379"/>
                                <a:pt x="365760" y="14068"/>
                              </a:cubicBezTo>
                              <a:cubicBezTo>
                                <a:pt x="361071" y="32825"/>
                                <a:pt x="363770" y="55241"/>
                                <a:pt x="351692" y="70338"/>
                              </a:cubicBezTo>
                              <a:cubicBezTo>
                                <a:pt x="342429" y="81917"/>
                                <a:pt x="309489" y="84406"/>
                                <a:pt x="309489" y="8440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83" name="Freeform 882"/>
                        <p:cNvSpPr/>
                        <p:nvPr/>
                      </p:nvSpPr>
                      <p:spPr>
                        <a:xfrm>
                          <a:off x="6386732" y="1083212"/>
                          <a:ext cx="1181686" cy="548640"/>
                        </a:xfrm>
                        <a:custGeom>
                          <a:avLst/>
                          <a:gdLst>
                            <a:gd name="connsiteX0" fmla="*/ 0 w 1181686"/>
                            <a:gd name="connsiteY0" fmla="*/ 225083 h 548640"/>
                            <a:gd name="connsiteX1" fmla="*/ 28136 w 1181686"/>
                            <a:gd name="connsiteY1" fmla="*/ 295422 h 548640"/>
                            <a:gd name="connsiteX2" fmla="*/ 42203 w 1181686"/>
                            <a:gd name="connsiteY2" fmla="*/ 337625 h 548640"/>
                            <a:gd name="connsiteX3" fmla="*/ 112542 w 1181686"/>
                            <a:gd name="connsiteY3" fmla="*/ 450166 h 548640"/>
                            <a:gd name="connsiteX4" fmla="*/ 154745 w 1181686"/>
                            <a:gd name="connsiteY4" fmla="*/ 478302 h 548640"/>
                            <a:gd name="connsiteX5" fmla="*/ 211016 w 1181686"/>
                            <a:gd name="connsiteY5" fmla="*/ 520505 h 548640"/>
                            <a:gd name="connsiteX6" fmla="*/ 295422 w 1181686"/>
                            <a:gd name="connsiteY6" fmla="*/ 534573 h 548640"/>
                            <a:gd name="connsiteX7" fmla="*/ 337625 w 1181686"/>
                            <a:gd name="connsiteY7" fmla="*/ 548640 h 548640"/>
                            <a:gd name="connsiteX8" fmla="*/ 506437 w 1181686"/>
                            <a:gd name="connsiteY8" fmla="*/ 534573 h 548640"/>
                            <a:gd name="connsiteX9" fmla="*/ 590843 w 1181686"/>
                            <a:gd name="connsiteY9" fmla="*/ 492370 h 548640"/>
                            <a:gd name="connsiteX10" fmla="*/ 675250 w 1181686"/>
                            <a:gd name="connsiteY10" fmla="*/ 464234 h 548640"/>
                            <a:gd name="connsiteX11" fmla="*/ 717453 w 1181686"/>
                            <a:gd name="connsiteY11" fmla="*/ 436099 h 548640"/>
                            <a:gd name="connsiteX12" fmla="*/ 801859 w 1181686"/>
                            <a:gd name="connsiteY12" fmla="*/ 407963 h 548640"/>
                            <a:gd name="connsiteX13" fmla="*/ 928468 w 1181686"/>
                            <a:gd name="connsiteY13" fmla="*/ 337625 h 548640"/>
                            <a:gd name="connsiteX14" fmla="*/ 970671 w 1181686"/>
                            <a:gd name="connsiteY14" fmla="*/ 295422 h 548640"/>
                            <a:gd name="connsiteX15" fmla="*/ 1026942 w 1181686"/>
                            <a:gd name="connsiteY15" fmla="*/ 225083 h 548640"/>
                            <a:gd name="connsiteX16" fmla="*/ 1069145 w 1181686"/>
                            <a:gd name="connsiteY16" fmla="*/ 140677 h 548640"/>
                            <a:gd name="connsiteX17" fmla="*/ 1111348 w 1181686"/>
                            <a:gd name="connsiteY17" fmla="*/ 126610 h 548640"/>
                            <a:gd name="connsiteX18" fmla="*/ 1125416 w 1181686"/>
                            <a:gd name="connsiteY18" fmla="*/ 84406 h 548640"/>
                            <a:gd name="connsiteX19" fmla="*/ 1181686 w 1181686"/>
                            <a:gd name="connsiteY19" fmla="*/ 0 h 5486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181686" h="548640">
                              <a:moveTo>
                                <a:pt x="0" y="225083"/>
                              </a:moveTo>
                              <a:cubicBezTo>
                                <a:pt x="9379" y="248529"/>
                                <a:pt x="19269" y="271777"/>
                                <a:pt x="28136" y="295422"/>
                              </a:cubicBezTo>
                              <a:cubicBezTo>
                                <a:pt x="33343" y="309306"/>
                                <a:pt x="36362" y="323995"/>
                                <a:pt x="42203" y="337625"/>
                              </a:cubicBezTo>
                              <a:cubicBezTo>
                                <a:pt x="58918" y="376627"/>
                                <a:pt x="82248" y="419872"/>
                                <a:pt x="112542" y="450166"/>
                              </a:cubicBezTo>
                              <a:cubicBezTo>
                                <a:pt x="124497" y="462121"/>
                                <a:pt x="140987" y="468475"/>
                                <a:pt x="154745" y="478302"/>
                              </a:cubicBezTo>
                              <a:cubicBezTo>
                                <a:pt x="173824" y="491930"/>
                                <a:pt x="189247" y="511797"/>
                                <a:pt x="211016" y="520505"/>
                              </a:cubicBezTo>
                              <a:cubicBezTo>
                                <a:pt x="237499" y="531098"/>
                                <a:pt x="267578" y="528385"/>
                                <a:pt x="295422" y="534573"/>
                              </a:cubicBezTo>
                              <a:cubicBezTo>
                                <a:pt x="309897" y="537790"/>
                                <a:pt x="323557" y="543951"/>
                                <a:pt x="337625" y="548640"/>
                              </a:cubicBezTo>
                              <a:cubicBezTo>
                                <a:pt x="393896" y="543951"/>
                                <a:pt x="450467" y="542036"/>
                                <a:pt x="506437" y="534573"/>
                              </a:cubicBezTo>
                              <a:cubicBezTo>
                                <a:pt x="561404" y="527244"/>
                                <a:pt x="540037" y="514951"/>
                                <a:pt x="590843" y="492370"/>
                              </a:cubicBezTo>
                              <a:cubicBezTo>
                                <a:pt x="617944" y="480325"/>
                                <a:pt x="650573" y="480685"/>
                                <a:pt x="675250" y="464234"/>
                              </a:cubicBezTo>
                              <a:cubicBezTo>
                                <a:pt x="689318" y="454856"/>
                                <a:pt x="702003" y="442966"/>
                                <a:pt x="717453" y="436099"/>
                              </a:cubicBezTo>
                              <a:cubicBezTo>
                                <a:pt x="744554" y="424054"/>
                                <a:pt x="777183" y="424414"/>
                                <a:pt x="801859" y="407963"/>
                              </a:cubicBezTo>
                              <a:cubicBezTo>
                                <a:pt x="898603" y="343468"/>
                                <a:pt x="854186" y="362386"/>
                                <a:pt x="928468" y="337625"/>
                              </a:cubicBezTo>
                              <a:cubicBezTo>
                                <a:pt x="942536" y="323557"/>
                                <a:pt x="957935" y="310706"/>
                                <a:pt x="970671" y="295422"/>
                              </a:cubicBezTo>
                              <a:cubicBezTo>
                                <a:pt x="1059402" y="188944"/>
                                <a:pt x="945086" y="306939"/>
                                <a:pt x="1026942" y="225083"/>
                              </a:cubicBezTo>
                              <a:cubicBezTo>
                                <a:pt x="1036209" y="197282"/>
                                <a:pt x="1044355" y="160509"/>
                                <a:pt x="1069145" y="140677"/>
                              </a:cubicBezTo>
                              <a:cubicBezTo>
                                <a:pt x="1080724" y="131414"/>
                                <a:pt x="1097280" y="131299"/>
                                <a:pt x="1111348" y="126610"/>
                              </a:cubicBezTo>
                              <a:cubicBezTo>
                                <a:pt x="1116037" y="112542"/>
                                <a:pt x="1118214" y="97369"/>
                                <a:pt x="1125416" y="84406"/>
                              </a:cubicBezTo>
                              <a:cubicBezTo>
                                <a:pt x="1141838" y="54847"/>
                                <a:pt x="1181686" y="0"/>
                                <a:pt x="1181686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84" name="Freeform 883"/>
                        <p:cNvSpPr/>
                        <p:nvPr/>
                      </p:nvSpPr>
                      <p:spPr>
                        <a:xfrm>
                          <a:off x="6492081" y="1899138"/>
                          <a:ext cx="466164" cy="537859"/>
                        </a:xfrm>
                        <a:custGeom>
                          <a:avLst/>
                          <a:gdLst>
                            <a:gd name="connsiteX0" fmla="*/ 204141 w 466164"/>
                            <a:gd name="connsiteY0" fmla="*/ 0 h 537859"/>
                            <a:gd name="connsiteX1" fmla="*/ 232276 w 466164"/>
                            <a:gd name="connsiteY1" fmla="*/ 42204 h 537859"/>
                            <a:gd name="connsiteX2" fmla="*/ 274479 w 466164"/>
                            <a:gd name="connsiteY2" fmla="*/ 140677 h 537859"/>
                            <a:gd name="connsiteX3" fmla="*/ 302614 w 466164"/>
                            <a:gd name="connsiteY3" fmla="*/ 168813 h 537859"/>
                            <a:gd name="connsiteX4" fmla="*/ 288547 w 466164"/>
                            <a:gd name="connsiteY4" fmla="*/ 225084 h 537859"/>
                            <a:gd name="connsiteX5" fmla="*/ 204141 w 466164"/>
                            <a:gd name="connsiteY5" fmla="*/ 281354 h 537859"/>
                            <a:gd name="connsiteX6" fmla="*/ 161937 w 466164"/>
                            <a:gd name="connsiteY6" fmla="*/ 351693 h 537859"/>
                            <a:gd name="connsiteX7" fmla="*/ 119734 w 466164"/>
                            <a:gd name="connsiteY7" fmla="*/ 323557 h 537859"/>
                            <a:gd name="connsiteX8" fmla="*/ 77531 w 466164"/>
                            <a:gd name="connsiteY8" fmla="*/ 309490 h 537859"/>
                            <a:gd name="connsiteX9" fmla="*/ 35328 w 466164"/>
                            <a:gd name="connsiteY9" fmla="*/ 323557 h 537859"/>
                            <a:gd name="connsiteX10" fmla="*/ 7193 w 466164"/>
                            <a:gd name="connsiteY10" fmla="*/ 407964 h 537859"/>
                            <a:gd name="connsiteX11" fmla="*/ 21261 w 466164"/>
                            <a:gd name="connsiteY11" fmla="*/ 351693 h 537859"/>
                            <a:gd name="connsiteX12" fmla="*/ 77531 w 466164"/>
                            <a:gd name="connsiteY12" fmla="*/ 337625 h 537859"/>
                            <a:gd name="connsiteX13" fmla="*/ 119734 w 466164"/>
                            <a:gd name="connsiteY13" fmla="*/ 323557 h 537859"/>
                            <a:gd name="connsiteX14" fmla="*/ 147870 w 466164"/>
                            <a:gd name="connsiteY14" fmla="*/ 365760 h 537859"/>
                            <a:gd name="connsiteX15" fmla="*/ 161937 w 466164"/>
                            <a:gd name="connsiteY15" fmla="*/ 436099 h 537859"/>
                            <a:gd name="connsiteX16" fmla="*/ 119734 w 466164"/>
                            <a:gd name="connsiteY16" fmla="*/ 464234 h 537859"/>
                            <a:gd name="connsiteX17" fmla="*/ 35328 w 466164"/>
                            <a:gd name="connsiteY17" fmla="*/ 492370 h 537859"/>
                            <a:gd name="connsiteX18" fmla="*/ 204141 w 466164"/>
                            <a:gd name="connsiteY18" fmla="*/ 492370 h 537859"/>
                            <a:gd name="connsiteX19" fmla="*/ 190073 w 466164"/>
                            <a:gd name="connsiteY19" fmla="*/ 407964 h 537859"/>
                            <a:gd name="connsiteX20" fmla="*/ 274479 w 466164"/>
                            <a:gd name="connsiteY20" fmla="*/ 422031 h 537859"/>
                            <a:gd name="connsiteX21" fmla="*/ 316682 w 466164"/>
                            <a:gd name="connsiteY21" fmla="*/ 450167 h 537859"/>
                            <a:gd name="connsiteX22" fmla="*/ 302614 w 466164"/>
                            <a:gd name="connsiteY22" fmla="*/ 407964 h 537859"/>
                            <a:gd name="connsiteX23" fmla="*/ 218208 w 466164"/>
                            <a:gd name="connsiteY23" fmla="*/ 393896 h 537859"/>
                            <a:gd name="connsiteX24" fmla="*/ 246344 w 466164"/>
                            <a:gd name="connsiteY24" fmla="*/ 365760 h 537859"/>
                            <a:gd name="connsiteX25" fmla="*/ 372953 w 466164"/>
                            <a:gd name="connsiteY25" fmla="*/ 70339 h 537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</a:cxnLst>
                          <a:rect l="l" t="t" r="r" b="b"/>
                          <a:pathLst>
                            <a:path w="466164" h="537859">
                              <a:moveTo>
                                <a:pt x="204141" y="0"/>
                              </a:moveTo>
                              <a:cubicBezTo>
                                <a:pt x="213519" y="14068"/>
                                <a:pt x="224715" y="27081"/>
                                <a:pt x="232276" y="42204"/>
                              </a:cubicBezTo>
                              <a:cubicBezTo>
                                <a:pt x="269788" y="117228"/>
                                <a:pt x="215937" y="52863"/>
                                <a:pt x="274479" y="140677"/>
                              </a:cubicBezTo>
                              <a:cubicBezTo>
                                <a:pt x="281836" y="151713"/>
                                <a:pt x="293236" y="159434"/>
                                <a:pt x="302614" y="168813"/>
                              </a:cubicBezTo>
                              <a:cubicBezTo>
                                <a:pt x="297925" y="187570"/>
                                <a:pt x="297194" y="207791"/>
                                <a:pt x="288547" y="225084"/>
                              </a:cubicBezTo>
                              <a:cubicBezTo>
                                <a:pt x="274226" y="253725"/>
                                <a:pt x="226984" y="269932"/>
                                <a:pt x="204141" y="281354"/>
                              </a:cubicBezTo>
                              <a:cubicBezTo>
                                <a:pt x="200272" y="292961"/>
                                <a:pt x="187684" y="351693"/>
                                <a:pt x="161937" y="351693"/>
                              </a:cubicBezTo>
                              <a:cubicBezTo>
                                <a:pt x="145030" y="351693"/>
                                <a:pt x="134856" y="331118"/>
                                <a:pt x="119734" y="323557"/>
                              </a:cubicBezTo>
                              <a:cubicBezTo>
                                <a:pt x="106471" y="316925"/>
                                <a:pt x="91599" y="314179"/>
                                <a:pt x="77531" y="309490"/>
                              </a:cubicBezTo>
                              <a:cubicBezTo>
                                <a:pt x="63463" y="314179"/>
                                <a:pt x="43947" y="311490"/>
                                <a:pt x="35328" y="323557"/>
                              </a:cubicBezTo>
                              <a:cubicBezTo>
                                <a:pt x="18090" y="347690"/>
                                <a:pt x="0" y="436736"/>
                                <a:pt x="7193" y="407964"/>
                              </a:cubicBezTo>
                              <a:cubicBezTo>
                                <a:pt x="11882" y="389207"/>
                                <a:pt x="7590" y="365365"/>
                                <a:pt x="21261" y="351693"/>
                              </a:cubicBezTo>
                              <a:cubicBezTo>
                                <a:pt x="34932" y="338022"/>
                                <a:pt x="58941" y="342937"/>
                                <a:pt x="77531" y="337625"/>
                              </a:cubicBezTo>
                              <a:cubicBezTo>
                                <a:pt x="91789" y="333551"/>
                                <a:pt x="105666" y="328246"/>
                                <a:pt x="119734" y="323557"/>
                              </a:cubicBezTo>
                              <a:cubicBezTo>
                                <a:pt x="129113" y="337625"/>
                                <a:pt x="137308" y="352558"/>
                                <a:pt x="147870" y="365760"/>
                              </a:cubicBezTo>
                              <a:cubicBezTo>
                                <a:pt x="171195" y="394916"/>
                                <a:pt x="197300" y="391896"/>
                                <a:pt x="161937" y="436099"/>
                              </a:cubicBezTo>
                              <a:cubicBezTo>
                                <a:pt x="151375" y="449301"/>
                                <a:pt x="135184" y="457367"/>
                                <a:pt x="119734" y="464234"/>
                              </a:cubicBezTo>
                              <a:cubicBezTo>
                                <a:pt x="92633" y="476279"/>
                                <a:pt x="35328" y="492370"/>
                                <a:pt x="35328" y="492370"/>
                              </a:cubicBezTo>
                              <a:cubicBezTo>
                                <a:pt x="86610" y="509463"/>
                                <a:pt x="152152" y="537859"/>
                                <a:pt x="204141" y="492370"/>
                              </a:cubicBezTo>
                              <a:cubicBezTo>
                                <a:pt x="225607" y="473587"/>
                                <a:pt x="169904" y="428133"/>
                                <a:pt x="190073" y="407964"/>
                              </a:cubicBezTo>
                              <a:cubicBezTo>
                                <a:pt x="210242" y="387795"/>
                                <a:pt x="246344" y="417342"/>
                                <a:pt x="274479" y="422031"/>
                              </a:cubicBezTo>
                              <a:cubicBezTo>
                                <a:pt x="288547" y="431410"/>
                                <a:pt x="301559" y="457728"/>
                                <a:pt x="316682" y="450167"/>
                              </a:cubicBezTo>
                              <a:cubicBezTo>
                                <a:pt x="329945" y="443536"/>
                                <a:pt x="315489" y="415321"/>
                                <a:pt x="302614" y="407964"/>
                              </a:cubicBezTo>
                              <a:cubicBezTo>
                                <a:pt x="277849" y="393812"/>
                                <a:pt x="246343" y="398585"/>
                                <a:pt x="218208" y="393896"/>
                              </a:cubicBezTo>
                              <a:cubicBezTo>
                                <a:pt x="227587" y="384517"/>
                                <a:pt x="233548" y="369250"/>
                                <a:pt x="246344" y="365760"/>
                              </a:cubicBezTo>
                              <a:cubicBezTo>
                                <a:pt x="466164" y="305809"/>
                                <a:pt x="372953" y="472623"/>
                                <a:pt x="372953" y="70339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85" name="Freeform 884"/>
                        <p:cNvSpPr/>
                        <p:nvPr/>
                      </p:nvSpPr>
                      <p:spPr>
                        <a:xfrm>
                          <a:off x="6893169" y="1800665"/>
                          <a:ext cx="253219" cy="689317"/>
                        </a:xfrm>
                        <a:custGeom>
                          <a:avLst/>
                          <a:gdLst>
                            <a:gd name="connsiteX0" fmla="*/ 28136 w 253219"/>
                            <a:gd name="connsiteY0" fmla="*/ 0 h 689317"/>
                            <a:gd name="connsiteX1" fmla="*/ 70339 w 253219"/>
                            <a:gd name="connsiteY1" fmla="*/ 42203 h 689317"/>
                            <a:gd name="connsiteX2" fmla="*/ 98474 w 253219"/>
                            <a:gd name="connsiteY2" fmla="*/ 126609 h 689317"/>
                            <a:gd name="connsiteX3" fmla="*/ 154745 w 253219"/>
                            <a:gd name="connsiteY3" fmla="*/ 239150 h 689317"/>
                            <a:gd name="connsiteX4" fmla="*/ 182880 w 253219"/>
                            <a:gd name="connsiteY4" fmla="*/ 295421 h 689317"/>
                            <a:gd name="connsiteX5" fmla="*/ 154745 w 253219"/>
                            <a:gd name="connsiteY5" fmla="*/ 407963 h 689317"/>
                            <a:gd name="connsiteX6" fmla="*/ 140677 w 253219"/>
                            <a:gd name="connsiteY6" fmla="*/ 464233 h 689317"/>
                            <a:gd name="connsiteX7" fmla="*/ 126609 w 253219"/>
                            <a:gd name="connsiteY7" fmla="*/ 506437 h 689317"/>
                            <a:gd name="connsiteX8" fmla="*/ 84406 w 253219"/>
                            <a:gd name="connsiteY8" fmla="*/ 534572 h 689317"/>
                            <a:gd name="connsiteX9" fmla="*/ 0 w 253219"/>
                            <a:gd name="connsiteY9" fmla="*/ 562707 h 689317"/>
                            <a:gd name="connsiteX10" fmla="*/ 42203 w 253219"/>
                            <a:gd name="connsiteY10" fmla="*/ 576775 h 689317"/>
                            <a:gd name="connsiteX11" fmla="*/ 112542 w 253219"/>
                            <a:gd name="connsiteY11" fmla="*/ 590843 h 689317"/>
                            <a:gd name="connsiteX12" fmla="*/ 84406 w 253219"/>
                            <a:gd name="connsiteY12" fmla="*/ 675249 h 689317"/>
                            <a:gd name="connsiteX13" fmla="*/ 98474 w 253219"/>
                            <a:gd name="connsiteY13" fmla="*/ 633046 h 689317"/>
                            <a:gd name="connsiteX14" fmla="*/ 154745 w 253219"/>
                            <a:gd name="connsiteY14" fmla="*/ 618978 h 689317"/>
                            <a:gd name="connsiteX15" fmla="*/ 211016 w 253219"/>
                            <a:gd name="connsiteY15" fmla="*/ 647113 h 689317"/>
                            <a:gd name="connsiteX16" fmla="*/ 168813 w 253219"/>
                            <a:gd name="connsiteY16" fmla="*/ 562707 h 689317"/>
                            <a:gd name="connsiteX17" fmla="*/ 182880 w 253219"/>
                            <a:gd name="connsiteY17" fmla="*/ 492369 h 689317"/>
                            <a:gd name="connsiteX18" fmla="*/ 225083 w 253219"/>
                            <a:gd name="connsiteY18" fmla="*/ 450166 h 689317"/>
                            <a:gd name="connsiteX19" fmla="*/ 253219 w 253219"/>
                            <a:gd name="connsiteY19" fmla="*/ 407963 h 689317"/>
                            <a:gd name="connsiteX20" fmla="*/ 239151 w 253219"/>
                            <a:gd name="connsiteY20" fmla="*/ 225083 h 689317"/>
                            <a:gd name="connsiteX21" fmla="*/ 211016 w 253219"/>
                            <a:gd name="connsiteY21" fmla="*/ 182880 h 689317"/>
                            <a:gd name="connsiteX22" fmla="*/ 196948 w 253219"/>
                            <a:gd name="connsiteY22" fmla="*/ 140677 h 689317"/>
                            <a:gd name="connsiteX23" fmla="*/ 140677 w 253219"/>
                            <a:gd name="connsiteY23" fmla="*/ 70338 h 689317"/>
                            <a:gd name="connsiteX24" fmla="*/ 140677 w 253219"/>
                            <a:gd name="connsiteY24" fmla="*/ 0 h 6893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253219" h="689317">
                              <a:moveTo>
                                <a:pt x="28136" y="0"/>
                              </a:moveTo>
                              <a:cubicBezTo>
                                <a:pt x="42204" y="14068"/>
                                <a:pt x="60677" y="24812"/>
                                <a:pt x="70339" y="42203"/>
                              </a:cubicBezTo>
                              <a:cubicBezTo>
                                <a:pt x="84742" y="68128"/>
                                <a:pt x="85211" y="100083"/>
                                <a:pt x="98474" y="126609"/>
                              </a:cubicBezTo>
                              <a:lnTo>
                                <a:pt x="154745" y="239150"/>
                              </a:lnTo>
                              <a:lnTo>
                                <a:pt x="182880" y="295421"/>
                              </a:lnTo>
                              <a:lnTo>
                                <a:pt x="154745" y="407963"/>
                              </a:lnTo>
                              <a:cubicBezTo>
                                <a:pt x="150056" y="426720"/>
                                <a:pt x="146791" y="445891"/>
                                <a:pt x="140677" y="464233"/>
                              </a:cubicBezTo>
                              <a:cubicBezTo>
                                <a:pt x="135988" y="478301"/>
                                <a:pt x="135873" y="494858"/>
                                <a:pt x="126609" y="506437"/>
                              </a:cubicBezTo>
                              <a:cubicBezTo>
                                <a:pt x="116047" y="519639"/>
                                <a:pt x="99856" y="527705"/>
                                <a:pt x="84406" y="534572"/>
                              </a:cubicBezTo>
                              <a:cubicBezTo>
                                <a:pt x="57305" y="546617"/>
                                <a:pt x="0" y="562707"/>
                                <a:pt x="0" y="562707"/>
                              </a:cubicBezTo>
                              <a:cubicBezTo>
                                <a:pt x="14068" y="567396"/>
                                <a:pt x="27374" y="576775"/>
                                <a:pt x="42203" y="576775"/>
                              </a:cubicBezTo>
                              <a:cubicBezTo>
                                <a:pt x="115251" y="576775"/>
                                <a:pt x="57586" y="535887"/>
                                <a:pt x="112542" y="590843"/>
                              </a:cubicBezTo>
                              <a:lnTo>
                                <a:pt x="84406" y="675249"/>
                              </a:lnTo>
                              <a:cubicBezTo>
                                <a:pt x="79717" y="689317"/>
                                <a:pt x="84088" y="636643"/>
                                <a:pt x="98474" y="633046"/>
                              </a:cubicBezTo>
                              <a:lnTo>
                                <a:pt x="154745" y="618978"/>
                              </a:lnTo>
                              <a:cubicBezTo>
                                <a:pt x="173502" y="628356"/>
                                <a:pt x="193567" y="658745"/>
                                <a:pt x="211016" y="647113"/>
                              </a:cubicBezTo>
                              <a:cubicBezTo>
                                <a:pt x="242126" y="626373"/>
                                <a:pt x="177419" y="571314"/>
                                <a:pt x="168813" y="562707"/>
                              </a:cubicBezTo>
                              <a:cubicBezTo>
                                <a:pt x="173502" y="539261"/>
                                <a:pt x="172187" y="513755"/>
                                <a:pt x="182880" y="492369"/>
                              </a:cubicBezTo>
                              <a:cubicBezTo>
                                <a:pt x="191777" y="474575"/>
                                <a:pt x="212347" y="465449"/>
                                <a:pt x="225083" y="450166"/>
                              </a:cubicBezTo>
                              <a:cubicBezTo>
                                <a:pt x="235907" y="437177"/>
                                <a:pt x="243840" y="422031"/>
                                <a:pt x="253219" y="407963"/>
                              </a:cubicBezTo>
                              <a:cubicBezTo>
                                <a:pt x="248530" y="347003"/>
                                <a:pt x="250418" y="285176"/>
                                <a:pt x="239151" y="225083"/>
                              </a:cubicBezTo>
                              <a:cubicBezTo>
                                <a:pt x="236035" y="208465"/>
                                <a:pt x="218577" y="198002"/>
                                <a:pt x="211016" y="182880"/>
                              </a:cubicBezTo>
                              <a:cubicBezTo>
                                <a:pt x="204384" y="169617"/>
                                <a:pt x="204577" y="153393"/>
                                <a:pt x="196948" y="140677"/>
                              </a:cubicBezTo>
                              <a:cubicBezTo>
                                <a:pt x="175236" y="104490"/>
                                <a:pt x="152743" y="118599"/>
                                <a:pt x="140677" y="70338"/>
                              </a:cubicBezTo>
                              <a:cubicBezTo>
                                <a:pt x="134990" y="47592"/>
                                <a:pt x="140677" y="23446"/>
                                <a:pt x="140677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86" name="Oval 885"/>
                        <p:cNvSpPr/>
                        <p:nvPr/>
                      </p:nvSpPr>
                      <p:spPr>
                        <a:xfrm>
                          <a:off x="6019800" y="990600"/>
                          <a:ext cx="45719" cy="76200"/>
                        </a:xfrm>
                        <a:prstGeom prst="ellipse">
                          <a:avLst/>
                        </a:prstGeom>
                        <a:grpFill/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833" name="Group 832"/>
                    <p:cNvGrpSpPr/>
                    <p:nvPr/>
                  </p:nvGrpSpPr>
                  <p:grpSpPr>
                    <a:xfrm>
                      <a:off x="3352800" y="533399"/>
                      <a:ext cx="990600" cy="685799"/>
                      <a:chOff x="5795889" y="844062"/>
                      <a:chExt cx="2335237" cy="1645920"/>
                    </a:xfrm>
                    <a:solidFill>
                      <a:srgbClr val="FFCC00"/>
                    </a:solidFill>
                  </p:grpSpPr>
                  <p:sp>
                    <p:nvSpPr>
                      <p:cNvPr id="867" name="Freeform 866"/>
                      <p:cNvSpPr/>
                      <p:nvPr/>
                    </p:nvSpPr>
                    <p:spPr>
                      <a:xfrm>
                        <a:off x="5913120" y="1029085"/>
                        <a:ext cx="1650609" cy="911233"/>
                      </a:xfrm>
                      <a:custGeom>
                        <a:avLst/>
                        <a:gdLst>
                          <a:gd name="connsiteX0" fmla="*/ 23446 w 1650609"/>
                          <a:gd name="connsiteY0" fmla="*/ 321413 h 911233"/>
                          <a:gd name="connsiteX1" fmla="*/ 93785 w 1650609"/>
                          <a:gd name="connsiteY1" fmla="*/ 251075 h 911233"/>
                          <a:gd name="connsiteX2" fmla="*/ 135988 w 1650609"/>
                          <a:gd name="connsiteY2" fmla="*/ 222940 h 911233"/>
                          <a:gd name="connsiteX3" fmla="*/ 164123 w 1650609"/>
                          <a:gd name="connsiteY3" fmla="*/ 265143 h 911233"/>
                          <a:gd name="connsiteX4" fmla="*/ 234462 w 1650609"/>
                          <a:gd name="connsiteY4" fmla="*/ 335481 h 911233"/>
                          <a:gd name="connsiteX5" fmla="*/ 276665 w 1650609"/>
                          <a:gd name="connsiteY5" fmla="*/ 405820 h 911233"/>
                          <a:gd name="connsiteX6" fmla="*/ 304800 w 1650609"/>
                          <a:gd name="connsiteY6" fmla="*/ 532429 h 911233"/>
                          <a:gd name="connsiteX7" fmla="*/ 375138 w 1650609"/>
                          <a:gd name="connsiteY7" fmla="*/ 602767 h 911233"/>
                          <a:gd name="connsiteX8" fmla="*/ 459545 w 1650609"/>
                          <a:gd name="connsiteY8" fmla="*/ 701241 h 911233"/>
                          <a:gd name="connsiteX9" fmla="*/ 487680 w 1650609"/>
                          <a:gd name="connsiteY9" fmla="*/ 729377 h 911233"/>
                          <a:gd name="connsiteX10" fmla="*/ 572086 w 1650609"/>
                          <a:gd name="connsiteY10" fmla="*/ 785647 h 911233"/>
                          <a:gd name="connsiteX11" fmla="*/ 600222 w 1650609"/>
                          <a:gd name="connsiteY11" fmla="*/ 813783 h 911233"/>
                          <a:gd name="connsiteX12" fmla="*/ 656492 w 1650609"/>
                          <a:gd name="connsiteY12" fmla="*/ 827850 h 911233"/>
                          <a:gd name="connsiteX13" fmla="*/ 754966 w 1650609"/>
                          <a:gd name="connsiteY13" fmla="*/ 855986 h 911233"/>
                          <a:gd name="connsiteX14" fmla="*/ 783102 w 1650609"/>
                          <a:gd name="connsiteY14" fmla="*/ 884121 h 911233"/>
                          <a:gd name="connsiteX15" fmla="*/ 1022252 w 1650609"/>
                          <a:gd name="connsiteY15" fmla="*/ 884121 h 911233"/>
                          <a:gd name="connsiteX16" fmla="*/ 1120726 w 1650609"/>
                          <a:gd name="connsiteY16" fmla="*/ 855986 h 911233"/>
                          <a:gd name="connsiteX17" fmla="*/ 1261403 w 1650609"/>
                          <a:gd name="connsiteY17" fmla="*/ 743444 h 911233"/>
                          <a:gd name="connsiteX18" fmla="*/ 1289538 w 1650609"/>
                          <a:gd name="connsiteY18" fmla="*/ 701241 h 911233"/>
                          <a:gd name="connsiteX19" fmla="*/ 1317674 w 1650609"/>
                          <a:gd name="connsiteY19" fmla="*/ 616835 h 911233"/>
                          <a:gd name="connsiteX20" fmla="*/ 1331742 w 1650609"/>
                          <a:gd name="connsiteY20" fmla="*/ 574632 h 911233"/>
                          <a:gd name="connsiteX21" fmla="*/ 1345809 w 1650609"/>
                          <a:gd name="connsiteY21" fmla="*/ 518361 h 911233"/>
                          <a:gd name="connsiteX22" fmla="*/ 1373945 w 1650609"/>
                          <a:gd name="connsiteY22" fmla="*/ 433955 h 911233"/>
                          <a:gd name="connsiteX23" fmla="*/ 1430215 w 1650609"/>
                          <a:gd name="connsiteY23" fmla="*/ 349549 h 911233"/>
                          <a:gd name="connsiteX24" fmla="*/ 1472418 w 1650609"/>
                          <a:gd name="connsiteY24" fmla="*/ 335481 h 911233"/>
                          <a:gd name="connsiteX25" fmla="*/ 1514622 w 1650609"/>
                          <a:gd name="connsiteY25" fmla="*/ 194804 h 911233"/>
                          <a:gd name="connsiteX26" fmla="*/ 1556825 w 1650609"/>
                          <a:gd name="connsiteY26" fmla="*/ 152601 h 911233"/>
                          <a:gd name="connsiteX27" fmla="*/ 1599028 w 1650609"/>
                          <a:gd name="connsiteY27" fmla="*/ 82263 h 911233"/>
                          <a:gd name="connsiteX28" fmla="*/ 1613095 w 1650609"/>
                          <a:gd name="connsiteY28" fmla="*/ 40060 h 911233"/>
                          <a:gd name="connsiteX29" fmla="*/ 1641231 w 1650609"/>
                          <a:gd name="connsiteY29" fmla="*/ 11924 h 911233"/>
                          <a:gd name="connsiteX30" fmla="*/ 1556825 w 1650609"/>
                          <a:gd name="connsiteY30" fmla="*/ 54127 h 911233"/>
                          <a:gd name="connsiteX31" fmla="*/ 1444283 w 1650609"/>
                          <a:gd name="connsiteY31" fmla="*/ 82263 h 911233"/>
                          <a:gd name="connsiteX32" fmla="*/ 1359877 w 1650609"/>
                          <a:gd name="connsiteY32" fmla="*/ 96330 h 9112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</a:cxnLst>
                        <a:rect l="l" t="t" r="r" b="b"/>
                        <a:pathLst>
                          <a:path w="1650609" h="911233">
                            <a:moveTo>
                              <a:pt x="23446" y="321413"/>
                            </a:moveTo>
                            <a:cubicBezTo>
                              <a:pt x="135987" y="246387"/>
                              <a:pt x="0" y="344859"/>
                              <a:pt x="93785" y="251075"/>
                            </a:cubicBezTo>
                            <a:cubicBezTo>
                              <a:pt x="105740" y="239120"/>
                              <a:pt x="121920" y="232318"/>
                              <a:pt x="135988" y="222940"/>
                            </a:cubicBezTo>
                            <a:cubicBezTo>
                              <a:pt x="145366" y="237008"/>
                              <a:pt x="152990" y="252419"/>
                              <a:pt x="164123" y="265143"/>
                            </a:cubicBezTo>
                            <a:cubicBezTo>
                              <a:pt x="185958" y="290097"/>
                              <a:pt x="234462" y="335481"/>
                              <a:pt x="234462" y="335481"/>
                            </a:cubicBezTo>
                            <a:cubicBezTo>
                              <a:pt x="274311" y="455033"/>
                              <a:pt x="218734" y="309268"/>
                              <a:pt x="276665" y="405820"/>
                            </a:cubicBezTo>
                            <a:cubicBezTo>
                              <a:pt x="295969" y="437994"/>
                              <a:pt x="295570" y="504739"/>
                              <a:pt x="304800" y="532429"/>
                            </a:cubicBezTo>
                            <a:cubicBezTo>
                              <a:pt x="318198" y="572623"/>
                              <a:pt x="342983" y="581330"/>
                              <a:pt x="375138" y="602767"/>
                            </a:cubicBezTo>
                            <a:cubicBezTo>
                              <a:pt x="417989" y="667043"/>
                              <a:pt x="391317" y="633012"/>
                              <a:pt x="459545" y="701241"/>
                            </a:cubicBezTo>
                            <a:cubicBezTo>
                              <a:pt x="468923" y="710620"/>
                              <a:pt x="476644" y="722020"/>
                              <a:pt x="487680" y="729377"/>
                            </a:cubicBezTo>
                            <a:cubicBezTo>
                              <a:pt x="515815" y="748134"/>
                              <a:pt x="548176" y="761737"/>
                              <a:pt x="572086" y="785647"/>
                            </a:cubicBezTo>
                            <a:cubicBezTo>
                              <a:pt x="581465" y="795026"/>
                              <a:pt x="588359" y="807851"/>
                              <a:pt x="600222" y="813783"/>
                            </a:cubicBezTo>
                            <a:cubicBezTo>
                              <a:pt x="617515" y="822429"/>
                              <a:pt x="637902" y="822539"/>
                              <a:pt x="656492" y="827850"/>
                            </a:cubicBezTo>
                            <a:cubicBezTo>
                              <a:pt x="797793" y="868222"/>
                              <a:pt x="579016" y="811998"/>
                              <a:pt x="754966" y="855986"/>
                            </a:cubicBezTo>
                            <a:cubicBezTo>
                              <a:pt x="764345" y="865364"/>
                              <a:pt x="770519" y="879927"/>
                              <a:pt x="783102" y="884121"/>
                            </a:cubicBezTo>
                            <a:cubicBezTo>
                              <a:pt x="864438" y="911233"/>
                              <a:pt x="939245" y="892422"/>
                              <a:pt x="1022252" y="884121"/>
                            </a:cubicBezTo>
                            <a:cubicBezTo>
                              <a:pt x="1035492" y="880811"/>
                              <a:pt x="1104217" y="865157"/>
                              <a:pt x="1120726" y="855986"/>
                            </a:cubicBezTo>
                            <a:cubicBezTo>
                              <a:pt x="1160563" y="833854"/>
                              <a:pt x="1233498" y="785302"/>
                              <a:pt x="1261403" y="743444"/>
                            </a:cubicBezTo>
                            <a:cubicBezTo>
                              <a:pt x="1270781" y="729376"/>
                              <a:pt x="1282671" y="716691"/>
                              <a:pt x="1289538" y="701241"/>
                            </a:cubicBezTo>
                            <a:cubicBezTo>
                              <a:pt x="1301583" y="674140"/>
                              <a:pt x="1308295" y="644970"/>
                              <a:pt x="1317674" y="616835"/>
                            </a:cubicBezTo>
                            <a:cubicBezTo>
                              <a:pt x="1322363" y="602767"/>
                              <a:pt x="1328146" y="589018"/>
                              <a:pt x="1331742" y="574632"/>
                            </a:cubicBezTo>
                            <a:cubicBezTo>
                              <a:pt x="1336431" y="555875"/>
                              <a:pt x="1340253" y="536880"/>
                              <a:pt x="1345809" y="518361"/>
                            </a:cubicBezTo>
                            <a:cubicBezTo>
                              <a:pt x="1354331" y="489954"/>
                              <a:pt x="1357494" y="458631"/>
                              <a:pt x="1373945" y="433955"/>
                            </a:cubicBezTo>
                            <a:cubicBezTo>
                              <a:pt x="1392702" y="405820"/>
                              <a:pt x="1398136" y="360242"/>
                              <a:pt x="1430215" y="349549"/>
                            </a:cubicBezTo>
                            <a:lnTo>
                              <a:pt x="1472418" y="335481"/>
                            </a:lnTo>
                            <a:cubicBezTo>
                              <a:pt x="1478794" y="309979"/>
                              <a:pt x="1503205" y="206221"/>
                              <a:pt x="1514622" y="194804"/>
                            </a:cubicBezTo>
                            <a:lnTo>
                              <a:pt x="1556825" y="152601"/>
                            </a:lnTo>
                            <a:cubicBezTo>
                              <a:pt x="1596674" y="33047"/>
                              <a:pt x="1541097" y="178814"/>
                              <a:pt x="1599028" y="82263"/>
                            </a:cubicBezTo>
                            <a:cubicBezTo>
                              <a:pt x="1606657" y="69548"/>
                              <a:pt x="1605466" y="52775"/>
                              <a:pt x="1613095" y="40060"/>
                            </a:cubicBezTo>
                            <a:cubicBezTo>
                              <a:pt x="1619919" y="28687"/>
                              <a:pt x="1650609" y="21303"/>
                              <a:pt x="1641231" y="11924"/>
                            </a:cubicBezTo>
                            <a:cubicBezTo>
                              <a:pt x="1629308" y="0"/>
                              <a:pt x="1558555" y="53498"/>
                              <a:pt x="1556825" y="54127"/>
                            </a:cubicBezTo>
                            <a:cubicBezTo>
                              <a:pt x="1520485" y="67342"/>
                              <a:pt x="1482426" y="75906"/>
                              <a:pt x="1444283" y="82263"/>
                            </a:cubicBezTo>
                            <a:lnTo>
                              <a:pt x="1359877" y="9633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868" name="Group 867"/>
                      <p:cNvGrpSpPr/>
                      <p:nvPr/>
                    </p:nvGrpSpPr>
                    <p:grpSpPr>
                      <a:xfrm>
                        <a:off x="5795889" y="844062"/>
                        <a:ext cx="2335237" cy="1645920"/>
                        <a:chOff x="5795889" y="844062"/>
                        <a:chExt cx="2335237" cy="1645920"/>
                      </a:xfrm>
                      <a:grpFill/>
                    </p:grpSpPr>
                    <p:sp>
                      <p:nvSpPr>
                        <p:cNvPr id="869" name="Freeform 868"/>
                        <p:cNvSpPr/>
                        <p:nvPr/>
                      </p:nvSpPr>
                      <p:spPr>
                        <a:xfrm>
                          <a:off x="5814148" y="1266092"/>
                          <a:ext cx="111433" cy="359576"/>
                        </a:xfrm>
                        <a:custGeom>
                          <a:avLst/>
                          <a:gdLst>
                            <a:gd name="connsiteX0" fmla="*/ 23944 w 111433"/>
                            <a:gd name="connsiteY0" fmla="*/ 0 h 359576"/>
                            <a:gd name="connsiteX1" fmla="*/ 23944 w 111433"/>
                            <a:gd name="connsiteY1" fmla="*/ 126610 h 359576"/>
                            <a:gd name="connsiteX2" fmla="*/ 38012 w 111433"/>
                            <a:gd name="connsiteY2" fmla="*/ 239151 h 359576"/>
                            <a:gd name="connsiteX3" fmla="*/ 52080 w 111433"/>
                            <a:gd name="connsiteY3" fmla="*/ 337625 h 359576"/>
                            <a:gd name="connsiteX4" fmla="*/ 80215 w 111433"/>
                            <a:gd name="connsiteY4" fmla="*/ 211016 h 359576"/>
                            <a:gd name="connsiteX5" fmla="*/ 94283 w 111433"/>
                            <a:gd name="connsiteY5" fmla="*/ 168813 h 359576"/>
                            <a:gd name="connsiteX6" fmla="*/ 108350 w 111433"/>
                            <a:gd name="connsiteY6" fmla="*/ 28136 h 3595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11433" h="359576">
                              <a:moveTo>
                                <a:pt x="23944" y="0"/>
                              </a:moveTo>
                              <a:cubicBezTo>
                                <a:pt x="0" y="71837"/>
                                <a:pt x="9089" y="22626"/>
                                <a:pt x="23944" y="126610"/>
                              </a:cubicBezTo>
                              <a:cubicBezTo>
                                <a:pt x="29290" y="164036"/>
                                <a:pt x="33015" y="201677"/>
                                <a:pt x="38012" y="239151"/>
                              </a:cubicBezTo>
                              <a:cubicBezTo>
                                <a:pt x="42394" y="272018"/>
                                <a:pt x="47391" y="304800"/>
                                <a:pt x="52080" y="337625"/>
                              </a:cubicBezTo>
                              <a:cubicBezTo>
                                <a:pt x="83749" y="242614"/>
                                <a:pt x="47201" y="359576"/>
                                <a:pt x="80215" y="211016"/>
                              </a:cubicBezTo>
                              <a:cubicBezTo>
                                <a:pt x="83432" y="196540"/>
                                <a:pt x="89594" y="182881"/>
                                <a:pt x="94283" y="168813"/>
                              </a:cubicBezTo>
                              <a:cubicBezTo>
                                <a:pt x="111433" y="65905"/>
                                <a:pt x="108350" y="112930"/>
                                <a:pt x="108350" y="2813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70" name="Freeform 869"/>
                        <p:cNvSpPr/>
                        <p:nvPr/>
                      </p:nvSpPr>
                      <p:spPr>
                        <a:xfrm>
                          <a:off x="5795889" y="844062"/>
                          <a:ext cx="1521749" cy="506436"/>
                        </a:xfrm>
                        <a:custGeom>
                          <a:avLst/>
                          <a:gdLst>
                            <a:gd name="connsiteX0" fmla="*/ 42203 w 1521749"/>
                            <a:gd name="connsiteY0" fmla="*/ 436098 h 506436"/>
                            <a:gd name="connsiteX1" fmla="*/ 28136 w 1521749"/>
                            <a:gd name="connsiteY1" fmla="*/ 323556 h 506436"/>
                            <a:gd name="connsiteX2" fmla="*/ 0 w 1521749"/>
                            <a:gd name="connsiteY2" fmla="*/ 239150 h 506436"/>
                            <a:gd name="connsiteX3" fmla="*/ 14068 w 1521749"/>
                            <a:gd name="connsiteY3" fmla="*/ 112541 h 506436"/>
                            <a:gd name="connsiteX4" fmla="*/ 42203 w 1521749"/>
                            <a:gd name="connsiteY4" fmla="*/ 70338 h 506436"/>
                            <a:gd name="connsiteX5" fmla="*/ 112542 w 1521749"/>
                            <a:gd name="connsiteY5" fmla="*/ 14067 h 506436"/>
                            <a:gd name="connsiteX6" fmla="*/ 154745 w 1521749"/>
                            <a:gd name="connsiteY6" fmla="*/ 0 h 506436"/>
                            <a:gd name="connsiteX7" fmla="*/ 253219 w 1521749"/>
                            <a:gd name="connsiteY7" fmla="*/ 14067 h 506436"/>
                            <a:gd name="connsiteX8" fmla="*/ 281354 w 1521749"/>
                            <a:gd name="connsiteY8" fmla="*/ 42203 h 506436"/>
                            <a:gd name="connsiteX9" fmla="*/ 323557 w 1521749"/>
                            <a:gd name="connsiteY9" fmla="*/ 56270 h 506436"/>
                            <a:gd name="connsiteX10" fmla="*/ 379828 w 1521749"/>
                            <a:gd name="connsiteY10" fmla="*/ 140676 h 506436"/>
                            <a:gd name="connsiteX11" fmla="*/ 436099 w 1521749"/>
                            <a:gd name="connsiteY11" fmla="*/ 225083 h 506436"/>
                            <a:gd name="connsiteX12" fmla="*/ 450166 w 1521749"/>
                            <a:gd name="connsiteY12" fmla="*/ 267286 h 506436"/>
                            <a:gd name="connsiteX13" fmla="*/ 478302 w 1521749"/>
                            <a:gd name="connsiteY13" fmla="*/ 323556 h 506436"/>
                            <a:gd name="connsiteX14" fmla="*/ 534573 w 1521749"/>
                            <a:gd name="connsiteY14" fmla="*/ 393895 h 506436"/>
                            <a:gd name="connsiteX15" fmla="*/ 576776 w 1521749"/>
                            <a:gd name="connsiteY15" fmla="*/ 422030 h 506436"/>
                            <a:gd name="connsiteX16" fmla="*/ 604911 w 1521749"/>
                            <a:gd name="connsiteY16" fmla="*/ 450166 h 506436"/>
                            <a:gd name="connsiteX17" fmla="*/ 787791 w 1521749"/>
                            <a:gd name="connsiteY17" fmla="*/ 506436 h 506436"/>
                            <a:gd name="connsiteX18" fmla="*/ 1069145 w 1521749"/>
                            <a:gd name="connsiteY18" fmla="*/ 492369 h 506436"/>
                            <a:gd name="connsiteX19" fmla="*/ 1125416 w 1521749"/>
                            <a:gd name="connsiteY19" fmla="*/ 478301 h 506436"/>
                            <a:gd name="connsiteX20" fmla="*/ 1209822 w 1521749"/>
                            <a:gd name="connsiteY20" fmla="*/ 422030 h 506436"/>
                            <a:gd name="connsiteX21" fmla="*/ 1308296 w 1521749"/>
                            <a:gd name="connsiteY21" fmla="*/ 379827 h 506436"/>
                            <a:gd name="connsiteX22" fmla="*/ 1392702 w 1521749"/>
                            <a:gd name="connsiteY22" fmla="*/ 323556 h 506436"/>
                            <a:gd name="connsiteX23" fmla="*/ 1420837 w 1521749"/>
                            <a:gd name="connsiteY23" fmla="*/ 281353 h 506436"/>
                            <a:gd name="connsiteX24" fmla="*/ 1491176 w 1521749"/>
                            <a:gd name="connsiteY24" fmla="*/ 225083 h 506436"/>
                            <a:gd name="connsiteX25" fmla="*/ 1519311 w 1521749"/>
                            <a:gd name="connsiteY25" fmla="*/ 267286 h 506436"/>
                            <a:gd name="connsiteX26" fmla="*/ 1505243 w 1521749"/>
                            <a:gd name="connsiteY26" fmla="*/ 309489 h 506436"/>
                            <a:gd name="connsiteX27" fmla="*/ 1434905 w 1521749"/>
                            <a:gd name="connsiteY27" fmla="*/ 393895 h 506436"/>
                            <a:gd name="connsiteX28" fmla="*/ 1420837 w 1521749"/>
                            <a:gd name="connsiteY28" fmla="*/ 422030 h 5064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1521749" h="506436">
                              <a:moveTo>
                                <a:pt x="42203" y="436098"/>
                              </a:moveTo>
                              <a:cubicBezTo>
                                <a:pt x="37514" y="398584"/>
                                <a:pt x="36057" y="360523"/>
                                <a:pt x="28136" y="323556"/>
                              </a:cubicBezTo>
                              <a:cubicBezTo>
                                <a:pt x="21922" y="294557"/>
                                <a:pt x="0" y="239150"/>
                                <a:pt x="0" y="239150"/>
                              </a:cubicBezTo>
                              <a:cubicBezTo>
                                <a:pt x="4689" y="196947"/>
                                <a:pt x="3769" y="153736"/>
                                <a:pt x="14068" y="112541"/>
                              </a:cubicBezTo>
                              <a:cubicBezTo>
                                <a:pt x="18169" y="96139"/>
                                <a:pt x="31641" y="83540"/>
                                <a:pt x="42203" y="70338"/>
                              </a:cubicBezTo>
                              <a:cubicBezTo>
                                <a:pt x="59647" y="48533"/>
                                <a:pt x="88173" y="26251"/>
                                <a:pt x="112542" y="14067"/>
                              </a:cubicBezTo>
                              <a:cubicBezTo>
                                <a:pt x="125805" y="7435"/>
                                <a:pt x="140677" y="4689"/>
                                <a:pt x="154745" y="0"/>
                              </a:cubicBezTo>
                              <a:cubicBezTo>
                                <a:pt x="187570" y="4689"/>
                                <a:pt x="221763" y="3582"/>
                                <a:pt x="253219" y="14067"/>
                              </a:cubicBezTo>
                              <a:cubicBezTo>
                                <a:pt x="265802" y="18261"/>
                                <a:pt x="269981" y="35379"/>
                                <a:pt x="281354" y="42203"/>
                              </a:cubicBezTo>
                              <a:cubicBezTo>
                                <a:pt x="294069" y="49832"/>
                                <a:pt x="309489" y="51581"/>
                                <a:pt x="323557" y="56270"/>
                              </a:cubicBezTo>
                              <a:cubicBezTo>
                                <a:pt x="377294" y="110007"/>
                                <a:pt x="328728" y="55510"/>
                                <a:pt x="379828" y="140676"/>
                              </a:cubicBezTo>
                              <a:cubicBezTo>
                                <a:pt x="397226" y="169672"/>
                                <a:pt x="436099" y="225083"/>
                                <a:pt x="436099" y="225083"/>
                              </a:cubicBezTo>
                              <a:cubicBezTo>
                                <a:pt x="440788" y="239151"/>
                                <a:pt x="444325" y="253656"/>
                                <a:pt x="450166" y="267286"/>
                              </a:cubicBezTo>
                              <a:cubicBezTo>
                                <a:pt x="458427" y="286561"/>
                                <a:pt x="467898" y="305348"/>
                                <a:pt x="478302" y="323556"/>
                              </a:cubicBezTo>
                              <a:cubicBezTo>
                                <a:pt x="493698" y="350499"/>
                                <a:pt x="510246" y="374434"/>
                                <a:pt x="534573" y="393895"/>
                              </a:cubicBezTo>
                              <a:cubicBezTo>
                                <a:pt x="547775" y="404457"/>
                                <a:pt x="563574" y="411468"/>
                                <a:pt x="576776" y="422030"/>
                              </a:cubicBezTo>
                              <a:cubicBezTo>
                                <a:pt x="587133" y="430316"/>
                                <a:pt x="593048" y="444234"/>
                                <a:pt x="604911" y="450166"/>
                              </a:cubicBezTo>
                              <a:cubicBezTo>
                                <a:pt x="630864" y="463143"/>
                                <a:pt x="765365" y="500029"/>
                                <a:pt x="787791" y="506436"/>
                              </a:cubicBezTo>
                              <a:cubicBezTo>
                                <a:pt x="881576" y="501747"/>
                                <a:pt x="975568" y="500167"/>
                                <a:pt x="1069145" y="492369"/>
                              </a:cubicBezTo>
                              <a:cubicBezTo>
                                <a:pt x="1088413" y="490763"/>
                                <a:pt x="1108123" y="486948"/>
                                <a:pt x="1125416" y="478301"/>
                              </a:cubicBezTo>
                              <a:cubicBezTo>
                                <a:pt x="1155661" y="463179"/>
                                <a:pt x="1177743" y="432723"/>
                                <a:pt x="1209822" y="422030"/>
                              </a:cubicBezTo>
                              <a:cubicBezTo>
                                <a:pt x="1253484" y="407477"/>
                                <a:pt x="1264834" y="405904"/>
                                <a:pt x="1308296" y="379827"/>
                              </a:cubicBezTo>
                              <a:cubicBezTo>
                                <a:pt x="1337292" y="362429"/>
                                <a:pt x="1392702" y="323556"/>
                                <a:pt x="1392702" y="323556"/>
                              </a:cubicBezTo>
                              <a:cubicBezTo>
                                <a:pt x="1402080" y="309488"/>
                                <a:pt x="1410275" y="294555"/>
                                <a:pt x="1420837" y="281353"/>
                              </a:cubicBezTo>
                              <a:cubicBezTo>
                                <a:pt x="1443745" y="252719"/>
                                <a:pt x="1459842" y="245972"/>
                                <a:pt x="1491176" y="225083"/>
                              </a:cubicBezTo>
                              <a:cubicBezTo>
                                <a:pt x="1500554" y="239151"/>
                                <a:pt x="1516532" y="250609"/>
                                <a:pt x="1519311" y="267286"/>
                              </a:cubicBezTo>
                              <a:cubicBezTo>
                                <a:pt x="1521749" y="281913"/>
                                <a:pt x="1511875" y="296226"/>
                                <a:pt x="1505243" y="309489"/>
                              </a:cubicBezTo>
                              <a:cubicBezTo>
                                <a:pt x="1476844" y="366287"/>
                                <a:pt x="1476388" y="342041"/>
                                <a:pt x="1434905" y="393895"/>
                              </a:cubicBezTo>
                              <a:cubicBezTo>
                                <a:pt x="1428355" y="402083"/>
                                <a:pt x="1425526" y="412652"/>
                                <a:pt x="1420837" y="42203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71" name="Freeform 870"/>
                        <p:cNvSpPr/>
                        <p:nvPr/>
                      </p:nvSpPr>
                      <p:spPr>
                        <a:xfrm>
                          <a:off x="7272997" y="1252025"/>
                          <a:ext cx="845543" cy="295421"/>
                        </a:xfrm>
                        <a:custGeom>
                          <a:avLst/>
                          <a:gdLst>
                            <a:gd name="connsiteX0" fmla="*/ 0 w 845543"/>
                            <a:gd name="connsiteY0" fmla="*/ 295421 h 295421"/>
                            <a:gd name="connsiteX1" fmla="*/ 351692 w 845543"/>
                            <a:gd name="connsiteY1" fmla="*/ 281353 h 295421"/>
                            <a:gd name="connsiteX2" fmla="*/ 450166 w 845543"/>
                            <a:gd name="connsiteY2" fmla="*/ 267286 h 295421"/>
                            <a:gd name="connsiteX3" fmla="*/ 492369 w 845543"/>
                            <a:gd name="connsiteY3" fmla="*/ 253218 h 295421"/>
                            <a:gd name="connsiteX4" fmla="*/ 815926 w 845543"/>
                            <a:gd name="connsiteY4" fmla="*/ 239150 h 295421"/>
                            <a:gd name="connsiteX5" fmla="*/ 815926 w 845543"/>
                            <a:gd name="connsiteY5" fmla="*/ 154744 h 295421"/>
                            <a:gd name="connsiteX6" fmla="*/ 759655 w 845543"/>
                            <a:gd name="connsiteY6" fmla="*/ 140677 h 295421"/>
                            <a:gd name="connsiteX7" fmla="*/ 745588 w 845543"/>
                            <a:gd name="connsiteY7" fmla="*/ 98473 h 295421"/>
                            <a:gd name="connsiteX8" fmla="*/ 829994 w 845543"/>
                            <a:gd name="connsiteY8" fmla="*/ 14067 h 295421"/>
                            <a:gd name="connsiteX9" fmla="*/ 844061 w 845543"/>
                            <a:gd name="connsiteY9" fmla="*/ 0 h 2954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845543" h="295421">
                              <a:moveTo>
                                <a:pt x="0" y="295421"/>
                              </a:moveTo>
                              <a:cubicBezTo>
                                <a:pt x="117231" y="290732"/>
                                <a:pt x="234596" y="288671"/>
                                <a:pt x="351692" y="281353"/>
                              </a:cubicBezTo>
                              <a:cubicBezTo>
                                <a:pt x="384785" y="279285"/>
                                <a:pt x="417652" y="273789"/>
                                <a:pt x="450166" y="267286"/>
                              </a:cubicBezTo>
                              <a:cubicBezTo>
                                <a:pt x="464707" y="264378"/>
                                <a:pt x="477584" y="254355"/>
                                <a:pt x="492369" y="253218"/>
                              </a:cubicBezTo>
                              <a:cubicBezTo>
                                <a:pt x="600005" y="244938"/>
                                <a:pt x="708074" y="243839"/>
                                <a:pt x="815926" y="239150"/>
                              </a:cubicBezTo>
                              <a:cubicBezTo>
                                <a:pt x="823824" y="215457"/>
                                <a:pt x="845543" y="178437"/>
                                <a:pt x="815926" y="154744"/>
                              </a:cubicBezTo>
                              <a:cubicBezTo>
                                <a:pt x="800828" y="142666"/>
                                <a:pt x="778412" y="145366"/>
                                <a:pt x="759655" y="140677"/>
                              </a:cubicBezTo>
                              <a:cubicBezTo>
                                <a:pt x="754966" y="126609"/>
                                <a:pt x="738386" y="111436"/>
                                <a:pt x="745588" y="98473"/>
                              </a:cubicBezTo>
                              <a:cubicBezTo>
                                <a:pt x="764911" y="63691"/>
                                <a:pt x="801859" y="42202"/>
                                <a:pt x="829994" y="14067"/>
                              </a:cubicBezTo>
                              <a:lnTo>
                                <a:pt x="844061" y="0"/>
                              </a:ln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72" name="Freeform 871"/>
                        <p:cNvSpPr/>
                        <p:nvPr/>
                      </p:nvSpPr>
                      <p:spPr>
                        <a:xfrm>
                          <a:off x="7765366" y="1195754"/>
                          <a:ext cx="365760" cy="84406"/>
                        </a:xfrm>
                        <a:custGeom>
                          <a:avLst/>
                          <a:gdLst>
                            <a:gd name="connsiteX0" fmla="*/ 0 w 365760"/>
                            <a:gd name="connsiteY0" fmla="*/ 28135 h 84406"/>
                            <a:gd name="connsiteX1" fmla="*/ 225083 w 365760"/>
                            <a:gd name="connsiteY1" fmla="*/ 14068 h 84406"/>
                            <a:gd name="connsiteX2" fmla="*/ 281354 w 365760"/>
                            <a:gd name="connsiteY2" fmla="*/ 0 h 84406"/>
                            <a:gd name="connsiteX3" fmla="*/ 365760 w 365760"/>
                            <a:gd name="connsiteY3" fmla="*/ 14068 h 84406"/>
                            <a:gd name="connsiteX4" fmla="*/ 351692 w 365760"/>
                            <a:gd name="connsiteY4" fmla="*/ 70338 h 84406"/>
                            <a:gd name="connsiteX5" fmla="*/ 309489 w 365760"/>
                            <a:gd name="connsiteY5" fmla="*/ 84406 h 844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760" h="84406">
                              <a:moveTo>
                                <a:pt x="0" y="28135"/>
                              </a:moveTo>
                              <a:cubicBezTo>
                                <a:pt x="75028" y="23446"/>
                                <a:pt x="150282" y="21548"/>
                                <a:pt x="225083" y="14068"/>
                              </a:cubicBezTo>
                              <a:cubicBezTo>
                                <a:pt x="244321" y="12144"/>
                                <a:pt x="262020" y="0"/>
                                <a:pt x="281354" y="0"/>
                              </a:cubicBezTo>
                              <a:cubicBezTo>
                                <a:pt x="309877" y="0"/>
                                <a:pt x="337625" y="9379"/>
                                <a:pt x="365760" y="14068"/>
                              </a:cubicBezTo>
                              <a:cubicBezTo>
                                <a:pt x="361071" y="32825"/>
                                <a:pt x="363770" y="55241"/>
                                <a:pt x="351692" y="70338"/>
                              </a:cubicBezTo>
                              <a:cubicBezTo>
                                <a:pt x="342429" y="81917"/>
                                <a:pt x="309489" y="84406"/>
                                <a:pt x="309489" y="8440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73" name="Freeform 872"/>
                        <p:cNvSpPr/>
                        <p:nvPr/>
                      </p:nvSpPr>
                      <p:spPr>
                        <a:xfrm>
                          <a:off x="6386732" y="1083212"/>
                          <a:ext cx="1181686" cy="548640"/>
                        </a:xfrm>
                        <a:custGeom>
                          <a:avLst/>
                          <a:gdLst>
                            <a:gd name="connsiteX0" fmla="*/ 0 w 1181686"/>
                            <a:gd name="connsiteY0" fmla="*/ 225083 h 548640"/>
                            <a:gd name="connsiteX1" fmla="*/ 28136 w 1181686"/>
                            <a:gd name="connsiteY1" fmla="*/ 295422 h 548640"/>
                            <a:gd name="connsiteX2" fmla="*/ 42203 w 1181686"/>
                            <a:gd name="connsiteY2" fmla="*/ 337625 h 548640"/>
                            <a:gd name="connsiteX3" fmla="*/ 112542 w 1181686"/>
                            <a:gd name="connsiteY3" fmla="*/ 450166 h 548640"/>
                            <a:gd name="connsiteX4" fmla="*/ 154745 w 1181686"/>
                            <a:gd name="connsiteY4" fmla="*/ 478302 h 548640"/>
                            <a:gd name="connsiteX5" fmla="*/ 211016 w 1181686"/>
                            <a:gd name="connsiteY5" fmla="*/ 520505 h 548640"/>
                            <a:gd name="connsiteX6" fmla="*/ 295422 w 1181686"/>
                            <a:gd name="connsiteY6" fmla="*/ 534573 h 548640"/>
                            <a:gd name="connsiteX7" fmla="*/ 337625 w 1181686"/>
                            <a:gd name="connsiteY7" fmla="*/ 548640 h 548640"/>
                            <a:gd name="connsiteX8" fmla="*/ 506437 w 1181686"/>
                            <a:gd name="connsiteY8" fmla="*/ 534573 h 548640"/>
                            <a:gd name="connsiteX9" fmla="*/ 590843 w 1181686"/>
                            <a:gd name="connsiteY9" fmla="*/ 492370 h 548640"/>
                            <a:gd name="connsiteX10" fmla="*/ 675250 w 1181686"/>
                            <a:gd name="connsiteY10" fmla="*/ 464234 h 548640"/>
                            <a:gd name="connsiteX11" fmla="*/ 717453 w 1181686"/>
                            <a:gd name="connsiteY11" fmla="*/ 436099 h 548640"/>
                            <a:gd name="connsiteX12" fmla="*/ 801859 w 1181686"/>
                            <a:gd name="connsiteY12" fmla="*/ 407963 h 548640"/>
                            <a:gd name="connsiteX13" fmla="*/ 928468 w 1181686"/>
                            <a:gd name="connsiteY13" fmla="*/ 337625 h 548640"/>
                            <a:gd name="connsiteX14" fmla="*/ 970671 w 1181686"/>
                            <a:gd name="connsiteY14" fmla="*/ 295422 h 548640"/>
                            <a:gd name="connsiteX15" fmla="*/ 1026942 w 1181686"/>
                            <a:gd name="connsiteY15" fmla="*/ 225083 h 548640"/>
                            <a:gd name="connsiteX16" fmla="*/ 1069145 w 1181686"/>
                            <a:gd name="connsiteY16" fmla="*/ 140677 h 548640"/>
                            <a:gd name="connsiteX17" fmla="*/ 1111348 w 1181686"/>
                            <a:gd name="connsiteY17" fmla="*/ 126610 h 548640"/>
                            <a:gd name="connsiteX18" fmla="*/ 1125416 w 1181686"/>
                            <a:gd name="connsiteY18" fmla="*/ 84406 h 548640"/>
                            <a:gd name="connsiteX19" fmla="*/ 1181686 w 1181686"/>
                            <a:gd name="connsiteY19" fmla="*/ 0 h 5486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181686" h="548640">
                              <a:moveTo>
                                <a:pt x="0" y="225083"/>
                              </a:moveTo>
                              <a:cubicBezTo>
                                <a:pt x="9379" y="248529"/>
                                <a:pt x="19269" y="271777"/>
                                <a:pt x="28136" y="295422"/>
                              </a:cubicBezTo>
                              <a:cubicBezTo>
                                <a:pt x="33343" y="309306"/>
                                <a:pt x="36362" y="323995"/>
                                <a:pt x="42203" y="337625"/>
                              </a:cubicBezTo>
                              <a:cubicBezTo>
                                <a:pt x="58918" y="376627"/>
                                <a:pt x="82248" y="419872"/>
                                <a:pt x="112542" y="450166"/>
                              </a:cubicBezTo>
                              <a:cubicBezTo>
                                <a:pt x="124497" y="462121"/>
                                <a:pt x="140987" y="468475"/>
                                <a:pt x="154745" y="478302"/>
                              </a:cubicBezTo>
                              <a:cubicBezTo>
                                <a:pt x="173824" y="491930"/>
                                <a:pt x="189247" y="511797"/>
                                <a:pt x="211016" y="520505"/>
                              </a:cubicBezTo>
                              <a:cubicBezTo>
                                <a:pt x="237499" y="531098"/>
                                <a:pt x="267578" y="528385"/>
                                <a:pt x="295422" y="534573"/>
                              </a:cubicBezTo>
                              <a:cubicBezTo>
                                <a:pt x="309897" y="537790"/>
                                <a:pt x="323557" y="543951"/>
                                <a:pt x="337625" y="548640"/>
                              </a:cubicBezTo>
                              <a:cubicBezTo>
                                <a:pt x="393896" y="543951"/>
                                <a:pt x="450467" y="542036"/>
                                <a:pt x="506437" y="534573"/>
                              </a:cubicBezTo>
                              <a:cubicBezTo>
                                <a:pt x="561404" y="527244"/>
                                <a:pt x="540037" y="514951"/>
                                <a:pt x="590843" y="492370"/>
                              </a:cubicBezTo>
                              <a:cubicBezTo>
                                <a:pt x="617944" y="480325"/>
                                <a:pt x="650573" y="480685"/>
                                <a:pt x="675250" y="464234"/>
                              </a:cubicBezTo>
                              <a:cubicBezTo>
                                <a:pt x="689318" y="454856"/>
                                <a:pt x="702003" y="442966"/>
                                <a:pt x="717453" y="436099"/>
                              </a:cubicBezTo>
                              <a:cubicBezTo>
                                <a:pt x="744554" y="424054"/>
                                <a:pt x="777183" y="424414"/>
                                <a:pt x="801859" y="407963"/>
                              </a:cubicBezTo>
                              <a:cubicBezTo>
                                <a:pt x="898603" y="343468"/>
                                <a:pt x="854186" y="362386"/>
                                <a:pt x="928468" y="337625"/>
                              </a:cubicBezTo>
                              <a:cubicBezTo>
                                <a:pt x="942536" y="323557"/>
                                <a:pt x="957935" y="310706"/>
                                <a:pt x="970671" y="295422"/>
                              </a:cubicBezTo>
                              <a:cubicBezTo>
                                <a:pt x="1059402" y="188944"/>
                                <a:pt x="945086" y="306939"/>
                                <a:pt x="1026942" y="225083"/>
                              </a:cubicBezTo>
                              <a:cubicBezTo>
                                <a:pt x="1036209" y="197282"/>
                                <a:pt x="1044355" y="160509"/>
                                <a:pt x="1069145" y="140677"/>
                              </a:cubicBezTo>
                              <a:cubicBezTo>
                                <a:pt x="1080724" y="131414"/>
                                <a:pt x="1097280" y="131299"/>
                                <a:pt x="1111348" y="126610"/>
                              </a:cubicBezTo>
                              <a:cubicBezTo>
                                <a:pt x="1116037" y="112542"/>
                                <a:pt x="1118214" y="97369"/>
                                <a:pt x="1125416" y="84406"/>
                              </a:cubicBezTo>
                              <a:cubicBezTo>
                                <a:pt x="1141838" y="54847"/>
                                <a:pt x="1181686" y="0"/>
                                <a:pt x="1181686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74" name="Freeform 873"/>
                        <p:cNvSpPr/>
                        <p:nvPr/>
                      </p:nvSpPr>
                      <p:spPr>
                        <a:xfrm>
                          <a:off x="6492081" y="1899138"/>
                          <a:ext cx="466164" cy="537859"/>
                        </a:xfrm>
                        <a:custGeom>
                          <a:avLst/>
                          <a:gdLst>
                            <a:gd name="connsiteX0" fmla="*/ 204141 w 466164"/>
                            <a:gd name="connsiteY0" fmla="*/ 0 h 537859"/>
                            <a:gd name="connsiteX1" fmla="*/ 232276 w 466164"/>
                            <a:gd name="connsiteY1" fmla="*/ 42204 h 537859"/>
                            <a:gd name="connsiteX2" fmla="*/ 274479 w 466164"/>
                            <a:gd name="connsiteY2" fmla="*/ 140677 h 537859"/>
                            <a:gd name="connsiteX3" fmla="*/ 302614 w 466164"/>
                            <a:gd name="connsiteY3" fmla="*/ 168813 h 537859"/>
                            <a:gd name="connsiteX4" fmla="*/ 288547 w 466164"/>
                            <a:gd name="connsiteY4" fmla="*/ 225084 h 537859"/>
                            <a:gd name="connsiteX5" fmla="*/ 204141 w 466164"/>
                            <a:gd name="connsiteY5" fmla="*/ 281354 h 537859"/>
                            <a:gd name="connsiteX6" fmla="*/ 161937 w 466164"/>
                            <a:gd name="connsiteY6" fmla="*/ 351693 h 537859"/>
                            <a:gd name="connsiteX7" fmla="*/ 119734 w 466164"/>
                            <a:gd name="connsiteY7" fmla="*/ 323557 h 537859"/>
                            <a:gd name="connsiteX8" fmla="*/ 77531 w 466164"/>
                            <a:gd name="connsiteY8" fmla="*/ 309490 h 537859"/>
                            <a:gd name="connsiteX9" fmla="*/ 35328 w 466164"/>
                            <a:gd name="connsiteY9" fmla="*/ 323557 h 537859"/>
                            <a:gd name="connsiteX10" fmla="*/ 7193 w 466164"/>
                            <a:gd name="connsiteY10" fmla="*/ 407964 h 537859"/>
                            <a:gd name="connsiteX11" fmla="*/ 21261 w 466164"/>
                            <a:gd name="connsiteY11" fmla="*/ 351693 h 537859"/>
                            <a:gd name="connsiteX12" fmla="*/ 77531 w 466164"/>
                            <a:gd name="connsiteY12" fmla="*/ 337625 h 537859"/>
                            <a:gd name="connsiteX13" fmla="*/ 119734 w 466164"/>
                            <a:gd name="connsiteY13" fmla="*/ 323557 h 537859"/>
                            <a:gd name="connsiteX14" fmla="*/ 147870 w 466164"/>
                            <a:gd name="connsiteY14" fmla="*/ 365760 h 537859"/>
                            <a:gd name="connsiteX15" fmla="*/ 161937 w 466164"/>
                            <a:gd name="connsiteY15" fmla="*/ 436099 h 537859"/>
                            <a:gd name="connsiteX16" fmla="*/ 119734 w 466164"/>
                            <a:gd name="connsiteY16" fmla="*/ 464234 h 537859"/>
                            <a:gd name="connsiteX17" fmla="*/ 35328 w 466164"/>
                            <a:gd name="connsiteY17" fmla="*/ 492370 h 537859"/>
                            <a:gd name="connsiteX18" fmla="*/ 204141 w 466164"/>
                            <a:gd name="connsiteY18" fmla="*/ 492370 h 537859"/>
                            <a:gd name="connsiteX19" fmla="*/ 190073 w 466164"/>
                            <a:gd name="connsiteY19" fmla="*/ 407964 h 537859"/>
                            <a:gd name="connsiteX20" fmla="*/ 274479 w 466164"/>
                            <a:gd name="connsiteY20" fmla="*/ 422031 h 537859"/>
                            <a:gd name="connsiteX21" fmla="*/ 316682 w 466164"/>
                            <a:gd name="connsiteY21" fmla="*/ 450167 h 537859"/>
                            <a:gd name="connsiteX22" fmla="*/ 302614 w 466164"/>
                            <a:gd name="connsiteY22" fmla="*/ 407964 h 537859"/>
                            <a:gd name="connsiteX23" fmla="*/ 218208 w 466164"/>
                            <a:gd name="connsiteY23" fmla="*/ 393896 h 537859"/>
                            <a:gd name="connsiteX24" fmla="*/ 246344 w 466164"/>
                            <a:gd name="connsiteY24" fmla="*/ 365760 h 537859"/>
                            <a:gd name="connsiteX25" fmla="*/ 372953 w 466164"/>
                            <a:gd name="connsiteY25" fmla="*/ 70339 h 537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</a:cxnLst>
                          <a:rect l="l" t="t" r="r" b="b"/>
                          <a:pathLst>
                            <a:path w="466164" h="537859">
                              <a:moveTo>
                                <a:pt x="204141" y="0"/>
                              </a:moveTo>
                              <a:cubicBezTo>
                                <a:pt x="213519" y="14068"/>
                                <a:pt x="224715" y="27081"/>
                                <a:pt x="232276" y="42204"/>
                              </a:cubicBezTo>
                              <a:cubicBezTo>
                                <a:pt x="269788" y="117228"/>
                                <a:pt x="215937" y="52863"/>
                                <a:pt x="274479" y="140677"/>
                              </a:cubicBezTo>
                              <a:cubicBezTo>
                                <a:pt x="281836" y="151713"/>
                                <a:pt x="293236" y="159434"/>
                                <a:pt x="302614" y="168813"/>
                              </a:cubicBezTo>
                              <a:cubicBezTo>
                                <a:pt x="297925" y="187570"/>
                                <a:pt x="297194" y="207791"/>
                                <a:pt x="288547" y="225084"/>
                              </a:cubicBezTo>
                              <a:cubicBezTo>
                                <a:pt x="274226" y="253725"/>
                                <a:pt x="226984" y="269932"/>
                                <a:pt x="204141" y="281354"/>
                              </a:cubicBezTo>
                              <a:cubicBezTo>
                                <a:pt x="200272" y="292961"/>
                                <a:pt x="187684" y="351693"/>
                                <a:pt x="161937" y="351693"/>
                              </a:cubicBezTo>
                              <a:cubicBezTo>
                                <a:pt x="145030" y="351693"/>
                                <a:pt x="134856" y="331118"/>
                                <a:pt x="119734" y="323557"/>
                              </a:cubicBezTo>
                              <a:cubicBezTo>
                                <a:pt x="106471" y="316925"/>
                                <a:pt x="91599" y="314179"/>
                                <a:pt x="77531" y="309490"/>
                              </a:cubicBezTo>
                              <a:cubicBezTo>
                                <a:pt x="63463" y="314179"/>
                                <a:pt x="43947" y="311490"/>
                                <a:pt x="35328" y="323557"/>
                              </a:cubicBezTo>
                              <a:cubicBezTo>
                                <a:pt x="18090" y="347690"/>
                                <a:pt x="0" y="436736"/>
                                <a:pt x="7193" y="407964"/>
                              </a:cubicBezTo>
                              <a:cubicBezTo>
                                <a:pt x="11882" y="389207"/>
                                <a:pt x="7590" y="365365"/>
                                <a:pt x="21261" y="351693"/>
                              </a:cubicBezTo>
                              <a:cubicBezTo>
                                <a:pt x="34932" y="338022"/>
                                <a:pt x="58941" y="342937"/>
                                <a:pt x="77531" y="337625"/>
                              </a:cubicBezTo>
                              <a:cubicBezTo>
                                <a:pt x="91789" y="333551"/>
                                <a:pt x="105666" y="328246"/>
                                <a:pt x="119734" y="323557"/>
                              </a:cubicBezTo>
                              <a:cubicBezTo>
                                <a:pt x="129113" y="337625"/>
                                <a:pt x="137308" y="352558"/>
                                <a:pt x="147870" y="365760"/>
                              </a:cubicBezTo>
                              <a:cubicBezTo>
                                <a:pt x="171195" y="394916"/>
                                <a:pt x="197300" y="391896"/>
                                <a:pt x="161937" y="436099"/>
                              </a:cubicBezTo>
                              <a:cubicBezTo>
                                <a:pt x="151375" y="449301"/>
                                <a:pt x="135184" y="457367"/>
                                <a:pt x="119734" y="464234"/>
                              </a:cubicBezTo>
                              <a:cubicBezTo>
                                <a:pt x="92633" y="476279"/>
                                <a:pt x="35328" y="492370"/>
                                <a:pt x="35328" y="492370"/>
                              </a:cubicBezTo>
                              <a:cubicBezTo>
                                <a:pt x="86610" y="509463"/>
                                <a:pt x="152152" y="537859"/>
                                <a:pt x="204141" y="492370"/>
                              </a:cubicBezTo>
                              <a:cubicBezTo>
                                <a:pt x="225607" y="473587"/>
                                <a:pt x="169904" y="428133"/>
                                <a:pt x="190073" y="407964"/>
                              </a:cubicBezTo>
                              <a:cubicBezTo>
                                <a:pt x="210242" y="387795"/>
                                <a:pt x="246344" y="417342"/>
                                <a:pt x="274479" y="422031"/>
                              </a:cubicBezTo>
                              <a:cubicBezTo>
                                <a:pt x="288547" y="431410"/>
                                <a:pt x="301559" y="457728"/>
                                <a:pt x="316682" y="450167"/>
                              </a:cubicBezTo>
                              <a:cubicBezTo>
                                <a:pt x="329945" y="443536"/>
                                <a:pt x="315489" y="415321"/>
                                <a:pt x="302614" y="407964"/>
                              </a:cubicBezTo>
                              <a:cubicBezTo>
                                <a:pt x="277849" y="393812"/>
                                <a:pt x="246343" y="398585"/>
                                <a:pt x="218208" y="393896"/>
                              </a:cubicBezTo>
                              <a:cubicBezTo>
                                <a:pt x="227587" y="384517"/>
                                <a:pt x="233548" y="369250"/>
                                <a:pt x="246344" y="365760"/>
                              </a:cubicBezTo>
                              <a:cubicBezTo>
                                <a:pt x="466164" y="305809"/>
                                <a:pt x="372953" y="472623"/>
                                <a:pt x="372953" y="70339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75" name="Freeform 874"/>
                        <p:cNvSpPr/>
                        <p:nvPr/>
                      </p:nvSpPr>
                      <p:spPr>
                        <a:xfrm>
                          <a:off x="6893169" y="1800665"/>
                          <a:ext cx="253219" cy="689317"/>
                        </a:xfrm>
                        <a:custGeom>
                          <a:avLst/>
                          <a:gdLst>
                            <a:gd name="connsiteX0" fmla="*/ 28136 w 253219"/>
                            <a:gd name="connsiteY0" fmla="*/ 0 h 689317"/>
                            <a:gd name="connsiteX1" fmla="*/ 70339 w 253219"/>
                            <a:gd name="connsiteY1" fmla="*/ 42203 h 689317"/>
                            <a:gd name="connsiteX2" fmla="*/ 98474 w 253219"/>
                            <a:gd name="connsiteY2" fmla="*/ 126609 h 689317"/>
                            <a:gd name="connsiteX3" fmla="*/ 154745 w 253219"/>
                            <a:gd name="connsiteY3" fmla="*/ 239150 h 689317"/>
                            <a:gd name="connsiteX4" fmla="*/ 182880 w 253219"/>
                            <a:gd name="connsiteY4" fmla="*/ 295421 h 689317"/>
                            <a:gd name="connsiteX5" fmla="*/ 154745 w 253219"/>
                            <a:gd name="connsiteY5" fmla="*/ 407963 h 689317"/>
                            <a:gd name="connsiteX6" fmla="*/ 140677 w 253219"/>
                            <a:gd name="connsiteY6" fmla="*/ 464233 h 689317"/>
                            <a:gd name="connsiteX7" fmla="*/ 126609 w 253219"/>
                            <a:gd name="connsiteY7" fmla="*/ 506437 h 689317"/>
                            <a:gd name="connsiteX8" fmla="*/ 84406 w 253219"/>
                            <a:gd name="connsiteY8" fmla="*/ 534572 h 689317"/>
                            <a:gd name="connsiteX9" fmla="*/ 0 w 253219"/>
                            <a:gd name="connsiteY9" fmla="*/ 562707 h 689317"/>
                            <a:gd name="connsiteX10" fmla="*/ 42203 w 253219"/>
                            <a:gd name="connsiteY10" fmla="*/ 576775 h 689317"/>
                            <a:gd name="connsiteX11" fmla="*/ 112542 w 253219"/>
                            <a:gd name="connsiteY11" fmla="*/ 590843 h 689317"/>
                            <a:gd name="connsiteX12" fmla="*/ 84406 w 253219"/>
                            <a:gd name="connsiteY12" fmla="*/ 675249 h 689317"/>
                            <a:gd name="connsiteX13" fmla="*/ 98474 w 253219"/>
                            <a:gd name="connsiteY13" fmla="*/ 633046 h 689317"/>
                            <a:gd name="connsiteX14" fmla="*/ 154745 w 253219"/>
                            <a:gd name="connsiteY14" fmla="*/ 618978 h 689317"/>
                            <a:gd name="connsiteX15" fmla="*/ 211016 w 253219"/>
                            <a:gd name="connsiteY15" fmla="*/ 647113 h 689317"/>
                            <a:gd name="connsiteX16" fmla="*/ 168813 w 253219"/>
                            <a:gd name="connsiteY16" fmla="*/ 562707 h 689317"/>
                            <a:gd name="connsiteX17" fmla="*/ 182880 w 253219"/>
                            <a:gd name="connsiteY17" fmla="*/ 492369 h 689317"/>
                            <a:gd name="connsiteX18" fmla="*/ 225083 w 253219"/>
                            <a:gd name="connsiteY18" fmla="*/ 450166 h 689317"/>
                            <a:gd name="connsiteX19" fmla="*/ 253219 w 253219"/>
                            <a:gd name="connsiteY19" fmla="*/ 407963 h 689317"/>
                            <a:gd name="connsiteX20" fmla="*/ 239151 w 253219"/>
                            <a:gd name="connsiteY20" fmla="*/ 225083 h 689317"/>
                            <a:gd name="connsiteX21" fmla="*/ 211016 w 253219"/>
                            <a:gd name="connsiteY21" fmla="*/ 182880 h 689317"/>
                            <a:gd name="connsiteX22" fmla="*/ 196948 w 253219"/>
                            <a:gd name="connsiteY22" fmla="*/ 140677 h 689317"/>
                            <a:gd name="connsiteX23" fmla="*/ 140677 w 253219"/>
                            <a:gd name="connsiteY23" fmla="*/ 70338 h 689317"/>
                            <a:gd name="connsiteX24" fmla="*/ 140677 w 253219"/>
                            <a:gd name="connsiteY24" fmla="*/ 0 h 6893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253219" h="689317">
                              <a:moveTo>
                                <a:pt x="28136" y="0"/>
                              </a:moveTo>
                              <a:cubicBezTo>
                                <a:pt x="42204" y="14068"/>
                                <a:pt x="60677" y="24812"/>
                                <a:pt x="70339" y="42203"/>
                              </a:cubicBezTo>
                              <a:cubicBezTo>
                                <a:pt x="84742" y="68128"/>
                                <a:pt x="85211" y="100083"/>
                                <a:pt x="98474" y="126609"/>
                              </a:cubicBezTo>
                              <a:lnTo>
                                <a:pt x="154745" y="239150"/>
                              </a:lnTo>
                              <a:lnTo>
                                <a:pt x="182880" y="295421"/>
                              </a:lnTo>
                              <a:lnTo>
                                <a:pt x="154745" y="407963"/>
                              </a:lnTo>
                              <a:cubicBezTo>
                                <a:pt x="150056" y="426720"/>
                                <a:pt x="146791" y="445891"/>
                                <a:pt x="140677" y="464233"/>
                              </a:cubicBezTo>
                              <a:cubicBezTo>
                                <a:pt x="135988" y="478301"/>
                                <a:pt x="135873" y="494858"/>
                                <a:pt x="126609" y="506437"/>
                              </a:cubicBezTo>
                              <a:cubicBezTo>
                                <a:pt x="116047" y="519639"/>
                                <a:pt x="99856" y="527705"/>
                                <a:pt x="84406" y="534572"/>
                              </a:cubicBezTo>
                              <a:cubicBezTo>
                                <a:pt x="57305" y="546617"/>
                                <a:pt x="0" y="562707"/>
                                <a:pt x="0" y="562707"/>
                              </a:cubicBezTo>
                              <a:cubicBezTo>
                                <a:pt x="14068" y="567396"/>
                                <a:pt x="27374" y="576775"/>
                                <a:pt x="42203" y="576775"/>
                              </a:cubicBezTo>
                              <a:cubicBezTo>
                                <a:pt x="115251" y="576775"/>
                                <a:pt x="57586" y="535887"/>
                                <a:pt x="112542" y="590843"/>
                              </a:cubicBezTo>
                              <a:lnTo>
                                <a:pt x="84406" y="675249"/>
                              </a:lnTo>
                              <a:cubicBezTo>
                                <a:pt x="79717" y="689317"/>
                                <a:pt x="84088" y="636643"/>
                                <a:pt x="98474" y="633046"/>
                              </a:cubicBezTo>
                              <a:lnTo>
                                <a:pt x="154745" y="618978"/>
                              </a:lnTo>
                              <a:cubicBezTo>
                                <a:pt x="173502" y="628356"/>
                                <a:pt x="193567" y="658745"/>
                                <a:pt x="211016" y="647113"/>
                              </a:cubicBezTo>
                              <a:cubicBezTo>
                                <a:pt x="242126" y="626373"/>
                                <a:pt x="177419" y="571314"/>
                                <a:pt x="168813" y="562707"/>
                              </a:cubicBezTo>
                              <a:cubicBezTo>
                                <a:pt x="173502" y="539261"/>
                                <a:pt x="172187" y="513755"/>
                                <a:pt x="182880" y="492369"/>
                              </a:cubicBezTo>
                              <a:cubicBezTo>
                                <a:pt x="191777" y="474575"/>
                                <a:pt x="212347" y="465449"/>
                                <a:pt x="225083" y="450166"/>
                              </a:cubicBezTo>
                              <a:cubicBezTo>
                                <a:pt x="235907" y="437177"/>
                                <a:pt x="243840" y="422031"/>
                                <a:pt x="253219" y="407963"/>
                              </a:cubicBezTo>
                              <a:cubicBezTo>
                                <a:pt x="248530" y="347003"/>
                                <a:pt x="250418" y="285176"/>
                                <a:pt x="239151" y="225083"/>
                              </a:cubicBezTo>
                              <a:cubicBezTo>
                                <a:pt x="236035" y="208465"/>
                                <a:pt x="218577" y="198002"/>
                                <a:pt x="211016" y="182880"/>
                              </a:cubicBezTo>
                              <a:cubicBezTo>
                                <a:pt x="204384" y="169617"/>
                                <a:pt x="204577" y="153393"/>
                                <a:pt x="196948" y="140677"/>
                              </a:cubicBezTo>
                              <a:cubicBezTo>
                                <a:pt x="175236" y="104490"/>
                                <a:pt x="152743" y="118599"/>
                                <a:pt x="140677" y="70338"/>
                              </a:cubicBezTo>
                              <a:cubicBezTo>
                                <a:pt x="134990" y="47592"/>
                                <a:pt x="140677" y="23446"/>
                                <a:pt x="140677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76" name="Oval 875"/>
                        <p:cNvSpPr/>
                        <p:nvPr/>
                      </p:nvSpPr>
                      <p:spPr>
                        <a:xfrm>
                          <a:off x="6019800" y="990600"/>
                          <a:ext cx="45719" cy="76200"/>
                        </a:xfrm>
                        <a:prstGeom prst="ellipse">
                          <a:avLst/>
                        </a:prstGeom>
                        <a:grpFill/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834" name="Group 833"/>
                    <p:cNvGrpSpPr/>
                    <p:nvPr/>
                  </p:nvGrpSpPr>
                  <p:grpSpPr>
                    <a:xfrm>
                      <a:off x="4343400" y="4038599"/>
                      <a:ext cx="990600" cy="685799"/>
                      <a:chOff x="5795889" y="844062"/>
                      <a:chExt cx="2335237" cy="1645920"/>
                    </a:xfrm>
                    <a:solidFill>
                      <a:srgbClr val="FFCC00"/>
                    </a:solidFill>
                  </p:grpSpPr>
                  <p:sp>
                    <p:nvSpPr>
                      <p:cNvPr id="857" name="Freeform 856"/>
                      <p:cNvSpPr/>
                      <p:nvPr/>
                    </p:nvSpPr>
                    <p:spPr>
                      <a:xfrm>
                        <a:off x="5913120" y="1029085"/>
                        <a:ext cx="1650609" cy="911233"/>
                      </a:xfrm>
                      <a:custGeom>
                        <a:avLst/>
                        <a:gdLst>
                          <a:gd name="connsiteX0" fmla="*/ 23446 w 1650609"/>
                          <a:gd name="connsiteY0" fmla="*/ 321413 h 911233"/>
                          <a:gd name="connsiteX1" fmla="*/ 93785 w 1650609"/>
                          <a:gd name="connsiteY1" fmla="*/ 251075 h 911233"/>
                          <a:gd name="connsiteX2" fmla="*/ 135988 w 1650609"/>
                          <a:gd name="connsiteY2" fmla="*/ 222940 h 911233"/>
                          <a:gd name="connsiteX3" fmla="*/ 164123 w 1650609"/>
                          <a:gd name="connsiteY3" fmla="*/ 265143 h 911233"/>
                          <a:gd name="connsiteX4" fmla="*/ 234462 w 1650609"/>
                          <a:gd name="connsiteY4" fmla="*/ 335481 h 911233"/>
                          <a:gd name="connsiteX5" fmla="*/ 276665 w 1650609"/>
                          <a:gd name="connsiteY5" fmla="*/ 405820 h 911233"/>
                          <a:gd name="connsiteX6" fmla="*/ 304800 w 1650609"/>
                          <a:gd name="connsiteY6" fmla="*/ 532429 h 911233"/>
                          <a:gd name="connsiteX7" fmla="*/ 375138 w 1650609"/>
                          <a:gd name="connsiteY7" fmla="*/ 602767 h 911233"/>
                          <a:gd name="connsiteX8" fmla="*/ 459545 w 1650609"/>
                          <a:gd name="connsiteY8" fmla="*/ 701241 h 911233"/>
                          <a:gd name="connsiteX9" fmla="*/ 487680 w 1650609"/>
                          <a:gd name="connsiteY9" fmla="*/ 729377 h 911233"/>
                          <a:gd name="connsiteX10" fmla="*/ 572086 w 1650609"/>
                          <a:gd name="connsiteY10" fmla="*/ 785647 h 911233"/>
                          <a:gd name="connsiteX11" fmla="*/ 600222 w 1650609"/>
                          <a:gd name="connsiteY11" fmla="*/ 813783 h 911233"/>
                          <a:gd name="connsiteX12" fmla="*/ 656492 w 1650609"/>
                          <a:gd name="connsiteY12" fmla="*/ 827850 h 911233"/>
                          <a:gd name="connsiteX13" fmla="*/ 754966 w 1650609"/>
                          <a:gd name="connsiteY13" fmla="*/ 855986 h 911233"/>
                          <a:gd name="connsiteX14" fmla="*/ 783102 w 1650609"/>
                          <a:gd name="connsiteY14" fmla="*/ 884121 h 911233"/>
                          <a:gd name="connsiteX15" fmla="*/ 1022252 w 1650609"/>
                          <a:gd name="connsiteY15" fmla="*/ 884121 h 911233"/>
                          <a:gd name="connsiteX16" fmla="*/ 1120726 w 1650609"/>
                          <a:gd name="connsiteY16" fmla="*/ 855986 h 911233"/>
                          <a:gd name="connsiteX17" fmla="*/ 1261403 w 1650609"/>
                          <a:gd name="connsiteY17" fmla="*/ 743444 h 911233"/>
                          <a:gd name="connsiteX18" fmla="*/ 1289538 w 1650609"/>
                          <a:gd name="connsiteY18" fmla="*/ 701241 h 911233"/>
                          <a:gd name="connsiteX19" fmla="*/ 1317674 w 1650609"/>
                          <a:gd name="connsiteY19" fmla="*/ 616835 h 911233"/>
                          <a:gd name="connsiteX20" fmla="*/ 1331742 w 1650609"/>
                          <a:gd name="connsiteY20" fmla="*/ 574632 h 911233"/>
                          <a:gd name="connsiteX21" fmla="*/ 1345809 w 1650609"/>
                          <a:gd name="connsiteY21" fmla="*/ 518361 h 911233"/>
                          <a:gd name="connsiteX22" fmla="*/ 1373945 w 1650609"/>
                          <a:gd name="connsiteY22" fmla="*/ 433955 h 911233"/>
                          <a:gd name="connsiteX23" fmla="*/ 1430215 w 1650609"/>
                          <a:gd name="connsiteY23" fmla="*/ 349549 h 911233"/>
                          <a:gd name="connsiteX24" fmla="*/ 1472418 w 1650609"/>
                          <a:gd name="connsiteY24" fmla="*/ 335481 h 911233"/>
                          <a:gd name="connsiteX25" fmla="*/ 1514622 w 1650609"/>
                          <a:gd name="connsiteY25" fmla="*/ 194804 h 911233"/>
                          <a:gd name="connsiteX26" fmla="*/ 1556825 w 1650609"/>
                          <a:gd name="connsiteY26" fmla="*/ 152601 h 911233"/>
                          <a:gd name="connsiteX27" fmla="*/ 1599028 w 1650609"/>
                          <a:gd name="connsiteY27" fmla="*/ 82263 h 911233"/>
                          <a:gd name="connsiteX28" fmla="*/ 1613095 w 1650609"/>
                          <a:gd name="connsiteY28" fmla="*/ 40060 h 911233"/>
                          <a:gd name="connsiteX29" fmla="*/ 1641231 w 1650609"/>
                          <a:gd name="connsiteY29" fmla="*/ 11924 h 911233"/>
                          <a:gd name="connsiteX30" fmla="*/ 1556825 w 1650609"/>
                          <a:gd name="connsiteY30" fmla="*/ 54127 h 911233"/>
                          <a:gd name="connsiteX31" fmla="*/ 1444283 w 1650609"/>
                          <a:gd name="connsiteY31" fmla="*/ 82263 h 911233"/>
                          <a:gd name="connsiteX32" fmla="*/ 1359877 w 1650609"/>
                          <a:gd name="connsiteY32" fmla="*/ 96330 h 9112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</a:cxnLst>
                        <a:rect l="l" t="t" r="r" b="b"/>
                        <a:pathLst>
                          <a:path w="1650609" h="911233">
                            <a:moveTo>
                              <a:pt x="23446" y="321413"/>
                            </a:moveTo>
                            <a:cubicBezTo>
                              <a:pt x="135987" y="246387"/>
                              <a:pt x="0" y="344859"/>
                              <a:pt x="93785" y="251075"/>
                            </a:cubicBezTo>
                            <a:cubicBezTo>
                              <a:pt x="105740" y="239120"/>
                              <a:pt x="121920" y="232318"/>
                              <a:pt x="135988" y="222940"/>
                            </a:cubicBezTo>
                            <a:cubicBezTo>
                              <a:pt x="145366" y="237008"/>
                              <a:pt x="152990" y="252419"/>
                              <a:pt x="164123" y="265143"/>
                            </a:cubicBezTo>
                            <a:cubicBezTo>
                              <a:pt x="185958" y="290097"/>
                              <a:pt x="234462" y="335481"/>
                              <a:pt x="234462" y="335481"/>
                            </a:cubicBezTo>
                            <a:cubicBezTo>
                              <a:pt x="274311" y="455033"/>
                              <a:pt x="218734" y="309268"/>
                              <a:pt x="276665" y="405820"/>
                            </a:cubicBezTo>
                            <a:cubicBezTo>
                              <a:pt x="295969" y="437994"/>
                              <a:pt x="295570" y="504739"/>
                              <a:pt x="304800" y="532429"/>
                            </a:cubicBezTo>
                            <a:cubicBezTo>
                              <a:pt x="318198" y="572623"/>
                              <a:pt x="342983" y="581330"/>
                              <a:pt x="375138" y="602767"/>
                            </a:cubicBezTo>
                            <a:cubicBezTo>
                              <a:pt x="417989" y="667043"/>
                              <a:pt x="391317" y="633012"/>
                              <a:pt x="459545" y="701241"/>
                            </a:cubicBezTo>
                            <a:cubicBezTo>
                              <a:pt x="468923" y="710620"/>
                              <a:pt x="476644" y="722020"/>
                              <a:pt x="487680" y="729377"/>
                            </a:cubicBezTo>
                            <a:cubicBezTo>
                              <a:pt x="515815" y="748134"/>
                              <a:pt x="548176" y="761737"/>
                              <a:pt x="572086" y="785647"/>
                            </a:cubicBezTo>
                            <a:cubicBezTo>
                              <a:pt x="581465" y="795026"/>
                              <a:pt x="588359" y="807851"/>
                              <a:pt x="600222" y="813783"/>
                            </a:cubicBezTo>
                            <a:cubicBezTo>
                              <a:pt x="617515" y="822429"/>
                              <a:pt x="637902" y="822539"/>
                              <a:pt x="656492" y="827850"/>
                            </a:cubicBezTo>
                            <a:cubicBezTo>
                              <a:pt x="797793" y="868222"/>
                              <a:pt x="579016" y="811998"/>
                              <a:pt x="754966" y="855986"/>
                            </a:cubicBezTo>
                            <a:cubicBezTo>
                              <a:pt x="764345" y="865364"/>
                              <a:pt x="770519" y="879927"/>
                              <a:pt x="783102" y="884121"/>
                            </a:cubicBezTo>
                            <a:cubicBezTo>
                              <a:pt x="864438" y="911233"/>
                              <a:pt x="939245" y="892422"/>
                              <a:pt x="1022252" y="884121"/>
                            </a:cubicBezTo>
                            <a:cubicBezTo>
                              <a:pt x="1035492" y="880811"/>
                              <a:pt x="1104217" y="865157"/>
                              <a:pt x="1120726" y="855986"/>
                            </a:cubicBezTo>
                            <a:cubicBezTo>
                              <a:pt x="1160563" y="833854"/>
                              <a:pt x="1233498" y="785302"/>
                              <a:pt x="1261403" y="743444"/>
                            </a:cubicBezTo>
                            <a:cubicBezTo>
                              <a:pt x="1270781" y="729376"/>
                              <a:pt x="1282671" y="716691"/>
                              <a:pt x="1289538" y="701241"/>
                            </a:cubicBezTo>
                            <a:cubicBezTo>
                              <a:pt x="1301583" y="674140"/>
                              <a:pt x="1308295" y="644970"/>
                              <a:pt x="1317674" y="616835"/>
                            </a:cubicBezTo>
                            <a:cubicBezTo>
                              <a:pt x="1322363" y="602767"/>
                              <a:pt x="1328146" y="589018"/>
                              <a:pt x="1331742" y="574632"/>
                            </a:cubicBezTo>
                            <a:cubicBezTo>
                              <a:pt x="1336431" y="555875"/>
                              <a:pt x="1340253" y="536880"/>
                              <a:pt x="1345809" y="518361"/>
                            </a:cubicBezTo>
                            <a:cubicBezTo>
                              <a:pt x="1354331" y="489954"/>
                              <a:pt x="1357494" y="458631"/>
                              <a:pt x="1373945" y="433955"/>
                            </a:cubicBezTo>
                            <a:cubicBezTo>
                              <a:pt x="1392702" y="405820"/>
                              <a:pt x="1398136" y="360242"/>
                              <a:pt x="1430215" y="349549"/>
                            </a:cubicBezTo>
                            <a:lnTo>
                              <a:pt x="1472418" y="335481"/>
                            </a:lnTo>
                            <a:cubicBezTo>
                              <a:pt x="1478794" y="309979"/>
                              <a:pt x="1503205" y="206221"/>
                              <a:pt x="1514622" y="194804"/>
                            </a:cubicBezTo>
                            <a:lnTo>
                              <a:pt x="1556825" y="152601"/>
                            </a:lnTo>
                            <a:cubicBezTo>
                              <a:pt x="1596674" y="33047"/>
                              <a:pt x="1541097" y="178814"/>
                              <a:pt x="1599028" y="82263"/>
                            </a:cubicBezTo>
                            <a:cubicBezTo>
                              <a:pt x="1606657" y="69548"/>
                              <a:pt x="1605466" y="52775"/>
                              <a:pt x="1613095" y="40060"/>
                            </a:cubicBezTo>
                            <a:cubicBezTo>
                              <a:pt x="1619919" y="28687"/>
                              <a:pt x="1650609" y="21303"/>
                              <a:pt x="1641231" y="11924"/>
                            </a:cubicBezTo>
                            <a:cubicBezTo>
                              <a:pt x="1629308" y="0"/>
                              <a:pt x="1558555" y="53498"/>
                              <a:pt x="1556825" y="54127"/>
                            </a:cubicBezTo>
                            <a:cubicBezTo>
                              <a:pt x="1520485" y="67342"/>
                              <a:pt x="1482426" y="75906"/>
                              <a:pt x="1444283" y="82263"/>
                            </a:cubicBezTo>
                            <a:lnTo>
                              <a:pt x="1359877" y="9633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858" name="Group 857"/>
                      <p:cNvGrpSpPr/>
                      <p:nvPr/>
                    </p:nvGrpSpPr>
                    <p:grpSpPr>
                      <a:xfrm>
                        <a:off x="5795889" y="844062"/>
                        <a:ext cx="2335237" cy="1645920"/>
                        <a:chOff x="5795889" y="844062"/>
                        <a:chExt cx="2335237" cy="1645920"/>
                      </a:xfrm>
                      <a:grpFill/>
                    </p:grpSpPr>
                    <p:sp>
                      <p:nvSpPr>
                        <p:cNvPr id="859" name="Freeform 858"/>
                        <p:cNvSpPr/>
                        <p:nvPr/>
                      </p:nvSpPr>
                      <p:spPr>
                        <a:xfrm>
                          <a:off x="5814148" y="1266092"/>
                          <a:ext cx="111433" cy="359576"/>
                        </a:xfrm>
                        <a:custGeom>
                          <a:avLst/>
                          <a:gdLst>
                            <a:gd name="connsiteX0" fmla="*/ 23944 w 111433"/>
                            <a:gd name="connsiteY0" fmla="*/ 0 h 359576"/>
                            <a:gd name="connsiteX1" fmla="*/ 23944 w 111433"/>
                            <a:gd name="connsiteY1" fmla="*/ 126610 h 359576"/>
                            <a:gd name="connsiteX2" fmla="*/ 38012 w 111433"/>
                            <a:gd name="connsiteY2" fmla="*/ 239151 h 359576"/>
                            <a:gd name="connsiteX3" fmla="*/ 52080 w 111433"/>
                            <a:gd name="connsiteY3" fmla="*/ 337625 h 359576"/>
                            <a:gd name="connsiteX4" fmla="*/ 80215 w 111433"/>
                            <a:gd name="connsiteY4" fmla="*/ 211016 h 359576"/>
                            <a:gd name="connsiteX5" fmla="*/ 94283 w 111433"/>
                            <a:gd name="connsiteY5" fmla="*/ 168813 h 359576"/>
                            <a:gd name="connsiteX6" fmla="*/ 108350 w 111433"/>
                            <a:gd name="connsiteY6" fmla="*/ 28136 h 3595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11433" h="359576">
                              <a:moveTo>
                                <a:pt x="23944" y="0"/>
                              </a:moveTo>
                              <a:cubicBezTo>
                                <a:pt x="0" y="71837"/>
                                <a:pt x="9089" y="22626"/>
                                <a:pt x="23944" y="126610"/>
                              </a:cubicBezTo>
                              <a:cubicBezTo>
                                <a:pt x="29290" y="164036"/>
                                <a:pt x="33015" y="201677"/>
                                <a:pt x="38012" y="239151"/>
                              </a:cubicBezTo>
                              <a:cubicBezTo>
                                <a:pt x="42394" y="272018"/>
                                <a:pt x="47391" y="304800"/>
                                <a:pt x="52080" y="337625"/>
                              </a:cubicBezTo>
                              <a:cubicBezTo>
                                <a:pt x="83749" y="242614"/>
                                <a:pt x="47201" y="359576"/>
                                <a:pt x="80215" y="211016"/>
                              </a:cubicBezTo>
                              <a:cubicBezTo>
                                <a:pt x="83432" y="196540"/>
                                <a:pt x="89594" y="182881"/>
                                <a:pt x="94283" y="168813"/>
                              </a:cubicBezTo>
                              <a:cubicBezTo>
                                <a:pt x="111433" y="65905"/>
                                <a:pt x="108350" y="112930"/>
                                <a:pt x="108350" y="2813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60" name="Freeform 859"/>
                        <p:cNvSpPr/>
                        <p:nvPr/>
                      </p:nvSpPr>
                      <p:spPr>
                        <a:xfrm>
                          <a:off x="5795889" y="844062"/>
                          <a:ext cx="1521749" cy="506436"/>
                        </a:xfrm>
                        <a:custGeom>
                          <a:avLst/>
                          <a:gdLst>
                            <a:gd name="connsiteX0" fmla="*/ 42203 w 1521749"/>
                            <a:gd name="connsiteY0" fmla="*/ 436098 h 506436"/>
                            <a:gd name="connsiteX1" fmla="*/ 28136 w 1521749"/>
                            <a:gd name="connsiteY1" fmla="*/ 323556 h 506436"/>
                            <a:gd name="connsiteX2" fmla="*/ 0 w 1521749"/>
                            <a:gd name="connsiteY2" fmla="*/ 239150 h 506436"/>
                            <a:gd name="connsiteX3" fmla="*/ 14068 w 1521749"/>
                            <a:gd name="connsiteY3" fmla="*/ 112541 h 506436"/>
                            <a:gd name="connsiteX4" fmla="*/ 42203 w 1521749"/>
                            <a:gd name="connsiteY4" fmla="*/ 70338 h 506436"/>
                            <a:gd name="connsiteX5" fmla="*/ 112542 w 1521749"/>
                            <a:gd name="connsiteY5" fmla="*/ 14067 h 506436"/>
                            <a:gd name="connsiteX6" fmla="*/ 154745 w 1521749"/>
                            <a:gd name="connsiteY6" fmla="*/ 0 h 506436"/>
                            <a:gd name="connsiteX7" fmla="*/ 253219 w 1521749"/>
                            <a:gd name="connsiteY7" fmla="*/ 14067 h 506436"/>
                            <a:gd name="connsiteX8" fmla="*/ 281354 w 1521749"/>
                            <a:gd name="connsiteY8" fmla="*/ 42203 h 506436"/>
                            <a:gd name="connsiteX9" fmla="*/ 323557 w 1521749"/>
                            <a:gd name="connsiteY9" fmla="*/ 56270 h 506436"/>
                            <a:gd name="connsiteX10" fmla="*/ 379828 w 1521749"/>
                            <a:gd name="connsiteY10" fmla="*/ 140676 h 506436"/>
                            <a:gd name="connsiteX11" fmla="*/ 436099 w 1521749"/>
                            <a:gd name="connsiteY11" fmla="*/ 225083 h 506436"/>
                            <a:gd name="connsiteX12" fmla="*/ 450166 w 1521749"/>
                            <a:gd name="connsiteY12" fmla="*/ 267286 h 506436"/>
                            <a:gd name="connsiteX13" fmla="*/ 478302 w 1521749"/>
                            <a:gd name="connsiteY13" fmla="*/ 323556 h 506436"/>
                            <a:gd name="connsiteX14" fmla="*/ 534573 w 1521749"/>
                            <a:gd name="connsiteY14" fmla="*/ 393895 h 506436"/>
                            <a:gd name="connsiteX15" fmla="*/ 576776 w 1521749"/>
                            <a:gd name="connsiteY15" fmla="*/ 422030 h 506436"/>
                            <a:gd name="connsiteX16" fmla="*/ 604911 w 1521749"/>
                            <a:gd name="connsiteY16" fmla="*/ 450166 h 506436"/>
                            <a:gd name="connsiteX17" fmla="*/ 787791 w 1521749"/>
                            <a:gd name="connsiteY17" fmla="*/ 506436 h 506436"/>
                            <a:gd name="connsiteX18" fmla="*/ 1069145 w 1521749"/>
                            <a:gd name="connsiteY18" fmla="*/ 492369 h 506436"/>
                            <a:gd name="connsiteX19" fmla="*/ 1125416 w 1521749"/>
                            <a:gd name="connsiteY19" fmla="*/ 478301 h 506436"/>
                            <a:gd name="connsiteX20" fmla="*/ 1209822 w 1521749"/>
                            <a:gd name="connsiteY20" fmla="*/ 422030 h 506436"/>
                            <a:gd name="connsiteX21" fmla="*/ 1308296 w 1521749"/>
                            <a:gd name="connsiteY21" fmla="*/ 379827 h 506436"/>
                            <a:gd name="connsiteX22" fmla="*/ 1392702 w 1521749"/>
                            <a:gd name="connsiteY22" fmla="*/ 323556 h 506436"/>
                            <a:gd name="connsiteX23" fmla="*/ 1420837 w 1521749"/>
                            <a:gd name="connsiteY23" fmla="*/ 281353 h 506436"/>
                            <a:gd name="connsiteX24" fmla="*/ 1491176 w 1521749"/>
                            <a:gd name="connsiteY24" fmla="*/ 225083 h 506436"/>
                            <a:gd name="connsiteX25" fmla="*/ 1519311 w 1521749"/>
                            <a:gd name="connsiteY25" fmla="*/ 267286 h 506436"/>
                            <a:gd name="connsiteX26" fmla="*/ 1505243 w 1521749"/>
                            <a:gd name="connsiteY26" fmla="*/ 309489 h 506436"/>
                            <a:gd name="connsiteX27" fmla="*/ 1434905 w 1521749"/>
                            <a:gd name="connsiteY27" fmla="*/ 393895 h 506436"/>
                            <a:gd name="connsiteX28" fmla="*/ 1420837 w 1521749"/>
                            <a:gd name="connsiteY28" fmla="*/ 422030 h 5064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1521749" h="506436">
                              <a:moveTo>
                                <a:pt x="42203" y="436098"/>
                              </a:moveTo>
                              <a:cubicBezTo>
                                <a:pt x="37514" y="398584"/>
                                <a:pt x="36057" y="360523"/>
                                <a:pt x="28136" y="323556"/>
                              </a:cubicBezTo>
                              <a:cubicBezTo>
                                <a:pt x="21922" y="294557"/>
                                <a:pt x="0" y="239150"/>
                                <a:pt x="0" y="239150"/>
                              </a:cubicBezTo>
                              <a:cubicBezTo>
                                <a:pt x="4689" y="196947"/>
                                <a:pt x="3769" y="153736"/>
                                <a:pt x="14068" y="112541"/>
                              </a:cubicBezTo>
                              <a:cubicBezTo>
                                <a:pt x="18169" y="96139"/>
                                <a:pt x="31641" y="83540"/>
                                <a:pt x="42203" y="70338"/>
                              </a:cubicBezTo>
                              <a:cubicBezTo>
                                <a:pt x="59647" y="48533"/>
                                <a:pt x="88173" y="26251"/>
                                <a:pt x="112542" y="14067"/>
                              </a:cubicBezTo>
                              <a:cubicBezTo>
                                <a:pt x="125805" y="7435"/>
                                <a:pt x="140677" y="4689"/>
                                <a:pt x="154745" y="0"/>
                              </a:cubicBezTo>
                              <a:cubicBezTo>
                                <a:pt x="187570" y="4689"/>
                                <a:pt x="221763" y="3582"/>
                                <a:pt x="253219" y="14067"/>
                              </a:cubicBezTo>
                              <a:cubicBezTo>
                                <a:pt x="265802" y="18261"/>
                                <a:pt x="269981" y="35379"/>
                                <a:pt x="281354" y="42203"/>
                              </a:cubicBezTo>
                              <a:cubicBezTo>
                                <a:pt x="294069" y="49832"/>
                                <a:pt x="309489" y="51581"/>
                                <a:pt x="323557" y="56270"/>
                              </a:cubicBezTo>
                              <a:cubicBezTo>
                                <a:pt x="377294" y="110007"/>
                                <a:pt x="328728" y="55510"/>
                                <a:pt x="379828" y="140676"/>
                              </a:cubicBezTo>
                              <a:cubicBezTo>
                                <a:pt x="397226" y="169672"/>
                                <a:pt x="436099" y="225083"/>
                                <a:pt x="436099" y="225083"/>
                              </a:cubicBezTo>
                              <a:cubicBezTo>
                                <a:pt x="440788" y="239151"/>
                                <a:pt x="444325" y="253656"/>
                                <a:pt x="450166" y="267286"/>
                              </a:cubicBezTo>
                              <a:cubicBezTo>
                                <a:pt x="458427" y="286561"/>
                                <a:pt x="467898" y="305348"/>
                                <a:pt x="478302" y="323556"/>
                              </a:cubicBezTo>
                              <a:cubicBezTo>
                                <a:pt x="493698" y="350499"/>
                                <a:pt x="510246" y="374434"/>
                                <a:pt x="534573" y="393895"/>
                              </a:cubicBezTo>
                              <a:cubicBezTo>
                                <a:pt x="547775" y="404457"/>
                                <a:pt x="563574" y="411468"/>
                                <a:pt x="576776" y="422030"/>
                              </a:cubicBezTo>
                              <a:cubicBezTo>
                                <a:pt x="587133" y="430316"/>
                                <a:pt x="593048" y="444234"/>
                                <a:pt x="604911" y="450166"/>
                              </a:cubicBezTo>
                              <a:cubicBezTo>
                                <a:pt x="630864" y="463143"/>
                                <a:pt x="765365" y="500029"/>
                                <a:pt x="787791" y="506436"/>
                              </a:cubicBezTo>
                              <a:cubicBezTo>
                                <a:pt x="881576" y="501747"/>
                                <a:pt x="975568" y="500167"/>
                                <a:pt x="1069145" y="492369"/>
                              </a:cubicBezTo>
                              <a:cubicBezTo>
                                <a:pt x="1088413" y="490763"/>
                                <a:pt x="1108123" y="486948"/>
                                <a:pt x="1125416" y="478301"/>
                              </a:cubicBezTo>
                              <a:cubicBezTo>
                                <a:pt x="1155661" y="463179"/>
                                <a:pt x="1177743" y="432723"/>
                                <a:pt x="1209822" y="422030"/>
                              </a:cubicBezTo>
                              <a:cubicBezTo>
                                <a:pt x="1253484" y="407477"/>
                                <a:pt x="1264834" y="405904"/>
                                <a:pt x="1308296" y="379827"/>
                              </a:cubicBezTo>
                              <a:cubicBezTo>
                                <a:pt x="1337292" y="362429"/>
                                <a:pt x="1392702" y="323556"/>
                                <a:pt x="1392702" y="323556"/>
                              </a:cubicBezTo>
                              <a:cubicBezTo>
                                <a:pt x="1402080" y="309488"/>
                                <a:pt x="1410275" y="294555"/>
                                <a:pt x="1420837" y="281353"/>
                              </a:cubicBezTo>
                              <a:cubicBezTo>
                                <a:pt x="1443745" y="252719"/>
                                <a:pt x="1459842" y="245972"/>
                                <a:pt x="1491176" y="225083"/>
                              </a:cubicBezTo>
                              <a:cubicBezTo>
                                <a:pt x="1500554" y="239151"/>
                                <a:pt x="1516532" y="250609"/>
                                <a:pt x="1519311" y="267286"/>
                              </a:cubicBezTo>
                              <a:cubicBezTo>
                                <a:pt x="1521749" y="281913"/>
                                <a:pt x="1511875" y="296226"/>
                                <a:pt x="1505243" y="309489"/>
                              </a:cubicBezTo>
                              <a:cubicBezTo>
                                <a:pt x="1476844" y="366287"/>
                                <a:pt x="1476388" y="342041"/>
                                <a:pt x="1434905" y="393895"/>
                              </a:cubicBezTo>
                              <a:cubicBezTo>
                                <a:pt x="1428355" y="402083"/>
                                <a:pt x="1425526" y="412652"/>
                                <a:pt x="1420837" y="42203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61" name="Freeform 860"/>
                        <p:cNvSpPr/>
                        <p:nvPr/>
                      </p:nvSpPr>
                      <p:spPr>
                        <a:xfrm>
                          <a:off x="7272997" y="1252025"/>
                          <a:ext cx="845543" cy="295421"/>
                        </a:xfrm>
                        <a:custGeom>
                          <a:avLst/>
                          <a:gdLst>
                            <a:gd name="connsiteX0" fmla="*/ 0 w 845543"/>
                            <a:gd name="connsiteY0" fmla="*/ 295421 h 295421"/>
                            <a:gd name="connsiteX1" fmla="*/ 351692 w 845543"/>
                            <a:gd name="connsiteY1" fmla="*/ 281353 h 295421"/>
                            <a:gd name="connsiteX2" fmla="*/ 450166 w 845543"/>
                            <a:gd name="connsiteY2" fmla="*/ 267286 h 295421"/>
                            <a:gd name="connsiteX3" fmla="*/ 492369 w 845543"/>
                            <a:gd name="connsiteY3" fmla="*/ 253218 h 295421"/>
                            <a:gd name="connsiteX4" fmla="*/ 815926 w 845543"/>
                            <a:gd name="connsiteY4" fmla="*/ 239150 h 295421"/>
                            <a:gd name="connsiteX5" fmla="*/ 815926 w 845543"/>
                            <a:gd name="connsiteY5" fmla="*/ 154744 h 295421"/>
                            <a:gd name="connsiteX6" fmla="*/ 759655 w 845543"/>
                            <a:gd name="connsiteY6" fmla="*/ 140677 h 295421"/>
                            <a:gd name="connsiteX7" fmla="*/ 745588 w 845543"/>
                            <a:gd name="connsiteY7" fmla="*/ 98473 h 295421"/>
                            <a:gd name="connsiteX8" fmla="*/ 829994 w 845543"/>
                            <a:gd name="connsiteY8" fmla="*/ 14067 h 295421"/>
                            <a:gd name="connsiteX9" fmla="*/ 844061 w 845543"/>
                            <a:gd name="connsiteY9" fmla="*/ 0 h 2954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845543" h="295421">
                              <a:moveTo>
                                <a:pt x="0" y="295421"/>
                              </a:moveTo>
                              <a:cubicBezTo>
                                <a:pt x="117231" y="290732"/>
                                <a:pt x="234596" y="288671"/>
                                <a:pt x="351692" y="281353"/>
                              </a:cubicBezTo>
                              <a:cubicBezTo>
                                <a:pt x="384785" y="279285"/>
                                <a:pt x="417652" y="273789"/>
                                <a:pt x="450166" y="267286"/>
                              </a:cubicBezTo>
                              <a:cubicBezTo>
                                <a:pt x="464707" y="264378"/>
                                <a:pt x="477584" y="254355"/>
                                <a:pt x="492369" y="253218"/>
                              </a:cubicBezTo>
                              <a:cubicBezTo>
                                <a:pt x="600005" y="244938"/>
                                <a:pt x="708074" y="243839"/>
                                <a:pt x="815926" y="239150"/>
                              </a:cubicBezTo>
                              <a:cubicBezTo>
                                <a:pt x="823824" y="215457"/>
                                <a:pt x="845543" y="178437"/>
                                <a:pt x="815926" y="154744"/>
                              </a:cubicBezTo>
                              <a:cubicBezTo>
                                <a:pt x="800828" y="142666"/>
                                <a:pt x="778412" y="145366"/>
                                <a:pt x="759655" y="140677"/>
                              </a:cubicBezTo>
                              <a:cubicBezTo>
                                <a:pt x="754966" y="126609"/>
                                <a:pt x="738386" y="111436"/>
                                <a:pt x="745588" y="98473"/>
                              </a:cubicBezTo>
                              <a:cubicBezTo>
                                <a:pt x="764911" y="63691"/>
                                <a:pt x="801859" y="42202"/>
                                <a:pt x="829994" y="14067"/>
                              </a:cubicBezTo>
                              <a:lnTo>
                                <a:pt x="844061" y="0"/>
                              </a:ln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62" name="Freeform 861"/>
                        <p:cNvSpPr/>
                        <p:nvPr/>
                      </p:nvSpPr>
                      <p:spPr>
                        <a:xfrm>
                          <a:off x="7765366" y="1195754"/>
                          <a:ext cx="365760" cy="84406"/>
                        </a:xfrm>
                        <a:custGeom>
                          <a:avLst/>
                          <a:gdLst>
                            <a:gd name="connsiteX0" fmla="*/ 0 w 365760"/>
                            <a:gd name="connsiteY0" fmla="*/ 28135 h 84406"/>
                            <a:gd name="connsiteX1" fmla="*/ 225083 w 365760"/>
                            <a:gd name="connsiteY1" fmla="*/ 14068 h 84406"/>
                            <a:gd name="connsiteX2" fmla="*/ 281354 w 365760"/>
                            <a:gd name="connsiteY2" fmla="*/ 0 h 84406"/>
                            <a:gd name="connsiteX3" fmla="*/ 365760 w 365760"/>
                            <a:gd name="connsiteY3" fmla="*/ 14068 h 84406"/>
                            <a:gd name="connsiteX4" fmla="*/ 351692 w 365760"/>
                            <a:gd name="connsiteY4" fmla="*/ 70338 h 84406"/>
                            <a:gd name="connsiteX5" fmla="*/ 309489 w 365760"/>
                            <a:gd name="connsiteY5" fmla="*/ 84406 h 844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760" h="84406">
                              <a:moveTo>
                                <a:pt x="0" y="28135"/>
                              </a:moveTo>
                              <a:cubicBezTo>
                                <a:pt x="75028" y="23446"/>
                                <a:pt x="150282" y="21548"/>
                                <a:pt x="225083" y="14068"/>
                              </a:cubicBezTo>
                              <a:cubicBezTo>
                                <a:pt x="244321" y="12144"/>
                                <a:pt x="262020" y="0"/>
                                <a:pt x="281354" y="0"/>
                              </a:cubicBezTo>
                              <a:cubicBezTo>
                                <a:pt x="309877" y="0"/>
                                <a:pt x="337625" y="9379"/>
                                <a:pt x="365760" y="14068"/>
                              </a:cubicBezTo>
                              <a:cubicBezTo>
                                <a:pt x="361071" y="32825"/>
                                <a:pt x="363770" y="55241"/>
                                <a:pt x="351692" y="70338"/>
                              </a:cubicBezTo>
                              <a:cubicBezTo>
                                <a:pt x="342429" y="81917"/>
                                <a:pt x="309489" y="84406"/>
                                <a:pt x="309489" y="8440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63" name="Freeform 862"/>
                        <p:cNvSpPr/>
                        <p:nvPr/>
                      </p:nvSpPr>
                      <p:spPr>
                        <a:xfrm>
                          <a:off x="6386732" y="1083212"/>
                          <a:ext cx="1181686" cy="548640"/>
                        </a:xfrm>
                        <a:custGeom>
                          <a:avLst/>
                          <a:gdLst>
                            <a:gd name="connsiteX0" fmla="*/ 0 w 1181686"/>
                            <a:gd name="connsiteY0" fmla="*/ 225083 h 548640"/>
                            <a:gd name="connsiteX1" fmla="*/ 28136 w 1181686"/>
                            <a:gd name="connsiteY1" fmla="*/ 295422 h 548640"/>
                            <a:gd name="connsiteX2" fmla="*/ 42203 w 1181686"/>
                            <a:gd name="connsiteY2" fmla="*/ 337625 h 548640"/>
                            <a:gd name="connsiteX3" fmla="*/ 112542 w 1181686"/>
                            <a:gd name="connsiteY3" fmla="*/ 450166 h 548640"/>
                            <a:gd name="connsiteX4" fmla="*/ 154745 w 1181686"/>
                            <a:gd name="connsiteY4" fmla="*/ 478302 h 548640"/>
                            <a:gd name="connsiteX5" fmla="*/ 211016 w 1181686"/>
                            <a:gd name="connsiteY5" fmla="*/ 520505 h 548640"/>
                            <a:gd name="connsiteX6" fmla="*/ 295422 w 1181686"/>
                            <a:gd name="connsiteY6" fmla="*/ 534573 h 548640"/>
                            <a:gd name="connsiteX7" fmla="*/ 337625 w 1181686"/>
                            <a:gd name="connsiteY7" fmla="*/ 548640 h 548640"/>
                            <a:gd name="connsiteX8" fmla="*/ 506437 w 1181686"/>
                            <a:gd name="connsiteY8" fmla="*/ 534573 h 548640"/>
                            <a:gd name="connsiteX9" fmla="*/ 590843 w 1181686"/>
                            <a:gd name="connsiteY9" fmla="*/ 492370 h 548640"/>
                            <a:gd name="connsiteX10" fmla="*/ 675250 w 1181686"/>
                            <a:gd name="connsiteY10" fmla="*/ 464234 h 548640"/>
                            <a:gd name="connsiteX11" fmla="*/ 717453 w 1181686"/>
                            <a:gd name="connsiteY11" fmla="*/ 436099 h 548640"/>
                            <a:gd name="connsiteX12" fmla="*/ 801859 w 1181686"/>
                            <a:gd name="connsiteY12" fmla="*/ 407963 h 548640"/>
                            <a:gd name="connsiteX13" fmla="*/ 928468 w 1181686"/>
                            <a:gd name="connsiteY13" fmla="*/ 337625 h 548640"/>
                            <a:gd name="connsiteX14" fmla="*/ 970671 w 1181686"/>
                            <a:gd name="connsiteY14" fmla="*/ 295422 h 548640"/>
                            <a:gd name="connsiteX15" fmla="*/ 1026942 w 1181686"/>
                            <a:gd name="connsiteY15" fmla="*/ 225083 h 548640"/>
                            <a:gd name="connsiteX16" fmla="*/ 1069145 w 1181686"/>
                            <a:gd name="connsiteY16" fmla="*/ 140677 h 548640"/>
                            <a:gd name="connsiteX17" fmla="*/ 1111348 w 1181686"/>
                            <a:gd name="connsiteY17" fmla="*/ 126610 h 548640"/>
                            <a:gd name="connsiteX18" fmla="*/ 1125416 w 1181686"/>
                            <a:gd name="connsiteY18" fmla="*/ 84406 h 548640"/>
                            <a:gd name="connsiteX19" fmla="*/ 1181686 w 1181686"/>
                            <a:gd name="connsiteY19" fmla="*/ 0 h 5486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181686" h="548640">
                              <a:moveTo>
                                <a:pt x="0" y="225083"/>
                              </a:moveTo>
                              <a:cubicBezTo>
                                <a:pt x="9379" y="248529"/>
                                <a:pt x="19269" y="271777"/>
                                <a:pt x="28136" y="295422"/>
                              </a:cubicBezTo>
                              <a:cubicBezTo>
                                <a:pt x="33343" y="309306"/>
                                <a:pt x="36362" y="323995"/>
                                <a:pt x="42203" y="337625"/>
                              </a:cubicBezTo>
                              <a:cubicBezTo>
                                <a:pt x="58918" y="376627"/>
                                <a:pt x="82248" y="419872"/>
                                <a:pt x="112542" y="450166"/>
                              </a:cubicBezTo>
                              <a:cubicBezTo>
                                <a:pt x="124497" y="462121"/>
                                <a:pt x="140987" y="468475"/>
                                <a:pt x="154745" y="478302"/>
                              </a:cubicBezTo>
                              <a:cubicBezTo>
                                <a:pt x="173824" y="491930"/>
                                <a:pt x="189247" y="511797"/>
                                <a:pt x="211016" y="520505"/>
                              </a:cubicBezTo>
                              <a:cubicBezTo>
                                <a:pt x="237499" y="531098"/>
                                <a:pt x="267578" y="528385"/>
                                <a:pt x="295422" y="534573"/>
                              </a:cubicBezTo>
                              <a:cubicBezTo>
                                <a:pt x="309897" y="537790"/>
                                <a:pt x="323557" y="543951"/>
                                <a:pt x="337625" y="548640"/>
                              </a:cubicBezTo>
                              <a:cubicBezTo>
                                <a:pt x="393896" y="543951"/>
                                <a:pt x="450467" y="542036"/>
                                <a:pt x="506437" y="534573"/>
                              </a:cubicBezTo>
                              <a:cubicBezTo>
                                <a:pt x="561404" y="527244"/>
                                <a:pt x="540037" y="514951"/>
                                <a:pt x="590843" y="492370"/>
                              </a:cubicBezTo>
                              <a:cubicBezTo>
                                <a:pt x="617944" y="480325"/>
                                <a:pt x="650573" y="480685"/>
                                <a:pt x="675250" y="464234"/>
                              </a:cubicBezTo>
                              <a:cubicBezTo>
                                <a:pt x="689318" y="454856"/>
                                <a:pt x="702003" y="442966"/>
                                <a:pt x="717453" y="436099"/>
                              </a:cubicBezTo>
                              <a:cubicBezTo>
                                <a:pt x="744554" y="424054"/>
                                <a:pt x="777183" y="424414"/>
                                <a:pt x="801859" y="407963"/>
                              </a:cubicBezTo>
                              <a:cubicBezTo>
                                <a:pt x="898603" y="343468"/>
                                <a:pt x="854186" y="362386"/>
                                <a:pt x="928468" y="337625"/>
                              </a:cubicBezTo>
                              <a:cubicBezTo>
                                <a:pt x="942536" y="323557"/>
                                <a:pt x="957935" y="310706"/>
                                <a:pt x="970671" y="295422"/>
                              </a:cubicBezTo>
                              <a:cubicBezTo>
                                <a:pt x="1059402" y="188944"/>
                                <a:pt x="945086" y="306939"/>
                                <a:pt x="1026942" y="225083"/>
                              </a:cubicBezTo>
                              <a:cubicBezTo>
                                <a:pt x="1036209" y="197282"/>
                                <a:pt x="1044355" y="160509"/>
                                <a:pt x="1069145" y="140677"/>
                              </a:cubicBezTo>
                              <a:cubicBezTo>
                                <a:pt x="1080724" y="131414"/>
                                <a:pt x="1097280" y="131299"/>
                                <a:pt x="1111348" y="126610"/>
                              </a:cubicBezTo>
                              <a:cubicBezTo>
                                <a:pt x="1116037" y="112542"/>
                                <a:pt x="1118214" y="97369"/>
                                <a:pt x="1125416" y="84406"/>
                              </a:cubicBezTo>
                              <a:cubicBezTo>
                                <a:pt x="1141838" y="54847"/>
                                <a:pt x="1181686" y="0"/>
                                <a:pt x="1181686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64" name="Freeform 863"/>
                        <p:cNvSpPr/>
                        <p:nvPr/>
                      </p:nvSpPr>
                      <p:spPr>
                        <a:xfrm>
                          <a:off x="6492081" y="1899138"/>
                          <a:ext cx="466164" cy="537859"/>
                        </a:xfrm>
                        <a:custGeom>
                          <a:avLst/>
                          <a:gdLst>
                            <a:gd name="connsiteX0" fmla="*/ 204141 w 466164"/>
                            <a:gd name="connsiteY0" fmla="*/ 0 h 537859"/>
                            <a:gd name="connsiteX1" fmla="*/ 232276 w 466164"/>
                            <a:gd name="connsiteY1" fmla="*/ 42204 h 537859"/>
                            <a:gd name="connsiteX2" fmla="*/ 274479 w 466164"/>
                            <a:gd name="connsiteY2" fmla="*/ 140677 h 537859"/>
                            <a:gd name="connsiteX3" fmla="*/ 302614 w 466164"/>
                            <a:gd name="connsiteY3" fmla="*/ 168813 h 537859"/>
                            <a:gd name="connsiteX4" fmla="*/ 288547 w 466164"/>
                            <a:gd name="connsiteY4" fmla="*/ 225084 h 537859"/>
                            <a:gd name="connsiteX5" fmla="*/ 204141 w 466164"/>
                            <a:gd name="connsiteY5" fmla="*/ 281354 h 537859"/>
                            <a:gd name="connsiteX6" fmla="*/ 161937 w 466164"/>
                            <a:gd name="connsiteY6" fmla="*/ 351693 h 537859"/>
                            <a:gd name="connsiteX7" fmla="*/ 119734 w 466164"/>
                            <a:gd name="connsiteY7" fmla="*/ 323557 h 537859"/>
                            <a:gd name="connsiteX8" fmla="*/ 77531 w 466164"/>
                            <a:gd name="connsiteY8" fmla="*/ 309490 h 537859"/>
                            <a:gd name="connsiteX9" fmla="*/ 35328 w 466164"/>
                            <a:gd name="connsiteY9" fmla="*/ 323557 h 537859"/>
                            <a:gd name="connsiteX10" fmla="*/ 7193 w 466164"/>
                            <a:gd name="connsiteY10" fmla="*/ 407964 h 537859"/>
                            <a:gd name="connsiteX11" fmla="*/ 21261 w 466164"/>
                            <a:gd name="connsiteY11" fmla="*/ 351693 h 537859"/>
                            <a:gd name="connsiteX12" fmla="*/ 77531 w 466164"/>
                            <a:gd name="connsiteY12" fmla="*/ 337625 h 537859"/>
                            <a:gd name="connsiteX13" fmla="*/ 119734 w 466164"/>
                            <a:gd name="connsiteY13" fmla="*/ 323557 h 537859"/>
                            <a:gd name="connsiteX14" fmla="*/ 147870 w 466164"/>
                            <a:gd name="connsiteY14" fmla="*/ 365760 h 537859"/>
                            <a:gd name="connsiteX15" fmla="*/ 161937 w 466164"/>
                            <a:gd name="connsiteY15" fmla="*/ 436099 h 537859"/>
                            <a:gd name="connsiteX16" fmla="*/ 119734 w 466164"/>
                            <a:gd name="connsiteY16" fmla="*/ 464234 h 537859"/>
                            <a:gd name="connsiteX17" fmla="*/ 35328 w 466164"/>
                            <a:gd name="connsiteY17" fmla="*/ 492370 h 537859"/>
                            <a:gd name="connsiteX18" fmla="*/ 204141 w 466164"/>
                            <a:gd name="connsiteY18" fmla="*/ 492370 h 537859"/>
                            <a:gd name="connsiteX19" fmla="*/ 190073 w 466164"/>
                            <a:gd name="connsiteY19" fmla="*/ 407964 h 537859"/>
                            <a:gd name="connsiteX20" fmla="*/ 274479 w 466164"/>
                            <a:gd name="connsiteY20" fmla="*/ 422031 h 537859"/>
                            <a:gd name="connsiteX21" fmla="*/ 316682 w 466164"/>
                            <a:gd name="connsiteY21" fmla="*/ 450167 h 537859"/>
                            <a:gd name="connsiteX22" fmla="*/ 302614 w 466164"/>
                            <a:gd name="connsiteY22" fmla="*/ 407964 h 537859"/>
                            <a:gd name="connsiteX23" fmla="*/ 218208 w 466164"/>
                            <a:gd name="connsiteY23" fmla="*/ 393896 h 537859"/>
                            <a:gd name="connsiteX24" fmla="*/ 246344 w 466164"/>
                            <a:gd name="connsiteY24" fmla="*/ 365760 h 537859"/>
                            <a:gd name="connsiteX25" fmla="*/ 372953 w 466164"/>
                            <a:gd name="connsiteY25" fmla="*/ 70339 h 537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</a:cxnLst>
                          <a:rect l="l" t="t" r="r" b="b"/>
                          <a:pathLst>
                            <a:path w="466164" h="537859">
                              <a:moveTo>
                                <a:pt x="204141" y="0"/>
                              </a:moveTo>
                              <a:cubicBezTo>
                                <a:pt x="213519" y="14068"/>
                                <a:pt x="224715" y="27081"/>
                                <a:pt x="232276" y="42204"/>
                              </a:cubicBezTo>
                              <a:cubicBezTo>
                                <a:pt x="269788" y="117228"/>
                                <a:pt x="215937" y="52863"/>
                                <a:pt x="274479" y="140677"/>
                              </a:cubicBezTo>
                              <a:cubicBezTo>
                                <a:pt x="281836" y="151713"/>
                                <a:pt x="293236" y="159434"/>
                                <a:pt x="302614" y="168813"/>
                              </a:cubicBezTo>
                              <a:cubicBezTo>
                                <a:pt x="297925" y="187570"/>
                                <a:pt x="297194" y="207791"/>
                                <a:pt x="288547" y="225084"/>
                              </a:cubicBezTo>
                              <a:cubicBezTo>
                                <a:pt x="274226" y="253725"/>
                                <a:pt x="226984" y="269932"/>
                                <a:pt x="204141" y="281354"/>
                              </a:cubicBezTo>
                              <a:cubicBezTo>
                                <a:pt x="200272" y="292961"/>
                                <a:pt x="187684" y="351693"/>
                                <a:pt x="161937" y="351693"/>
                              </a:cubicBezTo>
                              <a:cubicBezTo>
                                <a:pt x="145030" y="351693"/>
                                <a:pt x="134856" y="331118"/>
                                <a:pt x="119734" y="323557"/>
                              </a:cubicBezTo>
                              <a:cubicBezTo>
                                <a:pt x="106471" y="316925"/>
                                <a:pt x="91599" y="314179"/>
                                <a:pt x="77531" y="309490"/>
                              </a:cubicBezTo>
                              <a:cubicBezTo>
                                <a:pt x="63463" y="314179"/>
                                <a:pt x="43947" y="311490"/>
                                <a:pt x="35328" y="323557"/>
                              </a:cubicBezTo>
                              <a:cubicBezTo>
                                <a:pt x="18090" y="347690"/>
                                <a:pt x="0" y="436736"/>
                                <a:pt x="7193" y="407964"/>
                              </a:cubicBezTo>
                              <a:cubicBezTo>
                                <a:pt x="11882" y="389207"/>
                                <a:pt x="7590" y="365365"/>
                                <a:pt x="21261" y="351693"/>
                              </a:cubicBezTo>
                              <a:cubicBezTo>
                                <a:pt x="34932" y="338022"/>
                                <a:pt x="58941" y="342937"/>
                                <a:pt x="77531" y="337625"/>
                              </a:cubicBezTo>
                              <a:cubicBezTo>
                                <a:pt x="91789" y="333551"/>
                                <a:pt x="105666" y="328246"/>
                                <a:pt x="119734" y="323557"/>
                              </a:cubicBezTo>
                              <a:cubicBezTo>
                                <a:pt x="129113" y="337625"/>
                                <a:pt x="137308" y="352558"/>
                                <a:pt x="147870" y="365760"/>
                              </a:cubicBezTo>
                              <a:cubicBezTo>
                                <a:pt x="171195" y="394916"/>
                                <a:pt x="197300" y="391896"/>
                                <a:pt x="161937" y="436099"/>
                              </a:cubicBezTo>
                              <a:cubicBezTo>
                                <a:pt x="151375" y="449301"/>
                                <a:pt x="135184" y="457367"/>
                                <a:pt x="119734" y="464234"/>
                              </a:cubicBezTo>
                              <a:cubicBezTo>
                                <a:pt x="92633" y="476279"/>
                                <a:pt x="35328" y="492370"/>
                                <a:pt x="35328" y="492370"/>
                              </a:cubicBezTo>
                              <a:cubicBezTo>
                                <a:pt x="86610" y="509463"/>
                                <a:pt x="152152" y="537859"/>
                                <a:pt x="204141" y="492370"/>
                              </a:cubicBezTo>
                              <a:cubicBezTo>
                                <a:pt x="225607" y="473587"/>
                                <a:pt x="169904" y="428133"/>
                                <a:pt x="190073" y="407964"/>
                              </a:cubicBezTo>
                              <a:cubicBezTo>
                                <a:pt x="210242" y="387795"/>
                                <a:pt x="246344" y="417342"/>
                                <a:pt x="274479" y="422031"/>
                              </a:cubicBezTo>
                              <a:cubicBezTo>
                                <a:pt x="288547" y="431410"/>
                                <a:pt x="301559" y="457728"/>
                                <a:pt x="316682" y="450167"/>
                              </a:cubicBezTo>
                              <a:cubicBezTo>
                                <a:pt x="329945" y="443536"/>
                                <a:pt x="315489" y="415321"/>
                                <a:pt x="302614" y="407964"/>
                              </a:cubicBezTo>
                              <a:cubicBezTo>
                                <a:pt x="277849" y="393812"/>
                                <a:pt x="246343" y="398585"/>
                                <a:pt x="218208" y="393896"/>
                              </a:cubicBezTo>
                              <a:cubicBezTo>
                                <a:pt x="227587" y="384517"/>
                                <a:pt x="233548" y="369250"/>
                                <a:pt x="246344" y="365760"/>
                              </a:cubicBezTo>
                              <a:cubicBezTo>
                                <a:pt x="466164" y="305809"/>
                                <a:pt x="372953" y="472623"/>
                                <a:pt x="372953" y="70339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65" name="Freeform 864"/>
                        <p:cNvSpPr/>
                        <p:nvPr/>
                      </p:nvSpPr>
                      <p:spPr>
                        <a:xfrm>
                          <a:off x="6893169" y="1800665"/>
                          <a:ext cx="253219" cy="689317"/>
                        </a:xfrm>
                        <a:custGeom>
                          <a:avLst/>
                          <a:gdLst>
                            <a:gd name="connsiteX0" fmla="*/ 28136 w 253219"/>
                            <a:gd name="connsiteY0" fmla="*/ 0 h 689317"/>
                            <a:gd name="connsiteX1" fmla="*/ 70339 w 253219"/>
                            <a:gd name="connsiteY1" fmla="*/ 42203 h 689317"/>
                            <a:gd name="connsiteX2" fmla="*/ 98474 w 253219"/>
                            <a:gd name="connsiteY2" fmla="*/ 126609 h 689317"/>
                            <a:gd name="connsiteX3" fmla="*/ 154745 w 253219"/>
                            <a:gd name="connsiteY3" fmla="*/ 239150 h 689317"/>
                            <a:gd name="connsiteX4" fmla="*/ 182880 w 253219"/>
                            <a:gd name="connsiteY4" fmla="*/ 295421 h 689317"/>
                            <a:gd name="connsiteX5" fmla="*/ 154745 w 253219"/>
                            <a:gd name="connsiteY5" fmla="*/ 407963 h 689317"/>
                            <a:gd name="connsiteX6" fmla="*/ 140677 w 253219"/>
                            <a:gd name="connsiteY6" fmla="*/ 464233 h 689317"/>
                            <a:gd name="connsiteX7" fmla="*/ 126609 w 253219"/>
                            <a:gd name="connsiteY7" fmla="*/ 506437 h 689317"/>
                            <a:gd name="connsiteX8" fmla="*/ 84406 w 253219"/>
                            <a:gd name="connsiteY8" fmla="*/ 534572 h 689317"/>
                            <a:gd name="connsiteX9" fmla="*/ 0 w 253219"/>
                            <a:gd name="connsiteY9" fmla="*/ 562707 h 689317"/>
                            <a:gd name="connsiteX10" fmla="*/ 42203 w 253219"/>
                            <a:gd name="connsiteY10" fmla="*/ 576775 h 689317"/>
                            <a:gd name="connsiteX11" fmla="*/ 112542 w 253219"/>
                            <a:gd name="connsiteY11" fmla="*/ 590843 h 689317"/>
                            <a:gd name="connsiteX12" fmla="*/ 84406 w 253219"/>
                            <a:gd name="connsiteY12" fmla="*/ 675249 h 689317"/>
                            <a:gd name="connsiteX13" fmla="*/ 98474 w 253219"/>
                            <a:gd name="connsiteY13" fmla="*/ 633046 h 689317"/>
                            <a:gd name="connsiteX14" fmla="*/ 154745 w 253219"/>
                            <a:gd name="connsiteY14" fmla="*/ 618978 h 689317"/>
                            <a:gd name="connsiteX15" fmla="*/ 211016 w 253219"/>
                            <a:gd name="connsiteY15" fmla="*/ 647113 h 689317"/>
                            <a:gd name="connsiteX16" fmla="*/ 168813 w 253219"/>
                            <a:gd name="connsiteY16" fmla="*/ 562707 h 689317"/>
                            <a:gd name="connsiteX17" fmla="*/ 182880 w 253219"/>
                            <a:gd name="connsiteY17" fmla="*/ 492369 h 689317"/>
                            <a:gd name="connsiteX18" fmla="*/ 225083 w 253219"/>
                            <a:gd name="connsiteY18" fmla="*/ 450166 h 689317"/>
                            <a:gd name="connsiteX19" fmla="*/ 253219 w 253219"/>
                            <a:gd name="connsiteY19" fmla="*/ 407963 h 689317"/>
                            <a:gd name="connsiteX20" fmla="*/ 239151 w 253219"/>
                            <a:gd name="connsiteY20" fmla="*/ 225083 h 689317"/>
                            <a:gd name="connsiteX21" fmla="*/ 211016 w 253219"/>
                            <a:gd name="connsiteY21" fmla="*/ 182880 h 689317"/>
                            <a:gd name="connsiteX22" fmla="*/ 196948 w 253219"/>
                            <a:gd name="connsiteY22" fmla="*/ 140677 h 689317"/>
                            <a:gd name="connsiteX23" fmla="*/ 140677 w 253219"/>
                            <a:gd name="connsiteY23" fmla="*/ 70338 h 689317"/>
                            <a:gd name="connsiteX24" fmla="*/ 140677 w 253219"/>
                            <a:gd name="connsiteY24" fmla="*/ 0 h 6893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253219" h="689317">
                              <a:moveTo>
                                <a:pt x="28136" y="0"/>
                              </a:moveTo>
                              <a:cubicBezTo>
                                <a:pt x="42204" y="14068"/>
                                <a:pt x="60677" y="24812"/>
                                <a:pt x="70339" y="42203"/>
                              </a:cubicBezTo>
                              <a:cubicBezTo>
                                <a:pt x="84742" y="68128"/>
                                <a:pt x="85211" y="100083"/>
                                <a:pt x="98474" y="126609"/>
                              </a:cubicBezTo>
                              <a:lnTo>
                                <a:pt x="154745" y="239150"/>
                              </a:lnTo>
                              <a:lnTo>
                                <a:pt x="182880" y="295421"/>
                              </a:lnTo>
                              <a:lnTo>
                                <a:pt x="154745" y="407963"/>
                              </a:lnTo>
                              <a:cubicBezTo>
                                <a:pt x="150056" y="426720"/>
                                <a:pt x="146791" y="445891"/>
                                <a:pt x="140677" y="464233"/>
                              </a:cubicBezTo>
                              <a:cubicBezTo>
                                <a:pt x="135988" y="478301"/>
                                <a:pt x="135873" y="494858"/>
                                <a:pt x="126609" y="506437"/>
                              </a:cubicBezTo>
                              <a:cubicBezTo>
                                <a:pt x="116047" y="519639"/>
                                <a:pt x="99856" y="527705"/>
                                <a:pt x="84406" y="534572"/>
                              </a:cubicBezTo>
                              <a:cubicBezTo>
                                <a:pt x="57305" y="546617"/>
                                <a:pt x="0" y="562707"/>
                                <a:pt x="0" y="562707"/>
                              </a:cubicBezTo>
                              <a:cubicBezTo>
                                <a:pt x="14068" y="567396"/>
                                <a:pt x="27374" y="576775"/>
                                <a:pt x="42203" y="576775"/>
                              </a:cubicBezTo>
                              <a:cubicBezTo>
                                <a:pt x="115251" y="576775"/>
                                <a:pt x="57586" y="535887"/>
                                <a:pt x="112542" y="590843"/>
                              </a:cubicBezTo>
                              <a:lnTo>
                                <a:pt x="84406" y="675249"/>
                              </a:lnTo>
                              <a:cubicBezTo>
                                <a:pt x="79717" y="689317"/>
                                <a:pt x="84088" y="636643"/>
                                <a:pt x="98474" y="633046"/>
                              </a:cubicBezTo>
                              <a:lnTo>
                                <a:pt x="154745" y="618978"/>
                              </a:lnTo>
                              <a:cubicBezTo>
                                <a:pt x="173502" y="628356"/>
                                <a:pt x="193567" y="658745"/>
                                <a:pt x="211016" y="647113"/>
                              </a:cubicBezTo>
                              <a:cubicBezTo>
                                <a:pt x="242126" y="626373"/>
                                <a:pt x="177419" y="571314"/>
                                <a:pt x="168813" y="562707"/>
                              </a:cubicBezTo>
                              <a:cubicBezTo>
                                <a:pt x="173502" y="539261"/>
                                <a:pt x="172187" y="513755"/>
                                <a:pt x="182880" y="492369"/>
                              </a:cubicBezTo>
                              <a:cubicBezTo>
                                <a:pt x="191777" y="474575"/>
                                <a:pt x="212347" y="465449"/>
                                <a:pt x="225083" y="450166"/>
                              </a:cubicBezTo>
                              <a:cubicBezTo>
                                <a:pt x="235907" y="437177"/>
                                <a:pt x="243840" y="422031"/>
                                <a:pt x="253219" y="407963"/>
                              </a:cubicBezTo>
                              <a:cubicBezTo>
                                <a:pt x="248530" y="347003"/>
                                <a:pt x="250418" y="285176"/>
                                <a:pt x="239151" y="225083"/>
                              </a:cubicBezTo>
                              <a:cubicBezTo>
                                <a:pt x="236035" y="208465"/>
                                <a:pt x="218577" y="198002"/>
                                <a:pt x="211016" y="182880"/>
                              </a:cubicBezTo>
                              <a:cubicBezTo>
                                <a:pt x="204384" y="169617"/>
                                <a:pt x="204577" y="153393"/>
                                <a:pt x="196948" y="140677"/>
                              </a:cubicBezTo>
                              <a:cubicBezTo>
                                <a:pt x="175236" y="104490"/>
                                <a:pt x="152743" y="118599"/>
                                <a:pt x="140677" y="70338"/>
                              </a:cubicBezTo>
                              <a:cubicBezTo>
                                <a:pt x="134990" y="47592"/>
                                <a:pt x="140677" y="23446"/>
                                <a:pt x="140677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66" name="Oval 865"/>
                        <p:cNvSpPr/>
                        <p:nvPr/>
                      </p:nvSpPr>
                      <p:spPr>
                        <a:xfrm>
                          <a:off x="6019800" y="990600"/>
                          <a:ext cx="45719" cy="76200"/>
                        </a:xfrm>
                        <a:prstGeom prst="ellipse">
                          <a:avLst/>
                        </a:prstGeom>
                        <a:grpFill/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835" name="Group 834"/>
                    <p:cNvGrpSpPr/>
                    <p:nvPr/>
                  </p:nvGrpSpPr>
                  <p:grpSpPr>
                    <a:xfrm>
                      <a:off x="1219200" y="2666999"/>
                      <a:ext cx="1600200" cy="685799"/>
                      <a:chOff x="5795889" y="844062"/>
                      <a:chExt cx="2335237" cy="1645920"/>
                    </a:xfrm>
                    <a:solidFill>
                      <a:schemeClr val="tx1"/>
                    </a:solidFill>
                  </p:grpSpPr>
                  <p:sp>
                    <p:nvSpPr>
                      <p:cNvPr id="847" name="Freeform 846"/>
                      <p:cNvSpPr/>
                      <p:nvPr/>
                    </p:nvSpPr>
                    <p:spPr>
                      <a:xfrm>
                        <a:off x="5913120" y="1029085"/>
                        <a:ext cx="1650609" cy="911233"/>
                      </a:xfrm>
                      <a:custGeom>
                        <a:avLst/>
                        <a:gdLst>
                          <a:gd name="connsiteX0" fmla="*/ 23446 w 1650609"/>
                          <a:gd name="connsiteY0" fmla="*/ 321413 h 911233"/>
                          <a:gd name="connsiteX1" fmla="*/ 93785 w 1650609"/>
                          <a:gd name="connsiteY1" fmla="*/ 251075 h 911233"/>
                          <a:gd name="connsiteX2" fmla="*/ 135988 w 1650609"/>
                          <a:gd name="connsiteY2" fmla="*/ 222940 h 911233"/>
                          <a:gd name="connsiteX3" fmla="*/ 164123 w 1650609"/>
                          <a:gd name="connsiteY3" fmla="*/ 265143 h 911233"/>
                          <a:gd name="connsiteX4" fmla="*/ 234462 w 1650609"/>
                          <a:gd name="connsiteY4" fmla="*/ 335481 h 911233"/>
                          <a:gd name="connsiteX5" fmla="*/ 276665 w 1650609"/>
                          <a:gd name="connsiteY5" fmla="*/ 405820 h 911233"/>
                          <a:gd name="connsiteX6" fmla="*/ 304800 w 1650609"/>
                          <a:gd name="connsiteY6" fmla="*/ 532429 h 911233"/>
                          <a:gd name="connsiteX7" fmla="*/ 375138 w 1650609"/>
                          <a:gd name="connsiteY7" fmla="*/ 602767 h 911233"/>
                          <a:gd name="connsiteX8" fmla="*/ 459545 w 1650609"/>
                          <a:gd name="connsiteY8" fmla="*/ 701241 h 911233"/>
                          <a:gd name="connsiteX9" fmla="*/ 487680 w 1650609"/>
                          <a:gd name="connsiteY9" fmla="*/ 729377 h 911233"/>
                          <a:gd name="connsiteX10" fmla="*/ 572086 w 1650609"/>
                          <a:gd name="connsiteY10" fmla="*/ 785647 h 911233"/>
                          <a:gd name="connsiteX11" fmla="*/ 600222 w 1650609"/>
                          <a:gd name="connsiteY11" fmla="*/ 813783 h 911233"/>
                          <a:gd name="connsiteX12" fmla="*/ 656492 w 1650609"/>
                          <a:gd name="connsiteY12" fmla="*/ 827850 h 911233"/>
                          <a:gd name="connsiteX13" fmla="*/ 754966 w 1650609"/>
                          <a:gd name="connsiteY13" fmla="*/ 855986 h 911233"/>
                          <a:gd name="connsiteX14" fmla="*/ 783102 w 1650609"/>
                          <a:gd name="connsiteY14" fmla="*/ 884121 h 911233"/>
                          <a:gd name="connsiteX15" fmla="*/ 1022252 w 1650609"/>
                          <a:gd name="connsiteY15" fmla="*/ 884121 h 911233"/>
                          <a:gd name="connsiteX16" fmla="*/ 1120726 w 1650609"/>
                          <a:gd name="connsiteY16" fmla="*/ 855986 h 911233"/>
                          <a:gd name="connsiteX17" fmla="*/ 1261403 w 1650609"/>
                          <a:gd name="connsiteY17" fmla="*/ 743444 h 911233"/>
                          <a:gd name="connsiteX18" fmla="*/ 1289538 w 1650609"/>
                          <a:gd name="connsiteY18" fmla="*/ 701241 h 911233"/>
                          <a:gd name="connsiteX19" fmla="*/ 1317674 w 1650609"/>
                          <a:gd name="connsiteY19" fmla="*/ 616835 h 911233"/>
                          <a:gd name="connsiteX20" fmla="*/ 1331742 w 1650609"/>
                          <a:gd name="connsiteY20" fmla="*/ 574632 h 911233"/>
                          <a:gd name="connsiteX21" fmla="*/ 1345809 w 1650609"/>
                          <a:gd name="connsiteY21" fmla="*/ 518361 h 911233"/>
                          <a:gd name="connsiteX22" fmla="*/ 1373945 w 1650609"/>
                          <a:gd name="connsiteY22" fmla="*/ 433955 h 911233"/>
                          <a:gd name="connsiteX23" fmla="*/ 1430215 w 1650609"/>
                          <a:gd name="connsiteY23" fmla="*/ 349549 h 911233"/>
                          <a:gd name="connsiteX24" fmla="*/ 1472418 w 1650609"/>
                          <a:gd name="connsiteY24" fmla="*/ 335481 h 911233"/>
                          <a:gd name="connsiteX25" fmla="*/ 1514622 w 1650609"/>
                          <a:gd name="connsiteY25" fmla="*/ 194804 h 911233"/>
                          <a:gd name="connsiteX26" fmla="*/ 1556825 w 1650609"/>
                          <a:gd name="connsiteY26" fmla="*/ 152601 h 911233"/>
                          <a:gd name="connsiteX27" fmla="*/ 1599028 w 1650609"/>
                          <a:gd name="connsiteY27" fmla="*/ 82263 h 911233"/>
                          <a:gd name="connsiteX28" fmla="*/ 1613095 w 1650609"/>
                          <a:gd name="connsiteY28" fmla="*/ 40060 h 911233"/>
                          <a:gd name="connsiteX29" fmla="*/ 1641231 w 1650609"/>
                          <a:gd name="connsiteY29" fmla="*/ 11924 h 911233"/>
                          <a:gd name="connsiteX30" fmla="*/ 1556825 w 1650609"/>
                          <a:gd name="connsiteY30" fmla="*/ 54127 h 911233"/>
                          <a:gd name="connsiteX31" fmla="*/ 1444283 w 1650609"/>
                          <a:gd name="connsiteY31" fmla="*/ 82263 h 911233"/>
                          <a:gd name="connsiteX32" fmla="*/ 1359877 w 1650609"/>
                          <a:gd name="connsiteY32" fmla="*/ 96330 h 9112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</a:cxnLst>
                        <a:rect l="l" t="t" r="r" b="b"/>
                        <a:pathLst>
                          <a:path w="1650609" h="911233">
                            <a:moveTo>
                              <a:pt x="23446" y="321413"/>
                            </a:moveTo>
                            <a:cubicBezTo>
                              <a:pt x="135987" y="246387"/>
                              <a:pt x="0" y="344859"/>
                              <a:pt x="93785" y="251075"/>
                            </a:cubicBezTo>
                            <a:cubicBezTo>
                              <a:pt x="105740" y="239120"/>
                              <a:pt x="121920" y="232318"/>
                              <a:pt x="135988" y="222940"/>
                            </a:cubicBezTo>
                            <a:cubicBezTo>
                              <a:pt x="145366" y="237008"/>
                              <a:pt x="152990" y="252419"/>
                              <a:pt x="164123" y="265143"/>
                            </a:cubicBezTo>
                            <a:cubicBezTo>
                              <a:pt x="185958" y="290097"/>
                              <a:pt x="234462" y="335481"/>
                              <a:pt x="234462" y="335481"/>
                            </a:cubicBezTo>
                            <a:cubicBezTo>
                              <a:pt x="274311" y="455033"/>
                              <a:pt x="218734" y="309268"/>
                              <a:pt x="276665" y="405820"/>
                            </a:cubicBezTo>
                            <a:cubicBezTo>
                              <a:pt x="295969" y="437994"/>
                              <a:pt x="295570" y="504739"/>
                              <a:pt x="304800" y="532429"/>
                            </a:cubicBezTo>
                            <a:cubicBezTo>
                              <a:pt x="318198" y="572623"/>
                              <a:pt x="342983" y="581330"/>
                              <a:pt x="375138" y="602767"/>
                            </a:cubicBezTo>
                            <a:cubicBezTo>
                              <a:pt x="417989" y="667043"/>
                              <a:pt x="391317" y="633012"/>
                              <a:pt x="459545" y="701241"/>
                            </a:cubicBezTo>
                            <a:cubicBezTo>
                              <a:pt x="468923" y="710620"/>
                              <a:pt x="476644" y="722020"/>
                              <a:pt x="487680" y="729377"/>
                            </a:cubicBezTo>
                            <a:cubicBezTo>
                              <a:pt x="515815" y="748134"/>
                              <a:pt x="548176" y="761737"/>
                              <a:pt x="572086" y="785647"/>
                            </a:cubicBezTo>
                            <a:cubicBezTo>
                              <a:pt x="581465" y="795026"/>
                              <a:pt x="588359" y="807851"/>
                              <a:pt x="600222" y="813783"/>
                            </a:cubicBezTo>
                            <a:cubicBezTo>
                              <a:pt x="617515" y="822429"/>
                              <a:pt x="637902" y="822539"/>
                              <a:pt x="656492" y="827850"/>
                            </a:cubicBezTo>
                            <a:cubicBezTo>
                              <a:pt x="797793" y="868222"/>
                              <a:pt x="579016" y="811998"/>
                              <a:pt x="754966" y="855986"/>
                            </a:cubicBezTo>
                            <a:cubicBezTo>
                              <a:pt x="764345" y="865364"/>
                              <a:pt x="770519" y="879927"/>
                              <a:pt x="783102" y="884121"/>
                            </a:cubicBezTo>
                            <a:cubicBezTo>
                              <a:pt x="864438" y="911233"/>
                              <a:pt x="939245" y="892422"/>
                              <a:pt x="1022252" y="884121"/>
                            </a:cubicBezTo>
                            <a:cubicBezTo>
                              <a:pt x="1035492" y="880811"/>
                              <a:pt x="1104217" y="865157"/>
                              <a:pt x="1120726" y="855986"/>
                            </a:cubicBezTo>
                            <a:cubicBezTo>
                              <a:pt x="1160563" y="833854"/>
                              <a:pt x="1233498" y="785302"/>
                              <a:pt x="1261403" y="743444"/>
                            </a:cubicBezTo>
                            <a:cubicBezTo>
                              <a:pt x="1270781" y="729376"/>
                              <a:pt x="1282671" y="716691"/>
                              <a:pt x="1289538" y="701241"/>
                            </a:cubicBezTo>
                            <a:cubicBezTo>
                              <a:pt x="1301583" y="674140"/>
                              <a:pt x="1308295" y="644970"/>
                              <a:pt x="1317674" y="616835"/>
                            </a:cubicBezTo>
                            <a:cubicBezTo>
                              <a:pt x="1322363" y="602767"/>
                              <a:pt x="1328146" y="589018"/>
                              <a:pt x="1331742" y="574632"/>
                            </a:cubicBezTo>
                            <a:cubicBezTo>
                              <a:pt x="1336431" y="555875"/>
                              <a:pt x="1340253" y="536880"/>
                              <a:pt x="1345809" y="518361"/>
                            </a:cubicBezTo>
                            <a:cubicBezTo>
                              <a:pt x="1354331" y="489954"/>
                              <a:pt x="1357494" y="458631"/>
                              <a:pt x="1373945" y="433955"/>
                            </a:cubicBezTo>
                            <a:cubicBezTo>
                              <a:pt x="1392702" y="405820"/>
                              <a:pt x="1398136" y="360242"/>
                              <a:pt x="1430215" y="349549"/>
                            </a:cubicBezTo>
                            <a:lnTo>
                              <a:pt x="1472418" y="335481"/>
                            </a:lnTo>
                            <a:cubicBezTo>
                              <a:pt x="1478794" y="309979"/>
                              <a:pt x="1503205" y="206221"/>
                              <a:pt x="1514622" y="194804"/>
                            </a:cubicBezTo>
                            <a:lnTo>
                              <a:pt x="1556825" y="152601"/>
                            </a:lnTo>
                            <a:cubicBezTo>
                              <a:pt x="1596674" y="33047"/>
                              <a:pt x="1541097" y="178814"/>
                              <a:pt x="1599028" y="82263"/>
                            </a:cubicBezTo>
                            <a:cubicBezTo>
                              <a:pt x="1606657" y="69548"/>
                              <a:pt x="1605466" y="52775"/>
                              <a:pt x="1613095" y="40060"/>
                            </a:cubicBezTo>
                            <a:cubicBezTo>
                              <a:pt x="1619919" y="28687"/>
                              <a:pt x="1650609" y="21303"/>
                              <a:pt x="1641231" y="11924"/>
                            </a:cubicBezTo>
                            <a:cubicBezTo>
                              <a:pt x="1629308" y="0"/>
                              <a:pt x="1558555" y="53498"/>
                              <a:pt x="1556825" y="54127"/>
                            </a:cubicBezTo>
                            <a:cubicBezTo>
                              <a:pt x="1520485" y="67342"/>
                              <a:pt x="1482426" y="75906"/>
                              <a:pt x="1444283" y="82263"/>
                            </a:cubicBezTo>
                            <a:lnTo>
                              <a:pt x="1359877" y="9633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848" name="Group 847"/>
                      <p:cNvGrpSpPr/>
                      <p:nvPr/>
                    </p:nvGrpSpPr>
                    <p:grpSpPr>
                      <a:xfrm>
                        <a:off x="5795889" y="844062"/>
                        <a:ext cx="2335237" cy="1645920"/>
                        <a:chOff x="5795889" y="844062"/>
                        <a:chExt cx="2335237" cy="1645920"/>
                      </a:xfrm>
                      <a:grpFill/>
                    </p:grpSpPr>
                    <p:sp>
                      <p:nvSpPr>
                        <p:cNvPr id="849" name="Freeform 848"/>
                        <p:cNvSpPr/>
                        <p:nvPr/>
                      </p:nvSpPr>
                      <p:spPr>
                        <a:xfrm>
                          <a:off x="5814148" y="1266092"/>
                          <a:ext cx="111433" cy="359576"/>
                        </a:xfrm>
                        <a:custGeom>
                          <a:avLst/>
                          <a:gdLst>
                            <a:gd name="connsiteX0" fmla="*/ 23944 w 111433"/>
                            <a:gd name="connsiteY0" fmla="*/ 0 h 359576"/>
                            <a:gd name="connsiteX1" fmla="*/ 23944 w 111433"/>
                            <a:gd name="connsiteY1" fmla="*/ 126610 h 359576"/>
                            <a:gd name="connsiteX2" fmla="*/ 38012 w 111433"/>
                            <a:gd name="connsiteY2" fmla="*/ 239151 h 359576"/>
                            <a:gd name="connsiteX3" fmla="*/ 52080 w 111433"/>
                            <a:gd name="connsiteY3" fmla="*/ 337625 h 359576"/>
                            <a:gd name="connsiteX4" fmla="*/ 80215 w 111433"/>
                            <a:gd name="connsiteY4" fmla="*/ 211016 h 359576"/>
                            <a:gd name="connsiteX5" fmla="*/ 94283 w 111433"/>
                            <a:gd name="connsiteY5" fmla="*/ 168813 h 359576"/>
                            <a:gd name="connsiteX6" fmla="*/ 108350 w 111433"/>
                            <a:gd name="connsiteY6" fmla="*/ 28136 h 3595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11433" h="359576">
                              <a:moveTo>
                                <a:pt x="23944" y="0"/>
                              </a:moveTo>
                              <a:cubicBezTo>
                                <a:pt x="0" y="71837"/>
                                <a:pt x="9089" y="22626"/>
                                <a:pt x="23944" y="126610"/>
                              </a:cubicBezTo>
                              <a:cubicBezTo>
                                <a:pt x="29290" y="164036"/>
                                <a:pt x="33015" y="201677"/>
                                <a:pt x="38012" y="239151"/>
                              </a:cubicBezTo>
                              <a:cubicBezTo>
                                <a:pt x="42394" y="272018"/>
                                <a:pt x="47391" y="304800"/>
                                <a:pt x="52080" y="337625"/>
                              </a:cubicBezTo>
                              <a:cubicBezTo>
                                <a:pt x="83749" y="242614"/>
                                <a:pt x="47201" y="359576"/>
                                <a:pt x="80215" y="211016"/>
                              </a:cubicBezTo>
                              <a:cubicBezTo>
                                <a:pt x="83432" y="196540"/>
                                <a:pt x="89594" y="182881"/>
                                <a:pt x="94283" y="168813"/>
                              </a:cubicBezTo>
                              <a:cubicBezTo>
                                <a:pt x="111433" y="65905"/>
                                <a:pt x="108350" y="112930"/>
                                <a:pt x="108350" y="2813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50" name="Freeform 849"/>
                        <p:cNvSpPr/>
                        <p:nvPr/>
                      </p:nvSpPr>
                      <p:spPr>
                        <a:xfrm>
                          <a:off x="5795889" y="844062"/>
                          <a:ext cx="1521749" cy="506436"/>
                        </a:xfrm>
                        <a:custGeom>
                          <a:avLst/>
                          <a:gdLst>
                            <a:gd name="connsiteX0" fmla="*/ 42203 w 1521749"/>
                            <a:gd name="connsiteY0" fmla="*/ 436098 h 506436"/>
                            <a:gd name="connsiteX1" fmla="*/ 28136 w 1521749"/>
                            <a:gd name="connsiteY1" fmla="*/ 323556 h 506436"/>
                            <a:gd name="connsiteX2" fmla="*/ 0 w 1521749"/>
                            <a:gd name="connsiteY2" fmla="*/ 239150 h 506436"/>
                            <a:gd name="connsiteX3" fmla="*/ 14068 w 1521749"/>
                            <a:gd name="connsiteY3" fmla="*/ 112541 h 506436"/>
                            <a:gd name="connsiteX4" fmla="*/ 42203 w 1521749"/>
                            <a:gd name="connsiteY4" fmla="*/ 70338 h 506436"/>
                            <a:gd name="connsiteX5" fmla="*/ 112542 w 1521749"/>
                            <a:gd name="connsiteY5" fmla="*/ 14067 h 506436"/>
                            <a:gd name="connsiteX6" fmla="*/ 154745 w 1521749"/>
                            <a:gd name="connsiteY6" fmla="*/ 0 h 506436"/>
                            <a:gd name="connsiteX7" fmla="*/ 253219 w 1521749"/>
                            <a:gd name="connsiteY7" fmla="*/ 14067 h 506436"/>
                            <a:gd name="connsiteX8" fmla="*/ 281354 w 1521749"/>
                            <a:gd name="connsiteY8" fmla="*/ 42203 h 506436"/>
                            <a:gd name="connsiteX9" fmla="*/ 323557 w 1521749"/>
                            <a:gd name="connsiteY9" fmla="*/ 56270 h 506436"/>
                            <a:gd name="connsiteX10" fmla="*/ 379828 w 1521749"/>
                            <a:gd name="connsiteY10" fmla="*/ 140676 h 506436"/>
                            <a:gd name="connsiteX11" fmla="*/ 436099 w 1521749"/>
                            <a:gd name="connsiteY11" fmla="*/ 225083 h 506436"/>
                            <a:gd name="connsiteX12" fmla="*/ 450166 w 1521749"/>
                            <a:gd name="connsiteY12" fmla="*/ 267286 h 506436"/>
                            <a:gd name="connsiteX13" fmla="*/ 478302 w 1521749"/>
                            <a:gd name="connsiteY13" fmla="*/ 323556 h 506436"/>
                            <a:gd name="connsiteX14" fmla="*/ 534573 w 1521749"/>
                            <a:gd name="connsiteY14" fmla="*/ 393895 h 506436"/>
                            <a:gd name="connsiteX15" fmla="*/ 576776 w 1521749"/>
                            <a:gd name="connsiteY15" fmla="*/ 422030 h 506436"/>
                            <a:gd name="connsiteX16" fmla="*/ 604911 w 1521749"/>
                            <a:gd name="connsiteY16" fmla="*/ 450166 h 506436"/>
                            <a:gd name="connsiteX17" fmla="*/ 787791 w 1521749"/>
                            <a:gd name="connsiteY17" fmla="*/ 506436 h 506436"/>
                            <a:gd name="connsiteX18" fmla="*/ 1069145 w 1521749"/>
                            <a:gd name="connsiteY18" fmla="*/ 492369 h 506436"/>
                            <a:gd name="connsiteX19" fmla="*/ 1125416 w 1521749"/>
                            <a:gd name="connsiteY19" fmla="*/ 478301 h 506436"/>
                            <a:gd name="connsiteX20" fmla="*/ 1209822 w 1521749"/>
                            <a:gd name="connsiteY20" fmla="*/ 422030 h 506436"/>
                            <a:gd name="connsiteX21" fmla="*/ 1308296 w 1521749"/>
                            <a:gd name="connsiteY21" fmla="*/ 379827 h 506436"/>
                            <a:gd name="connsiteX22" fmla="*/ 1392702 w 1521749"/>
                            <a:gd name="connsiteY22" fmla="*/ 323556 h 506436"/>
                            <a:gd name="connsiteX23" fmla="*/ 1420837 w 1521749"/>
                            <a:gd name="connsiteY23" fmla="*/ 281353 h 506436"/>
                            <a:gd name="connsiteX24" fmla="*/ 1491176 w 1521749"/>
                            <a:gd name="connsiteY24" fmla="*/ 225083 h 506436"/>
                            <a:gd name="connsiteX25" fmla="*/ 1519311 w 1521749"/>
                            <a:gd name="connsiteY25" fmla="*/ 267286 h 506436"/>
                            <a:gd name="connsiteX26" fmla="*/ 1505243 w 1521749"/>
                            <a:gd name="connsiteY26" fmla="*/ 309489 h 506436"/>
                            <a:gd name="connsiteX27" fmla="*/ 1434905 w 1521749"/>
                            <a:gd name="connsiteY27" fmla="*/ 393895 h 506436"/>
                            <a:gd name="connsiteX28" fmla="*/ 1420837 w 1521749"/>
                            <a:gd name="connsiteY28" fmla="*/ 422030 h 5064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1521749" h="506436">
                              <a:moveTo>
                                <a:pt x="42203" y="436098"/>
                              </a:moveTo>
                              <a:cubicBezTo>
                                <a:pt x="37514" y="398584"/>
                                <a:pt x="36057" y="360523"/>
                                <a:pt x="28136" y="323556"/>
                              </a:cubicBezTo>
                              <a:cubicBezTo>
                                <a:pt x="21922" y="294557"/>
                                <a:pt x="0" y="239150"/>
                                <a:pt x="0" y="239150"/>
                              </a:cubicBezTo>
                              <a:cubicBezTo>
                                <a:pt x="4689" y="196947"/>
                                <a:pt x="3769" y="153736"/>
                                <a:pt x="14068" y="112541"/>
                              </a:cubicBezTo>
                              <a:cubicBezTo>
                                <a:pt x="18169" y="96139"/>
                                <a:pt x="31641" y="83540"/>
                                <a:pt x="42203" y="70338"/>
                              </a:cubicBezTo>
                              <a:cubicBezTo>
                                <a:pt x="59647" y="48533"/>
                                <a:pt x="88173" y="26251"/>
                                <a:pt x="112542" y="14067"/>
                              </a:cubicBezTo>
                              <a:cubicBezTo>
                                <a:pt x="125805" y="7435"/>
                                <a:pt x="140677" y="4689"/>
                                <a:pt x="154745" y="0"/>
                              </a:cubicBezTo>
                              <a:cubicBezTo>
                                <a:pt x="187570" y="4689"/>
                                <a:pt x="221763" y="3582"/>
                                <a:pt x="253219" y="14067"/>
                              </a:cubicBezTo>
                              <a:cubicBezTo>
                                <a:pt x="265802" y="18261"/>
                                <a:pt x="269981" y="35379"/>
                                <a:pt x="281354" y="42203"/>
                              </a:cubicBezTo>
                              <a:cubicBezTo>
                                <a:pt x="294069" y="49832"/>
                                <a:pt x="309489" y="51581"/>
                                <a:pt x="323557" y="56270"/>
                              </a:cubicBezTo>
                              <a:cubicBezTo>
                                <a:pt x="377294" y="110007"/>
                                <a:pt x="328728" y="55510"/>
                                <a:pt x="379828" y="140676"/>
                              </a:cubicBezTo>
                              <a:cubicBezTo>
                                <a:pt x="397226" y="169672"/>
                                <a:pt x="436099" y="225083"/>
                                <a:pt x="436099" y="225083"/>
                              </a:cubicBezTo>
                              <a:cubicBezTo>
                                <a:pt x="440788" y="239151"/>
                                <a:pt x="444325" y="253656"/>
                                <a:pt x="450166" y="267286"/>
                              </a:cubicBezTo>
                              <a:cubicBezTo>
                                <a:pt x="458427" y="286561"/>
                                <a:pt x="467898" y="305348"/>
                                <a:pt x="478302" y="323556"/>
                              </a:cubicBezTo>
                              <a:cubicBezTo>
                                <a:pt x="493698" y="350499"/>
                                <a:pt x="510246" y="374434"/>
                                <a:pt x="534573" y="393895"/>
                              </a:cubicBezTo>
                              <a:cubicBezTo>
                                <a:pt x="547775" y="404457"/>
                                <a:pt x="563574" y="411468"/>
                                <a:pt x="576776" y="422030"/>
                              </a:cubicBezTo>
                              <a:cubicBezTo>
                                <a:pt x="587133" y="430316"/>
                                <a:pt x="593048" y="444234"/>
                                <a:pt x="604911" y="450166"/>
                              </a:cubicBezTo>
                              <a:cubicBezTo>
                                <a:pt x="630864" y="463143"/>
                                <a:pt x="765365" y="500029"/>
                                <a:pt x="787791" y="506436"/>
                              </a:cubicBezTo>
                              <a:cubicBezTo>
                                <a:pt x="881576" y="501747"/>
                                <a:pt x="975568" y="500167"/>
                                <a:pt x="1069145" y="492369"/>
                              </a:cubicBezTo>
                              <a:cubicBezTo>
                                <a:pt x="1088413" y="490763"/>
                                <a:pt x="1108123" y="486948"/>
                                <a:pt x="1125416" y="478301"/>
                              </a:cubicBezTo>
                              <a:cubicBezTo>
                                <a:pt x="1155661" y="463179"/>
                                <a:pt x="1177743" y="432723"/>
                                <a:pt x="1209822" y="422030"/>
                              </a:cubicBezTo>
                              <a:cubicBezTo>
                                <a:pt x="1253484" y="407477"/>
                                <a:pt x="1264834" y="405904"/>
                                <a:pt x="1308296" y="379827"/>
                              </a:cubicBezTo>
                              <a:cubicBezTo>
                                <a:pt x="1337292" y="362429"/>
                                <a:pt x="1392702" y="323556"/>
                                <a:pt x="1392702" y="323556"/>
                              </a:cubicBezTo>
                              <a:cubicBezTo>
                                <a:pt x="1402080" y="309488"/>
                                <a:pt x="1410275" y="294555"/>
                                <a:pt x="1420837" y="281353"/>
                              </a:cubicBezTo>
                              <a:cubicBezTo>
                                <a:pt x="1443745" y="252719"/>
                                <a:pt x="1459842" y="245972"/>
                                <a:pt x="1491176" y="225083"/>
                              </a:cubicBezTo>
                              <a:cubicBezTo>
                                <a:pt x="1500554" y="239151"/>
                                <a:pt x="1516532" y="250609"/>
                                <a:pt x="1519311" y="267286"/>
                              </a:cubicBezTo>
                              <a:cubicBezTo>
                                <a:pt x="1521749" y="281913"/>
                                <a:pt x="1511875" y="296226"/>
                                <a:pt x="1505243" y="309489"/>
                              </a:cubicBezTo>
                              <a:cubicBezTo>
                                <a:pt x="1476844" y="366287"/>
                                <a:pt x="1476388" y="342041"/>
                                <a:pt x="1434905" y="393895"/>
                              </a:cubicBezTo>
                              <a:cubicBezTo>
                                <a:pt x="1428355" y="402083"/>
                                <a:pt x="1425526" y="412652"/>
                                <a:pt x="1420837" y="42203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51" name="Freeform 850"/>
                        <p:cNvSpPr/>
                        <p:nvPr/>
                      </p:nvSpPr>
                      <p:spPr>
                        <a:xfrm>
                          <a:off x="7272997" y="1252025"/>
                          <a:ext cx="845543" cy="295421"/>
                        </a:xfrm>
                        <a:custGeom>
                          <a:avLst/>
                          <a:gdLst>
                            <a:gd name="connsiteX0" fmla="*/ 0 w 845543"/>
                            <a:gd name="connsiteY0" fmla="*/ 295421 h 295421"/>
                            <a:gd name="connsiteX1" fmla="*/ 351692 w 845543"/>
                            <a:gd name="connsiteY1" fmla="*/ 281353 h 295421"/>
                            <a:gd name="connsiteX2" fmla="*/ 450166 w 845543"/>
                            <a:gd name="connsiteY2" fmla="*/ 267286 h 295421"/>
                            <a:gd name="connsiteX3" fmla="*/ 492369 w 845543"/>
                            <a:gd name="connsiteY3" fmla="*/ 253218 h 295421"/>
                            <a:gd name="connsiteX4" fmla="*/ 815926 w 845543"/>
                            <a:gd name="connsiteY4" fmla="*/ 239150 h 295421"/>
                            <a:gd name="connsiteX5" fmla="*/ 815926 w 845543"/>
                            <a:gd name="connsiteY5" fmla="*/ 154744 h 295421"/>
                            <a:gd name="connsiteX6" fmla="*/ 759655 w 845543"/>
                            <a:gd name="connsiteY6" fmla="*/ 140677 h 295421"/>
                            <a:gd name="connsiteX7" fmla="*/ 745588 w 845543"/>
                            <a:gd name="connsiteY7" fmla="*/ 98473 h 295421"/>
                            <a:gd name="connsiteX8" fmla="*/ 829994 w 845543"/>
                            <a:gd name="connsiteY8" fmla="*/ 14067 h 295421"/>
                            <a:gd name="connsiteX9" fmla="*/ 844061 w 845543"/>
                            <a:gd name="connsiteY9" fmla="*/ 0 h 2954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845543" h="295421">
                              <a:moveTo>
                                <a:pt x="0" y="295421"/>
                              </a:moveTo>
                              <a:cubicBezTo>
                                <a:pt x="117231" y="290732"/>
                                <a:pt x="234596" y="288671"/>
                                <a:pt x="351692" y="281353"/>
                              </a:cubicBezTo>
                              <a:cubicBezTo>
                                <a:pt x="384785" y="279285"/>
                                <a:pt x="417652" y="273789"/>
                                <a:pt x="450166" y="267286"/>
                              </a:cubicBezTo>
                              <a:cubicBezTo>
                                <a:pt x="464707" y="264378"/>
                                <a:pt x="477584" y="254355"/>
                                <a:pt x="492369" y="253218"/>
                              </a:cubicBezTo>
                              <a:cubicBezTo>
                                <a:pt x="600005" y="244938"/>
                                <a:pt x="708074" y="243839"/>
                                <a:pt x="815926" y="239150"/>
                              </a:cubicBezTo>
                              <a:cubicBezTo>
                                <a:pt x="823824" y="215457"/>
                                <a:pt x="845543" y="178437"/>
                                <a:pt x="815926" y="154744"/>
                              </a:cubicBezTo>
                              <a:cubicBezTo>
                                <a:pt x="800828" y="142666"/>
                                <a:pt x="778412" y="145366"/>
                                <a:pt x="759655" y="140677"/>
                              </a:cubicBezTo>
                              <a:cubicBezTo>
                                <a:pt x="754966" y="126609"/>
                                <a:pt x="738386" y="111436"/>
                                <a:pt x="745588" y="98473"/>
                              </a:cubicBezTo>
                              <a:cubicBezTo>
                                <a:pt x="764911" y="63691"/>
                                <a:pt x="801859" y="42202"/>
                                <a:pt x="829994" y="14067"/>
                              </a:cubicBezTo>
                              <a:lnTo>
                                <a:pt x="844061" y="0"/>
                              </a:ln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52" name="Freeform 851"/>
                        <p:cNvSpPr/>
                        <p:nvPr/>
                      </p:nvSpPr>
                      <p:spPr>
                        <a:xfrm>
                          <a:off x="7765366" y="1195754"/>
                          <a:ext cx="365760" cy="84406"/>
                        </a:xfrm>
                        <a:custGeom>
                          <a:avLst/>
                          <a:gdLst>
                            <a:gd name="connsiteX0" fmla="*/ 0 w 365760"/>
                            <a:gd name="connsiteY0" fmla="*/ 28135 h 84406"/>
                            <a:gd name="connsiteX1" fmla="*/ 225083 w 365760"/>
                            <a:gd name="connsiteY1" fmla="*/ 14068 h 84406"/>
                            <a:gd name="connsiteX2" fmla="*/ 281354 w 365760"/>
                            <a:gd name="connsiteY2" fmla="*/ 0 h 84406"/>
                            <a:gd name="connsiteX3" fmla="*/ 365760 w 365760"/>
                            <a:gd name="connsiteY3" fmla="*/ 14068 h 84406"/>
                            <a:gd name="connsiteX4" fmla="*/ 351692 w 365760"/>
                            <a:gd name="connsiteY4" fmla="*/ 70338 h 84406"/>
                            <a:gd name="connsiteX5" fmla="*/ 309489 w 365760"/>
                            <a:gd name="connsiteY5" fmla="*/ 84406 h 844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760" h="84406">
                              <a:moveTo>
                                <a:pt x="0" y="28135"/>
                              </a:moveTo>
                              <a:cubicBezTo>
                                <a:pt x="75028" y="23446"/>
                                <a:pt x="150282" y="21548"/>
                                <a:pt x="225083" y="14068"/>
                              </a:cubicBezTo>
                              <a:cubicBezTo>
                                <a:pt x="244321" y="12144"/>
                                <a:pt x="262020" y="0"/>
                                <a:pt x="281354" y="0"/>
                              </a:cubicBezTo>
                              <a:cubicBezTo>
                                <a:pt x="309877" y="0"/>
                                <a:pt x="337625" y="9379"/>
                                <a:pt x="365760" y="14068"/>
                              </a:cubicBezTo>
                              <a:cubicBezTo>
                                <a:pt x="361071" y="32825"/>
                                <a:pt x="363770" y="55241"/>
                                <a:pt x="351692" y="70338"/>
                              </a:cubicBezTo>
                              <a:cubicBezTo>
                                <a:pt x="342429" y="81917"/>
                                <a:pt x="309489" y="84406"/>
                                <a:pt x="309489" y="8440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53" name="Freeform 852"/>
                        <p:cNvSpPr/>
                        <p:nvPr/>
                      </p:nvSpPr>
                      <p:spPr>
                        <a:xfrm>
                          <a:off x="6386732" y="1083212"/>
                          <a:ext cx="1181686" cy="548640"/>
                        </a:xfrm>
                        <a:custGeom>
                          <a:avLst/>
                          <a:gdLst>
                            <a:gd name="connsiteX0" fmla="*/ 0 w 1181686"/>
                            <a:gd name="connsiteY0" fmla="*/ 225083 h 548640"/>
                            <a:gd name="connsiteX1" fmla="*/ 28136 w 1181686"/>
                            <a:gd name="connsiteY1" fmla="*/ 295422 h 548640"/>
                            <a:gd name="connsiteX2" fmla="*/ 42203 w 1181686"/>
                            <a:gd name="connsiteY2" fmla="*/ 337625 h 548640"/>
                            <a:gd name="connsiteX3" fmla="*/ 112542 w 1181686"/>
                            <a:gd name="connsiteY3" fmla="*/ 450166 h 548640"/>
                            <a:gd name="connsiteX4" fmla="*/ 154745 w 1181686"/>
                            <a:gd name="connsiteY4" fmla="*/ 478302 h 548640"/>
                            <a:gd name="connsiteX5" fmla="*/ 211016 w 1181686"/>
                            <a:gd name="connsiteY5" fmla="*/ 520505 h 548640"/>
                            <a:gd name="connsiteX6" fmla="*/ 295422 w 1181686"/>
                            <a:gd name="connsiteY6" fmla="*/ 534573 h 548640"/>
                            <a:gd name="connsiteX7" fmla="*/ 337625 w 1181686"/>
                            <a:gd name="connsiteY7" fmla="*/ 548640 h 548640"/>
                            <a:gd name="connsiteX8" fmla="*/ 506437 w 1181686"/>
                            <a:gd name="connsiteY8" fmla="*/ 534573 h 548640"/>
                            <a:gd name="connsiteX9" fmla="*/ 590843 w 1181686"/>
                            <a:gd name="connsiteY9" fmla="*/ 492370 h 548640"/>
                            <a:gd name="connsiteX10" fmla="*/ 675250 w 1181686"/>
                            <a:gd name="connsiteY10" fmla="*/ 464234 h 548640"/>
                            <a:gd name="connsiteX11" fmla="*/ 717453 w 1181686"/>
                            <a:gd name="connsiteY11" fmla="*/ 436099 h 548640"/>
                            <a:gd name="connsiteX12" fmla="*/ 801859 w 1181686"/>
                            <a:gd name="connsiteY12" fmla="*/ 407963 h 548640"/>
                            <a:gd name="connsiteX13" fmla="*/ 928468 w 1181686"/>
                            <a:gd name="connsiteY13" fmla="*/ 337625 h 548640"/>
                            <a:gd name="connsiteX14" fmla="*/ 970671 w 1181686"/>
                            <a:gd name="connsiteY14" fmla="*/ 295422 h 548640"/>
                            <a:gd name="connsiteX15" fmla="*/ 1026942 w 1181686"/>
                            <a:gd name="connsiteY15" fmla="*/ 225083 h 548640"/>
                            <a:gd name="connsiteX16" fmla="*/ 1069145 w 1181686"/>
                            <a:gd name="connsiteY16" fmla="*/ 140677 h 548640"/>
                            <a:gd name="connsiteX17" fmla="*/ 1111348 w 1181686"/>
                            <a:gd name="connsiteY17" fmla="*/ 126610 h 548640"/>
                            <a:gd name="connsiteX18" fmla="*/ 1125416 w 1181686"/>
                            <a:gd name="connsiteY18" fmla="*/ 84406 h 548640"/>
                            <a:gd name="connsiteX19" fmla="*/ 1181686 w 1181686"/>
                            <a:gd name="connsiteY19" fmla="*/ 0 h 5486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181686" h="548640">
                              <a:moveTo>
                                <a:pt x="0" y="225083"/>
                              </a:moveTo>
                              <a:cubicBezTo>
                                <a:pt x="9379" y="248529"/>
                                <a:pt x="19269" y="271777"/>
                                <a:pt x="28136" y="295422"/>
                              </a:cubicBezTo>
                              <a:cubicBezTo>
                                <a:pt x="33343" y="309306"/>
                                <a:pt x="36362" y="323995"/>
                                <a:pt x="42203" y="337625"/>
                              </a:cubicBezTo>
                              <a:cubicBezTo>
                                <a:pt x="58918" y="376627"/>
                                <a:pt x="82248" y="419872"/>
                                <a:pt x="112542" y="450166"/>
                              </a:cubicBezTo>
                              <a:cubicBezTo>
                                <a:pt x="124497" y="462121"/>
                                <a:pt x="140987" y="468475"/>
                                <a:pt x="154745" y="478302"/>
                              </a:cubicBezTo>
                              <a:cubicBezTo>
                                <a:pt x="173824" y="491930"/>
                                <a:pt x="189247" y="511797"/>
                                <a:pt x="211016" y="520505"/>
                              </a:cubicBezTo>
                              <a:cubicBezTo>
                                <a:pt x="237499" y="531098"/>
                                <a:pt x="267578" y="528385"/>
                                <a:pt x="295422" y="534573"/>
                              </a:cubicBezTo>
                              <a:cubicBezTo>
                                <a:pt x="309897" y="537790"/>
                                <a:pt x="323557" y="543951"/>
                                <a:pt x="337625" y="548640"/>
                              </a:cubicBezTo>
                              <a:cubicBezTo>
                                <a:pt x="393896" y="543951"/>
                                <a:pt x="450467" y="542036"/>
                                <a:pt x="506437" y="534573"/>
                              </a:cubicBezTo>
                              <a:cubicBezTo>
                                <a:pt x="561404" y="527244"/>
                                <a:pt x="540037" y="514951"/>
                                <a:pt x="590843" y="492370"/>
                              </a:cubicBezTo>
                              <a:cubicBezTo>
                                <a:pt x="617944" y="480325"/>
                                <a:pt x="650573" y="480685"/>
                                <a:pt x="675250" y="464234"/>
                              </a:cubicBezTo>
                              <a:cubicBezTo>
                                <a:pt x="689318" y="454856"/>
                                <a:pt x="702003" y="442966"/>
                                <a:pt x="717453" y="436099"/>
                              </a:cubicBezTo>
                              <a:cubicBezTo>
                                <a:pt x="744554" y="424054"/>
                                <a:pt x="777183" y="424414"/>
                                <a:pt x="801859" y="407963"/>
                              </a:cubicBezTo>
                              <a:cubicBezTo>
                                <a:pt x="898603" y="343468"/>
                                <a:pt x="854186" y="362386"/>
                                <a:pt x="928468" y="337625"/>
                              </a:cubicBezTo>
                              <a:cubicBezTo>
                                <a:pt x="942536" y="323557"/>
                                <a:pt x="957935" y="310706"/>
                                <a:pt x="970671" y="295422"/>
                              </a:cubicBezTo>
                              <a:cubicBezTo>
                                <a:pt x="1059402" y="188944"/>
                                <a:pt x="945086" y="306939"/>
                                <a:pt x="1026942" y="225083"/>
                              </a:cubicBezTo>
                              <a:cubicBezTo>
                                <a:pt x="1036209" y="197282"/>
                                <a:pt x="1044355" y="160509"/>
                                <a:pt x="1069145" y="140677"/>
                              </a:cubicBezTo>
                              <a:cubicBezTo>
                                <a:pt x="1080724" y="131414"/>
                                <a:pt x="1097280" y="131299"/>
                                <a:pt x="1111348" y="126610"/>
                              </a:cubicBezTo>
                              <a:cubicBezTo>
                                <a:pt x="1116037" y="112542"/>
                                <a:pt x="1118214" y="97369"/>
                                <a:pt x="1125416" y="84406"/>
                              </a:cubicBezTo>
                              <a:cubicBezTo>
                                <a:pt x="1141838" y="54847"/>
                                <a:pt x="1181686" y="0"/>
                                <a:pt x="1181686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54" name="Freeform 853"/>
                        <p:cNvSpPr/>
                        <p:nvPr/>
                      </p:nvSpPr>
                      <p:spPr>
                        <a:xfrm>
                          <a:off x="6492081" y="1899138"/>
                          <a:ext cx="466164" cy="537859"/>
                        </a:xfrm>
                        <a:custGeom>
                          <a:avLst/>
                          <a:gdLst>
                            <a:gd name="connsiteX0" fmla="*/ 204141 w 466164"/>
                            <a:gd name="connsiteY0" fmla="*/ 0 h 537859"/>
                            <a:gd name="connsiteX1" fmla="*/ 232276 w 466164"/>
                            <a:gd name="connsiteY1" fmla="*/ 42204 h 537859"/>
                            <a:gd name="connsiteX2" fmla="*/ 274479 w 466164"/>
                            <a:gd name="connsiteY2" fmla="*/ 140677 h 537859"/>
                            <a:gd name="connsiteX3" fmla="*/ 302614 w 466164"/>
                            <a:gd name="connsiteY3" fmla="*/ 168813 h 537859"/>
                            <a:gd name="connsiteX4" fmla="*/ 288547 w 466164"/>
                            <a:gd name="connsiteY4" fmla="*/ 225084 h 537859"/>
                            <a:gd name="connsiteX5" fmla="*/ 204141 w 466164"/>
                            <a:gd name="connsiteY5" fmla="*/ 281354 h 537859"/>
                            <a:gd name="connsiteX6" fmla="*/ 161937 w 466164"/>
                            <a:gd name="connsiteY6" fmla="*/ 351693 h 537859"/>
                            <a:gd name="connsiteX7" fmla="*/ 119734 w 466164"/>
                            <a:gd name="connsiteY7" fmla="*/ 323557 h 537859"/>
                            <a:gd name="connsiteX8" fmla="*/ 77531 w 466164"/>
                            <a:gd name="connsiteY8" fmla="*/ 309490 h 537859"/>
                            <a:gd name="connsiteX9" fmla="*/ 35328 w 466164"/>
                            <a:gd name="connsiteY9" fmla="*/ 323557 h 537859"/>
                            <a:gd name="connsiteX10" fmla="*/ 7193 w 466164"/>
                            <a:gd name="connsiteY10" fmla="*/ 407964 h 537859"/>
                            <a:gd name="connsiteX11" fmla="*/ 21261 w 466164"/>
                            <a:gd name="connsiteY11" fmla="*/ 351693 h 537859"/>
                            <a:gd name="connsiteX12" fmla="*/ 77531 w 466164"/>
                            <a:gd name="connsiteY12" fmla="*/ 337625 h 537859"/>
                            <a:gd name="connsiteX13" fmla="*/ 119734 w 466164"/>
                            <a:gd name="connsiteY13" fmla="*/ 323557 h 537859"/>
                            <a:gd name="connsiteX14" fmla="*/ 147870 w 466164"/>
                            <a:gd name="connsiteY14" fmla="*/ 365760 h 537859"/>
                            <a:gd name="connsiteX15" fmla="*/ 161937 w 466164"/>
                            <a:gd name="connsiteY15" fmla="*/ 436099 h 537859"/>
                            <a:gd name="connsiteX16" fmla="*/ 119734 w 466164"/>
                            <a:gd name="connsiteY16" fmla="*/ 464234 h 537859"/>
                            <a:gd name="connsiteX17" fmla="*/ 35328 w 466164"/>
                            <a:gd name="connsiteY17" fmla="*/ 492370 h 537859"/>
                            <a:gd name="connsiteX18" fmla="*/ 204141 w 466164"/>
                            <a:gd name="connsiteY18" fmla="*/ 492370 h 537859"/>
                            <a:gd name="connsiteX19" fmla="*/ 190073 w 466164"/>
                            <a:gd name="connsiteY19" fmla="*/ 407964 h 537859"/>
                            <a:gd name="connsiteX20" fmla="*/ 274479 w 466164"/>
                            <a:gd name="connsiteY20" fmla="*/ 422031 h 537859"/>
                            <a:gd name="connsiteX21" fmla="*/ 316682 w 466164"/>
                            <a:gd name="connsiteY21" fmla="*/ 450167 h 537859"/>
                            <a:gd name="connsiteX22" fmla="*/ 302614 w 466164"/>
                            <a:gd name="connsiteY22" fmla="*/ 407964 h 537859"/>
                            <a:gd name="connsiteX23" fmla="*/ 218208 w 466164"/>
                            <a:gd name="connsiteY23" fmla="*/ 393896 h 537859"/>
                            <a:gd name="connsiteX24" fmla="*/ 246344 w 466164"/>
                            <a:gd name="connsiteY24" fmla="*/ 365760 h 537859"/>
                            <a:gd name="connsiteX25" fmla="*/ 372953 w 466164"/>
                            <a:gd name="connsiteY25" fmla="*/ 70339 h 537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</a:cxnLst>
                          <a:rect l="l" t="t" r="r" b="b"/>
                          <a:pathLst>
                            <a:path w="466164" h="537859">
                              <a:moveTo>
                                <a:pt x="204141" y="0"/>
                              </a:moveTo>
                              <a:cubicBezTo>
                                <a:pt x="213519" y="14068"/>
                                <a:pt x="224715" y="27081"/>
                                <a:pt x="232276" y="42204"/>
                              </a:cubicBezTo>
                              <a:cubicBezTo>
                                <a:pt x="269788" y="117228"/>
                                <a:pt x="215937" y="52863"/>
                                <a:pt x="274479" y="140677"/>
                              </a:cubicBezTo>
                              <a:cubicBezTo>
                                <a:pt x="281836" y="151713"/>
                                <a:pt x="293236" y="159434"/>
                                <a:pt x="302614" y="168813"/>
                              </a:cubicBezTo>
                              <a:cubicBezTo>
                                <a:pt x="297925" y="187570"/>
                                <a:pt x="297194" y="207791"/>
                                <a:pt x="288547" y="225084"/>
                              </a:cubicBezTo>
                              <a:cubicBezTo>
                                <a:pt x="274226" y="253725"/>
                                <a:pt x="226984" y="269932"/>
                                <a:pt x="204141" y="281354"/>
                              </a:cubicBezTo>
                              <a:cubicBezTo>
                                <a:pt x="200272" y="292961"/>
                                <a:pt x="187684" y="351693"/>
                                <a:pt x="161937" y="351693"/>
                              </a:cubicBezTo>
                              <a:cubicBezTo>
                                <a:pt x="145030" y="351693"/>
                                <a:pt x="134856" y="331118"/>
                                <a:pt x="119734" y="323557"/>
                              </a:cubicBezTo>
                              <a:cubicBezTo>
                                <a:pt x="106471" y="316925"/>
                                <a:pt x="91599" y="314179"/>
                                <a:pt x="77531" y="309490"/>
                              </a:cubicBezTo>
                              <a:cubicBezTo>
                                <a:pt x="63463" y="314179"/>
                                <a:pt x="43947" y="311490"/>
                                <a:pt x="35328" y="323557"/>
                              </a:cubicBezTo>
                              <a:cubicBezTo>
                                <a:pt x="18090" y="347690"/>
                                <a:pt x="0" y="436736"/>
                                <a:pt x="7193" y="407964"/>
                              </a:cubicBezTo>
                              <a:cubicBezTo>
                                <a:pt x="11882" y="389207"/>
                                <a:pt x="7590" y="365365"/>
                                <a:pt x="21261" y="351693"/>
                              </a:cubicBezTo>
                              <a:cubicBezTo>
                                <a:pt x="34932" y="338022"/>
                                <a:pt x="58941" y="342937"/>
                                <a:pt x="77531" y="337625"/>
                              </a:cubicBezTo>
                              <a:cubicBezTo>
                                <a:pt x="91789" y="333551"/>
                                <a:pt x="105666" y="328246"/>
                                <a:pt x="119734" y="323557"/>
                              </a:cubicBezTo>
                              <a:cubicBezTo>
                                <a:pt x="129113" y="337625"/>
                                <a:pt x="137308" y="352558"/>
                                <a:pt x="147870" y="365760"/>
                              </a:cubicBezTo>
                              <a:cubicBezTo>
                                <a:pt x="171195" y="394916"/>
                                <a:pt x="197300" y="391896"/>
                                <a:pt x="161937" y="436099"/>
                              </a:cubicBezTo>
                              <a:cubicBezTo>
                                <a:pt x="151375" y="449301"/>
                                <a:pt x="135184" y="457367"/>
                                <a:pt x="119734" y="464234"/>
                              </a:cubicBezTo>
                              <a:cubicBezTo>
                                <a:pt x="92633" y="476279"/>
                                <a:pt x="35328" y="492370"/>
                                <a:pt x="35328" y="492370"/>
                              </a:cubicBezTo>
                              <a:cubicBezTo>
                                <a:pt x="86610" y="509463"/>
                                <a:pt x="152152" y="537859"/>
                                <a:pt x="204141" y="492370"/>
                              </a:cubicBezTo>
                              <a:cubicBezTo>
                                <a:pt x="225607" y="473587"/>
                                <a:pt x="169904" y="428133"/>
                                <a:pt x="190073" y="407964"/>
                              </a:cubicBezTo>
                              <a:cubicBezTo>
                                <a:pt x="210242" y="387795"/>
                                <a:pt x="246344" y="417342"/>
                                <a:pt x="274479" y="422031"/>
                              </a:cubicBezTo>
                              <a:cubicBezTo>
                                <a:pt x="288547" y="431410"/>
                                <a:pt x="301559" y="457728"/>
                                <a:pt x="316682" y="450167"/>
                              </a:cubicBezTo>
                              <a:cubicBezTo>
                                <a:pt x="329945" y="443536"/>
                                <a:pt x="315489" y="415321"/>
                                <a:pt x="302614" y="407964"/>
                              </a:cubicBezTo>
                              <a:cubicBezTo>
                                <a:pt x="277849" y="393812"/>
                                <a:pt x="246343" y="398585"/>
                                <a:pt x="218208" y="393896"/>
                              </a:cubicBezTo>
                              <a:cubicBezTo>
                                <a:pt x="227587" y="384517"/>
                                <a:pt x="233548" y="369250"/>
                                <a:pt x="246344" y="365760"/>
                              </a:cubicBezTo>
                              <a:cubicBezTo>
                                <a:pt x="466164" y="305809"/>
                                <a:pt x="372953" y="472623"/>
                                <a:pt x="372953" y="70339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55" name="Freeform 854"/>
                        <p:cNvSpPr/>
                        <p:nvPr/>
                      </p:nvSpPr>
                      <p:spPr>
                        <a:xfrm>
                          <a:off x="6893169" y="1800665"/>
                          <a:ext cx="253219" cy="689317"/>
                        </a:xfrm>
                        <a:custGeom>
                          <a:avLst/>
                          <a:gdLst>
                            <a:gd name="connsiteX0" fmla="*/ 28136 w 253219"/>
                            <a:gd name="connsiteY0" fmla="*/ 0 h 689317"/>
                            <a:gd name="connsiteX1" fmla="*/ 70339 w 253219"/>
                            <a:gd name="connsiteY1" fmla="*/ 42203 h 689317"/>
                            <a:gd name="connsiteX2" fmla="*/ 98474 w 253219"/>
                            <a:gd name="connsiteY2" fmla="*/ 126609 h 689317"/>
                            <a:gd name="connsiteX3" fmla="*/ 154745 w 253219"/>
                            <a:gd name="connsiteY3" fmla="*/ 239150 h 689317"/>
                            <a:gd name="connsiteX4" fmla="*/ 182880 w 253219"/>
                            <a:gd name="connsiteY4" fmla="*/ 295421 h 689317"/>
                            <a:gd name="connsiteX5" fmla="*/ 154745 w 253219"/>
                            <a:gd name="connsiteY5" fmla="*/ 407963 h 689317"/>
                            <a:gd name="connsiteX6" fmla="*/ 140677 w 253219"/>
                            <a:gd name="connsiteY6" fmla="*/ 464233 h 689317"/>
                            <a:gd name="connsiteX7" fmla="*/ 126609 w 253219"/>
                            <a:gd name="connsiteY7" fmla="*/ 506437 h 689317"/>
                            <a:gd name="connsiteX8" fmla="*/ 84406 w 253219"/>
                            <a:gd name="connsiteY8" fmla="*/ 534572 h 689317"/>
                            <a:gd name="connsiteX9" fmla="*/ 0 w 253219"/>
                            <a:gd name="connsiteY9" fmla="*/ 562707 h 689317"/>
                            <a:gd name="connsiteX10" fmla="*/ 42203 w 253219"/>
                            <a:gd name="connsiteY10" fmla="*/ 576775 h 689317"/>
                            <a:gd name="connsiteX11" fmla="*/ 112542 w 253219"/>
                            <a:gd name="connsiteY11" fmla="*/ 590843 h 689317"/>
                            <a:gd name="connsiteX12" fmla="*/ 84406 w 253219"/>
                            <a:gd name="connsiteY12" fmla="*/ 675249 h 689317"/>
                            <a:gd name="connsiteX13" fmla="*/ 98474 w 253219"/>
                            <a:gd name="connsiteY13" fmla="*/ 633046 h 689317"/>
                            <a:gd name="connsiteX14" fmla="*/ 154745 w 253219"/>
                            <a:gd name="connsiteY14" fmla="*/ 618978 h 689317"/>
                            <a:gd name="connsiteX15" fmla="*/ 211016 w 253219"/>
                            <a:gd name="connsiteY15" fmla="*/ 647113 h 689317"/>
                            <a:gd name="connsiteX16" fmla="*/ 168813 w 253219"/>
                            <a:gd name="connsiteY16" fmla="*/ 562707 h 689317"/>
                            <a:gd name="connsiteX17" fmla="*/ 182880 w 253219"/>
                            <a:gd name="connsiteY17" fmla="*/ 492369 h 689317"/>
                            <a:gd name="connsiteX18" fmla="*/ 225083 w 253219"/>
                            <a:gd name="connsiteY18" fmla="*/ 450166 h 689317"/>
                            <a:gd name="connsiteX19" fmla="*/ 253219 w 253219"/>
                            <a:gd name="connsiteY19" fmla="*/ 407963 h 689317"/>
                            <a:gd name="connsiteX20" fmla="*/ 239151 w 253219"/>
                            <a:gd name="connsiteY20" fmla="*/ 225083 h 689317"/>
                            <a:gd name="connsiteX21" fmla="*/ 211016 w 253219"/>
                            <a:gd name="connsiteY21" fmla="*/ 182880 h 689317"/>
                            <a:gd name="connsiteX22" fmla="*/ 196948 w 253219"/>
                            <a:gd name="connsiteY22" fmla="*/ 140677 h 689317"/>
                            <a:gd name="connsiteX23" fmla="*/ 140677 w 253219"/>
                            <a:gd name="connsiteY23" fmla="*/ 70338 h 689317"/>
                            <a:gd name="connsiteX24" fmla="*/ 140677 w 253219"/>
                            <a:gd name="connsiteY24" fmla="*/ 0 h 6893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253219" h="689317">
                              <a:moveTo>
                                <a:pt x="28136" y="0"/>
                              </a:moveTo>
                              <a:cubicBezTo>
                                <a:pt x="42204" y="14068"/>
                                <a:pt x="60677" y="24812"/>
                                <a:pt x="70339" y="42203"/>
                              </a:cubicBezTo>
                              <a:cubicBezTo>
                                <a:pt x="84742" y="68128"/>
                                <a:pt x="85211" y="100083"/>
                                <a:pt x="98474" y="126609"/>
                              </a:cubicBezTo>
                              <a:lnTo>
                                <a:pt x="154745" y="239150"/>
                              </a:lnTo>
                              <a:lnTo>
                                <a:pt x="182880" y="295421"/>
                              </a:lnTo>
                              <a:lnTo>
                                <a:pt x="154745" y="407963"/>
                              </a:lnTo>
                              <a:cubicBezTo>
                                <a:pt x="150056" y="426720"/>
                                <a:pt x="146791" y="445891"/>
                                <a:pt x="140677" y="464233"/>
                              </a:cubicBezTo>
                              <a:cubicBezTo>
                                <a:pt x="135988" y="478301"/>
                                <a:pt x="135873" y="494858"/>
                                <a:pt x="126609" y="506437"/>
                              </a:cubicBezTo>
                              <a:cubicBezTo>
                                <a:pt x="116047" y="519639"/>
                                <a:pt x="99856" y="527705"/>
                                <a:pt x="84406" y="534572"/>
                              </a:cubicBezTo>
                              <a:cubicBezTo>
                                <a:pt x="57305" y="546617"/>
                                <a:pt x="0" y="562707"/>
                                <a:pt x="0" y="562707"/>
                              </a:cubicBezTo>
                              <a:cubicBezTo>
                                <a:pt x="14068" y="567396"/>
                                <a:pt x="27374" y="576775"/>
                                <a:pt x="42203" y="576775"/>
                              </a:cubicBezTo>
                              <a:cubicBezTo>
                                <a:pt x="115251" y="576775"/>
                                <a:pt x="57586" y="535887"/>
                                <a:pt x="112542" y="590843"/>
                              </a:cubicBezTo>
                              <a:lnTo>
                                <a:pt x="84406" y="675249"/>
                              </a:lnTo>
                              <a:cubicBezTo>
                                <a:pt x="79717" y="689317"/>
                                <a:pt x="84088" y="636643"/>
                                <a:pt x="98474" y="633046"/>
                              </a:cubicBezTo>
                              <a:lnTo>
                                <a:pt x="154745" y="618978"/>
                              </a:lnTo>
                              <a:cubicBezTo>
                                <a:pt x="173502" y="628356"/>
                                <a:pt x="193567" y="658745"/>
                                <a:pt x="211016" y="647113"/>
                              </a:cubicBezTo>
                              <a:cubicBezTo>
                                <a:pt x="242126" y="626373"/>
                                <a:pt x="177419" y="571314"/>
                                <a:pt x="168813" y="562707"/>
                              </a:cubicBezTo>
                              <a:cubicBezTo>
                                <a:pt x="173502" y="539261"/>
                                <a:pt x="172187" y="513755"/>
                                <a:pt x="182880" y="492369"/>
                              </a:cubicBezTo>
                              <a:cubicBezTo>
                                <a:pt x="191777" y="474575"/>
                                <a:pt x="212347" y="465449"/>
                                <a:pt x="225083" y="450166"/>
                              </a:cubicBezTo>
                              <a:cubicBezTo>
                                <a:pt x="235907" y="437177"/>
                                <a:pt x="243840" y="422031"/>
                                <a:pt x="253219" y="407963"/>
                              </a:cubicBezTo>
                              <a:cubicBezTo>
                                <a:pt x="248530" y="347003"/>
                                <a:pt x="250418" y="285176"/>
                                <a:pt x="239151" y="225083"/>
                              </a:cubicBezTo>
                              <a:cubicBezTo>
                                <a:pt x="236035" y="208465"/>
                                <a:pt x="218577" y="198002"/>
                                <a:pt x="211016" y="182880"/>
                              </a:cubicBezTo>
                              <a:cubicBezTo>
                                <a:pt x="204384" y="169617"/>
                                <a:pt x="204577" y="153393"/>
                                <a:pt x="196948" y="140677"/>
                              </a:cubicBezTo>
                              <a:cubicBezTo>
                                <a:pt x="175236" y="104490"/>
                                <a:pt x="152743" y="118599"/>
                                <a:pt x="140677" y="70338"/>
                              </a:cubicBezTo>
                              <a:cubicBezTo>
                                <a:pt x="134990" y="47592"/>
                                <a:pt x="140677" y="23446"/>
                                <a:pt x="140677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856" name="Oval 855"/>
                        <p:cNvSpPr/>
                        <p:nvPr/>
                      </p:nvSpPr>
                      <p:spPr>
                        <a:xfrm>
                          <a:off x="5907091" y="990601"/>
                          <a:ext cx="45720" cy="76200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836" name="Group 835"/>
                    <p:cNvGrpSpPr/>
                    <p:nvPr/>
                  </p:nvGrpSpPr>
                  <p:grpSpPr>
                    <a:xfrm>
                      <a:off x="1295401" y="0"/>
                      <a:ext cx="1447810" cy="914398"/>
                      <a:chOff x="184489" y="44355"/>
                      <a:chExt cx="6835289" cy="4966205"/>
                    </a:xfrm>
                  </p:grpSpPr>
                  <p:sp>
                    <p:nvSpPr>
                      <p:cNvPr id="837" name="Freeform 836"/>
                      <p:cNvSpPr/>
                      <p:nvPr/>
                    </p:nvSpPr>
                    <p:spPr>
                      <a:xfrm>
                        <a:off x="5333787" y="2228785"/>
                        <a:ext cx="279222" cy="502731"/>
                      </a:xfrm>
                      <a:custGeom>
                        <a:avLst/>
                        <a:gdLst>
                          <a:gd name="connsiteX0" fmla="*/ 110410 w 279222"/>
                          <a:gd name="connsiteY0" fmla="*/ 7978 h 502731"/>
                          <a:gd name="connsiteX1" fmla="*/ 166681 w 279222"/>
                          <a:gd name="connsiteY1" fmla="*/ 78317 h 502731"/>
                          <a:gd name="connsiteX2" fmla="*/ 222951 w 279222"/>
                          <a:gd name="connsiteY2" fmla="*/ 162723 h 502731"/>
                          <a:gd name="connsiteX3" fmla="*/ 251087 w 279222"/>
                          <a:gd name="connsiteY3" fmla="*/ 190858 h 502731"/>
                          <a:gd name="connsiteX4" fmla="*/ 265155 w 279222"/>
                          <a:gd name="connsiteY4" fmla="*/ 303400 h 502731"/>
                          <a:gd name="connsiteX5" fmla="*/ 279222 w 279222"/>
                          <a:gd name="connsiteY5" fmla="*/ 345603 h 502731"/>
                          <a:gd name="connsiteX6" fmla="*/ 265155 w 279222"/>
                          <a:gd name="connsiteY6" fmla="*/ 401873 h 502731"/>
                          <a:gd name="connsiteX7" fmla="*/ 237019 w 279222"/>
                          <a:gd name="connsiteY7" fmla="*/ 486280 h 502731"/>
                          <a:gd name="connsiteX8" fmla="*/ 194816 w 279222"/>
                          <a:gd name="connsiteY8" fmla="*/ 345603 h 502731"/>
                          <a:gd name="connsiteX9" fmla="*/ 166681 w 279222"/>
                          <a:gd name="connsiteY9" fmla="*/ 317467 h 502731"/>
                          <a:gd name="connsiteX10" fmla="*/ 96342 w 279222"/>
                          <a:gd name="connsiteY10" fmla="*/ 247129 h 502731"/>
                          <a:gd name="connsiteX11" fmla="*/ 68207 w 279222"/>
                          <a:gd name="connsiteY11" fmla="*/ 204926 h 502731"/>
                          <a:gd name="connsiteX12" fmla="*/ 11936 w 279222"/>
                          <a:gd name="connsiteY12" fmla="*/ 148655 h 502731"/>
                          <a:gd name="connsiteX13" fmla="*/ 26004 w 279222"/>
                          <a:gd name="connsiteY13" fmla="*/ 106452 h 502731"/>
                          <a:gd name="connsiteX14" fmla="*/ 110410 w 279222"/>
                          <a:gd name="connsiteY14" fmla="*/ 7978 h 5027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279222" h="502731">
                            <a:moveTo>
                              <a:pt x="110410" y="7978"/>
                            </a:moveTo>
                            <a:cubicBezTo>
                              <a:pt x="133856" y="3289"/>
                              <a:pt x="98154" y="0"/>
                              <a:pt x="166681" y="78317"/>
                            </a:cubicBezTo>
                            <a:cubicBezTo>
                              <a:pt x="188948" y="103765"/>
                              <a:pt x="199040" y="138813"/>
                              <a:pt x="222951" y="162723"/>
                            </a:cubicBezTo>
                            <a:lnTo>
                              <a:pt x="251087" y="190858"/>
                            </a:lnTo>
                            <a:cubicBezTo>
                              <a:pt x="255776" y="228372"/>
                              <a:pt x="258392" y="266204"/>
                              <a:pt x="265155" y="303400"/>
                            </a:cubicBezTo>
                            <a:cubicBezTo>
                              <a:pt x="267808" y="317989"/>
                              <a:pt x="279222" y="330774"/>
                              <a:pt x="279222" y="345603"/>
                            </a:cubicBezTo>
                            <a:cubicBezTo>
                              <a:pt x="279222" y="364937"/>
                              <a:pt x="270711" y="383354"/>
                              <a:pt x="265155" y="401873"/>
                            </a:cubicBezTo>
                            <a:cubicBezTo>
                              <a:pt x="256633" y="430280"/>
                              <a:pt x="237019" y="486280"/>
                              <a:pt x="237019" y="486280"/>
                            </a:cubicBezTo>
                            <a:cubicBezTo>
                              <a:pt x="171127" y="420386"/>
                              <a:pt x="241954" y="502731"/>
                              <a:pt x="194816" y="345603"/>
                            </a:cubicBezTo>
                            <a:cubicBezTo>
                              <a:pt x="191005" y="332899"/>
                              <a:pt x="174966" y="327824"/>
                              <a:pt x="166681" y="317467"/>
                            </a:cubicBezTo>
                            <a:cubicBezTo>
                              <a:pt x="113092" y="250480"/>
                              <a:pt x="168687" y="295359"/>
                              <a:pt x="96342" y="247129"/>
                            </a:cubicBezTo>
                            <a:cubicBezTo>
                              <a:pt x="86964" y="233061"/>
                              <a:pt x="81409" y="215488"/>
                              <a:pt x="68207" y="204926"/>
                            </a:cubicBezTo>
                            <a:cubicBezTo>
                              <a:pt x="0" y="150360"/>
                              <a:pt x="42630" y="240735"/>
                              <a:pt x="11936" y="148655"/>
                            </a:cubicBezTo>
                            <a:cubicBezTo>
                              <a:pt x="16625" y="134587"/>
                              <a:pt x="18803" y="119415"/>
                              <a:pt x="26004" y="106452"/>
                            </a:cubicBezTo>
                            <a:cubicBezTo>
                              <a:pt x="42426" y="76893"/>
                              <a:pt x="86964" y="12667"/>
                              <a:pt x="110410" y="7978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38" name="Freeform 837"/>
                      <p:cNvSpPr/>
                      <p:nvPr/>
                    </p:nvSpPr>
                    <p:spPr>
                      <a:xfrm>
                        <a:off x="5211553" y="2391508"/>
                        <a:ext cx="302982" cy="284639"/>
                      </a:xfrm>
                      <a:custGeom>
                        <a:avLst/>
                        <a:gdLst>
                          <a:gd name="connsiteX0" fmla="*/ 302982 w 302982"/>
                          <a:gd name="connsiteY0" fmla="*/ 196947 h 284639"/>
                          <a:gd name="connsiteX1" fmla="*/ 260779 w 302982"/>
                          <a:gd name="connsiteY1" fmla="*/ 225083 h 284639"/>
                          <a:gd name="connsiteX2" fmla="*/ 148238 w 302982"/>
                          <a:gd name="connsiteY2" fmla="*/ 239150 h 284639"/>
                          <a:gd name="connsiteX3" fmla="*/ 49764 w 302982"/>
                          <a:gd name="connsiteY3" fmla="*/ 253218 h 284639"/>
                          <a:gd name="connsiteX4" fmla="*/ 7561 w 302982"/>
                          <a:gd name="connsiteY4" fmla="*/ 267286 h 284639"/>
                          <a:gd name="connsiteX5" fmla="*/ 35696 w 302982"/>
                          <a:gd name="connsiteY5" fmla="*/ 225083 h 284639"/>
                          <a:gd name="connsiteX6" fmla="*/ 91967 w 302982"/>
                          <a:gd name="connsiteY6" fmla="*/ 154744 h 284639"/>
                          <a:gd name="connsiteX7" fmla="*/ 106035 w 302982"/>
                          <a:gd name="connsiteY7" fmla="*/ 98474 h 284639"/>
                          <a:gd name="connsiteX8" fmla="*/ 134170 w 302982"/>
                          <a:gd name="connsiteY8" fmla="*/ 70338 h 284639"/>
                          <a:gd name="connsiteX9" fmla="*/ 134170 w 302982"/>
                          <a:gd name="connsiteY9" fmla="*/ 0 h 2846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02982" h="284639">
                            <a:moveTo>
                              <a:pt x="302982" y="196947"/>
                            </a:moveTo>
                            <a:cubicBezTo>
                              <a:pt x="288914" y="206326"/>
                              <a:pt x="277091" y="220634"/>
                              <a:pt x="260779" y="225083"/>
                            </a:cubicBezTo>
                            <a:cubicBezTo>
                              <a:pt x="224306" y="235030"/>
                              <a:pt x="185712" y="234154"/>
                              <a:pt x="148238" y="239150"/>
                            </a:cubicBezTo>
                            <a:lnTo>
                              <a:pt x="49764" y="253218"/>
                            </a:lnTo>
                            <a:cubicBezTo>
                              <a:pt x="35696" y="257907"/>
                              <a:pt x="14193" y="280549"/>
                              <a:pt x="7561" y="267286"/>
                            </a:cubicBezTo>
                            <a:cubicBezTo>
                              <a:pt x="0" y="252164"/>
                              <a:pt x="25134" y="238285"/>
                              <a:pt x="35696" y="225083"/>
                            </a:cubicBezTo>
                            <a:cubicBezTo>
                              <a:pt x="115877" y="124856"/>
                              <a:pt x="5372" y="284639"/>
                              <a:pt x="91967" y="154744"/>
                            </a:cubicBezTo>
                            <a:cubicBezTo>
                              <a:pt x="96656" y="135987"/>
                              <a:pt x="97389" y="115767"/>
                              <a:pt x="106035" y="98474"/>
                            </a:cubicBezTo>
                            <a:cubicBezTo>
                              <a:pt x="111966" y="86611"/>
                              <a:pt x="130526" y="83091"/>
                              <a:pt x="134170" y="70338"/>
                            </a:cubicBezTo>
                            <a:cubicBezTo>
                              <a:pt x="140611" y="47794"/>
                              <a:pt x="134170" y="23446"/>
                              <a:pt x="134170" y="0"/>
                            </a:cubicBezTo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39" name="Freeform 838"/>
                      <p:cNvSpPr/>
                      <p:nvPr/>
                    </p:nvSpPr>
                    <p:spPr>
                      <a:xfrm>
                        <a:off x="1737077" y="1505243"/>
                        <a:ext cx="3735255" cy="2025748"/>
                      </a:xfrm>
                      <a:custGeom>
                        <a:avLst/>
                        <a:gdLst>
                          <a:gd name="connsiteX0" fmla="*/ 3721188 w 3735255"/>
                          <a:gd name="connsiteY0" fmla="*/ 689317 h 2025748"/>
                          <a:gd name="connsiteX1" fmla="*/ 3735255 w 3735255"/>
                          <a:gd name="connsiteY1" fmla="*/ 647114 h 2025748"/>
                          <a:gd name="connsiteX2" fmla="*/ 3721188 w 3735255"/>
                          <a:gd name="connsiteY2" fmla="*/ 604911 h 2025748"/>
                          <a:gd name="connsiteX3" fmla="*/ 3707120 w 3735255"/>
                          <a:gd name="connsiteY3" fmla="*/ 534572 h 2025748"/>
                          <a:gd name="connsiteX4" fmla="*/ 3678985 w 3735255"/>
                          <a:gd name="connsiteY4" fmla="*/ 450166 h 2025748"/>
                          <a:gd name="connsiteX5" fmla="*/ 3664917 w 3735255"/>
                          <a:gd name="connsiteY5" fmla="*/ 393895 h 2025748"/>
                          <a:gd name="connsiteX6" fmla="*/ 3636781 w 3735255"/>
                          <a:gd name="connsiteY6" fmla="*/ 309489 h 2025748"/>
                          <a:gd name="connsiteX7" fmla="*/ 3608646 w 3735255"/>
                          <a:gd name="connsiteY7" fmla="*/ 182880 h 2025748"/>
                          <a:gd name="connsiteX8" fmla="*/ 3580511 w 3735255"/>
                          <a:gd name="connsiteY8" fmla="*/ 140677 h 2025748"/>
                          <a:gd name="connsiteX9" fmla="*/ 3566443 w 3735255"/>
                          <a:gd name="connsiteY9" fmla="*/ 98474 h 2025748"/>
                          <a:gd name="connsiteX10" fmla="*/ 3510172 w 3735255"/>
                          <a:gd name="connsiteY10" fmla="*/ 28135 h 2025748"/>
                          <a:gd name="connsiteX11" fmla="*/ 3425766 w 3735255"/>
                          <a:gd name="connsiteY11" fmla="*/ 0 h 2025748"/>
                          <a:gd name="connsiteX12" fmla="*/ 3271021 w 3735255"/>
                          <a:gd name="connsiteY12" fmla="*/ 14068 h 2025748"/>
                          <a:gd name="connsiteX13" fmla="*/ 3186615 w 3735255"/>
                          <a:gd name="connsiteY13" fmla="*/ 42203 h 2025748"/>
                          <a:gd name="connsiteX14" fmla="*/ 3144412 w 3735255"/>
                          <a:gd name="connsiteY14" fmla="*/ 56271 h 2025748"/>
                          <a:gd name="connsiteX15" fmla="*/ 3074074 w 3735255"/>
                          <a:gd name="connsiteY15" fmla="*/ 112542 h 2025748"/>
                          <a:gd name="connsiteX16" fmla="*/ 3060006 w 3735255"/>
                          <a:gd name="connsiteY16" fmla="*/ 168812 h 2025748"/>
                          <a:gd name="connsiteX17" fmla="*/ 3031871 w 3735255"/>
                          <a:gd name="connsiteY17" fmla="*/ 196948 h 2025748"/>
                          <a:gd name="connsiteX18" fmla="*/ 3017803 w 3735255"/>
                          <a:gd name="connsiteY18" fmla="*/ 253219 h 2025748"/>
                          <a:gd name="connsiteX19" fmla="*/ 2989668 w 3735255"/>
                          <a:gd name="connsiteY19" fmla="*/ 295422 h 2025748"/>
                          <a:gd name="connsiteX20" fmla="*/ 2975600 w 3735255"/>
                          <a:gd name="connsiteY20" fmla="*/ 337625 h 2025748"/>
                          <a:gd name="connsiteX21" fmla="*/ 2919329 w 3735255"/>
                          <a:gd name="connsiteY21" fmla="*/ 422031 h 2025748"/>
                          <a:gd name="connsiteX22" fmla="*/ 2905261 w 3735255"/>
                          <a:gd name="connsiteY22" fmla="*/ 464234 h 2025748"/>
                          <a:gd name="connsiteX23" fmla="*/ 2848991 w 3735255"/>
                          <a:gd name="connsiteY23" fmla="*/ 562708 h 2025748"/>
                          <a:gd name="connsiteX24" fmla="*/ 2820855 w 3735255"/>
                          <a:gd name="connsiteY24" fmla="*/ 590843 h 2025748"/>
                          <a:gd name="connsiteX25" fmla="*/ 2806788 w 3735255"/>
                          <a:gd name="connsiteY25" fmla="*/ 633046 h 2025748"/>
                          <a:gd name="connsiteX26" fmla="*/ 2694246 w 3735255"/>
                          <a:gd name="connsiteY26" fmla="*/ 633046 h 2025748"/>
                          <a:gd name="connsiteX27" fmla="*/ 2609840 w 3735255"/>
                          <a:gd name="connsiteY27" fmla="*/ 604911 h 2025748"/>
                          <a:gd name="connsiteX28" fmla="*/ 2567637 w 3735255"/>
                          <a:gd name="connsiteY28" fmla="*/ 590843 h 2025748"/>
                          <a:gd name="connsiteX29" fmla="*/ 2469163 w 3735255"/>
                          <a:gd name="connsiteY29" fmla="*/ 562708 h 2025748"/>
                          <a:gd name="connsiteX30" fmla="*/ 1878320 w 3735255"/>
                          <a:gd name="connsiteY30" fmla="*/ 576775 h 2025748"/>
                          <a:gd name="connsiteX31" fmla="*/ 1793914 w 3735255"/>
                          <a:gd name="connsiteY31" fmla="*/ 590843 h 2025748"/>
                          <a:gd name="connsiteX32" fmla="*/ 1751711 w 3735255"/>
                          <a:gd name="connsiteY32" fmla="*/ 618979 h 2025748"/>
                          <a:gd name="connsiteX33" fmla="*/ 1695440 w 3735255"/>
                          <a:gd name="connsiteY33" fmla="*/ 633046 h 2025748"/>
                          <a:gd name="connsiteX34" fmla="*/ 1611034 w 3735255"/>
                          <a:gd name="connsiteY34" fmla="*/ 661182 h 2025748"/>
                          <a:gd name="connsiteX35" fmla="*/ 1540695 w 3735255"/>
                          <a:gd name="connsiteY35" fmla="*/ 675249 h 2025748"/>
                          <a:gd name="connsiteX36" fmla="*/ 1456289 w 3735255"/>
                          <a:gd name="connsiteY36" fmla="*/ 703385 h 2025748"/>
                          <a:gd name="connsiteX37" fmla="*/ 1414086 w 3735255"/>
                          <a:gd name="connsiteY37" fmla="*/ 717452 h 2025748"/>
                          <a:gd name="connsiteX38" fmla="*/ 1343748 w 3735255"/>
                          <a:gd name="connsiteY38" fmla="*/ 759655 h 2025748"/>
                          <a:gd name="connsiteX39" fmla="*/ 1273409 w 3735255"/>
                          <a:gd name="connsiteY39" fmla="*/ 815926 h 2025748"/>
                          <a:gd name="connsiteX40" fmla="*/ 1189003 w 3735255"/>
                          <a:gd name="connsiteY40" fmla="*/ 872197 h 2025748"/>
                          <a:gd name="connsiteX41" fmla="*/ 1146800 w 3735255"/>
                          <a:gd name="connsiteY41" fmla="*/ 900332 h 2025748"/>
                          <a:gd name="connsiteX42" fmla="*/ 1118665 w 3735255"/>
                          <a:gd name="connsiteY42" fmla="*/ 942535 h 2025748"/>
                          <a:gd name="connsiteX43" fmla="*/ 1090529 w 3735255"/>
                          <a:gd name="connsiteY43" fmla="*/ 970671 h 2025748"/>
                          <a:gd name="connsiteX44" fmla="*/ 1034258 w 3735255"/>
                          <a:gd name="connsiteY44" fmla="*/ 1055077 h 2025748"/>
                          <a:gd name="connsiteX45" fmla="*/ 992055 w 3735255"/>
                          <a:gd name="connsiteY45" fmla="*/ 1097280 h 2025748"/>
                          <a:gd name="connsiteX46" fmla="*/ 963920 w 3735255"/>
                          <a:gd name="connsiteY46" fmla="*/ 1139483 h 2025748"/>
                          <a:gd name="connsiteX47" fmla="*/ 907649 w 3735255"/>
                          <a:gd name="connsiteY47" fmla="*/ 1195754 h 2025748"/>
                          <a:gd name="connsiteX48" fmla="*/ 823243 w 3735255"/>
                          <a:gd name="connsiteY48" fmla="*/ 1294228 h 2025748"/>
                          <a:gd name="connsiteX49" fmla="*/ 781040 w 3735255"/>
                          <a:gd name="connsiteY49" fmla="*/ 1336431 h 2025748"/>
                          <a:gd name="connsiteX50" fmla="*/ 682566 w 3735255"/>
                          <a:gd name="connsiteY50" fmla="*/ 1378634 h 2025748"/>
                          <a:gd name="connsiteX51" fmla="*/ 598160 w 3735255"/>
                          <a:gd name="connsiteY51" fmla="*/ 1448972 h 2025748"/>
                          <a:gd name="connsiteX52" fmla="*/ 499686 w 3735255"/>
                          <a:gd name="connsiteY52" fmla="*/ 1505243 h 2025748"/>
                          <a:gd name="connsiteX53" fmla="*/ 415280 w 3735255"/>
                          <a:gd name="connsiteY53" fmla="*/ 1547446 h 2025748"/>
                          <a:gd name="connsiteX54" fmla="*/ 330874 w 3735255"/>
                          <a:gd name="connsiteY54" fmla="*/ 1575582 h 2025748"/>
                          <a:gd name="connsiteX55" fmla="*/ 260535 w 3735255"/>
                          <a:gd name="connsiteY55" fmla="*/ 1589649 h 2025748"/>
                          <a:gd name="connsiteX56" fmla="*/ 204265 w 3735255"/>
                          <a:gd name="connsiteY56" fmla="*/ 1603717 h 2025748"/>
                          <a:gd name="connsiteX57" fmla="*/ 7317 w 3735255"/>
                          <a:gd name="connsiteY57" fmla="*/ 1645920 h 2025748"/>
                          <a:gd name="connsiteX58" fmla="*/ 91723 w 3735255"/>
                          <a:gd name="connsiteY58" fmla="*/ 1659988 h 2025748"/>
                          <a:gd name="connsiteX59" fmla="*/ 218332 w 3735255"/>
                          <a:gd name="connsiteY59" fmla="*/ 1674055 h 2025748"/>
                          <a:gd name="connsiteX60" fmla="*/ 302738 w 3735255"/>
                          <a:gd name="connsiteY60" fmla="*/ 1702191 h 2025748"/>
                          <a:gd name="connsiteX61" fmla="*/ 471551 w 3735255"/>
                          <a:gd name="connsiteY61" fmla="*/ 1716259 h 2025748"/>
                          <a:gd name="connsiteX62" fmla="*/ 612228 w 3735255"/>
                          <a:gd name="connsiteY62" fmla="*/ 1744394 h 2025748"/>
                          <a:gd name="connsiteX63" fmla="*/ 766972 w 3735255"/>
                          <a:gd name="connsiteY63" fmla="*/ 1786597 h 2025748"/>
                          <a:gd name="connsiteX64" fmla="*/ 809175 w 3735255"/>
                          <a:gd name="connsiteY64" fmla="*/ 1800665 h 2025748"/>
                          <a:gd name="connsiteX65" fmla="*/ 865446 w 3735255"/>
                          <a:gd name="connsiteY65" fmla="*/ 1814732 h 2025748"/>
                          <a:gd name="connsiteX66" fmla="*/ 921717 w 3735255"/>
                          <a:gd name="connsiteY66" fmla="*/ 1842868 h 2025748"/>
                          <a:gd name="connsiteX67" fmla="*/ 1034258 w 3735255"/>
                          <a:gd name="connsiteY67" fmla="*/ 1871003 h 2025748"/>
                          <a:gd name="connsiteX68" fmla="*/ 1076461 w 3735255"/>
                          <a:gd name="connsiteY68" fmla="*/ 1885071 h 2025748"/>
                          <a:gd name="connsiteX69" fmla="*/ 1160868 w 3735255"/>
                          <a:gd name="connsiteY69" fmla="*/ 1899139 h 2025748"/>
                          <a:gd name="connsiteX70" fmla="*/ 1217138 w 3735255"/>
                          <a:gd name="connsiteY70" fmla="*/ 1913206 h 2025748"/>
                          <a:gd name="connsiteX71" fmla="*/ 1287477 w 3735255"/>
                          <a:gd name="connsiteY71" fmla="*/ 1927274 h 2025748"/>
                          <a:gd name="connsiteX72" fmla="*/ 1329680 w 3735255"/>
                          <a:gd name="connsiteY72" fmla="*/ 1941342 h 2025748"/>
                          <a:gd name="connsiteX73" fmla="*/ 1611034 w 3735255"/>
                          <a:gd name="connsiteY73" fmla="*/ 1969477 h 2025748"/>
                          <a:gd name="connsiteX74" fmla="*/ 1962726 w 3735255"/>
                          <a:gd name="connsiteY74" fmla="*/ 1997612 h 2025748"/>
                          <a:gd name="connsiteX75" fmla="*/ 2047132 w 3735255"/>
                          <a:gd name="connsiteY75" fmla="*/ 2011680 h 2025748"/>
                          <a:gd name="connsiteX76" fmla="*/ 2159674 w 3735255"/>
                          <a:gd name="connsiteY76" fmla="*/ 2025748 h 2025748"/>
                          <a:gd name="connsiteX77" fmla="*/ 2342554 w 3735255"/>
                          <a:gd name="connsiteY77" fmla="*/ 2011680 h 2025748"/>
                          <a:gd name="connsiteX78" fmla="*/ 2384757 w 3735255"/>
                          <a:gd name="connsiteY78" fmla="*/ 1997612 h 2025748"/>
                          <a:gd name="connsiteX79" fmla="*/ 2441028 w 3735255"/>
                          <a:gd name="connsiteY79" fmla="*/ 1983545 h 2025748"/>
                          <a:gd name="connsiteX80" fmla="*/ 2511366 w 3735255"/>
                          <a:gd name="connsiteY80" fmla="*/ 1969477 h 2025748"/>
                          <a:gd name="connsiteX81" fmla="*/ 2652043 w 3735255"/>
                          <a:gd name="connsiteY81" fmla="*/ 1927274 h 2025748"/>
                          <a:gd name="connsiteX82" fmla="*/ 2736449 w 3735255"/>
                          <a:gd name="connsiteY82" fmla="*/ 1913206 h 2025748"/>
                          <a:gd name="connsiteX83" fmla="*/ 2778652 w 3735255"/>
                          <a:gd name="connsiteY83" fmla="*/ 1885071 h 2025748"/>
                          <a:gd name="connsiteX84" fmla="*/ 2806788 w 3735255"/>
                          <a:gd name="connsiteY84" fmla="*/ 1856935 h 2025748"/>
                          <a:gd name="connsiteX85" fmla="*/ 2891194 w 3735255"/>
                          <a:gd name="connsiteY85" fmla="*/ 1828800 h 2025748"/>
                          <a:gd name="connsiteX86" fmla="*/ 2975600 w 3735255"/>
                          <a:gd name="connsiteY86" fmla="*/ 1786597 h 2025748"/>
                          <a:gd name="connsiteX87" fmla="*/ 3045938 w 3735255"/>
                          <a:gd name="connsiteY87" fmla="*/ 1730326 h 2025748"/>
                          <a:gd name="connsiteX88" fmla="*/ 3102209 w 3735255"/>
                          <a:gd name="connsiteY88" fmla="*/ 1702191 h 2025748"/>
                          <a:gd name="connsiteX89" fmla="*/ 3116277 w 3735255"/>
                          <a:gd name="connsiteY89" fmla="*/ 1659988 h 2025748"/>
                          <a:gd name="connsiteX90" fmla="*/ 3144412 w 3735255"/>
                          <a:gd name="connsiteY90" fmla="*/ 1631852 h 2025748"/>
                          <a:gd name="connsiteX91" fmla="*/ 3172548 w 3735255"/>
                          <a:gd name="connsiteY91" fmla="*/ 1420837 h 2025748"/>
                          <a:gd name="connsiteX92" fmla="*/ 3186615 w 3735255"/>
                          <a:gd name="connsiteY92" fmla="*/ 1378634 h 2025748"/>
                          <a:gd name="connsiteX93" fmla="*/ 3200683 w 3735255"/>
                          <a:gd name="connsiteY93" fmla="*/ 1322363 h 2025748"/>
                          <a:gd name="connsiteX94" fmla="*/ 3256954 w 3735255"/>
                          <a:gd name="connsiteY94" fmla="*/ 1237957 h 2025748"/>
                          <a:gd name="connsiteX95" fmla="*/ 3327292 w 3735255"/>
                          <a:gd name="connsiteY95" fmla="*/ 1167619 h 2025748"/>
                          <a:gd name="connsiteX96" fmla="*/ 3467969 w 3735255"/>
                          <a:gd name="connsiteY96" fmla="*/ 1153551 h 2025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</a:cxnLst>
                        <a:rect l="l" t="t" r="r" b="b"/>
                        <a:pathLst>
                          <a:path w="3735255" h="2025748">
                            <a:moveTo>
                              <a:pt x="3721188" y="689317"/>
                            </a:moveTo>
                            <a:cubicBezTo>
                              <a:pt x="3725877" y="675249"/>
                              <a:pt x="3735255" y="661943"/>
                              <a:pt x="3735255" y="647114"/>
                            </a:cubicBezTo>
                            <a:cubicBezTo>
                              <a:pt x="3735255" y="632285"/>
                              <a:pt x="3724784" y="619297"/>
                              <a:pt x="3721188" y="604911"/>
                            </a:cubicBezTo>
                            <a:cubicBezTo>
                              <a:pt x="3715389" y="581714"/>
                              <a:pt x="3713411" y="557640"/>
                              <a:pt x="3707120" y="534572"/>
                            </a:cubicBezTo>
                            <a:cubicBezTo>
                              <a:pt x="3699317" y="505960"/>
                              <a:pt x="3686178" y="478938"/>
                              <a:pt x="3678985" y="450166"/>
                            </a:cubicBezTo>
                            <a:cubicBezTo>
                              <a:pt x="3674296" y="431409"/>
                              <a:pt x="3670473" y="412414"/>
                              <a:pt x="3664917" y="393895"/>
                            </a:cubicBezTo>
                            <a:cubicBezTo>
                              <a:pt x="3656395" y="365488"/>
                              <a:pt x="3642597" y="338570"/>
                              <a:pt x="3636781" y="309489"/>
                            </a:cubicBezTo>
                            <a:cubicBezTo>
                              <a:pt x="3634276" y="296965"/>
                              <a:pt x="3616098" y="200267"/>
                              <a:pt x="3608646" y="182880"/>
                            </a:cubicBezTo>
                            <a:cubicBezTo>
                              <a:pt x="3601986" y="167340"/>
                              <a:pt x="3588072" y="155799"/>
                              <a:pt x="3580511" y="140677"/>
                            </a:cubicBezTo>
                            <a:cubicBezTo>
                              <a:pt x="3573879" y="127414"/>
                              <a:pt x="3573075" y="111737"/>
                              <a:pt x="3566443" y="98474"/>
                            </a:cubicBezTo>
                            <a:cubicBezTo>
                              <a:pt x="3559816" y="85220"/>
                              <a:pt x="3527619" y="36858"/>
                              <a:pt x="3510172" y="28135"/>
                            </a:cubicBezTo>
                            <a:cubicBezTo>
                              <a:pt x="3483646" y="14872"/>
                              <a:pt x="3425766" y="0"/>
                              <a:pt x="3425766" y="0"/>
                            </a:cubicBezTo>
                            <a:cubicBezTo>
                              <a:pt x="3374184" y="4689"/>
                              <a:pt x="3322027" y="5067"/>
                              <a:pt x="3271021" y="14068"/>
                            </a:cubicBezTo>
                            <a:cubicBezTo>
                              <a:pt x="3241815" y="19222"/>
                              <a:pt x="3214750" y="32825"/>
                              <a:pt x="3186615" y="42203"/>
                            </a:cubicBezTo>
                            <a:cubicBezTo>
                              <a:pt x="3172547" y="46892"/>
                              <a:pt x="3156750" y="48046"/>
                              <a:pt x="3144412" y="56271"/>
                            </a:cubicBezTo>
                            <a:cubicBezTo>
                              <a:pt x="3091173" y="91763"/>
                              <a:pt x="3114164" y="72451"/>
                              <a:pt x="3074074" y="112542"/>
                            </a:cubicBezTo>
                            <a:cubicBezTo>
                              <a:pt x="3069385" y="131299"/>
                              <a:pt x="3068652" y="151519"/>
                              <a:pt x="3060006" y="168812"/>
                            </a:cubicBezTo>
                            <a:cubicBezTo>
                              <a:pt x="3054075" y="180675"/>
                              <a:pt x="3037802" y="185085"/>
                              <a:pt x="3031871" y="196948"/>
                            </a:cubicBezTo>
                            <a:cubicBezTo>
                              <a:pt x="3023225" y="214241"/>
                              <a:pt x="3025419" y="235448"/>
                              <a:pt x="3017803" y="253219"/>
                            </a:cubicBezTo>
                            <a:cubicBezTo>
                              <a:pt x="3011143" y="268759"/>
                              <a:pt x="2997229" y="280300"/>
                              <a:pt x="2989668" y="295422"/>
                            </a:cubicBezTo>
                            <a:cubicBezTo>
                              <a:pt x="2983036" y="308685"/>
                              <a:pt x="2982801" y="324662"/>
                              <a:pt x="2975600" y="337625"/>
                            </a:cubicBezTo>
                            <a:cubicBezTo>
                              <a:pt x="2959178" y="367184"/>
                              <a:pt x="2930022" y="389952"/>
                              <a:pt x="2919329" y="422031"/>
                            </a:cubicBezTo>
                            <a:cubicBezTo>
                              <a:pt x="2914640" y="436099"/>
                              <a:pt x="2911102" y="450604"/>
                              <a:pt x="2905261" y="464234"/>
                            </a:cubicBezTo>
                            <a:cubicBezTo>
                              <a:pt x="2891931" y="495337"/>
                              <a:pt x="2870726" y="535539"/>
                              <a:pt x="2848991" y="562708"/>
                            </a:cubicBezTo>
                            <a:cubicBezTo>
                              <a:pt x="2840705" y="573065"/>
                              <a:pt x="2830234" y="581465"/>
                              <a:pt x="2820855" y="590843"/>
                            </a:cubicBezTo>
                            <a:cubicBezTo>
                              <a:pt x="2816166" y="604911"/>
                              <a:pt x="2818367" y="623783"/>
                              <a:pt x="2806788" y="633046"/>
                            </a:cubicBezTo>
                            <a:cubicBezTo>
                              <a:pt x="2772684" y="660329"/>
                              <a:pt x="2728350" y="643277"/>
                              <a:pt x="2694246" y="633046"/>
                            </a:cubicBezTo>
                            <a:cubicBezTo>
                              <a:pt x="2665840" y="624524"/>
                              <a:pt x="2637975" y="614289"/>
                              <a:pt x="2609840" y="604911"/>
                            </a:cubicBezTo>
                            <a:cubicBezTo>
                              <a:pt x="2595772" y="600222"/>
                              <a:pt x="2582023" y="594440"/>
                              <a:pt x="2567637" y="590843"/>
                            </a:cubicBezTo>
                            <a:cubicBezTo>
                              <a:pt x="2496980" y="573178"/>
                              <a:pt x="2529708" y="582889"/>
                              <a:pt x="2469163" y="562708"/>
                            </a:cubicBezTo>
                            <a:lnTo>
                              <a:pt x="1878320" y="576775"/>
                            </a:lnTo>
                            <a:cubicBezTo>
                              <a:pt x="1849821" y="577962"/>
                              <a:pt x="1820974" y="581823"/>
                              <a:pt x="1793914" y="590843"/>
                            </a:cubicBezTo>
                            <a:cubicBezTo>
                              <a:pt x="1777874" y="596190"/>
                              <a:pt x="1767251" y="612319"/>
                              <a:pt x="1751711" y="618979"/>
                            </a:cubicBezTo>
                            <a:cubicBezTo>
                              <a:pt x="1733940" y="626595"/>
                              <a:pt x="1713959" y="627490"/>
                              <a:pt x="1695440" y="633046"/>
                            </a:cubicBezTo>
                            <a:cubicBezTo>
                              <a:pt x="1667033" y="641568"/>
                              <a:pt x="1640115" y="655366"/>
                              <a:pt x="1611034" y="661182"/>
                            </a:cubicBezTo>
                            <a:cubicBezTo>
                              <a:pt x="1587588" y="665871"/>
                              <a:pt x="1563763" y="668958"/>
                              <a:pt x="1540695" y="675249"/>
                            </a:cubicBezTo>
                            <a:cubicBezTo>
                              <a:pt x="1512083" y="683052"/>
                              <a:pt x="1484424" y="694007"/>
                              <a:pt x="1456289" y="703385"/>
                            </a:cubicBezTo>
                            <a:lnTo>
                              <a:pt x="1414086" y="717452"/>
                            </a:lnTo>
                            <a:cubicBezTo>
                              <a:pt x="1359131" y="772409"/>
                              <a:pt x="1416796" y="723131"/>
                              <a:pt x="1343748" y="759655"/>
                            </a:cubicBezTo>
                            <a:cubicBezTo>
                              <a:pt x="1274904" y="794077"/>
                              <a:pt x="1325742" y="776676"/>
                              <a:pt x="1273409" y="815926"/>
                            </a:cubicBezTo>
                            <a:cubicBezTo>
                              <a:pt x="1246357" y="836215"/>
                              <a:pt x="1217138" y="853440"/>
                              <a:pt x="1189003" y="872197"/>
                            </a:cubicBezTo>
                            <a:lnTo>
                              <a:pt x="1146800" y="900332"/>
                            </a:lnTo>
                            <a:cubicBezTo>
                              <a:pt x="1137422" y="914400"/>
                              <a:pt x="1129227" y="929333"/>
                              <a:pt x="1118665" y="942535"/>
                            </a:cubicBezTo>
                            <a:cubicBezTo>
                              <a:pt x="1110379" y="952892"/>
                              <a:pt x="1098487" y="960060"/>
                              <a:pt x="1090529" y="970671"/>
                            </a:cubicBezTo>
                            <a:cubicBezTo>
                              <a:pt x="1070240" y="997723"/>
                              <a:pt x="1058168" y="1031167"/>
                              <a:pt x="1034258" y="1055077"/>
                            </a:cubicBezTo>
                            <a:cubicBezTo>
                              <a:pt x="1020190" y="1069145"/>
                              <a:pt x="1004791" y="1081996"/>
                              <a:pt x="992055" y="1097280"/>
                            </a:cubicBezTo>
                            <a:cubicBezTo>
                              <a:pt x="981231" y="1110268"/>
                              <a:pt x="974923" y="1126646"/>
                              <a:pt x="963920" y="1139483"/>
                            </a:cubicBezTo>
                            <a:cubicBezTo>
                              <a:pt x="946657" y="1159623"/>
                              <a:pt x="922363" y="1173683"/>
                              <a:pt x="907649" y="1195754"/>
                            </a:cubicBezTo>
                            <a:cubicBezTo>
                              <a:pt x="864800" y="1260028"/>
                              <a:pt x="891469" y="1226002"/>
                              <a:pt x="823243" y="1294228"/>
                            </a:cubicBezTo>
                            <a:cubicBezTo>
                              <a:pt x="809175" y="1308296"/>
                              <a:pt x="798834" y="1327534"/>
                              <a:pt x="781040" y="1336431"/>
                            </a:cubicBezTo>
                            <a:cubicBezTo>
                              <a:pt x="711506" y="1371197"/>
                              <a:pt x="744664" y="1357934"/>
                              <a:pt x="682566" y="1378634"/>
                            </a:cubicBezTo>
                            <a:cubicBezTo>
                              <a:pt x="580516" y="1514701"/>
                              <a:pt x="694829" y="1384527"/>
                              <a:pt x="598160" y="1448972"/>
                            </a:cubicBezTo>
                            <a:cubicBezTo>
                              <a:pt x="497584" y="1516022"/>
                              <a:pt x="618700" y="1475489"/>
                              <a:pt x="499686" y="1505243"/>
                            </a:cubicBezTo>
                            <a:cubicBezTo>
                              <a:pt x="454491" y="1550439"/>
                              <a:pt x="489358" y="1525223"/>
                              <a:pt x="415280" y="1547446"/>
                            </a:cubicBezTo>
                            <a:cubicBezTo>
                              <a:pt x="386873" y="1555968"/>
                              <a:pt x="359955" y="1569766"/>
                              <a:pt x="330874" y="1575582"/>
                            </a:cubicBezTo>
                            <a:cubicBezTo>
                              <a:pt x="307428" y="1580271"/>
                              <a:pt x="283876" y="1584462"/>
                              <a:pt x="260535" y="1589649"/>
                            </a:cubicBezTo>
                            <a:cubicBezTo>
                              <a:pt x="241661" y="1593843"/>
                              <a:pt x="223224" y="1599925"/>
                              <a:pt x="204265" y="1603717"/>
                            </a:cubicBezTo>
                            <a:cubicBezTo>
                              <a:pt x="0" y="1644571"/>
                              <a:pt x="258308" y="1583173"/>
                              <a:pt x="7317" y="1645920"/>
                            </a:cubicBezTo>
                            <a:cubicBezTo>
                              <a:pt x="35452" y="1650609"/>
                              <a:pt x="63450" y="1656218"/>
                              <a:pt x="91723" y="1659988"/>
                            </a:cubicBezTo>
                            <a:cubicBezTo>
                              <a:pt x="133813" y="1665600"/>
                              <a:pt x="176694" y="1665727"/>
                              <a:pt x="218332" y="1674055"/>
                            </a:cubicBezTo>
                            <a:cubicBezTo>
                              <a:pt x="247413" y="1679871"/>
                              <a:pt x="273484" y="1697315"/>
                              <a:pt x="302738" y="1702191"/>
                            </a:cubicBezTo>
                            <a:cubicBezTo>
                              <a:pt x="358436" y="1711474"/>
                              <a:pt x="415280" y="1711570"/>
                              <a:pt x="471551" y="1716259"/>
                            </a:cubicBezTo>
                            <a:cubicBezTo>
                              <a:pt x="518443" y="1725637"/>
                              <a:pt x="566861" y="1729272"/>
                              <a:pt x="612228" y="1744394"/>
                            </a:cubicBezTo>
                            <a:cubicBezTo>
                              <a:pt x="793317" y="1804756"/>
                              <a:pt x="607892" y="1746826"/>
                              <a:pt x="766972" y="1786597"/>
                            </a:cubicBezTo>
                            <a:cubicBezTo>
                              <a:pt x="781358" y="1790194"/>
                              <a:pt x="794917" y="1796591"/>
                              <a:pt x="809175" y="1800665"/>
                            </a:cubicBezTo>
                            <a:cubicBezTo>
                              <a:pt x="827765" y="1805976"/>
                              <a:pt x="846689" y="1810043"/>
                              <a:pt x="865446" y="1814732"/>
                            </a:cubicBezTo>
                            <a:cubicBezTo>
                              <a:pt x="884203" y="1824111"/>
                              <a:pt x="902442" y="1834607"/>
                              <a:pt x="921717" y="1842868"/>
                            </a:cubicBezTo>
                            <a:cubicBezTo>
                              <a:pt x="966731" y="1862159"/>
                              <a:pt x="981424" y="1857794"/>
                              <a:pt x="1034258" y="1871003"/>
                            </a:cubicBezTo>
                            <a:cubicBezTo>
                              <a:pt x="1048644" y="1874600"/>
                              <a:pt x="1061985" y="1881854"/>
                              <a:pt x="1076461" y="1885071"/>
                            </a:cubicBezTo>
                            <a:cubicBezTo>
                              <a:pt x="1104306" y="1891259"/>
                              <a:pt x="1132898" y="1893545"/>
                              <a:pt x="1160868" y="1899139"/>
                            </a:cubicBezTo>
                            <a:cubicBezTo>
                              <a:pt x="1179826" y="1902931"/>
                              <a:pt x="1198264" y="1909012"/>
                              <a:pt x="1217138" y="1913206"/>
                            </a:cubicBezTo>
                            <a:cubicBezTo>
                              <a:pt x="1240479" y="1918393"/>
                              <a:pt x="1264280" y="1921475"/>
                              <a:pt x="1287477" y="1927274"/>
                            </a:cubicBezTo>
                            <a:cubicBezTo>
                              <a:pt x="1301863" y="1930871"/>
                              <a:pt x="1315139" y="1938434"/>
                              <a:pt x="1329680" y="1941342"/>
                            </a:cubicBezTo>
                            <a:cubicBezTo>
                              <a:pt x="1414850" y="1958376"/>
                              <a:pt x="1531229" y="1963338"/>
                              <a:pt x="1611034" y="1969477"/>
                            </a:cubicBezTo>
                            <a:cubicBezTo>
                              <a:pt x="1755825" y="2017742"/>
                              <a:pt x="1606261" y="1972151"/>
                              <a:pt x="1962726" y="1997612"/>
                            </a:cubicBezTo>
                            <a:cubicBezTo>
                              <a:pt x="1991177" y="1999644"/>
                              <a:pt x="2018895" y="2007646"/>
                              <a:pt x="2047132" y="2011680"/>
                            </a:cubicBezTo>
                            <a:cubicBezTo>
                              <a:pt x="2084558" y="2017027"/>
                              <a:pt x="2122160" y="2021059"/>
                              <a:pt x="2159674" y="2025748"/>
                            </a:cubicBezTo>
                            <a:cubicBezTo>
                              <a:pt x="2220634" y="2021059"/>
                              <a:pt x="2281886" y="2019264"/>
                              <a:pt x="2342554" y="2011680"/>
                            </a:cubicBezTo>
                            <a:cubicBezTo>
                              <a:pt x="2357268" y="2009841"/>
                              <a:pt x="2370499" y="2001686"/>
                              <a:pt x="2384757" y="1997612"/>
                            </a:cubicBezTo>
                            <a:cubicBezTo>
                              <a:pt x="2403347" y="1992301"/>
                              <a:pt x="2422154" y="1987739"/>
                              <a:pt x="2441028" y="1983545"/>
                            </a:cubicBezTo>
                            <a:cubicBezTo>
                              <a:pt x="2464369" y="1978358"/>
                              <a:pt x="2488298" y="1975768"/>
                              <a:pt x="2511366" y="1969477"/>
                            </a:cubicBezTo>
                            <a:cubicBezTo>
                              <a:pt x="2610047" y="1942564"/>
                              <a:pt x="2569652" y="1943753"/>
                              <a:pt x="2652043" y="1927274"/>
                            </a:cubicBezTo>
                            <a:cubicBezTo>
                              <a:pt x="2680013" y="1921680"/>
                              <a:pt x="2708314" y="1917895"/>
                              <a:pt x="2736449" y="1913206"/>
                            </a:cubicBezTo>
                            <a:cubicBezTo>
                              <a:pt x="2750517" y="1903828"/>
                              <a:pt x="2765450" y="1895633"/>
                              <a:pt x="2778652" y="1885071"/>
                            </a:cubicBezTo>
                            <a:cubicBezTo>
                              <a:pt x="2789009" y="1876785"/>
                              <a:pt x="2794925" y="1862867"/>
                              <a:pt x="2806788" y="1856935"/>
                            </a:cubicBezTo>
                            <a:cubicBezTo>
                              <a:pt x="2833314" y="1843672"/>
                              <a:pt x="2866518" y="1845251"/>
                              <a:pt x="2891194" y="1828800"/>
                            </a:cubicBezTo>
                            <a:cubicBezTo>
                              <a:pt x="3012142" y="1748169"/>
                              <a:pt x="2859115" y="1844840"/>
                              <a:pt x="2975600" y="1786597"/>
                            </a:cubicBezTo>
                            <a:cubicBezTo>
                              <a:pt x="3077820" y="1735487"/>
                              <a:pt x="2967424" y="1782669"/>
                              <a:pt x="3045938" y="1730326"/>
                            </a:cubicBezTo>
                            <a:cubicBezTo>
                              <a:pt x="3063387" y="1718693"/>
                              <a:pt x="3083452" y="1711569"/>
                              <a:pt x="3102209" y="1702191"/>
                            </a:cubicBezTo>
                            <a:cubicBezTo>
                              <a:pt x="3106898" y="1688123"/>
                              <a:pt x="3108648" y="1672704"/>
                              <a:pt x="3116277" y="1659988"/>
                            </a:cubicBezTo>
                            <a:cubicBezTo>
                              <a:pt x="3123101" y="1648615"/>
                              <a:pt x="3140218" y="1644435"/>
                              <a:pt x="3144412" y="1631852"/>
                            </a:cubicBezTo>
                            <a:cubicBezTo>
                              <a:pt x="3148709" y="1618960"/>
                              <a:pt x="3171604" y="1426029"/>
                              <a:pt x="3172548" y="1420837"/>
                            </a:cubicBezTo>
                            <a:cubicBezTo>
                              <a:pt x="3175201" y="1406248"/>
                              <a:pt x="3182541" y="1392892"/>
                              <a:pt x="3186615" y="1378634"/>
                            </a:cubicBezTo>
                            <a:cubicBezTo>
                              <a:pt x="3191926" y="1360044"/>
                              <a:pt x="3192036" y="1339656"/>
                              <a:pt x="3200683" y="1322363"/>
                            </a:cubicBezTo>
                            <a:cubicBezTo>
                              <a:pt x="3215805" y="1292118"/>
                              <a:pt x="3238197" y="1266092"/>
                              <a:pt x="3256954" y="1237957"/>
                            </a:cubicBezTo>
                            <a:cubicBezTo>
                              <a:pt x="3285090" y="1195753"/>
                              <a:pt x="3280399" y="1191066"/>
                              <a:pt x="3327292" y="1167619"/>
                            </a:cubicBezTo>
                            <a:cubicBezTo>
                              <a:pt x="3376189" y="1143171"/>
                              <a:pt x="3408781" y="1153551"/>
                              <a:pt x="3467969" y="1153551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40" name="Freeform 839"/>
                      <p:cNvSpPr/>
                      <p:nvPr/>
                    </p:nvSpPr>
                    <p:spPr>
                      <a:xfrm>
                        <a:off x="184489" y="2827606"/>
                        <a:ext cx="2854133" cy="1223889"/>
                      </a:xfrm>
                      <a:custGeom>
                        <a:avLst/>
                        <a:gdLst>
                          <a:gd name="connsiteX0" fmla="*/ 2221086 w 2854133"/>
                          <a:gd name="connsiteY0" fmla="*/ 56271 h 1223889"/>
                          <a:gd name="connsiteX1" fmla="*/ 2178883 w 2854133"/>
                          <a:gd name="connsiteY1" fmla="*/ 42203 h 1223889"/>
                          <a:gd name="connsiteX2" fmla="*/ 2066342 w 2854133"/>
                          <a:gd name="connsiteY2" fmla="*/ 14068 h 1223889"/>
                          <a:gd name="connsiteX3" fmla="*/ 2024139 w 2854133"/>
                          <a:gd name="connsiteY3" fmla="*/ 0 h 1223889"/>
                          <a:gd name="connsiteX4" fmla="*/ 1799056 w 2854133"/>
                          <a:gd name="connsiteY4" fmla="*/ 14068 h 1223889"/>
                          <a:gd name="connsiteX5" fmla="*/ 1686514 w 2854133"/>
                          <a:gd name="connsiteY5" fmla="*/ 42203 h 1223889"/>
                          <a:gd name="connsiteX6" fmla="*/ 1602108 w 2854133"/>
                          <a:gd name="connsiteY6" fmla="*/ 56271 h 1223889"/>
                          <a:gd name="connsiteX7" fmla="*/ 1517702 w 2854133"/>
                          <a:gd name="connsiteY7" fmla="*/ 84406 h 1223889"/>
                          <a:gd name="connsiteX8" fmla="*/ 1475499 w 2854133"/>
                          <a:gd name="connsiteY8" fmla="*/ 98474 h 1223889"/>
                          <a:gd name="connsiteX9" fmla="*/ 1433296 w 2854133"/>
                          <a:gd name="connsiteY9" fmla="*/ 126609 h 1223889"/>
                          <a:gd name="connsiteX10" fmla="*/ 1348889 w 2854133"/>
                          <a:gd name="connsiteY10" fmla="*/ 140677 h 1223889"/>
                          <a:gd name="connsiteX11" fmla="*/ 1264483 w 2854133"/>
                          <a:gd name="connsiteY11" fmla="*/ 168812 h 1223889"/>
                          <a:gd name="connsiteX12" fmla="*/ 1222280 w 2854133"/>
                          <a:gd name="connsiteY12" fmla="*/ 182880 h 1223889"/>
                          <a:gd name="connsiteX13" fmla="*/ 1151942 w 2854133"/>
                          <a:gd name="connsiteY13" fmla="*/ 196948 h 1223889"/>
                          <a:gd name="connsiteX14" fmla="*/ 1025333 w 2854133"/>
                          <a:gd name="connsiteY14" fmla="*/ 239151 h 1223889"/>
                          <a:gd name="connsiteX15" fmla="*/ 983129 w 2854133"/>
                          <a:gd name="connsiteY15" fmla="*/ 253219 h 1223889"/>
                          <a:gd name="connsiteX16" fmla="*/ 870588 w 2854133"/>
                          <a:gd name="connsiteY16" fmla="*/ 281354 h 1223889"/>
                          <a:gd name="connsiteX17" fmla="*/ 814317 w 2854133"/>
                          <a:gd name="connsiteY17" fmla="*/ 295422 h 1223889"/>
                          <a:gd name="connsiteX18" fmla="*/ 729911 w 2854133"/>
                          <a:gd name="connsiteY18" fmla="*/ 323557 h 1223889"/>
                          <a:gd name="connsiteX19" fmla="*/ 687708 w 2854133"/>
                          <a:gd name="connsiteY19" fmla="*/ 351692 h 1223889"/>
                          <a:gd name="connsiteX20" fmla="*/ 547031 w 2854133"/>
                          <a:gd name="connsiteY20" fmla="*/ 393896 h 1223889"/>
                          <a:gd name="connsiteX21" fmla="*/ 448557 w 2854133"/>
                          <a:gd name="connsiteY21" fmla="*/ 422031 h 1223889"/>
                          <a:gd name="connsiteX22" fmla="*/ 251609 w 2854133"/>
                          <a:gd name="connsiteY22" fmla="*/ 436099 h 1223889"/>
                          <a:gd name="connsiteX23" fmla="*/ 195339 w 2854133"/>
                          <a:gd name="connsiteY23" fmla="*/ 450166 h 1223889"/>
                          <a:gd name="connsiteX24" fmla="*/ 125000 w 2854133"/>
                          <a:gd name="connsiteY24" fmla="*/ 464234 h 1223889"/>
                          <a:gd name="connsiteX25" fmla="*/ 82797 w 2854133"/>
                          <a:gd name="connsiteY25" fmla="*/ 478302 h 1223889"/>
                          <a:gd name="connsiteX26" fmla="*/ 54662 w 2854133"/>
                          <a:gd name="connsiteY26" fmla="*/ 703385 h 1223889"/>
                          <a:gd name="connsiteX27" fmla="*/ 96865 w 2854133"/>
                          <a:gd name="connsiteY27" fmla="*/ 689317 h 1223889"/>
                          <a:gd name="connsiteX28" fmla="*/ 125000 w 2854133"/>
                          <a:gd name="connsiteY28" fmla="*/ 759656 h 1223889"/>
                          <a:gd name="connsiteX29" fmla="*/ 40594 w 2854133"/>
                          <a:gd name="connsiteY29" fmla="*/ 829994 h 1223889"/>
                          <a:gd name="connsiteX30" fmla="*/ 96865 w 2854133"/>
                          <a:gd name="connsiteY30" fmla="*/ 858129 h 1223889"/>
                          <a:gd name="connsiteX31" fmla="*/ 139068 w 2854133"/>
                          <a:gd name="connsiteY31" fmla="*/ 872197 h 1223889"/>
                          <a:gd name="connsiteX32" fmla="*/ 82797 w 2854133"/>
                          <a:gd name="connsiteY32" fmla="*/ 984739 h 1223889"/>
                          <a:gd name="connsiteX33" fmla="*/ 68729 w 2854133"/>
                          <a:gd name="connsiteY33" fmla="*/ 1041009 h 1223889"/>
                          <a:gd name="connsiteX34" fmla="*/ 54662 w 2854133"/>
                          <a:gd name="connsiteY34" fmla="*/ 1083212 h 1223889"/>
                          <a:gd name="connsiteX35" fmla="*/ 96865 w 2854133"/>
                          <a:gd name="connsiteY35" fmla="*/ 1181686 h 1223889"/>
                          <a:gd name="connsiteX36" fmla="*/ 139068 w 2854133"/>
                          <a:gd name="connsiteY36" fmla="*/ 1195754 h 1223889"/>
                          <a:gd name="connsiteX37" fmla="*/ 181271 w 2854133"/>
                          <a:gd name="connsiteY37" fmla="*/ 1223889 h 1223889"/>
                          <a:gd name="connsiteX38" fmla="*/ 293813 w 2854133"/>
                          <a:gd name="connsiteY38" fmla="*/ 1209822 h 1223889"/>
                          <a:gd name="connsiteX39" fmla="*/ 378219 w 2854133"/>
                          <a:gd name="connsiteY39" fmla="*/ 1153551 h 1223889"/>
                          <a:gd name="connsiteX40" fmla="*/ 420422 w 2854133"/>
                          <a:gd name="connsiteY40" fmla="*/ 1125416 h 1223889"/>
                          <a:gd name="connsiteX41" fmla="*/ 518896 w 2854133"/>
                          <a:gd name="connsiteY41" fmla="*/ 1097280 h 1223889"/>
                          <a:gd name="connsiteX42" fmla="*/ 603302 w 2854133"/>
                          <a:gd name="connsiteY42" fmla="*/ 1041009 h 1223889"/>
                          <a:gd name="connsiteX43" fmla="*/ 715843 w 2854133"/>
                          <a:gd name="connsiteY43" fmla="*/ 1012874 h 1223889"/>
                          <a:gd name="connsiteX44" fmla="*/ 758046 w 2854133"/>
                          <a:gd name="connsiteY44" fmla="*/ 998806 h 1223889"/>
                          <a:gd name="connsiteX45" fmla="*/ 1067536 w 2854133"/>
                          <a:gd name="connsiteY45" fmla="*/ 984739 h 1223889"/>
                          <a:gd name="connsiteX46" fmla="*/ 1166009 w 2854133"/>
                          <a:gd name="connsiteY46" fmla="*/ 970671 h 1223889"/>
                          <a:gd name="connsiteX47" fmla="*/ 1545837 w 2854133"/>
                          <a:gd name="connsiteY47" fmla="*/ 942536 h 1223889"/>
                          <a:gd name="connsiteX48" fmla="*/ 1588040 w 2854133"/>
                          <a:gd name="connsiteY48" fmla="*/ 928468 h 1223889"/>
                          <a:gd name="connsiteX49" fmla="*/ 1630243 w 2854133"/>
                          <a:gd name="connsiteY49" fmla="*/ 900332 h 1223889"/>
                          <a:gd name="connsiteX50" fmla="*/ 1714649 w 2854133"/>
                          <a:gd name="connsiteY50" fmla="*/ 886265 h 1223889"/>
                          <a:gd name="connsiteX51" fmla="*/ 1897529 w 2854133"/>
                          <a:gd name="connsiteY51" fmla="*/ 844062 h 1223889"/>
                          <a:gd name="connsiteX52" fmla="*/ 1939733 w 2854133"/>
                          <a:gd name="connsiteY52" fmla="*/ 829994 h 1223889"/>
                          <a:gd name="connsiteX53" fmla="*/ 2024139 w 2854133"/>
                          <a:gd name="connsiteY53" fmla="*/ 815926 h 1223889"/>
                          <a:gd name="connsiteX54" fmla="*/ 2108545 w 2854133"/>
                          <a:gd name="connsiteY54" fmla="*/ 759656 h 1223889"/>
                          <a:gd name="connsiteX55" fmla="*/ 2235154 w 2854133"/>
                          <a:gd name="connsiteY55" fmla="*/ 717452 h 1223889"/>
                          <a:gd name="connsiteX56" fmla="*/ 2277357 w 2854133"/>
                          <a:gd name="connsiteY56" fmla="*/ 703385 h 1223889"/>
                          <a:gd name="connsiteX57" fmla="*/ 2319560 w 2854133"/>
                          <a:gd name="connsiteY57" fmla="*/ 689317 h 1223889"/>
                          <a:gd name="connsiteX58" fmla="*/ 2418034 w 2854133"/>
                          <a:gd name="connsiteY58" fmla="*/ 675249 h 1223889"/>
                          <a:gd name="connsiteX59" fmla="*/ 2502440 w 2854133"/>
                          <a:gd name="connsiteY59" fmla="*/ 647114 h 1223889"/>
                          <a:gd name="connsiteX60" fmla="*/ 2544643 w 2854133"/>
                          <a:gd name="connsiteY60" fmla="*/ 633046 h 1223889"/>
                          <a:gd name="connsiteX61" fmla="*/ 2657185 w 2854133"/>
                          <a:gd name="connsiteY61" fmla="*/ 618979 h 1223889"/>
                          <a:gd name="connsiteX62" fmla="*/ 2854133 w 2854133"/>
                          <a:gd name="connsiteY62" fmla="*/ 604911 h 12238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854133" h="1223889">
                            <a:moveTo>
                              <a:pt x="2221086" y="56271"/>
                            </a:moveTo>
                            <a:cubicBezTo>
                              <a:pt x="2207018" y="51582"/>
                              <a:pt x="2193189" y="46105"/>
                              <a:pt x="2178883" y="42203"/>
                            </a:cubicBezTo>
                            <a:cubicBezTo>
                              <a:pt x="2141577" y="32029"/>
                              <a:pt x="2103026" y="26296"/>
                              <a:pt x="2066342" y="14068"/>
                            </a:cubicBezTo>
                            <a:lnTo>
                              <a:pt x="2024139" y="0"/>
                            </a:lnTo>
                            <a:cubicBezTo>
                              <a:pt x="1949111" y="4689"/>
                              <a:pt x="1873891" y="6941"/>
                              <a:pt x="1799056" y="14068"/>
                            </a:cubicBezTo>
                            <a:cubicBezTo>
                              <a:pt x="1692663" y="24201"/>
                              <a:pt x="1764743" y="24819"/>
                              <a:pt x="1686514" y="42203"/>
                            </a:cubicBezTo>
                            <a:cubicBezTo>
                              <a:pt x="1658670" y="48391"/>
                              <a:pt x="1629780" y="49353"/>
                              <a:pt x="1602108" y="56271"/>
                            </a:cubicBezTo>
                            <a:cubicBezTo>
                              <a:pt x="1573336" y="63464"/>
                              <a:pt x="1545837" y="75028"/>
                              <a:pt x="1517702" y="84406"/>
                            </a:cubicBezTo>
                            <a:cubicBezTo>
                              <a:pt x="1503634" y="89095"/>
                              <a:pt x="1487837" y="90249"/>
                              <a:pt x="1475499" y="98474"/>
                            </a:cubicBezTo>
                            <a:cubicBezTo>
                              <a:pt x="1461431" y="107852"/>
                              <a:pt x="1449336" y="121263"/>
                              <a:pt x="1433296" y="126609"/>
                            </a:cubicBezTo>
                            <a:cubicBezTo>
                              <a:pt x="1406236" y="135629"/>
                              <a:pt x="1377025" y="135988"/>
                              <a:pt x="1348889" y="140677"/>
                            </a:cubicBezTo>
                            <a:lnTo>
                              <a:pt x="1264483" y="168812"/>
                            </a:lnTo>
                            <a:cubicBezTo>
                              <a:pt x="1250415" y="173501"/>
                              <a:pt x="1236821" y="179972"/>
                              <a:pt x="1222280" y="182880"/>
                            </a:cubicBezTo>
                            <a:cubicBezTo>
                              <a:pt x="1198834" y="187569"/>
                              <a:pt x="1175010" y="190657"/>
                              <a:pt x="1151942" y="196948"/>
                            </a:cubicBezTo>
                            <a:cubicBezTo>
                              <a:pt x="1151920" y="196954"/>
                              <a:pt x="1046445" y="232114"/>
                              <a:pt x="1025333" y="239151"/>
                            </a:cubicBezTo>
                            <a:cubicBezTo>
                              <a:pt x="1011265" y="243840"/>
                              <a:pt x="997515" y="249622"/>
                              <a:pt x="983129" y="253219"/>
                            </a:cubicBezTo>
                            <a:lnTo>
                              <a:pt x="870588" y="281354"/>
                            </a:lnTo>
                            <a:cubicBezTo>
                              <a:pt x="851831" y="286043"/>
                              <a:pt x="832659" y="289308"/>
                              <a:pt x="814317" y="295422"/>
                            </a:cubicBezTo>
                            <a:cubicBezTo>
                              <a:pt x="786182" y="304800"/>
                              <a:pt x="754587" y="307106"/>
                              <a:pt x="729911" y="323557"/>
                            </a:cubicBezTo>
                            <a:cubicBezTo>
                              <a:pt x="715843" y="332935"/>
                              <a:pt x="703158" y="344825"/>
                              <a:pt x="687708" y="351692"/>
                            </a:cubicBezTo>
                            <a:cubicBezTo>
                              <a:pt x="627534" y="378436"/>
                              <a:pt x="604318" y="377528"/>
                              <a:pt x="547031" y="393896"/>
                            </a:cubicBezTo>
                            <a:cubicBezTo>
                              <a:pt x="513085" y="403595"/>
                              <a:pt x="484532" y="418034"/>
                              <a:pt x="448557" y="422031"/>
                            </a:cubicBezTo>
                            <a:cubicBezTo>
                              <a:pt x="383143" y="429299"/>
                              <a:pt x="317258" y="431410"/>
                              <a:pt x="251609" y="436099"/>
                            </a:cubicBezTo>
                            <a:cubicBezTo>
                              <a:pt x="232852" y="440788"/>
                              <a:pt x="214213" y="445972"/>
                              <a:pt x="195339" y="450166"/>
                            </a:cubicBezTo>
                            <a:cubicBezTo>
                              <a:pt x="171998" y="455353"/>
                              <a:pt x="148197" y="458435"/>
                              <a:pt x="125000" y="464234"/>
                            </a:cubicBezTo>
                            <a:cubicBezTo>
                              <a:pt x="110614" y="467831"/>
                              <a:pt x="96865" y="473613"/>
                              <a:pt x="82797" y="478302"/>
                            </a:cubicBezTo>
                            <a:cubicBezTo>
                              <a:pt x="0" y="602497"/>
                              <a:pt x="19894" y="529550"/>
                              <a:pt x="54662" y="703385"/>
                            </a:cubicBezTo>
                            <a:cubicBezTo>
                              <a:pt x="68730" y="698696"/>
                              <a:pt x="82036" y="689317"/>
                              <a:pt x="96865" y="689317"/>
                            </a:cubicBezTo>
                            <a:cubicBezTo>
                              <a:pt x="151524" y="689317"/>
                              <a:pt x="150339" y="715314"/>
                              <a:pt x="125000" y="759656"/>
                            </a:cubicBezTo>
                            <a:cubicBezTo>
                              <a:pt x="108336" y="788819"/>
                              <a:pt x="67487" y="812066"/>
                              <a:pt x="40594" y="829994"/>
                            </a:cubicBezTo>
                            <a:cubicBezTo>
                              <a:pt x="59351" y="839372"/>
                              <a:pt x="77590" y="849868"/>
                              <a:pt x="96865" y="858129"/>
                            </a:cubicBezTo>
                            <a:cubicBezTo>
                              <a:pt x="110495" y="863970"/>
                              <a:pt x="136971" y="857517"/>
                              <a:pt x="139068" y="872197"/>
                            </a:cubicBezTo>
                            <a:cubicBezTo>
                              <a:pt x="147151" y="928774"/>
                              <a:pt x="113831" y="953705"/>
                              <a:pt x="82797" y="984739"/>
                            </a:cubicBezTo>
                            <a:cubicBezTo>
                              <a:pt x="78108" y="1003496"/>
                              <a:pt x="74040" y="1022419"/>
                              <a:pt x="68729" y="1041009"/>
                            </a:cubicBezTo>
                            <a:cubicBezTo>
                              <a:pt x="64655" y="1055267"/>
                              <a:pt x="54662" y="1068383"/>
                              <a:pt x="54662" y="1083212"/>
                            </a:cubicBezTo>
                            <a:cubicBezTo>
                              <a:pt x="54662" y="1124077"/>
                              <a:pt x="61067" y="1160207"/>
                              <a:pt x="96865" y="1181686"/>
                            </a:cubicBezTo>
                            <a:cubicBezTo>
                              <a:pt x="109581" y="1189315"/>
                              <a:pt x="125805" y="1189122"/>
                              <a:pt x="139068" y="1195754"/>
                            </a:cubicBezTo>
                            <a:cubicBezTo>
                              <a:pt x="154190" y="1203315"/>
                              <a:pt x="167203" y="1214511"/>
                              <a:pt x="181271" y="1223889"/>
                            </a:cubicBezTo>
                            <a:cubicBezTo>
                              <a:pt x="218785" y="1219200"/>
                              <a:pt x="258210" y="1222537"/>
                              <a:pt x="293813" y="1209822"/>
                            </a:cubicBezTo>
                            <a:cubicBezTo>
                              <a:pt x="325658" y="1198449"/>
                              <a:pt x="350084" y="1172308"/>
                              <a:pt x="378219" y="1153551"/>
                            </a:cubicBezTo>
                            <a:cubicBezTo>
                              <a:pt x="392287" y="1144173"/>
                              <a:pt x="404020" y="1129517"/>
                              <a:pt x="420422" y="1125416"/>
                            </a:cubicBezTo>
                            <a:cubicBezTo>
                              <a:pt x="433668" y="1122105"/>
                              <a:pt x="502383" y="1106454"/>
                              <a:pt x="518896" y="1097280"/>
                            </a:cubicBezTo>
                            <a:cubicBezTo>
                              <a:pt x="548455" y="1080858"/>
                              <a:pt x="571223" y="1051702"/>
                              <a:pt x="603302" y="1041009"/>
                            </a:cubicBezTo>
                            <a:cubicBezTo>
                              <a:pt x="699781" y="1008851"/>
                              <a:pt x="580023" y="1046830"/>
                              <a:pt x="715843" y="1012874"/>
                            </a:cubicBezTo>
                            <a:cubicBezTo>
                              <a:pt x="730229" y="1009277"/>
                              <a:pt x="743265" y="999988"/>
                              <a:pt x="758046" y="998806"/>
                            </a:cubicBezTo>
                            <a:cubicBezTo>
                              <a:pt x="860987" y="990571"/>
                              <a:pt x="964373" y="989428"/>
                              <a:pt x="1067536" y="984739"/>
                            </a:cubicBezTo>
                            <a:cubicBezTo>
                              <a:pt x="1100360" y="980050"/>
                              <a:pt x="1132936" y="973033"/>
                              <a:pt x="1166009" y="970671"/>
                            </a:cubicBezTo>
                            <a:cubicBezTo>
                              <a:pt x="1570911" y="941749"/>
                              <a:pt x="1340755" y="976715"/>
                              <a:pt x="1545837" y="942536"/>
                            </a:cubicBezTo>
                            <a:cubicBezTo>
                              <a:pt x="1559905" y="937847"/>
                              <a:pt x="1574777" y="935100"/>
                              <a:pt x="1588040" y="928468"/>
                            </a:cubicBezTo>
                            <a:cubicBezTo>
                              <a:pt x="1603162" y="920907"/>
                              <a:pt x="1614203" y="905679"/>
                              <a:pt x="1630243" y="900332"/>
                            </a:cubicBezTo>
                            <a:cubicBezTo>
                              <a:pt x="1657303" y="891312"/>
                              <a:pt x="1686514" y="890954"/>
                              <a:pt x="1714649" y="886265"/>
                            </a:cubicBezTo>
                            <a:cubicBezTo>
                              <a:pt x="1830512" y="847644"/>
                              <a:pt x="1769696" y="862323"/>
                              <a:pt x="1897529" y="844062"/>
                            </a:cubicBezTo>
                            <a:cubicBezTo>
                              <a:pt x="1911597" y="839373"/>
                              <a:pt x="1925257" y="833211"/>
                              <a:pt x="1939733" y="829994"/>
                            </a:cubicBezTo>
                            <a:cubicBezTo>
                              <a:pt x="1967577" y="823806"/>
                              <a:pt x="1997810" y="826897"/>
                              <a:pt x="2024139" y="815926"/>
                            </a:cubicBezTo>
                            <a:cubicBezTo>
                              <a:pt x="2055352" y="802921"/>
                              <a:pt x="2076466" y="770349"/>
                              <a:pt x="2108545" y="759656"/>
                            </a:cubicBezTo>
                            <a:lnTo>
                              <a:pt x="2235154" y="717452"/>
                            </a:lnTo>
                            <a:lnTo>
                              <a:pt x="2277357" y="703385"/>
                            </a:lnTo>
                            <a:cubicBezTo>
                              <a:pt x="2291425" y="698696"/>
                              <a:pt x="2304880" y="691414"/>
                              <a:pt x="2319560" y="689317"/>
                            </a:cubicBezTo>
                            <a:lnTo>
                              <a:pt x="2418034" y="675249"/>
                            </a:lnTo>
                            <a:lnTo>
                              <a:pt x="2502440" y="647114"/>
                            </a:lnTo>
                            <a:cubicBezTo>
                              <a:pt x="2516508" y="642425"/>
                              <a:pt x="2529929" y="634885"/>
                              <a:pt x="2544643" y="633046"/>
                            </a:cubicBezTo>
                            <a:lnTo>
                              <a:pt x="2657185" y="618979"/>
                            </a:lnTo>
                            <a:cubicBezTo>
                              <a:pt x="2748323" y="588599"/>
                              <a:pt x="2684559" y="604911"/>
                              <a:pt x="2854133" y="604911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41" name="Freeform 840"/>
                      <p:cNvSpPr/>
                      <p:nvPr/>
                    </p:nvSpPr>
                    <p:spPr>
                      <a:xfrm>
                        <a:off x="1420837" y="2588455"/>
                        <a:ext cx="1350498" cy="393896"/>
                      </a:xfrm>
                      <a:custGeom>
                        <a:avLst/>
                        <a:gdLst>
                          <a:gd name="connsiteX0" fmla="*/ 0 w 1350498"/>
                          <a:gd name="connsiteY0" fmla="*/ 393896 h 393896"/>
                          <a:gd name="connsiteX1" fmla="*/ 42203 w 1350498"/>
                          <a:gd name="connsiteY1" fmla="*/ 365760 h 393896"/>
                          <a:gd name="connsiteX2" fmla="*/ 154745 w 1350498"/>
                          <a:gd name="connsiteY2" fmla="*/ 337625 h 393896"/>
                          <a:gd name="connsiteX3" fmla="*/ 267286 w 1350498"/>
                          <a:gd name="connsiteY3" fmla="*/ 281354 h 393896"/>
                          <a:gd name="connsiteX4" fmla="*/ 379828 w 1350498"/>
                          <a:gd name="connsiteY4" fmla="*/ 253219 h 393896"/>
                          <a:gd name="connsiteX5" fmla="*/ 422031 w 1350498"/>
                          <a:gd name="connsiteY5" fmla="*/ 239151 h 393896"/>
                          <a:gd name="connsiteX6" fmla="*/ 534572 w 1350498"/>
                          <a:gd name="connsiteY6" fmla="*/ 225083 h 393896"/>
                          <a:gd name="connsiteX7" fmla="*/ 576775 w 1350498"/>
                          <a:gd name="connsiteY7" fmla="*/ 211016 h 393896"/>
                          <a:gd name="connsiteX8" fmla="*/ 633046 w 1350498"/>
                          <a:gd name="connsiteY8" fmla="*/ 182880 h 393896"/>
                          <a:gd name="connsiteX9" fmla="*/ 731520 w 1350498"/>
                          <a:gd name="connsiteY9" fmla="*/ 168813 h 393896"/>
                          <a:gd name="connsiteX10" fmla="*/ 815926 w 1350498"/>
                          <a:gd name="connsiteY10" fmla="*/ 140677 h 393896"/>
                          <a:gd name="connsiteX11" fmla="*/ 858129 w 1350498"/>
                          <a:gd name="connsiteY11" fmla="*/ 126610 h 393896"/>
                          <a:gd name="connsiteX12" fmla="*/ 942535 w 1350498"/>
                          <a:gd name="connsiteY12" fmla="*/ 84407 h 393896"/>
                          <a:gd name="connsiteX13" fmla="*/ 1041009 w 1350498"/>
                          <a:gd name="connsiteY13" fmla="*/ 56271 h 393896"/>
                          <a:gd name="connsiteX14" fmla="*/ 1223889 w 1350498"/>
                          <a:gd name="connsiteY14" fmla="*/ 28136 h 393896"/>
                          <a:gd name="connsiteX15" fmla="*/ 1266092 w 1350498"/>
                          <a:gd name="connsiteY15" fmla="*/ 14068 h 393896"/>
                          <a:gd name="connsiteX16" fmla="*/ 1350498 w 1350498"/>
                          <a:gd name="connsiteY16" fmla="*/ 0 h 393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350498" h="393896">
                            <a:moveTo>
                              <a:pt x="0" y="393896"/>
                            </a:moveTo>
                            <a:cubicBezTo>
                              <a:pt x="14068" y="384517"/>
                              <a:pt x="26372" y="371697"/>
                              <a:pt x="42203" y="365760"/>
                            </a:cubicBezTo>
                            <a:cubicBezTo>
                              <a:pt x="154395" y="323688"/>
                              <a:pt x="72918" y="374819"/>
                              <a:pt x="154745" y="337625"/>
                            </a:cubicBezTo>
                            <a:cubicBezTo>
                              <a:pt x="192927" y="320269"/>
                              <a:pt x="226597" y="291526"/>
                              <a:pt x="267286" y="281354"/>
                            </a:cubicBezTo>
                            <a:cubicBezTo>
                              <a:pt x="304800" y="271976"/>
                              <a:pt x="343144" y="265447"/>
                              <a:pt x="379828" y="253219"/>
                            </a:cubicBezTo>
                            <a:cubicBezTo>
                              <a:pt x="393896" y="248530"/>
                              <a:pt x="407442" y="241804"/>
                              <a:pt x="422031" y="239151"/>
                            </a:cubicBezTo>
                            <a:cubicBezTo>
                              <a:pt x="459227" y="232388"/>
                              <a:pt x="497058" y="229772"/>
                              <a:pt x="534572" y="225083"/>
                            </a:cubicBezTo>
                            <a:cubicBezTo>
                              <a:pt x="548640" y="220394"/>
                              <a:pt x="563145" y="216857"/>
                              <a:pt x="576775" y="211016"/>
                            </a:cubicBezTo>
                            <a:cubicBezTo>
                              <a:pt x="596050" y="202755"/>
                              <a:pt x="612814" y="188398"/>
                              <a:pt x="633046" y="182880"/>
                            </a:cubicBezTo>
                            <a:cubicBezTo>
                              <a:pt x="665036" y="174156"/>
                              <a:pt x="698695" y="173502"/>
                              <a:pt x="731520" y="168813"/>
                            </a:cubicBezTo>
                            <a:lnTo>
                              <a:pt x="815926" y="140677"/>
                            </a:lnTo>
                            <a:lnTo>
                              <a:pt x="858129" y="126610"/>
                            </a:lnTo>
                            <a:cubicBezTo>
                              <a:pt x="902308" y="82431"/>
                              <a:pt x="869940" y="105148"/>
                              <a:pt x="942535" y="84407"/>
                            </a:cubicBezTo>
                            <a:cubicBezTo>
                              <a:pt x="1005111" y="66528"/>
                              <a:pt x="967704" y="70932"/>
                              <a:pt x="1041009" y="56271"/>
                            </a:cubicBezTo>
                            <a:cubicBezTo>
                              <a:pt x="1089819" y="46509"/>
                              <a:pt x="1176579" y="34894"/>
                              <a:pt x="1223889" y="28136"/>
                            </a:cubicBezTo>
                            <a:cubicBezTo>
                              <a:pt x="1237957" y="23447"/>
                              <a:pt x="1251616" y="17285"/>
                              <a:pt x="1266092" y="14068"/>
                            </a:cubicBezTo>
                            <a:cubicBezTo>
                              <a:pt x="1293936" y="7880"/>
                              <a:pt x="1350498" y="0"/>
                              <a:pt x="1350498" y="0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42" name="Freeform 841"/>
                      <p:cNvSpPr/>
                      <p:nvPr/>
                    </p:nvSpPr>
                    <p:spPr>
                      <a:xfrm>
                        <a:off x="3654334" y="2110154"/>
                        <a:ext cx="3365444" cy="2900406"/>
                      </a:xfrm>
                      <a:custGeom>
                        <a:avLst/>
                        <a:gdLst>
                          <a:gd name="connsiteX0" fmla="*/ 580041 w 3365444"/>
                          <a:gd name="connsiteY0" fmla="*/ 0 h 2900406"/>
                          <a:gd name="connsiteX1" fmla="*/ 636312 w 3365444"/>
                          <a:gd name="connsiteY1" fmla="*/ 126609 h 2900406"/>
                          <a:gd name="connsiteX2" fmla="*/ 664448 w 3365444"/>
                          <a:gd name="connsiteY2" fmla="*/ 154744 h 2900406"/>
                          <a:gd name="connsiteX3" fmla="*/ 720718 w 3365444"/>
                          <a:gd name="connsiteY3" fmla="*/ 239151 h 2900406"/>
                          <a:gd name="connsiteX4" fmla="*/ 734786 w 3365444"/>
                          <a:gd name="connsiteY4" fmla="*/ 281354 h 2900406"/>
                          <a:gd name="connsiteX5" fmla="*/ 776989 w 3365444"/>
                          <a:gd name="connsiteY5" fmla="*/ 295421 h 2900406"/>
                          <a:gd name="connsiteX6" fmla="*/ 847328 w 3365444"/>
                          <a:gd name="connsiteY6" fmla="*/ 393895 h 2900406"/>
                          <a:gd name="connsiteX7" fmla="*/ 875463 w 3365444"/>
                          <a:gd name="connsiteY7" fmla="*/ 422031 h 2900406"/>
                          <a:gd name="connsiteX8" fmla="*/ 931734 w 3365444"/>
                          <a:gd name="connsiteY8" fmla="*/ 506437 h 2900406"/>
                          <a:gd name="connsiteX9" fmla="*/ 959869 w 3365444"/>
                          <a:gd name="connsiteY9" fmla="*/ 548640 h 2900406"/>
                          <a:gd name="connsiteX10" fmla="*/ 1016140 w 3365444"/>
                          <a:gd name="connsiteY10" fmla="*/ 562708 h 2900406"/>
                          <a:gd name="connsiteX11" fmla="*/ 1072411 w 3365444"/>
                          <a:gd name="connsiteY11" fmla="*/ 633046 h 2900406"/>
                          <a:gd name="connsiteX12" fmla="*/ 1114614 w 3365444"/>
                          <a:gd name="connsiteY12" fmla="*/ 661181 h 2900406"/>
                          <a:gd name="connsiteX13" fmla="*/ 1184952 w 3365444"/>
                          <a:gd name="connsiteY13" fmla="*/ 731520 h 2900406"/>
                          <a:gd name="connsiteX14" fmla="*/ 1227155 w 3365444"/>
                          <a:gd name="connsiteY14" fmla="*/ 773723 h 2900406"/>
                          <a:gd name="connsiteX15" fmla="*/ 1269358 w 3365444"/>
                          <a:gd name="connsiteY15" fmla="*/ 787791 h 2900406"/>
                          <a:gd name="connsiteX16" fmla="*/ 1339697 w 3365444"/>
                          <a:gd name="connsiteY16" fmla="*/ 858129 h 2900406"/>
                          <a:gd name="connsiteX17" fmla="*/ 1424103 w 3365444"/>
                          <a:gd name="connsiteY17" fmla="*/ 900332 h 2900406"/>
                          <a:gd name="connsiteX18" fmla="*/ 1480374 w 3365444"/>
                          <a:gd name="connsiteY18" fmla="*/ 956603 h 2900406"/>
                          <a:gd name="connsiteX19" fmla="*/ 1564780 w 3365444"/>
                          <a:gd name="connsiteY19" fmla="*/ 1012874 h 2900406"/>
                          <a:gd name="connsiteX20" fmla="*/ 1649186 w 3365444"/>
                          <a:gd name="connsiteY20" fmla="*/ 1083212 h 2900406"/>
                          <a:gd name="connsiteX21" fmla="*/ 1761728 w 3365444"/>
                          <a:gd name="connsiteY21" fmla="*/ 1139483 h 2900406"/>
                          <a:gd name="connsiteX22" fmla="*/ 1803931 w 3365444"/>
                          <a:gd name="connsiteY22" fmla="*/ 1153551 h 2900406"/>
                          <a:gd name="connsiteX23" fmla="*/ 1846134 w 3365444"/>
                          <a:gd name="connsiteY23" fmla="*/ 1181686 h 2900406"/>
                          <a:gd name="connsiteX24" fmla="*/ 1958675 w 3365444"/>
                          <a:gd name="connsiteY24" fmla="*/ 1209821 h 2900406"/>
                          <a:gd name="connsiteX25" fmla="*/ 2043081 w 3365444"/>
                          <a:gd name="connsiteY25" fmla="*/ 1237957 h 2900406"/>
                          <a:gd name="connsiteX26" fmla="*/ 2099352 w 3365444"/>
                          <a:gd name="connsiteY26" fmla="*/ 1252024 h 2900406"/>
                          <a:gd name="connsiteX27" fmla="*/ 2183758 w 3365444"/>
                          <a:gd name="connsiteY27" fmla="*/ 1280160 h 2900406"/>
                          <a:gd name="connsiteX28" fmla="*/ 2240029 w 3365444"/>
                          <a:gd name="connsiteY28" fmla="*/ 1294228 h 2900406"/>
                          <a:gd name="connsiteX29" fmla="*/ 2310368 w 3365444"/>
                          <a:gd name="connsiteY29" fmla="*/ 1308295 h 2900406"/>
                          <a:gd name="connsiteX30" fmla="*/ 2352571 w 3365444"/>
                          <a:gd name="connsiteY30" fmla="*/ 1322363 h 2900406"/>
                          <a:gd name="connsiteX31" fmla="*/ 2408841 w 3365444"/>
                          <a:gd name="connsiteY31" fmla="*/ 1336431 h 2900406"/>
                          <a:gd name="connsiteX32" fmla="*/ 2957481 w 3365444"/>
                          <a:gd name="connsiteY32" fmla="*/ 1308295 h 2900406"/>
                          <a:gd name="connsiteX33" fmla="*/ 2999684 w 3365444"/>
                          <a:gd name="connsiteY33" fmla="*/ 1294228 h 2900406"/>
                          <a:gd name="connsiteX34" fmla="*/ 3084091 w 3365444"/>
                          <a:gd name="connsiteY34" fmla="*/ 1252024 h 2900406"/>
                          <a:gd name="connsiteX35" fmla="*/ 3126294 w 3365444"/>
                          <a:gd name="connsiteY35" fmla="*/ 1223889 h 2900406"/>
                          <a:gd name="connsiteX36" fmla="*/ 3168497 w 3365444"/>
                          <a:gd name="connsiteY36" fmla="*/ 1209821 h 2900406"/>
                          <a:gd name="connsiteX37" fmla="*/ 3295106 w 3365444"/>
                          <a:gd name="connsiteY37" fmla="*/ 1111348 h 2900406"/>
                          <a:gd name="connsiteX38" fmla="*/ 3365444 w 3365444"/>
                          <a:gd name="connsiteY38" fmla="*/ 1097280 h 2900406"/>
                          <a:gd name="connsiteX39" fmla="*/ 3351377 w 3365444"/>
                          <a:gd name="connsiteY39" fmla="*/ 1491175 h 2900406"/>
                          <a:gd name="connsiteX40" fmla="*/ 3337309 w 3365444"/>
                          <a:gd name="connsiteY40" fmla="*/ 1547446 h 2900406"/>
                          <a:gd name="connsiteX41" fmla="*/ 3309174 w 3365444"/>
                          <a:gd name="connsiteY41" fmla="*/ 1589649 h 2900406"/>
                          <a:gd name="connsiteX42" fmla="*/ 3281038 w 3365444"/>
                          <a:gd name="connsiteY42" fmla="*/ 1674055 h 2900406"/>
                          <a:gd name="connsiteX43" fmla="*/ 3210700 w 3365444"/>
                          <a:gd name="connsiteY43" fmla="*/ 1744394 h 2900406"/>
                          <a:gd name="connsiteX44" fmla="*/ 3168497 w 3365444"/>
                          <a:gd name="connsiteY44" fmla="*/ 2067951 h 2900406"/>
                          <a:gd name="connsiteX45" fmla="*/ 3140361 w 3365444"/>
                          <a:gd name="connsiteY45" fmla="*/ 2096086 h 2900406"/>
                          <a:gd name="connsiteX46" fmla="*/ 3126294 w 3365444"/>
                          <a:gd name="connsiteY46" fmla="*/ 2138289 h 2900406"/>
                          <a:gd name="connsiteX47" fmla="*/ 3098158 w 3365444"/>
                          <a:gd name="connsiteY47" fmla="*/ 2166424 h 2900406"/>
                          <a:gd name="connsiteX48" fmla="*/ 3084091 w 3365444"/>
                          <a:gd name="connsiteY48" fmla="*/ 2222695 h 2900406"/>
                          <a:gd name="connsiteX49" fmla="*/ 3055955 w 3365444"/>
                          <a:gd name="connsiteY49" fmla="*/ 2250831 h 2900406"/>
                          <a:gd name="connsiteX50" fmla="*/ 2999684 w 3365444"/>
                          <a:gd name="connsiteY50" fmla="*/ 2335237 h 2900406"/>
                          <a:gd name="connsiteX51" fmla="*/ 2746466 w 3365444"/>
                          <a:gd name="connsiteY51" fmla="*/ 2377440 h 2900406"/>
                          <a:gd name="connsiteX52" fmla="*/ 2690195 w 3365444"/>
                          <a:gd name="connsiteY52" fmla="*/ 2419643 h 2900406"/>
                          <a:gd name="connsiteX53" fmla="*/ 2633924 w 3365444"/>
                          <a:gd name="connsiteY53" fmla="*/ 2489981 h 2900406"/>
                          <a:gd name="connsiteX54" fmla="*/ 2549518 w 3365444"/>
                          <a:gd name="connsiteY54" fmla="*/ 2518117 h 2900406"/>
                          <a:gd name="connsiteX55" fmla="*/ 2479180 w 3365444"/>
                          <a:gd name="connsiteY55" fmla="*/ 2616591 h 2900406"/>
                          <a:gd name="connsiteX56" fmla="*/ 2408841 w 3365444"/>
                          <a:gd name="connsiteY56" fmla="*/ 2672861 h 2900406"/>
                          <a:gd name="connsiteX57" fmla="*/ 2380706 w 3365444"/>
                          <a:gd name="connsiteY57" fmla="*/ 2700997 h 2900406"/>
                          <a:gd name="connsiteX58" fmla="*/ 2268164 w 3365444"/>
                          <a:gd name="connsiteY58" fmla="*/ 2729132 h 2900406"/>
                          <a:gd name="connsiteX59" fmla="*/ 2127488 w 3365444"/>
                          <a:gd name="connsiteY59" fmla="*/ 2757268 h 2900406"/>
                          <a:gd name="connsiteX60" fmla="*/ 1775795 w 3365444"/>
                          <a:gd name="connsiteY60" fmla="*/ 2743200 h 2900406"/>
                          <a:gd name="connsiteX61" fmla="*/ 1705457 w 3365444"/>
                          <a:gd name="connsiteY61" fmla="*/ 2799471 h 2900406"/>
                          <a:gd name="connsiteX62" fmla="*/ 1663254 w 3365444"/>
                          <a:gd name="connsiteY62" fmla="*/ 2841674 h 2900406"/>
                          <a:gd name="connsiteX63" fmla="*/ 1564780 w 3365444"/>
                          <a:gd name="connsiteY63" fmla="*/ 2869809 h 2900406"/>
                          <a:gd name="connsiteX64" fmla="*/ 1438171 w 3365444"/>
                          <a:gd name="connsiteY64" fmla="*/ 2897944 h 2900406"/>
                          <a:gd name="connsiteX65" fmla="*/ 1241223 w 3365444"/>
                          <a:gd name="connsiteY65" fmla="*/ 2869809 h 2900406"/>
                          <a:gd name="connsiteX66" fmla="*/ 1156817 w 3365444"/>
                          <a:gd name="connsiteY66" fmla="*/ 2855741 h 2900406"/>
                          <a:gd name="connsiteX67" fmla="*/ 1072411 w 3365444"/>
                          <a:gd name="connsiteY67" fmla="*/ 2827606 h 2900406"/>
                          <a:gd name="connsiteX68" fmla="*/ 931734 w 3365444"/>
                          <a:gd name="connsiteY68" fmla="*/ 2785403 h 2900406"/>
                          <a:gd name="connsiteX69" fmla="*/ 847328 w 3365444"/>
                          <a:gd name="connsiteY69" fmla="*/ 2729132 h 2900406"/>
                          <a:gd name="connsiteX70" fmla="*/ 805124 w 3365444"/>
                          <a:gd name="connsiteY70" fmla="*/ 2715064 h 2900406"/>
                          <a:gd name="connsiteX71" fmla="*/ 720718 w 3365444"/>
                          <a:gd name="connsiteY71" fmla="*/ 2658794 h 2900406"/>
                          <a:gd name="connsiteX72" fmla="*/ 706651 w 3365444"/>
                          <a:gd name="connsiteY72" fmla="*/ 2700997 h 2900406"/>
                          <a:gd name="connsiteX73" fmla="*/ 551906 w 3365444"/>
                          <a:gd name="connsiteY73" fmla="*/ 2658794 h 2900406"/>
                          <a:gd name="connsiteX74" fmla="*/ 453432 w 3365444"/>
                          <a:gd name="connsiteY74" fmla="*/ 2616591 h 2900406"/>
                          <a:gd name="connsiteX75" fmla="*/ 397161 w 3365444"/>
                          <a:gd name="connsiteY75" fmla="*/ 2560320 h 2900406"/>
                          <a:gd name="connsiteX76" fmla="*/ 354958 w 3365444"/>
                          <a:gd name="connsiteY76" fmla="*/ 2489981 h 2900406"/>
                          <a:gd name="connsiteX77" fmla="*/ 312755 w 3365444"/>
                          <a:gd name="connsiteY77" fmla="*/ 2405575 h 2900406"/>
                          <a:gd name="connsiteX78" fmla="*/ 270552 w 3365444"/>
                          <a:gd name="connsiteY78" fmla="*/ 2377440 h 2900406"/>
                          <a:gd name="connsiteX79" fmla="*/ 256484 w 3365444"/>
                          <a:gd name="connsiteY79" fmla="*/ 2321169 h 2900406"/>
                          <a:gd name="connsiteX80" fmla="*/ 214281 w 3365444"/>
                          <a:gd name="connsiteY80" fmla="*/ 2293034 h 2900406"/>
                          <a:gd name="connsiteX81" fmla="*/ 186146 w 3365444"/>
                          <a:gd name="connsiteY81" fmla="*/ 2250831 h 2900406"/>
                          <a:gd name="connsiteX82" fmla="*/ 129875 w 3365444"/>
                          <a:gd name="connsiteY82" fmla="*/ 2180492 h 2900406"/>
                          <a:gd name="connsiteX83" fmla="*/ 87672 w 3365444"/>
                          <a:gd name="connsiteY83" fmla="*/ 2053883 h 2900406"/>
                          <a:gd name="connsiteX84" fmla="*/ 73604 w 3365444"/>
                          <a:gd name="connsiteY84" fmla="*/ 2011680 h 2900406"/>
                          <a:gd name="connsiteX85" fmla="*/ 45469 w 3365444"/>
                          <a:gd name="connsiteY85" fmla="*/ 1899138 h 2900406"/>
                          <a:gd name="connsiteX86" fmla="*/ 31401 w 3365444"/>
                          <a:gd name="connsiteY86" fmla="*/ 1772529 h 2900406"/>
                          <a:gd name="connsiteX87" fmla="*/ 17334 w 3365444"/>
                          <a:gd name="connsiteY87" fmla="*/ 1589649 h 2900406"/>
                          <a:gd name="connsiteX88" fmla="*/ 3266 w 3365444"/>
                          <a:gd name="connsiteY88" fmla="*/ 1547446 h 2900406"/>
                          <a:gd name="connsiteX89" fmla="*/ 3266 w 3365444"/>
                          <a:gd name="connsiteY89" fmla="*/ 1448972 h 29004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</a:cxnLst>
                        <a:rect l="l" t="t" r="r" b="b"/>
                        <a:pathLst>
                          <a:path w="3365444" h="2900406">
                            <a:moveTo>
                              <a:pt x="580041" y="0"/>
                            </a:moveTo>
                            <a:cubicBezTo>
                              <a:pt x="602349" y="66923"/>
                              <a:pt x="598097" y="78840"/>
                              <a:pt x="636312" y="126609"/>
                            </a:cubicBezTo>
                            <a:cubicBezTo>
                              <a:pt x="644598" y="136966"/>
                              <a:pt x="656490" y="144133"/>
                              <a:pt x="664448" y="154744"/>
                            </a:cubicBezTo>
                            <a:cubicBezTo>
                              <a:pt x="684737" y="181796"/>
                              <a:pt x="710025" y="207072"/>
                              <a:pt x="720718" y="239151"/>
                            </a:cubicBezTo>
                            <a:cubicBezTo>
                              <a:pt x="725407" y="253219"/>
                              <a:pt x="724300" y="270869"/>
                              <a:pt x="734786" y="281354"/>
                            </a:cubicBezTo>
                            <a:cubicBezTo>
                              <a:pt x="745271" y="291839"/>
                              <a:pt x="762921" y="290732"/>
                              <a:pt x="776989" y="295421"/>
                            </a:cubicBezTo>
                            <a:cubicBezTo>
                              <a:pt x="799446" y="362790"/>
                              <a:pt x="780571" y="327137"/>
                              <a:pt x="847328" y="393895"/>
                            </a:cubicBezTo>
                            <a:lnTo>
                              <a:pt x="875463" y="422031"/>
                            </a:lnTo>
                            <a:cubicBezTo>
                              <a:pt x="900186" y="496199"/>
                              <a:pt x="873191" y="436185"/>
                              <a:pt x="931734" y="506437"/>
                            </a:cubicBezTo>
                            <a:cubicBezTo>
                              <a:pt x="942558" y="519425"/>
                              <a:pt x="945801" y="539262"/>
                              <a:pt x="959869" y="548640"/>
                            </a:cubicBezTo>
                            <a:cubicBezTo>
                              <a:pt x="975956" y="559365"/>
                              <a:pt x="997383" y="558019"/>
                              <a:pt x="1016140" y="562708"/>
                            </a:cubicBezTo>
                            <a:cubicBezTo>
                              <a:pt x="1037032" y="594047"/>
                              <a:pt x="1043773" y="610136"/>
                              <a:pt x="1072411" y="633046"/>
                            </a:cubicBezTo>
                            <a:cubicBezTo>
                              <a:pt x="1085613" y="643608"/>
                              <a:pt x="1101890" y="650048"/>
                              <a:pt x="1114614" y="661181"/>
                            </a:cubicBezTo>
                            <a:cubicBezTo>
                              <a:pt x="1139568" y="683016"/>
                              <a:pt x="1161506" y="708074"/>
                              <a:pt x="1184952" y="731520"/>
                            </a:cubicBezTo>
                            <a:cubicBezTo>
                              <a:pt x="1199020" y="745588"/>
                              <a:pt x="1208281" y="767432"/>
                              <a:pt x="1227155" y="773723"/>
                            </a:cubicBezTo>
                            <a:lnTo>
                              <a:pt x="1269358" y="787791"/>
                            </a:lnTo>
                            <a:cubicBezTo>
                              <a:pt x="1292804" y="811237"/>
                              <a:pt x="1308241" y="847643"/>
                              <a:pt x="1339697" y="858129"/>
                            </a:cubicBezTo>
                            <a:cubicBezTo>
                              <a:pt x="1380544" y="871745"/>
                              <a:pt x="1389396" y="870583"/>
                              <a:pt x="1424103" y="900332"/>
                            </a:cubicBezTo>
                            <a:cubicBezTo>
                              <a:pt x="1444243" y="917595"/>
                              <a:pt x="1458303" y="941889"/>
                              <a:pt x="1480374" y="956603"/>
                            </a:cubicBezTo>
                            <a:cubicBezTo>
                              <a:pt x="1508509" y="975360"/>
                              <a:pt x="1540870" y="988964"/>
                              <a:pt x="1564780" y="1012874"/>
                            </a:cubicBezTo>
                            <a:cubicBezTo>
                              <a:pt x="1600502" y="1048596"/>
                              <a:pt x="1606097" y="1059709"/>
                              <a:pt x="1649186" y="1083212"/>
                            </a:cubicBezTo>
                            <a:cubicBezTo>
                              <a:pt x="1686007" y="1103296"/>
                              <a:pt x="1721938" y="1126220"/>
                              <a:pt x="1761728" y="1139483"/>
                            </a:cubicBezTo>
                            <a:cubicBezTo>
                              <a:pt x="1775796" y="1144172"/>
                              <a:pt x="1790668" y="1146919"/>
                              <a:pt x="1803931" y="1153551"/>
                            </a:cubicBezTo>
                            <a:cubicBezTo>
                              <a:pt x="1819053" y="1161112"/>
                              <a:pt x="1831012" y="1174125"/>
                              <a:pt x="1846134" y="1181686"/>
                            </a:cubicBezTo>
                            <a:cubicBezTo>
                              <a:pt x="1880286" y="1198762"/>
                              <a:pt x="1923353" y="1200188"/>
                              <a:pt x="1958675" y="1209821"/>
                            </a:cubicBezTo>
                            <a:cubicBezTo>
                              <a:pt x="1987287" y="1217624"/>
                              <a:pt x="2014309" y="1230764"/>
                              <a:pt x="2043081" y="1237957"/>
                            </a:cubicBezTo>
                            <a:cubicBezTo>
                              <a:pt x="2061838" y="1242646"/>
                              <a:pt x="2080833" y="1246468"/>
                              <a:pt x="2099352" y="1252024"/>
                            </a:cubicBezTo>
                            <a:cubicBezTo>
                              <a:pt x="2127759" y="1260546"/>
                              <a:pt x="2154986" y="1272967"/>
                              <a:pt x="2183758" y="1280160"/>
                            </a:cubicBezTo>
                            <a:cubicBezTo>
                              <a:pt x="2202515" y="1284849"/>
                              <a:pt x="2221155" y="1290034"/>
                              <a:pt x="2240029" y="1294228"/>
                            </a:cubicBezTo>
                            <a:cubicBezTo>
                              <a:pt x="2263370" y="1299415"/>
                              <a:pt x="2287171" y="1302496"/>
                              <a:pt x="2310368" y="1308295"/>
                            </a:cubicBezTo>
                            <a:cubicBezTo>
                              <a:pt x="2324754" y="1311891"/>
                              <a:pt x="2338313" y="1318289"/>
                              <a:pt x="2352571" y="1322363"/>
                            </a:cubicBezTo>
                            <a:cubicBezTo>
                              <a:pt x="2371161" y="1327675"/>
                              <a:pt x="2390084" y="1331742"/>
                              <a:pt x="2408841" y="1336431"/>
                            </a:cubicBezTo>
                            <a:cubicBezTo>
                              <a:pt x="2666361" y="1329073"/>
                              <a:pt x="2771853" y="1361331"/>
                              <a:pt x="2957481" y="1308295"/>
                            </a:cubicBezTo>
                            <a:cubicBezTo>
                              <a:pt x="2971739" y="1304221"/>
                              <a:pt x="2985616" y="1298917"/>
                              <a:pt x="2999684" y="1294228"/>
                            </a:cubicBezTo>
                            <a:cubicBezTo>
                              <a:pt x="3056313" y="1237599"/>
                              <a:pt x="2993348" y="1290914"/>
                              <a:pt x="3084091" y="1252024"/>
                            </a:cubicBezTo>
                            <a:cubicBezTo>
                              <a:pt x="3099631" y="1245364"/>
                              <a:pt x="3111172" y="1231450"/>
                              <a:pt x="3126294" y="1223889"/>
                            </a:cubicBezTo>
                            <a:cubicBezTo>
                              <a:pt x="3139557" y="1217257"/>
                              <a:pt x="3154429" y="1214510"/>
                              <a:pt x="3168497" y="1209821"/>
                            </a:cubicBezTo>
                            <a:cubicBezTo>
                              <a:pt x="3263388" y="1114930"/>
                              <a:pt x="3215155" y="1137997"/>
                              <a:pt x="3295106" y="1111348"/>
                            </a:cubicBezTo>
                            <a:cubicBezTo>
                              <a:pt x="3361862" y="1044592"/>
                              <a:pt x="3342989" y="1029912"/>
                              <a:pt x="3365444" y="1097280"/>
                            </a:cubicBezTo>
                            <a:cubicBezTo>
                              <a:pt x="3360755" y="1228578"/>
                              <a:pt x="3359572" y="1360049"/>
                              <a:pt x="3351377" y="1491175"/>
                            </a:cubicBezTo>
                            <a:cubicBezTo>
                              <a:pt x="3350171" y="1510472"/>
                              <a:pt x="3344925" y="1529675"/>
                              <a:pt x="3337309" y="1547446"/>
                            </a:cubicBezTo>
                            <a:cubicBezTo>
                              <a:pt x="3330649" y="1562986"/>
                              <a:pt x="3316041" y="1574199"/>
                              <a:pt x="3309174" y="1589649"/>
                            </a:cubicBezTo>
                            <a:cubicBezTo>
                              <a:pt x="3297129" y="1616750"/>
                              <a:pt x="3302009" y="1653084"/>
                              <a:pt x="3281038" y="1674055"/>
                            </a:cubicBezTo>
                            <a:lnTo>
                              <a:pt x="3210700" y="1744394"/>
                            </a:lnTo>
                            <a:cubicBezTo>
                              <a:pt x="3201729" y="1923806"/>
                              <a:pt x="3247649" y="1969012"/>
                              <a:pt x="3168497" y="2067951"/>
                            </a:cubicBezTo>
                            <a:cubicBezTo>
                              <a:pt x="3160211" y="2078308"/>
                              <a:pt x="3149740" y="2086708"/>
                              <a:pt x="3140361" y="2096086"/>
                            </a:cubicBezTo>
                            <a:cubicBezTo>
                              <a:pt x="3135672" y="2110154"/>
                              <a:pt x="3133923" y="2125574"/>
                              <a:pt x="3126294" y="2138289"/>
                            </a:cubicBezTo>
                            <a:cubicBezTo>
                              <a:pt x="3119470" y="2149662"/>
                              <a:pt x="3104089" y="2154561"/>
                              <a:pt x="3098158" y="2166424"/>
                            </a:cubicBezTo>
                            <a:cubicBezTo>
                              <a:pt x="3089511" y="2183717"/>
                              <a:pt x="3092737" y="2205402"/>
                              <a:pt x="3084091" y="2222695"/>
                            </a:cubicBezTo>
                            <a:cubicBezTo>
                              <a:pt x="3078159" y="2234558"/>
                              <a:pt x="3063312" y="2239795"/>
                              <a:pt x="3055955" y="2250831"/>
                            </a:cubicBezTo>
                            <a:cubicBezTo>
                              <a:pt x="3038820" y="2276533"/>
                              <a:pt x="3031940" y="2319109"/>
                              <a:pt x="2999684" y="2335237"/>
                            </a:cubicBezTo>
                            <a:cubicBezTo>
                              <a:pt x="2916901" y="2376628"/>
                              <a:pt x="2839752" y="2369666"/>
                              <a:pt x="2746466" y="2377440"/>
                            </a:cubicBezTo>
                            <a:cubicBezTo>
                              <a:pt x="2727709" y="2391508"/>
                              <a:pt x="2706774" y="2403064"/>
                              <a:pt x="2690195" y="2419643"/>
                            </a:cubicBezTo>
                            <a:cubicBezTo>
                              <a:pt x="2670312" y="2439526"/>
                              <a:pt x="2661770" y="2476058"/>
                              <a:pt x="2633924" y="2489981"/>
                            </a:cubicBezTo>
                            <a:cubicBezTo>
                              <a:pt x="2607398" y="2503244"/>
                              <a:pt x="2549518" y="2518117"/>
                              <a:pt x="2549518" y="2518117"/>
                            </a:cubicBezTo>
                            <a:cubicBezTo>
                              <a:pt x="2457351" y="2610284"/>
                              <a:pt x="2553248" y="2505490"/>
                              <a:pt x="2479180" y="2616591"/>
                            </a:cubicBezTo>
                            <a:cubicBezTo>
                              <a:pt x="2459771" y="2645704"/>
                              <a:pt x="2435715" y="2651362"/>
                              <a:pt x="2408841" y="2672861"/>
                            </a:cubicBezTo>
                            <a:cubicBezTo>
                              <a:pt x="2398484" y="2681147"/>
                              <a:pt x="2392079" y="2694173"/>
                              <a:pt x="2380706" y="2700997"/>
                            </a:cubicBezTo>
                            <a:cubicBezTo>
                              <a:pt x="2359488" y="2713728"/>
                              <a:pt x="2282629" y="2726502"/>
                              <a:pt x="2268164" y="2729132"/>
                            </a:cubicBezTo>
                            <a:cubicBezTo>
                              <a:pt x="2141695" y="2752127"/>
                              <a:pt x="2227015" y="2732385"/>
                              <a:pt x="2127488" y="2757268"/>
                            </a:cubicBezTo>
                            <a:cubicBezTo>
                              <a:pt x="2010257" y="2752579"/>
                              <a:pt x="1893120" y="2743200"/>
                              <a:pt x="1775795" y="2743200"/>
                            </a:cubicBezTo>
                            <a:cubicBezTo>
                              <a:pt x="1725758" y="2743200"/>
                              <a:pt x="1732461" y="2767066"/>
                              <a:pt x="1705457" y="2799471"/>
                            </a:cubicBezTo>
                            <a:cubicBezTo>
                              <a:pt x="1692721" y="2814755"/>
                              <a:pt x="1679807" y="2830639"/>
                              <a:pt x="1663254" y="2841674"/>
                            </a:cubicBezTo>
                            <a:cubicBezTo>
                              <a:pt x="1650608" y="2850104"/>
                              <a:pt x="1572983" y="2867465"/>
                              <a:pt x="1564780" y="2869809"/>
                            </a:cubicBezTo>
                            <a:cubicBezTo>
                              <a:pt x="1467814" y="2897514"/>
                              <a:pt x="1590492" y="2872558"/>
                              <a:pt x="1438171" y="2897944"/>
                            </a:cubicBezTo>
                            <a:cubicBezTo>
                              <a:pt x="1153969" y="2869525"/>
                              <a:pt x="1394204" y="2900406"/>
                              <a:pt x="1241223" y="2869809"/>
                            </a:cubicBezTo>
                            <a:cubicBezTo>
                              <a:pt x="1213253" y="2864215"/>
                              <a:pt x="1184489" y="2862659"/>
                              <a:pt x="1156817" y="2855741"/>
                            </a:cubicBezTo>
                            <a:cubicBezTo>
                              <a:pt x="1128045" y="2848548"/>
                              <a:pt x="1101183" y="2834799"/>
                              <a:pt x="1072411" y="2827606"/>
                            </a:cubicBezTo>
                            <a:cubicBezTo>
                              <a:pt x="1040957" y="2819742"/>
                              <a:pt x="952282" y="2799101"/>
                              <a:pt x="931734" y="2785403"/>
                            </a:cubicBezTo>
                            <a:cubicBezTo>
                              <a:pt x="903599" y="2766646"/>
                              <a:pt x="879407" y="2739825"/>
                              <a:pt x="847328" y="2729132"/>
                            </a:cubicBezTo>
                            <a:cubicBezTo>
                              <a:pt x="833260" y="2724443"/>
                              <a:pt x="818087" y="2722266"/>
                              <a:pt x="805124" y="2715064"/>
                            </a:cubicBezTo>
                            <a:cubicBezTo>
                              <a:pt x="775565" y="2698642"/>
                              <a:pt x="720718" y="2658794"/>
                              <a:pt x="720718" y="2658794"/>
                            </a:cubicBezTo>
                            <a:cubicBezTo>
                              <a:pt x="716029" y="2672862"/>
                              <a:pt x="721037" y="2697401"/>
                              <a:pt x="706651" y="2700997"/>
                            </a:cubicBezTo>
                            <a:cubicBezTo>
                              <a:pt x="642147" y="2717123"/>
                              <a:pt x="603220" y="2680786"/>
                              <a:pt x="551906" y="2658794"/>
                            </a:cubicBezTo>
                            <a:cubicBezTo>
                              <a:pt x="407011" y="2596696"/>
                              <a:pt x="640059" y="2709903"/>
                              <a:pt x="453432" y="2616591"/>
                            </a:cubicBezTo>
                            <a:cubicBezTo>
                              <a:pt x="434675" y="2597834"/>
                              <a:pt x="405549" y="2585485"/>
                              <a:pt x="397161" y="2560320"/>
                            </a:cubicBezTo>
                            <a:cubicBezTo>
                              <a:pt x="378900" y="2505534"/>
                              <a:pt x="393579" y="2528602"/>
                              <a:pt x="354958" y="2489981"/>
                            </a:cubicBezTo>
                            <a:cubicBezTo>
                              <a:pt x="343516" y="2455655"/>
                              <a:pt x="340027" y="2432847"/>
                              <a:pt x="312755" y="2405575"/>
                            </a:cubicBezTo>
                            <a:cubicBezTo>
                              <a:pt x="300800" y="2393620"/>
                              <a:pt x="284620" y="2386818"/>
                              <a:pt x="270552" y="2377440"/>
                            </a:cubicBezTo>
                            <a:cubicBezTo>
                              <a:pt x="265863" y="2358683"/>
                              <a:pt x="267209" y="2337256"/>
                              <a:pt x="256484" y="2321169"/>
                            </a:cubicBezTo>
                            <a:cubicBezTo>
                              <a:pt x="247106" y="2307101"/>
                              <a:pt x="226236" y="2304989"/>
                              <a:pt x="214281" y="2293034"/>
                            </a:cubicBezTo>
                            <a:cubicBezTo>
                              <a:pt x="202326" y="2281079"/>
                              <a:pt x="196708" y="2264033"/>
                              <a:pt x="186146" y="2250831"/>
                            </a:cubicBezTo>
                            <a:cubicBezTo>
                              <a:pt x="105957" y="2150593"/>
                              <a:pt x="216484" y="2310403"/>
                              <a:pt x="129875" y="2180492"/>
                            </a:cubicBezTo>
                            <a:lnTo>
                              <a:pt x="87672" y="2053883"/>
                            </a:lnTo>
                            <a:cubicBezTo>
                              <a:pt x="82983" y="2039815"/>
                              <a:pt x="77200" y="2026066"/>
                              <a:pt x="73604" y="2011680"/>
                            </a:cubicBezTo>
                            <a:lnTo>
                              <a:pt x="45469" y="1899138"/>
                            </a:lnTo>
                            <a:cubicBezTo>
                              <a:pt x="40780" y="1856935"/>
                              <a:pt x="35245" y="1814817"/>
                              <a:pt x="31401" y="1772529"/>
                            </a:cubicBezTo>
                            <a:cubicBezTo>
                              <a:pt x="25866" y="1711640"/>
                              <a:pt x="24917" y="1650317"/>
                              <a:pt x="17334" y="1589649"/>
                            </a:cubicBezTo>
                            <a:cubicBezTo>
                              <a:pt x="15495" y="1574935"/>
                              <a:pt x="4742" y="1562201"/>
                              <a:pt x="3266" y="1547446"/>
                            </a:cubicBezTo>
                            <a:cubicBezTo>
                              <a:pt x="0" y="1514784"/>
                              <a:pt x="3266" y="1481797"/>
                              <a:pt x="3266" y="1448972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43" name="Freeform 842"/>
                      <p:cNvSpPr/>
                      <p:nvPr/>
                    </p:nvSpPr>
                    <p:spPr>
                      <a:xfrm>
                        <a:off x="1680188" y="44355"/>
                        <a:ext cx="2595427" cy="2631473"/>
                      </a:xfrm>
                      <a:custGeom>
                        <a:avLst/>
                        <a:gdLst>
                          <a:gd name="connsiteX0" fmla="*/ 2582323 w 2595427"/>
                          <a:gd name="connsiteY0" fmla="*/ 2023596 h 2631473"/>
                          <a:gd name="connsiteX1" fmla="*/ 2526052 w 2595427"/>
                          <a:gd name="connsiteY1" fmla="*/ 1953257 h 2631473"/>
                          <a:gd name="connsiteX2" fmla="*/ 2497917 w 2595427"/>
                          <a:gd name="connsiteY2" fmla="*/ 1911054 h 2631473"/>
                          <a:gd name="connsiteX3" fmla="*/ 2441646 w 2595427"/>
                          <a:gd name="connsiteY3" fmla="*/ 1882919 h 2631473"/>
                          <a:gd name="connsiteX4" fmla="*/ 2329104 w 2595427"/>
                          <a:gd name="connsiteY4" fmla="*/ 1798513 h 2631473"/>
                          <a:gd name="connsiteX5" fmla="*/ 2286901 w 2595427"/>
                          <a:gd name="connsiteY5" fmla="*/ 1784445 h 2631473"/>
                          <a:gd name="connsiteX6" fmla="*/ 2244698 w 2595427"/>
                          <a:gd name="connsiteY6" fmla="*/ 1756310 h 2631473"/>
                          <a:gd name="connsiteX7" fmla="*/ 2132157 w 2595427"/>
                          <a:gd name="connsiteY7" fmla="*/ 1728174 h 2631473"/>
                          <a:gd name="connsiteX8" fmla="*/ 2033683 w 2595427"/>
                          <a:gd name="connsiteY8" fmla="*/ 1685971 h 2631473"/>
                          <a:gd name="connsiteX9" fmla="*/ 1977412 w 2595427"/>
                          <a:gd name="connsiteY9" fmla="*/ 1671903 h 2631473"/>
                          <a:gd name="connsiteX10" fmla="*/ 1893006 w 2595427"/>
                          <a:gd name="connsiteY10" fmla="*/ 1629700 h 2631473"/>
                          <a:gd name="connsiteX11" fmla="*/ 1850803 w 2595427"/>
                          <a:gd name="connsiteY11" fmla="*/ 1601565 h 2631473"/>
                          <a:gd name="connsiteX12" fmla="*/ 1808600 w 2595427"/>
                          <a:gd name="connsiteY12" fmla="*/ 1587497 h 2631473"/>
                          <a:gd name="connsiteX13" fmla="*/ 1766397 w 2595427"/>
                          <a:gd name="connsiteY13" fmla="*/ 1559362 h 2631473"/>
                          <a:gd name="connsiteX14" fmla="*/ 1724194 w 2595427"/>
                          <a:gd name="connsiteY14" fmla="*/ 1545294 h 2631473"/>
                          <a:gd name="connsiteX15" fmla="*/ 1583517 w 2595427"/>
                          <a:gd name="connsiteY15" fmla="*/ 1474956 h 2631473"/>
                          <a:gd name="connsiteX16" fmla="*/ 1499110 w 2595427"/>
                          <a:gd name="connsiteY16" fmla="*/ 1432753 h 2631473"/>
                          <a:gd name="connsiteX17" fmla="*/ 1414704 w 2595427"/>
                          <a:gd name="connsiteY17" fmla="*/ 1348347 h 2631473"/>
                          <a:gd name="connsiteX18" fmla="*/ 1386569 w 2595427"/>
                          <a:gd name="connsiteY18" fmla="*/ 1320211 h 2631473"/>
                          <a:gd name="connsiteX19" fmla="*/ 1344366 w 2595427"/>
                          <a:gd name="connsiteY19" fmla="*/ 1292076 h 2631473"/>
                          <a:gd name="connsiteX20" fmla="*/ 1316230 w 2595427"/>
                          <a:gd name="connsiteY20" fmla="*/ 1263940 h 2631473"/>
                          <a:gd name="connsiteX21" fmla="*/ 1231824 w 2595427"/>
                          <a:gd name="connsiteY21" fmla="*/ 1207670 h 2631473"/>
                          <a:gd name="connsiteX22" fmla="*/ 1161486 w 2595427"/>
                          <a:gd name="connsiteY22" fmla="*/ 1137331 h 2631473"/>
                          <a:gd name="connsiteX23" fmla="*/ 1048944 w 2595427"/>
                          <a:gd name="connsiteY23" fmla="*/ 1052925 h 2631473"/>
                          <a:gd name="connsiteX24" fmla="*/ 1020809 w 2595427"/>
                          <a:gd name="connsiteY24" fmla="*/ 1010722 h 2631473"/>
                          <a:gd name="connsiteX25" fmla="*/ 978606 w 2595427"/>
                          <a:gd name="connsiteY25" fmla="*/ 982587 h 2631473"/>
                          <a:gd name="connsiteX26" fmla="*/ 950470 w 2595427"/>
                          <a:gd name="connsiteY26" fmla="*/ 954451 h 2631473"/>
                          <a:gd name="connsiteX27" fmla="*/ 908267 w 2595427"/>
                          <a:gd name="connsiteY27" fmla="*/ 926316 h 2631473"/>
                          <a:gd name="connsiteX28" fmla="*/ 880132 w 2595427"/>
                          <a:gd name="connsiteY28" fmla="*/ 898180 h 2631473"/>
                          <a:gd name="connsiteX29" fmla="*/ 837929 w 2595427"/>
                          <a:gd name="connsiteY29" fmla="*/ 870045 h 2631473"/>
                          <a:gd name="connsiteX30" fmla="*/ 795726 w 2595427"/>
                          <a:gd name="connsiteY30" fmla="*/ 827842 h 2631473"/>
                          <a:gd name="connsiteX31" fmla="*/ 753523 w 2595427"/>
                          <a:gd name="connsiteY31" fmla="*/ 813774 h 2631473"/>
                          <a:gd name="connsiteX32" fmla="*/ 697252 w 2595427"/>
                          <a:gd name="connsiteY32" fmla="*/ 757503 h 2631473"/>
                          <a:gd name="connsiteX33" fmla="*/ 669117 w 2595427"/>
                          <a:gd name="connsiteY33" fmla="*/ 701233 h 2631473"/>
                          <a:gd name="connsiteX34" fmla="*/ 598778 w 2595427"/>
                          <a:gd name="connsiteY34" fmla="*/ 630894 h 2631473"/>
                          <a:gd name="connsiteX35" fmla="*/ 556575 w 2595427"/>
                          <a:gd name="connsiteY35" fmla="*/ 588691 h 2631473"/>
                          <a:gd name="connsiteX36" fmla="*/ 500304 w 2595427"/>
                          <a:gd name="connsiteY36" fmla="*/ 518353 h 2631473"/>
                          <a:gd name="connsiteX37" fmla="*/ 444034 w 2595427"/>
                          <a:gd name="connsiteY37" fmla="*/ 419879 h 2631473"/>
                          <a:gd name="connsiteX38" fmla="*/ 415898 w 2595427"/>
                          <a:gd name="connsiteY38" fmla="*/ 391743 h 2631473"/>
                          <a:gd name="connsiteX39" fmla="*/ 387763 w 2595427"/>
                          <a:gd name="connsiteY39" fmla="*/ 307337 h 2631473"/>
                          <a:gd name="connsiteX40" fmla="*/ 373695 w 2595427"/>
                          <a:gd name="connsiteY40" fmla="*/ 251067 h 2631473"/>
                          <a:gd name="connsiteX41" fmla="*/ 331492 w 2595427"/>
                          <a:gd name="connsiteY41" fmla="*/ 222931 h 2631473"/>
                          <a:gd name="connsiteX42" fmla="*/ 303357 w 2595427"/>
                          <a:gd name="connsiteY42" fmla="*/ 54119 h 2631473"/>
                          <a:gd name="connsiteX43" fmla="*/ 247086 w 2595427"/>
                          <a:gd name="connsiteY43" fmla="*/ 180728 h 2631473"/>
                          <a:gd name="connsiteX44" fmla="*/ 204883 w 2595427"/>
                          <a:gd name="connsiteY44" fmla="*/ 251067 h 2631473"/>
                          <a:gd name="connsiteX45" fmla="*/ 176747 w 2595427"/>
                          <a:gd name="connsiteY45" fmla="*/ 335473 h 2631473"/>
                          <a:gd name="connsiteX46" fmla="*/ 148612 w 2595427"/>
                          <a:gd name="connsiteY46" fmla="*/ 391743 h 2631473"/>
                          <a:gd name="connsiteX47" fmla="*/ 120477 w 2595427"/>
                          <a:gd name="connsiteY47" fmla="*/ 476150 h 2631473"/>
                          <a:gd name="connsiteX48" fmla="*/ 106409 w 2595427"/>
                          <a:gd name="connsiteY48" fmla="*/ 518353 h 2631473"/>
                          <a:gd name="connsiteX49" fmla="*/ 148612 w 2595427"/>
                          <a:gd name="connsiteY49" fmla="*/ 743436 h 2631473"/>
                          <a:gd name="connsiteX50" fmla="*/ 190815 w 2595427"/>
                          <a:gd name="connsiteY50" fmla="*/ 771571 h 2631473"/>
                          <a:gd name="connsiteX51" fmla="*/ 218950 w 2595427"/>
                          <a:gd name="connsiteY51" fmla="*/ 813774 h 2631473"/>
                          <a:gd name="connsiteX52" fmla="*/ 247086 w 2595427"/>
                          <a:gd name="connsiteY52" fmla="*/ 841910 h 2631473"/>
                          <a:gd name="connsiteX53" fmla="*/ 261154 w 2595427"/>
                          <a:gd name="connsiteY53" fmla="*/ 884113 h 2631473"/>
                          <a:gd name="connsiteX54" fmla="*/ 190815 w 2595427"/>
                          <a:gd name="connsiteY54" fmla="*/ 982587 h 2631473"/>
                          <a:gd name="connsiteX55" fmla="*/ 134544 w 2595427"/>
                          <a:gd name="connsiteY55" fmla="*/ 1052925 h 2631473"/>
                          <a:gd name="connsiteX56" fmla="*/ 78274 w 2595427"/>
                          <a:gd name="connsiteY56" fmla="*/ 1123263 h 2631473"/>
                          <a:gd name="connsiteX57" fmla="*/ 36070 w 2595427"/>
                          <a:gd name="connsiteY57" fmla="*/ 1221737 h 2631473"/>
                          <a:gd name="connsiteX58" fmla="*/ 106409 w 2595427"/>
                          <a:gd name="connsiteY58" fmla="*/ 1601565 h 2631473"/>
                          <a:gd name="connsiteX59" fmla="*/ 148612 w 2595427"/>
                          <a:gd name="connsiteY59" fmla="*/ 1629700 h 2631473"/>
                          <a:gd name="connsiteX60" fmla="*/ 190815 w 2595427"/>
                          <a:gd name="connsiteY60" fmla="*/ 1981393 h 2631473"/>
                          <a:gd name="connsiteX61" fmla="*/ 204883 w 2595427"/>
                          <a:gd name="connsiteY61" fmla="*/ 2023596 h 2631473"/>
                          <a:gd name="connsiteX62" fmla="*/ 247086 w 2595427"/>
                          <a:gd name="connsiteY62" fmla="*/ 2079867 h 2631473"/>
                          <a:gd name="connsiteX63" fmla="*/ 275221 w 2595427"/>
                          <a:gd name="connsiteY63" fmla="*/ 2122070 h 2631473"/>
                          <a:gd name="connsiteX64" fmla="*/ 289289 w 2595427"/>
                          <a:gd name="connsiteY64" fmla="*/ 2164273 h 2631473"/>
                          <a:gd name="connsiteX65" fmla="*/ 331492 w 2595427"/>
                          <a:gd name="connsiteY65" fmla="*/ 2178340 h 2631473"/>
                          <a:gd name="connsiteX66" fmla="*/ 373695 w 2595427"/>
                          <a:gd name="connsiteY66" fmla="*/ 2248679 h 2631473"/>
                          <a:gd name="connsiteX67" fmla="*/ 401830 w 2595427"/>
                          <a:gd name="connsiteY67" fmla="*/ 2290882 h 2631473"/>
                          <a:gd name="connsiteX68" fmla="*/ 542507 w 2595427"/>
                          <a:gd name="connsiteY68" fmla="*/ 2403423 h 2631473"/>
                          <a:gd name="connsiteX69" fmla="*/ 584710 w 2595427"/>
                          <a:gd name="connsiteY69" fmla="*/ 2417491 h 2631473"/>
                          <a:gd name="connsiteX70" fmla="*/ 612846 w 2595427"/>
                          <a:gd name="connsiteY70" fmla="*/ 2445627 h 2631473"/>
                          <a:gd name="connsiteX71" fmla="*/ 669117 w 2595427"/>
                          <a:gd name="connsiteY71" fmla="*/ 2459694 h 2631473"/>
                          <a:gd name="connsiteX72" fmla="*/ 767590 w 2595427"/>
                          <a:gd name="connsiteY72" fmla="*/ 2487830 h 2631473"/>
                          <a:gd name="connsiteX73" fmla="*/ 837929 w 2595427"/>
                          <a:gd name="connsiteY73" fmla="*/ 2558168 h 2631473"/>
                          <a:gd name="connsiteX74" fmla="*/ 880132 w 2595427"/>
                          <a:gd name="connsiteY74" fmla="*/ 2572236 h 2631473"/>
                          <a:gd name="connsiteX75" fmla="*/ 922335 w 2595427"/>
                          <a:gd name="connsiteY75" fmla="*/ 2600371 h 2631473"/>
                          <a:gd name="connsiteX76" fmla="*/ 992674 w 2595427"/>
                          <a:gd name="connsiteY76" fmla="*/ 2614439 h 2631473"/>
                          <a:gd name="connsiteX77" fmla="*/ 1063012 w 2595427"/>
                          <a:gd name="connsiteY77" fmla="*/ 2628507 h 26314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</a:cxnLst>
                        <a:rect l="l" t="t" r="r" b="b"/>
                        <a:pathLst>
                          <a:path w="2595427" h="2631473">
                            <a:moveTo>
                              <a:pt x="2582323" y="2023596"/>
                            </a:moveTo>
                            <a:cubicBezTo>
                              <a:pt x="2553146" y="1906890"/>
                              <a:pt x="2595427" y="2008757"/>
                              <a:pt x="2526052" y="1953257"/>
                            </a:cubicBezTo>
                            <a:cubicBezTo>
                              <a:pt x="2512850" y="1942695"/>
                              <a:pt x="2510905" y="1921878"/>
                              <a:pt x="2497917" y="1911054"/>
                            </a:cubicBezTo>
                            <a:cubicBezTo>
                              <a:pt x="2481807" y="1897629"/>
                              <a:pt x="2460403" y="1892297"/>
                              <a:pt x="2441646" y="1882919"/>
                            </a:cubicBezTo>
                            <a:cubicBezTo>
                              <a:pt x="2408317" y="1849590"/>
                              <a:pt x="2376827" y="1814421"/>
                              <a:pt x="2329104" y="1798513"/>
                            </a:cubicBezTo>
                            <a:cubicBezTo>
                              <a:pt x="2315036" y="1793824"/>
                              <a:pt x="2300164" y="1791077"/>
                              <a:pt x="2286901" y="1784445"/>
                            </a:cubicBezTo>
                            <a:cubicBezTo>
                              <a:pt x="2271779" y="1776884"/>
                              <a:pt x="2259820" y="1763871"/>
                              <a:pt x="2244698" y="1756310"/>
                            </a:cubicBezTo>
                            <a:cubicBezTo>
                              <a:pt x="2212541" y="1740231"/>
                              <a:pt x="2164262" y="1736200"/>
                              <a:pt x="2132157" y="1728174"/>
                            </a:cubicBezTo>
                            <a:cubicBezTo>
                              <a:pt x="2062283" y="1710706"/>
                              <a:pt x="2114214" y="1716171"/>
                              <a:pt x="2033683" y="1685971"/>
                            </a:cubicBezTo>
                            <a:cubicBezTo>
                              <a:pt x="2015580" y="1679182"/>
                              <a:pt x="1996169" y="1676592"/>
                              <a:pt x="1977412" y="1671903"/>
                            </a:cubicBezTo>
                            <a:cubicBezTo>
                              <a:pt x="1856464" y="1591272"/>
                              <a:pt x="2009491" y="1687943"/>
                              <a:pt x="1893006" y="1629700"/>
                            </a:cubicBezTo>
                            <a:cubicBezTo>
                              <a:pt x="1877884" y="1622139"/>
                              <a:pt x="1865925" y="1609126"/>
                              <a:pt x="1850803" y="1601565"/>
                            </a:cubicBezTo>
                            <a:cubicBezTo>
                              <a:pt x="1837540" y="1594933"/>
                              <a:pt x="1821863" y="1594129"/>
                              <a:pt x="1808600" y="1587497"/>
                            </a:cubicBezTo>
                            <a:cubicBezTo>
                              <a:pt x="1793478" y="1579936"/>
                              <a:pt x="1781519" y="1566923"/>
                              <a:pt x="1766397" y="1559362"/>
                            </a:cubicBezTo>
                            <a:cubicBezTo>
                              <a:pt x="1753134" y="1552730"/>
                              <a:pt x="1737157" y="1552495"/>
                              <a:pt x="1724194" y="1545294"/>
                            </a:cubicBezTo>
                            <a:cubicBezTo>
                              <a:pt x="1587160" y="1469164"/>
                              <a:pt x="1693485" y="1502447"/>
                              <a:pt x="1583517" y="1474956"/>
                            </a:cubicBezTo>
                            <a:cubicBezTo>
                              <a:pt x="1470566" y="1362005"/>
                              <a:pt x="1671956" y="1553744"/>
                              <a:pt x="1499110" y="1432753"/>
                            </a:cubicBezTo>
                            <a:cubicBezTo>
                              <a:pt x="1466513" y="1409935"/>
                              <a:pt x="1442839" y="1376482"/>
                              <a:pt x="1414704" y="1348347"/>
                            </a:cubicBezTo>
                            <a:cubicBezTo>
                              <a:pt x="1405326" y="1338968"/>
                              <a:pt x="1397605" y="1327568"/>
                              <a:pt x="1386569" y="1320211"/>
                            </a:cubicBezTo>
                            <a:cubicBezTo>
                              <a:pt x="1372501" y="1310833"/>
                              <a:pt x="1357568" y="1302638"/>
                              <a:pt x="1344366" y="1292076"/>
                            </a:cubicBezTo>
                            <a:cubicBezTo>
                              <a:pt x="1334009" y="1283790"/>
                              <a:pt x="1326841" y="1271898"/>
                              <a:pt x="1316230" y="1263940"/>
                            </a:cubicBezTo>
                            <a:cubicBezTo>
                              <a:pt x="1289178" y="1243651"/>
                              <a:pt x="1231824" y="1207670"/>
                              <a:pt x="1231824" y="1207670"/>
                            </a:cubicBezTo>
                            <a:cubicBezTo>
                              <a:pt x="1175556" y="1123267"/>
                              <a:pt x="1236511" y="1202978"/>
                              <a:pt x="1161486" y="1137331"/>
                            </a:cubicBezTo>
                            <a:cubicBezTo>
                              <a:pt x="1062011" y="1050291"/>
                              <a:pt x="1130944" y="1080259"/>
                              <a:pt x="1048944" y="1052925"/>
                            </a:cubicBezTo>
                            <a:cubicBezTo>
                              <a:pt x="1039566" y="1038857"/>
                              <a:pt x="1032764" y="1022677"/>
                              <a:pt x="1020809" y="1010722"/>
                            </a:cubicBezTo>
                            <a:cubicBezTo>
                              <a:pt x="1008854" y="998767"/>
                              <a:pt x="991808" y="993149"/>
                              <a:pt x="978606" y="982587"/>
                            </a:cubicBezTo>
                            <a:cubicBezTo>
                              <a:pt x="968249" y="974301"/>
                              <a:pt x="960827" y="962737"/>
                              <a:pt x="950470" y="954451"/>
                            </a:cubicBezTo>
                            <a:cubicBezTo>
                              <a:pt x="937268" y="943889"/>
                              <a:pt x="921469" y="936878"/>
                              <a:pt x="908267" y="926316"/>
                            </a:cubicBezTo>
                            <a:cubicBezTo>
                              <a:pt x="897910" y="918030"/>
                              <a:pt x="890489" y="906466"/>
                              <a:pt x="880132" y="898180"/>
                            </a:cubicBezTo>
                            <a:cubicBezTo>
                              <a:pt x="866930" y="887618"/>
                              <a:pt x="850917" y="880869"/>
                              <a:pt x="837929" y="870045"/>
                            </a:cubicBezTo>
                            <a:cubicBezTo>
                              <a:pt x="822645" y="857309"/>
                              <a:pt x="812279" y="838878"/>
                              <a:pt x="795726" y="827842"/>
                            </a:cubicBezTo>
                            <a:cubicBezTo>
                              <a:pt x="783388" y="819617"/>
                              <a:pt x="767591" y="818463"/>
                              <a:pt x="753523" y="813774"/>
                            </a:cubicBezTo>
                            <a:cubicBezTo>
                              <a:pt x="734766" y="795017"/>
                              <a:pt x="709115" y="781229"/>
                              <a:pt x="697252" y="757503"/>
                            </a:cubicBezTo>
                            <a:cubicBezTo>
                              <a:pt x="687874" y="738746"/>
                              <a:pt x="681992" y="717786"/>
                              <a:pt x="669117" y="701233"/>
                            </a:cubicBezTo>
                            <a:cubicBezTo>
                              <a:pt x="648760" y="675060"/>
                              <a:pt x="622224" y="654340"/>
                              <a:pt x="598778" y="630894"/>
                            </a:cubicBezTo>
                            <a:cubicBezTo>
                              <a:pt x="584710" y="616826"/>
                              <a:pt x="567610" y="605244"/>
                              <a:pt x="556575" y="588691"/>
                            </a:cubicBezTo>
                            <a:cubicBezTo>
                              <a:pt x="469979" y="458795"/>
                              <a:pt x="580485" y="618579"/>
                              <a:pt x="500304" y="518353"/>
                            </a:cubicBezTo>
                            <a:cubicBezTo>
                              <a:pt x="442750" y="446411"/>
                              <a:pt x="501792" y="506516"/>
                              <a:pt x="444034" y="419879"/>
                            </a:cubicBezTo>
                            <a:cubicBezTo>
                              <a:pt x="436677" y="408843"/>
                              <a:pt x="425277" y="401122"/>
                              <a:pt x="415898" y="391743"/>
                            </a:cubicBezTo>
                            <a:cubicBezTo>
                              <a:pt x="406520" y="363608"/>
                              <a:pt x="394956" y="336109"/>
                              <a:pt x="387763" y="307337"/>
                            </a:cubicBezTo>
                            <a:cubicBezTo>
                              <a:pt x="383074" y="288580"/>
                              <a:pt x="384420" y="267154"/>
                              <a:pt x="373695" y="251067"/>
                            </a:cubicBezTo>
                            <a:cubicBezTo>
                              <a:pt x="364316" y="236999"/>
                              <a:pt x="345560" y="232310"/>
                              <a:pt x="331492" y="222931"/>
                            </a:cubicBezTo>
                            <a:cubicBezTo>
                              <a:pt x="322114" y="166660"/>
                              <a:pt x="321397" y="0"/>
                              <a:pt x="303357" y="54119"/>
                            </a:cubicBezTo>
                            <a:cubicBezTo>
                              <a:pt x="230768" y="271880"/>
                              <a:pt x="313965" y="46969"/>
                              <a:pt x="247086" y="180728"/>
                            </a:cubicBezTo>
                            <a:cubicBezTo>
                              <a:pt x="210562" y="253776"/>
                              <a:pt x="259837" y="196111"/>
                              <a:pt x="204883" y="251067"/>
                            </a:cubicBezTo>
                            <a:cubicBezTo>
                              <a:pt x="195504" y="279202"/>
                              <a:pt x="190010" y="308947"/>
                              <a:pt x="176747" y="335473"/>
                            </a:cubicBezTo>
                            <a:cubicBezTo>
                              <a:pt x="167369" y="354230"/>
                              <a:pt x="156400" y="372272"/>
                              <a:pt x="148612" y="391743"/>
                            </a:cubicBezTo>
                            <a:cubicBezTo>
                              <a:pt x="137598" y="419279"/>
                              <a:pt x="129855" y="448014"/>
                              <a:pt x="120477" y="476150"/>
                            </a:cubicBezTo>
                            <a:lnTo>
                              <a:pt x="106409" y="518353"/>
                            </a:lnTo>
                            <a:cubicBezTo>
                              <a:pt x="112424" y="596545"/>
                              <a:pt x="89148" y="683972"/>
                              <a:pt x="148612" y="743436"/>
                            </a:cubicBezTo>
                            <a:cubicBezTo>
                              <a:pt x="160567" y="755391"/>
                              <a:pt x="176747" y="762193"/>
                              <a:pt x="190815" y="771571"/>
                            </a:cubicBezTo>
                            <a:cubicBezTo>
                              <a:pt x="200193" y="785639"/>
                              <a:pt x="208388" y="800572"/>
                              <a:pt x="218950" y="813774"/>
                            </a:cubicBezTo>
                            <a:cubicBezTo>
                              <a:pt x="227236" y="824131"/>
                              <a:pt x="240262" y="830537"/>
                              <a:pt x="247086" y="841910"/>
                            </a:cubicBezTo>
                            <a:cubicBezTo>
                              <a:pt x="254715" y="854625"/>
                              <a:pt x="256465" y="870045"/>
                              <a:pt x="261154" y="884113"/>
                            </a:cubicBezTo>
                            <a:cubicBezTo>
                              <a:pt x="226257" y="988802"/>
                              <a:pt x="279826" y="849069"/>
                              <a:pt x="190815" y="982587"/>
                            </a:cubicBezTo>
                            <a:cubicBezTo>
                              <a:pt x="155323" y="1035826"/>
                              <a:pt x="174635" y="1012835"/>
                              <a:pt x="134544" y="1052925"/>
                            </a:cubicBezTo>
                            <a:cubicBezTo>
                              <a:pt x="100958" y="1153686"/>
                              <a:pt x="148974" y="1038424"/>
                              <a:pt x="78274" y="1123263"/>
                            </a:cubicBezTo>
                            <a:cubicBezTo>
                              <a:pt x="58959" y="1146441"/>
                              <a:pt x="45843" y="1192418"/>
                              <a:pt x="36070" y="1221737"/>
                            </a:cubicBezTo>
                            <a:cubicBezTo>
                              <a:pt x="38488" y="1272520"/>
                              <a:pt x="0" y="1530626"/>
                              <a:pt x="106409" y="1601565"/>
                            </a:cubicBezTo>
                            <a:lnTo>
                              <a:pt x="148612" y="1629700"/>
                            </a:lnTo>
                            <a:cubicBezTo>
                              <a:pt x="164238" y="1926596"/>
                              <a:pt x="134467" y="1812349"/>
                              <a:pt x="190815" y="1981393"/>
                            </a:cubicBezTo>
                            <a:cubicBezTo>
                              <a:pt x="195504" y="1995461"/>
                              <a:pt x="195986" y="2011733"/>
                              <a:pt x="204883" y="2023596"/>
                            </a:cubicBezTo>
                            <a:cubicBezTo>
                              <a:pt x="218951" y="2042353"/>
                              <a:pt x="233458" y="2060788"/>
                              <a:pt x="247086" y="2079867"/>
                            </a:cubicBezTo>
                            <a:cubicBezTo>
                              <a:pt x="256913" y="2093625"/>
                              <a:pt x="267660" y="2106948"/>
                              <a:pt x="275221" y="2122070"/>
                            </a:cubicBezTo>
                            <a:cubicBezTo>
                              <a:pt x="281853" y="2135333"/>
                              <a:pt x="278803" y="2153788"/>
                              <a:pt x="289289" y="2164273"/>
                            </a:cubicBezTo>
                            <a:cubicBezTo>
                              <a:pt x="299774" y="2174758"/>
                              <a:pt x="317424" y="2173651"/>
                              <a:pt x="331492" y="2178340"/>
                            </a:cubicBezTo>
                            <a:cubicBezTo>
                              <a:pt x="355923" y="2251631"/>
                              <a:pt x="329557" y="2193506"/>
                              <a:pt x="373695" y="2248679"/>
                            </a:cubicBezTo>
                            <a:cubicBezTo>
                              <a:pt x="384257" y="2261881"/>
                              <a:pt x="390597" y="2278245"/>
                              <a:pt x="401830" y="2290882"/>
                            </a:cubicBezTo>
                            <a:cubicBezTo>
                              <a:pt x="465377" y="2362372"/>
                              <a:pt x="469457" y="2372116"/>
                              <a:pt x="542507" y="2403423"/>
                            </a:cubicBezTo>
                            <a:cubicBezTo>
                              <a:pt x="556137" y="2409264"/>
                              <a:pt x="570642" y="2412802"/>
                              <a:pt x="584710" y="2417491"/>
                            </a:cubicBezTo>
                            <a:cubicBezTo>
                              <a:pt x="594089" y="2426870"/>
                              <a:pt x="600983" y="2439695"/>
                              <a:pt x="612846" y="2445627"/>
                            </a:cubicBezTo>
                            <a:cubicBezTo>
                              <a:pt x="630139" y="2454273"/>
                              <a:pt x="650464" y="2454607"/>
                              <a:pt x="669117" y="2459694"/>
                            </a:cubicBezTo>
                            <a:cubicBezTo>
                              <a:pt x="702052" y="2468676"/>
                              <a:pt x="734766" y="2478451"/>
                              <a:pt x="767590" y="2487830"/>
                            </a:cubicBezTo>
                            <a:cubicBezTo>
                              <a:pt x="791036" y="2511276"/>
                              <a:pt x="806473" y="2547682"/>
                              <a:pt x="837929" y="2558168"/>
                            </a:cubicBezTo>
                            <a:cubicBezTo>
                              <a:pt x="851997" y="2562857"/>
                              <a:pt x="866869" y="2565604"/>
                              <a:pt x="880132" y="2572236"/>
                            </a:cubicBezTo>
                            <a:cubicBezTo>
                              <a:pt x="895254" y="2579797"/>
                              <a:pt x="906504" y="2594435"/>
                              <a:pt x="922335" y="2600371"/>
                            </a:cubicBezTo>
                            <a:cubicBezTo>
                              <a:pt x="944723" y="2608767"/>
                              <a:pt x="969477" y="2608640"/>
                              <a:pt x="992674" y="2614439"/>
                            </a:cubicBezTo>
                            <a:cubicBezTo>
                              <a:pt x="1060808" y="2631473"/>
                              <a:pt x="1009275" y="2628507"/>
                              <a:pt x="1063012" y="2628507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44" name="Freeform 843"/>
                      <p:cNvSpPr/>
                      <p:nvPr/>
                    </p:nvSpPr>
                    <p:spPr>
                      <a:xfrm>
                        <a:off x="5110217" y="1709566"/>
                        <a:ext cx="155132" cy="147369"/>
                      </a:xfrm>
                      <a:custGeom>
                        <a:avLst/>
                        <a:gdLst>
                          <a:gd name="connsiteX0" fmla="*/ 80761 w 155132"/>
                          <a:gd name="connsiteY0" fmla="*/ 6692 h 147369"/>
                          <a:gd name="connsiteX1" fmla="*/ 10423 w 155132"/>
                          <a:gd name="connsiteY1" fmla="*/ 20760 h 147369"/>
                          <a:gd name="connsiteX2" fmla="*/ 38558 w 155132"/>
                          <a:gd name="connsiteY2" fmla="*/ 147369 h 147369"/>
                          <a:gd name="connsiteX3" fmla="*/ 108897 w 155132"/>
                          <a:gd name="connsiteY3" fmla="*/ 133302 h 147369"/>
                          <a:gd name="connsiteX4" fmla="*/ 122965 w 155132"/>
                          <a:gd name="connsiteY4" fmla="*/ 20760 h 147369"/>
                          <a:gd name="connsiteX5" fmla="*/ 80761 w 155132"/>
                          <a:gd name="connsiteY5" fmla="*/ 6692 h 147369"/>
                          <a:gd name="connsiteX6" fmla="*/ 24491 w 155132"/>
                          <a:gd name="connsiteY6" fmla="*/ 20760 h 1473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55132" h="147369">
                            <a:moveTo>
                              <a:pt x="80761" y="6692"/>
                            </a:moveTo>
                            <a:cubicBezTo>
                              <a:pt x="57315" y="11381"/>
                              <a:pt x="22286" y="0"/>
                              <a:pt x="10423" y="20760"/>
                            </a:cubicBezTo>
                            <a:cubicBezTo>
                              <a:pt x="0" y="39001"/>
                              <a:pt x="29471" y="120107"/>
                              <a:pt x="38558" y="147369"/>
                            </a:cubicBezTo>
                            <a:cubicBezTo>
                              <a:pt x="62004" y="142680"/>
                              <a:pt x="86920" y="142721"/>
                              <a:pt x="108897" y="133302"/>
                            </a:cubicBezTo>
                            <a:cubicBezTo>
                              <a:pt x="155132" y="113487"/>
                              <a:pt x="143661" y="56978"/>
                              <a:pt x="122965" y="20760"/>
                            </a:cubicBezTo>
                            <a:cubicBezTo>
                              <a:pt x="115608" y="7885"/>
                              <a:pt x="94829" y="11381"/>
                              <a:pt x="80761" y="6692"/>
                            </a:cubicBezTo>
                            <a:lnTo>
                              <a:pt x="24491" y="20760"/>
                            </a:lnTo>
                          </a:path>
                        </a:pathLst>
                      </a:custGeom>
                      <a:solidFill>
                        <a:srgbClr val="C00000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45" name="Freeform 844"/>
                      <p:cNvSpPr/>
                      <p:nvPr/>
                    </p:nvSpPr>
                    <p:spPr>
                      <a:xfrm>
                        <a:off x="4520419" y="2124222"/>
                        <a:ext cx="487679" cy="689316"/>
                      </a:xfrm>
                      <a:custGeom>
                        <a:avLst/>
                        <a:gdLst>
                          <a:gd name="connsiteX0" fmla="*/ 9378 w 487679"/>
                          <a:gd name="connsiteY0" fmla="*/ 14067 h 689316"/>
                          <a:gd name="connsiteX1" fmla="*/ 37513 w 487679"/>
                          <a:gd name="connsiteY1" fmla="*/ 168812 h 689316"/>
                          <a:gd name="connsiteX2" fmla="*/ 121919 w 487679"/>
                          <a:gd name="connsiteY2" fmla="*/ 309489 h 689316"/>
                          <a:gd name="connsiteX3" fmla="*/ 150055 w 487679"/>
                          <a:gd name="connsiteY3" fmla="*/ 365760 h 689316"/>
                          <a:gd name="connsiteX4" fmla="*/ 234461 w 487679"/>
                          <a:gd name="connsiteY4" fmla="*/ 450166 h 689316"/>
                          <a:gd name="connsiteX5" fmla="*/ 262596 w 487679"/>
                          <a:gd name="connsiteY5" fmla="*/ 492369 h 689316"/>
                          <a:gd name="connsiteX6" fmla="*/ 318867 w 487679"/>
                          <a:gd name="connsiteY6" fmla="*/ 548640 h 689316"/>
                          <a:gd name="connsiteX7" fmla="*/ 375138 w 487679"/>
                          <a:gd name="connsiteY7" fmla="*/ 633046 h 689316"/>
                          <a:gd name="connsiteX8" fmla="*/ 403273 w 487679"/>
                          <a:gd name="connsiteY8" fmla="*/ 675249 h 689316"/>
                          <a:gd name="connsiteX9" fmla="*/ 473612 w 487679"/>
                          <a:gd name="connsiteY9" fmla="*/ 689316 h 689316"/>
                          <a:gd name="connsiteX10" fmla="*/ 487679 w 487679"/>
                          <a:gd name="connsiteY10" fmla="*/ 647113 h 689316"/>
                          <a:gd name="connsiteX11" fmla="*/ 473612 w 487679"/>
                          <a:gd name="connsiteY11" fmla="*/ 548640 h 689316"/>
                          <a:gd name="connsiteX12" fmla="*/ 445476 w 487679"/>
                          <a:gd name="connsiteY12" fmla="*/ 520504 h 689316"/>
                          <a:gd name="connsiteX13" fmla="*/ 375138 w 487679"/>
                          <a:gd name="connsiteY13" fmla="*/ 464233 h 689316"/>
                          <a:gd name="connsiteX14" fmla="*/ 318867 w 487679"/>
                          <a:gd name="connsiteY14" fmla="*/ 379827 h 689316"/>
                          <a:gd name="connsiteX15" fmla="*/ 234461 w 487679"/>
                          <a:gd name="connsiteY15" fmla="*/ 182880 h 689316"/>
                          <a:gd name="connsiteX16" fmla="*/ 178190 w 487679"/>
                          <a:gd name="connsiteY16" fmla="*/ 126609 h 689316"/>
                          <a:gd name="connsiteX17" fmla="*/ 93784 w 487679"/>
                          <a:gd name="connsiteY17" fmla="*/ 84406 h 689316"/>
                          <a:gd name="connsiteX18" fmla="*/ 9378 w 487679"/>
                          <a:gd name="connsiteY18" fmla="*/ 14067 h 6893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487679" h="689316">
                            <a:moveTo>
                              <a:pt x="9378" y="14067"/>
                            </a:moveTo>
                            <a:cubicBezTo>
                              <a:pt x="0" y="28134"/>
                              <a:pt x="22208" y="127999"/>
                              <a:pt x="37513" y="168812"/>
                            </a:cubicBezTo>
                            <a:cubicBezTo>
                              <a:pt x="69091" y="253021"/>
                              <a:pt x="72850" y="211353"/>
                              <a:pt x="121919" y="309489"/>
                            </a:cubicBezTo>
                            <a:cubicBezTo>
                              <a:pt x="131298" y="328246"/>
                              <a:pt x="136954" y="349384"/>
                              <a:pt x="150055" y="365760"/>
                            </a:cubicBezTo>
                            <a:cubicBezTo>
                              <a:pt x="174911" y="396830"/>
                              <a:pt x="212390" y="417059"/>
                              <a:pt x="234461" y="450166"/>
                            </a:cubicBezTo>
                            <a:cubicBezTo>
                              <a:pt x="243839" y="464234"/>
                              <a:pt x="251593" y="479532"/>
                              <a:pt x="262596" y="492369"/>
                            </a:cubicBezTo>
                            <a:cubicBezTo>
                              <a:pt x="279859" y="512509"/>
                              <a:pt x="304153" y="526569"/>
                              <a:pt x="318867" y="548640"/>
                            </a:cubicBezTo>
                            <a:lnTo>
                              <a:pt x="375138" y="633046"/>
                            </a:lnTo>
                            <a:cubicBezTo>
                              <a:pt x="384516" y="647114"/>
                              <a:pt x="386694" y="671933"/>
                              <a:pt x="403273" y="675249"/>
                            </a:cubicBezTo>
                            <a:lnTo>
                              <a:pt x="473612" y="689316"/>
                            </a:lnTo>
                            <a:cubicBezTo>
                              <a:pt x="478301" y="675248"/>
                              <a:pt x="487679" y="661942"/>
                              <a:pt x="487679" y="647113"/>
                            </a:cubicBezTo>
                            <a:cubicBezTo>
                              <a:pt x="487679" y="613955"/>
                              <a:pt x="484097" y="580096"/>
                              <a:pt x="473612" y="548640"/>
                            </a:cubicBezTo>
                            <a:cubicBezTo>
                              <a:pt x="469418" y="536057"/>
                              <a:pt x="455833" y="528790"/>
                              <a:pt x="445476" y="520504"/>
                            </a:cubicBezTo>
                            <a:cubicBezTo>
                              <a:pt x="356750" y="449524"/>
                              <a:pt x="443067" y="532164"/>
                              <a:pt x="375138" y="464233"/>
                            </a:cubicBezTo>
                            <a:cubicBezTo>
                              <a:pt x="328595" y="324609"/>
                              <a:pt x="406684" y="537898"/>
                              <a:pt x="318867" y="379827"/>
                            </a:cubicBezTo>
                            <a:cubicBezTo>
                              <a:pt x="276830" y="304160"/>
                              <a:pt x="304899" y="253318"/>
                              <a:pt x="234461" y="182880"/>
                            </a:cubicBezTo>
                            <a:cubicBezTo>
                              <a:pt x="215704" y="164123"/>
                              <a:pt x="203355" y="134998"/>
                              <a:pt x="178190" y="126609"/>
                            </a:cubicBezTo>
                            <a:cubicBezTo>
                              <a:pt x="137343" y="112993"/>
                              <a:pt x="128491" y="114155"/>
                              <a:pt x="93784" y="84406"/>
                            </a:cubicBezTo>
                            <a:cubicBezTo>
                              <a:pt x="73644" y="67143"/>
                              <a:pt x="18756" y="0"/>
                              <a:pt x="9378" y="14067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846" name="Freeform 845"/>
                      <p:cNvSpPr/>
                      <p:nvPr/>
                    </p:nvSpPr>
                    <p:spPr>
                      <a:xfrm>
                        <a:off x="1393696" y="2602523"/>
                        <a:ext cx="1321369" cy="436099"/>
                      </a:xfrm>
                      <a:custGeom>
                        <a:avLst/>
                        <a:gdLst>
                          <a:gd name="connsiteX0" fmla="*/ 1166624 w 1321369"/>
                          <a:gd name="connsiteY0" fmla="*/ 0 h 436099"/>
                          <a:gd name="connsiteX1" fmla="*/ 1040015 w 1321369"/>
                          <a:gd name="connsiteY1" fmla="*/ 42203 h 436099"/>
                          <a:gd name="connsiteX2" fmla="*/ 997812 w 1321369"/>
                          <a:gd name="connsiteY2" fmla="*/ 56271 h 436099"/>
                          <a:gd name="connsiteX3" fmla="*/ 913406 w 1321369"/>
                          <a:gd name="connsiteY3" fmla="*/ 98474 h 436099"/>
                          <a:gd name="connsiteX4" fmla="*/ 871202 w 1321369"/>
                          <a:gd name="connsiteY4" fmla="*/ 126609 h 436099"/>
                          <a:gd name="connsiteX5" fmla="*/ 814932 w 1321369"/>
                          <a:gd name="connsiteY5" fmla="*/ 154745 h 436099"/>
                          <a:gd name="connsiteX6" fmla="*/ 772729 w 1321369"/>
                          <a:gd name="connsiteY6" fmla="*/ 182880 h 436099"/>
                          <a:gd name="connsiteX7" fmla="*/ 702390 w 1321369"/>
                          <a:gd name="connsiteY7" fmla="*/ 196948 h 436099"/>
                          <a:gd name="connsiteX8" fmla="*/ 463239 w 1321369"/>
                          <a:gd name="connsiteY8" fmla="*/ 211015 h 436099"/>
                          <a:gd name="connsiteX9" fmla="*/ 350698 w 1321369"/>
                          <a:gd name="connsiteY9" fmla="*/ 239151 h 436099"/>
                          <a:gd name="connsiteX10" fmla="*/ 266292 w 1321369"/>
                          <a:gd name="connsiteY10" fmla="*/ 267286 h 436099"/>
                          <a:gd name="connsiteX11" fmla="*/ 224089 w 1321369"/>
                          <a:gd name="connsiteY11" fmla="*/ 295422 h 436099"/>
                          <a:gd name="connsiteX12" fmla="*/ 181886 w 1321369"/>
                          <a:gd name="connsiteY12" fmla="*/ 309489 h 436099"/>
                          <a:gd name="connsiteX13" fmla="*/ 111547 w 1321369"/>
                          <a:gd name="connsiteY13" fmla="*/ 351692 h 436099"/>
                          <a:gd name="connsiteX14" fmla="*/ 435104 w 1321369"/>
                          <a:gd name="connsiteY14" fmla="*/ 379828 h 436099"/>
                          <a:gd name="connsiteX15" fmla="*/ 519510 w 1321369"/>
                          <a:gd name="connsiteY15" fmla="*/ 407963 h 436099"/>
                          <a:gd name="connsiteX16" fmla="*/ 603916 w 1321369"/>
                          <a:gd name="connsiteY16" fmla="*/ 436099 h 436099"/>
                          <a:gd name="connsiteX17" fmla="*/ 899338 w 1321369"/>
                          <a:gd name="connsiteY17" fmla="*/ 422031 h 436099"/>
                          <a:gd name="connsiteX18" fmla="*/ 1096286 w 1321369"/>
                          <a:gd name="connsiteY18" fmla="*/ 407963 h 436099"/>
                          <a:gd name="connsiteX19" fmla="*/ 1138489 w 1321369"/>
                          <a:gd name="connsiteY19" fmla="*/ 379828 h 436099"/>
                          <a:gd name="connsiteX20" fmla="*/ 1180692 w 1321369"/>
                          <a:gd name="connsiteY20" fmla="*/ 365760 h 436099"/>
                          <a:gd name="connsiteX21" fmla="*/ 1251030 w 1321369"/>
                          <a:gd name="connsiteY21" fmla="*/ 309489 h 436099"/>
                          <a:gd name="connsiteX22" fmla="*/ 1265098 w 1321369"/>
                          <a:gd name="connsiteY22" fmla="*/ 267286 h 436099"/>
                          <a:gd name="connsiteX23" fmla="*/ 1279166 w 1321369"/>
                          <a:gd name="connsiteY23" fmla="*/ 211015 h 436099"/>
                          <a:gd name="connsiteX24" fmla="*/ 1321369 w 1321369"/>
                          <a:gd name="connsiteY24" fmla="*/ 168812 h 436099"/>
                          <a:gd name="connsiteX25" fmla="*/ 1307301 w 1321369"/>
                          <a:gd name="connsiteY25" fmla="*/ 70339 h 436099"/>
                          <a:gd name="connsiteX26" fmla="*/ 1236962 w 1321369"/>
                          <a:gd name="connsiteY26" fmla="*/ 28135 h 436099"/>
                          <a:gd name="connsiteX27" fmla="*/ 1194759 w 1321369"/>
                          <a:gd name="connsiteY27" fmla="*/ 0 h 436099"/>
                          <a:gd name="connsiteX28" fmla="*/ 1166624 w 1321369"/>
                          <a:gd name="connsiteY28" fmla="*/ 0 h 4360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321369" h="436099">
                            <a:moveTo>
                              <a:pt x="1166624" y="0"/>
                            </a:moveTo>
                            <a:lnTo>
                              <a:pt x="1040015" y="42203"/>
                            </a:lnTo>
                            <a:lnTo>
                              <a:pt x="997812" y="56271"/>
                            </a:lnTo>
                            <a:cubicBezTo>
                              <a:pt x="941183" y="112898"/>
                              <a:pt x="1004149" y="59584"/>
                              <a:pt x="913406" y="98474"/>
                            </a:cubicBezTo>
                            <a:cubicBezTo>
                              <a:pt x="897866" y="105134"/>
                              <a:pt x="885882" y="118221"/>
                              <a:pt x="871202" y="126609"/>
                            </a:cubicBezTo>
                            <a:cubicBezTo>
                              <a:pt x="852994" y="137013"/>
                              <a:pt x="833140" y="144340"/>
                              <a:pt x="814932" y="154745"/>
                            </a:cubicBezTo>
                            <a:cubicBezTo>
                              <a:pt x="800253" y="163133"/>
                              <a:pt x="788560" y="176944"/>
                              <a:pt x="772729" y="182880"/>
                            </a:cubicBezTo>
                            <a:cubicBezTo>
                              <a:pt x="750341" y="191276"/>
                              <a:pt x="726202" y="194783"/>
                              <a:pt x="702390" y="196948"/>
                            </a:cubicBezTo>
                            <a:cubicBezTo>
                              <a:pt x="622863" y="204178"/>
                              <a:pt x="542956" y="206326"/>
                              <a:pt x="463239" y="211015"/>
                            </a:cubicBezTo>
                            <a:cubicBezTo>
                              <a:pt x="335197" y="253697"/>
                              <a:pt x="537412" y="188229"/>
                              <a:pt x="350698" y="239151"/>
                            </a:cubicBezTo>
                            <a:cubicBezTo>
                              <a:pt x="322086" y="246954"/>
                              <a:pt x="266292" y="267286"/>
                              <a:pt x="266292" y="267286"/>
                            </a:cubicBezTo>
                            <a:cubicBezTo>
                              <a:pt x="252224" y="276665"/>
                              <a:pt x="239211" y="287861"/>
                              <a:pt x="224089" y="295422"/>
                            </a:cubicBezTo>
                            <a:cubicBezTo>
                              <a:pt x="210826" y="302054"/>
                              <a:pt x="194601" y="301860"/>
                              <a:pt x="181886" y="309489"/>
                            </a:cubicBezTo>
                            <a:cubicBezTo>
                              <a:pt x="85334" y="367420"/>
                              <a:pt x="231099" y="311843"/>
                              <a:pt x="111547" y="351692"/>
                            </a:cubicBezTo>
                            <a:cubicBezTo>
                              <a:pt x="286556" y="395445"/>
                              <a:pt x="0" y="327616"/>
                              <a:pt x="435104" y="379828"/>
                            </a:cubicBezTo>
                            <a:cubicBezTo>
                              <a:pt x="464550" y="383362"/>
                              <a:pt x="491375" y="398585"/>
                              <a:pt x="519510" y="407963"/>
                            </a:cubicBezTo>
                            <a:lnTo>
                              <a:pt x="603916" y="436099"/>
                            </a:lnTo>
                            <a:lnTo>
                              <a:pt x="899338" y="422031"/>
                            </a:lnTo>
                            <a:cubicBezTo>
                              <a:pt x="965047" y="418276"/>
                              <a:pt x="1031471" y="419401"/>
                              <a:pt x="1096286" y="407963"/>
                            </a:cubicBezTo>
                            <a:cubicBezTo>
                              <a:pt x="1112936" y="405025"/>
                              <a:pt x="1123367" y="387389"/>
                              <a:pt x="1138489" y="379828"/>
                            </a:cubicBezTo>
                            <a:cubicBezTo>
                              <a:pt x="1151752" y="373196"/>
                              <a:pt x="1167429" y="372392"/>
                              <a:pt x="1180692" y="365760"/>
                            </a:cubicBezTo>
                            <a:cubicBezTo>
                              <a:pt x="1216187" y="348013"/>
                              <a:pt x="1224860" y="335660"/>
                              <a:pt x="1251030" y="309489"/>
                            </a:cubicBezTo>
                            <a:cubicBezTo>
                              <a:pt x="1255719" y="295421"/>
                              <a:pt x="1261024" y="281544"/>
                              <a:pt x="1265098" y="267286"/>
                            </a:cubicBezTo>
                            <a:cubicBezTo>
                              <a:pt x="1270410" y="248696"/>
                              <a:pt x="1269573" y="227802"/>
                              <a:pt x="1279166" y="211015"/>
                            </a:cubicBezTo>
                            <a:cubicBezTo>
                              <a:pt x="1289037" y="193742"/>
                              <a:pt x="1307301" y="182880"/>
                              <a:pt x="1321369" y="168812"/>
                            </a:cubicBezTo>
                            <a:cubicBezTo>
                              <a:pt x="1316680" y="135988"/>
                              <a:pt x="1317786" y="101795"/>
                              <a:pt x="1307301" y="70339"/>
                            </a:cubicBezTo>
                            <a:cubicBezTo>
                              <a:pt x="1296310" y="37365"/>
                              <a:pt x="1260858" y="40083"/>
                              <a:pt x="1236962" y="28135"/>
                            </a:cubicBezTo>
                            <a:cubicBezTo>
                              <a:pt x="1221840" y="20574"/>
                              <a:pt x="1208827" y="9378"/>
                              <a:pt x="1194759" y="0"/>
                            </a:cubicBezTo>
                            <a:lnTo>
                              <a:pt x="1166624" y="0"/>
                            </a:lnTo>
                            <a:close/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sp>
                <p:nvSpPr>
                  <p:cNvPr id="829" name="Oval 828"/>
                  <p:cNvSpPr/>
                  <p:nvPr/>
                </p:nvSpPr>
                <p:spPr>
                  <a:xfrm>
                    <a:off x="457200" y="2057400"/>
                    <a:ext cx="3810000" cy="3200400"/>
                  </a:xfrm>
                  <a:prstGeom prst="ellipse">
                    <a:avLst/>
                  </a:prstGeom>
                  <a:no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43" name="Group 1542"/>
                <p:cNvGrpSpPr/>
                <p:nvPr/>
              </p:nvGrpSpPr>
              <p:grpSpPr>
                <a:xfrm rot="20497670">
                  <a:off x="1166400" y="510934"/>
                  <a:ext cx="981723" cy="790764"/>
                  <a:chOff x="457200" y="2057400"/>
                  <a:chExt cx="3810000" cy="3200400"/>
                </a:xfrm>
              </p:grpSpPr>
              <p:grpSp>
                <p:nvGrpSpPr>
                  <p:cNvPr id="1544" name="Group 1543"/>
                  <p:cNvGrpSpPr/>
                  <p:nvPr/>
                </p:nvGrpSpPr>
                <p:grpSpPr>
                  <a:xfrm>
                    <a:off x="1066803" y="2362201"/>
                    <a:ext cx="2666997" cy="2819406"/>
                    <a:chOff x="1066803" y="0"/>
                    <a:chExt cx="7010391" cy="6858000"/>
                  </a:xfrm>
                </p:grpSpPr>
                <p:grpSp>
                  <p:nvGrpSpPr>
                    <p:cNvPr id="1546" name="Group 1545"/>
                    <p:cNvGrpSpPr/>
                    <p:nvPr/>
                  </p:nvGrpSpPr>
                  <p:grpSpPr>
                    <a:xfrm>
                      <a:off x="1066803" y="685800"/>
                      <a:ext cx="1447810" cy="914398"/>
                      <a:chOff x="184489" y="44355"/>
                      <a:chExt cx="6835289" cy="4966205"/>
                    </a:xfrm>
                  </p:grpSpPr>
                  <p:sp>
                    <p:nvSpPr>
                      <p:cNvPr id="1891" name="Freeform 1890"/>
                      <p:cNvSpPr/>
                      <p:nvPr/>
                    </p:nvSpPr>
                    <p:spPr>
                      <a:xfrm>
                        <a:off x="5333787" y="2228785"/>
                        <a:ext cx="279222" cy="502731"/>
                      </a:xfrm>
                      <a:custGeom>
                        <a:avLst/>
                        <a:gdLst>
                          <a:gd name="connsiteX0" fmla="*/ 110410 w 279222"/>
                          <a:gd name="connsiteY0" fmla="*/ 7978 h 502731"/>
                          <a:gd name="connsiteX1" fmla="*/ 166681 w 279222"/>
                          <a:gd name="connsiteY1" fmla="*/ 78317 h 502731"/>
                          <a:gd name="connsiteX2" fmla="*/ 222951 w 279222"/>
                          <a:gd name="connsiteY2" fmla="*/ 162723 h 502731"/>
                          <a:gd name="connsiteX3" fmla="*/ 251087 w 279222"/>
                          <a:gd name="connsiteY3" fmla="*/ 190858 h 502731"/>
                          <a:gd name="connsiteX4" fmla="*/ 265155 w 279222"/>
                          <a:gd name="connsiteY4" fmla="*/ 303400 h 502731"/>
                          <a:gd name="connsiteX5" fmla="*/ 279222 w 279222"/>
                          <a:gd name="connsiteY5" fmla="*/ 345603 h 502731"/>
                          <a:gd name="connsiteX6" fmla="*/ 265155 w 279222"/>
                          <a:gd name="connsiteY6" fmla="*/ 401873 h 502731"/>
                          <a:gd name="connsiteX7" fmla="*/ 237019 w 279222"/>
                          <a:gd name="connsiteY7" fmla="*/ 486280 h 502731"/>
                          <a:gd name="connsiteX8" fmla="*/ 194816 w 279222"/>
                          <a:gd name="connsiteY8" fmla="*/ 345603 h 502731"/>
                          <a:gd name="connsiteX9" fmla="*/ 166681 w 279222"/>
                          <a:gd name="connsiteY9" fmla="*/ 317467 h 502731"/>
                          <a:gd name="connsiteX10" fmla="*/ 96342 w 279222"/>
                          <a:gd name="connsiteY10" fmla="*/ 247129 h 502731"/>
                          <a:gd name="connsiteX11" fmla="*/ 68207 w 279222"/>
                          <a:gd name="connsiteY11" fmla="*/ 204926 h 502731"/>
                          <a:gd name="connsiteX12" fmla="*/ 11936 w 279222"/>
                          <a:gd name="connsiteY12" fmla="*/ 148655 h 502731"/>
                          <a:gd name="connsiteX13" fmla="*/ 26004 w 279222"/>
                          <a:gd name="connsiteY13" fmla="*/ 106452 h 502731"/>
                          <a:gd name="connsiteX14" fmla="*/ 110410 w 279222"/>
                          <a:gd name="connsiteY14" fmla="*/ 7978 h 5027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279222" h="502731">
                            <a:moveTo>
                              <a:pt x="110410" y="7978"/>
                            </a:moveTo>
                            <a:cubicBezTo>
                              <a:pt x="133856" y="3289"/>
                              <a:pt x="98154" y="0"/>
                              <a:pt x="166681" y="78317"/>
                            </a:cubicBezTo>
                            <a:cubicBezTo>
                              <a:pt x="188948" y="103765"/>
                              <a:pt x="199040" y="138813"/>
                              <a:pt x="222951" y="162723"/>
                            </a:cubicBezTo>
                            <a:lnTo>
                              <a:pt x="251087" y="190858"/>
                            </a:lnTo>
                            <a:cubicBezTo>
                              <a:pt x="255776" y="228372"/>
                              <a:pt x="258392" y="266204"/>
                              <a:pt x="265155" y="303400"/>
                            </a:cubicBezTo>
                            <a:cubicBezTo>
                              <a:pt x="267808" y="317989"/>
                              <a:pt x="279222" y="330774"/>
                              <a:pt x="279222" y="345603"/>
                            </a:cubicBezTo>
                            <a:cubicBezTo>
                              <a:pt x="279222" y="364937"/>
                              <a:pt x="270711" y="383354"/>
                              <a:pt x="265155" y="401873"/>
                            </a:cubicBezTo>
                            <a:cubicBezTo>
                              <a:pt x="256633" y="430280"/>
                              <a:pt x="237019" y="486280"/>
                              <a:pt x="237019" y="486280"/>
                            </a:cubicBezTo>
                            <a:cubicBezTo>
                              <a:pt x="171127" y="420386"/>
                              <a:pt x="241954" y="502731"/>
                              <a:pt x="194816" y="345603"/>
                            </a:cubicBezTo>
                            <a:cubicBezTo>
                              <a:pt x="191005" y="332899"/>
                              <a:pt x="174966" y="327824"/>
                              <a:pt x="166681" y="317467"/>
                            </a:cubicBezTo>
                            <a:cubicBezTo>
                              <a:pt x="113092" y="250480"/>
                              <a:pt x="168687" y="295359"/>
                              <a:pt x="96342" y="247129"/>
                            </a:cubicBezTo>
                            <a:cubicBezTo>
                              <a:pt x="86964" y="233061"/>
                              <a:pt x="81409" y="215488"/>
                              <a:pt x="68207" y="204926"/>
                            </a:cubicBezTo>
                            <a:cubicBezTo>
                              <a:pt x="0" y="150360"/>
                              <a:pt x="42630" y="240735"/>
                              <a:pt x="11936" y="148655"/>
                            </a:cubicBezTo>
                            <a:cubicBezTo>
                              <a:pt x="16625" y="134587"/>
                              <a:pt x="18803" y="119415"/>
                              <a:pt x="26004" y="106452"/>
                            </a:cubicBezTo>
                            <a:cubicBezTo>
                              <a:pt x="42426" y="76893"/>
                              <a:pt x="86964" y="12667"/>
                              <a:pt x="110410" y="7978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92" name="Freeform 1891"/>
                      <p:cNvSpPr/>
                      <p:nvPr/>
                    </p:nvSpPr>
                    <p:spPr>
                      <a:xfrm>
                        <a:off x="5211553" y="2391508"/>
                        <a:ext cx="302982" cy="284639"/>
                      </a:xfrm>
                      <a:custGeom>
                        <a:avLst/>
                        <a:gdLst>
                          <a:gd name="connsiteX0" fmla="*/ 302982 w 302982"/>
                          <a:gd name="connsiteY0" fmla="*/ 196947 h 284639"/>
                          <a:gd name="connsiteX1" fmla="*/ 260779 w 302982"/>
                          <a:gd name="connsiteY1" fmla="*/ 225083 h 284639"/>
                          <a:gd name="connsiteX2" fmla="*/ 148238 w 302982"/>
                          <a:gd name="connsiteY2" fmla="*/ 239150 h 284639"/>
                          <a:gd name="connsiteX3" fmla="*/ 49764 w 302982"/>
                          <a:gd name="connsiteY3" fmla="*/ 253218 h 284639"/>
                          <a:gd name="connsiteX4" fmla="*/ 7561 w 302982"/>
                          <a:gd name="connsiteY4" fmla="*/ 267286 h 284639"/>
                          <a:gd name="connsiteX5" fmla="*/ 35696 w 302982"/>
                          <a:gd name="connsiteY5" fmla="*/ 225083 h 284639"/>
                          <a:gd name="connsiteX6" fmla="*/ 91967 w 302982"/>
                          <a:gd name="connsiteY6" fmla="*/ 154744 h 284639"/>
                          <a:gd name="connsiteX7" fmla="*/ 106035 w 302982"/>
                          <a:gd name="connsiteY7" fmla="*/ 98474 h 284639"/>
                          <a:gd name="connsiteX8" fmla="*/ 134170 w 302982"/>
                          <a:gd name="connsiteY8" fmla="*/ 70338 h 284639"/>
                          <a:gd name="connsiteX9" fmla="*/ 134170 w 302982"/>
                          <a:gd name="connsiteY9" fmla="*/ 0 h 2846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02982" h="284639">
                            <a:moveTo>
                              <a:pt x="302982" y="196947"/>
                            </a:moveTo>
                            <a:cubicBezTo>
                              <a:pt x="288914" y="206326"/>
                              <a:pt x="277091" y="220634"/>
                              <a:pt x="260779" y="225083"/>
                            </a:cubicBezTo>
                            <a:cubicBezTo>
                              <a:pt x="224306" y="235030"/>
                              <a:pt x="185712" y="234154"/>
                              <a:pt x="148238" y="239150"/>
                            </a:cubicBezTo>
                            <a:lnTo>
                              <a:pt x="49764" y="253218"/>
                            </a:lnTo>
                            <a:cubicBezTo>
                              <a:pt x="35696" y="257907"/>
                              <a:pt x="14193" y="280549"/>
                              <a:pt x="7561" y="267286"/>
                            </a:cubicBezTo>
                            <a:cubicBezTo>
                              <a:pt x="0" y="252164"/>
                              <a:pt x="25134" y="238285"/>
                              <a:pt x="35696" y="225083"/>
                            </a:cubicBezTo>
                            <a:cubicBezTo>
                              <a:pt x="115877" y="124856"/>
                              <a:pt x="5372" y="284639"/>
                              <a:pt x="91967" y="154744"/>
                            </a:cubicBezTo>
                            <a:cubicBezTo>
                              <a:pt x="96656" y="135987"/>
                              <a:pt x="97389" y="115767"/>
                              <a:pt x="106035" y="98474"/>
                            </a:cubicBezTo>
                            <a:cubicBezTo>
                              <a:pt x="111966" y="86611"/>
                              <a:pt x="130526" y="83091"/>
                              <a:pt x="134170" y="70338"/>
                            </a:cubicBezTo>
                            <a:cubicBezTo>
                              <a:pt x="140611" y="47794"/>
                              <a:pt x="134170" y="23446"/>
                              <a:pt x="134170" y="0"/>
                            </a:cubicBezTo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93" name="Freeform 1892"/>
                      <p:cNvSpPr/>
                      <p:nvPr/>
                    </p:nvSpPr>
                    <p:spPr>
                      <a:xfrm>
                        <a:off x="1737077" y="1505243"/>
                        <a:ext cx="3735255" cy="2025748"/>
                      </a:xfrm>
                      <a:custGeom>
                        <a:avLst/>
                        <a:gdLst>
                          <a:gd name="connsiteX0" fmla="*/ 3721188 w 3735255"/>
                          <a:gd name="connsiteY0" fmla="*/ 689317 h 2025748"/>
                          <a:gd name="connsiteX1" fmla="*/ 3735255 w 3735255"/>
                          <a:gd name="connsiteY1" fmla="*/ 647114 h 2025748"/>
                          <a:gd name="connsiteX2" fmla="*/ 3721188 w 3735255"/>
                          <a:gd name="connsiteY2" fmla="*/ 604911 h 2025748"/>
                          <a:gd name="connsiteX3" fmla="*/ 3707120 w 3735255"/>
                          <a:gd name="connsiteY3" fmla="*/ 534572 h 2025748"/>
                          <a:gd name="connsiteX4" fmla="*/ 3678985 w 3735255"/>
                          <a:gd name="connsiteY4" fmla="*/ 450166 h 2025748"/>
                          <a:gd name="connsiteX5" fmla="*/ 3664917 w 3735255"/>
                          <a:gd name="connsiteY5" fmla="*/ 393895 h 2025748"/>
                          <a:gd name="connsiteX6" fmla="*/ 3636781 w 3735255"/>
                          <a:gd name="connsiteY6" fmla="*/ 309489 h 2025748"/>
                          <a:gd name="connsiteX7" fmla="*/ 3608646 w 3735255"/>
                          <a:gd name="connsiteY7" fmla="*/ 182880 h 2025748"/>
                          <a:gd name="connsiteX8" fmla="*/ 3580511 w 3735255"/>
                          <a:gd name="connsiteY8" fmla="*/ 140677 h 2025748"/>
                          <a:gd name="connsiteX9" fmla="*/ 3566443 w 3735255"/>
                          <a:gd name="connsiteY9" fmla="*/ 98474 h 2025748"/>
                          <a:gd name="connsiteX10" fmla="*/ 3510172 w 3735255"/>
                          <a:gd name="connsiteY10" fmla="*/ 28135 h 2025748"/>
                          <a:gd name="connsiteX11" fmla="*/ 3425766 w 3735255"/>
                          <a:gd name="connsiteY11" fmla="*/ 0 h 2025748"/>
                          <a:gd name="connsiteX12" fmla="*/ 3271021 w 3735255"/>
                          <a:gd name="connsiteY12" fmla="*/ 14068 h 2025748"/>
                          <a:gd name="connsiteX13" fmla="*/ 3186615 w 3735255"/>
                          <a:gd name="connsiteY13" fmla="*/ 42203 h 2025748"/>
                          <a:gd name="connsiteX14" fmla="*/ 3144412 w 3735255"/>
                          <a:gd name="connsiteY14" fmla="*/ 56271 h 2025748"/>
                          <a:gd name="connsiteX15" fmla="*/ 3074074 w 3735255"/>
                          <a:gd name="connsiteY15" fmla="*/ 112542 h 2025748"/>
                          <a:gd name="connsiteX16" fmla="*/ 3060006 w 3735255"/>
                          <a:gd name="connsiteY16" fmla="*/ 168812 h 2025748"/>
                          <a:gd name="connsiteX17" fmla="*/ 3031871 w 3735255"/>
                          <a:gd name="connsiteY17" fmla="*/ 196948 h 2025748"/>
                          <a:gd name="connsiteX18" fmla="*/ 3017803 w 3735255"/>
                          <a:gd name="connsiteY18" fmla="*/ 253219 h 2025748"/>
                          <a:gd name="connsiteX19" fmla="*/ 2989668 w 3735255"/>
                          <a:gd name="connsiteY19" fmla="*/ 295422 h 2025748"/>
                          <a:gd name="connsiteX20" fmla="*/ 2975600 w 3735255"/>
                          <a:gd name="connsiteY20" fmla="*/ 337625 h 2025748"/>
                          <a:gd name="connsiteX21" fmla="*/ 2919329 w 3735255"/>
                          <a:gd name="connsiteY21" fmla="*/ 422031 h 2025748"/>
                          <a:gd name="connsiteX22" fmla="*/ 2905261 w 3735255"/>
                          <a:gd name="connsiteY22" fmla="*/ 464234 h 2025748"/>
                          <a:gd name="connsiteX23" fmla="*/ 2848991 w 3735255"/>
                          <a:gd name="connsiteY23" fmla="*/ 562708 h 2025748"/>
                          <a:gd name="connsiteX24" fmla="*/ 2820855 w 3735255"/>
                          <a:gd name="connsiteY24" fmla="*/ 590843 h 2025748"/>
                          <a:gd name="connsiteX25" fmla="*/ 2806788 w 3735255"/>
                          <a:gd name="connsiteY25" fmla="*/ 633046 h 2025748"/>
                          <a:gd name="connsiteX26" fmla="*/ 2694246 w 3735255"/>
                          <a:gd name="connsiteY26" fmla="*/ 633046 h 2025748"/>
                          <a:gd name="connsiteX27" fmla="*/ 2609840 w 3735255"/>
                          <a:gd name="connsiteY27" fmla="*/ 604911 h 2025748"/>
                          <a:gd name="connsiteX28" fmla="*/ 2567637 w 3735255"/>
                          <a:gd name="connsiteY28" fmla="*/ 590843 h 2025748"/>
                          <a:gd name="connsiteX29" fmla="*/ 2469163 w 3735255"/>
                          <a:gd name="connsiteY29" fmla="*/ 562708 h 2025748"/>
                          <a:gd name="connsiteX30" fmla="*/ 1878320 w 3735255"/>
                          <a:gd name="connsiteY30" fmla="*/ 576775 h 2025748"/>
                          <a:gd name="connsiteX31" fmla="*/ 1793914 w 3735255"/>
                          <a:gd name="connsiteY31" fmla="*/ 590843 h 2025748"/>
                          <a:gd name="connsiteX32" fmla="*/ 1751711 w 3735255"/>
                          <a:gd name="connsiteY32" fmla="*/ 618979 h 2025748"/>
                          <a:gd name="connsiteX33" fmla="*/ 1695440 w 3735255"/>
                          <a:gd name="connsiteY33" fmla="*/ 633046 h 2025748"/>
                          <a:gd name="connsiteX34" fmla="*/ 1611034 w 3735255"/>
                          <a:gd name="connsiteY34" fmla="*/ 661182 h 2025748"/>
                          <a:gd name="connsiteX35" fmla="*/ 1540695 w 3735255"/>
                          <a:gd name="connsiteY35" fmla="*/ 675249 h 2025748"/>
                          <a:gd name="connsiteX36" fmla="*/ 1456289 w 3735255"/>
                          <a:gd name="connsiteY36" fmla="*/ 703385 h 2025748"/>
                          <a:gd name="connsiteX37" fmla="*/ 1414086 w 3735255"/>
                          <a:gd name="connsiteY37" fmla="*/ 717452 h 2025748"/>
                          <a:gd name="connsiteX38" fmla="*/ 1343748 w 3735255"/>
                          <a:gd name="connsiteY38" fmla="*/ 759655 h 2025748"/>
                          <a:gd name="connsiteX39" fmla="*/ 1273409 w 3735255"/>
                          <a:gd name="connsiteY39" fmla="*/ 815926 h 2025748"/>
                          <a:gd name="connsiteX40" fmla="*/ 1189003 w 3735255"/>
                          <a:gd name="connsiteY40" fmla="*/ 872197 h 2025748"/>
                          <a:gd name="connsiteX41" fmla="*/ 1146800 w 3735255"/>
                          <a:gd name="connsiteY41" fmla="*/ 900332 h 2025748"/>
                          <a:gd name="connsiteX42" fmla="*/ 1118665 w 3735255"/>
                          <a:gd name="connsiteY42" fmla="*/ 942535 h 2025748"/>
                          <a:gd name="connsiteX43" fmla="*/ 1090529 w 3735255"/>
                          <a:gd name="connsiteY43" fmla="*/ 970671 h 2025748"/>
                          <a:gd name="connsiteX44" fmla="*/ 1034258 w 3735255"/>
                          <a:gd name="connsiteY44" fmla="*/ 1055077 h 2025748"/>
                          <a:gd name="connsiteX45" fmla="*/ 992055 w 3735255"/>
                          <a:gd name="connsiteY45" fmla="*/ 1097280 h 2025748"/>
                          <a:gd name="connsiteX46" fmla="*/ 963920 w 3735255"/>
                          <a:gd name="connsiteY46" fmla="*/ 1139483 h 2025748"/>
                          <a:gd name="connsiteX47" fmla="*/ 907649 w 3735255"/>
                          <a:gd name="connsiteY47" fmla="*/ 1195754 h 2025748"/>
                          <a:gd name="connsiteX48" fmla="*/ 823243 w 3735255"/>
                          <a:gd name="connsiteY48" fmla="*/ 1294228 h 2025748"/>
                          <a:gd name="connsiteX49" fmla="*/ 781040 w 3735255"/>
                          <a:gd name="connsiteY49" fmla="*/ 1336431 h 2025748"/>
                          <a:gd name="connsiteX50" fmla="*/ 682566 w 3735255"/>
                          <a:gd name="connsiteY50" fmla="*/ 1378634 h 2025748"/>
                          <a:gd name="connsiteX51" fmla="*/ 598160 w 3735255"/>
                          <a:gd name="connsiteY51" fmla="*/ 1448972 h 2025748"/>
                          <a:gd name="connsiteX52" fmla="*/ 499686 w 3735255"/>
                          <a:gd name="connsiteY52" fmla="*/ 1505243 h 2025748"/>
                          <a:gd name="connsiteX53" fmla="*/ 415280 w 3735255"/>
                          <a:gd name="connsiteY53" fmla="*/ 1547446 h 2025748"/>
                          <a:gd name="connsiteX54" fmla="*/ 330874 w 3735255"/>
                          <a:gd name="connsiteY54" fmla="*/ 1575582 h 2025748"/>
                          <a:gd name="connsiteX55" fmla="*/ 260535 w 3735255"/>
                          <a:gd name="connsiteY55" fmla="*/ 1589649 h 2025748"/>
                          <a:gd name="connsiteX56" fmla="*/ 204265 w 3735255"/>
                          <a:gd name="connsiteY56" fmla="*/ 1603717 h 2025748"/>
                          <a:gd name="connsiteX57" fmla="*/ 7317 w 3735255"/>
                          <a:gd name="connsiteY57" fmla="*/ 1645920 h 2025748"/>
                          <a:gd name="connsiteX58" fmla="*/ 91723 w 3735255"/>
                          <a:gd name="connsiteY58" fmla="*/ 1659988 h 2025748"/>
                          <a:gd name="connsiteX59" fmla="*/ 218332 w 3735255"/>
                          <a:gd name="connsiteY59" fmla="*/ 1674055 h 2025748"/>
                          <a:gd name="connsiteX60" fmla="*/ 302738 w 3735255"/>
                          <a:gd name="connsiteY60" fmla="*/ 1702191 h 2025748"/>
                          <a:gd name="connsiteX61" fmla="*/ 471551 w 3735255"/>
                          <a:gd name="connsiteY61" fmla="*/ 1716259 h 2025748"/>
                          <a:gd name="connsiteX62" fmla="*/ 612228 w 3735255"/>
                          <a:gd name="connsiteY62" fmla="*/ 1744394 h 2025748"/>
                          <a:gd name="connsiteX63" fmla="*/ 766972 w 3735255"/>
                          <a:gd name="connsiteY63" fmla="*/ 1786597 h 2025748"/>
                          <a:gd name="connsiteX64" fmla="*/ 809175 w 3735255"/>
                          <a:gd name="connsiteY64" fmla="*/ 1800665 h 2025748"/>
                          <a:gd name="connsiteX65" fmla="*/ 865446 w 3735255"/>
                          <a:gd name="connsiteY65" fmla="*/ 1814732 h 2025748"/>
                          <a:gd name="connsiteX66" fmla="*/ 921717 w 3735255"/>
                          <a:gd name="connsiteY66" fmla="*/ 1842868 h 2025748"/>
                          <a:gd name="connsiteX67" fmla="*/ 1034258 w 3735255"/>
                          <a:gd name="connsiteY67" fmla="*/ 1871003 h 2025748"/>
                          <a:gd name="connsiteX68" fmla="*/ 1076461 w 3735255"/>
                          <a:gd name="connsiteY68" fmla="*/ 1885071 h 2025748"/>
                          <a:gd name="connsiteX69" fmla="*/ 1160868 w 3735255"/>
                          <a:gd name="connsiteY69" fmla="*/ 1899139 h 2025748"/>
                          <a:gd name="connsiteX70" fmla="*/ 1217138 w 3735255"/>
                          <a:gd name="connsiteY70" fmla="*/ 1913206 h 2025748"/>
                          <a:gd name="connsiteX71" fmla="*/ 1287477 w 3735255"/>
                          <a:gd name="connsiteY71" fmla="*/ 1927274 h 2025748"/>
                          <a:gd name="connsiteX72" fmla="*/ 1329680 w 3735255"/>
                          <a:gd name="connsiteY72" fmla="*/ 1941342 h 2025748"/>
                          <a:gd name="connsiteX73" fmla="*/ 1611034 w 3735255"/>
                          <a:gd name="connsiteY73" fmla="*/ 1969477 h 2025748"/>
                          <a:gd name="connsiteX74" fmla="*/ 1962726 w 3735255"/>
                          <a:gd name="connsiteY74" fmla="*/ 1997612 h 2025748"/>
                          <a:gd name="connsiteX75" fmla="*/ 2047132 w 3735255"/>
                          <a:gd name="connsiteY75" fmla="*/ 2011680 h 2025748"/>
                          <a:gd name="connsiteX76" fmla="*/ 2159674 w 3735255"/>
                          <a:gd name="connsiteY76" fmla="*/ 2025748 h 2025748"/>
                          <a:gd name="connsiteX77" fmla="*/ 2342554 w 3735255"/>
                          <a:gd name="connsiteY77" fmla="*/ 2011680 h 2025748"/>
                          <a:gd name="connsiteX78" fmla="*/ 2384757 w 3735255"/>
                          <a:gd name="connsiteY78" fmla="*/ 1997612 h 2025748"/>
                          <a:gd name="connsiteX79" fmla="*/ 2441028 w 3735255"/>
                          <a:gd name="connsiteY79" fmla="*/ 1983545 h 2025748"/>
                          <a:gd name="connsiteX80" fmla="*/ 2511366 w 3735255"/>
                          <a:gd name="connsiteY80" fmla="*/ 1969477 h 2025748"/>
                          <a:gd name="connsiteX81" fmla="*/ 2652043 w 3735255"/>
                          <a:gd name="connsiteY81" fmla="*/ 1927274 h 2025748"/>
                          <a:gd name="connsiteX82" fmla="*/ 2736449 w 3735255"/>
                          <a:gd name="connsiteY82" fmla="*/ 1913206 h 2025748"/>
                          <a:gd name="connsiteX83" fmla="*/ 2778652 w 3735255"/>
                          <a:gd name="connsiteY83" fmla="*/ 1885071 h 2025748"/>
                          <a:gd name="connsiteX84" fmla="*/ 2806788 w 3735255"/>
                          <a:gd name="connsiteY84" fmla="*/ 1856935 h 2025748"/>
                          <a:gd name="connsiteX85" fmla="*/ 2891194 w 3735255"/>
                          <a:gd name="connsiteY85" fmla="*/ 1828800 h 2025748"/>
                          <a:gd name="connsiteX86" fmla="*/ 2975600 w 3735255"/>
                          <a:gd name="connsiteY86" fmla="*/ 1786597 h 2025748"/>
                          <a:gd name="connsiteX87" fmla="*/ 3045938 w 3735255"/>
                          <a:gd name="connsiteY87" fmla="*/ 1730326 h 2025748"/>
                          <a:gd name="connsiteX88" fmla="*/ 3102209 w 3735255"/>
                          <a:gd name="connsiteY88" fmla="*/ 1702191 h 2025748"/>
                          <a:gd name="connsiteX89" fmla="*/ 3116277 w 3735255"/>
                          <a:gd name="connsiteY89" fmla="*/ 1659988 h 2025748"/>
                          <a:gd name="connsiteX90" fmla="*/ 3144412 w 3735255"/>
                          <a:gd name="connsiteY90" fmla="*/ 1631852 h 2025748"/>
                          <a:gd name="connsiteX91" fmla="*/ 3172548 w 3735255"/>
                          <a:gd name="connsiteY91" fmla="*/ 1420837 h 2025748"/>
                          <a:gd name="connsiteX92" fmla="*/ 3186615 w 3735255"/>
                          <a:gd name="connsiteY92" fmla="*/ 1378634 h 2025748"/>
                          <a:gd name="connsiteX93" fmla="*/ 3200683 w 3735255"/>
                          <a:gd name="connsiteY93" fmla="*/ 1322363 h 2025748"/>
                          <a:gd name="connsiteX94" fmla="*/ 3256954 w 3735255"/>
                          <a:gd name="connsiteY94" fmla="*/ 1237957 h 2025748"/>
                          <a:gd name="connsiteX95" fmla="*/ 3327292 w 3735255"/>
                          <a:gd name="connsiteY95" fmla="*/ 1167619 h 2025748"/>
                          <a:gd name="connsiteX96" fmla="*/ 3467969 w 3735255"/>
                          <a:gd name="connsiteY96" fmla="*/ 1153551 h 2025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</a:cxnLst>
                        <a:rect l="l" t="t" r="r" b="b"/>
                        <a:pathLst>
                          <a:path w="3735255" h="2025748">
                            <a:moveTo>
                              <a:pt x="3721188" y="689317"/>
                            </a:moveTo>
                            <a:cubicBezTo>
                              <a:pt x="3725877" y="675249"/>
                              <a:pt x="3735255" y="661943"/>
                              <a:pt x="3735255" y="647114"/>
                            </a:cubicBezTo>
                            <a:cubicBezTo>
                              <a:pt x="3735255" y="632285"/>
                              <a:pt x="3724784" y="619297"/>
                              <a:pt x="3721188" y="604911"/>
                            </a:cubicBezTo>
                            <a:cubicBezTo>
                              <a:pt x="3715389" y="581714"/>
                              <a:pt x="3713411" y="557640"/>
                              <a:pt x="3707120" y="534572"/>
                            </a:cubicBezTo>
                            <a:cubicBezTo>
                              <a:pt x="3699317" y="505960"/>
                              <a:pt x="3686178" y="478938"/>
                              <a:pt x="3678985" y="450166"/>
                            </a:cubicBezTo>
                            <a:cubicBezTo>
                              <a:pt x="3674296" y="431409"/>
                              <a:pt x="3670473" y="412414"/>
                              <a:pt x="3664917" y="393895"/>
                            </a:cubicBezTo>
                            <a:cubicBezTo>
                              <a:pt x="3656395" y="365488"/>
                              <a:pt x="3642597" y="338570"/>
                              <a:pt x="3636781" y="309489"/>
                            </a:cubicBezTo>
                            <a:cubicBezTo>
                              <a:pt x="3634276" y="296965"/>
                              <a:pt x="3616098" y="200267"/>
                              <a:pt x="3608646" y="182880"/>
                            </a:cubicBezTo>
                            <a:cubicBezTo>
                              <a:pt x="3601986" y="167340"/>
                              <a:pt x="3588072" y="155799"/>
                              <a:pt x="3580511" y="140677"/>
                            </a:cubicBezTo>
                            <a:cubicBezTo>
                              <a:pt x="3573879" y="127414"/>
                              <a:pt x="3573075" y="111737"/>
                              <a:pt x="3566443" y="98474"/>
                            </a:cubicBezTo>
                            <a:cubicBezTo>
                              <a:pt x="3559816" y="85220"/>
                              <a:pt x="3527619" y="36858"/>
                              <a:pt x="3510172" y="28135"/>
                            </a:cubicBezTo>
                            <a:cubicBezTo>
                              <a:pt x="3483646" y="14872"/>
                              <a:pt x="3425766" y="0"/>
                              <a:pt x="3425766" y="0"/>
                            </a:cubicBezTo>
                            <a:cubicBezTo>
                              <a:pt x="3374184" y="4689"/>
                              <a:pt x="3322027" y="5067"/>
                              <a:pt x="3271021" y="14068"/>
                            </a:cubicBezTo>
                            <a:cubicBezTo>
                              <a:pt x="3241815" y="19222"/>
                              <a:pt x="3214750" y="32825"/>
                              <a:pt x="3186615" y="42203"/>
                            </a:cubicBezTo>
                            <a:cubicBezTo>
                              <a:pt x="3172547" y="46892"/>
                              <a:pt x="3156750" y="48046"/>
                              <a:pt x="3144412" y="56271"/>
                            </a:cubicBezTo>
                            <a:cubicBezTo>
                              <a:pt x="3091173" y="91763"/>
                              <a:pt x="3114164" y="72451"/>
                              <a:pt x="3074074" y="112542"/>
                            </a:cubicBezTo>
                            <a:cubicBezTo>
                              <a:pt x="3069385" y="131299"/>
                              <a:pt x="3068652" y="151519"/>
                              <a:pt x="3060006" y="168812"/>
                            </a:cubicBezTo>
                            <a:cubicBezTo>
                              <a:pt x="3054075" y="180675"/>
                              <a:pt x="3037802" y="185085"/>
                              <a:pt x="3031871" y="196948"/>
                            </a:cubicBezTo>
                            <a:cubicBezTo>
                              <a:pt x="3023225" y="214241"/>
                              <a:pt x="3025419" y="235448"/>
                              <a:pt x="3017803" y="253219"/>
                            </a:cubicBezTo>
                            <a:cubicBezTo>
                              <a:pt x="3011143" y="268759"/>
                              <a:pt x="2997229" y="280300"/>
                              <a:pt x="2989668" y="295422"/>
                            </a:cubicBezTo>
                            <a:cubicBezTo>
                              <a:pt x="2983036" y="308685"/>
                              <a:pt x="2982801" y="324662"/>
                              <a:pt x="2975600" y="337625"/>
                            </a:cubicBezTo>
                            <a:cubicBezTo>
                              <a:pt x="2959178" y="367184"/>
                              <a:pt x="2930022" y="389952"/>
                              <a:pt x="2919329" y="422031"/>
                            </a:cubicBezTo>
                            <a:cubicBezTo>
                              <a:pt x="2914640" y="436099"/>
                              <a:pt x="2911102" y="450604"/>
                              <a:pt x="2905261" y="464234"/>
                            </a:cubicBezTo>
                            <a:cubicBezTo>
                              <a:pt x="2891931" y="495337"/>
                              <a:pt x="2870726" y="535539"/>
                              <a:pt x="2848991" y="562708"/>
                            </a:cubicBezTo>
                            <a:cubicBezTo>
                              <a:pt x="2840705" y="573065"/>
                              <a:pt x="2830234" y="581465"/>
                              <a:pt x="2820855" y="590843"/>
                            </a:cubicBezTo>
                            <a:cubicBezTo>
                              <a:pt x="2816166" y="604911"/>
                              <a:pt x="2818367" y="623783"/>
                              <a:pt x="2806788" y="633046"/>
                            </a:cubicBezTo>
                            <a:cubicBezTo>
                              <a:pt x="2772684" y="660329"/>
                              <a:pt x="2728350" y="643277"/>
                              <a:pt x="2694246" y="633046"/>
                            </a:cubicBezTo>
                            <a:cubicBezTo>
                              <a:pt x="2665840" y="624524"/>
                              <a:pt x="2637975" y="614289"/>
                              <a:pt x="2609840" y="604911"/>
                            </a:cubicBezTo>
                            <a:cubicBezTo>
                              <a:pt x="2595772" y="600222"/>
                              <a:pt x="2582023" y="594440"/>
                              <a:pt x="2567637" y="590843"/>
                            </a:cubicBezTo>
                            <a:cubicBezTo>
                              <a:pt x="2496980" y="573178"/>
                              <a:pt x="2529708" y="582889"/>
                              <a:pt x="2469163" y="562708"/>
                            </a:cubicBezTo>
                            <a:lnTo>
                              <a:pt x="1878320" y="576775"/>
                            </a:lnTo>
                            <a:cubicBezTo>
                              <a:pt x="1849821" y="577962"/>
                              <a:pt x="1820974" y="581823"/>
                              <a:pt x="1793914" y="590843"/>
                            </a:cubicBezTo>
                            <a:cubicBezTo>
                              <a:pt x="1777874" y="596190"/>
                              <a:pt x="1767251" y="612319"/>
                              <a:pt x="1751711" y="618979"/>
                            </a:cubicBezTo>
                            <a:cubicBezTo>
                              <a:pt x="1733940" y="626595"/>
                              <a:pt x="1713959" y="627490"/>
                              <a:pt x="1695440" y="633046"/>
                            </a:cubicBezTo>
                            <a:cubicBezTo>
                              <a:pt x="1667033" y="641568"/>
                              <a:pt x="1640115" y="655366"/>
                              <a:pt x="1611034" y="661182"/>
                            </a:cubicBezTo>
                            <a:cubicBezTo>
                              <a:pt x="1587588" y="665871"/>
                              <a:pt x="1563763" y="668958"/>
                              <a:pt x="1540695" y="675249"/>
                            </a:cubicBezTo>
                            <a:cubicBezTo>
                              <a:pt x="1512083" y="683052"/>
                              <a:pt x="1484424" y="694007"/>
                              <a:pt x="1456289" y="703385"/>
                            </a:cubicBezTo>
                            <a:lnTo>
                              <a:pt x="1414086" y="717452"/>
                            </a:lnTo>
                            <a:cubicBezTo>
                              <a:pt x="1359131" y="772409"/>
                              <a:pt x="1416796" y="723131"/>
                              <a:pt x="1343748" y="759655"/>
                            </a:cubicBezTo>
                            <a:cubicBezTo>
                              <a:pt x="1274904" y="794077"/>
                              <a:pt x="1325742" y="776676"/>
                              <a:pt x="1273409" y="815926"/>
                            </a:cubicBezTo>
                            <a:cubicBezTo>
                              <a:pt x="1246357" y="836215"/>
                              <a:pt x="1217138" y="853440"/>
                              <a:pt x="1189003" y="872197"/>
                            </a:cubicBezTo>
                            <a:lnTo>
                              <a:pt x="1146800" y="900332"/>
                            </a:lnTo>
                            <a:cubicBezTo>
                              <a:pt x="1137422" y="914400"/>
                              <a:pt x="1129227" y="929333"/>
                              <a:pt x="1118665" y="942535"/>
                            </a:cubicBezTo>
                            <a:cubicBezTo>
                              <a:pt x="1110379" y="952892"/>
                              <a:pt x="1098487" y="960060"/>
                              <a:pt x="1090529" y="970671"/>
                            </a:cubicBezTo>
                            <a:cubicBezTo>
                              <a:pt x="1070240" y="997723"/>
                              <a:pt x="1058168" y="1031167"/>
                              <a:pt x="1034258" y="1055077"/>
                            </a:cubicBezTo>
                            <a:cubicBezTo>
                              <a:pt x="1020190" y="1069145"/>
                              <a:pt x="1004791" y="1081996"/>
                              <a:pt x="992055" y="1097280"/>
                            </a:cubicBezTo>
                            <a:cubicBezTo>
                              <a:pt x="981231" y="1110268"/>
                              <a:pt x="974923" y="1126646"/>
                              <a:pt x="963920" y="1139483"/>
                            </a:cubicBezTo>
                            <a:cubicBezTo>
                              <a:pt x="946657" y="1159623"/>
                              <a:pt x="922363" y="1173683"/>
                              <a:pt x="907649" y="1195754"/>
                            </a:cubicBezTo>
                            <a:cubicBezTo>
                              <a:pt x="864800" y="1260028"/>
                              <a:pt x="891469" y="1226002"/>
                              <a:pt x="823243" y="1294228"/>
                            </a:cubicBezTo>
                            <a:cubicBezTo>
                              <a:pt x="809175" y="1308296"/>
                              <a:pt x="798834" y="1327534"/>
                              <a:pt x="781040" y="1336431"/>
                            </a:cubicBezTo>
                            <a:cubicBezTo>
                              <a:pt x="711506" y="1371197"/>
                              <a:pt x="744664" y="1357934"/>
                              <a:pt x="682566" y="1378634"/>
                            </a:cubicBezTo>
                            <a:cubicBezTo>
                              <a:pt x="580516" y="1514701"/>
                              <a:pt x="694829" y="1384527"/>
                              <a:pt x="598160" y="1448972"/>
                            </a:cubicBezTo>
                            <a:cubicBezTo>
                              <a:pt x="497584" y="1516022"/>
                              <a:pt x="618700" y="1475489"/>
                              <a:pt x="499686" y="1505243"/>
                            </a:cubicBezTo>
                            <a:cubicBezTo>
                              <a:pt x="454491" y="1550439"/>
                              <a:pt x="489358" y="1525223"/>
                              <a:pt x="415280" y="1547446"/>
                            </a:cubicBezTo>
                            <a:cubicBezTo>
                              <a:pt x="386873" y="1555968"/>
                              <a:pt x="359955" y="1569766"/>
                              <a:pt x="330874" y="1575582"/>
                            </a:cubicBezTo>
                            <a:cubicBezTo>
                              <a:pt x="307428" y="1580271"/>
                              <a:pt x="283876" y="1584462"/>
                              <a:pt x="260535" y="1589649"/>
                            </a:cubicBezTo>
                            <a:cubicBezTo>
                              <a:pt x="241661" y="1593843"/>
                              <a:pt x="223224" y="1599925"/>
                              <a:pt x="204265" y="1603717"/>
                            </a:cubicBezTo>
                            <a:cubicBezTo>
                              <a:pt x="0" y="1644571"/>
                              <a:pt x="258308" y="1583173"/>
                              <a:pt x="7317" y="1645920"/>
                            </a:cubicBezTo>
                            <a:cubicBezTo>
                              <a:pt x="35452" y="1650609"/>
                              <a:pt x="63450" y="1656218"/>
                              <a:pt x="91723" y="1659988"/>
                            </a:cubicBezTo>
                            <a:cubicBezTo>
                              <a:pt x="133813" y="1665600"/>
                              <a:pt x="176694" y="1665727"/>
                              <a:pt x="218332" y="1674055"/>
                            </a:cubicBezTo>
                            <a:cubicBezTo>
                              <a:pt x="247413" y="1679871"/>
                              <a:pt x="273484" y="1697315"/>
                              <a:pt x="302738" y="1702191"/>
                            </a:cubicBezTo>
                            <a:cubicBezTo>
                              <a:pt x="358436" y="1711474"/>
                              <a:pt x="415280" y="1711570"/>
                              <a:pt x="471551" y="1716259"/>
                            </a:cubicBezTo>
                            <a:cubicBezTo>
                              <a:pt x="518443" y="1725637"/>
                              <a:pt x="566861" y="1729272"/>
                              <a:pt x="612228" y="1744394"/>
                            </a:cubicBezTo>
                            <a:cubicBezTo>
                              <a:pt x="793317" y="1804756"/>
                              <a:pt x="607892" y="1746826"/>
                              <a:pt x="766972" y="1786597"/>
                            </a:cubicBezTo>
                            <a:cubicBezTo>
                              <a:pt x="781358" y="1790194"/>
                              <a:pt x="794917" y="1796591"/>
                              <a:pt x="809175" y="1800665"/>
                            </a:cubicBezTo>
                            <a:cubicBezTo>
                              <a:pt x="827765" y="1805976"/>
                              <a:pt x="846689" y="1810043"/>
                              <a:pt x="865446" y="1814732"/>
                            </a:cubicBezTo>
                            <a:cubicBezTo>
                              <a:pt x="884203" y="1824111"/>
                              <a:pt x="902442" y="1834607"/>
                              <a:pt x="921717" y="1842868"/>
                            </a:cubicBezTo>
                            <a:cubicBezTo>
                              <a:pt x="966731" y="1862159"/>
                              <a:pt x="981424" y="1857794"/>
                              <a:pt x="1034258" y="1871003"/>
                            </a:cubicBezTo>
                            <a:cubicBezTo>
                              <a:pt x="1048644" y="1874600"/>
                              <a:pt x="1061985" y="1881854"/>
                              <a:pt x="1076461" y="1885071"/>
                            </a:cubicBezTo>
                            <a:cubicBezTo>
                              <a:pt x="1104306" y="1891259"/>
                              <a:pt x="1132898" y="1893545"/>
                              <a:pt x="1160868" y="1899139"/>
                            </a:cubicBezTo>
                            <a:cubicBezTo>
                              <a:pt x="1179826" y="1902931"/>
                              <a:pt x="1198264" y="1909012"/>
                              <a:pt x="1217138" y="1913206"/>
                            </a:cubicBezTo>
                            <a:cubicBezTo>
                              <a:pt x="1240479" y="1918393"/>
                              <a:pt x="1264280" y="1921475"/>
                              <a:pt x="1287477" y="1927274"/>
                            </a:cubicBezTo>
                            <a:cubicBezTo>
                              <a:pt x="1301863" y="1930871"/>
                              <a:pt x="1315139" y="1938434"/>
                              <a:pt x="1329680" y="1941342"/>
                            </a:cubicBezTo>
                            <a:cubicBezTo>
                              <a:pt x="1414850" y="1958376"/>
                              <a:pt x="1531229" y="1963338"/>
                              <a:pt x="1611034" y="1969477"/>
                            </a:cubicBezTo>
                            <a:cubicBezTo>
                              <a:pt x="1755825" y="2017742"/>
                              <a:pt x="1606261" y="1972151"/>
                              <a:pt x="1962726" y="1997612"/>
                            </a:cubicBezTo>
                            <a:cubicBezTo>
                              <a:pt x="1991177" y="1999644"/>
                              <a:pt x="2018895" y="2007646"/>
                              <a:pt x="2047132" y="2011680"/>
                            </a:cubicBezTo>
                            <a:cubicBezTo>
                              <a:pt x="2084558" y="2017027"/>
                              <a:pt x="2122160" y="2021059"/>
                              <a:pt x="2159674" y="2025748"/>
                            </a:cubicBezTo>
                            <a:cubicBezTo>
                              <a:pt x="2220634" y="2021059"/>
                              <a:pt x="2281886" y="2019264"/>
                              <a:pt x="2342554" y="2011680"/>
                            </a:cubicBezTo>
                            <a:cubicBezTo>
                              <a:pt x="2357268" y="2009841"/>
                              <a:pt x="2370499" y="2001686"/>
                              <a:pt x="2384757" y="1997612"/>
                            </a:cubicBezTo>
                            <a:cubicBezTo>
                              <a:pt x="2403347" y="1992301"/>
                              <a:pt x="2422154" y="1987739"/>
                              <a:pt x="2441028" y="1983545"/>
                            </a:cubicBezTo>
                            <a:cubicBezTo>
                              <a:pt x="2464369" y="1978358"/>
                              <a:pt x="2488298" y="1975768"/>
                              <a:pt x="2511366" y="1969477"/>
                            </a:cubicBezTo>
                            <a:cubicBezTo>
                              <a:pt x="2610047" y="1942564"/>
                              <a:pt x="2569652" y="1943753"/>
                              <a:pt x="2652043" y="1927274"/>
                            </a:cubicBezTo>
                            <a:cubicBezTo>
                              <a:pt x="2680013" y="1921680"/>
                              <a:pt x="2708314" y="1917895"/>
                              <a:pt x="2736449" y="1913206"/>
                            </a:cubicBezTo>
                            <a:cubicBezTo>
                              <a:pt x="2750517" y="1903828"/>
                              <a:pt x="2765450" y="1895633"/>
                              <a:pt x="2778652" y="1885071"/>
                            </a:cubicBezTo>
                            <a:cubicBezTo>
                              <a:pt x="2789009" y="1876785"/>
                              <a:pt x="2794925" y="1862867"/>
                              <a:pt x="2806788" y="1856935"/>
                            </a:cubicBezTo>
                            <a:cubicBezTo>
                              <a:pt x="2833314" y="1843672"/>
                              <a:pt x="2866518" y="1845251"/>
                              <a:pt x="2891194" y="1828800"/>
                            </a:cubicBezTo>
                            <a:cubicBezTo>
                              <a:pt x="3012142" y="1748169"/>
                              <a:pt x="2859115" y="1844840"/>
                              <a:pt x="2975600" y="1786597"/>
                            </a:cubicBezTo>
                            <a:cubicBezTo>
                              <a:pt x="3077820" y="1735487"/>
                              <a:pt x="2967424" y="1782669"/>
                              <a:pt x="3045938" y="1730326"/>
                            </a:cubicBezTo>
                            <a:cubicBezTo>
                              <a:pt x="3063387" y="1718693"/>
                              <a:pt x="3083452" y="1711569"/>
                              <a:pt x="3102209" y="1702191"/>
                            </a:cubicBezTo>
                            <a:cubicBezTo>
                              <a:pt x="3106898" y="1688123"/>
                              <a:pt x="3108648" y="1672704"/>
                              <a:pt x="3116277" y="1659988"/>
                            </a:cubicBezTo>
                            <a:cubicBezTo>
                              <a:pt x="3123101" y="1648615"/>
                              <a:pt x="3140218" y="1644435"/>
                              <a:pt x="3144412" y="1631852"/>
                            </a:cubicBezTo>
                            <a:cubicBezTo>
                              <a:pt x="3148709" y="1618960"/>
                              <a:pt x="3171604" y="1426029"/>
                              <a:pt x="3172548" y="1420837"/>
                            </a:cubicBezTo>
                            <a:cubicBezTo>
                              <a:pt x="3175201" y="1406248"/>
                              <a:pt x="3182541" y="1392892"/>
                              <a:pt x="3186615" y="1378634"/>
                            </a:cubicBezTo>
                            <a:cubicBezTo>
                              <a:pt x="3191926" y="1360044"/>
                              <a:pt x="3192036" y="1339656"/>
                              <a:pt x="3200683" y="1322363"/>
                            </a:cubicBezTo>
                            <a:cubicBezTo>
                              <a:pt x="3215805" y="1292118"/>
                              <a:pt x="3238197" y="1266092"/>
                              <a:pt x="3256954" y="1237957"/>
                            </a:cubicBezTo>
                            <a:cubicBezTo>
                              <a:pt x="3285090" y="1195753"/>
                              <a:pt x="3280399" y="1191066"/>
                              <a:pt x="3327292" y="1167619"/>
                            </a:cubicBezTo>
                            <a:cubicBezTo>
                              <a:pt x="3376189" y="1143171"/>
                              <a:pt x="3408781" y="1153551"/>
                              <a:pt x="3467969" y="1153551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94" name="Freeform 1893"/>
                      <p:cNvSpPr/>
                      <p:nvPr/>
                    </p:nvSpPr>
                    <p:spPr>
                      <a:xfrm>
                        <a:off x="184489" y="2827606"/>
                        <a:ext cx="2854133" cy="1223889"/>
                      </a:xfrm>
                      <a:custGeom>
                        <a:avLst/>
                        <a:gdLst>
                          <a:gd name="connsiteX0" fmla="*/ 2221086 w 2854133"/>
                          <a:gd name="connsiteY0" fmla="*/ 56271 h 1223889"/>
                          <a:gd name="connsiteX1" fmla="*/ 2178883 w 2854133"/>
                          <a:gd name="connsiteY1" fmla="*/ 42203 h 1223889"/>
                          <a:gd name="connsiteX2" fmla="*/ 2066342 w 2854133"/>
                          <a:gd name="connsiteY2" fmla="*/ 14068 h 1223889"/>
                          <a:gd name="connsiteX3" fmla="*/ 2024139 w 2854133"/>
                          <a:gd name="connsiteY3" fmla="*/ 0 h 1223889"/>
                          <a:gd name="connsiteX4" fmla="*/ 1799056 w 2854133"/>
                          <a:gd name="connsiteY4" fmla="*/ 14068 h 1223889"/>
                          <a:gd name="connsiteX5" fmla="*/ 1686514 w 2854133"/>
                          <a:gd name="connsiteY5" fmla="*/ 42203 h 1223889"/>
                          <a:gd name="connsiteX6" fmla="*/ 1602108 w 2854133"/>
                          <a:gd name="connsiteY6" fmla="*/ 56271 h 1223889"/>
                          <a:gd name="connsiteX7" fmla="*/ 1517702 w 2854133"/>
                          <a:gd name="connsiteY7" fmla="*/ 84406 h 1223889"/>
                          <a:gd name="connsiteX8" fmla="*/ 1475499 w 2854133"/>
                          <a:gd name="connsiteY8" fmla="*/ 98474 h 1223889"/>
                          <a:gd name="connsiteX9" fmla="*/ 1433296 w 2854133"/>
                          <a:gd name="connsiteY9" fmla="*/ 126609 h 1223889"/>
                          <a:gd name="connsiteX10" fmla="*/ 1348889 w 2854133"/>
                          <a:gd name="connsiteY10" fmla="*/ 140677 h 1223889"/>
                          <a:gd name="connsiteX11" fmla="*/ 1264483 w 2854133"/>
                          <a:gd name="connsiteY11" fmla="*/ 168812 h 1223889"/>
                          <a:gd name="connsiteX12" fmla="*/ 1222280 w 2854133"/>
                          <a:gd name="connsiteY12" fmla="*/ 182880 h 1223889"/>
                          <a:gd name="connsiteX13" fmla="*/ 1151942 w 2854133"/>
                          <a:gd name="connsiteY13" fmla="*/ 196948 h 1223889"/>
                          <a:gd name="connsiteX14" fmla="*/ 1025333 w 2854133"/>
                          <a:gd name="connsiteY14" fmla="*/ 239151 h 1223889"/>
                          <a:gd name="connsiteX15" fmla="*/ 983129 w 2854133"/>
                          <a:gd name="connsiteY15" fmla="*/ 253219 h 1223889"/>
                          <a:gd name="connsiteX16" fmla="*/ 870588 w 2854133"/>
                          <a:gd name="connsiteY16" fmla="*/ 281354 h 1223889"/>
                          <a:gd name="connsiteX17" fmla="*/ 814317 w 2854133"/>
                          <a:gd name="connsiteY17" fmla="*/ 295422 h 1223889"/>
                          <a:gd name="connsiteX18" fmla="*/ 729911 w 2854133"/>
                          <a:gd name="connsiteY18" fmla="*/ 323557 h 1223889"/>
                          <a:gd name="connsiteX19" fmla="*/ 687708 w 2854133"/>
                          <a:gd name="connsiteY19" fmla="*/ 351692 h 1223889"/>
                          <a:gd name="connsiteX20" fmla="*/ 547031 w 2854133"/>
                          <a:gd name="connsiteY20" fmla="*/ 393896 h 1223889"/>
                          <a:gd name="connsiteX21" fmla="*/ 448557 w 2854133"/>
                          <a:gd name="connsiteY21" fmla="*/ 422031 h 1223889"/>
                          <a:gd name="connsiteX22" fmla="*/ 251609 w 2854133"/>
                          <a:gd name="connsiteY22" fmla="*/ 436099 h 1223889"/>
                          <a:gd name="connsiteX23" fmla="*/ 195339 w 2854133"/>
                          <a:gd name="connsiteY23" fmla="*/ 450166 h 1223889"/>
                          <a:gd name="connsiteX24" fmla="*/ 125000 w 2854133"/>
                          <a:gd name="connsiteY24" fmla="*/ 464234 h 1223889"/>
                          <a:gd name="connsiteX25" fmla="*/ 82797 w 2854133"/>
                          <a:gd name="connsiteY25" fmla="*/ 478302 h 1223889"/>
                          <a:gd name="connsiteX26" fmla="*/ 54662 w 2854133"/>
                          <a:gd name="connsiteY26" fmla="*/ 703385 h 1223889"/>
                          <a:gd name="connsiteX27" fmla="*/ 96865 w 2854133"/>
                          <a:gd name="connsiteY27" fmla="*/ 689317 h 1223889"/>
                          <a:gd name="connsiteX28" fmla="*/ 125000 w 2854133"/>
                          <a:gd name="connsiteY28" fmla="*/ 759656 h 1223889"/>
                          <a:gd name="connsiteX29" fmla="*/ 40594 w 2854133"/>
                          <a:gd name="connsiteY29" fmla="*/ 829994 h 1223889"/>
                          <a:gd name="connsiteX30" fmla="*/ 96865 w 2854133"/>
                          <a:gd name="connsiteY30" fmla="*/ 858129 h 1223889"/>
                          <a:gd name="connsiteX31" fmla="*/ 139068 w 2854133"/>
                          <a:gd name="connsiteY31" fmla="*/ 872197 h 1223889"/>
                          <a:gd name="connsiteX32" fmla="*/ 82797 w 2854133"/>
                          <a:gd name="connsiteY32" fmla="*/ 984739 h 1223889"/>
                          <a:gd name="connsiteX33" fmla="*/ 68729 w 2854133"/>
                          <a:gd name="connsiteY33" fmla="*/ 1041009 h 1223889"/>
                          <a:gd name="connsiteX34" fmla="*/ 54662 w 2854133"/>
                          <a:gd name="connsiteY34" fmla="*/ 1083212 h 1223889"/>
                          <a:gd name="connsiteX35" fmla="*/ 96865 w 2854133"/>
                          <a:gd name="connsiteY35" fmla="*/ 1181686 h 1223889"/>
                          <a:gd name="connsiteX36" fmla="*/ 139068 w 2854133"/>
                          <a:gd name="connsiteY36" fmla="*/ 1195754 h 1223889"/>
                          <a:gd name="connsiteX37" fmla="*/ 181271 w 2854133"/>
                          <a:gd name="connsiteY37" fmla="*/ 1223889 h 1223889"/>
                          <a:gd name="connsiteX38" fmla="*/ 293813 w 2854133"/>
                          <a:gd name="connsiteY38" fmla="*/ 1209822 h 1223889"/>
                          <a:gd name="connsiteX39" fmla="*/ 378219 w 2854133"/>
                          <a:gd name="connsiteY39" fmla="*/ 1153551 h 1223889"/>
                          <a:gd name="connsiteX40" fmla="*/ 420422 w 2854133"/>
                          <a:gd name="connsiteY40" fmla="*/ 1125416 h 1223889"/>
                          <a:gd name="connsiteX41" fmla="*/ 518896 w 2854133"/>
                          <a:gd name="connsiteY41" fmla="*/ 1097280 h 1223889"/>
                          <a:gd name="connsiteX42" fmla="*/ 603302 w 2854133"/>
                          <a:gd name="connsiteY42" fmla="*/ 1041009 h 1223889"/>
                          <a:gd name="connsiteX43" fmla="*/ 715843 w 2854133"/>
                          <a:gd name="connsiteY43" fmla="*/ 1012874 h 1223889"/>
                          <a:gd name="connsiteX44" fmla="*/ 758046 w 2854133"/>
                          <a:gd name="connsiteY44" fmla="*/ 998806 h 1223889"/>
                          <a:gd name="connsiteX45" fmla="*/ 1067536 w 2854133"/>
                          <a:gd name="connsiteY45" fmla="*/ 984739 h 1223889"/>
                          <a:gd name="connsiteX46" fmla="*/ 1166009 w 2854133"/>
                          <a:gd name="connsiteY46" fmla="*/ 970671 h 1223889"/>
                          <a:gd name="connsiteX47" fmla="*/ 1545837 w 2854133"/>
                          <a:gd name="connsiteY47" fmla="*/ 942536 h 1223889"/>
                          <a:gd name="connsiteX48" fmla="*/ 1588040 w 2854133"/>
                          <a:gd name="connsiteY48" fmla="*/ 928468 h 1223889"/>
                          <a:gd name="connsiteX49" fmla="*/ 1630243 w 2854133"/>
                          <a:gd name="connsiteY49" fmla="*/ 900332 h 1223889"/>
                          <a:gd name="connsiteX50" fmla="*/ 1714649 w 2854133"/>
                          <a:gd name="connsiteY50" fmla="*/ 886265 h 1223889"/>
                          <a:gd name="connsiteX51" fmla="*/ 1897529 w 2854133"/>
                          <a:gd name="connsiteY51" fmla="*/ 844062 h 1223889"/>
                          <a:gd name="connsiteX52" fmla="*/ 1939733 w 2854133"/>
                          <a:gd name="connsiteY52" fmla="*/ 829994 h 1223889"/>
                          <a:gd name="connsiteX53" fmla="*/ 2024139 w 2854133"/>
                          <a:gd name="connsiteY53" fmla="*/ 815926 h 1223889"/>
                          <a:gd name="connsiteX54" fmla="*/ 2108545 w 2854133"/>
                          <a:gd name="connsiteY54" fmla="*/ 759656 h 1223889"/>
                          <a:gd name="connsiteX55" fmla="*/ 2235154 w 2854133"/>
                          <a:gd name="connsiteY55" fmla="*/ 717452 h 1223889"/>
                          <a:gd name="connsiteX56" fmla="*/ 2277357 w 2854133"/>
                          <a:gd name="connsiteY56" fmla="*/ 703385 h 1223889"/>
                          <a:gd name="connsiteX57" fmla="*/ 2319560 w 2854133"/>
                          <a:gd name="connsiteY57" fmla="*/ 689317 h 1223889"/>
                          <a:gd name="connsiteX58" fmla="*/ 2418034 w 2854133"/>
                          <a:gd name="connsiteY58" fmla="*/ 675249 h 1223889"/>
                          <a:gd name="connsiteX59" fmla="*/ 2502440 w 2854133"/>
                          <a:gd name="connsiteY59" fmla="*/ 647114 h 1223889"/>
                          <a:gd name="connsiteX60" fmla="*/ 2544643 w 2854133"/>
                          <a:gd name="connsiteY60" fmla="*/ 633046 h 1223889"/>
                          <a:gd name="connsiteX61" fmla="*/ 2657185 w 2854133"/>
                          <a:gd name="connsiteY61" fmla="*/ 618979 h 1223889"/>
                          <a:gd name="connsiteX62" fmla="*/ 2854133 w 2854133"/>
                          <a:gd name="connsiteY62" fmla="*/ 604911 h 12238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854133" h="1223889">
                            <a:moveTo>
                              <a:pt x="2221086" y="56271"/>
                            </a:moveTo>
                            <a:cubicBezTo>
                              <a:pt x="2207018" y="51582"/>
                              <a:pt x="2193189" y="46105"/>
                              <a:pt x="2178883" y="42203"/>
                            </a:cubicBezTo>
                            <a:cubicBezTo>
                              <a:pt x="2141577" y="32029"/>
                              <a:pt x="2103026" y="26296"/>
                              <a:pt x="2066342" y="14068"/>
                            </a:cubicBezTo>
                            <a:lnTo>
                              <a:pt x="2024139" y="0"/>
                            </a:lnTo>
                            <a:cubicBezTo>
                              <a:pt x="1949111" y="4689"/>
                              <a:pt x="1873891" y="6941"/>
                              <a:pt x="1799056" y="14068"/>
                            </a:cubicBezTo>
                            <a:cubicBezTo>
                              <a:pt x="1692663" y="24201"/>
                              <a:pt x="1764743" y="24819"/>
                              <a:pt x="1686514" y="42203"/>
                            </a:cubicBezTo>
                            <a:cubicBezTo>
                              <a:pt x="1658670" y="48391"/>
                              <a:pt x="1629780" y="49353"/>
                              <a:pt x="1602108" y="56271"/>
                            </a:cubicBezTo>
                            <a:cubicBezTo>
                              <a:pt x="1573336" y="63464"/>
                              <a:pt x="1545837" y="75028"/>
                              <a:pt x="1517702" y="84406"/>
                            </a:cubicBezTo>
                            <a:cubicBezTo>
                              <a:pt x="1503634" y="89095"/>
                              <a:pt x="1487837" y="90249"/>
                              <a:pt x="1475499" y="98474"/>
                            </a:cubicBezTo>
                            <a:cubicBezTo>
                              <a:pt x="1461431" y="107852"/>
                              <a:pt x="1449336" y="121263"/>
                              <a:pt x="1433296" y="126609"/>
                            </a:cubicBezTo>
                            <a:cubicBezTo>
                              <a:pt x="1406236" y="135629"/>
                              <a:pt x="1377025" y="135988"/>
                              <a:pt x="1348889" y="140677"/>
                            </a:cubicBezTo>
                            <a:lnTo>
                              <a:pt x="1264483" y="168812"/>
                            </a:lnTo>
                            <a:cubicBezTo>
                              <a:pt x="1250415" y="173501"/>
                              <a:pt x="1236821" y="179972"/>
                              <a:pt x="1222280" y="182880"/>
                            </a:cubicBezTo>
                            <a:cubicBezTo>
                              <a:pt x="1198834" y="187569"/>
                              <a:pt x="1175010" y="190657"/>
                              <a:pt x="1151942" y="196948"/>
                            </a:cubicBezTo>
                            <a:cubicBezTo>
                              <a:pt x="1151920" y="196954"/>
                              <a:pt x="1046445" y="232114"/>
                              <a:pt x="1025333" y="239151"/>
                            </a:cubicBezTo>
                            <a:cubicBezTo>
                              <a:pt x="1011265" y="243840"/>
                              <a:pt x="997515" y="249622"/>
                              <a:pt x="983129" y="253219"/>
                            </a:cubicBezTo>
                            <a:lnTo>
                              <a:pt x="870588" y="281354"/>
                            </a:lnTo>
                            <a:cubicBezTo>
                              <a:pt x="851831" y="286043"/>
                              <a:pt x="832659" y="289308"/>
                              <a:pt x="814317" y="295422"/>
                            </a:cubicBezTo>
                            <a:cubicBezTo>
                              <a:pt x="786182" y="304800"/>
                              <a:pt x="754587" y="307106"/>
                              <a:pt x="729911" y="323557"/>
                            </a:cubicBezTo>
                            <a:cubicBezTo>
                              <a:pt x="715843" y="332935"/>
                              <a:pt x="703158" y="344825"/>
                              <a:pt x="687708" y="351692"/>
                            </a:cubicBezTo>
                            <a:cubicBezTo>
                              <a:pt x="627534" y="378436"/>
                              <a:pt x="604318" y="377528"/>
                              <a:pt x="547031" y="393896"/>
                            </a:cubicBezTo>
                            <a:cubicBezTo>
                              <a:pt x="513085" y="403595"/>
                              <a:pt x="484532" y="418034"/>
                              <a:pt x="448557" y="422031"/>
                            </a:cubicBezTo>
                            <a:cubicBezTo>
                              <a:pt x="383143" y="429299"/>
                              <a:pt x="317258" y="431410"/>
                              <a:pt x="251609" y="436099"/>
                            </a:cubicBezTo>
                            <a:cubicBezTo>
                              <a:pt x="232852" y="440788"/>
                              <a:pt x="214213" y="445972"/>
                              <a:pt x="195339" y="450166"/>
                            </a:cubicBezTo>
                            <a:cubicBezTo>
                              <a:pt x="171998" y="455353"/>
                              <a:pt x="148197" y="458435"/>
                              <a:pt x="125000" y="464234"/>
                            </a:cubicBezTo>
                            <a:cubicBezTo>
                              <a:pt x="110614" y="467831"/>
                              <a:pt x="96865" y="473613"/>
                              <a:pt x="82797" y="478302"/>
                            </a:cubicBezTo>
                            <a:cubicBezTo>
                              <a:pt x="0" y="602497"/>
                              <a:pt x="19894" y="529550"/>
                              <a:pt x="54662" y="703385"/>
                            </a:cubicBezTo>
                            <a:cubicBezTo>
                              <a:pt x="68730" y="698696"/>
                              <a:pt x="82036" y="689317"/>
                              <a:pt x="96865" y="689317"/>
                            </a:cubicBezTo>
                            <a:cubicBezTo>
                              <a:pt x="151524" y="689317"/>
                              <a:pt x="150339" y="715314"/>
                              <a:pt x="125000" y="759656"/>
                            </a:cubicBezTo>
                            <a:cubicBezTo>
                              <a:pt x="108336" y="788819"/>
                              <a:pt x="67487" y="812066"/>
                              <a:pt x="40594" y="829994"/>
                            </a:cubicBezTo>
                            <a:cubicBezTo>
                              <a:pt x="59351" y="839372"/>
                              <a:pt x="77590" y="849868"/>
                              <a:pt x="96865" y="858129"/>
                            </a:cubicBezTo>
                            <a:cubicBezTo>
                              <a:pt x="110495" y="863970"/>
                              <a:pt x="136971" y="857517"/>
                              <a:pt x="139068" y="872197"/>
                            </a:cubicBezTo>
                            <a:cubicBezTo>
                              <a:pt x="147151" y="928774"/>
                              <a:pt x="113831" y="953705"/>
                              <a:pt x="82797" y="984739"/>
                            </a:cubicBezTo>
                            <a:cubicBezTo>
                              <a:pt x="78108" y="1003496"/>
                              <a:pt x="74040" y="1022419"/>
                              <a:pt x="68729" y="1041009"/>
                            </a:cubicBezTo>
                            <a:cubicBezTo>
                              <a:pt x="64655" y="1055267"/>
                              <a:pt x="54662" y="1068383"/>
                              <a:pt x="54662" y="1083212"/>
                            </a:cubicBezTo>
                            <a:cubicBezTo>
                              <a:pt x="54662" y="1124077"/>
                              <a:pt x="61067" y="1160207"/>
                              <a:pt x="96865" y="1181686"/>
                            </a:cubicBezTo>
                            <a:cubicBezTo>
                              <a:pt x="109581" y="1189315"/>
                              <a:pt x="125805" y="1189122"/>
                              <a:pt x="139068" y="1195754"/>
                            </a:cubicBezTo>
                            <a:cubicBezTo>
                              <a:pt x="154190" y="1203315"/>
                              <a:pt x="167203" y="1214511"/>
                              <a:pt x="181271" y="1223889"/>
                            </a:cubicBezTo>
                            <a:cubicBezTo>
                              <a:pt x="218785" y="1219200"/>
                              <a:pt x="258210" y="1222537"/>
                              <a:pt x="293813" y="1209822"/>
                            </a:cubicBezTo>
                            <a:cubicBezTo>
                              <a:pt x="325658" y="1198449"/>
                              <a:pt x="350084" y="1172308"/>
                              <a:pt x="378219" y="1153551"/>
                            </a:cubicBezTo>
                            <a:cubicBezTo>
                              <a:pt x="392287" y="1144173"/>
                              <a:pt x="404020" y="1129517"/>
                              <a:pt x="420422" y="1125416"/>
                            </a:cubicBezTo>
                            <a:cubicBezTo>
                              <a:pt x="433668" y="1122105"/>
                              <a:pt x="502383" y="1106454"/>
                              <a:pt x="518896" y="1097280"/>
                            </a:cubicBezTo>
                            <a:cubicBezTo>
                              <a:pt x="548455" y="1080858"/>
                              <a:pt x="571223" y="1051702"/>
                              <a:pt x="603302" y="1041009"/>
                            </a:cubicBezTo>
                            <a:cubicBezTo>
                              <a:pt x="699781" y="1008851"/>
                              <a:pt x="580023" y="1046830"/>
                              <a:pt x="715843" y="1012874"/>
                            </a:cubicBezTo>
                            <a:cubicBezTo>
                              <a:pt x="730229" y="1009277"/>
                              <a:pt x="743265" y="999988"/>
                              <a:pt x="758046" y="998806"/>
                            </a:cubicBezTo>
                            <a:cubicBezTo>
                              <a:pt x="860987" y="990571"/>
                              <a:pt x="964373" y="989428"/>
                              <a:pt x="1067536" y="984739"/>
                            </a:cubicBezTo>
                            <a:cubicBezTo>
                              <a:pt x="1100360" y="980050"/>
                              <a:pt x="1132936" y="973033"/>
                              <a:pt x="1166009" y="970671"/>
                            </a:cubicBezTo>
                            <a:cubicBezTo>
                              <a:pt x="1570911" y="941749"/>
                              <a:pt x="1340755" y="976715"/>
                              <a:pt x="1545837" y="942536"/>
                            </a:cubicBezTo>
                            <a:cubicBezTo>
                              <a:pt x="1559905" y="937847"/>
                              <a:pt x="1574777" y="935100"/>
                              <a:pt x="1588040" y="928468"/>
                            </a:cubicBezTo>
                            <a:cubicBezTo>
                              <a:pt x="1603162" y="920907"/>
                              <a:pt x="1614203" y="905679"/>
                              <a:pt x="1630243" y="900332"/>
                            </a:cubicBezTo>
                            <a:cubicBezTo>
                              <a:pt x="1657303" y="891312"/>
                              <a:pt x="1686514" y="890954"/>
                              <a:pt x="1714649" y="886265"/>
                            </a:cubicBezTo>
                            <a:cubicBezTo>
                              <a:pt x="1830512" y="847644"/>
                              <a:pt x="1769696" y="862323"/>
                              <a:pt x="1897529" y="844062"/>
                            </a:cubicBezTo>
                            <a:cubicBezTo>
                              <a:pt x="1911597" y="839373"/>
                              <a:pt x="1925257" y="833211"/>
                              <a:pt x="1939733" y="829994"/>
                            </a:cubicBezTo>
                            <a:cubicBezTo>
                              <a:pt x="1967577" y="823806"/>
                              <a:pt x="1997810" y="826897"/>
                              <a:pt x="2024139" y="815926"/>
                            </a:cubicBezTo>
                            <a:cubicBezTo>
                              <a:pt x="2055352" y="802921"/>
                              <a:pt x="2076466" y="770349"/>
                              <a:pt x="2108545" y="759656"/>
                            </a:cubicBezTo>
                            <a:lnTo>
                              <a:pt x="2235154" y="717452"/>
                            </a:lnTo>
                            <a:lnTo>
                              <a:pt x="2277357" y="703385"/>
                            </a:lnTo>
                            <a:cubicBezTo>
                              <a:pt x="2291425" y="698696"/>
                              <a:pt x="2304880" y="691414"/>
                              <a:pt x="2319560" y="689317"/>
                            </a:cubicBezTo>
                            <a:lnTo>
                              <a:pt x="2418034" y="675249"/>
                            </a:lnTo>
                            <a:lnTo>
                              <a:pt x="2502440" y="647114"/>
                            </a:lnTo>
                            <a:cubicBezTo>
                              <a:pt x="2516508" y="642425"/>
                              <a:pt x="2529929" y="634885"/>
                              <a:pt x="2544643" y="633046"/>
                            </a:cubicBezTo>
                            <a:lnTo>
                              <a:pt x="2657185" y="618979"/>
                            </a:lnTo>
                            <a:cubicBezTo>
                              <a:pt x="2748323" y="588599"/>
                              <a:pt x="2684559" y="604911"/>
                              <a:pt x="2854133" y="604911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95" name="Freeform 1894"/>
                      <p:cNvSpPr/>
                      <p:nvPr/>
                    </p:nvSpPr>
                    <p:spPr>
                      <a:xfrm>
                        <a:off x="1420837" y="2588455"/>
                        <a:ext cx="1350498" cy="393896"/>
                      </a:xfrm>
                      <a:custGeom>
                        <a:avLst/>
                        <a:gdLst>
                          <a:gd name="connsiteX0" fmla="*/ 0 w 1350498"/>
                          <a:gd name="connsiteY0" fmla="*/ 393896 h 393896"/>
                          <a:gd name="connsiteX1" fmla="*/ 42203 w 1350498"/>
                          <a:gd name="connsiteY1" fmla="*/ 365760 h 393896"/>
                          <a:gd name="connsiteX2" fmla="*/ 154745 w 1350498"/>
                          <a:gd name="connsiteY2" fmla="*/ 337625 h 393896"/>
                          <a:gd name="connsiteX3" fmla="*/ 267286 w 1350498"/>
                          <a:gd name="connsiteY3" fmla="*/ 281354 h 393896"/>
                          <a:gd name="connsiteX4" fmla="*/ 379828 w 1350498"/>
                          <a:gd name="connsiteY4" fmla="*/ 253219 h 393896"/>
                          <a:gd name="connsiteX5" fmla="*/ 422031 w 1350498"/>
                          <a:gd name="connsiteY5" fmla="*/ 239151 h 393896"/>
                          <a:gd name="connsiteX6" fmla="*/ 534572 w 1350498"/>
                          <a:gd name="connsiteY6" fmla="*/ 225083 h 393896"/>
                          <a:gd name="connsiteX7" fmla="*/ 576775 w 1350498"/>
                          <a:gd name="connsiteY7" fmla="*/ 211016 h 393896"/>
                          <a:gd name="connsiteX8" fmla="*/ 633046 w 1350498"/>
                          <a:gd name="connsiteY8" fmla="*/ 182880 h 393896"/>
                          <a:gd name="connsiteX9" fmla="*/ 731520 w 1350498"/>
                          <a:gd name="connsiteY9" fmla="*/ 168813 h 393896"/>
                          <a:gd name="connsiteX10" fmla="*/ 815926 w 1350498"/>
                          <a:gd name="connsiteY10" fmla="*/ 140677 h 393896"/>
                          <a:gd name="connsiteX11" fmla="*/ 858129 w 1350498"/>
                          <a:gd name="connsiteY11" fmla="*/ 126610 h 393896"/>
                          <a:gd name="connsiteX12" fmla="*/ 942535 w 1350498"/>
                          <a:gd name="connsiteY12" fmla="*/ 84407 h 393896"/>
                          <a:gd name="connsiteX13" fmla="*/ 1041009 w 1350498"/>
                          <a:gd name="connsiteY13" fmla="*/ 56271 h 393896"/>
                          <a:gd name="connsiteX14" fmla="*/ 1223889 w 1350498"/>
                          <a:gd name="connsiteY14" fmla="*/ 28136 h 393896"/>
                          <a:gd name="connsiteX15" fmla="*/ 1266092 w 1350498"/>
                          <a:gd name="connsiteY15" fmla="*/ 14068 h 393896"/>
                          <a:gd name="connsiteX16" fmla="*/ 1350498 w 1350498"/>
                          <a:gd name="connsiteY16" fmla="*/ 0 h 393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350498" h="393896">
                            <a:moveTo>
                              <a:pt x="0" y="393896"/>
                            </a:moveTo>
                            <a:cubicBezTo>
                              <a:pt x="14068" y="384517"/>
                              <a:pt x="26372" y="371697"/>
                              <a:pt x="42203" y="365760"/>
                            </a:cubicBezTo>
                            <a:cubicBezTo>
                              <a:pt x="154395" y="323688"/>
                              <a:pt x="72918" y="374819"/>
                              <a:pt x="154745" y="337625"/>
                            </a:cubicBezTo>
                            <a:cubicBezTo>
                              <a:pt x="192927" y="320269"/>
                              <a:pt x="226597" y="291526"/>
                              <a:pt x="267286" y="281354"/>
                            </a:cubicBezTo>
                            <a:cubicBezTo>
                              <a:pt x="304800" y="271976"/>
                              <a:pt x="343144" y="265447"/>
                              <a:pt x="379828" y="253219"/>
                            </a:cubicBezTo>
                            <a:cubicBezTo>
                              <a:pt x="393896" y="248530"/>
                              <a:pt x="407442" y="241804"/>
                              <a:pt x="422031" y="239151"/>
                            </a:cubicBezTo>
                            <a:cubicBezTo>
                              <a:pt x="459227" y="232388"/>
                              <a:pt x="497058" y="229772"/>
                              <a:pt x="534572" y="225083"/>
                            </a:cubicBezTo>
                            <a:cubicBezTo>
                              <a:pt x="548640" y="220394"/>
                              <a:pt x="563145" y="216857"/>
                              <a:pt x="576775" y="211016"/>
                            </a:cubicBezTo>
                            <a:cubicBezTo>
                              <a:pt x="596050" y="202755"/>
                              <a:pt x="612814" y="188398"/>
                              <a:pt x="633046" y="182880"/>
                            </a:cubicBezTo>
                            <a:cubicBezTo>
                              <a:pt x="665036" y="174156"/>
                              <a:pt x="698695" y="173502"/>
                              <a:pt x="731520" y="168813"/>
                            </a:cubicBezTo>
                            <a:lnTo>
                              <a:pt x="815926" y="140677"/>
                            </a:lnTo>
                            <a:lnTo>
                              <a:pt x="858129" y="126610"/>
                            </a:lnTo>
                            <a:cubicBezTo>
                              <a:pt x="902308" y="82431"/>
                              <a:pt x="869940" y="105148"/>
                              <a:pt x="942535" y="84407"/>
                            </a:cubicBezTo>
                            <a:cubicBezTo>
                              <a:pt x="1005111" y="66528"/>
                              <a:pt x="967704" y="70932"/>
                              <a:pt x="1041009" y="56271"/>
                            </a:cubicBezTo>
                            <a:cubicBezTo>
                              <a:pt x="1089819" y="46509"/>
                              <a:pt x="1176579" y="34894"/>
                              <a:pt x="1223889" y="28136"/>
                            </a:cubicBezTo>
                            <a:cubicBezTo>
                              <a:pt x="1237957" y="23447"/>
                              <a:pt x="1251616" y="17285"/>
                              <a:pt x="1266092" y="14068"/>
                            </a:cubicBezTo>
                            <a:cubicBezTo>
                              <a:pt x="1293936" y="7880"/>
                              <a:pt x="1350498" y="0"/>
                              <a:pt x="1350498" y="0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96" name="Freeform 1895"/>
                      <p:cNvSpPr/>
                      <p:nvPr/>
                    </p:nvSpPr>
                    <p:spPr>
                      <a:xfrm>
                        <a:off x="3654334" y="2110154"/>
                        <a:ext cx="3365444" cy="2900406"/>
                      </a:xfrm>
                      <a:custGeom>
                        <a:avLst/>
                        <a:gdLst>
                          <a:gd name="connsiteX0" fmla="*/ 580041 w 3365444"/>
                          <a:gd name="connsiteY0" fmla="*/ 0 h 2900406"/>
                          <a:gd name="connsiteX1" fmla="*/ 636312 w 3365444"/>
                          <a:gd name="connsiteY1" fmla="*/ 126609 h 2900406"/>
                          <a:gd name="connsiteX2" fmla="*/ 664448 w 3365444"/>
                          <a:gd name="connsiteY2" fmla="*/ 154744 h 2900406"/>
                          <a:gd name="connsiteX3" fmla="*/ 720718 w 3365444"/>
                          <a:gd name="connsiteY3" fmla="*/ 239151 h 2900406"/>
                          <a:gd name="connsiteX4" fmla="*/ 734786 w 3365444"/>
                          <a:gd name="connsiteY4" fmla="*/ 281354 h 2900406"/>
                          <a:gd name="connsiteX5" fmla="*/ 776989 w 3365444"/>
                          <a:gd name="connsiteY5" fmla="*/ 295421 h 2900406"/>
                          <a:gd name="connsiteX6" fmla="*/ 847328 w 3365444"/>
                          <a:gd name="connsiteY6" fmla="*/ 393895 h 2900406"/>
                          <a:gd name="connsiteX7" fmla="*/ 875463 w 3365444"/>
                          <a:gd name="connsiteY7" fmla="*/ 422031 h 2900406"/>
                          <a:gd name="connsiteX8" fmla="*/ 931734 w 3365444"/>
                          <a:gd name="connsiteY8" fmla="*/ 506437 h 2900406"/>
                          <a:gd name="connsiteX9" fmla="*/ 959869 w 3365444"/>
                          <a:gd name="connsiteY9" fmla="*/ 548640 h 2900406"/>
                          <a:gd name="connsiteX10" fmla="*/ 1016140 w 3365444"/>
                          <a:gd name="connsiteY10" fmla="*/ 562708 h 2900406"/>
                          <a:gd name="connsiteX11" fmla="*/ 1072411 w 3365444"/>
                          <a:gd name="connsiteY11" fmla="*/ 633046 h 2900406"/>
                          <a:gd name="connsiteX12" fmla="*/ 1114614 w 3365444"/>
                          <a:gd name="connsiteY12" fmla="*/ 661181 h 2900406"/>
                          <a:gd name="connsiteX13" fmla="*/ 1184952 w 3365444"/>
                          <a:gd name="connsiteY13" fmla="*/ 731520 h 2900406"/>
                          <a:gd name="connsiteX14" fmla="*/ 1227155 w 3365444"/>
                          <a:gd name="connsiteY14" fmla="*/ 773723 h 2900406"/>
                          <a:gd name="connsiteX15" fmla="*/ 1269358 w 3365444"/>
                          <a:gd name="connsiteY15" fmla="*/ 787791 h 2900406"/>
                          <a:gd name="connsiteX16" fmla="*/ 1339697 w 3365444"/>
                          <a:gd name="connsiteY16" fmla="*/ 858129 h 2900406"/>
                          <a:gd name="connsiteX17" fmla="*/ 1424103 w 3365444"/>
                          <a:gd name="connsiteY17" fmla="*/ 900332 h 2900406"/>
                          <a:gd name="connsiteX18" fmla="*/ 1480374 w 3365444"/>
                          <a:gd name="connsiteY18" fmla="*/ 956603 h 2900406"/>
                          <a:gd name="connsiteX19" fmla="*/ 1564780 w 3365444"/>
                          <a:gd name="connsiteY19" fmla="*/ 1012874 h 2900406"/>
                          <a:gd name="connsiteX20" fmla="*/ 1649186 w 3365444"/>
                          <a:gd name="connsiteY20" fmla="*/ 1083212 h 2900406"/>
                          <a:gd name="connsiteX21" fmla="*/ 1761728 w 3365444"/>
                          <a:gd name="connsiteY21" fmla="*/ 1139483 h 2900406"/>
                          <a:gd name="connsiteX22" fmla="*/ 1803931 w 3365444"/>
                          <a:gd name="connsiteY22" fmla="*/ 1153551 h 2900406"/>
                          <a:gd name="connsiteX23" fmla="*/ 1846134 w 3365444"/>
                          <a:gd name="connsiteY23" fmla="*/ 1181686 h 2900406"/>
                          <a:gd name="connsiteX24" fmla="*/ 1958675 w 3365444"/>
                          <a:gd name="connsiteY24" fmla="*/ 1209821 h 2900406"/>
                          <a:gd name="connsiteX25" fmla="*/ 2043081 w 3365444"/>
                          <a:gd name="connsiteY25" fmla="*/ 1237957 h 2900406"/>
                          <a:gd name="connsiteX26" fmla="*/ 2099352 w 3365444"/>
                          <a:gd name="connsiteY26" fmla="*/ 1252024 h 2900406"/>
                          <a:gd name="connsiteX27" fmla="*/ 2183758 w 3365444"/>
                          <a:gd name="connsiteY27" fmla="*/ 1280160 h 2900406"/>
                          <a:gd name="connsiteX28" fmla="*/ 2240029 w 3365444"/>
                          <a:gd name="connsiteY28" fmla="*/ 1294228 h 2900406"/>
                          <a:gd name="connsiteX29" fmla="*/ 2310368 w 3365444"/>
                          <a:gd name="connsiteY29" fmla="*/ 1308295 h 2900406"/>
                          <a:gd name="connsiteX30" fmla="*/ 2352571 w 3365444"/>
                          <a:gd name="connsiteY30" fmla="*/ 1322363 h 2900406"/>
                          <a:gd name="connsiteX31" fmla="*/ 2408841 w 3365444"/>
                          <a:gd name="connsiteY31" fmla="*/ 1336431 h 2900406"/>
                          <a:gd name="connsiteX32" fmla="*/ 2957481 w 3365444"/>
                          <a:gd name="connsiteY32" fmla="*/ 1308295 h 2900406"/>
                          <a:gd name="connsiteX33" fmla="*/ 2999684 w 3365444"/>
                          <a:gd name="connsiteY33" fmla="*/ 1294228 h 2900406"/>
                          <a:gd name="connsiteX34" fmla="*/ 3084091 w 3365444"/>
                          <a:gd name="connsiteY34" fmla="*/ 1252024 h 2900406"/>
                          <a:gd name="connsiteX35" fmla="*/ 3126294 w 3365444"/>
                          <a:gd name="connsiteY35" fmla="*/ 1223889 h 2900406"/>
                          <a:gd name="connsiteX36" fmla="*/ 3168497 w 3365444"/>
                          <a:gd name="connsiteY36" fmla="*/ 1209821 h 2900406"/>
                          <a:gd name="connsiteX37" fmla="*/ 3295106 w 3365444"/>
                          <a:gd name="connsiteY37" fmla="*/ 1111348 h 2900406"/>
                          <a:gd name="connsiteX38" fmla="*/ 3365444 w 3365444"/>
                          <a:gd name="connsiteY38" fmla="*/ 1097280 h 2900406"/>
                          <a:gd name="connsiteX39" fmla="*/ 3351377 w 3365444"/>
                          <a:gd name="connsiteY39" fmla="*/ 1491175 h 2900406"/>
                          <a:gd name="connsiteX40" fmla="*/ 3337309 w 3365444"/>
                          <a:gd name="connsiteY40" fmla="*/ 1547446 h 2900406"/>
                          <a:gd name="connsiteX41" fmla="*/ 3309174 w 3365444"/>
                          <a:gd name="connsiteY41" fmla="*/ 1589649 h 2900406"/>
                          <a:gd name="connsiteX42" fmla="*/ 3281038 w 3365444"/>
                          <a:gd name="connsiteY42" fmla="*/ 1674055 h 2900406"/>
                          <a:gd name="connsiteX43" fmla="*/ 3210700 w 3365444"/>
                          <a:gd name="connsiteY43" fmla="*/ 1744394 h 2900406"/>
                          <a:gd name="connsiteX44" fmla="*/ 3168497 w 3365444"/>
                          <a:gd name="connsiteY44" fmla="*/ 2067951 h 2900406"/>
                          <a:gd name="connsiteX45" fmla="*/ 3140361 w 3365444"/>
                          <a:gd name="connsiteY45" fmla="*/ 2096086 h 2900406"/>
                          <a:gd name="connsiteX46" fmla="*/ 3126294 w 3365444"/>
                          <a:gd name="connsiteY46" fmla="*/ 2138289 h 2900406"/>
                          <a:gd name="connsiteX47" fmla="*/ 3098158 w 3365444"/>
                          <a:gd name="connsiteY47" fmla="*/ 2166424 h 2900406"/>
                          <a:gd name="connsiteX48" fmla="*/ 3084091 w 3365444"/>
                          <a:gd name="connsiteY48" fmla="*/ 2222695 h 2900406"/>
                          <a:gd name="connsiteX49" fmla="*/ 3055955 w 3365444"/>
                          <a:gd name="connsiteY49" fmla="*/ 2250831 h 2900406"/>
                          <a:gd name="connsiteX50" fmla="*/ 2999684 w 3365444"/>
                          <a:gd name="connsiteY50" fmla="*/ 2335237 h 2900406"/>
                          <a:gd name="connsiteX51" fmla="*/ 2746466 w 3365444"/>
                          <a:gd name="connsiteY51" fmla="*/ 2377440 h 2900406"/>
                          <a:gd name="connsiteX52" fmla="*/ 2690195 w 3365444"/>
                          <a:gd name="connsiteY52" fmla="*/ 2419643 h 2900406"/>
                          <a:gd name="connsiteX53" fmla="*/ 2633924 w 3365444"/>
                          <a:gd name="connsiteY53" fmla="*/ 2489981 h 2900406"/>
                          <a:gd name="connsiteX54" fmla="*/ 2549518 w 3365444"/>
                          <a:gd name="connsiteY54" fmla="*/ 2518117 h 2900406"/>
                          <a:gd name="connsiteX55" fmla="*/ 2479180 w 3365444"/>
                          <a:gd name="connsiteY55" fmla="*/ 2616591 h 2900406"/>
                          <a:gd name="connsiteX56" fmla="*/ 2408841 w 3365444"/>
                          <a:gd name="connsiteY56" fmla="*/ 2672861 h 2900406"/>
                          <a:gd name="connsiteX57" fmla="*/ 2380706 w 3365444"/>
                          <a:gd name="connsiteY57" fmla="*/ 2700997 h 2900406"/>
                          <a:gd name="connsiteX58" fmla="*/ 2268164 w 3365444"/>
                          <a:gd name="connsiteY58" fmla="*/ 2729132 h 2900406"/>
                          <a:gd name="connsiteX59" fmla="*/ 2127488 w 3365444"/>
                          <a:gd name="connsiteY59" fmla="*/ 2757268 h 2900406"/>
                          <a:gd name="connsiteX60" fmla="*/ 1775795 w 3365444"/>
                          <a:gd name="connsiteY60" fmla="*/ 2743200 h 2900406"/>
                          <a:gd name="connsiteX61" fmla="*/ 1705457 w 3365444"/>
                          <a:gd name="connsiteY61" fmla="*/ 2799471 h 2900406"/>
                          <a:gd name="connsiteX62" fmla="*/ 1663254 w 3365444"/>
                          <a:gd name="connsiteY62" fmla="*/ 2841674 h 2900406"/>
                          <a:gd name="connsiteX63" fmla="*/ 1564780 w 3365444"/>
                          <a:gd name="connsiteY63" fmla="*/ 2869809 h 2900406"/>
                          <a:gd name="connsiteX64" fmla="*/ 1438171 w 3365444"/>
                          <a:gd name="connsiteY64" fmla="*/ 2897944 h 2900406"/>
                          <a:gd name="connsiteX65" fmla="*/ 1241223 w 3365444"/>
                          <a:gd name="connsiteY65" fmla="*/ 2869809 h 2900406"/>
                          <a:gd name="connsiteX66" fmla="*/ 1156817 w 3365444"/>
                          <a:gd name="connsiteY66" fmla="*/ 2855741 h 2900406"/>
                          <a:gd name="connsiteX67" fmla="*/ 1072411 w 3365444"/>
                          <a:gd name="connsiteY67" fmla="*/ 2827606 h 2900406"/>
                          <a:gd name="connsiteX68" fmla="*/ 931734 w 3365444"/>
                          <a:gd name="connsiteY68" fmla="*/ 2785403 h 2900406"/>
                          <a:gd name="connsiteX69" fmla="*/ 847328 w 3365444"/>
                          <a:gd name="connsiteY69" fmla="*/ 2729132 h 2900406"/>
                          <a:gd name="connsiteX70" fmla="*/ 805124 w 3365444"/>
                          <a:gd name="connsiteY70" fmla="*/ 2715064 h 2900406"/>
                          <a:gd name="connsiteX71" fmla="*/ 720718 w 3365444"/>
                          <a:gd name="connsiteY71" fmla="*/ 2658794 h 2900406"/>
                          <a:gd name="connsiteX72" fmla="*/ 706651 w 3365444"/>
                          <a:gd name="connsiteY72" fmla="*/ 2700997 h 2900406"/>
                          <a:gd name="connsiteX73" fmla="*/ 551906 w 3365444"/>
                          <a:gd name="connsiteY73" fmla="*/ 2658794 h 2900406"/>
                          <a:gd name="connsiteX74" fmla="*/ 453432 w 3365444"/>
                          <a:gd name="connsiteY74" fmla="*/ 2616591 h 2900406"/>
                          <a:gd name="connsiteX75" fmla="*/ 397161 w 3365444"/>
                          <a:gd name="connsiteY75" fmla="*/ 2560320 h 2900406"/>
                          <a:gd name="connsiteX76" fmla="*/ 354958 w 3365444"/>
                          <a:gd name="connsiteY76" fmla="*/ 2489981 h 2900406"/>
                          <a:gd name="connsiteX77" fmla="*/ 312755 w 3365444"/>
                          <a:gd name="connsiteY77" fmla="*/ 2405575 h 2900406"/>
                          <a:gd name="connsiteX78" fmla="*/ 270552 w 3365444"/>
                          <a:gd name="connsiteY78" fmla="*/ 2377440 h 2900406"/>
                          <a:gd name="connsiteX79" fmla="*/ 256484 w 3365444"/>
                          <a:gd name="connsiteY79" fmla="*/ 2321169 h 2900406"/>
                          <a:gd name="connsiteX80" fmla="*/ 214281 w 3365444"/>
                          <a:gd name="connsiteY80" fmla="*/ 2293034 h 2900406"/>
                          <a:gd name="connsiteX81" fmla="*/ 186146 w 3365444"/>
                          <a:gd name="connsiteY81" fmla="*/ 2250831 h 2900406"/>
                          <a:gd name="connsiteX82" fmla="*/ 129875 w 3365444"/>
                          <a:gd name="connsiteY82" fmla="*/ 2180492 h 2900406"/>
                          <a:gd name="connsiteX83" fmla="*/ 87672 w 3365444"/>
                          <a:gd name="connsiteY83" fmla="*/ 2053883 h 2900406"/>
                          <a:gd name="connsiteX84" fmla="*/ 73604 w 3365444"/>
                          <a:gd name="connsiteY84" fmla="*/ 2011680 h 2900406"/>
                          <a:gd name="connsiteX85" fmla="*/ 45469 w 3365444"/>
                          <a:gd name="connsiteY85" fmla="*/ 1899138 h 2900406"/>
                          <a:gd name="connsiteX86" fmla="*/ 31401 w 3365444"/>
                          <a:gd name="connsiteY86" fmla="*/ 1772529 h 2900406"/>
                          <a:gd name="connsiteX87" fmla="*/ 17334 w 3365444"/>
                          <a:gd name="connsiteY87" fmla="*/ 1589649 h 2900406"/>
                          <a:gd name="connsiteX88" fmla="*/ 3266 w 3365444"/>
                          <a:gd name="connsiteY88" fmla="*/ 1547446 h 2900406"/>
                          <a:gd name="connsiteX89" fmla="*/ 3266 w 3365444"/>
                          <a:gd name="connsiteY89" fmla="*/ 1448972 h 29004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</a:cxnLst>
                        <a:rect l="l" t="t" r="r" b="b"/>
                        <a:pathLst>
                          <a:path w="3365444" h="2900406">
                            <a:moveTo>
                              <a:pt x="580041" y="0"/>
                            </a:moveTo>
                            <a:cubicBezTo>
                              <a:pt x="602349" y="66923"/>
                              <a:pt x="598097" y="78840"/>
                              <a:pt x="636312" y="126609"/>
                            </a:cubicBezTo>
                            <a:cubicBezTo>
                              <a:pt x="644598" y="136966"/>
                              <a:pt x="656490" y="144133"/>
                              <a:pt x="664448" y="154744"/>
                            </a:cubicBezTo>
                            <a:cubicBezTo>
                              <a:pt x="684737" y="181796"/>
                              <a:pt x="710025" y="207072"/>
                              <a:pt x="720718" y="239151"/>
                            </a:cubicBezTo>
                            <a:cubicBezTo>
                              <a:pt x="725407" y="253219"/>
                              <a:pt x="724300" y="270869"/>
                              <a:pt x="734786" y="281354"/>
                            </a:cubicBezTo>
                            <a:cubicBezTo>
                              <a:pt x="745271" y="291839"/>
                              <a:pt x="762921" y="290732"/>
                              <a:pt x="776989" y="295421"/>
                            </a:cubicBezTo>
                            <a:cubicBezTo>
                              <a:pt x="799446" y="362790"/>
                              <a:pt x="780571" y="327137"/>
                              <a:pt x="847328" y="393895"/>
                            </a:cubicBezTo>
                            <a:lnTo>
                              <a:pt x="875463" y="422031"/>
                            </a:lnTo>
                            <a:cubicBezTo>
                              <a:pt x="900186" y="496199"/>
                              <a:pt x="873191" y="436185"/>
                              <a:pt x="931734" y="506437"/>
                            </a:cubicBezTo>
                            <a:cubicBezTo>
                              <a:pt x="942558" y="519425"/>
                              <a:pt x="945801" y="539262"/>
                              <a:pt x="959869" y="548640"/>
                            </a:cubicBezTo>
                            <a:cubicBezTo>
                              <a:pt x="975956" y="559365"/>
                              <a:pt x="997383" y="558019"/>
                              <a:pt x="1016140" y="562708"/>
                            </a:cubicBezTo>
                            <a:cubicBezTo>
                              <a:pt x="1037032" y="594047"/>
                              <a:pt x="1043773" y="610136"/>
                              <a:pt x="1072411" y="633046"/>
                            </a:cubicBezTo>
                            <a:cubicBezTo>
                              <a:pt x="1085613" y="643608"/>
                              <a:pt x="1101890" y="650048"/>
                              <a:pt x="1114614" y="661181"/>
                            </a:cubicBezTo>
                            <a:cubicBezTo>
                              <a:pt x="1139568" y="683016"/>
                              <a:pt x="1161506" y="708074"/>
                              <a:pt x="1184952" y="731520"/>
                            </a:cubicBezTo>
                            <a:cubicBezTo>
                              <a:pt x="1199020" y="745588"/>
                              <a:pt x="1208281" y="767432"/>
                              <a:pt x="1227155" y="773723"/>
                            </a:cubicBezTo>
                            <a:lnTo>
                              <a:pt x="1269358" y="787791"/>
                            </a:lnTo>
                            <a:cubicBezTo>
                              <a:pt x="1292804" y="811237"/>
                              <a:pt x="1308241" y="847643"/>
                              <a:pt x="1339697" y="858129"/>
                            </a:cubicBezTo>
                            <a:cubicBezTo>
                              <a:pt x="1380544" y="871745"/>
                              <a:pt x="1389396" y="870583"/>
                              <a:pt x="1424103" y="900332"/>
                            </a:cubicBezTo>
                            <a:cubicBezTo>
                              <a:pt x="1444243" y="917595"/>
                              <a:pt x="1458303" y="941889"/>
                              <a:pt x="1480374" y="956603"/>
                            </a:cubicBezTo>
                            <a:cubicBezTo>
                              <a:pt x="1508509" y="975360"/>
                              <a:pt x="1540870" y="988964"/>
                              <a:pt x="1564780" y="1012874"/>
                            </a:cubicBezTo>
                            <a:cubicBezTo>
                              <a:pt x="1600502" y="1048596"/>
                              <a:pt x="1606097" y="1059709"/>
                              <a:pt x="1649186" y="1083212"/>
                            </a:cubicBezTo>
                            <a:cubicBezTo>
                              <a:pt x="1686007" y="1103296"/>
                              <a:pt x="1721938" y="1126220"/>
                              <a:pt x="1761728" y="1139483"/>
                            </a:cubicBezTo>
                            <a:cubicBezTo>
                              <a:pt x="1775796" y="1144172"/>
                              <a:pt x="1790668" y="1146919"/>
                              <a:pt x="1803931" y="1153551"/>
                            </a:cubicBezTo>
                            <a:cubicBezTo>
                              <a:pt x="1819053" y="1161112"/>
                              <a:pt x="1831012" y="1174125"/>
                              <a:pt x="1846134" y="1181686"/>
                            </a:cubicBezTo>
                            <a:cubicBezTo>
                              <a:pt x="1880286" y="1198762"/>
                              <a:pt x="1923353" y="1200188"/>
                              <a:pt x="1958675" y="1209821"/>
                            </a:cubicBezTo>
                            <a:cubicBezTo>
                              <a:pt x="1987287" y="1217624"/>
                              <a:pt x="2014309" y="1230764"/>
                              <a:pt x="2043081" y="1237957"/>
                            </a:cubicBezTo>
                            <a:cubicBezTo>
                              <a:pt x="2061838" y="1242646"/>
                              <a:pt x="2080833" y="1246468"/>
                              <a:pt x="2099352" y="1252024"/>
                            </a:cubicBezTo>
                            <a:cubicBezTo>
                              <a:pt x="2127759" y="1260546"/>
                              <a:pt x="2154986" y="1272967"/>
                              <a:pt x="2183758" y="1280160"/>
                            </a:cubicBezTo>
                            <a:cubicBezTo>
                              <a:pt x="2202515" y="1284849"/>
                              <a:pt x="2221155" y="1290034"/>
                              <a:pt x="2240029" y="1294228"/>
                            </a:cubicBezTo>
                            <a:cubicBezTo>
                              <a:pt x="2263370" y="1299415"/>
                              <a:pt x="2287171" y="1302496"/>
                              <a:pt x="2310368" y="1308295"/>
                            </a:cubicBezTo>
                            <a:cubicBezTo>
                              <a:pt x="2324754" y="1311891"/>
                              <a:pt x="2338313" y="1318289"/>
                              <a:pt x="2352571" y="1322363"/>
                            </a:cubicBezTo>
                            <a:cubicBezTo>
                              <a:pt x="2371161" y="1327675"/>
                              <a:pt x="2390084" y="1331742"/>
                              <a:pt x="2408841" y="1336431"/>
                            </a:cubicBezTo>
                            <a:cubicBezTo>
                              <a:pt x="2666361" y="1329073"/>
                              <a:pt x="2771853" y="1361331"/>
                              <a:pt x="2957481" y="1308295"/>
                            </a:cubicBezTo>
                            <a:cubicBezTo>
                              <a:pt x="2971739" y="1304221"/>
                              <a:pt x="2985616" y="1298917"/>
                              <a:pt x="2999684" y="1294228"/>
                            </a:cubicBezTo>
                            <a:cubicBezTo>
                              <a:pt x="3056313" y="1237599"/>
                              <a:pt x="2993348" y="1290914"/>
                              <a:pt x="3084091" y="1252024"/>
                            </a:cubicBezTo>
                            <a:cubicBezTo>
                              <a:pt x="3099631" y="1245364"/>
                              <a:pt x="3111172" y="1231450"/>
                              <a:pt x="3126294" y="1223889"/>
                            </a:cubicBezTo>
                            <a:cubicBezTo>
                              <a:pt x="3139557" y="1217257"/>
                              <a:pt x="3154429" y="1214510"/>
                              <a:pt x="3168497" y="1209821"/>
                            </a:cubicBezTo>
                            <a:cubicBezTo>
                              <a:pt x="3263388" y="1114930"/>
                              <a:pt x="3215155" y="1137997"/>
                              <a:pt x="3295106" y="1111348"/>
                            </a:cubicBezTo>
                            <a:cubicBezTo>
                              <a:pt x="3361862" y="1044592"/>
                              <a:pt x="3342989" y="1029912"/>
                              <a:pt x="3365444" y="1097280"/>
                            </a:cubicBezTo>
                            <a:cubicBezTo>
                              <a:pt x="3360755" y="1228578"/>
                              <a:pt x="3359572" y="1360049"/>
                              <a:pt x="3351377" y="1491175"/>
                            </a:cubicBezTo>
                            <a:cubicBezTo>
                              <a:pt x="3350171" y="1510472"/>
                              <a:pt x="3344925" y="1529675"/>
                              <a:pt x="3337309" y="1547446"/>
                            </a:cubicBezTo>
                            <a:cubicBezTo>
                              <a:pt x="3330649" y="1562986"/>
                              <a:pt x="3316041" y="1574199"/>
                              <a:pt x="3309174" y="1589649"/>
                            </a:cubicBezTo>
                            <a:cubicBezTo>
                              <a:pt x="3297129" y="1616750"/>
                              <a:pt x="3302009" y="1653084"/>
                              <a:pt x="3281038" y="1674055"/>
                            </a:cubicBezTo>
                            <a:lnTo>
                              <a:pt x="3210700" y="1744394"/>
                            </a:lnTo>
                            <a:cubicBezTo>
                              <a:pt x="3201729" y="1923806"/>
                              <a:pt x="3247649" y="1969012"/>
                              <a:pt x="3168497" y="2067951"/>
                            </a:cubicBezTo>
                            <a:cubicBezTo>
                              <a:pt x="3160211" y="2078308"/>
                              <a:pt x="3149740" y="2086708"/>
                              <a:pt x="3140361" y="2096086"/>
                            </a:cubicBezTo>
                            <a:cubicBezTo>
                              <a:pt x="3135672" y="2110154"/>
                              <a:pt x="3133923" y="2125574"/>
                              <a:pt x="3126294" y="2138289"/>
                            </a:cubicBezTo>
                            <a:cubicBezTo>
                              <a:pt x="3119470" y="2149662"/>
                              <a:pt x="3104089" y="2154561"/>
                              <a:pt x="3098158" y="2166424"/>
                            </a:cubicBezTo>
                            <a:cubicBezTo>
                              <a:pt x="3089511" y="2183717"/>
                              <a:pt x="3092737" y="2205402"/>
                              <a:pt x="3084091" y="2222695"/>
                            </a:cubicBezTo>
                            <a:cubicBezTo>
                              <a:pt x="3078159" y="2234558"/>
                              <a:pt x="3063312" y="2239795"/>
                              <a:pt x="3055955" y="2250831"/>
                            </a:cubicBezTo>
                            <a:cubicBezTo>
                              <a:pt x="3038820" y="2276533"/>
                              <a:pt x="3031940" y="2319109"/>
                              <a:pt x="2999684" y="2335237"/>
                            </a:cubicBezTo>
                            <a:cubicBezTo>
                              <a:pt x="2916901" y="2376628"/>
                              <a:pt x="2839752" y="2369666"/>
                              <a:pt x="2746466" y="2377440"/>
                            </a:cubicBezTo>
                            <a:cubicBezTo>
                              <a:pt x="2727709" y="2391508"/>
                              <a:pt x="2706774" y="2403064"/>
                              <a:pt x="2690195" y="2419643"/>
                            </a:cubicBezTo>
                            <a:cubicBezTo>
                              <a:pt x="2670312" y="2439526"/>
                              <a:pt x="2661770" y="2476058"/>
                              <a:pt x="2633924" y="2489981"/>
                            </a:cubicBezTo>
                            <a:cubicBezTo>
                              <a:pt x="2607398" y="2503244"/>
                              <a:pt x="2549518" y="2518117"/>
                              <a:pt x="2549518" y="2518117"/>
                            </a:cubicBezTo>
                            <a:cubicBezTo>
                              <a:pt x="2457351" y="2610284"/>
                              <a:pt x="2553248" y="2505490"/>
                              <a:pt x="2479180" y="2616591"/>
                            </a:cubicBezTo>
                            <a:cubicBezTo>
                              <a:pt x="2459771" y="2645704"/>
                              <a:pt x="2435715" y="2651362"/>
                              <a:pt x="2408841" y="2672861"/>
                            </a:cubicBezTo>
                            <a:cubicBezTo>
                              <a:pt x="2398484" y="2681147"/>
                              <a:pt x="2392079" y="2694173"/>
                              <a:pt x="2380706" y="2700997"/>
                            </a:cubicBezTo>
                            <a:cubicBezTo>
                              <a:pt x="2359488" y="2713728"/>
                              <a:pt x="2282629" y="2726502"/>
                              <a:pt x="2268164" y="2729132"/>
                            </a:cubicBezTo>
                            <a:cubicBezTo>
                              <a:pt x="2141695" y="2752127"/>
                              <a:pt x="2227015" y="2732385"/>
                              <a:pt x="2127488" y="2757268"/>
                            </a:cubicBezTo>
                            <a:cubicBezTo>
                              <a:pt x="2010257" y="2752579"/>
                              <a:pt x="1893120" y="2743200"/>
                              <a:pt x="1775795" y="2743200"/>
                            </a:cubicBezTo>
                            <a:cubicBezTo>
                              <a:pt x="1725758" y="2743200"/>
                              <a:pt x="1732461" y="2767066"/>
                              <a:pt x="1705457" y="2799471"/>
                            </a:cubicBezTo>
                            <a:cubicBezTo>
                              <a:pt x="1692721" y="2814755"/>
                              <a:pt x="1679807" y="2830639"/>
                              <a:pt x="1663254" y="2841674"/>
                            </a:cubicBezTo>
                            <a:cubicBezTo>
                              <a:pt x="1650608" y="2850104"/>
                              <a:pt x="1572983" y="2867465"/>
                              <a:pt x="1564780" y="2869809"/>
                            </a:cubicBezTo>
                            <a:cubicBezTo>
                              <a:pt x="1467814" y="2897514"/>
                              <a:pt x="1590492" y="2872558"/>
                              <a:pt x="1438171" y="2897944"/>
                            </a:cubicBezTo>
                            <a:cubicBezTo>
                              <a:pt x="1153969" y="2869525"/>
                              <a:pt x="1394204" y="2900406"/>
                              <a:pt x="1241223" y="2869809"/>
                            </a:cubicBezTo>
                            <a:cubicBezTo>
                              <a:pt x="1213253" y="2864215"/>
                              <a:pt x="1184489" y="2862659"/>
                              <a:pt x="1156817" y="2855741"/>
                            </a:cubicBezTo>
                            <a:cubicBezTo>
                              <a:pt x="1128045" y="2848548"/>
                              <a:pt x="1101183" y="2834799"/>
                              <a:pt x="1072411" y="2827606"/>
                            </a:cubicBezTo>
                            <a:cubicBezTo>
                              <a:pt x="1040957" y="2819742"/>
                              <a:pt x="952282" y="2799101"/>
                              <a:pt x="931734" y="2785403"/>
                            </a:cubicBezTo>
                            <a:cubicBezTo>
                              <a:pt x="903599" y="2766646"/>
                              <a:pt x="879407" y="2739825"/>
                              <a:pt x="847328" y="2729132"/>
                            </a:cubicBezTo>
                            <a:cubicBezTo>
                              <a:pt x="833260" y="2724443"/>
                              <a:pt x="818087" y="2722266"/>
                              <a:pt x="805124" y="2715064"/>
                            </a:cubicBezTo>
                            <a:cubicBezTo>
                              <a:pt x="775565" y="2698642"/>
                              <a:pt x="720718" y="2658794"/>
                              <a:pt x="720718" y="2658794"/>
                            </a:cubicBezTo>
                            <a:cubicBezTo>
                              <a:pt x="716029" y="2672862"/>
                              <a:pt x="721037" y="2697401"/>
                              <a:pt x="706651" y="2700997"/>
                            </a:cubicBezTo>
                            <a:cubicBezTo>
                              <a:pt x="642147" y="2717123"/>
                              <a:pt x="603220" y="2680786"/>
                              <a:pt x="551906" y="2658794"/>
                            </a:cubicBezTo>
                            <a:cubicBezTo>
                              <a:pt x="407011" y="2596696"/>
                              <a:pt x="640059" y="2709903"/>
                              <a:pt x="453432" y="2616591"/>
                            </a:cubicBezTo>
                            <a:cubicBezTo>
                              <a:pt x="434675" y="2597834"/>
                              <a:pt x="405549" y="2585485"/>
                              <a:pt x="397161" y="2560320"/>
                            </a:cubicBezTo>
                            <a:cubicBezTo>
                              <a:pt x="378900" y="2505534"/>
                              <a:pt x="393579" y="2528602"/>
                              <a:pt x="354958" y="2489981"/>
                            </a:cubicBezTo>
                            <a:cubicBezTo>
                              <a:pt x="343516" y="2455655"/>
                              <a:pt x="340027" y="2432847"/>
                              <a:pt x="312755" y="2405575"/>
                            </a:cubicBezTo>
                            <a:cubicBezTo>
                              <a:pt x="300800" y="2393620"/>
                              <a:pt x="284620" y="2386818"/>
                              <a:pt x="270552" y="2377440"/>
                            </a:cubicBezTo>
                            <a:cubicBezTo>
                              <a:pt x="265863" y="2358683"/>
                              <a:pt x="267209" y="2337256"/>
                              <a:pt x="256484" y="2321169"/>
                            </a:cubicBezTo>
                            <a:cubicBezTo>
                              <a:pt x="247106" y="2307101"/>
                              <a:pt x="226236" y="2304989"/>
                              <a:pt x="214281" y="2293034"/>
                            </a:cubicBezTo>
                            <a:cubicBezTo>
                              <a:pt x="202326" y="2281079"/>
                              <a:pt x="196708" y="2264033"/>
                              <a:pt x="186146" y="2250831"/>
                            </a:cubicBezTo>
                            <a:cubicBezTo>
                              <a:pt x="105957" y="2150593"/>
                              <a:pt x="216484" y="2310403"/>
                              <a:pt x="129875" y="2180492"/>
                            </a:cubicBezTo>
                            <a:lnTo>
                              <a:pt x="87672" y="2053883"/>
                            </a:lnTo>
                            <a:cubicBezTo>
                              <a:pt x="82983" y="2039815"/>
                              <a:pt x="77200" y="2026066"/>
                              <a:pt x="73604" y="2011680"/>
                            </a:cubicBezTo>
                            <a:lnTo>
                              <a:pt x="45469" y="1899138"/>
                            </a:lnTo>
                            <a:cubicBezTo>
                              <a:pt x="40780" y="1856935"/>
                              <a:pt x="35245" y="1814817"/>
                              <a:pt x="31401" y="1772529"/>
                            </a:cubicBezTo>
                            <a:cubicBezTo>
                              <a:pt x="25866" y="1711640"/>
                              <a:pt x="24917" y="1650317"/>
                              <a:pt x="17334" y="1589649"/>
                            </a:cubicBezTo>
                            <a:cubicBezTo>
                              <a:pt x="15495" y="1574935"/>
                              <a:pt x="4742" y="1562201"/>
                              <a:pt x="3266" y="1547446"/>
                            </a:cubicBezTo>
                            <a:cubicBezTo>
                              <a:pt x="0" y="1514784"/>
                              <a:pt x="3266" y="1481797"/>
                              <a:pt x="3266" y="1448972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97" name="Freeform 1896"/>
                      <p:cNvSpPr/>
                      <p:nvPr/>
                    </p:nvSpPr>
                    <p:spPr>
                      <a:xfrm>
                        <a:off x="1680188" y="44355"/>
                        <a:ext cx="2595427" cy="2631473"/>
                      </a:xfrm>
                      <a:custGeom>
                        <a:avLst/>
                        <a:gdLst>
                          <a:gd name="connsiteX0" fmla="*/ 2582323 w 2595427"/>
                          <a:gd name="connsiteY0" fmla="*/ 2023596 h 2631473"/>
                          <a:gd name="connsiteX1" fmla="*/ 2526052 w 2595427"/>
                          <a:gd name="connsiteY1" fmla="*/ 1953257 h 2631473"/>
                          <a:gd name="connsiteX2" fmla="*/ 2497917 w 2595427"/>
                          <a:gd name="connsiteY2" fmla="*/ 1911054 h 2631473"/>
                          <a:gd name="connsiteX3" fmla="*/ 2441646 w 2595427"/>
                          <a:gd name="connsiteY3" fmla="*/ 1882919 h 2631473"/>
                          <a:gd name="connsiteX4" fmla="*/ 2329104 w 2595427"/>
                          <a:gd name="connsiteY4" fmla="*/ 1798513 h 2631473"/>
                          <a:gd name="connsiteX5" fmla="*/ 2286901 w 2595427"/>
                          <a:gd name="connsiteY5" fmla="*/ 1784445 h 2631473"/>
                          <a:gd name="connsiteX6" fmla="*/ 2244698 w 2595427"/>
                          <a:gd name="connsiteY6" fmla="*/ 1756310 h 2631473"/>
                          <a:gd name="connsiteX7" fmla="*/ 2132157 w 2595427"/>
                          <a:gd name="connsiteY7" fmla="*/ 1728174 h 2631473"/>
                          <a:gd name="connsiteX8" fmla="*/ 2033683 w 2595427"/>
                          <a:gd name="connsiteY8" fmla="*/ 1685971 h 2631473"/>
                          <a:gd name="connsiteX9" fmla="*/ 1977412 w 2595427"/>
                          <a:gd name="connsiteY9" fmla="*/ 1671903 h 2631473"/>
                          <a:gd name="connsiteX10" fmla="*/ 1893006 w 2595427"/>
                          <a:gd name="connsiteY10" fmla="*/ 1629700 h 2631473"/>
                          <a:gd name="connsiteX11" fmla="*/ 1850803 w 2595427"/>
                          <a:gd name="connsiteY11" fmla="*/ 1601565 h 2631473"/>
                          <a:gd name="connsiteX12" fmla="*/ 1808600 w 2595427"/>
                          <a:gd name="connsiteY12" fmla="*/ 1587497 h 2631473"/>
                          <a:gd name="connsiteX13" fmla="*/ 1766397 w 2595427"/>
                          <a:gd name="connsiteY13" fmla="*/ 1559362 h 2631473"/>
                          <a:gd name="connsiteX14" fmla="*/ 1724194 w 2595427"/>
                          <a:gd name="connsiteY14" fmla="*/ 1545294 h 2631473"/>
                          <a:gd name="connsiteX15" fmla="*/ 1583517 w 2595427"/>
                          <a:gd name="connsiteY15" fmla="*/ 1474956 h 2631473"/>
                          <a:gd name="connsiteX16" fmla="*/ 1499110 w 2595427"/>
                          <a:gd name="connsiteY16" fmla="*/ 1432753 h 2631473"/>
                          <a:gd name="connsiteX17" fmla="*/ 1414704 w 2595427"/>
                          <a:gd name="connsiteY17" fmla="*/ 1348347 h 2631473"/>
                          <a:gd name="connsiteX18" fmla="*/ 1386569 w 2595427"/>
                          <a:gd name="connsiteY18" fmla="*/ 1320211 h 2631473"/>
                          <a:gd name="connsiteX19" fmla="*/ 1344366 w 2595427"/>
                          <a:gd name="connsiteY19" fmla="*/ 1292076 h 2631473"/>
                          <a:gd name="connsiteX20" fmla="*/ 1316230 w 2595427"/>
                          <a:gd name="connsiteY20" fmla="*/ 1263940 h 2631473"/>
                          <a:gd name="connsiteX21" fmla="*/ 1231824 w 2595427"/>
                          <a:gd name="connsiteY21" fmla="*/ 1207670 h 2631473"/>
                          <a:gd name="connsiteX22" fmla="*/ 1161486 w 2595427"/>
                          <a:gd name="connsiteY22" fmla="*/ 1137331 h 2631473"/>
                          <a:gd name="connsiteX23" fmla="*/ 1048944 w 2595427"/>
                          <a:gd name="connsiteY23" fmla="*/ 1052925 h 2631473"/>
                          <a:gd name="connsiteX24" fmla="*/ 1020809 w 2595427"/>
                          <a:gd name="connsiteY24" fmla="*/ 1010722 h 2631473"/>
                          <a:gd name="connsiteX25" fmla="*/ 978606 w 2595427"/>
                          <a:gd name="connsiteY25" fmla="*/ 982587 h 2631473"/>
                          <a:gd name="connsiteX26" fmla="*/ 950470 w 2595427"/>
                          <a:gd name="connsiteY26" fmla="*/ 954451 h 2631473"/>
                          <a:gd name="connsiteX27" fmla="*/ 908267 w 2595427"/>
                          <a:gd name="connsiteY27" fmla="*/ 926316 h 2631473"/>
                          <a:gd name="connsiteX28" fmla="*/ 880132 w 2595427"/>
                          <a:gd name="connsiteY28" fmla="*/ 898180 h 2631473"/>
                          <a:gd name="connsiteX29" fmla="*/ 837929 w 2595427"/>
                          <a:gd name="connsiteY29" fmla="*/ 870045 h 2631473"/>
                          <a:gd name="connsiteX30" fmla="*/ 795726 w 2595427"/>
                          <a:gd name="connsiteY30" fmla="*/ 827842 h 2631473"/>
                          <a:gd name="connsiteX31" fmla="*/ 753523 w 2595427"/>
                          <a:gd name="connsiteY31" fmla="*/ 813774 h 2631473"/>
                          <a:gd name="connsiteX32" fmla="*/ 697252 w 2595427"/>
                          <a:gd name="connsiteY32" fmla="*/ 757503 h 2631473"/>
                          <a:gd name="connsiteX33" fmla="*/ 669117 w 2595427"/>
                          <a:gd name="connsiteY33" fmla="*/ 701233 h 2631473"/>
                          <a:gd name="connsiteX34" fmla="*/ 598778 w 2595427"/>
                          <a:gd name="connsiteY34" fmla="*/ 630894 h 2631473"/>
                          <a:gd name="connsiteX35" fmla="*/ 556575 w 2595427"/>
                          <a:gd name="connsiteY35" fmla="*/ 588691 h 2631473"/>
                          <a:gd name="connsiteX36" fmla="*/ 500304 w 2595427"/>
                          <a:gd name="connsiteY36" fmla="*/ 518353 h 2631473"/>
                          <a:gd name="connsiteX37" fmla="*/ 444034 w 2595427"/>
                          <a:gd name="connsiteY37" fmla="*/ 419879 h 2631473"/>
                          <a:gd name="connsiteX38" fmla="*/ 415898 w 2595427"/>
                          <a:gd name="connsiteY38" fmla="*/ 391743 h 2631473"/>
                          <a:gd name="connsiteX39" fmla="*/ 387763 w 2595427"/>
                          <a:gd name="connsiteY39" fmla="*/ 307337 h 2631473"/>
                          <a:gd name="connsiteX40" fmla="*/ 373695 w 2595427"/>
                          <a:gd name="connsiteY40" fmla="*/ 251067 h 2631473"/>
                          <a:gd name="connsiteX41" fmla="*/ 331492 w 2595427"/>
                          <a:gd name="connsiteY41" fmla="*/ 222931 h 2631473"/>
                          <a:gd name="connsiteX42" fmla="*/ 303357 w 2595427"/>
                          <a:gd name="connsiteY42" fmla="*/ 54119 h 2631473"/>
                          <a:gd name="connsiteX43" fmla="*/ 247086 w 2595427"/>
                          <a:gd name="connsiteY43" fmla="*/ 180728 h 2631473"/>
                          <a:gd name="connsiteX44" fmla="*/ 204883 w 2595427"/>
                          <a:gd name="connsiteY44" fmla="*/ 251067 h 2631473"/>
                          <a:gd name="connsiteX45" fmla="*/ 176747 w 2595427"/>
                          <a:gd name="connsiteY45" fmla="*/ 335473 h 2631473"/>
                          <a:gd name="connsiteX46" fmla="*/ 148612 w 2595427"/>
                          <a:gd name="connsiteY46" fmla="*/ 391743 h 2631473"/>
                          <a:gd name="connsiteX47" fmla="*/ 120477 w 2595427"/>
                          <a:gd name="connsiteY47" fmla="*/ 476150 h 2631473"/>
                          <a:gd name="connsiteX48" fmla="*/ 106409 w 2595427"/>
                          <a:gd name="connsiteY48" fmla="*/ 518353 h 2631473"/>
                          <a:gd name="connsiteX49" fmla="*/ 148612 w 2595427"/>
                          <a:gd name="connsiteY49" fmla="*/ 743436 h 2631473"/>
                          <a:gd name="connsiteX50" fmla="*/ 190815 w 2595427"/>
                          <a:gd name="connsiteY50" fmla="*/ 771571 h 2631473"/>
                          <a:gd name="connsiteX51" fmla="*/ 218950 w 2595427"/>
                          <a:gd name="connsiteY51" fmla="*/ 813774 h 2631473"/>
                          <a:gd name="connsiteX52" fmla="*/ 247086 w 2595427"/>
                          <a:gd name="connsiteY52" fmla="*/ 841910 h 2631473"/>
                          <a:gd name="connsiteX53" fmla="*/ 261154 w 2595427"/>
                          <a:gd name="connsiteY53" fmla="*/ 884113 h 2631473"/>
                          <a:gd name="connsiteX54" fmla="*/ 190815 w 2595427"/>
                          <a:gd name="connsiteY54" fmla="*/ 982587 h 2631473"/>
                          <a:gd name="connsiteX55" fmla="*/ 134544 w 2595427"/>
                          <a:gd name="connsiteY55" fmla="*/ 1052925 h 2631473"/>
                          <a:gd name="connsiteX56" fmla="*/ 78274 w 2595427"/>
                          <a:gd name="connsiteY56" fmla="*/ 1123263 h 2631473"/>
                          <a:gd name="connsiteX57" fmla="*/ 36070 w 2595427"/>
                          <a:gd name="connsiteY57" fmla="*/ 1221737 h 2631473"/>
                          <a:gd name="connsiteX58" fmla="*/ 106409 w 2595427"/>
                          <a:gd name="connsiteY58" fmla="*/ 1601565 h 2631473"/>
                          <a:gd name="connsiteX59" fmla="*/ 148612 w 2595427"/>
                          <a:gd name="connsiteY59" fmla="*/ 1629700 h 2631473"/>
                          <a:gd name="connsiteX60" fmla="*/ 190815 w 2595427"/>
                          <a:gd name="connsiteY60" fmla="*/ 1981393 h 2631473"/>
                          <a:gd name="connsiteX61" fmla="*/ 204883 w 2595427"/>
                          <a:gd name="connsiteY61" fmla="*/ 2023596 h 2631473"/>
                          <a:gd name="connsiteX62" fmla="*/ 247086 w 2595427"/>
                          <a:gd name="connsiteY62" fmla="*/ 2079867 h 2631473"/>
                          <a:gd name="connsiteX63" fmla="*/ 275221 w 2595427"/>
                          <a:gd name="connsiteY63" fmla="*/ 2122070 h 2631473"/>
                          <a:gd name="connsiteX64" fmla="*/ 289289 w 2595427"/>
                          <a:gd name="connsiteY64" fmla="*/ 2164273 h 2631473"/>
                          <a:gd name="connsiteX65" fmla="*/ 331492 w 2595427"/>
                          <a:gd name="connsiteY65" fmla="*/ 2178340 h 2631473"/>
                          <a:gd name="connsiteX66" fmla="*/ 373695 w 2595427"/>
                          <a:gd name="connsiteY66" fmla="*/ 2248679 h 2631473"/>
                          <a:gd name="connsiteX67" fmla="*/ 401830 w 2595427"/>
                          <a:gd name="connsiteY67" fmla="*/ 2290882 h 2631473"/>
                          <a:gd name="connsiteX68" fmla="*/ 542507 w 2595427"/>
                          <a:gd name="connsiteY68" fmla="*/ 2403423 h 2631473"/>
                          <a:gd name="connsiteX69" fmla="*/ 584710 w 2595427"/>
                          <a:gd name="connsiteY69" fmla="*/ 2417491 h 2631473"/>
                          <a:gd name="connsiteX70" fmla="*/ 612846 w 2595427"/>
                          <a:gd name="connsiteY70" fmla="*/ 2445627 h 2631473"/>
                          <a:gd name="connsiteX71" fmla="*/ 669117 w 2595427"/>
                          <a:gd name="connsiteY71" fmla="*/ 2459694 h 2631473"/>
                          <a:gd name="connsiteX72" fmla="*/ 767590 w 2595427"/>
                          <a:gd name="connsiteY72" fmla="*/ 2487830 h 2631473"/>
                          <a:gd name="connsiteX73" fmla="*/ 837929 w 2595427"/>
                          <a:gd name="connsiteY73" fmla="*/ 2558168 h 2631473"/>
                          <a:gd name="connsiteX74" fmla="*/ 880132 w 2595427"/>
                          <a:gd name="connsiteY74" fmla="*/ 2572236 h 2631473"/>
                          <a:gd name="connsiteX75" fmla="*/ 922335 w 2595427"/>
                          <a:gd name="connsiteY75" fmla="*/ 2600371 h 2631473"/>
                          <a:gd name="connsiteX76" fmla="*/ 992674 w 2595427"/>
                          <a:gd name="connsiteY76" fmla="*/ 2614439 h 2631473"/>
                          <a:gd name="connsiteX77" fmla="*/ 1063012 w 2595427"/>
                          <a:gd name="connsiteY77" fmla="*/ 2628507 h 26314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</a:cxnLst>
                        <a:rect l="l" t="t" r="r" b="b"/>
                        <a:pathLst>
                          <a:path w="2595427" h="2631473">
                            <a:moveTo>
                              <a:pt x="2582323" y="2023596"/>
                            </a:moveTo>
                            <a:cubicBezTo>
                              <a:pt x="2553146" y="1906890"/>
                              <a:pt x="2595427" y="2008757"/>
                              <a:pt x="2526052" y="1953257"/>
                            </a:cubicBezTo>
                            <a:cubicBezTo>
                              <a:pt x="2512850" y="1942695"/>
                              <a:pt x="2510905" y="1921878"/>
                              <a:pt x="2497917" y="1911054"/>
                            </a:cubicBezTo>
                            <a:cubicBezTo>
                              <a:pt x="2481807" y="1897629"/>
                              <a:pt x="2460403" y="1892297"/>
                              <a:pt x="2441646" y="1882919"/>
                            </a:cubicBezTo>
                            <a:cubicBezTo>
                              <a:pt x="2408317" y="1849590"/>
                              <a:pt x="2376827" y="1814421"/>
                              <a:pt x="2329104" y="1798513"/>
                            </a:cubicBezTo>
                            <a:cubicBezTo>
                              <a:pt x="2315036" y="1793824"/>
                              <a:pt x="2300164" y="1791077"/>
                              <a:pt x="2286901" y="1784445"/>
                            </a:cubicBezTo>
                            <a:cubicBezTo>
                              <a:pt x="2271779" y="1776884"/>
                              <a:pt x="2259820" y="1763871"/>
                              <a:pt x="2244698" y="1756310"/>
                            </a:cubicBezTo>
                            <a:cubicBezTo>
                              <a:pt x="2212541" y="1740231"/>
                              <a:pt x="2164262" y="1736200"/>
                              <a:pt x="2132157" y="1728174"/>
                            </a:cubicBezTo>
                            <a:cubicBezTo>
                              <a:pt x="2062283" y="1710706"/>
                              <a:pt x="2114214" y="1716171"/>
                              <a:pt x="2033683" y="1685971"/>
                            </a:cubicBezTo>
                            <a:cubicBezTo>
                              <a:pt x="2015580" y="1679182"/>
                              <a:pt x="1996169" y="1676592"/>
                              <a:pt x="1977412" y="1671903"/>
                            </a:cubicBezTo>
                            <a:cubicBezTo>
                              <a:pt x="1856464" y="1591272"/>
                              <a:pt x="2009491" y="1687943"/>
                              <a:pt x="1893006" y="1629700"/>
                            </a:cubicBezTo>
                            <a:cubicBezTo>
                              <a:pt x="1877884" y="1622139"/>
                              <a:pt x="1865925" y="1609126"/>
                              <a:pt x="1850803" y="1601565"/>
                            </a:cubicBezTo>
                            <a:cubicBezTo>
                              <a:pt x="1837540" y="1594933"/>
                              <a:pt x="1821863" y="1594129"/>
                              <a:pt x="1808600" y="1587497"/>
                            </a:cubicBezTo>
                            <a:cubicBezTo>
                              <a:pt x="1793478" y="1579936"/>
                              <a:pt x="1781519" y="1566923"/>
                              <a:pt x="1766397" y="1559362"/>
                            </a:cubicBezTo>
                            <a:cubicBezTo>
                              <a:pt x="1753134" y="1552730"/>
                              <a:pt x="1737157" y="1552495"/>
                              <a:pt x="1724194" y="1545294"/>
                            </a:cubicBezTo>
                            <a:cubicBezTo>
                              <a:pt x="1587160" y="1469164"/>
                              <a:pt x="1693485" y="1502447"/>
                              <a:pt x="1583517" y="1474956"/>
                            </a:cubicBezTo>
                            <a:cubicBezTo>
                              <a:pt x="1470566" y="1362005"/>
                              <a:pt x="1671956" y="1553744"/>
                              <a:pt x="1499110" y="1432753"/>
                            </a:cubicBezTo>
                            <a:cubicBezTo>
                              <a:pt x="1466513" y="1409935"/>
                              <a:pt x="1442839" y="1376482"/>
                              <a:pt x="1414704" y="1348347"/>
                            </a:cubicBezTo>
                            <a:cubicBezTo>
                              <a:pt x="1405326" y="1338968"/>
                              <a:pt x="1397605" y="1327568"/>
                              <a:pt x="1386569" y="1320211"/>
                            </a:cubicBezTo>
                            <a:cubicBezTo>
                              <a:pt x="1372501" y="1310833"/>
                              <a:pt x="1357568" y="1302638"/>
                              <a:pt x="1344366" y="1292076"/>
                            </a:cubicBezTo>
                            <a:cubicBezTo>
                              <a:pt x="1334009" y="1283790"/>
                              <a:pt x="1326841" y="1271898"/>
                              <a:pt x="1316230" y="1263940"/>
                            </a:cubicBezTo>
                            <a:cubicBezTo>
                              <a:pt x="1289178" y="1243651"/>
                              <a:pt x="1231824" y="1207670"/>
                              <a:pt x="1231824" y="1207670"/>
                            </a:cubicBezTo>
                            <a:cubicBezTo>
                              <a:pt x="1175556" y="1123267"/>
                              <a:pt x="1236511" y="1202978"/>
                              <a:pt x="1161486" y="1137331"/>
                            </a:cubicBezTo>
                            <a:cubicBezTo>
                              <a:pt x="1062011" y="1050291"/>
                              <a:pt x="1130944" y="1080259"/>
                              <a:pt x="1048944" y="1052925"/>
                            </a:cubicBezTo>
                            <a:cubicBezTo>
                              <a:pt x="1039566" y="1038857"/>
                              <a:pt x="1032764" y="1022677"/>
                              <a:pt x="1020809" y="1010722"/>
                            </a:cubicBezTo>
                            <a:cubicBezTo>
                              <a:pt x="1008854" y="998767"/>
                              <a:pt x="991808" y="993149"/>
                              <a:pt x="978606" y="982587"/>
                            </a:cubicBezTo>
                            <a:cubicBezTo>
                              <a:pt x="968249" y="974301"/>
                              <a:pt x="960827" y="962737"/>
                              <a:pt x="950470" y="954451"/>
                            </a:cubicBezTo>
                            <a:cubicBezTo>
                              <a:pt x="937268" y="943889"/>
                              <a:pt x="921469" y="936878"/>
                              <a:pt x="908267" y="926316"/>
                            </a:cubicBezTo>
                            <a:cubicBezTo>
                              <a:pt x="897910" y="918030"/>
                              <a:pt x="890489" y="906466"/>
                              <a:pt x="880132" y="898180"/>
                            </a:cubicBezTo>
                            <a:cubicBezTo>
                              <a:pt x="866930" y="887618"/>
                              <a:pt x="850917" y="880869"/>
                              <a:pt x="837929" y="870045"/>
                            </a:cubicBezTo>
                            <a:cubicBezTo>
                              <a:pt x="822645" y="857309"/>
                              <a:pt x="812279" y="838878"/>
                              <a:pt x="795726" y="827842"/>
                            </a:cubicBezTo>
                            <a:cubicBezTo>
                              <a:pt x="783388" y="819617"/>
                              <a:pt x="767591" y="818463"/>
                              <a:pt x="753523" y="813774"/>
                            </a:cubicBezTo>
                            <a:cubicBezTo>
                              <a:pt x="734766" y="795017"/>
                              <a:pt x="709115" y="781229"/>
                              <a:pt x="697252" y="757503"/>
                            </a:cubicBezTo>
                            <a:cubicBezTo>
                              <a:pt x="687874" y="738746"/>
                              <a:pt x="681992" y="717786"/>
                              <a:pt x="669117" y="701233"/>
                            </a:cubicBezTo>
                            <a:cubicBezTo>
                              <a:pt x="648760" y="675060"/>
                              <a:pt x="622224" y="654340"/>
                              <a:pt x="598778" y="630894"/>
                            </a:cubicBezTo>
                            <a:cubicBezTo>
                              <a:pt x="584710" y="616826"/>
                              <a:pt x="567610" y="605244"/>
                              <a:pt x="556575" y="588691"/>
                            </a:cubicBezTo>
                            <a:cubicBezTo>
                              <a:pt x="469979" y="458795"/>
                              <a:pt x="580485" y="618579"/>
                              <a:pt x="500304" y="518353"/>
                            </a:cubicBezTo>
                            <a:cubicBezTo>
                              <a:pt x="442750" y="446411"/>
                              <a:pt x="501792" y="506516"/>
                              <a:pt x="444034" y="419879"/>
                            </a:cubicBezTo>
                            <a:cubicBezTo>
                              <a:pt x="436677" y="408843"/>
                              <a:pt x="425277" y="401122"/>
                              <a:pt x="415898" y="391743"/>
                            </a:cubicBezTo>
                            <a:cubicBezTo>
                              <a:pt x="406520" y="363608"/>
                              <a:pt x="394956" y="336109"/>
                              <a:pt x="387763" y="307337"/>
                            </a:cubicBezTo>
                            <a:cubicBezTo>
                              <a:pt x="383074" y="288580"/>
                              <a:pt x="384420" y="267154"/>
                              <a:pt x="373695" y="251067"/>
                            </a:cubicBezTo>
                            <a:cubicBezTo>
                              <a:pt x="364316" y="236999"/>
                              <a:pt x="345560" y="232310"/>
                              <a:pt x="331492" y="222931"/>
                            </a:cubicBezTo>
                            <a:cubicBezTo>
                              <a:pt x="322114" y="166660"/>
                              <a:pt x="321397" y="0"/>
                              <a:pt x="303357" y="54119"/>
                            </a:cubicBezTo>
                            <a:cubicBezTo>
                              <a:pt x="230768" y="271880"/>
                              <a:pt x="313965" y="46969"/>
                              <a:pt x="247086" y="180728"/>
                            </a:cubicBezTo>
                            <a:cubicBezTo>
                              <a:pt x="210562" y="253776"/>
                              <a:pt x="259837" y="196111"/>
                              <a:pt x="204883" y="251067"/>
                            </a:cubicBezTo>
                            <a:cubicBezTo>
                              <a:pt x="195504" y="279202"/>
                              <a:pt x="190010" y="308947"/>
                              <a:pt x="176747" y="335473"/>
                            </a:cubicBezTo>
                            <a:cubicBezTo>
                              <a:pt x="167369" y="354230"/>
                              <a:pt x="156400" y="372272"/>
                              <a:pt x="148612" y="391743"/>
                            </a:cubicBezTo>
                            <a:cubicBezTo>
                              <a:pt x="137598" y="419279"/>
                              <a:pt x="129855" y="448014"/>
                              <a:pt x="120477" y="476150"/>
                            </a:cubicBezTo>
                            <a:lnTo>
                              <a:pt x="106409" y="518353"/>
                            </a:lnTo>
                            <a:cubicBezTo>
                              <a:pt x="112424" y="596545"/>
                              <a:pt x="89148" y="683972"/>
                              <a:pt x="148612" y="743436"/>
                            </a:cubicBezTo>
                            <a:cubicBezTo>
                              <a:pt x="160567" y="755391"/>
                              <a:pt x="176747" y="762193"/>
                              <a:pt x="190815" y="771571"/>
                            </a:cubicBezTo>
                            <a:cubicBezTo>
                              <a:pt x="200193" y="785639"/>
                              <a:pt x="208388" y="800572"/>
                              <a:pt x="218950" y="813774"/>
                            </a:cubicBezTo>
                            <a:cubicBezTo>
                              <a:pt x="227236" y="824131"/>
                              <a:pt x="240262" y="830537"/>
                              <a:pt x="247086" y="841910"/>
                            </a:cubicBezTo>
                            <a:cubicBezTo>
                              <a:pt x="254715" y="854625"/>
                              <a:pt x="256465" y="870045"/>
                              <a:pt x="261154" y="884113"/>
                            </a:cubicBezTo>
                            <a:cubicBezTo>
                              <a:pt x="226257" y="988802"/>
                              <a:pt x="279826" y="849069"/>
                              <a:pt x="190815" y="982587"/>
                            </a:cubicBezTo>
                            <a:cubicBezTo>
                              <a:pt x="155323" y="1035826"/>
                              <a:pt x="174635" y="1012835"/>
                              <a:pt x="134544" y="1052925"/>
                            </a:cubicBezTo>
                            <a:cubicBezTo>
                              <a:pt x="100958" y="1153686"/>
                              <a:pt x="148974" y="1038424"/>
                              <a:pt x="78274" y="1123263"/>
                            </a:cubicBezTo>
                            <a:cubicBezTo>
                              <a:pt x="58959" y="1146441"/>
                              <a:pt x="45843" y="1192418"/>
                              <a:pt x="36070" y="1221737"/>
                            </a:cubicBezTo>
                            <a:cubicBezTo>
                              <a:pt x="38488" y="1272520"/>
                              <a:pt x="0" y="1530626"/>
                              <a:pt x="106409" y="1601565"/>
                            </a:cubicBezTo>
                            <a:lnTo>
                              <a:pt x="148612" y="1629700"/>
                            </a:lnTo>
                            <a:cubicBezTo>
                              <a:pt x="164238" y="1926596"/>
                              <a:pt x="134467" y="1812349"/>
                              <a:pt x="190815" y="1981393"/>
                            </a:cubicBezTo>
                            <a:cubicBezTo>
                              <a:pt x="195504" y="1995461"/>
                              <a:pt x="195986" y="2011733"/>
                              <a:pt x="204883" y="2023596"/>
                            </a:cubicBezTo>
                            <a:cubicBezTo>
                              <a:pt x="218951" y="2042353"/>
                              <a:pt x="233458" y="2060788"/>
                              <a:pt x="247086" y="2079867"/>
                            </a:cubicBezTo>
                            <a:cubicBezTo>
                              <a:pt x="256913" y="2093625"/>
                              <a:pt x="267660" y="2106948"/>
                              <a:pt x="275221" y="2122070"/>
                            </a:cubicBezTo>
                            <a:cubicBezTo>
                              <a:pt x="281853" y="2135333"/>
                              <a:pt x="278803" y="2153788"/>
                              <a:pt x="289289" y="2164273"/>
                            </a:cubicBezTo>
                            <a:cubicBezTo>
                              <a:pt x="299774" y="2174758"/>
                              <a:pt x="317424" y="2173651"/>
                              <a:pt x="331492" y="2178340"/>
                            </a:cubicBezTo>
                            <a:cubicBezTo>
                              <a:pt x="355923" y="2251631"/>
                              <a:pt x="329557" y="2193506"/>
                              <a:pt x="373695" y="2248679"/>
                            </a:cubicBezTo>
                            <a:cubicBezTo>
                              <a:pt x="384257" y="2261881"/>
                              <a:pt x="390597" y="2278245"/>
                              <a:pt x="401830" y="2290882"/>
                            </a:cubicBezTo>
                            <a:cubicBezTo>
                              <a:pt x="465377" y="2362372"/>
                              <a:pt x="469457" y="2372116"/>
                              <a:pt x="542507" y="2403423"/>
                            </a:cubicBezTo>
                            <a:cubicBezTo>
                              <a:pt x="556137" y="2409264"/>
                              <a:pt x="570642" y="2412802"/>
                              <a:pt x="584710" y="2417491"/>
                            </a:cubicBezTo>
                            <a:cubicBezTo>
                              <a:pt x="594089" y="2426870"/>
                              <a:pt x="600983" y="2439695"/>
                              <a:pt x="612846" y="2445627"/>
                            </a:cubicBezTo>
                            <a:cubicBezTo>
                              <a:pt x="630139" y="2454273"/>
                              <a:pt x="650464" y="2454607"/>
                              <a:pt x="669117" y="2459694"/>
                            </a:cubicBezTo>
                            <a:cubicBezTo>
                              <a:pt x="702052" y="2468676"/>
                              <a:pt x="734766" y="2478451"/>
                              <a:pt x="767590" y="2487830"/>
                            </a:cubicBezTo>
                            <a:cubicBezTo>
                              <a:pt x="791036" y="2511276"/>
                              <a:pt x="806473" y="2547682"/>
                              <a:pt x="837929" y="2558168"/>
                            </a:cubicBezTo>
                            <a:cubicBezTo>
                              <a:pt x="851997" y="2562857"/>
                              <a:pt x="866869" y="2565604"/>
                              <a:pt x="880132" y="2572236"/>
                            </a:cubicBezTo>
                            <a:cubicBezTo>
                              <a:pt x="895254" y="2579797"/>
                              <a:pt x="906504" y="2594435"/>
                              <a:pt x="922335" y="2600371"/>
                            </a:cubicBezTo>
                            <a:cubicBezTo>
                              <a:pt x="944723" y="2608767"/>
                              <a:pt x="969477" y="2608640"/>
                              <a:pt x="992674" y="2614439"/>
                            </a:cubicBezTo>
                            <a:cubicBezTo>
                              <a:pt x="1060808" y="2631473"/>
                              <a:pt x="1009275" y="2628507"/>
                              <a:pt x="1063012" y="2628507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98" name="Freeform 1897"/>
                      <p:cNvSpPr/>
                      <p:nvPr/>
                    </p:nvSpPr>
                    <p:spPr>
                      <a:xfrm>
                        <a:off x="5110217" y="1709566"/>
                        <a:ext cx="155132" cy="147369"/>
                      </a:xfrm>
                      <a:custGeom>
                        <a:avLst/>
                        <a:gdLst>
                          <a:gd name="connsiteX0" fmla="*/ 80761 w 155132"/>
                          <a:gd name="connsiteY0" fmla="*/ 6692 h 147369"/>
                          <a:gd name="connsiteX1" fmla="*/ 10423 w 155132"/>
                          <a:gd name="connsiteY1" fmla="*/ 20760 h 147369"/>
                          <a:gd name="connsiteX2" fmla="*/ 38558 w 155132"/>
                          <a:gd name="connsiteY2" fmla="*/ 147369 h 147369"/>
                          <a:gd name="connsiteX3" fmla="*/ 108897 w 155132"/>
                          <a:gd name="connsiteY3" fmla="*/ 133302 h 147369"/>
                          <a:gd name="connsiteX4" fmla="*/ 122965 w 155132"/>
                          <a:gd name="connsiteY4" fmla="*/ 20760 h 147369"/>
                          <a:gd name="connsiteX5" fmla="*/ 80761 w 155132"/>
                          <a:gd name="connsiteY5" fmla="*/ 6692 h 147369"/>
                          <a:gd name="connsiteX6" fmla="*/ 24491 w 155132"/>
                          <a:gd name="connsiteY6" fmla="*/ 20760 h 1473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55132" h="147369">
                            <a:moveTo>
                              <a:pt x="80761" y="6692"/>
                            </a:moveTo>
                            <a:cubicBezTo>
                              <a:pt x="57315" y="11381"/>
                              <a:pt x="22286" y="0"/>
                              <a:pt x="10423" y="20760"/>
                            </a:cubicBezTo>
                            <a:cubicBezTo>
                              <a:pt x="0" y="39001"/>
                              <a:pt x="29471" y="120107"/>
                              <a:pt x="38558" y="147369"/>
                            </a:cubicBezTo>
                            <a:cubicBezTo>
                              <a:pt x="62004" y="142680"/>
                              <a:pt x="86920" y="142721"/>
                              <a:pt x="108897" y="133302"/>
                            </a:cubicBezTo>
                            <a:cubicBezTo>
                              <a:pt x="155132" y="113487"/>
                              <a:pt x="143661" y="56978"/>
                              <a:pt x="122965" y="20760"/>
                            </a:cubicBezTo>
                            <a:cubicBezTo>
                              <a:pt x="115608" y="7885"/>
                              <a:pt x="94829" y="11381"/>
                              <a:pt x="80761" y="6692"/>
                            </a:cubicBezTo>
                            <a:lnTo>
                              <a:pt x="24491" y="20760"/>
                            </a:lnTo>
                          </a:path>
                        </a:pathLst>
                      </a:custGeom>
                      <a:solidFill>
                        <a:srgbClr val="C00000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99" name="Freeform 1898"/>
                      <p:cNvSpPr/>
                      <p:nvPr/>
                    </p:nvSpPr>
                    <p:spPr>
                      <a:xfrm>
                        <a:off x="4520419" y="2124222"/>
                        <a:ext cx="487679" cy="689316"/>
                      </a:xfrm>
                      <a:custGeom>
                        <a:avLst/>
                        <a:gdLst>
                          <a:gd name="connsiteX0" fmla="*/ 9378 w 487679"/>
                          <a:gd name="connsiteY0" fmla="*/ 14067 h 689316"/>
                          <a:gd name="connsiteX1" fmla="*/ 37513 w 487679"/>
                          <a:gd name="connsiteY1" fmla="*/ 168812 h 689316"/>
                          <a:gd name="connsiteX2" fmla="*/ 121919 w 487679"/>
                          <a:gd name="connsiteY2" fmla="*/ 309489 h 689316"/>
                          <a:gd name="connsiteX3" fmla="*/ 150055 w 487679"/>
                          <a:gd name="connsiteY3" fmla="*/ 365760 h 689316"/>
                          <a:gd name="connsiteX4" fmla="*/ 234461 w 487679"/>
                          <a:gd name="connsiteY4" fmla="*/ 450166 h 689316"/>
                          <a:gd name="connsiteX5" fmla="*/ 262596 w 487679"/>
                          <a:gd name="connsiteY5" fmla="*/ 492369 h 689316"/>
                          <a:gd name="connsiteX6" fmla="*/ 318867 w 487679"/>
                          <a:gd name="connsiteY6" fmla="*/ 548640 h 689316"/>
                          <a:gd name="connsiteX7" fmla="*/ 375138 w 487679"/>
                          <a:gd name="connsiteY7" fmla="*/ 633046 h 689316"/>
                          <a:gd name="connsiteX8" fmla="*/ 403273 w 487679"/>
                          <a:gd name="connsiteY8" fmla="*/ 675249 h 689316"/>
                          <a:gd name="connsiteX9" fmla="*/ 473612 w 487679"/>
                          <a:gd name="connsiteY9" fmla="*/ 689316 h 689316"/>
                          <a:gd name="connsiteX10" fmla="*/ 487679 w 487679"/>
                          <a:gd name="connsiteY10" fmla="*/ 647113 h 689316"/>
                          <a:gd name="connsiteX11" fmla="*/ 473612 w 487679"/>
                          <a:gd name="connsiteY11" fmla="*/ 548640 h 689316"/>
                          <a:gd name="connsiteX12" fmla="*/ 445476 w 487679"/>
                          <a:gd name="connsiteY12" fmla="*/ 520504 h 689316"/>
                          <a:gd name="connsiteX13" fmla="*/ 375138 w 487679"/>
                          <a:gd name="connsiteY13" fmla="*/ 464233 h 689316"/>
                          <a:gd name="connsiteX14" fmla="*/ 318867 w 487679"/>
                          <a:gd name="connsiteY14" fmla="*/ 379827 h 689316"/>
                          <a:gd name="connsiteX15" fmla="*/ 234461 w 487679"/>
                          <a:gd name="connsiteY15" fmla="*/ 182880 h 689316"/>
                          <a:gd name="connsiteX16" fmla="*/ 178190 w 487679"/>
                          <a:gd name="connsiteY16" fmla="*/ 126609 h 689316"/>
                          <a:gd name="connsiteX17" fmla="*/ 93784 w 487679"/>
                          <a:gd name="connsiteY17" fmla="*/ 84406 h 689316"/>
                          <a:gd name="connsiteX18" fmla="*/ 9378 w 487679"/>
                          <a:gd name="connsiteY18" fmla="*/ 14067 h 6893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487679" h="689316">
                            <a:moveTo>
                              <a:pt x="9378" y="14067"/>
                            </a:moveTo>
                            <a:cubicBezTo>
                              <a:pt x="0" y="28134"/>
                              <a:pt x="22208" y="127999"/>
                              <a:pt x="37513" y="168812"/>
                            </a:cubicBezTo>
                            <a:cubicBezTo>
                              <a:pt x="69091" y="253021"/>
                              <a:pt x="72850" y="211353"/>
                              <a:pt x="121919" y="309489"/>
                            </a:cubicBezTo>
                            <a:cubicBezTo>
                              <a:pt x="131298" y="328246"/>
                              <a:pt x="136954" y="349384"/>
                              <a:pt x="150055" y="365760"/>
                            </a:cubicBezTo>
                            <a:cubicBezTo>
                              <a:pt x="174911" y="396830"/>
                              <a:pt x="212390" y="417059"/>
                              <a:pt x="234461" y="450166"/>
                            </a:cubicBezTo>
                            <a:cubicBezTo>
                              <a:pt x="243839" y="464234"/>
                              <a:pt x="251593" y="479532"/>
                              <a:pt x="262596" y="492369"/>
                            </a:cubicBezTo>
                            <a:cubicBezTo>
                              <a:pt x="279859" y="512509"/>
                              <a:pt x="304153" y="526569"/>
                              <a:pt x="318867" y="548640"/>
                            </a:cubicBezTo>
                            <a:lnTo>
                              <a:pt x="375138" y="633046"/>
                            </a:lnTo>
                            <a:cubicBezTo>
                              <a:pt x="384516" y="647114"/>
                              <a:pt x="386694" y="671933"/>
                              <a:pt x="403273" y="675249"/>
                            </a:cubicBezTo>
                            <a:lnTo>
                              <a:pt x="473612" y="689316"/>
                            </a:lnTo>
                            <a:cubicBezTo>
                              <a:pt x="478301" y="675248"/>
                              <a:pt x="487679" y="661942"/>
                              <a:pt x="487679" y="647113"/>
                            </a:cubicBezTo>
                            <a:cubicBezTo>
                              <a:pt x="487679" y="613955"/>
                              <a:pt x="484097" y="580096"/>
                              <a:pt x="473612" y="548640"/>
                            </a:cubicBezTo>
                            <a:cubicBezTo>
                              <a:pt x="469418" y="536057"/>
                              <a:pt x="455833" y="528790"/>
                              <a:pt x="445476" y="520504"/>
                            </a:cubicBezTo>
                            <a:cubicBezTo>
                              <a:pt x="356750" y="449524"/>
                              <a:pt x="443067" y="532164"/>
                              <a:pt x="375138" y="464233"/>
                            </a:cubicBezTo>
                            <a:cubicBezTo>
                              <a:pt x="328595" y="324609"/>
                              <a:pt x="406684" y="537898"/>
                              <a:pt x="318867" y="379827"/>
                            </a:cubicBezTo>
                            <a:cubicBezTo>
                              <a:pt x="276830" y="304160"/>
                              <a:pt x="304899" y="253318"/>
                              <a:pt x="234461" y="182880"/>
                            </a:cubicBezTo>
                            <a:cubicBezTo>
                              <a:pt x="215704" y="164123"/>
                              <a:pt x="203355" y="134998"/>
                              <a:pt x="178190" y="126609"/>
                            </a:cubicBezTo>
                            <a:cubicBezTo>
                              <a:pt x="137343" y="112993"/>
                              <a:pt x="128491" y="114155"/>
                              <a:pt x="93784" y="84406"/>
                            </a:cubicBezTo>
                            <a:cubicBezTo>
                              <a:pt x="73644" y="67143"/>
                              <a:pt x="18756" y="0"/>
                              <a:pt x="9378" y="14067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00" name="Freeform 1899"/>
                      <p:cNvSpPr/>
                      <p:nvPr/>
                    </p:nvSpPr>
                    <p:spPr>
                      <a:xfrm>
                        <a:off x="1393696" y="2602523"/>
                        <a:ext cx="1321369" cy="436099"/>
                      </a:xfrm>
                      <a:custGeom>
                        <a:avLst/>
                        <a:gdLst>
                          <a:gd name="connsiteX0" fmla="*/ 1166624 w 1321369"/>
                          <a:gd name="connsiteY0" fmla="*/ 0 h 436099"/>
                          <a:gd name="connsiteX1" fmla="*/ 1040015 w 1321369"/>
                          <a:gd name="connsiteY1" fmla="*/ 42203 h 436099"/>
                          <a:gd name="connsiteX2" fmla="*/ 997812 w 1321369"/>
                          <a:gd name="connsiteY2" fmla="*/ 56271 h 436099"/>
                          <a:gd name="connsiteX3" fmla="*/ 913406 w 1321369"/>
                          <a:gd name="connsiteY3" fmla="*/ 98474 h 436099"/>
                          <a:gd name="connsiteX4" fmla="*/ 871202 w 1321369"/>
                          <a:gd name="connsiteY4" fmla="*/ 126609 h 436099"/>
                          <a:gd name="connsiteX5" fmla="*/ 814932 w 1321369"/>
                          <a:gd name="connsiteY5" fmla="*/ 154745 h 436099"/>
                          <a:gd name="connsiteX6" fmla="*/ 772729 w 1321369"/>
                          <a:gd name="connsiteY6" fmla="*/ 182880 h 436099"/>
                          <a:gd name="connsiteX7" fmla="*/ 702390 w 1321369"/>
                          <a:gd name="connsiteY7" fmla="*/ 196948 h 436099"/>
                          <a:gd name="connsiteX8" fmla="*/ 463239 w 1321369"/>
                          <a:gd name="connsiteY8" fmla="*/ 211015 h 436099"/>
                          <a:gd name="connsiteX9" fmla="*/ 350698 w 1321369"/>
                          <a:gd name="connsiteY9" fmla="*/ 239151 h 436099"/>
                          <a:gd name="connsiteX10" fmla="*/ 266292 w 1321369"/>
                          <a:gd name="connsiteY10" fmla="*/ 267286 h 436099"/>
                          <a:gd name="connsiteX11" fmla="*/ 224089 w 1321369"/>
                          <a:gd name="connsiteY11" fmla="*/ 295422 h 436099"/>
                          <a:gd name="connsiteX12" fmla="*/ 181886 w 1321369"/>
                          <a:gd name="connsiteY12" fmla="*/ 309489 h 436099"/>
                          <a:gd name="connsiteX13" fmla="*/ 111547 w 1321369"/>
                          <a:gd name="connsiteY13" fmla="*/ 351692 h 436099"/>
                          <a:gd name="connsiteX14" fmla="*/ 435104 w 1321369"/>
                          <a:gd name="connsiteY14" fmla="*/ 379828 h 436099"/>
                          <a:gd name="connsiteX15" fmla="*/ 519510 w 1321369"/>
                          <a:gd name="connsiteY15" fmla="*/ 407963 h 436099"/>
                          <a:gd name="connsiteX16" fmla="*/ 603916 w 1321369"/>
                          <a:gd name="connsiteY16" fmla="*/ 436099 h 436099"/>
                          <a:gd name="connsiteX17" fmla="*/ 899338 w 1321369"/>
                          <a:gd name="connsiteY17" fmla="*/ 422031 h 436099"/>
                          <a:gd name="connsiteX18" fmla="*/ 1096286 w 1321369"/>
                          <a:gd name="connsiteY18" fmla="*/ 407963 h 436099"/>
                          <a:gd name="connsiteX19" fmla="*/ 1138489 w 1321369"/>
                          <a:gd name="connsiteY19" fmla="*/ 379828 h 436099"/>
                          <a:gd name="connsiteX20" fmla="*/ 1180692 w 1321369"/>
                          <a:gd name="connsiteY20" fmla="*/ 365760 h 436099"/>
                          <a:gd name="connsiteX21" fmla="*/ 1251030 w 1321369"/>
                          <a:gd name="connsiteY21" fmla="*/ 309489 h 436099"/>
                          <a:gd name="connsiteX22" fmla="*/ 1265098 w 1321369"/>
                          <a:gd name="connsiteY22" fmla="*/ 267286 h 436099"/>
                          <a:gd name="connsiteX23" fmla="*/ 1279166 w 1321369"/>
                          <a:gd name="connsiteY23" fmla="*/ 211015 h 436099"/>
                          <a:gd name="connsiteX24" fmla="*/ 1321369 w 1321369"/>
                          <a:gd name="connsiteY24" fmla="*/ 168812 h 436099"/>
                          <a:gd name="connsiteX25" fmla="*/ 1307301 w 1321369"/>
                          <a:gd name="connsiteY25" fmla="*/ 70339 h 436099"/>
                          <a:gd name="connsiteX26" fmla="*/ 1236962 w 1321369"/>
                          <a:gd name="connsiteY26" fmla="*/ 28135 h 436099"/>
                          <a:gd name="connsiteX27" fmla="*/ 1194759 w 1321369"/>
                          <a:gd name="connsiteY27" fmla="*/ 0 h 436099"/>
                          <a:gd name="connsiteX28" fmla="*/ 1166624 w 1321369"/>
                          <a:gd name="connsiteY28" fmla="*/ 0 h 4360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321369" h="436099">
                            <a:moveTo>
                              <a:pt x="1166624" y="0"/>
                            </a:moveTo>
                            <a:lnTo>
                              <a:pt x="1040015" y="42203"/>
                            </a:lnTo>
                            <a:lnTo>
                              <a:pt x="997812" y="56271"/>
                            </a:lnTo>
                            <a:cubicBezTo>
                              <a:pt x="941183" y="112898"/>
                              <a:pt x="1004149" y="59584"/>
                              <a:pt x="913406" y="98474"/>
                            </a:cubicBezTo>
                            <a:cubicBezTo>
                              <a:pt x="897866" y="105134"/>
                              <a:pt x="885882" y="118221"/>
                              <a:pt x="871202" y="126609"/>
                            </a:cubicBezTo>
                            <a:cubicBezTo>
                              <a:pt x="852994" y="137013"/>
                              <a:pt x="833140" y="144340"/>
                              <a:pt x="814932" y="154745"/>
                            </a:cubicBezTo>
                            <a:cubicBezTo>
                              <a:pt x="800253" y="163133"/>
                              <a:pt x="788560" y="176944"/>
                              <a:pt x="772729" y="182880"/>
                            </a:cubicBezTo>
                            <a:cubicBezTo>
                              <a:pt x="750341" y="191276"/>
                              <a:pt x="726202" y="194783"/>
                              <a:pt x="702390" y="196948"/>
                            </a:cubicBezTo>
                            <a:cubicBezTo>
                              <a:pt x="622863" y="204178"/>
                              <a:pt x="542956" y="206326"/>
                              <a:pt x="463239" y="211015"/>
                            </a:cubicBezTo>
                            <a:cubicBezTo>
                              <a:pt x="335197" y="253697"/>
                              <a:pt x="537412" y="188229"/>
                              <a:pt x="350698" y="239151"/>
                            </a:cubicBezTo>
                            <a:cubicBezTo>
                              <a:pt x="322086" y="246954"/>
                              <a:pt x="266292" y="267286"/>
                              <a:pt x="266292" y="267286"/>
                            </a:cubicBezTo>
                            <a:cubicBezTo>
                              <a:pt x="252224" y="276665"/>
                              <a:pt x="239211" y="287861"/>
                              <a:pt x="224089" y="295422"/>
                            </a:cubicBezTo>
                            <a:cubicBezTo>
                              <a:pt x="210826" y="302054"/>
                              <a:pt x="194601" y="301860"/>
                              <a:pt x="181886" y="309489"/>
                            </a:cubicBezTo>
                            <a:cubicBezTo>
                              <a:pt x="85334" y="367420"/>
                              <a:pt x="231099" y="311843"/>
                              <a:pt x="111547" y="351692"/>
                            </a:cubicBezTo>
                            <a:cubicBezTo>
                              <a:pt x="286556" y="395445"/>
                              <a:pt x="0" y="327616"/>
                              <a:pt x="435104" y="379828"/>
                            </a:cubicBezTo>
                            <a:cubicBezTo>
                              <a:pt x="464550" y="383362"/>
                              <a:pt x="491375" y="398585"/>
                              <a:pt x="519510" y="407963"/>
                            </a:cubicBezTo>
                            <a:lnTo>
                              <a:pt x="603916" y="436099"/>
                            </a:lnTo>
                            <a:lnTo>
                              <a:pt x="899338" y="422031"/>
                            </a:lnTo>
                            <a:cubicBezTo>
                              <a:pt x="965047" y="418276"/>
                              <a:pt x="1031471" y="419401"/>
                              <a:pt x="1096286" y="407963"/>
                            </a:cubicBezTo>
                            <a:cubicBezTo>
                              <a:pt x="1112936" y="405025"/>
                              <a:pt x="1123367" y="387389"/>
                              <a:pt x="1138489" y="379828"/>
                            </a:cubicBezTo>
                            <a:cubicBezTo>
                              <a:pt x="1151752" y="373196"/>
                              <a:pt x="1167429" y="372392"/>
                              <a:pt x="1180692" y="365760"/>
                            </a:cubicBezTo>
                            <a:cubicBezTo>
                              <a:pt x="1216187" y="348013"/>
                              <a:pt x="1224860" y="335660"/>
                              <a:pt x="1251030" y="309489"/>
                            </a:cubicBezTo>
                            <a:cubicBezTo>
                              <a:pt x="1255719" y="295421"/>
                              <a:pt x="1261024" y="281544"/>
                              <a:pt x="1265098" y="267286"/>
                            </a:cubicBezTo>
                            <a:cubicBezTo>
                              <a:pt x="1270410" y="248696"/>
                              <a:pt x="1269573" y="227802"/>
                              <a:pt x="1279166" y="211015"/>
                            </a:cubicBezTo>
                            <a:cubicBezTo>
                              <a:pt x="1289037" y="193742"/>
                              <a:pt x="1307301" y="182880"/>
                              <a:pt x="1321369" y="168812"/>
                            </a:cubicBezTo>
                            <a:cubicBezTo>
                              <a:pt x="1316680" y="135988"/>
                              <a:pt x="1317786" y="101795"/>
                              <a:pt x="1307301" y="70339"/>
                            </a:cubicBezTo>
                            <a:cubicBezTo>
                              <a:pt x="1296310" y="37365"/>
                              <a:pt x="1260858" y="40083"/>
                              <a:pt x="1236962" y="28135"/>
                            </a:cubicBezTo>
                            <a:cubicBezTo>
                              <a:pt x="1221840" y="20574"/>
                              <a:pt x="1208827" y="9378"/>
                              <a:pt x="1194759" y="0"/>
                            </a:cubicBezTo>
                            <a:lnTo>
                              <a:pt x="1166624" y="0"/>
                            </a:lnTo>
                            <a:close/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547" name="Group 1546"/>
                    <p:cNvGrpSpPr/>
                    <p:nvPr/>
                  </p:nvGrpSpPr>
                  <p:grpSpPr>
                    <a:xfrm>
                      <a:off x="1143002" y="2"/>
                      <a:ext cx="6934192" cy="6857998"/>
                      <a:chOff x="1295401" y="1524000"/>
                      <a:chExt cx="4650610" cy="4902758"/>
                    </a:xfrm>
                  </p:grpSpPr>
                  <p:grpSp>
                    <p:nvGrpSpPr>
                      <p:cNvPr id="1603" name="Group 1602"/>
                      <p:cNvGrpSpPr/>
                      <p:nvPr/>
                    </p:nvGrpSpPr>
                    <p:grpSpPr>
                      <a:xfrm rot="1477693">
                        <a:off x="1978783" y="3378103"/>
                        <a:ext cx="3967228" cy="3048655"/>
                        <a:chOff x="1310000" y="457200"/>
                        <a:chExt cx="3795397" cy="5352757"/>
                      </a:xfrm>
                    </p:grpSpPr>
                    <p:grpSp>
                      <p:nvGrpSpPr>
                        <p:cNvPr id="1748" name="Group 1747"/>
                        <p:cNvGrpSpPr/>
                        <p:nvPr/>
                      </p:nvGrpSpPr>
                      <p:grpSpPr>
                        <a:xfrm>
                          <a:off x="3809997" y="2438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886" name="Freeform 1885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87" name="Freeform 1886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88" name="Freeform 1887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89" name="Freeform 1888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90" name="Freeform 1889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sp>
                      <p:nvSpPr>
                        <p:cNvPr id="1749" name="Freeform 1748"/>
                        <p:cNvSpPr/>
                        <p:nvPr/>
                      </p:nvSpPr>
                      <p:spPr>
                        <a:xfrm>
                          <a:off x="1310000" y="826180"/>
                          <a:ext cx="3501151" cy="4983777"/>
                        </a:xfrm>
                        <a:custGeom>
                          <a:avLst/>
                          <a:gdLst>
                            <a:gd name="connsiteX0" fmla="*/ 26431 w 3501151"/>
                            <a:gd name="connsiteY0" fmla="*/ 4632085 h 4983777"/>
                            <a:gd name="connsiteX1" fmla="*/ 124905 w 3501151"/>
                            <a:gd name="connsiteY1" fmla="*/ 4589882 h 4983777"/>
                            <a:gd name="connsiteX2" fmla="*/ 209311 w 3501151"/>
                            <a:gd name="connsiteY2" fmla="*/ 4561746 h 4983777"/>
                            <a:gd name="connsiteX3" fmla="*/ 251514 w 3501151"/>
                            <a:gd name="connsiteY3" fmla="*/ 4547678 h 4983777"/>
                            <a:gd name="connsiteX4" fmla="*/ 335920 w 3501151"/>
                            <a:gd name="connsiteY4" fmla="*/ 4463272 h 4983777"/>
                            <a:gd name="connsiteX5" fmla="*/ 378123 w 3501151"/>
                            <a:gd name="connsiteY5" fmla="*/ 4421069 h 4983777"/>
                            <a:gd name="connsiteX6" fmla="*/ 420326 w 3501151"/>
                            <a:gd name="connsiteY6" fmla="*/ 4407002 h 4983777"/>
                            <a:gd name="connsiteX7" fmla="*/ 434394 w 3501151"/>
                            <a:gd name="connsiteY7" fmla="*/ 4364798 h 4983777"/>
                            <a:gd name="connsiteX8" fmla="*/ 518800 w 3501151"/>
                            <a:gd name="connsiteY8" fmla="*/ 4308528 h 4983777"/>
                            <a:gd name="connsiteX9" fmla="*/ 546935 w 3501151"/>
                            <a:gd name="connsiteY9" fmla="*/ 4266325 h 4983777"/>
                            <a:gd name="connsiteX10" fmla="*/ 575071 w 3501151"/>
                            <a:gd name="connsiteY10" fmla="*/ 4238189 h 4983777"/>
                            <a:gd name="connsiteX11" fmla="*/ 589138 w 3501151"/>
                            <a:gd name="connsiteY11" fmla="*/ 4125648 h 4983777"/>
                            <a:gd name="connsiteX12" fmla="*/ 617274 w 3501151"/>
                            <a:gd name="connsiteY12" fmla="*/ 4041242 h 4983777"/>
                            <a:gd name="connsiteX13" fmla="*/ 631342 w 3501151"/>
                            <a:gd name="connsiteY13" fmla="*/ 3703617 h 4983777"/>
                            <a:gd name="connsiteX14" fmla="*/ 645409 w 3501151"/>
                            <a:gd name="connsiteY14" fmla="*/ 3619211 h 4983777"/>
                            <a:gd name="connsiteX15" fmla="*/ 659477 w 3501151"/>
                            <a:gd name="connsiteY15" fmla="*/ 3492602 h 4983777"/>
                            <a:gd name="connsiteX16" fmla="*/ 687612 w 3501151"/>
                            <a:gd name="connsiteY16" fmla="*/ 3394128 h 4983777"/>
                            <a:gd name="connsiteX17" fmla="*/ 701680 w 3501151"/>
                            <a:gd name="connsiteY17" fmla="*/ 4013106 h 4983777"/>
                            <a:gd name="connsiteX18" fmla="*/ 757951 w 3501151"/>
                            <a:gd name="connsiteY18" fmla="*/ 3984971 h 4983777"/>
                            <a:gd name="connsiteX19" fmla="*/ 800154 w 3501151"/>
                            <a:gd name="connsiteY19" fmla="*/ 3900565 h 4983777"/>
                            <a:gd name="connsiteX20" fmla="*/ 856425 w 3501151"/>
                            <a:gd name="connsiteY20" fmla="*/ 3830226 h 4983777"/>
                            <a:gd name="connsiteX21" fmla="*/ 870492 w 3501151"/>
                            <a:gd name="connsiteY21" fmla="*/ 3788023 h 4983777"/>
                            <a:gd name="connsiteX22" fmla="*/ 898628 w 3501151"/>
                            <a:gd name="connsiteY22" fmla="*/ 3759888 h 4983777"/>
                            <a:gd name="connsiteX23" fmla="*/ 926763 w 3501151"/>
                            <a:gd name="connsiteY23" fmla="*/ 3675482 h 4983777"/>
                            <a:gd name="connsiteX24" fmla="*/ 983034 w 3501151"/>
                            <a:gd name="connsiteY24" fmla="*/ 3591075 h 4983777"/>
                            <a:gd name="connsiteX25" fmla="*/ 997102 w 3501151"/>
                            <a:gd name="connsiteY25" fmla="*/ 3548872 h 4983777"/>
                            <a:gd name="connsiteX26" fmla="*/ 1053372 w 3501151"/>
                            <a:gd name="connsiteY26" fmla="*/ 3464466 h 4983777"/>
                            <a:gd name="connsiteX27" fmla="*/ 1081508 w 3501151"/>
                            <a:gd name="connsiteY27" fmla="*/ 3422263 h 4983777"/>
                            <a:gd name="connsiteX28" fmla="*/ 1109643 w 3501151"/>
                            <a:gd name="connsiteY28" fmla="*/ 3323789 h 4983777"/>
                            <a:gd name="connsiteX29" fmla="*/ 1151846 w 3501151"/>
                            <a:gd name="connsiteY29" fmla="*/ 3197180 h 4983777"/>
                            <a:gd name="connsiteX30" fmla="*/ 1165914 w 3501151"/>
                            <a:gd name="connsiteY30" fmla="*/ 3154977 h 4983777"/>
                            <a:gd name="connsiteX31" fmla="*/ 1179982 w 3501151"/>
                            <a:gd name="connsiteY31" fmla="*/ 3112774 h 4983777"/>
                            <a:gd name="connsiteX32" fmla="*/ 1165914 w 3501151"/>
                            <a:gd name="connsiteY32" fmla="*/ 2915826 h 4983777"/>
                            <a:gd name="connsiteX33" fmla="*/ 1137778 w 3501151"/>
                            <a:gd name="connsiteY33" fmla="*/ 2873623 h 4983777"/>
                            <a:gd name="connsiteX34" fmla="*/ 1095575 w 3501151"/>
                            <a:gd name="connsiteY34" fmla="*/ 2789217 h 4983777"/>
                            <a:gd name="connsiteX35" fmla="*/ 1081508 w 3501151"/>
                            <a:gd name="connsiteY35" fmla="*/ 2747014 h 4983777"/>
                            <a:gd name="connsiteX36" fmla="*/ 1011169 w 3501151"/>
                            <a:gd name="connsiteY36" fmla="*/ 2690743 h 4983777"/>
                            <a:gd name="connsiteX37" fmla="*/ 968966 w 3501151"/>
                            <a:gd name="connsiteY37" fmla="*/ 2648540 h 4983777"/>
                            <a:gd name="connsiteX38" fmla="*/ 940831 w 3501151"/>
                            <a:gd name="connsiteY38" fmla="*/ 2606337 h 4983777"/>
                            <a:gd name="connsiteX39" fmla="*/ 884560 w 3501151"/>
                            <a:gd name="connsiteY39" fmla="*/ 2578202 h 4983777"/>
                            <a:gd name="connsiteX40" fmla="*/ 842357 w 3501151"/>
                            <a:gd name="connsiteY40" fmla="*/ 2564134 h 4983777"/>
                            <a:gd name="connsiteX41" fmla="*/ 729815 w 3501151"/>
                            <a:gd name="connsiteY41" fmla="*/ 2507863 h 4983777"/>
                            <a:gd name="connsiteX42" fmla="*/ 645409 w 3501151"/>
                            <a:gd name="connsiteY42" fmla="*/ 2451592 h 4983777"/>
                            <a:gd name="connsiteX43" fmla="*/ 575071 w 3501151"/>
                            <a:gd name="connsiteY43" fmla="*/ 2367186 h 4983777"/>
                            <a:gd name="connsiteX44" fmla="*/ 546935 w 3501151"/>
                            <a:gd name="connsiteY44" fmla="*/ 2339051 h 4983777"/>
                            <a:gd name="connsiteX45" fmla="*/ 490665 w 3501151"/>
                            <a:gd name="connsiteY45" fmla="*/ 2324983 h 4983777"/>
                            <a:gd name="connsiteX46" fmla="*/ 462529 w 3501151"/>
                            <a:gd name="connsiteY46" fmla="*/ 2296848 h 4983777"/>
                            <a:gd name="connsiteX47" fmla="*/ 335920 w 3501151"/>
                            <a:gd name="connsiteY47" fmla="*/ 2184306 h 4983777"/>
                            <a:gd name="connsiteX48" fmla="*/ 279649 w 3501151"/>
                            <a:gd name="connsiteY48" fmla="*/ 2099900 h 4983777"/>
                            <a:gd name="connsiteX49" fmla="*/ 195243 w 3501151"/>
                            <a:gd name="connsiteY49" fmla="*/ 2015494 h 4983777"/>
                            <a:gd name="connsiteX50" fmla="*/ 138972 w 3501151"/>
                            <a:gd name="connsiteY50" fmla="*/ 1931088 h 4983777"/>
                            <a:gd name="connsiteX51" fmla="*/ 124905 w 3501151"/>
                            <a:gd name="connsiteY51" fmla="*/ 1888885 h 4983777"/>
                            <a:gd name="connsiteX52" fmla="*/ 237446 w 3501151"/>
                            <a:gd name="connsiteY52" fmla="*/ 1973291 h 4983777"/>
                            <a:gd name="connsiteX53" fmla="*/ 265582 w 3501151"/>
                            <a:gd name="connsiteY53" fmla="*/ 2015494 h 4983777"/>
                            <a:gd name="connsiteX54" fmla="*/ 307785 w 3501151"/>
                            <a:gd name="connsiteY54" fmla="*/ 2043629 h 4983777"/>
                            <a:gd name="connsiteX55" fmla="*/ 335920 w 3501151"/>
                            <a:gd name="connsiteY55" fmla="*/ 2071765 h 4983777"/>
                            <a:gd name="connsiteX56" fmla="*/ 378123 w 3501151"/>
                            <a:gd name="connsiteY56" fmla="*/ 2085832 h 4983777"/>
                            <a:gd name="connsiteX57" fmla="*/ 518800 w 3501151"/>
                            <a:gd name="connsiteY57" fmla="*/ 2170238 h 4983777"/>
                            <a:gd name="connsiteX58" fmla="*/ 603206 w 3501151"/>
                            <a:gd name="connsiteY58" fmla="*/ 2254645 h 4983777"/>
                            <a:gd name="connsiteX59" fmla="*/ 645409 w 3501151"/>
                            <a:gd name="connsiteY59" fmla="*/ 2296848 h 4983777"/>
                            <a:gd name="connsiteX60" fmla="*/ 743883 w 3501151"/>
                            <a:gd name="connsiteY60" fmla="*/ 2353118 h 4983777"/>
                            <a:gd name="connsiteX61" fmla="*/ 842357 w 3501151"/>
                            <a:gd name="connsiteY61" fmla="*/ 2479728 h 4983777"/>
                            <a:gd name="connsiteX62" fmla="*/ 926763 w 3501151"/>
                            <a:gd name="connsiteY62" fmla="*/ 2507863 h 4983777"/>
                            <a:gd name="connsiteX63" fmla="*/ 954898 w 3501151"/>
                            <a:gd name="connsiteY63" fmla="*/ 2465660 h 4983777"/>
                            <a:gd name="connsiteX64" fmla="*/ 954898 w 3501151"/>
                            <a:gd name="connsiteY64" fmla="*/ 2156171 h 4983777"/>
                            <a:gd name="connsiteX65" fmla="*/ 940831 w 3501151"/>
                            <a:gd name="connsiteY65" fmla="*/ 2099900 h 4983777"/>
                            <a:gd name="connsiteX66" fmla="*/ 870492 w 3501151"/>
                            <a:gd name="connsiteY66" fmla="*/ 1973291 h 4983777"/>
                            <a:gd name="connsiteX67" fmla="*/ 856425 w 3501151"/>
                            <a:gd name="connsiteY67" fmla="*/ 1762275 h 4983777"/>
                            <a:gd name="connsiteX68" fmla="*/ 884560 w 3501151"/>
                            <a:gd name="connsiteY68" fmla="*/ 1804478 h 4983777"/>
                            <a:gd name="connsiteX69" fmla="*/ 898628 w 3501151"/>
                            <a:gd name="connsiteY69" fmla="*/ 1846682 h 4983777"/>
                            <a:gd name="connsiteX70" fmla="*/ 926763 w 3501151"/>
                            <a:gd name="connsiteY70" fmla="*/ 1888885 h 4983777"/>
                            <a:gd name="connsiteX71" fmla="*/ 954898 w 3501151"/>
                            <a:gd name="connsiteY71" fmla="*/ 1987358 h 4983777"/>
                            <a:gd name="connsiteX72" fmla="*/ 983034 w 3501151"/>
                            <a:gd name="connsiteY72" fmla="*/ 2071765 h 4983777"/>
                            <a:gd name="connsiteX73" fmla="*/ 997102 w 3501151"/>
                            <a:gd name="connsiteY73" fmla="*/ 2128035 h 4983777"/>
                            <a:gd name="connsiteX74" fmla="*/ 1025237 w 3501151"/>
                            <a:gd name="connsiteY74" fmla="*/ 2212442 h 4983777"/>
                            <a:gd name="connsiteX75" fmla="*/ 1067440 w 3501151"/>
                            <a:gd name="connsiteY75" fmla="*/ 2296848 h 4983777"/>
                            <a:gd name="connsiteX76" fmla="*/ 1095575 w 3501151"/>
                            <a:gd name="connsiteY76" fmla="*/ 2339051 h 4983777"/>
                            <a:gd name="connsiteX77" fmla="*/ 1123711 w 3501151"/>
                            <a:gd name="connsiteY77" fmla="*/ 2451592 h 4983777"/>
                            <a:gd name="connsiteX78" fmla="*/ 1095575 w 3501151"/>
                            <a:gd name="connsiteY78" fmla="*/ 2535998 h 4983777"/>
                            <a:gd name="connsiteX79" fmla="*/ 1123711 w 3501151"/>
                            <a:gd name="connsiteY79" fmla="*/ 2662608 h 4983777"/>
                            <a:gd name="connsiteX80" fmla="*/ 1179982 w 3501151"/>
                            <a:gd name="connsiteY80" fmla="*/ 2747014 h 4983777"/>
                            <a:gd name="connsiteX81" fmla="*/ 1222185 w 3501151"/>
                            <a:gd name="connsiteY81" fmla="*/ 2761082 h 4983777"/>
                            <a:gd name="connsiteX82" fmla="*/ 1236252 w 3501151"/>
                            <a:gd name="connsiteY82" fmla="*/ 2803285 h 4983777"/>
                            <a:gd name="connsiteX83" fmla="*/ 1320658 w 3501151"/>
                            <a:gd name="connsiteY83" fmla="*/ 2775149 h 4983777"/>
                            <a:gd name="connsiteX84" fmla="*/ 1334726 w 3501151"/>
                            <a:gd name="connsiteY84" fmla="*/ 2732946 h 4983777"/>
                            <a:gd name="connsiteX85" fmla="*/ 1390997 w 3501151"/>
                            <a:gd name="connsiteY85" fmla="*/ 2648540 h 4983777"/>
                            <a:gd name="connsiteX86" fmla="*/ 1419132 w 3501151"/>
                            <a:gd name="connsiteY86" fmla="*/ 2606337 h 4983777"/>
                            <a:gd name="connsiteX87" fmla="*/ 1447268 w 3501151"/>
                            <a:gd name="connsiteY87" fmla="*/ 2550066 h 4983777"/>
                            <a:gd name="connsiteX88" fmla="*/ 1461335 w 3501151"/>
                            <a:gd name="connsiteY88" fmla="*/ 2507863 h 4983777"/>
                            <a:gd name="connsiteX89" fmla="*/ 1489471 w 3501151"/>
                            <a:gd name="connsiteY89" fmla="*/ 2479728 h 4983777"/>
                            <a:gd name="connsiteX90" fmla="*/ 1545742 w 3501151"/>
                            <a:gd name="connsiteY90" fmla="*/ 2395322 h 4983777"/>
                            <a:gd name="connsiteX91" fmla="*/ 1573877 w 3501151"/>
                            <a:gd name="connsiteY91" fmla="*/ 2310915 h 4983777"/>
                            <a:gd name="connsiteX92" fmla="*/ 1587945 w 3501151"/>
                            <a:gd name="connsiteY92" fmla="*/ 2268712 h 4983777"/>
                            <a:gd name="connsiteX93" fmla="*/ 1545742 w 3501151"/>
                            <a:gd name="connsiteY93" fmla="*/ 2085832 h 4983777"/>
                            <a:gd name="connsiteX94" fmla="*/ 1517606 w 3501151"/>
                            <a:gd name="connsiteY94" fmla="*/ 2057697 h 4983777"/>
                            <a:gd name="connsiteX95" fmla="*/ 1503538 w 3501151"/>
                            <a:gd name="connsiteY95" fmla="*/ 2015494 h 4983777"/>
                            <a:gd name="connsiteX96" fmla="*/ 1531674 w 3501151"/>
                            <a:gd name="connsiteY96" fmla="*/ 1607531 h 4983777"/>
                            <a:gd name="connsiteX97" fmla="*/ 1545742 w 3501151"/>
                            <a:gd name="connsiteY97" fmla="*/ 1537192 h 4983777"/>
                            <a:gd name="connsiteX98" fmla="*/ 1573877 w 3501151"/>
                            <a:gd name="connsiteY98" fmla="*/ 1452786 h 4983777"/>
                            <a:gd name="connsiteX99" fmla="*/ 1658283 w 3501151"/>
                            <a:gd name="connsiteY99" fmla="*/ 1368380 h 4983777"/>
                            <a:gd name="connsiteX100" fmla="*/ 1700486 w 3501151"/>
                            <a:gd name="connsiteY100" fmla="*/ 1326177 h 4983777"/>
                            <a:gd name="connsiteX101" fmla="*/ 1742689 w 3501151"/>
                            <a:gd name="connsiteY101" fmla="*/ 1298042 h 4983777"/>
                            <a:gd name="connsiteX102" fmla="*/ 1770825 w 3501151"/>
                            <a:gd name="connsiteY102" fmla="*/ 1269906 h 4983777"/>
                            <a:gd name="connsiteX103" fmla="*/ 1728622 w 3501151"/>
                            <a:gd name="connsiteY103" fmla="*/ 1298042 h 4983777"/>
                            <a:gd name="connsiteX104" fmla="*/ 1672351 w 3501151"/>
                            <a:gd name="connsiteY104" fmla="*/ 1424651 h 4983777"/>
                            <a:gd name="connsiteX105" fmla="*/ 1658283 w 3501151"/>
                            <a:gd name="connsiteY105" fmla="*/ 1466854 h 4983777"/>
                            <a:gd name="connsiteX106" fmla="*/ 1644215 w 3501151"/>
                            <a:gd name="connsiteY106" fmla="*/ 1509057 h 4983777"/>
                            <a:gd name="connsiteX107" fmla="*/ 1630148 w 3501151"/>
                            <a:gd name="connsiteY107" fmla="*/ 1607531 h 4983777"/>
                            <a:gd name="connsiteX108" fmla="*/ 1616080 w 3501151"/>
                            <a:gd name="connsiteY108" fmla="*/ 1691937 h 4983777"/>
                            <a:gd name="connsiteX109" fmla="*/ 1587945 w 3501151"/>
                            <a:gd name="connsiteY109" fmla="*/ 1987358 h 4983777"/>
                            <a:gd name="connsiteX110" fmla="*/ 1602012 w 3501151"/>
                            <a:gd name="connsiteY110" fmla="*/ 2156171 h 4983777"/>
                            <a:gd name="connsiteX111" fmla="*/ 1630148 w 3501151"/>
                            <a:gd name="connsiteY111" fmla="*/ 2184306 h 4983777"/>
                            <a:gd name="connsiteX112" fmla="*/ 1700486 w 3501151"/>
                            <a:gd name="connsiteY112" fmla="*/ 2170238 h 4983777"/>
                            <a:gd name="connsiteX113" fmla="*/ 1728622 w 3501151"/>
                            <a:gd name="connsiteY113" fmla="*/ 2142103 h 4983777"/>
                            <a:gd name="connsiteX114" fmla="*/ 1784892 w 3501151"/>
                            <a:gd name="connsiteY114" fmla="*/ 2057697 h 4983777"/>
                            <a:gd name="connsiteX115" fmla="*/ 1798960 w 3501151"/>
                            <a:gd name="connsiteY115" fmla="*/ 2001426 h 4983777"/>
                            <a:gd name="connsiteX116" fmla="*/ 1855231 w 3501151"/>
                            <a:gd name="connsiteY116" fmla="*/ 1917020 h 4983777"/>
                            <a:gd name="connsiteX117" fmla="*/ 1911502 w 3501151"/>
                            <a:gd name="connsiteY117" fmla="*/ 1846682 h 4983777"/>
                            <a:gd name="connsiteX118" fmla="*/ 1953705 w 3501151"/>
                            <a:gd name="connsiteY118" fmla="*/ 1748208 h 4983777"/>
                            <a:gd name="connsiteX119" fmla="*/ 1995908 w 3501151"/>
                            <a:gd name="connsiteY119" fmla="*/ 1649734 h 4983777"/>
                            <a:gd name="connsiteX120" fmla="*/ 2009975 w 3501151"/>
                            <a:gd name="connsiteY120" fmla="*/ 1607531 h 4983777"/>
                            <a:gd name="connsiteX121" fmla="*/ 2038111 w 3501151"/>
                            <a:gd name="connsiteY121" fmla="*/ 1565328 h 4983777"/>
                            <a:gd name="connsiteX122" fmla="*/ 2094382 w 3501151"/>
                            <a:gd name="connsiteY122" fmla="*/ 1438718 h 4983777"/>
                            <a:gd name="connsiteX123" fmla="*/ 2122517 w 3501151"/>
                            <a:gd name="connsiteY123" fmla="*/ 1354312 h 4983777"/>
                            <a:gd name="connsiteX124" fmla="*/ 2108449 w 3501151"/>
                            <a:gd name="connsiteY124" fmla="*/ 1269906 h 4983777"/>
                            <a:gd name="connsiteX125" fmla="*/ 2052178 w 3501151"/>
                            <a:gd name="connsiteY125" fmla="*/ 1185500 h 4983777"/>
                            <a:gd name="connsiteX126" fmla="*/ 2024043 w 3501151"/>
                            <a:gd name="connsiteY126" fmla="*/ 1143297 h 4983777"/>
                            <a:gd name="connsiteX127" fmla="*/ 1995908 w 3501151"/>
                            <a:gd name="connsiteY127" fmla="*/ 1101094 h 4983777"/>
                            <a:gd name="connsiteX128" fmla="*/ 1953705 w 3501151"/>
                            <a:gd name="connsiteY128" fmla="*/ 1016688 h 4983777"/>
                            <a:gd name="connsiteX129" fmla="*/ 1925569 w 3501151"/>
                            <a:gd name="connsiteY129" fmla="*/ 918214 h 4983777"/>
                            <a:gd name="connsiteX130" fmla="*/ 1939637 w 3501151"/>
                            <a:gd name="connsiteY130" fmla="*/ 664995 h 4983777"/>
                            <a:gd name="connsiteX131" fmla="*/ 1953705 w 3501151"/>
                            <a:gd name="connsiteY131" fmla="*/ 594657 h 4983777"/>
                            <a:gd name="connsiteX132" fmla="*/ 1967772 w 3501151"/>
                            <a:gd name="connsiteY132" fmla="*/ 510251 h 4983777"/>
                            <a:gd name="connsiteX133" fmla="*/ 1995908 w 3501151"/>
                            <a:gd name="connsiteY133" fmla="*/ 425845 h 4983777"/>
                            <a:gd name="connsiteX134" fmla="*/ 2009975 w 3501151"/>
                            <a:gd name="connsiteY134" fmla="*/ 383642 h 4983777"/>
                            <a:gd name="connsiteX135" fmla="*/ 2052178 w 3501151"/>
                            <a:gd name="connsiteY135" fmla="*/ 271100 h 4983777"/>
                            <a:gd name="connsiteX136" fmla="*/ 2066246 w 3501151"/>
                            <a:gd name="connsiteY136" fmla="*/ 228897 h 4983777"/>
                            <a:gd name="connsiteX137" fmla="*/ 2094382 w 3501151"/>
                            <a:gd name="connsiteY137" fmla="*/ 186694 h 4983777"/>
                            <a:gd name="connsiteX138" fmla="*/ 2136585 w 3501151"/>
                            <a:gd name="connsiteY138" fmla="*/ 102288 h 4983777"/>
                            <a:gd name="connsiteX139" fmla="*/ 2150652 w 3501151"/>
                            <a:gd name="connsiteY139" fmla="*/ 60085 h 4983777"/>
                            <a:gd name="connsiteX140" fmla="*/ 2178788 w 3501151"/>
                            <a:gd name="connsiteY140" fmla="*/ 17882 h 4983777"/>
                            <a:gd name="connsiteX141" fmla="*/ 2136585 w 3501151"/>
                            <a:gd name="connsiteY141" fmla="*/ 60085 h 4983777"/>
                            <a:gd name="connsiteX142" fmla="*/ 2108449 w 3501151"/>
                            <a:gd name="connsiteY142" fmla="*/ 510251 h 4983777"/>
                            <a:gd name="connsiteX143" fmla="*/ 2052178 w 3501151"/>
                            <a:gd name="connsiteY143" fmla="*/ 636860 h 4983777"/>
                            <a:gd name="connsiteX144" fmla="*/ 2024043 w 3501151"/>
                            <a:gd name="connsiteY144" fmla="*/ 721266 h 4983777"/>
                            <a:gd name="connsiteX145" fmla="*/ 2009975 w 3501151"/>
                            <a:gd name="connsiteY145" fmla="*/ 763469 h 4983777"/>
                            <a:gd name="connsiteX146" fmla="*/ 2052178 w 3501151"/>
                            <a:gd name="connsiteY146" fmla="*/ 974485 h 4983777"/>
                            <a:gd name="connsiteX147" fmla="*/ 2122517 w 3501151"/>
                            <a:gd name="connsiteY147" fmla="*/ 1044823 h 4983777"/>
                            <a:gd name="connsiteX148" fmla="*/ 2178788 w 3501151"/>
                            <a:gd name="connsiteY148" fmla="*/ 1129229 h 4983777"/>
                            <a:gd name="connsiteX149" fmla="*/ 2235058 w 3501151"/>
                            <a:gd name="connsiteY149" fmla="*/ 1227703 h 4983777"/>
                            <a:gd name="connsiteX150" fmla="*/ 2277262 w 3501151"/>
                            <a:gd name="connsiteY150" fmla="*/ 1213635 h 4983777"/>
                            <a:gd name="connsiteX151" fmla="*/ 2305397 w 3501151"/>
                            <a:gd name="connsiteY151" fmla="*/ 1171432 h 4983777"/>
                            <a:gd name="connsiteX152" fmla="*/ 2347600 w 3501151"/>
                            <a:gd name="connsiteY152" fmla="*/ 1087026 h 4983777"/>
                            <a:gd name="connsiteX153" fmla="*/ 2432006 w 3501151"/>
                            <a:gd name="connsiteY153" fmla="*/ 1002620 h 4983777"/>
                            <a:gd name="connsiteX154" fmla="*/ 2460142 w 3501151"/>
                            <a:gd name="connsiteY154" fmla="*/ 974485 h 4983777"/>
                            <a:gd name="connsiteX155" fmla="*/ 2516412 w 3501151"/>
                            <a:gd name="connsiteY155" fmla="*/ 890078 h 4983777"/>
                            <a:gd name="connsiteX156" fmla="*/ 2628954 w 3501151"/>
                            <a:gd name="connsiteY156" fmla="*/ 791605 h 4983777"/>
                            <a:gd name="connsiteX157" fmla="*/ 2685225 w 3501151"/>
                            <a:gd name="connsiteY157" fmla="*/ 735334 h 4983777"/>
                            <a:gd name="connsiteX158" fmla="*/ 2797766 w 3501151"/>
                            <a:gd name="connsiteY158" fmla="*/ 650928 h 4983777"/>
                            <a:gd name="connsiteX159" fmla="*/ 2896240 w 3501151"/>
                            <a:gd name="connsiteY159" fmla="*/ 608725 h 4983777"/>
                            <a:gd name="connsiteX160" fmla="*/ 3022849 w 3501151"/>
                            <a:gd name="connsiteY160" fmla="*/ 566522 h 4983777"/>
                            <a:gd name="connsiteX161" fmla="*/ 3065052 w 3501151"/>
                            <a:gd name="connsiteY161" fmla="*/ 552454 h 4983777"/>
                            <a:gd name="connsiteX162" fmla="*/ 3501151 w 3501151"/>
                            <a:gd name="connsiteY162" fmla="*/ 580589 h 4983777"/>
                            <a:gd name="connsiteX163" fmla="*/ 3473015 w 3501151"/>
                            <a:gd name="connsiteY163" fmla="*/ 608725 h 4983777"/>
                            <a:gd name="connsiteX164" fmla="*/ 3360474 w 3501151"/>
                            <a:gd name="connsiteY164" fmla="*/ 594657 h 4983777"/>
                            <a:gd name="connsiteX165" fmla="*/ 3191662 w 3501151"/>
                            <a:gd name="connsiteY165" fmla="*/ 608725 h 4983777"/>
                            <a:gd name="connsiteX166" fmla="*/ 3065052 w 3501151"/>
                            <a:gd name="connsiteY166" fmla="*/ 650928 h 4983777"/>
                            <a:gd name="connsiteX167" fmla="*/ 3022849 w 3501151"/>
                            <a:gd name="connsiteY167" fmla="*/ 664995 h 4983777"/>
                            <a:gd name="connsiteX168" fmla="*/ 2994714 w 3501151"/>
                            <a:gd name="connsiteY168" fmla="*/ 693131 h 4983777"/>
                            <a:gd name="connsiteX169" fmla="*/ 2882172 w 3501151"/>
                            <a:gd name="connsiteY169" fmla="*/ 721266 h 4983777"/>
                            <a:gd name="connsiteX170" fmla="*/ 2797766 w 3501151"/>
                            <a:gd name="connsiteY170" fmla="*/ 749402 h 4983777"/>
                            <a:gd name="connsiteX171" fmla="*/ 2755563 w 3501151"/>
                            <a:gd name="connsiteY171" fmla="*/ 763469 h 4983777"/>
                            <a:gd name="connsiteX172" fmla="*/ 2628954 w 3501151"/>
                            <a:gd name="connsiteY172" fmla="*/ 833808 h 4983777"/>
                            <a:gd name="connsiteX173" fmla="*/ 2600818 w 3501151"/>
                            <a:gd name="connsiteY173" fmla="*/ 876011 h 4983777"/>
                            <a:gd name="connsiteX174" fmla="*/ 2530480 w 3501151"/>
                            <a:gd name="connsiteY174" fmla="*/ 932282 h 4983777"/>
                            <a:gd name="connsiteX175" fmla="*/ 2502345 w 3501151"/>
                            <a:gd name="connsiteY175" fmla="*/ 974485 h 4983777"/>
                            <a:gd name="connsiteX176" fmla="*/ 2474209 w 3501151"/>
                            <a:gd name="connsiteY176" fmla="*/ 1002620 h 4983777"/>
                            <a:gd name="connsiteX177" fmla="*/ 2446074 w 3501151"/>
                            <a:gd name="connsiteY177" fmla="*/ 1044823 h 4983777"/>
                            <a:gd name="connsiteX178" fmla="*/ 2389803 w 3501151"/>
                            <a:gd name="connsiteY178" fmla="*/ 1101094 h 4983777"/>
                            <a:gd name="connsiteX179" fmla="*/ 2361668 w 3501151"/>
                            <a:gd name="connsiteY179" fmla="*/ 1143297 h 4983777"/>
                            <a:gd name="connsiteX180" fmla="*/ 2347600 w 3501151"/>
                            <a:gd name="connsiteY180" fmla="*/ 1185500 h 4983777"/>
                            <a:gd name="connsiteX181" fmla="*/ 2305397 w 3501151"/>
                            <a:gd name="connsiteY181" fmla="*/ 1227703 h 4983777"/>
                            <a:gd name="connsiteX182" fmla="*/ 2263194 w 3501151"/>
                            <a:gd name="connsiteY182" fmla="*/ 1368380 h 4983777"/>
                            <a:gd name="connsiteX183" fmla="*/ 2206923 w 3501151"/>
                            <a:gd name="connsiteY183" fmla="*/ 1438718 h 4983777"/>
                            <a:gd name="connsiteX184" fmla="*/ 2178788 w 3501151"/>
                            <a:gd name="connsiteY184" fmla="*/ 1523125 h 4983777"/>
                            <a:gd name="connsiteX185" fmla="*/ 2122517 w 3501151"/>
                            <a:gd name="connsiteY185" fmla="*/ 1593463 h 4983777"/>
                            <a:gd name="connsiteX186" fmla="*/ 2094382 w 3501151"/>
                            <a:gd name="connsiteY186" fmla="*/ 1677869 h 4983777"/>
                            <a:gd name="connsiteX187" fmla="*/ 2220991 w 3501151"/>
                            <a:gd name="connsiteY187" fmla="*/ 1663802 h 4983777"/>
                            <a:gd name="connsiteX188" fmla="*/ 2333532 w 3501151"/>
                            <a:gd name="connsiteY188" fmla="*/ 1635666 h 4983777"/>
                            <a:gd name="connsiteX189" fmla="*/ 2417938 w 3501151"/>
                            <a:gd name="connsiteY189" fmla="*/ 1607531 h 4983777"/>
                            <a:gd name="connsiteX190" fmla="*/ 2488277 w 3501151"/>
                            <a:gd name="connsiteY190" fmla="*/ 1537192 h 4983777"/>
                            <a:gd name="connsiteX191" fmla="*/ 2614886 w 3501151"/>
                            <a:gd name="connsiteY191" fmla="*/ 1438718 h 4983777"/>
                            <a:gd name="connsiteX192" fmla="*/ 2657089 w 3501151"/>
                            <a:gd name="connsiteY192" fmla="*/ 1424651 h 4983777"/>
                            <a:gd name="connsiteX193" fmla="*/ 2685225 w 3501151"/>
                            <a:gd name="connsiteY193" fmla="*/ 1396515 h 4983777"/>
                            <a:gd name="connsiteX194" fmla="*/ 2741495 w 3501151"/>
                            <a:gd name="connsiteY194" fmla="*/ 1382448 h 4983777"/>
                            <a:gd name="connsiteX195" fmla="*/ 2839969 w 3501151"/>
                            <a:gd name="connsiteY195" fmla="*/ 1340245 h 4983777"/>
                            <a:gd name="connsiteX196" fmla="*/ 2868105 w 3501151"/>
                            <a:gd name="connsiteY196" fmla="*/ 1312109 h 4983777"/>
                            <a:gd name="connsiteX197" fmla="*/ 2952511 w 3501151"/>
                            <a:gd name="connsiteY197" fmla="*/ 1283974 h 4983777"/>
                            <a:gd name="connsiteX198" fmla="*/ 2994714 w 3501151"/>
                            <a:gd name="connsiteY198" fmla="*/ 1269906 h 4983777"/>
                            <a:gd name="connsiteX199" fmla="*/ 3036917 w 3501151"/>
                            <a:gd name="connsiteY199" fmla="*/ 1255838 h 4983777"/>
                            <a:gd name="connsiteX200" fmla="*/ 2994714 w 3501151"/>
                            <a:gd name="connsiteY200" fmla="*/ 1283974 h 4983777"/>
                            <a:gd name="connsiteX201" fmla="*/ 2924375 w 3501151"/>
                            <a:gd name="connsiteY201" fmla="*/ 1354312 h 4983777"/>
                            <a:gd name="connsiteX202" fmla="*/ 2896240 w 3501151"/>
                            <a:gd name="connsiteY202" fmla="*/ 1382448 h 4983777"/>
                            <a:gd name="connsiteX203" fmla="*/ 2769631 w 3501151"/>
                            <a:gd name="connsiteY203" fmla="*/ 1452786 h 4983777"/>
                            <a:gd name="connsiteX204" fmla="*/ 2699292 w 3501151"/>
                            <a:gd name="connsiteY204" fmla="*/ 1509057 h 4983777"/>
                            <a:gd name="connsiteX205" fmla="*/ 2657089 w 3501151"/>
                            <a:gd name="connsiteY205" fmla="*/ 1523125 h 4983777"/>
                            <a:gd name="connsiteX206" fmla="*/ 2572683 w 3501151"/>
                            <a:gd name="connsiteY206" fmla="*/ 1579395 h 4983777"/>
                            <a:gd name="connsiteX207" fmla="*/ 2530480 w 3501151"/>
                            <a:gd name="connsiteY207" fmla="*/ 1593463 h 4983777"/>
                            <a:gd name="connsiteX208" fmla="*/ 2432006 w 3501151"/>
                            <a:gd name="connsiteY208" fmla="*/ 1649734 h 4983777"/>
                            <a:gd name="connsiteX209" fmla="*/ 2375735 w 3501151"/>
                            <a:gd name="connsiteY209" fmla="*/ 1677869 h 4983777"/>
                            <a:gd name="connsiteX210" fmla="*/ 2347600 w 3501151"/>
                            <a:gd name="connsiteY210" fmla="*/ 1706005 h 4983777"/>
                            <a:gd name="connsiteX211" fmla="*/ 2220991 w 3501151"/>
                            <a:gd name="connsiteY211" fmla="*/ 1734140 h 4983777"/>
                            <a:gd name="connsiteX212" fmla="*/ 2136585 w 3501151"/>
                            <a:gd name="connsiteY212" fmla="*/ 1762275 h 4983777"/>
                            <a:gd name="connsiteX213" fmla="*/ 2094382 w 3501151"/>
                            <a:gd name="connsiteY213" fmla="*/ 1776343 h 4983777"/>
                            <a:gd name="connsiteX214" fmla="*/ 2052178 w 3501151"/>
                            <a:gd name="connsiteY214" fmla="*/ 1790411 h 4983777"/>
                            <a:gd name="connsiteX215" fmla="*/ 2024043 w 3501151"/>
                            <a:gd name="connsiteY215" fmla="*/ 1846682 h 4983777"/>
                            <a:gd name="connsiteX216" fmla="*/ 1981840 w 3501151"/>
                            <a:gd name="connsiteY216" fmla="*/ 1888885 h 4983777"/>
                            <a:gd name="connsiteX217" fmla="*/ 1869298 w 3501151"/>
                            <a:gd name="connsiteY217" fmla="*/ 1959223 h 4983777"/>
                            <a:gd name="connsiteX218" fmla="*/ 1813028 w 3501151"/>
                            <a:gd name="connsiteY218" fmla="*/ 2057697 h 4983777"/>
                            <a:gd name="connsiteX219" fmla="*/ 1798960 w 3501151"/>
                            <a:gd name="connsiteY219" fmla="*/ 2099900 h 4983777"/>
                            <a:gd name="connsiteX220" fmla="*/ 1883366 w 3501151"/>
                            <a:gd name="connsiteY220" fmla="*/ 2057697 h 4983777"/>
                            <a:gd name="connsiteX221" fmla="*/ 1911502 w 3501151"/>
                            <a:gd name="connsiteY221" fmla="*/ 2015494 h 4983777"/>
                            <a:gd name="connsiteX222" fmla="*/ 1925569 w 3501151"/>
                            <a:gd name="connsiteY222" fmla="*/ 1973291 h 4983777"/>
                            <a:gd name="connsiteX223" fmla="*/ 1995908 w 3501151"/>
                            <a:gd name="connsiteY223" fmla="*/ 1902952 h 4983777"/>
                            <a:gd name="connsiteX224" fmla="*/ 2066246 w 3501151"/>
                            <a:gd name="connsiteY224" fmla="*/ 1804478 h 4983777"/>
                            <a:gd name="connsiteX225" fmla="*/ 2052178 w 3501151"/>
                            <a:gd name="connsiteY225" fmla="*/ 1860749 h 4983777"/>
                            <a:gd name="connsiteX226" fmla="*/ 1953705 w 3501151"/>
                            <a:gd name="connsiteY226" fmla="*/ 1973291 h 4983777"/>
                            <a:gd name="connsiteX227" fmla="*/ 1897434 w 3501151"/>
                            <a:gd name="connsiteY227" fmla="*/ 2057697 h 4983777"/>
                            <a:gd name="connsiteX228" fmla="*/ 1883366 w 3501151"/>
                            <a:gd name="connsiteY228" fmla="*/ 2099900 h 4983777"/>
                            <a:gd name="connsiteX229" fmla="*/ 1841163 w 3501151"/>
                            <a:gd name="connsiteY229" fmla="*/ 2142103 h 4983777"/>
                            <a:gd name="connsiteX230" fmla="*/ 1784892 w 3501151"/>
                            <a:gd name="connsiteY230" fmla="*/ 2212442 h 4983777"/>
                            <a:gd name="connsiteX231" fmla="*/ 1742689 w 3501151"/>
                            <a:gd name="connsiteY231" fmla="*/ 2310915 h 4983777"/>
                            <a:gd name="connsiteX232" fmla="*/ 1714554 w 3501151"/>
                            <a:gd name="connsiteY232" fmla="*/ 2395322 h 4983777"/>
                            <a:gd name="connsiteX233" fmla="*/ 1658283 w 3501151"/>
                            <a:gd name="connsiteY233" fmla="*/ 2479728 h 4983777"/>
                            <a:gd name="connsiteX234" fmla="*/ 1630148 w 3501151"/>
                            <a:gd name="connsiteY234" fmla="*/ 2521931 h 4983777"/>
                            <a:gd name="connsiteX235" fmla="*/ 1573877 w 3501151"/>
                            <a:gd name="connsiteY235" fmla="*/ 2578202 h 4983777"/>
                            <a:gd name="connsiteX236" fmla="*/ 1616080 w 3501151"/>
                            <a:gd name="connsiteY236" fmla="*/ 2592269 h 4983777"/>
                            <a:gd name="connsiteX237" fmla="*/ 1728622 w 3501151"/>
                            <a:gd name="connsiteY237" fmla="*/ 2564134 h 4983777"/>
                            <a:gd name="connsiteX238" fmla="*/ 1784892 w 3501151"/>
                            <a:gd name="connsiteY238" fmla="*/ 2550066 h 4983777"/>
                            <a:gd name="connsiteX239" fmla="*/ 1827095 w 3501151"/>
                            <a:gd name="connsiteY239" fmla="*/ 2535998 h 4983777"/>
                            <a:gd name="connsiteX240" fmla="*/ 1939637 w 3501151"/>
                            <a:gd name="connsiteY240" fmla="*/ 2507863 h 4983777"/>
                            <a:gd name="connsiteX241" fmla="*/ 1981840 w 3501151"/>
                            <a:gd name="connsiteY241" fmla="*/ 2493795 h 4983777"/>
                            <a:gd name="connsiteX242" fmla="*/ 2108449 w 3501151"/>
                            <a:gd name="connsiteY242" fmla="*/ 2479728 h 4983777"/>
                            <a:gd name="connsiteX243" fmla="*/ 2685225 w 3501151"/>
                            <a:gd name="connsiteY243" fmla="*/ 2493795 h 4983777"/>
                            <a:gd name="connsiteX244" fmla="*/ 2727428 w 3501151"/>
                            <a:gd name="connsiteY244" fmla="*/ 2507863 h 4983777"/>
                            <a:gd name="connsiteX245" fmla="*/ 2685225 w 3501151"/>
                            <a:gd name="connsiteY245" fmla="*/ 2521931 h 4983777"/>
                            <a:gd name="connsiteX246" fmla="*/ 2544548 w 3501151"/>
                            <a:gd name="connsiteY246" fmla="*/ 2535998 h 4983777"/>
                            <a:gd name="connsiteX247" fmla="*/ 2206923 w 3501151"/>
                            <a:gd name="connsiteY247" fmla="*/ 2564134 h 4983777"/>
                            <a:gd name="connsiteX248" fmla="*/ 2038111 w 3501151"/>
                            <a:gd name="connsiteY248" fmla="*/ 2620405 h 4983777"/>
                            <a:gd name="connsiteX249" fmla="*/ 1995908 w 3501151"/>
                            <a:gd name="connsiteY249" fmla="*/ 2634472 h 4983777"/>
                            <a:gd name="connsiteX250" fmla="*/ 1953705 w 3501151"/>
                            <a:gd name="connsiteY250" fmla="*/ 2648540 h 4983777"/>
                            <a:gd name="connsiteX251" fmla="*/ 1658283 w 3501151"/>
                            <a:gd name="connsiteY251" fmla="*/ 2662608 h 4983777"/>
                            <a:gd name="connsiteX252" fmla="*/ 1616080 w 3501151"/>
                            <a:gd name="connsiteY252" fmla="*/ 2676675 h 4983777"/>
                            <a:gd name="connsiteX253" fmla="*/ 1587945 w 3501151"/>
                            <a:gd name="connsiteY253" fmla="*/ 2704811 h 4983777"/>
                            <a:gd name="connsiteX254" fmla="*/ 1545742 w 3501151"/>
                            <a:gd name="connsiteY254" fmla="*/ 2732946 h 4983777"/>
                            <a:gd name="connsiteX255" fmla="*/ 1489471 w 3501151"/>
                            <a:gd name="connsiteY255" fmla="*/ 2817352 h 4983777"/>
                            <a:gd name="connsiteX256" fmla="*/ 1461335 w 3501151"/>
                            <a:gd name="connsiteY256" fmla="*/ 2859555 h 4983777"/>
                            <a:gd name="connsiteX257" fmla="*/ 1447268 w 3501151"/>
                            <a:gd name="connsiteY257" fmla="*/ 2901758 h 4983777"/>
                            <a:gd name="connsiteX258" fmla="*/ 1362862 w 3501151"/>
                            <a:gd name="connsiteY258" fmla="*/ 3014300 h 4983777"/>
                            <a:gd name="connsiteX259" fmla="*/ 1320658 w 3501151"/>
                            <a:gd name="connsiteY259" fmla="*/ 3084638 h 4983777"/>
                            <a:gd name="connsiteX260" fmla="*/ 1278455 w 3501151"/>
                            <a:gd name="connsiteY260" fmla="*/ 3169045 h 4983777"/>
                            <a:gd name="connsiteX261" fmla="*/ 1222185 w 3501151"/>
                            <a:gd name="connsiteY261" fmla="*/ 3281586 h 4983777"/>
                            <a:gd name="connsiteX262" fmla="*/ 1208117 w 3501151"/>
                            <a:gd name="connsiteY262" fmla="*/ 3323789 h 4983777"/>
                            <a:gd name="connsiteX263" fmla="*/ 1179982 w 3501151"/>
                            <a:gd name="connsiteY263" fmla="*/ 3365992 h 4983777"/>
                            <a:gd name="connsiteX264" fmla="*/ 1151846 w 3501151"/>
                            <a:gd name="connsiteY264" fmla="*/ 3450398 h 4983777"/>
                            <a:gd name="connsiteX265" fmla="*/ 1137778 w 3501151"/>
                            <a:gd name="connsiteY265" fmla="*/ 3492602 h 4983777"/>
                            <a:gd name="connsiteX266" fmla="*/ 1123711 w 3501151"/>
                            <a:gd name="connsiteY266" fmla="*/ 3534805 h 4983777"/>
                            <a:gd name="connsiteX267" fmla="*/ 1095575 w 3501151"/>
                            <a:gd name="connsiteY267" fmla="*/ 3562940 h 4983777"/>
                            <a:gd name="connsiteX268" fmla="*/ 1179982 w 3501151"/>
                            <a:gd name="connsiteY268" fmla="*/ 3534805 h 4983777"/>
                            <a:gd name="connsiteX269" fmla="*/ 1264388 w 3501151"/>
                            <a:gd name="connsiteY269" fmla="*/ 3492602 h 4983777"/>
                            <a:gd name="connsiteX270" fmla="*/ 1306591 w 3501151"/>
                            <a:gd name="connsiteY270" fmla="*/ 3478534 h 4983777"/>
                            <a:gd name="connsiteX271" fmla="*/ 1334726 w 3501151"/>
                            <a:gd name="connsiteY271" fmla="*/ 3450398 h 4983777"/>
                            <a:gd name="connsiteX272" fmla="*/ 1419132 w 3501151"/>
                            <a:gd name="connsiteY272" fmla="*/ 3436331 h 4983777"/>
                            <a:gd name="connsiteX273" fmla="*/ 1461335 w 3501151"/>
                            <a:gd name="connsiteY273" fmla="*/ 3422263 h 4983777"/>
                            <a:gd name="connsiteX274" fmla="*/ 1517606 w 3501151"/>
                            <a:gd name="connsiteY274" fmla="*/ 3394128 h 4983777"/>
                            <a:gd name="connsiteX275" fmla="*/ 1602012 w 3501151"/>
                            <a:gd name="connsiteY275" fmla="*/ 3365992 h 4983777"/>
                            <a:gd name="connsiteX276" fmla="*/ 1644215 w 3501151"/>
                            <a:gd name="connsiteY276" fmla="*/ 3351925 h 4983777"/>
                            <a:gd name="connsiteX277" fmla="*/ 1756757 w 3501151"/>
                            <a:gd name="connsiteY277" fmla="*/ 3323789 h 4983777"/>
                            <a:gd name="connsiteX278" fmla="*/ 1798960 w 3501151"/>
                            <a:gd name="connsiteY278" fmla="*/ 3309722 h 4983777"/>
                            <a:gd name="connsiteX279" fmla="*/ 1869298 w 3501151"/>
                            <a:gd name="connsiteY279" fmla="*/ 3295654 h 4983777"/>
                            <a:gd name="connsiteX280" fmla="*/ 2024043 w 3501151"/>
                            <a:gd name="connsiteY280" fmla="*/ 3253451 h 4983777"/>
                            <a:gd name="connsiteX281" fmla="*/ 2136585 w 3501151"/>
                            <a:gd name="connsiteY281" fmla="*/ 3211248 h 4983777"/>
                            <a:gd name="connsiteX282" fmla="*/ 2220991 w 3501151"/>
                            <a:gd name="connsiteY282" fmla="*/ 3183112 h 4983777"/>
                            <a:gd name="connsiteX283" fmla="*/ 2206923 w 3501151"/>
                            <a:gd name="connsiteY283" fmla="*/ 3239383 h 4983777"/>
                            <a:gd name="connsiteX284" fmla="*/ 2164720 w 3501151"/>
                            <a:gd name="connsiteY284" fmla="*/ 3267518 h 4983777"/>
                            <a:gd name="connsiteX285" fmla="*/ 2094382 w 3501151"/>
                            <a:gd name="connsiteY285" fmla="*/ 3309722 h 4983777"/>
                            <a:gd name="connsiteX286" fmla="*/ 2066246 w 3501151"/>
                            <a:gd name="connsiteY286" fmla="*/ 3337857 h 4983777"/>
                            <a:gd name="connsiteX287" fmla="*/ 1981840 w 3501151"/>
                            <a:gd name="connsiteY287" fmla="*/ 3365992 h 4983777"/>
                            <a:gd name="connsiteX288" fmla="*/ 1939637 w 3501151"/>
                            <a:gd name="connsiteY288" fmla="*/ 3380060 h 4983777"/>
                            <a:gd name="connsiteX289" fmla="*/ 1897434 w 3501151"/>
                            <a:gd name="connsiteY289" fmla="*/ 3408195 h 4983777"/>
                            <a:gd name="connsiteX290" fmla="*/ 1798960 w 3501151"/>
                            <a:gd name="connsiteY290" fmla="*/ 3436331 h 4983777"/>
                            <a:gd name="connsiteX291" fmla="*/ 1756757 w 3501151"/>
                            <a:gd name="connsiteY291" fmla="*/ 3450398 h 4983777"/>
                            <a:gd name="connsiteX292" fmla="*/ 1587945 w 3501151"/>
                            <a:gd name="connsiteY292" fmla="*/ 3478534 h 4983777"/>
                            <a:gd name="connsiteX293" fmla="*/ 1503538 w 3501151"/>
                            <a:gd name="connsiteY293" fmla="*/ 3506669 h 4983777"/>
                            <a:gd name="connsiteX294" fmla="*/ 1433200 w 3501151"/>
                            <a:gd name="connsiteY294" fmla="*/ 3520737 h 4983777"/>
                            <a:gd name="connsiteX295" fmla="*/ 1348794 w 3501151"/>
                            <a:gd name="connsiteY295" fmla="*/ 3548872 h 4983777"/>
                            <a:gd name="connsiteX296" fmla="*/ 1208117 w 3501151"/>
                            <a:gd name="connsiteY296" fmla="*/ 3591075 h 4983777"/>
                            <a:gd name="connsiteX297" fmla="*/ 1165914 w 3501151"/>
                            <a:gd name="connsiteY297" fmla="*/ 3605143 h 4983777"/>
                            <a:gd name="connsiteX298" fmla="*/ 1123711 w 3501151"/>
                            <a:gd name="connsiteY298" fmla="*/ 3633278 h 4983777"/>
                            <a:gd name="connsiteX299" fmla="*/ 1053372 w 3501151"/>
                            <a:gd name="connsiteY299" fmla="*/ 3689549 h 4983777"/>
                            <a:gd name="connsiteX300" fmla="*/ 1025237 w 3501151"/>
                            <a:gd name="connsiteY300" fmla="*/ 3731752 h 4983777"/>
                            <a:gd name="connsiteX301" fmla="*/ 968966 w 3501151"/>
                            <a:gd name="connsiteY301" fmla="*/ 3788023 h 4983777"/>
                            <a:gd name="connsiteX302" fmla="*/ 912695 w 3501151"/>
                            <a:gd name="connsiteY302" fmla="*/ 3858362 h 4983777"/>
                            <a:gd name="connsiteX303" fmla="*/ 884560 w 3501151"/>
                            <a:gd name="connsiteY303" fmla="*/ 3942768 h 4983777"/>
                            <a:gd name="connsiteX304" fmla="*/ 856425 w 3501151"/>
                            <a:gd name="connsiteY304" fmla="*/ 3984971 h 4983777"/>
                            <a:gd name="connsiteX305" fmla="*/ 842357 w 3501151"/>
                            <a:gd name="connsiteY305" fmla="*/ 4027174 h 4983777"/>
                            <a:gd name="connsiteX306" fmla="*/ 786086 w 3501151"/>
                            <a:gd name="connsiteY306" fmla="*/ 4111580 h 4983777"/>
                            <a:gd name="connsiteX307" fmla="*/ 757951 w 3501151"/>
                            <a:gd name="connsiteY307" fmla="*/ 4153783 h 4983777"/>
                            <a:gd name="connsiteX308" fmla="*/ 715748 w 3501151"/>
                            <a:gd name="connsiteY308" fmla="*/ 4224122 h 4983777"/>
                            <a:gd name="connsiteX309" fmla="*/ 701680 w 3501151"/>
                            <a:gd name="connsiteY309" fmla="*/ 4280392 h 4983777"/>
                            <a:gd name="connsiteX310" fmla="*/ 659477 w 3501151"/>
                            <a:gd name="connsiteY310" fmla="*/ 4308528 h 4983777"/>
                            <a:gd name="connsiteX311" fmla="*/ 603206 w 3501151"/>
                            <a:gd name="connsiteY311" fmla="*/ 4392934 h 4983777"/>
                            <a:gd name="connsiteX312" fmla="*/ 603206 w 3501151"/>
                            <a:gd name="connsiteY312" fmla="*/ 4392934 h 4983777"/>
                            <a:gd name="connsiteX313" fmla="*/ 546935 w 3501151"/>
                            <a:gd name="connsiteY313" fmla="*/ 4505475 h 4983777"/>
                            <a:gd name="connsiteX314" fmla="*/ 504732 w 3501151"/>
                            <a:gd name="connsiteY314" fmla="*/ 4575814 h 4983777"/>
                            <a:gd name="connsiteX315" fmla="*/ 448462 w 3501151"/>
                            <a:gd name="connsiteY315" fmla="*/ 4688355 h 4983777"/>
                            <a:gd name="connsiteX316" fmla="*/ 406258 w 3501151"/>
                            <a:gd name="connsiteY316" fmla="*/ 4702423 h 4983777"/>
                            <a:gd name="connsiteX317" fmla="*/ 335920 w 3501151"/>
                            <a:gd name="connsiteY317" fmla="*/ 4772762 h 4983777"/>
                            <a:gd name="connsiteX318" fmla="*/ 265582 w 3501151"/>
                            <a:gd name="connsiteY318" fmla="*/ 4829032 h 4983777"/>
                            <a:gd name="connsiteX319" fmla="*/ 195243 w 3501151"/>
                            <a:gd name="connsiteY319" fmla="*/ 4899371 h 4983777"/>
                            <a:gd name="connsiteX320" fmla="*/ 153040 w 3501151"/>
                            <a:gd name="connsiteY320" fmla="*/ 4927506 h 4983777"/>
                            <a:gd name="connsiteX321" fmla="*/ 110837 w 3501151"/>
                            <a:gd name="connsiteY321" fmla="*/ 4969709 h 4983777"/>
                            <a:gd name="connsiteX322" fmla="*/ 68634 w 3501151"/>
                            <a:gd name="connsiteY322" fmla="*/ 4983777 h 49837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  <a:cxn ang="0">
                              <a:pos x="connsiteX144" y="connsiteY144"/>
                            </a:cxn>
                            <a:cxn ang="0">
                              <a:pos x="connsiteX145" y="connsiteY145"/>
                            </a:cxn>
                            <a:cxn ang="0">
                              <a:pos x="connsiteX146" y="connsiteY146"/>
                            </a:cxn>
                            <a:cxn ang="0">
                              <a:pos x="connsiteX147" y="connsiteY147"/>
                            </a:cxn>
                            <a:cxn ang="0">
                              <a:pos x="connsiteX148" y="connsiteY148"/>
                            </a:cxn>
                            <a:cxn ang="0">
                              <a:pos x="connsiteX149" y="connsiteY149"/>
                            </a:cxn>
                            <a:cxn ang="0">
                              <a:pos x="connsiteX150" y="connsiteY150"/>
                            </a:cxn>
                            <a:cxn ang="0">
                              <a:pos x="connsiteX151" y="connsiteY151"/>
                            </a:cxn>
                            <a:cxn ang="0">
                              <a:pos x="connsiteX152" y="connsiteY152"/>
                            </a:cxn>
                            <a:cxn ang="0">
                              <a:pos x="connsiteX153" y="connsiteY153"/>
                            </a:cxn>
                            <a:cxn ang="0">
                              <a:pos x="connsiteX154" y="connsiteY154"/>
                            </a:cxn>
                            <a:cxn ang="0">
                              <a:pos x="connsiteX155" y="connsiteY155"/>
                            </a:cxn>
                            <a:cxn ang="0">
                              <a:pos x="connsiteX156" y="connsiteY156"/>
                            </a:cxn>
                            <a:cxn ang="0">
                              <a:pos x="connsiteX157" y="connsiteY157"/>
                            </a:cxn>
                            <a:cxn ang="0">
                              <a:pos x="connsiteX158" y="connsiteY158"/>
                            </a:cxn>
                            <a:cxn ang="0">
                              <a:pos x="connsiteX159" y="connsiteY159"/>
                            </a:cxn>
                            <a:cxn ang="0">
                              <a:pos x="connsiteX160" y="connsiteY160"/>
                            </a:cxn>
                            <a:cxn ang="0">
                              <a:pos x="connsiteX161" y="connsiteY161"/>
                            </a:cxn>
                            <a:cxn ang="0">
                              <a:pos x="connsiteX162" y="connsiteY162"/>
                            </a:cxn>
                            <a:cxn ang="0">
                              <a:pos x="connsiteX163" y="connsiteY163"/>
                            </a:cxn>
                            <a:cxn ang="0">
                              <a:pos x="connsiteX164" y="connsiteY164"/>
                            </a:cxn>
                            <a:cxn ang="0">
                              <a:pos x="connsiteX165" y="connsiteY165"/>
                            </a:cxn>
                            <a:cxn ang="0">
                              <a:pos x="connsiteX166" y="connsiteY166"/>
                            </a:cxn>
                            <a:cxn ang="0">
                              <a:pos x="connsiteX167" y="connsiteY167"/>
                            </a:cxn>
                            <a:cxn ang="0">
                              <a:pos x="connsiteX168" y="connsiteY168"/>
                            </a:cxn>
                            <a:cxn ang="0">
                              <a:pos x="connsiteX169" y="connsiteY169"/>
                            </a:cxn>
                            <a:cxn ang="0">
                              <a:pos x="connsiteX170" y="connsiteY170"/>
                            </a:cxn>
                            <a:cxn ang="0">
                              <a:pos x="connsiteX171" y="connsiteY171"/>
                            </a:cxn>
                            <a:cxn ang="0">
                              <a:pos x="connsiteX172" y="connsiteY172"/>
                            </a:cxn>
                            <a:cxn ang="0">
                              <a:pos x="connsiteX173" y="connsiteY173"/>
                            </a:cxn>
                            <a:cxn ang="0">
                              <a:pos x="connsiteX174" y="connsiteY174"/>
                            </a:cxn>
                            <a:cxn ang="0">
                              <a:pos x="connsiteX175" y="connsiteY175"/>
                            </a:cxn>
                            <a:cxn ang="0">
                              <a:pos x="connsiteX176" y="connsiteY176"/>
                            </a:cxn>
                            <a:cxn ang="0">
                              <a:pos x="connsiteX177" y="connsiteY177"/>
                            </a:cxn>
                            <a:cxn ang="0">
                              <a:pos x="connsiteX178" y="connsiteY178"/>
                            </a:cxn>
                            <a:cxn ang="0">
                              <a:pos x="connsiteX179" y="connsiteY179"/>
                            </a:cxn>
                            <a:cxn ang="0">
                              <a:pos x="connsiteX180" y="connsiteY180"/>
                            </a:cxn>
                            <a:cxn ang="0">
                              <a:pos x="connsiteX181" y="connsiteY181"/>
                            </a:cxn>
                            <a:cxn ang="0">
                              <a:pos x="connsiteX182" y="connsiteY182"/>
                            </a:cxn>
                            <a:cxn ang="0">
                              <a:pos x="connsiteX183" y="connsiteY183"/>
                            </a:cxn>
                            <a:cxn ang="0">
                              <a:pos x="connsiteX184" y="connsiteY184"/>
                            </a:cxn>
                            <a:cxn ang="0">
                              <a:pos x="connsiteX185" y="connsiteY185"/>
                            </a:cxn>
                            <a:cxn ang="0">
                              <a:pos x="connsiteX186" y="connsiteY186"/>
                            </a:cxn>
                            <a:cxn ang="0">
                              <a:pos x="connsiteX187" y="connsiteY187"/>
                            </a:cxn>
                            <a:cxn ang="0">
                              <a:pos x="connsiteX188" y="connsiteY188"/>
                            </a:cxn>
                            <a:cxn ang="0">
                              <a:pos x="connsiteX189" y="connsiteY189"/>
                            </a:cxn>
                            <a:cxn ang="0">
                              <a:pos x="connsiteX190" y="connsiteY190"/>
                            </a:cxn>
                            <a:cxn ang="0">
                              <a:pos x="connsiteX191" y="connsiteY191"/>
                            </a:cxn>
                            <a:cxn ang="0">
                              <a:pos x="connsiteX192" y="connsiteY192"/>
                            </a:cxn>
                            <a:cxn ang="0">
                              <a:pos x="connsiteX193" y="connsiteY193"/>
                            </a:cxn>
                            <a:cxn ang="0">
                              <a:pos x="connsiteX194" y="connsiteY194"/>
                            </a:cxn>
                            <a:cxn ang="0">
                              <a:pos x="connsiteX195" y="connsiteY195"/>
                            </a:cxn>
                            <a:cxn ang="0">
                              <a:pos x="connsiteX196" y="connsiteY196"/>
                            </a:cxn>
                            <a:cxn ang="0">
                              <a:pos x="connsiteX197" y="connsiteY197"/>
                            </a:cxn>
                            <a:cxn ang="0">
                              <a:pos x="connsiteX198" y="connsiteY198"/>
                            </a:cxn>
                            <a:cxn ang="0">
                              <a:pos x="connsiteX199" y="connsiteY199"/>
                            </a:cxn>
                            <a:cxn ang="0">
                              <a:pos x="connsiteX200" y="connsiteY200"/>
                            </a:cxn>
                            <a:cxn ang="0">
                              <a:pos x="connsiteX201" y="connsiteY201"/>
                            </a:cxn>
                            <a:cxn ang="0">
                              <a:pos x="connsiteX202" y="connsiteY202"/>
                            </a:cxn>
                            <a:cxn ang="0">
                              <a:pos x="connsiteX203" y="connsiteY203"/>
                            </a:cxn>
                            <a:cxn ang="0">
                              <a:pos x="connsiteX204" y="connsiteY204"/>
                            </a:cxn>
                            <a:cxn ang="0">
                              <a:pos x="connsiteX205" y="connsiteY205"/>
                            </a:cxn>
                            <a:cxn ang="0">
                              <a:pos x="connsiteX206" y="connsiteY206"/>
                            </a:cxn>
                            <a:cxn ang="0">
                              <a:pos x="connsiteX207" y="connsiteY207"/>
                            </a:cxn>
                            <a:cxn ang="0">
                              <a:pos x="connsiteX208" y="connsiteY208"/>
                            </a:cxn>
                            <a:cxn ang="0">
                              <a:pos x="connsiteX209" y="connsiteY209"/>
                            </a:cxn>
                            <a:cxn ang="0">
                              <a:pos x="connsiteX210" y="connsiteY210"/>
                            </a:cxn>
                            <a:cxn ang="0">
                              <a:pos x="connsiteX211" y="connsiteY211"/>
                            </a:cxn>
                            <a:cxn ang="0">
                              <a:pos x="connsiteX212" y="connsiteY212"/>
                            </a:cxn>
                            <a:cxn ang="0">
                              <a:pos x="connsiteX213" y="connsiteY213"/>
                            </a:cxn>
                            <a:cxn ang="0">
                              <a:pos x="connsiteX214" y="connsiteY214"/>
                            </a:cxn>
                            <a:cxn ang="0">
                              <a:pos x="connsiteX215" y="connsiteY215"/>
                            </a:cxn>
                            <a:cxn ang="0">
                              <a:pos x="connsiteX216" y="connsiteY216"/>
                            </a:cxn>
                            <a:cxn ang="0">
                              <a:pos x="connsiteX217" y="connsiteY217"/>
                            </a:cxn>
                            <a:cxn ang="0">
                              <a:pos x="connsiteX218" y="connsiteY218"/>
                            </a:cxn>
                            <a:cxn ang="0">
                              <a:pos x="connsiteX219" y="connsiteY219"/>
                            </a:cxn>
                            <a:cxn ang="0">
                              <a:pos x="connsiteX220" y="connsiteY220"/>
                            </a:cxn>
                            <a:cxn ang="0">
                              <a:pos x="connsiteX221" y="connsiteY221"/>
                            </a:cxn>
                            <a:cxn ang="0">
                              <a:pos x="connsiteX222" y="connsiteY222"/>
                            </a:cxn>
                            <a:cxn ang="0">
                              <a:pos x="connsiteX223" y="connsiteY223"/>
                            </a:cxn>
                            <a:cxn ang="0">
                              <a:pos x="connsiteX224" y="connsiteY224"/>
                            </a:cxn>
                            <a:cxn ang="0">
                              <a:pos x="connsiteX225" y="connsiteY225"/>
                            </a:cxn>
                            <a:cxn ang="0">
                              <a:pos x="connsiteX226" y="connsiteY226"/>
                            </a:cxn>
                            <a:cxn ang="0">
                              <a:pos x="connsiteX227" y="connsiteY227"/>
                            </a:cxn>
                            <a:cxn ang="0">
                              <a:pos x="connsiteX228" y="connsiteY228"/>
                            </a:cxn>
                            <a:cxn ang="0">
                              <a:pos x="connsiteX229" y="connsiteY229"/>
                            </a:cxn>
                            <a:cxn ang="0">
                              <a:pos x="connsiteX230" y="connsiteY230"/>
                            </a:cxn>
                            <a:cxn ang="0">
                              <a:pos x="connsiteX231" y="connsiteY231"/>
                            </a:cxn>
                            <a:cxn ang="0">
                              <a:pos x="connsiteX232" y="connsiteY232"/>
                            </a:cxn>
                            <a:cxn ang="0">
                              <a:pos x="connsiteX233" y="connsiteY233"/>
                            </a:cxn>
                            <a:cxn ang="0">
                              <a:pos x="connsiteX234" y="connsiteY234"/>
                            </a:cxn>
                            <a:cxn ang="0">
                              <a:pos x="connsiteX235" y="connsiteY235"/>
                            </a:cxn>
                            <a:cxn ang="0">
                              <a:pos x="connsiteX236" y="connsiteY236"/>
                            </a:cxn>
                            <a:cxn ang="0">
                              <a:pos x="connsiteX237" y="connsiteY237"/>
                            </a:cxn>
                            <a:cxn ang="0">
                              <a:pos x="connsiteX238" y="connsiteY238"/>
                            </a:cxn>
                            <a:cxn ang="0">
                              <a:pos x="connsiteX239" y="connsiteY239"/>
                            </a:cxn>
                            <a:cxn ang="0">
                              <a:pos x="connsiteX240" y="connsiteY240"/>
                            </a:cxn>
                            <a:cxn ang="0">
                              <a:pos x="connsiteX241" y="connsiteY241"/>
                            </a:cxn>
                            <a:cxn ang="0">
                              <a:pos x="connsiteX242" y="connsiteY242"/>
                            </a:cxn>
                            <a:cxn ang="0">
                              <a:pos x="connsiteX243" y="connsiteY243"/>
                            </a:cxn>
                            <a:cxn ang="0">
                              <a:pos x="connsiteX244" y="connsiteY244"/>
                            </a:cxn>
                            <a:cxn ang="0">
                              <a:pos x="connsiteX245" y="connsiteY245"/>
                            </a:cxn>
                            <a:cxn ang="0">
                              <a:pos x="connsiteX246" y="connsiteY246"/>
                            </a:cxn>
                            <a:cxn ang="0">
                              <a:pos x="connsiteX247" y="connsiteY247"/>
                            </a:cxn>
                            <a:cxn ang="0">
                              <a:pos x="connsiteX248" y="connsiteY248"/>
                            </a:cxn>
                            <a:cxn ang="0">
                              <a:pos x="connsiteX249" y="connsiteY249"/>
                            </a:cxn>
                            <a:cxn ang="0">
                              <a:pos x="connsiteX250" y="connsiteY250"/>
                            </a:cxn>
                            <a:cxn ang="0">
                              <a:pos x="connsiteX251" y="connsiteY251"/>
                            </a:cxn>
                            <a:cxn ang="0">
                              <a:pos x="connsiteX252" y="connsiteY252"/>
                            </a:cxn>
                            <a:cxn ang="0">
                              <a:pos x="connsiteX253" y="connsiteY253"/>
                            </a:cxn>
                            <a:cxn ang="0">
                              <a:pos x="connsiteX254" y="connsiteY254"/>
                            </a:cxn>
                            <a:cxn ang="0">
                              <a:pos x="connsiteX255" y="connsiteY255"/>
                            </a:cxn>
                            <a:cxn ang="0">
                              <a:pos x="connsiteX256" y="connsiteY256"/>
                            </a:cxn>
                            <a:cxn ang="0">
                              <a:pos x="connsiteX257" y="connsiteY257"/>
                            </a:cxn>
                            <a:cxn ang="0">
                              <a:pos x="connsiteX258" y="connsiteY258"/>
                            </a:cxn>
                            <a:cxn ang="0">
                              <a:pos x="connsiteX259" y="connsiteY259"/>
                            </a:cxn>
                            <a:cxn ang="0">
                              <a:pos x="connsiteX260" y="connsiteY260"/>
                            </a:cxn>
                            <a:cxn ang="0">
                              <a:pos x="connsiteX261" y="connsiteY261"/>
                            </a:cxn>
                            <a:cxn ang="0">
                              <a:pos x="connsiteX262" y="connsiteY262"/>
                            </a:cxn>
                            <a:cxn ang="0">
                              <a:pos x="connsiteX263" y="connsiteY263"/>
                            </a:cxn>
                            <a:cxn ang="0">
                              <a:pos x="connsiteX264" y="connsiteY264"/>
                            </a:cxn>
                            <a:cxn ang="0">
                              <a:pos x="connsiteX265" y="connsiteY265"/>
                            </a:cxn>
                            <a:cxn ang="0">
                              <a:pos x="connsiteX266" y="connsiteY266"/>
                            </a:cxn>
                            <a:cxn ang="0">
                              <a:pos x="connsiteX267" y="connsiteY267"/>
                            </a:cxn>
                            <a:cxn ang="0">
                              <a:pos x="connsiteX268" y="connsiteY268"/>
                            </a:cxn>
                            <a:cxn ang="0">
                              <a:pos x="connsiteX269" y="connsiteY269"/>
                            </a:cxn>
                            <a:cxn ang="0">
                              <a:pos x="connsiteX270" y="connsiteY270"/>
                            </a:cxn>
                            <a:cxn ang="0">
                              <a:pos x="connsiteX271" y="connsiteY271"/>
                            </a:cxn>
                            <a:cxn ang="0">
                              <a:pos x="connsiteX272" y="connsiteY272"/>
                            </a:cxn>
                            <a:cxn ang="0">
                              <a:pos x="connsiteX273" y="connsiteY273"/>
                            </a:cxn>
                            <a:cxn ang="0">
                              <a:pos x="connsiteX274" y="connsiteY274"/>
                            </a:cxn>
                            <a:cxn ang="0">
                              <a:pos x="connsiteX275" y="connsiteY275"/>
                            </a:cxn>
                            <a:cxn ang="0">
                              <a:pos x="connsiteX276" y="connsiteY276"/>
                            </a:cxn>
                            <a:cxn ang="0">
                              <a:pos x="connsiteX277" y="connsiteY277"/>
                            </a:cxn>
                            <a:cxn ang="0">
                              <a:pos x="connsiteX278" y="connsiteY278"/>
                            </a:cxn>
                            <a:cxn ang="0">
                              <a:pos x="connsiteX279" y="connsiteY279"/>
                            </a:cxn>
                            <a:cxn ang="0">
                              <a:pos x="connsiteX280" y="connsiteY280"/>
                            </a:cxn>
                            <a:cxn ang="0">
                              <a:pos x="connsiteX281" y="connsiteY281"/>
                            </a:cxn>
                            <a:cxn ang="0">
                              <a:pos x="connsiteX282" y="connsiteY282"/>
                            </a:cxn>
                            <a:cxn ang="0">
                              <a:pos x="connsiteX283" y="connsiteY283"/>
                            </a:cxn>
                            <a:cxn ang="0">
                              <a:pos x="connsiteX284" y="connsiteY284"/>
                            </a:cxn>
                            <a:cxn ang="0">
                              <a:pos x="connsiteX285" y="connsiteY285"/>
                            </a:cxn>
                            <a:cxn ang="0">
                              <a:pos x="connsiteX286" y="connsiteY286"/>
                            </a:cxn>
                            <a:cxn ang="0">
                              <a:pos x="connsiteX287" y="connsiteY287"/>
                            </a:cxn>
                            <a:cxn ang="0">
                              <a:pos x="connsiteX288" y="connsiteY288"/>
                            </a:cxn>
                            <a:cxn ang="0">
                              <a:pos x="connsiteX289" y="connsiteY289"/>
                            </a:cxn>
                            <a:cxn ang="0">
                              <a:pos x="connsiteX290" y="connsiteY290"/>
                            </a:cxn>
                            <a:cxn ang="0">
                              <a:pos x="connsiteX291" y="connsiteY291"/>
                            </a:cxn>
                            <a:cxn ang="0">
                              <a:pos x="connsiteX292" y="connsiteY292"/>
                            </a:cxn>
                            <a:cxn ang="0">
                              <a:pos x="connsiteX293" y="connsiteY293"/>
                            </a:cxn>
                            <a:cxn ang="0">
                              <a:pos x="connsiteX294" y="connsiteY294"/>
                            </a:cxn>
                            <a:cxn ang="0">
                              <a:pos x="connsiteX295" y="connsiteY295"/>
                            </a:cxn>
                            <a:cxn ang="0">
                              <a:pos x="connsiteX296" y="connsiteY296"/>
                            </a:cxn>
                            <a:cxn ang="0">
                              <a:pos x="connsiteX297" y="connsiteY297"/>
                            </a:cxn>
                            <a:cxn ang="0">
                              <a:pos x="connsiteX298" y="connsiteY298"/>
                            </a:cxn>
                            <a:cxn ang="0">
                              <a:pos x="connsiteX299" y="connsiteY299"/>
                            </a:cxn>
                            <a:cxn ang="0">
                              <a:pos x="connsiteX300" y="connsiteY300"/>
                            </a:cxn>
                            <a:cxn ang="0">
                              <a:pos x="connsiteX301" y="connsiteY301"/>
                            </a:cxn>
                            <a:cxn ang="0">
                              <a:pos x="connsiteX302" y="connsiteY302"/>
                            </a:cxn>
                            <a:cxn ang="0">
                              <a:pos x="connsiteX303" y="connsiteY303"/>
                            </a:cxn>
                            <a:cxn ang="0">
                              <a:pos x="connsiteX304" y="connsiteY304"/>
                            </a:cxn>
                            <a:cxn ang="0">
                              <a:pos x="connsiteX305" y="connsiteY305"/>
                            </a:cxn>
                            <a:cxn ang="0">
                              <a:pos x="connsiteX306" y="connsiteY306"/>
                            </a:cxn>
                            <a:cxn ang="0">
                              <a:pos x="connsiteX307" y="connsiteY307"/>
                            </a:cxn>
                            <a:cxn ang="0">
                              <a:pos x="connsiteX308" y="connsiteY308"/>
                            </a:cxn>
                            <a:cxn ang="0">
                              <a:pos x="connsiteX309" y="connsiteY309"/>
                            </a:cxn>
                            <a:cxn ang="0">
                              <a:pos x="connsiteX310" y="connsiteY310"/>
                            </a:cxn>
                            <a:cxn ang="0">
                              <a:pos x="connsiteX311" y="connsiteY311"/>
                            </a:cxn>
                            <a:cxn ang="0">
                              <a:pos x="connsiteX312" y="connsiteY312"/>
                            </a:cxn>
                            <a:cxn ang="0">
                              <a:pos x="connsiteX313" y="connsiteY313"/>
                            </a:cxn>
                            <a:cxn ang="0">
                              <a:pos x="connsiteX314" y="connsiteY314"/>
                            </a:cxn>
                            <a:cxn ang="0">
                              <a:pos x="connsiteX315" y="connsiteY315"/>
                            </a:cxn>
                            <a:cxn ang="0">
                              <a:pos x="connsiteX316" y="connsiteY316"/>
                            </a:cxn>
                            <a:cxn ang="0">
                              <a:pos x="connsiteX317" y="connsiteY317"/>
                            </a:cxn>
                            <a:cxn ang="0">
                              <a:pos x="connsiteX318" y="connsiteY318"/>
                            </a:cxn>
                            <a:cxn ang="0">
                              <a:pos x="connsiteX319" y="connsiteY319"/>
                            </a:cxn>
                            <a:cxn ang="0">
                              <a:pos x="connsiteX320" y="connsiteY320"/>
                            </a:cxn>
                            <a:cxn ang="0">
                              <a:pos x="connsiteX321" y="connsiteY321"/>
                            </a:cxn>
                            <a:cxn ang="0">
                              <a:pos x="connsiteX322" y="connsiteY322"/>
                            </a:cxn>
                          </a:cxnLst>
                          <a:rect l="l" t="t" r="r" b="b"/>
                          <a:pathLst>
                            <a:path w="3501151" h="4983777">
                              <a:moveTo>
                                <a:pt x="26431" y="4632085"/>
                              </a:moveTo>
                              <a:cubicBezTo>
                                <a:pt x="175282" y="4594872"/>
                                <a:pt x="0" y="4645396"/>
                                <a:pt x="124905" y="4589882"/>
                              </a:cubicBezTo>
                              <a:cubicBezTo>
                                <a:pt x="152006" y="4577837"/>
                                <a:pt x="181176" y="4571125"/>
                                <a:pt x="209311" y="4561746"/>
                              </a:cubicBezTo>
                              <a:lnTo>
                                <a:pt x="251514" y="4547678"/>
                              </a:lnTo>
                              <a:lnTo>
                                <a:pt x="335920" y="4463272"/>
                              </a:lnTo>
                              <a:cubicBezTo>
                                <a:pt x="349988" y="4449204"/>
                                <a:pt x="359249" y="4427360"/>
                                <a:pt x="378123" y="4421069"/>
                              </a:cubicBezTo>
                              <a:lnTo>
                                <a:pt x="420326" y="4407002"/>
                              </a:lnTo>
                              <a:cubicBezTo>
                                <a:pt x="425015" y="4392934"/>
                                <a:pt x="423908" y="4375284"/>
                                <a:pt x="434394" y="4364798"/>
                              </a:cubicBezTo>
                              <a:cubicBezTo>
                                <a:pt x="458304" y="4340888"/>
                                <a:pt x="518800" y="4308528"/>
                                <a:pt x="518800" y="4308528"/>
                              </a:cubicBezTo>
                              <a:cubicBezTo>
                                <a:pt x="528178" y="4294460"/>
                                <a:pt x="536373" y="4279527"/>
                                <a:pt x="546935" y="4266325"/>
                              </a:cubicBezTo>
                              <a:cubicBezTo>
                                <a:pt x="555221" y="4255968"/>
                                <a:pt x="571260" y="4250893"/>
                                <a:pt x="575071" y="4238189"/>
                              </a:cubicBezTo>
                              <a:cubicBezTo>
                                <a:pt x="585934" y="4201978"/>
                                <a:pt x="581217" y="4162614"/>
                                <a:pt x="589138" y="4125648"/>
                              </a:cubicBezTo>
                              <a:cubicBezTo>
                                <a:pt x="595352" y="4096649"/>
                                <a:pt x="617274" y="4041242"/>
                                <a:pt x="617274" y="4041242"/>
                              </a:cubicBezTo>
                              <a:cubicBezTo>
                                <a:pt x="621963" y="3928700"/>
                                <a:pt x="623849" y="3816007"/>
                                <a:pt x="631342" y="3703617"/>
                              </a:cubicBezTo>
                              <a:cubicBezTo>
                                <a:pt x="633239" y="3675157"/>
                                <a:pt x="641639" y="3647484"/>
                                <a:pt x="645409" y="3619211"/>
                              </a:cubicBezTo>
                              <a:cubicBezTo>
                                <a:pt x="651021" y="3577121"/>
                                <a:pt x="653020" y="3534571"/>
                                <a:pt x="659477" y="3492602"/>
                              </a:cubicBezTo>
                              <a:cubicBezTo>
                                <a:pt x="664523" y="3459802"/>
                                <a:pt x="677109" y="3425639"/>
                                <a:pt x="687612" y="3394128"/>
                              </a:cubicBezTo>
                              <a:cubicBezTo>
                                <a:pt x="692301" y="3600454"/>
                                <a:pt x="677283" y="3808174"/>
                                <a:pt x="701680" y="4013106"/>
                              </a:cubicBezTo>
                              <a:cubicBezTo>
                                <a:pt x="704159" y="4033930"/>
                                <a:pt x="741841" y="3998396"/>
                                <a:pt x="757951" y="3984971"/>
                              </a:cubicBezTo>
                              <a:cubicBezTo>
                                <a:pt x="792506" y="3956176"/>
                                <a:pt x="782323" y="3936227"/>
                                <a:pt x="800154" y="3900565"/>
                              </a:cubicBezTo>
                              <a:cubicBezTo>
                                <a:pt x="817901" y="3865072"/>
                                <a:pt x="830255" y="3856396"/>
                                <a:pt x="856425" y="3830226"/>
                              </a:cubicBezTo>
                              <a:cubicBezTo>
                                <a:pt x="861114" y="3816158"/>
                                <a:pt x="862863" y="3800738"/>
                                <a:pt x="870492" y="3788023"/>
                              </a:cubicBezTo>
                              <a:cubicBezTo>
                                <a:pt x="877316" y="3776650"/>
                                <a:pt x="892696" y="3771751"/>
                                <a:pt x="898628" y="3759888"/>
                              </a:cubicBezTo>
                              <a:cubicBezTo>
                                <a:pt x="911891" y="3733362"/>
                                <a:pt x="910312" y="3700158"/>
                                <a:pt x="926763" y="3675482"/>
                              </a:cubicBezTo>
                              <a:cubicBezTo>
                                <a:pt x="945520" y="3647346"/>
                                <a:pt x="972341" y="3623154"/>
                                <a:pt x="983034" y="3591075"/>
                              </a:cubicBezTo>
                              <a:cubicBezTo>
                                <a:pt x="987723" y="3577007"/>
                                <a:pt x="989901" y="3561835"/>
                                <a:pt x="997102" y="3548872"/>
                              </a:cubicBezTo>
                              <a:cubicBezTo>
                                <a:pt x="1013524" y="3519313"/>
                                <a:pt x="1034615" y="3492601"/>
                                <a:pt x="1053372" y="3464466"/>
                              </a:cubicBezTo>
                              <a:lnTo>
                                <a:pt x="1081508" y="3422263"/>
                              </a:lnTo>
                              <a:cubicBezTo>
                                <a:pt x="1128792" y="3280403"/>
                                <a:pt x="1056639" y="3500468"/>
                                <a:pt x="1109643" y="3323789"/>
                              </a:cubicBezTo>
                              <a:cubicBezTo>
                                <a:pt x="1109653" y="3323754"/>
                                <a:pt x="1144806" y="3218299"/>
                                <a:pt x="1151846" y="3197180"/>
                              </a:cubicBezTo>
                              <a:lnTo>
                                <a:pt x="1165914" y="3154977"/>
                              </a:lnTo>
                              <a:lnTo>
                                <a:pt x="1179982" y="3112774"/>
                              </a:lnTo>
                              <a:cubicBezTo>
                                <a:pt x="1175293" y="3047125"/>
                                <a:pt x="1177352" y="2980641"/>
                                <a:pt x="1165914" y="2915826"/>
                              </a:cubicBezTo>
                              <a:cubicBezTo>
                                <a:pt x="1162976" y="2899176"/>
                                <a:pt x="1145339" y="2888745"/>
                                <a:pt x="1137778" y="2873623"/>
                              </a:cubicBezTo>
                              <a:cubicBezTo>
                                <a:pt x="1079535" y="2757137"/>
                                <a:pt x="1176209" y="2910166"/>
                                <a:pt x="1095575" y="2789217"/>
                              </a:cubicBezTo>
                              <a:cubicBezTo>
                                <a:pt x="1090886" y="2775149"/>
                                <a:pt x="1089137" y="2759729"/>
                                <a:pt x="1081508" y="2747014"/>
                              </a:cubicBezTo>
                              <a:cubicBezTo>
                                <a:pt x="1065137" y="2719728"/>
                                <a:pt x="1034172" y="2709912"/>
                                <a:pt x="1011169" y="2690743"/>
                              </a:cubicBezTo>
                              <a:cubicBezTo>
                                <a:pt x="995885" y="2678007"/>
                                <a:pt x="981702" y="2663824"/>
                                <a:pt x="968966" y="2648540"/>
                              </a:cubicBezTo>
                              <a:cubicBezTo>
                                <a:pt x="958142" y="2635552"/>
                                <a:pt x="953819" y="2617161"/>
                                <a:pt x="940831" y="2606337"/>
                              </a:cubicBezTo>
                              <a:cubicBezTo>
                                <a:pt x="924721" y="2592912"/>
                                <a:pt x="903835" y="2586463"/>
                                <a:pt x="884560" y="2578202"/>
                              </a:cubicBezTo>
                              <a:cubicBezTo>
                                <a:pt x="870930" y="2572361"/>
                                <a:pt x="855857" y="2570270"/>
                                <a:pt x="842357" y="2564134"/>
                              </a:cubicBezTo>
                              <a:cubicBezTo>
                                <a:pt x="804175" y="2546778"/>
                                <a:pt x="729815" y="2507863"/>
                                <a:pt x="729815" y="2507863"/>
                              </a:cubicBezTo>
                              <a:cubicBezTo>
                                <a:pt x="668958" y="2416576"/>
                                <a:pt x="743238" y="2507494"/>
                                <a:pt x="645409" y="2451592"/>
                              </a:cubicBezTo>
                              <a:cubicBezTo>
                                <a:pt x="608473" y="2430486"/>
                                <a:pt x="599606" y="2397854"/>
                                <a:pt x="575071" y="2367186"/>
                              </a:cubicBezTo>
                              <a:cubicBezTo>
                                <a:pt x="566785" y="2356829"/>
                                <a:pt x="558798" y="2344982"/>
                                <a:pt x="546935" y="2339051"/>
                              </a:cubicBezTo>
                              <a:cubicBezTo>
                                <a:pt x="529642" y="2330405"/>
                                <a:pt x="509422" y="2329672"/>
                                <a:pt x="490665" y="2324983"/>
                              </a:cubicBezTo>
                              <a:cubicBezTo>
                                <a:pt x="481286" y="2315605"/>
                                <a:pt x="472886" y="2305133"/>
                                <a:pt x="462529" y="2296848"/>
                              </a:cubicBezTo>
                              <a:cubicBezTo>
                                <a:pt x="402124" y="2248524"/>
                                <a:pt x="397206" y="2276235"/>
                                <a:pt x="335920" y="2184306"/>
                              </a:cubicBezTo>
                              <a:cubicBezTo>
                                <a:pt x="317163" y="2156171"/>
                                <a:pt x="303559" y="2123810"/>
                                <a:pt x="279649" y="2099900"/>
                              </a:cubicBezTo>
                              <a:cubicBezTo>
                                <a:pt x="251514" y="2071765"/>
                                <a:pt x="217314" y="2048601"/>
                                <a:pt x="195243" y="2015494"/>
                              </a:cubicBezTo>
                              <a:lnTo>
                                <a:pt x="138972" y="1931088"/>
                              </a:lnTo>
                              <a:cubicBezTo>
                                <a:pt x="134283" y="1917020"/>
                                <a:pt x="112567" y="1880660"/>
                                <a:pt x="124905" y="1888885"/>
                              </a:cubicBezTo>
                              <a:cubicBezTo>
                                <a:pt x="163489" y="1914607"/>
                                <a:pt x="207703" y="1936112"/>
                                <a:pt x="237446" y="1973291"/>
                              </a:cubicBezTo>
                              <a:cubicBezTo>
                                <a:pt x="248008" y="1986493"/>
                                <a:pt x="253627" y="2003539"/>
                                <a:pt x="265582" y="2015494"/>
                              </a:cubicBezTo>
                              <a:cubicBezTo>
                                <a:pt x="277537" y="2027449"/>
                                <a:pt x="294583" y="2033067"/>
                                <a:pt x="307785" y="2043629"/>
                              </a:cubicBezTo>
                              <a:cubicBezTo>
                                <a:pt x="318142" y="2051915"/>
                                <a:pt x="324547" y="2064941"/>
                                <a:pt x="335920" y="2071765"/>
                              </a:cubicBezTo>
                              <a:cubicBezTo>
                                <a:pt x="348635" y="2079394"/>
                                <a:pt x="364493" y="2079991"/>
                                <a:pt x="378123" y="2085832"/>
                              </a:cubicBezTo>
                              <a:cubicBezTo>
                                <a:pt x="416973" y="2102482"/>
                                <a:pt x="493802" y="2145240"/>
                                <a:pt x="518800" y="2170238"/>
                              </a:cubicBezTo>
                              <a:lnTo>
                                <a:pt x="603206" y="2254645"/>
                              </a:lnTo>
                              <a:cubicBezTo>
                                <a:pt x="617274" y="2268713"/>
                                <a:pt x="627615" y="2287951"/>
                                <a:pt x="645409" y="2296848"/>
                              </a:cubicBezTo>
                              <a:cubicBezTo>
                                <a:pt x="716802" y="2332544"/>
                                <a:pt x="684231" y="2313351"/>
                                <a:pt x="743883" y="2353118"/>
                              </a:cubicBezTo>
                              <a:cubicBezTo>
                                <a:pt x="761692" y="2406546"/>
                                <a:pt x="771188" y="2456005"/>
                                <a:pt x="842357" y="2479728"/>
                              </a:cubicBezTo>
                              <a:lnTo>
                                <a:pt x="926763" y="2507863"/>
                              </a:lnTo>
                              <a:cubicBezTo>
                                <a:pt x="936141" y="2493795"/>
                                <a:pt x="948961" y="2481491"/>
                                <a:pt x="954898" y="2465660"/>
                              </a:cubicBezTo>
                              <a:cubicBezTo>
                                <a:pt x="987609" y="2378432"/>
                                <a:pt x="960413" y="2214083"/>
                                <a:pt x="954898" y="2156171"/>
                              </a:cubicBezTo>
                              <a:cubicBezTo>
                                <a:pt x="953065" y="2136924"/>
                                <a:pt x="949477" y="2117193"/>
                                <a:pt x="940831" y="2099900"/>
                              </a:cubicBezTo>
                              <a:cubicBezTo>
                                <a:pt x="844082" y="1906401"/>
                                <a:pt x="909397" y="2090003"/>
                                <a:pt x="870492" y="1973291"/>
                              </a:cubicBezTo>
                              <a:cubicBezTo>
                                <a:pt x="865803" y="1902952"/>
                                <a:pt x="850571" y="1832526"/>
                                <a:pt x="856425" y="1762275"/>
                              </a:cubicBezTo>
                              <a:cubicBezTo>
                                <a:pt x="857829" y="1745426"/>
                                <a:pt x="876999" y="1789356"/>
                                <a:pt x="884560" y="1804478"/>
                              </a:cubicBezTo>
                              <a:cubicBezTo>
                                <a:pt x="891192" y="1817741"/>
                                <a:pt x="891996" y="1833419"/>
                                <a:pt x="898628" y="1846682"/>
                              </a:cubicBezTo>
                              <a:cubicBezTo>
                                <a:pt x="906189" y="1861804"/>
                                <a:pt x="919202" y="1873763"/>
                                <a:pt x="926763" y="1888885"/>
                              </a:cubicBezTo>
                              <a:cubicBezTo>
                                <a:pt x="938585" y="1912528"/>
                                <a:pt x="948135" y="1964815"/>
                                <a:pt x="954898" y="1987358"/>
                              </a:cubicBezTo>
                              <a:cubicBezTo>
                                <a:pt x="963420" y="2015765"/>
                                <a:pt x="975841" y="2042993"/>
                                <a:pt x="983034" y="2071765"/>
                              </a:cubicBezTo>
                              <a:cubicBezTo>
                                <a:pt x="987723" y="2090522"/>
                                <a:pt x="991546" y="2109516"/>
                                <a:pt x="997102" y="2128035"/>
                              </a:cubicBezTo>
                              <a:cubicBezTo>
                                <a:pt x="1005624" y="2156442"/>
                                <a:pt x="1008786" y="2187765"/>
                                <a:pt x="1025237" y="2212442"/>
                              </a:cubicBezTo>
                              <a:cubicBezTo>
                                <a:pt x="1105868" y="2333390"/>
                                <a:pt x="1009197" y="2180363"/>
                                <a:pt x="1067440" y="2296848"/>
                              </a:cubicBezTo>
                              <a:cubicBezTo>
                                <a:pt x="1075001" y="2311970"/>
                                <a:pt x="1088014" y="2323929"/>
                                <a:pt x="1095575" y="2339051"/>
                              </a:cubicBezTo>
                              <a:cubicBezTo>
                                <a:pt x="1109995" y="2367890"/>
                                <a:pt x="1118360" y="2424837"/>
                                <a:pt x="1123711" y="2451592"/>
                              </a:cubicBezTo>
                              <a:cubicBezTo>
                                <a:pt x="1114332" y="2479727"/>
                                <a:pt x="1089759" y="2506917"/>
                                <a:pt x="1095575" y="2535998"/>
                              </a:cubicBezTo>
                              <a:cubicBezTo>
                                <a:pt x="1097055" y="2543398"/>
                                <a:pt x="1117088" y="2649363"/>
                                <a:pt x="1123711" y="2662608"/>
                              </a:cubicBezTo>
                              <a:cubicBezTo>
                                <a:pt x="1138833" y="2692853"/>
                                <a:pt x="1147903" y="2736321"/>
                                <a:pt x="1179982" y="2747014"/>
                              </a:cubicBezTo>
                              <a:lnTo>
                                <a:pt x="1222185" y="2761082"/>
                              </a:lnTo>
                              <a:cubicBezTo>
                                <a:pt x="1226874" y="2775150"/>
                                <a:pt x="1221572" y="2801188"/>
                                <a:pt x="1236252" y="2803285"/>
                              </a:cubicBezTo>
                              <a:cubicBezTo>
                                <a:pt x="1265611" y="2807479"/>
                                <a:pt x="1320658" y="2775149"/>
                                <a:pt x="1320658" y="2775149"/>
                              </a:cubicBezTo>
                              <a:cubicBezTo>
                                <a:pt x="1325347" y="2761081"/>
                                <a:pt x="1327525" y="2745909"/>
                                <a:pt x="1334726" y="2732946"/>
                              </a:cubicBezTo>
                              <a:cubicBezTo>
                                <a:pt x="1351148" y="2703387"/>
                                <a:pt x="1372240" y="2676675"/>
                                <a:pt x="1390997" y="2648540"/>
                              </a:cubicBezTo>
                              <a:cubicBezTo>
                                <a:pt x="1400375" y="2634472"/>
                                <a:pt x="1411571" y="2621459"/>
                                <a:pt x="1419132" y="2606337"/>
                              </a:cubicBezTo>
                              <a:cubicBezTo>
                                <a:pt x="1428511" y="2587580"/>
                                <a:pt x="1439007" y="2569341"/>
                                <a:pt x="1447268" y="2550066"/>
                              </a:cubicBezTo>
                              <a:cubicBezTo>
                                <a:pt x="1453109" y="2536436"/>
                                <a:pt x="1453706" y="2520578"/>
                                <a:pt x="1461335" y="2507863"/>
                              </a:cubicBezTo>
                              <a:cubicBezTo>
                                <a:pt x="1468159" y="2496490"/>
                                <a:pt x="1481513" y="2490339"/>
                                <a:pt x="1489471" y="2479728"/>
                              </a:cubicBezTo>
                              <a:cubicBezTo>
                                <a:pt x="1509760" y="2452677"/>
                                <a:pt x="1545742" y="2395322"/>
                                <a:pt x="1545742" y="2395322"/>
                              </a:cubicBezTo>
                              <a:lnTo>
                                <a:pt x="1573877" y="2310915"/>
                              </a:lnTo>
                              <a:lnTo>
                                <a:pt x="1587945" y="2268712"/>
                              </a:lnTo>
                              <a:cubicBezTo>
                                <a:pt x="1584077" y="2241633"/>
                                <a:pt x="1571488" y="2111577"/>
                                <a:pt x="1545742" y="2085832"/>
                              </a:cubicBezTo>
                              <a:lnTo>
                                <a:pt x="1517606" y="2057697"/>
                              </a:lnTo>
                              <a:cubicBezTo>
                                <a:pt x="1512917" y="2043629"/>
                                <a:pt x="1503538" y="2030323"/>
                                <a:pt x="1503538" y="2015494"/>
                              </a:cubicBezTo>
                              <a:cubicBezTo>
                                <a:pt x="1503538" y="1855619"/>
                                <a:pt x="1508002" y="1749563"/>
                                <a:pt x="1531674" y="1607531"/>
                              </a:cubicBezTo>
                              <a:cubicBezTo>
                                <a:pt x="1535605" y="1583946"/>
                                <a:pt x="1539451" y="1560260"/>
                                <a:pt x="1545742" y="1537192"/>
                              </a:cubicBezTo>
                              <a:cubicBezTo>
                                <a:pt x="1553545" y="1508580"/>
                                <a:pt x="1552906" y="1473757"/>
                                <a:pt x="1573877" y="1452786"/>
                              </a:cubicBezTo>
                              <a:lnTo>
                                <a:pt x="1658283" y="1368380"/>
                              </a:lnTo>
                              <a:cubicBezTo>
                                <a:pt x="1672351" y="1354312"/>
                                <a:pt x="1683933" y="1337212"/>
                                <a:pt x="1700486" y="1326177"/>
                              </a:cubicBezTo>
                              <a:cubicBezTo>
                                <a:pt x="1714554" y="1316799"/>
                                <a:pt x="1729487" y="1308604"/>
                                <a:pt x="1742689" y="1298042"/>
                              </a:cubicBezTo>
                              <a:cubicBezTo>
                                <a:pt x="1753046" y="1289756"/>
                                <a:pt x="1784088" y="1269906"/>
                                <a:pt x="1770825" y="1269906"/>
                              </a:cubicBezTo>
                              <a:cubicBezTo>
                                <a:pt x="1753918" y="1269906"/>
                                <a:pt x="1742690" y="1288663"/>
                                <a:pt x="1728622" y="1298042"/>
                              </a:cubicBezTo>
                              <a:cubicBezTo>
                                <a:pt x="1684034" y="1364922"/>
                                <a:pt x="1705833" y="1324204"/>
                                <a:pt x="1672351" y="1424651"/>
                              </a:cubicBezTo>
                              <a:lnTo>
                                <a:pt x="1658283" y="1466854"/>
                              </a:lnTo>
                              <a:lnTo>
                                <a:pt x="1644215" y="1509057"/>
                              </a:lnTo>
                              <a:cubicBezTo>
                                <a:pt x="1639526" y="1541882"/>
                                <a:pt x="1635190" y="1574759"/>
                                <a:pt x="1630148" y="1607531"/>
                              </a:cubicBezTo>
                              <a:cubicBezTo>
                                <a:pt x="1625811" y="1635723"/>
                                <a:pt x="1619230" y="1663588"/>
                                <a:pt x="1616080" y="1691937"/>
                              </a:cubicBezTo>
                              <a:cubicBezTo>
                                <a:pt x="1605156" y="1790251"/>
                                <a:pt x="1587945" y="1987358"/>
                                <a:pt x="1587945" y="1987358"/>
                              </a:cubicBezTo>
                              <a:cubicBezTo>
                                <a:pt x="1592634" y="2043629"/>
                                <a:pt x="1590181" y="2100958"/>
                                <a:pt x="1602012" y="2156171"/>
                              </a:cubicBezTo>
                              <a:cubicBezTo>
                                <a:pt x="1604791" y="2169140"/>
                                <a:pt x="1617018" y="2182430"/>
                                <a:pt x="1630148" y="2184306"/>
                              </a:cubicBezTo>
                              <a:cubicBezTo>
                                <a:pt x="1653818" y="2187687"/>
                                <a:pt x="1677040" y="2174927"/>
                                <a:pt x="1700486" y="2170238"/>
                              </a:cubicBezTo>
                              <a:cubicBezTo>
                                <a:pt x="1709865" y="2160860"/>
                                <a:pt x="1720664" y="2152714"/>
                                <a:pt x="1728622" y="2142103"/>
                              </a:cubicBezTo>
                              <a:cubicBezTo>
                                <a:pt x="1748911" y="2115052"/>
                                <a:pt x="1784892" y="2057697"/>
                                <a:pt x="1784892" y="2057697"/>
                              </a:cubicBezTo>
                              <a:cubicBezTo>
                                <a:pt x="1789581" y="2038940"/>
                                <a:pt x="1790313" y="2018719"/>
                                <a:pt x="1798960" y="2001426"/>
                              </a:cubicBezTo>
                              <a:cubicBezTo>
                                <a:pt x="1814082" y="1971181"/>
                                <a:pt x="1836474" y="1945155"/>
                                <a:pt x="1855231" y="1917020"/>
                              </a:cubicBezTo>
                              <a:cubicBezTo>
                                <a:pt x="1890724" y="1863780"/>
                                <a:pt x="1871410" y="1886773"/>
                                <a:pt x="1911502" y="1846682"/>
                              </a:cubicBezTo>
                              <a:cubicBezTo>
                                <a:pt x="1951887" y="1685132"/>
                                <a:pt x="1895415" y="1884218"/>
                                <a:pt x="1953705" y="1748208"/>
                              </a:cubicBezTo>
                              <a:cubicBezTo>
                                <a:pt x="2008210" y="1621030"/>
                                <a:pt x="1925271" y="1755687"/>
                                <a:pt x="1995908" y="1649734"/>
                              </a:cubicBezTo>
                              <a:cubicBezTo>
                                <a:pt x="2000597" y="1635666"/>
                                <a:pt x="2003343" y="1620794"/>
                                <a:pt x="2009975" y="1607531"/>
                              </a:cubicBezTo>
                              <a:cubicBezTo>
                                <a:pt x="2017536" y="1592409"/>
                                <a:pt x="2031244" y="1580778"/>
                                <a:pt x="2038111" y="1565328"/>
                              </a:cubicBezTo>
                              <a:cubicBezTo>
                                <a:pt x="2105077" y="1414655"/>
                                <a:pt x="2030706" y="1534233"/>
                                <a:pt x="2094382" y="1438718"/>
                              </a:cubicBezTo>
                              <a:cubicBezTo>
                                <a:pt x="2103760" y="1410583"/>
                                <a:pt x="2127393" y="1383566"/>
                                <a:pt x="2122517" y="1354312"/>
                              </a:cubicBezTo>
                              <a:cubicBezTo>
                                <a:pt x="2117828" y="1326177"/>
                                <a:pt x="2119420" y="1296235"/>
                                <a:pt x="2108449" y="1269906"/>
                              </a:cubicBezTo>
                              <a:cubicBezTo>
                                <a:pt x="2095443" y="1238693"/>
                                <a:pt x="2070935" y="1213635"/>
                                <a:pt x="2052178" y="1185500"/>
                              </a:cubicBezTo>
                              <a:lnTo>
                                <a:pt x="2024043" y="1143297"/>
                              </a:lnTo>
                              <a:cubicBezTo>
                                <a:pt x="2014665" y="1129229"/>
                                <a:pt x="2001255" y="1117134"/>
                                <a:pt x="1995908" y="1101094"/>
                              </a:cubicBezTo>
                              <a:cubicBezTo>
                                <a:pt x="1960548" y="995015"/>
                                <a:pt x="2008246" y="1125770"/>
                                <a:pt x="1953705" y="1016688"/>
                              </a:cubicBezTo>
                              <a:cubicBezTo>
                                <a:pt x="1943614" y="996505"/>
                                <a:pt x="1930077" y="936245"/>
                                <a:pt x="1925569" y="918214"/>
                              </a:cubicBezTo>
                              <a:cubicBezTo>
                                <a:pt x="1930258" y="833808"/>
                                <a:pt x="1932313" y="749214"/>
                                <a:pt x="1939637" y="664995"/>
                              </a:cubicBezTo>
                              <a:cubicBezTo>
                                <a:pt x="1941708" y="641175"/>
                                <a:pt x="1949428" y="618182"/>
                                <a:pt x="1953705" y="594657"/>
                              </a:cubicBezTo>
                              <a:cubicBezTo>
                                <a:pt x="1958807" y="566594"/>
                                <a:pt x="1960854" y="537923"/>
                                <a:pt x="1967772" y="510251"/>
                              </a:cubicBezTo>
                              <a:cubicBezTo>
                                <a:pt x="1974965" y="481479"/>
                                <a:pt x="1986530" y="453980"/>
                                <a:pt x="1995908" y="425845"/>
                              </a:cubicBezTo>
                              <a:lnTo>
                                <a:pt x="2009975" y="383642"/>
                              </a:lnTo>
                              <a:cubicBezTo>
                                <a:pt x="2041898" y="287871"/>
                                <a:pt x="2001729" y="405630"/>
                                <a:pt x="2052178" y="271100"/>
                              </a:cubicBezTo>
                              <a:cubicBezTo>
                                <a:pt x="2057385" y="257216"/>
                                <a:pt x="2059614" y="242160"/>
                                <a:pt x="2066246" y="228897"/>
                              </a:cubicBezTo>
                              <a:cubicBezTo>
                                <a:pt x="2073807" y="213775"/>
                                <a:pt x="2085003" y="200762"/>
                                <a:pt x="2094382" y="186694"/>
                              </a:cubicBezTo>
                              <a:cubicBezTo>
                                <a:pt x="2129740" y="80616"/>
                                <a:pt x="2082044" y="211370"/>
                                <a:pt x="2136585" y="102288"/>
                              </a:cubicBezTo>
                              <a:cubicBezTo>
                                <a:pt x="2143217" y="89025"/>
                                <a:pt x="2144020" y="73348"/>
                                <a:pt x="2150652" y="60085"/>
                              </a:cubicBezTo>
                              <a:cubicBezTo>
                                <a:pt x="2158213" y="44963"/>
                                <a:pt x="2195695" y="17882"/>
                                <a:pt x="2178788" y="17882"/>
                              </a:cubicBezTo>
                              <a:cubicBezTo>
                                <a:pt x="2158893" y="17882"/>
                                <a:pt x="2150653" y="46017"/>
                                <a:pt x="2136585" y="60085"/>
                              </a:cubicBezTo>
                              <a:cubicBezTo>
                                <a:pt x="2076310" y="240906"/>
                                <a:pt x="2152185" y="0"/>
                                <a:pt x="2108449" y="510251"/>
                              </a:cubicBezTo>
                              <a:cubicBezTo>
                                <a:pt x="2103509" y="567886"/>
                                <a:pt x="2080494" y="594387"/>
                                <a:pt x="2052178" y="636860"/>
                              </a:cubicBezTo>
                              <a:lnTo>
                                <a:pt x="2024043" y="721266"/>
                              </a:lnTo>
                              <a:lnTo>
                                <a:pt x="2009975" y="763469"/>
                              </a:lnTo>
                              <a:cubicBezTo>
                                <a:pt x="2018915" y="870742"/>
                                <a:pt x="1994678" y="908771"/>
                                <a:pt x="2052178" y="974485"/>
                              </a:cubicBezTo>
                              <a:cubicBezTo>
                                <a:pt x="2074013" y="999439"/>
                                <a:pt x="2104124" y="1017234"/>
                                <a:pt x="2122517" y="1044823"/>
                              </a:cubicBezTo>
                              <a:lnTo>
                                <a:pt x="2178788" y="1129229"/>
                              </a:lnTo>
                              <a:cubicBezTo>
                                <a:pt x="2187891" y="1183851"/>
                                <a:pt x="2169643" y="1227703"/>
                                <a:pt x="2235058" y="1227703"/>
                              </a:cubicBezTo>
                              <a:cubicBezTo>
                                <a:pt x="2249887" y="1227703"/>
                                <a:pt x="2263194" y="1218324"/>
                                <a:pt x="2277262" y="1213635"/>
                              </a:cubicBezTo>
                              <a:cubicBezTo>
                                <a:pt x="2286640" y="1199567"/>
                                <a:pt x="2297836" y="1186554"/>
                                <a:pt x="2305397" y="1171432"/>
                              </a:cubicBezTo>
                              <a:cubicBezTo>
                                <a:pt x="2333330" y="1115565"/>
                                <a:pt x="2301527" y="1138859"/>
                                <a:pt x="2347600" y="1087026"/>
                              </a:cubicBezTo>
                              <a:cubicBezTo>
                                <a:pt x="2374035" y="1057287"/>
                                <a:pt x="2403871" y="1030755"/>
                                <a:pt x="2432006" y="1002620"/>
                              </a:cubicBezTo>
                              <a:cubicBezTo>
                                <a:pt x="2441385" y="993242"/>
                                <a:pt x="2452785" y="985521"/>
                                <a:pt x="2460142" y="974485"/>
                              </a:cubicBezTo>
                              <a:cubicBezTo>
                                <a:pt x="2478899" y="946349"/>
                                <a:pt x="2492501" y="913988"/>
                                <a:pt x="2516412" y="890078"/>
                              </a:cubicBezTo>
                              <a:cubicBezTo>
                                <a:pt x="2598706" y="807785"/>
                                <a:pt x="2559162" y="838133"/>
                                <a:pt x="2628954" y="791605"/>
                              </a:cubicBezTo>
                              <a:cubicBezTo>
                                <a:pt x="2658132" y="704072"/>
                                <a:pt x="2618533" y="785353"/>
                                <a:pt x="2685225" y="735334"/>
                              </a:cubicBezTo>
                              <a:cubicBezTo>
                                <a:pt x="2814540" y="638347"/>
                                <a:pt x="2702421" y="682708"/>
                                <a:pt x="2797766" y="650928"/>
                              </a:cubicBezTo>
                              <a:cubicBezTo>
                                <a:pt x="2903719" y="580291"/>
                                <a:pt x="2769062" y="663230"/>
                                <a:pt x="2896240" y="608725"/>
                              </a:cubicBezTo>
                              <a:cubicBezTo>
                                <a:pt x="3022120" y="554777"/>
                                <a:pt x="2820637" y="600222"/>
                                <a:pt x="3022849" y="566522"/>
                              </a:cubicBezTo>
                              <a:cubicBezTo>
                                <a:pt x="3036917" y="561833"/>
                                <a:pt x="3050223" y="552454"/>
                                <a:pt x="3065052" y="552454"/>
                              </a:cubicBezTo>
                              <a:cubicBezTo>
                                <a:pt x="3429973" y="552454"/>
                                <a:pt x="3339250" y="526625"/>
                                <a:pt x="3501151" y="580589"/>
                              </a:cubicBezTo>
                              <a:cubicBezTo>
                                <a:pt x="3491772" y="589968"/>
                                <a:pt x="3486213" y="607405"/>
                                <a:pt x="3473015" y="608725"/>
                              </a:cubicBezTo>
                              <a:cubicBezTo>
                                <a:pt x="3435397" y="612487"/>
                                <a:pt x="3398280" y="594657"/>
                                <a:pt x="3360474" y="594657"/>
                              </a:cubicBezTo>
                              <a:cubicBezTo>
                                <a:pt x="3304008" y="594657"/>
                                <a:pt x="3247933" y="604036"/>
                                <a:pt x="3191662" y="608725"/>
                              </a:cubicBezTo>
                              <a:lnTo>
                                <a:pt x="3065052" y="650928"/>
                              </a:lnTo>
                              <a:lnTo>
                                <a:pt x="3022849" y="664995"/>
                              </a:lnTo>
                              <a:cubicBezTo>
                                <a:pt x="3013471" y="674374"/>
                                <a:pt x="3006087" y="686307"/>
                                <a:pt x="2994714" y="693131"/>
                              </a:cubicBezTo>
                              <a:cubicBezTo>
                                <a:pt x="2971004" y="707357"/>
                                <a:pt x="2900655" y="716225"/>
                                <a:pt x="2882172" y="721266"/>
                              </a:cubicBezTo>
                              <a:cubicBezTo>
                                <a:pt x="2853560" y="729069"/>
                                <a:pt x="2825901" y="740024"/>
                                <a:pt x="2797766" y="749402"/>
                              </a:cubicBezTo>
                              <a:lnTo>
                                <a:pt x="2755563" y="763469"/>
                              </a:lnTo>
                              <a:cubicBezTo>
                                <a:pt x="2658819" y="827965"/>
                                <a:pt x="2703236" y="809047"/>
                                <a:pt x="2628954" y="833808"/>
                              </a:cubicBezTo>
                              <a:cubicBezTo>
                                <a:pt x="2619575" y="847876"/>
                                <a:pt x="2612773" y="864056"/>
                                <a:pt x="2600818" y="876011"/>
                              </a:cubicBezTo>
                              <a:cubicBezTo>
                                <a:pt x="2527702" y="949126"/>
                                <a:pt x="2586164" y="862676"/>
                                <a:pt x="2530480" y="932282"/>
                              </a:cubicBezTo>
                              <a:cubicBezTo>
                                <a:pt x="2519918" y="945484"/>
                                <a:pt x="2512907" y="961283"/>
                                <a:pt x="2502345" y="974485"/>
                              </a:cubicBezTo>
                              <a:cubicBezTo>
                                <a:pt x="2494059" y="984842"/>
                                <a:pt x="2482495" y="992263"/>
                                <a:pt x="2474209" y="1002620"/>
                              </a:cubicBezTo>
                              <a:cubicBezTo>
                                <a:pt x="2463647" y="1015822"/>
                                <a:pt x="2457077" y="1031986"/>
                                <a:pt x="2446074" y="1044823"/>
                              </a:cubicBezTo>
                              <a:cubicBezTo>
                                <a:pt x="2428811" y="1064963"/>
                                <a:pt x="2404517" y="1079023"/>
                                <a:pt x="2389803" y="1101094"/>
                              </a:cubicBezTo>
                              <a:cubicBezTo>
                                <a:pt x="2380425" y="1115162"/>
                                <a:pt x="2369229" y="1128175"/>
                                <a:pt x="2361668" y="1143297"/>
                              </a:cubicBezTo>
                              <a:cubicBezTo>
                                <a:pt x="2355036" y="1156560"/>
                                <a:pt x="2355825" y="1173162"/>
                                <a:pt x="2347600" y="1185500"/>
                              </a:cubicBezTo>
                              <a:cubicBezTo>
                                <a:pt x="2336564" y="1202053"/>
                                <a:pt x="2319465" y="1213635"/>
                                <a:pt x="2305397" y="1227703"/>
                              </a:cubicBezTo>
                              <a:cubicBezTo>
                                <a:pt x="2299022" y="1253203"/>
                                <a:pt x="2274609" y="1356965"/>
                                <a:pt x="2263194" y="1368380"/>
                              </a:cubicBezTo>
                              <a:cubicBezTo>
                                <a:pt x="2239808" y="1391766"/>
                                <a:pt x="2221120" y="1406773"/>
                                <a:pt x="2206923" y="1438718"/>
                              </a:cubicBezTo>
                              <a:cubicBezTo>
                                <a:pt x="2194878" y="1465819"/>
                                <a:pt x="2199759" y="1502154"/>
                                <a:pt x="2178788" y="1523125"/>
                              </a:cubicBezTo>
                              <a:cubicBezTo>
                                <a:pt x="2155401" y="1546511"/>
                                <a:pt x="2136715" y="1561518"/>
                                <a:pt x="2122517" y="1593463"/>
                              </a:cubicBezTo>
                              <a:cubicBezTo>
                                <a:pt x="2110472" y="1620564"/>
                                <a:pt x="2064906" y="1681144"/>
                                <a:pt x="2094382" y="1677869"/>
                              </a:cubicBezTo>
                              <a:lnTo>
                                <a:pt x="2220991" y="1663802"/>
                              </a:lnTo>
                              <a:cubicBezTo>
                                <a:pt x="2258505" y="1654423"/>
                                <a:pt x="2296848" y="1647894"/>
                                <a:pt x="2333532" y="1635666"/>
                              </a:cubicBezTo>
                              <a:lnTo>
                                <a:pt x="2417938" y="1607531"/>
                              </a:lnTo>
                              <a:lnTo>
                                <a:pt x="2488277" y="1537192"/>
                              </a:lnTo>
                              <a:cubicBezTo>
                                <a:pt x="2524690" y="1500779"/>
                                <a:pt x="2564408" y="1455543"/>
                                <a:pt x="2614886" y="1438718"/>
                              </a:cubicBezTo>
                              <a:lnTo>
                                <a:pt x="2657089" y="1424651"/>
                              </a:lnTo>
                              <a:cubicBezTo>
                                <a:pt x="2666468" y="1415272"/>
                                <a:pt x="2673362" y="1402447"/>
                                <a:pt x="2685225" y="1396515"/>
                              </a:cubicBezTo>
                              <a:cubicBezTo>
                                <a:pt x="2702518" y="1387869"/>
                                <a:pt x="2722905" y="1387759"/>
                                <a:pt x="2741495" y="1382448"/>
                              </a:cubicBezTo>
                              <a:cubicBezTo>
                                <a:pt x="2789790" y="1368649"/>
                                <a:pt x="2789955" y="1365252"/>
                                <a:pt x="2839969" y="1340245"/>
                              </a:cubicBezTo>
                              <a:cubicBezTo>
                                <a:pt x="2849348" y="1330866"/>
                                <a:pt x="2856242" y="1318041"/>
                                <a:pt x="2868105" y="1312109"/>
                              </a:cubicBezTo>
                              <a:cubicBezTo>
                                <a:pt x="2894631" y="1298846"/>
                                <a:pt x="2924376" y="1293352"/>
                                <a:pt x="2952511" y="1283974"/>
                              </a:cubicBezTo>
                              <a:lnTo>
                                <a:pt x="2994714" y="1269906"/>
                              </a:lnTo>
                              <a:cubicBezTo>
                                <a:pt x="3008782" y="1265217"/>
                                <a:pt x="3049255" y="1247612"/>
                                <a:pt x="3036917" y="1255838"/>
                              </a:cubicBezTo>
                              <a:lnTo>
                                <a:pt x="2994714" y="1283974"/>
                              </a:lnTo>
                              <a:cubicBezTo>
                                <a:pt x="2946479" y="1356325"/>
                                <a:pt x="2991366" y="1300719"/>
                                <a:pt x="2924375" y="1354312"/>
                              </a:cubicBezTo>
                              <a:cubicBezTo>
                                <a:pt x="2914018" y="1362598"/>
                                <a:pt x="2906851" y="1374490"/>
                                <a:pt x="2896240" y="1382448"/>
                              </a:cubicBezTo>
                              <a:cubicBezTo>
                                <a:pt x="2818847" y="1440493"/>
                                <a:pt x="2835427" y="1430854"/>
                                <a:pt x="2769631" y="1452786"/>
                              </a:cubicBezTo>
                              <a:cubicBezTo>
                                <a:pt x="2743461" y="1478956"/>
                                <a:pt x="2734785" y="1491310"/>
                                <a:pt x="2699292" y="1509057"/>
                              </a:cubicBezTo>
                              <a:cubicBezTo>
                                <a:pt x="2686029" y="1515689"/>
                                <a:pt x="2670052" y="1515924"/>
                                <a:pt x="2657089" y="1523125"/>
                              </a:cubicBezTo>
                              <a:cubicBezTo>
                                <a:pt x="2627530" y="1539547"/>
                                <a:pt x="2604762" y="1568702"/>
                                <a:pt x="2572683" y="1579395"/>
                              </a:cubicBezTo>
                              <a:cubicBezTo>
                                <a:pt x="2558615" y="1584084"/>
                                <a:pt x="2544110" y="1587622"/>
                                <a:pt x="2530480" y="1593463"/>
                              </a:cubicBezTo>
                              <a:cubicBezTo>
                                <a:pt x="2445447" y="1629906"/>
                                <a:pt x="2502655" y="1609363"/>
                                <a:pt x="2432006" y="1649734"/>
                              </a:cubicBezTo>
                              <a:cubicBezTo>
                                <a:pt x="2413798" y="1660138"/>
                                <a:pt x="2394492" y="1668491"/>
                                <a:pt x="2375735" y="1677869"/>
                              </a:cubicBezTo>
                              <a:cubicBezTo>
                                <a:pt x="2366357" y="1687248"/>
                                <a:pt x="2358973" y="1699181"/>
                                <a:pt x="2347600" y="1706005"/>
                              </a:cubicBezTo>
                              <a:cubicBezTo>
                                <a:pt x="2318855" y="1723252"/>
                                <a:pt x="2242087" y="1728866"/>
                                <a:pt x="2220991" y="1734140"/>
                              </a:cubicBezTo>
                              <a:cubicBezTo>
                                <a:pt x="2192219" y="1741333"/>
                                <a:pt x="2164720" y="1752897"/>
                                <a:pt x="2136585" y="1762275"/>
                              </a:cubicBezTo>
                              <a:lnTo>
                                <a:pt x="2094382" y="1776343"/>
                              </a:lnTo>
                              <a:lnTo>
                                <a:pt x="2052178" y="1790411"/>
                              </a:lnTo>
                              <a:cubicBezTo>
                                <a:pt x="2042800" y="1809168"/>
                                <a:pt x="2036232" y="1829617"/>
                                <a:pt x="2024043" y="1846682"/>
                              </a:cubicBezTo>
                              <a:cubicBezTo>
                                <a:pt x="2012480" y="1862871"/>
                                <a:pt x="1996945" y="1875938"/>
                                <a:pt x="1981840" y="1888885"/>
                              </a:cubicBezTo>
                              <a:cubicBezTo>
                                <a:pt x="1930707" y="1932714"/>
                                <a:pt x="1926939" y="1930403"/>
                                <a:pt x="1869298" y="1959223"/>
                              </a:cubicBezTo>
                              <a:cubicBezTo>
                                <a:pt x="1809535" y="2018986"/>
                                <a:pt x="1835699" y="1978346"/>
                                <a:pt x="1813028" y="2057697"/>
                              </a:cubicBezTo>
                              <a:cubicBezTo>
                                <a:pt x="1808954" y="2071955"/>
                                <a:pt x="1788475" y="2089415"/>
                                <a:pt x="1798960" y="2099900"/>
                              </a:cubicBezTo>
                              <a:cubicBezTo>
                                <a:pt x="1810608" y="2111548"/>
                                <a:pt x="1881950" y="2058641"/>
                                <a:pt x="1883366" y="2057697"/>
                              </a:cubicBezTo>
                              <a:cubicBezTo>
                                <a:pt x="1892745" y="2043629"/>
                                <a:pt x="1903941" y="2030616"/>
                                <a:pt x="1911502" y="2015494"/>
                              </a:cubicBezTo>
                              <a:cubicBezTo>
                                <a:pt x="1918134" y="2002231"/>
                                <a:pt x="1916672" y="1985154"/>
                                <a:pt x="1925569" y="1973291"/>
                              </a:cubicBezTo>
                              <a:cubicBezTo>
                                <a:pt x="1945464" y="1946764"/>
                                <a:pt x="1976013" y="1929478"/>
                                <a:pt x="1995908" y="1902952"/>
                              </a:cubicBezTo>
                              <a:cubicBezTo>
                                <a:pt x="2048256" y="1833156"/>
                                <a:pt x="2025106" y="1866190"/>
                                <a:pt x="2066246" y="1804478"/>
                              </a:cubicBezTo>
                              <a:cubicBezTo>
                                <a:pt x="2061557" y="1823235"/>
                                <a:pt x="2060825" y="1843456"/>
                                <a:pt x="2052178" y="1860749"/>
                              </a:cubicBezTo>
                              <a:cubicBezTo>
                                <a:pt x="2011148" y="1942810"/>
                                <a:pt x="2011734" y="1934604"/>
                                <a:pt x="1953705" y="1973291"/>
                              </a:cubicBezTo>
                              <a:cubicBezTo>
                                <a:pt x="1920255" y="2073639"/>
                                <a:pt x="1967686" y="1952320"/>
                                <a:pt x="1897434" y="2057697"/>
                              </a:cubicBezTo>
                              <a:cubicBezTo>
                                <a:pt x="1889209" y="2070035"/>
                                <a:pt x="1891591" y="2087562"/>
                                <a:pt x="1883366" y="2099900"/>
                              </a:cubicBezTo>
                              <a:cubicBezTo>
                                <a:pt x="1872330" y="2116453"/>
                                <a:pt x="1853899" y="2126819"/>
                                <a:pt x="1841163" y="2142103"/>
                              </a:cubicBezTo>
                              <a:cubicBezTo>
                                <a:pt x="1752432" y="2248581"/>
                                <a:pt x="1866748" y="2130586"/>
                                <a:pt x="1784892" y="2212442"/>
                              </a:cubicBezTo>
                              <a:cubicBezTo>
                                <a:pt x="1739614" y="2348284"/>
                                <a:pt x="1812218" y="2137092"/>
                                <a:pt x="1742689" y="2310915"/>
                              </a:cubicBezTo>
                              <a:cubicBezTo>
                                <a:pt x="1731674" y="2338451"/>
                                <a:pt x="1731005" y="2370645"/>
                                <a:pt x="1714554" y="2395322"/>
                              </a:cubicBezTo>
                              <a:lnTo>
                                <a:pt x="1658283" y="2479728"/>
                              </a:lnTo>
                              <a:cubicBezTo>
                                <a:pt x="1648905" y="2493796"/>
                                <a:pt x="1642103" y="2509976"/>
                                <a:pt x="1630148" y="2521931"/>
                              </a:cubicBezTo>
                              <a:lnTo>
                                <a:pt x="1573877" y="2578202"/>
                              </a:lnTo>
                              <a:cubicBezTo>
                                <a:pt x="1587945" y="2582891"/>
                                <a:pt x="1601251" y="2592269"/>
                                <a:pt x="1616080" y="2592269"/>
                              </a:cubicBezTo>
                              <a:cubicBezTo>
                                <a:pt x="1658982" y="2592269"/>
                                <a:pt x="1689768" y="2575235"/>
                                <a:pt x="1728622" y="2564134"/>
                              </a:cubicBezTo>
                              <a:cubicBezTo>
                                <a:pt x="1747212" y="2558822"/>
                                <a:pt x="1766302" y="2555378"/>
                                <a:pt x="1784892" y="2550066"/>
                              </a:cubicBezTo>
                              <a:cubicBezTo>
                                <a:pt x="1799150" y="2545992"/>
                                <a:pt x="1812789" y="2539900"/>
                                <a:pt x="1827095" y="2535998"/>
                              </a:cubicBezTo>
                              <a:cubicBezTo>
                                <a:pt x="1864401" y="2525824"/>
                                <a:pt x="1902953" y="2520091"/>
                                <a:pt x="1939637" y="2507863"/>
                              </a:cubicBezTo>
                              <a:cubicBezTo>
                                <a:pt x="1953705" y="2503174"/>
                                <a:pt x="1967213" y="2496233"/>
                                <a:pt x="1981840" y="2493795"/>
                              </a:cubicBezTo>
                              <a:cubicBezTo>
                                <a:pt x="2023725" y="2486814"/>
                                <a:pt x="2066246" y="2484417"/>
                                <a:pt x="2108449" y="2479728"/>
                              </a:cubicBezTo>
                              <a:cubicBezTo>
                                <a:pt x="2300708" y="2484417"/>
                                <a:pt x="2493108" y="2485063"/>
                                <a:pt x="2685225" y="2493795"/>
                              </a:cubicBezTo>
                              <a:cubicBezTo>
                                <a:pt x="2700038" y="2494468"/>
                                <a:pt x="2727428" y="2493034"/>
                                <a:pt x="2727428" y="2507863"/>
                              </a:cubicBezTo>
                              <a:cubicBezTo>
                                <a:pt x="2727428" y="2522692"/>
                                <a:pt x="2699881" y="2519676"/>
                                <a:pt x="2685225" y="2521931"/>
                              </a:cubicBezTo>
                              <a:cubicBezTo>
                                <a:pt x="2638647" y="2529097"/>
                                <a:pt x="2591511" y="2532084"/>
                                <a:pt x="2544548" y="2535998"/>
                              </a:cubicBezTo>
                              <a:cubicBezTo>
                                <a:pt x="2126415" y="2570842"/>
                                <a:pt x="2537806" y="2531045"/>
                                <a:pt x="2206923" y="2564134"/>
                              </a:cubicBezTo>
                              <a:lnTo>
                                <a:pt x="2038111" y="2620405"/>
                              </a:lnTo>
                              <a:lnTo>
                                <a:pt x="1995908" y="2634472"/>
                              </a:lnTo>
                              <a:cubicBezTo>
                                <a:pt x="1981840" y="2639161"/>
                                <a:pt x="1968517" y="2647835"/>
                                <a:pt x="1953705" y="2648540"/>
                              </a:cubicBezTo>
                              <a:lnTo>
                                <a:pt x="1658283" y="2662608"/>
                              </a:lnTo>
                              <a:cubicBezTo>
                                <a:pt x="1644215" y="2667297"/>
                                <a:pt x="1628795" y="2669046"/>
                                <a:pt x="1616080" y="2676675"/>
                              </a:cubicBezTo>
                              <a:cubicBezTo>
                                <a:pt x="1604707" y="2683499"/>
                                <a:pt x="1598302" y="2696525"/>
                                <a:pt x="1587945" y="2704811"/>
                              </a:cubicBezTo>
                              <a:cubicBezTo>
                                <a:pt x="1574743" y="2715373"/>
                                <a:pt x="1559810" y="2723568"/>
                                <a:pt x="1545742" y="2732946"/>
                              </a:cubicBezTo>
                              <a:lnTo>
                                <a:pt x="1489471" y="2817352"/>
                              </a:lnTo>
                              <a:lnTo>
                                <a:pt x="1461335" y="2859555"/>
                              </a:lnTo>
                              <a:cubicBezTo>
                                <a:pt x="1456646" y="2873623"/>
                                <a:pt x="1454897" y="2889043"/>
                                <a:pt x="1447268" y="2901758"/>
                              </a:cubicBezTo>
                              <a:cubicBezTo>
                                <a:pt x="1397273" y="2985083"/>
                                <a:pt x="1421259" y="2839114"/>
                                <a:pt x="1362862" y="3014300"/>
                              </a:cubicBezTo>
                              <a:cubicBezTo>
                                <a:pt x="1344600" y="3069086"/>
                                <a:pt x="1359280" y="3046018"/>
                                <a:pt x="1320658" y="3084638"/>
                              </a:cubicBezTo>
                              <a:cubicBezTo>
                                <a:pt x="1292134" y="3170217"/>
                                <a:pt x="1325205" y="3083337"/>
                                <a:pt x="1278455" y="3169045"/>
                              </a:cubicBezTo>
                              <a:cubicBezTo>
                                <a:pt x="1258371" y="3205865"/>
                                <a:pt x="1235448" y="3241797"/>
                                <a:pt x="1222185" y="3281586"/>
                              </a:cubicBezTo>
                              <a:cubicBezTo>
                                <a:pt x="1217496" y="3295654"/>
                                <a:pt x="1214749" y="3310526"/>
                                <a:pt x="1208117" y="3323789"/>
                              </a:cubicBezTo>
                              <a:cubicBezTo>
                                <a:pt x="1200556" y="3338911"/>
                                <a:pt x="1186849" y="3350542"/>
                                <a:pt x="1179982" y="3365992"/>
                              </a:cubicBezTo>
                              <a:cubicBezTo>
                                <a:pt x="1167937" y="3393093"/>
                                <a:pt x="1161225" y="3422263"/>
                                <a:pt x="1151846" y="3450398"/>
                              </a:cubicBezTo>
                              <a:lnTo>
                                <a:pt x="1137778" y="3492602"/>
                              </a:lnTo>
                              <a:cubicBezTo>
                                <a:pt x="1133089" y="3506670"/>
                                <a:pt x="1134197" y="3524320"/>
                                <a:pt x="1123711" y="3534805"/>
                              </a:cubicBezTo>
                              <a:cubicBezTo>
                                <a:pt x="1114332" y="3544183"/>
                                <a:pt x="1082312" y="3562940"/>
                                <a:pt x="1095575" y="3562940"/>
                              </a:cubicBezTo>
                              <a:cubicBezTo>
                                <a:pt x="1125233" y="3562940"/>
                                <a:pt x="1151846" y="3544183"/>
                                <a:pt x="1179982" y="3534805"/>
                              </a:cubicBezTo>
                              <a:cubicBezTo>
                                <a:pt x="1286054" y="3499448"/>
                                <a:pt x="1155313" y="3547139"/>
                                <a:pt x="1264388" y="3492602"/>
                              </a:cubicBezTo>
                              <a:cubicBezTo>
                                <a:pt x="1277651" y="3485970"/>
                                <a:pt x="1292523" y="3483223"/>
                                <a:pt x="1306591" y="3478534"/>
                              </a:cubicBezTo>
                              <a:cubicBezTo>
                                <a:pt x="1315969" y="3469155"/>
                                <a:pt x="1322307" y="3455055"/>
                                <a:pt x="1334726" y="3450398"/>
                              </a:cubicBezTo>
                              <a:cubicBezTo>
                                <a:pt x="1361433" y="3440383"/>
                                <a:pt x="1391288" y="3442519"/>
                                <a:pt x="1419132" y="3436331"/>
                              </a:cubicBezTo>
                              <a:cubicBezTo>
                                <a:pt x="1433608" y="3433114"/>
                                <a:pt x="1447705" y="3428104"/>
                                <a:pt x="1461335" y="3422263"/>
                              </a:cubicBezTo>
                              <a:cubicBezTo>
                                <a:pt x="1480610" y="3414002"/>
                                <a:pt x="1498135" y="3401916"/>
                                <a:pt x="1517606" y="3394128"/>
                              </a:cubicBezTo>
                              <a:cubicBezTo>
                                <a:pt x="1545142" y="3383114"/>
                                <a:pt x="1573877" y="3375370"/>
                                <a:pt x="1602012" y="3365992"/>
                              </a:cubicBezTo>
                              <a:cubicBezTo>
                                <a:pt x="1616080" y="3361303"/>
                                <a:pt x="1629829" y="3355522"/>
                                <a:pt x="1644215" y="3351925"/>
                              </a:cubicBezTo>
                              <a:cubicBezTo>
                                <a:pt x="1681729" y="3342546"/>
                                <a:pt x="1720073" y="3336017"/>
                                <a:pt x="1756757" y="3323789"/>
                              </a:cubicBezTo>
                              <a:cubicBezTo>
                                <a:pt x="1770825" y="3319100"/>
                                <a:pt x="1784574" y="3313318"/>
                                <a:pt x="1798960" y="3309722"/>
                              </a:cubicBezTo>
                              <a:cubicBezTo>
                                <a:pt x="1822156" y="3303923"/>
                                <a:pt x="1846230" y="3301945"/>
                                <a:pt x="1869298" y="3295654"/>
                              </a:cubicBezTo>
                              <a:cubicBezTo>
                                <a:pt x="2065611" y="3242113"/>
                                <a:pt x="1852691" y="3287720"/>
                                <a:pt x="2024043" y="3253451"/>
                              </a:cubicBezTo>
                              <a:cubicBezTo>
                                <a:pt x="2118387" y="3206278"/>
                                <a:pt x="2040811" y="3239980"/>
                                <a:pt x="2136585" y="3211248"/>
                              </a:cubicBezTo>
                              <a:cubicBezTo>
                                <a:pt x="2164992" y="3202726"/>
                                <a:pt x="2220991" y="3183112"/>
                                <a:pt x="2220991" y="3183112"/>
                              </a:cubicBezTo>
                              <a:cubicBezTo>
                                <a:pt x="2216302" y="3201869"/>
                                <a:pt x="2217648" y="3223296"/>
                                <a:pt x="2206923" y="3239383"/>
                              </a:cubicBezTo>
                              <a:cubicBezTo>
                                <a:pt x="2197545" y="3253451"/>
                                <a:pt x="2177922" y="3256956"/>
                                <a:pt x="2164720" y="3267518"/>
                              </a:cubicBezTo>
                              <a:cubicBezTo>
                                <a:pt x="2109546" y="3311658"/>
                                <a:pt x="2167675" y="3285290"/>
                                <a:pt x="2094382" y="3309722"/>
                              </a:cubicBezTo>
                              <a:cubicBezTo>
                                <a:pt x="2085003" y="3319100"/>
                                <a:pt x="2078109" y="3331926"/>
                                <a:pt x="2066246" y="3337857"/>
                              </a:cubicBezTo>
                              <a:cubicBezTo>
                                <a:pt x="2039720" y="3351120"/>
                                <a:pt x="2009975" y="3356614"/>
                                <a:pt x="1981840" y="3365992"/>
                              </a:cubicBezTo>
                              <a:cubicBezTo>
                                <a:pt x="1967772" y="3370681"/>
                                <a:pt x="1951975" y="3371835"/>
                                <a:pt x="1939637" y="3380060"/>
                              </a:cubicBezTo>
                              <a:cubicBezTo>
                                <a:pt x="1925569" y="3389438"/>
                                <a:pt x="1912556" y="3400634"/>
                                <a:pt x="1897434" y="3408195"/>
                              </a:cubicBezTo>
                              <a:cubicBezTo>
                                <a:pt x="1874947" y="3419439"/>
                                <a:pt x="1819995" y="3430321"/>
                                <a:pt x="1798960" y="3436331"/>
                              </a:cubicBezTo>
                              <a:cubicBezTo>
                                <a:pt x="1784702" y="3440405"/>
                                <a:pt x="1771143" y="3446802"/>
                                <a:pt x="1756757" y="3450398"/>
                              </a:cubicBezTo>
                              <a:cubicBezTo>
                                <a:pt x="1701899" y="3464112"/>
                                <a:pt x="1643533" y="3470593"/>
                                <a:pt x="1587945" y="3478534"/>
                              </a:cubicBezTo>
                              <a:cubicBezTo>
                                <a:pt x="1559809" y="3487912"/>
                                <a:pt x="1532620" y="3500853"/>
                                <a:pt x="1503538" y="3506669"/>
                              </a:cubicBezTo>
                              <a:cubicBezTo>
                                <a:pt x="1480092" y="3511358"/>
                                <a:pt x="1456268" y="3514446"/>
                                <a:pt x="1433200" y="3520737"/>
                              </a:cubicBezTo>
                              <a:cubicBezTo>
                                <a:pt x="1404588" y="3528540"/>
                                <a:pt x="1377566" y="3541679"/>
                                <a:pt x="1348794" y="3548872"/>
                              </a:cubicBezTo>
                              <a:cubicBezTo>
                                <a:pt x="1263754" y="3570132"/>
                                <a:pt x="1310860" y="3556827"/>
                                <a:pt x="1208117" y="3591075"/>
                              </a:cubicBezTo>
                              <a:cubicBezTo>
                                <a:pt x="1194049" y="3595764"/>
                                <a:pt x="1178252" y="3596918"/>
                                <a:pt x="1165914" y="3605143"/>
                              </a:cubicBezTo>
                              <a:lnTo>
                                <a:pt x="1123711" y="3633278"/>
                              </a:lnTo>
                              <a:cubicBezTo>
                                <a:pt x="1043076" y="3754230"/>
                                <a:pt x="1150444" y="3611892"/>
                                <a:pt x="1053372" y="3689549"/>
                              </a:cubicBezTo>
                              <a:cubicBezTo>
                                <a:pt x="1040170" y="3700111"/>
                                <a:pt x="1036240" y="3718915"/>
                                <a:pt x="1025237" y="3731752"/>
                              </a:cubicBezTo>
                              <a:cubicBezTo>
                                <a:pt x="1007974" y="3751892"/>
                                <a:pt x="983680" y="3765952"/>
                                <a:pt x="968966" y="3788023"/>
                              </a:cubicBezTo>
                              <a:cubicBezTo>
                                <a:pt x="933474" y="3841262"/>
                                <a:pt x="952786" y="3818271"/>
                                <a:pt x="912695" y="3858362"/>
                              </a:cubicBezTo>
                              <a:cubicBezTo>
                                <a:pt x="903317" y="3886497"/>
                                <a:pt x="901011" y="3918092"/>
                                <a:pt x="884560" y="3942768"/>
                              </a:cubicBezTo>
                              <a:cubicBezTo>
                                <a:pt x="875182" y="3956836"/>
                                <a:pt x="863986" y="3969849"/>
                                <a:pt x="856425" y="3984971"/>
                              </a:cubicBezTo>
                              <a:cubicBezTo>
                                <a:pt x="849793" y="3998234"/>
                                <a:pt x="849558" y="4014211"/>
                                <a:pt x="842357" y="4027174"/>
                              </a:cubicBezTo>
                              <a:cubicBezTo>
                                <a:pt x="825935" y="4056733"/>
                                <a:pt x="804843" y="4083445"/>
                                <a:pt x="786086" y="4111580"/>
                              </a:cubicBezTo>
                              <a:cubicBezTo>
                                <a:pt x="776708" y="4125648"/>
                                <a:pt x="763298" y="4137743"/>
                                <a:pt x="757951" y="4153783"/>
                              </a:cubicBezTo>
                              <a:cubicBezTo>
                                <a:pt x="739689" y="4208569"/>
                                <a:pt x="754368" y="4185500"/>
                                <a:pt x="715748" y="4224122"/>
                              </a:cubicBezTo>
                              <a:cubicBezTo>
                                <a:pt x="711059" y="4242879"/>
                                <a:pt x="712405" y="4264305"/>
                                <a:pt x="701680" y="4280392"/>
                              </a:cubicBezTo>
                              <a:cubicBezTo>
                                <a:pt x="692301" y="4294460"/>
                                <a:pt x="670611" y="4295804"/>
                                <a:pt x="659477" y="4308528"/>
                              </a:cubicBezTo>
                              <a:cubicBezTo>
                                <a:pt x="637210" y="4333976"/>
                                <a:pt x="621963" y="4364799"/>
                                <a:pt x="603206" y="4392934"/>
                              </a:cubicBezTo>
                              <a:lnTo>
                                <a:pt x="603206" y="4392934"/>
                              </a:lnTo>
                              <a:cubicBezTo>
                                <a:pt x="570877" y="4489923"/>
                                <a:pt x="596042" y="4456370"/>
                                <a:pt x="546935" y="4505475"/>
                              </a:cubicBezTo>
                              <a:cubicBezTo>
                                <a:pt x="502770" y="4637977"/>
                                <a:pt x="566523" y="4467679"/>
                                <a:pt x="504732" y="4575814"/>
                              </a:cubicBezTo>
                              <a:cubicBezTo>
                                <a:pt x="489528" y="4602421"/>
                                <a:pt x="477742" y="4664931"/>
                                <a:pt x="448462" y="4688355"/>
                              </a:cubicBezTo>
                              <a:cubicBezTo>
                                <a:pt x="436883" y="4697619"/>
                                <a:pt x="420326" y="4697734"/>
                                <a:pt x="406258" y="4702423"/>
                              </a:cubicBezTo>
                              <a:cubicBezTo>
                                <a:pt x="331232" y="4814964"/>
                                <a:pt x="429704" y="4678977"/>
                                <a:pt x="335920" y="4772762"/>
                              </a:cubicBezTo>
                              <a:cubicBezTo>
                                <a:pt x="272290" y="4836392"/>
                                <a:pt x="347741" y="4801647"/>
                                <a:pt x="265582" y="4829032"/>
                              </a:cubicBezTo>
                              <a:cubicBezTo>
                                <a:pt x="242136" y="4852478"/>
                                <a:pt x="222832" y="4880978"/>
                                <a:pt x="195243" y="4899371"/>
                              </a:cubicBezTo>
                              <a:cubicBezTo>
                                <a:pt x="181175" y="4908749"/>
                                <a:pt x="166028" y="4916682"/>
                                <a:pt x="153040" y="4927506"/>
                              </a:cubicBezTo>
                              <a:cubicBezTo>
                                <a:pt x="137756" y="4940242"/>
                                <a:pt x="127390" y="4958673"/>
                                <a:pt x="110837" y="4969709"/>
                              </a:cubicBezTo>
                              <a:cubicBezTo>
                                <a:pt x="98499" y="4977934"/>
                                <a:pt x="68634" y="4983777"/>
                                <a:pt x="68634" y="4983777"/>
                              </a:cubicBezTo>
                            </a:path>
                          </a:pathLst>
                        </a:custGeom>
                        <a:gradFill>
                          <a:gsLst>
                            <a:gs pos="35000">
                              <a:srgbClr val="346A4E"/>
                            </a:gs>
                            <a:gs pos="17999">
                              <a:srgbClr val="FEE7F2"/>
                            </a:gs>
                            <a:gs pos="36000">
                              <a:srgbClr val="FAC77D"/>
                            </a:gs>
                            <a:gs pos="61000">
                              <a:srgbClr val="FBA97D"/>
                            </a:gs>
                            <a:gs pos="82001">
                              <a:srgbClr val="FBD49C"/>
                            </a:gs>
                            <a:gs pos="100000">
                              <a:srgbClr val="FEE7F2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grpSp>
                      <p:nvGrpSpPr>
                        <p:cNvPr id="1750" name="Group 1749"/>
                        <p:cNvGrpSpPr/>
                        <p:nvPr/>
                      </p:nvGrpSpPr>
                      <p:grpSpPr>
                        <a:xfrm>
                          <a:off x="3886197" y="685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881" name="Freeform 1880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82" name="Freeform 1881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83" name="Freeform 1882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84" name="Freeform 1883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85" name="Freeform 1884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751" name="Group 1750"/>
                        <p:cNvGrpSpPr/>
                        <p:nvPr/>
                      </p:nvGrpSpPr>
                      <p:grpSpPr>
                        <a:xfrm rot="3797720">
                          <a:off x="3575000" y="3582464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876" name="Freeform 1875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77" name="Freeform 1876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78" name="Freeform 1877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79" name="Freeform 1878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80" name="Freeform 1879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752" name="Group 1751"/>
                        <p:cNvGrpSpPr/>
                        <p:nvPr/>
                      </p:nvGrpSpPr>
                      <p:grpSpPr>
                        <a:xfrm>
                          <a:off x="4648197" y="457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871" name="Freeform 1870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72" name="Freeform 1871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73" name="Freeform 1872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74" name="Freeform 1873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75" name="Freeform 1874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753" name="Group 1752"/>
                        <p:cNvGrpSpPr/>
                        <p:nvPr/>
                      </p:nvGrpSpPr>
                      <p:grpSpPr>
                        <a:xfrm>
                          <a:off x="3276597" y="533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866" name="Freeform 1865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67" name="Freeform 1866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68" name="Freeform 1867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69" name="Freeform 1868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70" name="Freeform 1869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754" name="Group 1753"/>
                        <p:cNvGrpSpPr/>
                        <p:nvPr/>
                      </p:nvGrpSpPr>
                      <p:grpSpPr>
                        <a:xfrm>
                          <a:off x="3428997" y="1295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861" name="Freeform 1860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62" name="Freeform 1861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63" name="Freeform 1862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64" name="Freeform 1863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65" name="Freeform 1864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755" name="Group 1754"/>
                        <p:cNvGrpSpPr/>
                        <p:nvPr/>
                      </p:nvGrpSpPr>
                      <p:grpSpPr>
                        <a:xfrm>
                          <a:off x="2819397" y="19050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856" name="Freeform 1855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57" name="Freeform 1856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58" name="Freeform 1857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59" name="Freeform 1858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60" name="Freeform 1859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756" name="Group 1755"/>
                        <p:cNvGrpSpPr/>
                        <p:nvPr/>
                      </p:nvGrpSpPr>
                      <p:grpSpPr>
                        <a:xfrm>
                          <a:off x="3352797" y="2514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851" name="Freeform 1850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52" name="Freeform 1851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53" name="Freeform 1852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54" name="Freeform 1853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55" name="Freeform 1854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757" name="Group 1756"/>
                        <p:cNvGrpSpPr/>
                        <p:nvPr/>
                      </p:nvGrpSpPr>
                      <p:grpSpPr>
                        <a:xfrm>
                          <a:off x="3809997" y="15240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846" name="Freeform 1845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47" name="Freeform 1846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48" name="Freeform 1847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49" name="Freeform 1848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50" name="Freeform 1849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758" name="Group 1757"/>
                        <p:cNvGrpSpPr/>
                        <p:nvPr/>
                      </p:nvGrpSpPr>
                      <p:grpSpPr>
                        <a:xfrm>
                          <a:off x="2285997" y="2209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841" name="Freeform 1840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42" name="Freeform 1841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43" name="Freeform 1842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44" name="Freeform 1843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45" name="Freeform 1844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759" name="Group 1758"/>
                        <p:cNvGrpSpPr/>
                        <p:nvPr/>
                      </p:nvGrpSpPr>
                      <p:grpSpPr>
                        <a:xfrm>
                          <a:off x="1828797" y="2209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836" name="Freeform 1835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37" name="Freeform 1836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38" name="Freeform 1837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39" name="Freeform 1838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40" name="Freeform 1839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760" name="Group 1759"/>
                        <p:cNvGrpSpPr/>
                        <p:nvPr/>
                      </p:nvGrpSpPr>
                      <p:grpSpPr>
                        <a:xfrm>
                          <a:off x="1523997" y="1981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830" name="Freeform 1829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31" name="Freeform 1830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32" name="Freeform 1831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33" name="Freeform 1832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34" name="Freeform 1833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35" name="Freeform 1834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761" name="Group 1760"/>
                        <p:cNvGrpSpPr/>
                        <p:nvPr/>
                      </p:nvGrpSpPr>
                      <p:grpSpPr>
                        <a:xfrm>
                          <a:off x="2148200" y="3517290"/>
                          <a:ext cx="671200" cy="978510"/>
                          <a:chOff x="2755824" y="1459890"/>
                          <a:chExt cx="2994746" cy="2257540"/>
                        </a:xfrm>
                      </p:grpSpPr>
                      <p:sp>
                        <p:nvSpPr>
                          <p:cNvPr id="1824" name="Freeform 1823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25" name="Freeform 1824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26" name="Freeform 1825"/>
                          <p:cNvSpPr/>
                          <p:nvPr/>
                        </p:nvSpPr>
                        <p:spPr>
                          <a:xfrm>
                            <a:off x="2755824" y="1607799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27" name="Freeform 1826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28" name="Freeform 1827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29" name="Freeform 1828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762" name="Group 1761"/>
                        <p:cNvGrpSpPr/>
                        <p:nvPr/>
                      </p:nvGrpSpPr>
                      <p:grpSpPr>
                        <a:xfrm>
                          <a:off x="3124197" y="3276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818" name="Freeform 1817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19" name="Freeform 1818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20" name="Freeform 1819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21" name="Freeform 1820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22" name="Freeform 1821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23" name="Freeform 1822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763" name="Group 1762"/>
                        <p:cNvGrpSpPr/>
                        <p:nvPr/>
                      </p:nvGrpSpPr>
                      <p:grpSpPr>
                        <a:xfrm rot="2546534">
                          <a:off x="2320530" y="4100825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813" name="Freeform 1812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14" name="Freeform 1813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15" name="Freeform 1814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16" name="Freeform 1815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17" name="Freeform 1816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764" name="Group 1763"/>
                        <p:cNvGrpSpPr/>
                        <p:nvPr/>
                      </p:nvGrpSpPr>
                      <p:grpSpPr>
                        <a:xfrm rot="19773296">
                          <a:off x="1664188" y="3657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808" name="Freeform 1807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09" name="Freeform 1808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10" name="Freeform 1809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11" name="Freeform 1810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12" name="Freeform 1811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765" name="Group 1764"/>
                        <p:cNvGrpSpPr/>
                        <p:nvPr/>
                      </p:nvGrpSpPr>
                      <p:grpSpPr>
                        <a:xfrm rot="19997484">
                          <a:off x="1414707" y="4393944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803" name="Freeform 1802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04" name="Freeform 1803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05" name="Freeform 1804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06" name="Freeform 1805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07" name="Freeform 1806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766" name="Group 1765"/>
                        <p:cNvGrpSpPr/>
                        <p:nvPr/>
                      </p:nvGrpSpPr>
                      <p:grpSpPr>
                        <a:xfrm>
                          <a:off x="3276597" y="914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797" name="Freeform 1796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98" name="Freeform 1797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99" name="Freeform 1798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00" name="Freeform 1799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01" name="Freeform 1800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802" name="Freeform 1801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767" name="Group 1766"/>
                        <p:cNvGrpSpPr/>
                        <p:nvPr/>
                      </p:nvGrpSpPr>
                      <p:grpSpPr>
                        <a:xfrm>
                          <a:off x="4343397" y="533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792" name="Freeform 1791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93" name="Freeform 1792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94" name="Freeform 1793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95" name="Freeform 1794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96" name="Freeform 1795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768" name="Group 1767"/>
                        <p:cNvGrpSpPr/>
                        <p:nvPr/>
                      </p:nvGrpSpPr>
                      <p:grpSpPr>
                        <a:xfrm rot="14746900">
                          <a:off x="1593629" y="2969537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787" name="Freeform 1786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88" name="Freeform 1787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89" name="Freeform 1788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90" name="Freeform 1789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91" name="Freeform 1790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769" name="Group 1768"/>
                        <p:cNvGrpSpPr/>
                        <p:nvPr/>
                      </p:nvGrpSpPr>
                      <p:grpSpPr>
                        <a:xfrm rot="2421447">
                          <a:off x="2091216" y="4527397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782" name="Freeform 1781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83" name="Freeform 1782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84" name="Freeform 1783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85" name="Freeform 1784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86" name="Freeform 1785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770" name="Group 1769"/>
                        <p:cNvGrpSpPr/>
                        <p:nvPr/>
                      </p:nvGrpSpPr>
                      <p:grpSpPr>
                        <a:xfrm>
                          <a:off x="2895597" y="3276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777" name="Freeform 1776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78" name="Freeform 1777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79" name="Freeform 1778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80" name="Freeform 1779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81" name="Freeform 1780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771" name="Group 1770"/>
                        <p:cNvGrpSpPr/>
                        <p:nvPr/>
                      </p:nvGrpSpPr>
                      <p:grpSpPr>
                        <a:xfrm>
                          <a:off x="3276597" y="1600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772" name="Freeform 1771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73" name="Freeform 1772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74" name="Freeform 1773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75" name="Freeform 1774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76" name="Freeform 1775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</p:grpSp>
                  <p:grpSp>
                    <p:nvGrpSpPr>
                      <p:cNvPr id="1604" name="Group 1603"/>
                      <p:cNvGrpSpPr/>
                      <p:nvPr/>
                    </p:nvGrpSpPr>
                    <p:grpSpPr>
                      <a:xfrm>
                        <a:off x="1295401" y="1524000"/>
                        <a:ext cx="2133599" cy="4514558"/>
                        <a:chOff x="1310000" y="457200"/>
                        <a:chExt cx="3795396" cy="5352757"/>
                      </a:xfrm>
                    </p:grpSpPr>
                    <p:grpSp>
                      <p:nvGrpSpPr>
                        <p:cNvPr id="1605" name="Group 1604"/>
                        <p:cNvGrpSpPr/>
                        <p:nvPr/>
                      </p:nvGrpSpPr>
                      <p:grpSpPr>
                        <a:xfrm>
                          <a:off x="3809996" y="2438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743" name="Freeform 1742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44" name="Freeform 1743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45" name="Freeform 1744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46" name="Freeform 1745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47" name="Freeform 1746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sp>
                      <p:nvSpPr>
                        <p:cNvPr id="1606" name="Freeform 1605"/>
                        <p:cNvSpPr/>
                        <p:nvPr/>
                      </p:nvSpPr>
                      <p:spPr>
                        <a:xfrm>
                          <a:off x="1310000" y="826180"/>
                          <a:ext cx="3501151" cy="4983777"/>
                        </a:xfrm>
                        <a:custGeom>
                          <a:avLst/>
                          <a:gdLst>
                            <a:gd name="connsiteX0" fmla="*/ 26431 w 3501151"/>
                            <a:gd name="connsiteY0" fmla="*/ 4632085 h 4983777"/>
                            <a:gd name="connsiteX1" fmla="*/ 124905 w 3501151"/>
                            <a:gd name="connsiteY1" fmla="*/ 4589882 h 4983777"/>
                            <a:gd name="connsiteX2" fmla="*/ 209311 w 3501151"/>
                            <a:gd name="connsiteY2" fmla="*/ 4561746 h 4983777"/>
                            <a:gd name="connsiteX3" fmla="*/ 251514 w 3501151"/>
                            <a:gd name="connsiteY3" fmla="*/ 4547678 h 4983777"/>
                            <a:gd name="connsiteX4" fmla="*/ 335920 w 3501151"/>
                            <a:gd name="connsiteY4" fmla="*/ 4463272 h 4983777"/>
                            <a:gd name="connsiteX5" fmla="*/ 378123 w 3501151"/>
                            <a:gd name="connsiteY5" fmla="*/ 4421069 h 4983777"/>
                            <a:gd name="connsiteX6" fmla="*/ 420326 w 3501151"/>
                            <a:gd name="connsiteY6" fmla="*/ 4407002 h 4983777"/>
                            <a:gd name="connsiteX7" fmla="*/ 434394 w 3501151"/>
                            <a:gd name="connsiteY7" fmla="*/ 4364798 h 4983777"/>
                            <a:gd name="connsiteX8" fmla="*/ 518800 w 3501151"/>
                            <a:gd name="connsiteY8" fmla="*/ 4308528 h 4983777"/>
                            <a:gd name="connsiteX9" fmla="*/ 546935 w 3501151"/>
                            <a:gd name="connsiteY9" fmla="*/ 4266325 h 4983777"/>
                            <a:gd name="connsiteX10" fmla="*/ 575071 w 3501151"/>
                            <a:gd name="connsiteY10" fmla="*/ 4238189 h 4983777"/>
                            <a:gd name="connsiteX11" fmla="*/ 589138 w 3501151"/>
                            <a:gd name="connsiteY11" fmla="*/ 4125648 h 4983777"/>
                            <a:gd name="connsiteX12" fmla="*/ 617274 w 3501151"/>
                            <a:gd name="connsiteY12" fmla="*/ 4041242 h 4983777"/>
                            <a:gd name="connsiteX13" fmla="*/ 631342 w 3501151"/>
                            <a:gd name="connsiteY13" fmla="*/ 3703617 h 4983777"/>
                            <a:gd name="connsiteX14" fmla="*/ 645409 w 3501151"/>
                            <a:gd name="connsiteY14" fmla="*/ 3619211 h 4983777"/>
                            <a:gd name="connsiteX15" fmla="*/ 659477 w 3501151"/>
                            <a:gd name="connsiteY15" fmla="*/ 3492602 h 4983777"/>
                            <a:gd name="connsiteX16" fmla="*/ 687612 w 3501151"/>
                            <a:gd name="connsiteY16" fmla="*/ 3394128 h 4983777"/>
                            <a:gd name="connsiteX17" fmla="*/ 701680 w 3501151"/>
                            <a:gd name="connsiteY17" fmla="*/ 4013106 h 4983777"/>
                            <a:gd name="connsiteX18" fmla="*/ 757951 w 3501151"/>
                            <a:gd name="connsiteY18" fmla="*/ 3984971 h 4983777"/>
                            <a:gd name="connsiteX19" fmla="*/ 800154 w 3501151"/>
                            <a:gd name="connsiteY19" fmla="*/ 3900565 h 4983777"/>
                            <a:gd name="connsiteX20" fmla="*/ 856425 w 3501151"/>
                            <a:gd name="connsiteY20" fmla="*/ 3830226 h 4983777"/>
                            <a:gd name="connsiteX21" fmla="*/ 870492 w 3501151"/>
                            <a:gd name="connsiteY21" fmla="*/ 3788023 h 4983777"/>
                            <a:gd name="connsiteX22" fmla="*/ 898628 w 3501151"/>
                            <a:gd name="connsiteY22" fmla="*/ 3759888 h 4983777"/>
                            <a:gd name="connsiteX23" fmla="*/ 926763 w 3501151"/>
                            <a:gd name="connsiteY23" fmla="*/ 3675482 h 4983777"/>
                            <a:gd name="connsiteX24" fmla="*/ 983034 w 3501151"/>
                            <a:gd name="connsiteY24" fmla="*/ 3591075 h 4983777"/>
                            <a:gd name="connsiteX25" fmla="*/ 997102 w 3501151"/>
                            <a:gd name="connsiteY25" fmla="*/ 3548872 h 4983777"/>
                            <a:gd name="connsiteX26" fmla="*/ 1053372 w 3501151"/>
                            <a:gd name="connsiteY26" fmla="*/ 3464466 h 4983777"/>
                            <a:gd name="connsiteX27" fmla="*/ 1081508 w 3501151"/>
                            <a:gd name="connsiteY27" fmla="*/ 3422263 h 4983777"/>
                            <a:gd name="connsiteX28" fmla="*/ 1109643 w 3501151"/>
                            <a:gd name="connsiteY28" fmla="*/ 3323789 h 4983777"/>
                            <a:gd name="connsiteX29" fmla="*/ 1151846 w 3501151"/>
                            <a:gd name="connsiteY29" fmla="*/ 3197180 h 4983777"/>
                            <a:gd name="connsiteX30" fmla="*/ 1165914 w 3501151"/>
                            <a:gd name="connsiteY30" fmla="*/ 3154977 h 4983777"/>
                            <a:gd name="connsiteX31" fmla="*/ 1179982 w 3501151"/>
                            <a:gd name="connsiteY31" fmla="*/ 3112774 h 4983777"/>
                            <a:gd name="connsiteX32" fmla="*/ 1165914 w 3501151"/>
                            <a:gd name="connsiteY32" fmla="*/ 2915826 h 4983777"/>
                            <a:gd name="connsiteX33" fmla="*/ 1137778 w 3501151"/>
                            <a:gd name="connsiteY33" fmla="*/ 2873623 h 4983777"/>
                            <a:gd name="connsiteX34" fmla="*/ 1095575 w 3501151"/>
                            <a:gd name="connsiteY34" fmla="*/ 2789217 h 4983777"/>
                            <a:gd name="connsiteX35" fmla="*/ 1081508 w 3501151"/>
                            <a:gd name="connsiteY35" fmla="*/ 2747014 h 4983777"/>
                            <a:gd name="connsiteX36" fmla="*/ 1011169 w 3501151"/>
                            <a:gd name="connsiteY36" fmla="*/ 2690743 h 4983777"/>
                            <a:gd name="connsiteX37" fmla="*/ 968966 w 3501151"/>
                            <a:gd name="connsiteY37" fmla="*/ 2648540 h 4983777"/>
                            <a:gd name="connsiteX38" fmla="*/ 940831 w 3501151"/>
                            <a:gd name="connsiteY38" fmla="*/ 2606337 h 4983777"/>
                            <a:gd name="connsiteX39" fmla="*/ 884560 w 3501151"/>
                            <a:gd name="connsiteY39" fmla="*/ 2578202 h 4983777"/>
                            <a:gd name="connsiteX40" fmla="*/ 842357 w 3501151"/>
                            <a:gd name="connsiteY40" fmla="*/ 2564134 h 4983777"/>
                            <a:gd name="connsiteX41" fmla="*/ 729815 w 3501151"/>
                            <a:gd name="connsiteY41" fmla="*/ 2507863 h 4983777"/>
                            <a:gd name="connsiteX42" fmla="*/ 645409 w 3501151"/>
                            <a:gd name="connsiteY42" fmla="*/ 2451592 h 4983777"/>
                            <a:gd name="connsiteX43" fmla="*/ 575071 w 3501151"/>
                            <a:gd name="connsiteY43" fmla="*/ 2367186 h 4983777"/>
                            <a:gd name="connsiteX44" fmla="*/ 546935 w 3501151"/>
                            <a:gd name="connsiteY44" fmla="*/ 2339051 h 4983777"/>
                            <a:gd name="connsiteX45" fmla="*/ 490665 w 3501151"/>
                            <a:gd name="connsiteY45" fmla="*/ 2324983 h 4983777"/>
                            <a:gd name="connsiteX46" fmla="*/ 462529 w 3501151"/>
                            <a:gd name="connsiteY46" fmla="*/ 2296848 h 4983777"/>
                            <a:gd name="connsiteX47" fmla="*/ 335920 w 3501151"/>
                            <a:gd name="connsiteY47" fmla="*/ 2184306 h 4983777"/>
                            <a:gd name="connsiteX48" fmla="*/ 279649 w 3501151"/>
                            <a:gd name="connsiteY48" fmla="*/ 2099900 h 4983777"/>
                            <a:gd name="connsiteX49" fmla="*/ 195243 w 3501151"/>
                            <a:gd name="connsiteY49" fmla="*/ 2015494 h 4983777"/>
                            <a:gd name="connsiteX50" fmla="*/ 138972 w 3501151"/>
                            <a:gd name="connsiteY50" fmla="*/ 1931088 h 4983777"/>
                            <a:gd name="connsiteX51" fmla="*/ 124905 w 3501151"/>
                            <a:gd name="connsiteY51" fmla="*/ 1888885 h 4983777"/>
                            <a:gd name="connsiteX52" fmla="*/ 237446 w 3501151"/>
                            <a:gd name="connsiteY52" fmla="*/ 1973291 h 4983777"/>
                            <a:gd name="connsiteX53" fmla="*/ 265582 w 3501151"/>
                            <a:gd name="connsiteY53" fmla="*/ 2015494 h 4983777"/>
                            <a:gd name="connsiteX54" fmla="*/ 307785 w 3501151"/>
                            <a:gd name="connsiteY54" fmla="*/ 2043629 h 4983777"/>
                            <a:gd name="connsiteX55" fmla="*/ 335920 w 3501151"/>
                            <a:gd name="connsiteY55" fmla="*/ 2071765 h 4983777"/>
                            <a:gd name="connsiteX56" fmla="*/ 378123 w 3501151"/>
                            <a:gd name="connsiteY56" fmla="*/ 2085832 h 4983777"/>
                            <a:gd name="connsiteX57" fmla="*/ 518800 w 3501151"/>
                            <a:gd name="connsiteY57" fmla="*/ 2170238 h 4983777"/>
                            <a:gd name="connsiteX58" fmla="*/ 603206 w 3501151"/>
                            <a:gd name="connsiteY58" fmla="*/ 2254645 h 4983777"/>
                            <a:gd name="connsiteX59" fmla="*/ 645409 w 3501151"/>
                            <a:gd name="connsiteY59" fmla="*/ 2296848 h 4983777"/>
                            <a:gd name="connsiteX60" fmla="*/ 743883 w 3501151"/>
                            <a:gd name="connsiteY60" fmla="*/ 2353118 h 4983777"/>
                            <a:gd name="connsiteX61" fmla="*/ 842357 w 3501151"/>
                            <a:gd name="connsiteY61" fmla="*/ 2479728 h 4983777"/>
                            <a:gd name="connsiteX62" fmla="*/ 926763 w 3501151"/>
                            <a:gd name="connsiteY62" fmla="*/ 2507863 h 4983777"/>
                            <a:gd name="connsiteX63" fmla="*/ 954898 w 3501151"/>
                            <a:gd name="connsiteY63" fmla="*/ 2465660 h 4983777"/>
                            <a:gd name="connsiteX64" fmla="*/ 954898 w 3501151"/>
                            <a:gd name="connsiteY64" fmla="*/ 2156171 h 4983777"/>
                            <a:gd name="connsiteX65" fmla="*/ 940831 w 3501151"/>
                            <a:gd name="connsiteY65" fmla="*/ 2099900 h 4983777"/>
                            <a:gd name="connsiteX66" fmla="*/ 870492 w 3501151"/>
                            <a:gd name="connsiteY66" fmla="*/ 1973291 h 4983777"/>
                            <a:gd name="connsiteX67" fmla="*/ 856425 w 3501151"/>
                            <a:gd name="connsiteY67" fmla="*/ 1762275 h 4983777"/>
                            <a:gd name="connsiteX68" fmla="*/ 884560 w 3501151"/>
                            <a:gd name="connsiteY68" fmla="*/ 1804478 h 4983777"/>
                            <a:gd name="connsiteX69" fmla="*/ 898628 w 3501151"/>
                            <a:gd name="connsiteY69" fmla="*/ 1846682 h 4983777"/>
                            <a:gd name="connsiteX70" fmla="*/ 926763 w 3501151"/>
                            <a:gd name="connsiteY70" fmla="*/ 1888885 h 4983777"/>
                            <a:gd name="connsiteX71" fmla="*/ 954898 w 3501151"/>
                            <a:gd name="connsiteY71" fmla="*/ 1987358 h 4983777"/>
                            <a:gd name="connsiteX72" fmla="*/ 983034 w 3501151"/>
                            <a:gd name="connsiteY72" fmla="*/ 2071765 h 4983777"/>
                            <a:gd name="connsiteX73" fmla="*/ 997102 w 3501151"/>
                            <a:gd name="connsiteY73" fmla="*/ 2128035 h 4983777"/>
                            <a:gd name="connsiteX74" fmla="*/ 1025237 w 3501151"/>
                            <a:gd name="connsiteY74" fmla="*/ 2212442 h 4983777"/>
                            <a:gd name="connsiteX75" fmla="*/ 1067440 w 3501151"/>
                            <a:gd name="connsiteY75" fmla="*/ 2296848 h 4983777"/>
                            <a:gd name="connsiteX76" fmla="*/ 1095575 w 3501151"/>
                            <a:gd name="connsiteY76" fmla="*/ 2339051 h 4983777"/>
                            <a:gd name="connsiteX77" fmla="*/ 1123711 w 3501151"/>
                            <a:gd name="connsiteY77" fmla="*/ 2451592 h 4983777"/>
                            <a:gd name="connsiteX78" fmla="*/ 1095575 w 3501151"/>
                            <a:gd name="connsiteY78" fmla="*/ 2535998 h 4983777"/>
                            <a:gd name="connsiteX79" fmla="*/ 1123711 w 3501151"/>
                            <a:gd name="connsiteY79" fmla="*/ 2662608 h 4983777"/>
                            <a:gd name="connsiteX80" fmla="*/ 1179982 w 3501151"/>
                            <a:gd name="connsiteY80" fmla="*/ 2747014 h 4983777"/>
                            <a:gd name="connsiteX81" fmla="*/ 1222185 w 3501151"/>
                            <a:gd name="connsiteY81" fmla="*/ 2761082 h 4983777"/>
                            <a:gd name="connsiteX82" fmla="*/ 1236252 w 3501151"/>
                            <a:gd name="connsiteY82" fmla="*/ 2803285 h 4983777"/>
                            <a:gd name="connsiteX83" fmla="*/ 1320658 w 3501151"/>
                            <a:gd name="connsiteY83" fmla="*/ 2775149 h 4983777"/>
                            <a:gd name="connsiteX84" fmla="*/ 1334726 w 3501151"/>
                            <a:gd name="connsiteY84" fmla="*/ 2732946 h 4983777"/>
                            <a:gd name="connsiteX85" fmla="*/ 1390997 w 3501151"/>
                            <a:gd name="connsiteY85" fmla="*/ 2648540 h 4983777"/>
                            <a:gd name="connsiteX86" fmla="*/ 1419132 w 3501151"/>
                            <a:gd name="connsiteY86" fmla="*/ 2606337 h 4983777"/>
                            <a:gd name="connsiteX87" fmla="*/ 1447268 w 3501151"/>
                            <a:gd name="connsiteY87" fmla="*/ 2550066 h 4983777"/>
                            <a:gd name="connsiteX88" fmla="*/ 1461335 w 3501151"/>
                            <a:gd name="connsiteY88" fmla="*/ 2507863 h 4983777"/>
                            <a:gd name="connsiteX89" fmla="*/ 1489471 w 3501151"/>
                            <a:gd name="connsiteY89" fmla="*/ 2479728 h 4983777"/>
                            <a:gd name="connsiteX90" fmla="*/ 1545742 w 3501151"/>
                            <a:gd name="connsiteY90" fmla="*/ 2395322 h 4983777"/>
                            <a:gd name="connsiteX91" fmla="*/ 1573877 w 3501151"/>
                            <a:gd name="connsiteY91" fmla="*/ 2310915 h 4983777"/>
                            <a:gd name="connsiteX92" fmla="*/ 1587945 w 3501151"/>
                            <a:gd name="connsiteY92" fmla="*/ 2268712 h 4983777"/>
                            <a:gd name="connsiteX93" fmla="*/ 1545742 w 3501151"/>
                            <a:gd name="connsiteY93" fmla="*/ 2085832 h 4983777"/>
                            <a:gd name="connsiteX94" fmla="*/ 1517606 w 3501151"/>
                            <a:gd name="connsiteY94" fmla="*/ 2057697 h 4983777"/>
                            <a:gd name="connsiteX95" fmla="*/ 1503538 w 3501151"/>
                            <a:gd name="connsiteY95" fmla="*/ 2015494 h 4983777"/>
                            <a:gd name="connsiteX96" fmla="*/ 1531674 w 3501151"/>
                            <a:gd name="connsiteY96" fmla="*/ 1607531 h 4983777"/>
                            <a:gd name="connsiteX97" fmla="*/ 1545742 w 3501151"/>
                            <a:gd name="connsiteY97" fmla="*/ 1537192 h 4983777"/>
                            <a:gd name="connsiteX98" fmla="*/ 1573877 w 3501151"/>
                            <a:gd name="connsiteY98" fmla="*/ 1452786 h 4983777"/>
                            <a:gd name="connsiteX99" fmla="*/ 1658283 w 3501151"/>
                            <a:gd name="connsiteY99" fmla="*/ 1368380 h 4983777"/>
                            <a:gd name="connsiteX100" fmla="*/ 1700486 w 3501151"/>
                            <a:gd name="connsiteY100" fmla="*/ 1326177 h 4983777"/>
                            <a:gd name="connsiteX101" fmla="*/ 1742689 w 3501151"/>
                            <a:gd name="connsiteY101" fmla="*/ 1298042 h 4983777"/>
                            <a:gd name="connsiteX102" fmla="*/ 1770825 w 3501151"/>
                            <a:gd name="connsiteY102" fmla="*/ 1269906 h 4983777"/>
                            <a:gd name="connsiteX103" fmla="*/ 1728622 w 3501151"/>
                            <a:gd name="connsiteY103" fmla="*/ 1298042 h 4983777"/>
                            <a:gd name="connsiteX104" fmla="*/ 1672351 w 3501151"/>
                            <a:gd name="connsiteY104" fmla="*/ 1424651 h 4983777"/>
                            <a:gd name="connsiteX105" fmla="*/ 1658283 w 3501151"/>
                            <a:gd name="connsiteY105" fmla="*/ 1466854 h 4983777"/>
                            <a:gd name="connsiteX106" fmla="*/ 1644215 w 3501151"/>
                            <a:gd name="connsiteY106" fmla="*/ 1509057 h 4983777"/>
                            <a:gd name="connsiteX107" fmla="*/ 1630148 w 3501151"/>
                            <a:gd name="connsiteY107" fmla="*/ 1607531 h 4983777"/>
                            <a:gd name="connsiteX108" fmla="*/ 1616080 w 3501151"/>
                            <a:gd name="connsiteY108" fmla="*/ 1691937 h 4983777"/>
                            <a:gd name="connsiteX109" fmla="*/ 1587945 w 3501151"/>
                            <a:gd name="connsiteY109" fmla="*/ 1987358 h 4983777"/>
                            <a:gd name="connsiteX110" fmla="*/ 1602012 w 3501151"/>
                            <a:gd name="connsiteY110" fmla="*/ 2156171 h 4983777"/>
                            <a:gd name="connsiteX111" fmla="*/ 1630148 w 3501151"/>
                            <a:gd name="connsiteY111" fmla="*/ 2184306 h 4983777"/>
                            <a:gd name="connsiteX112" fmla="*/ 1700486 w 3501151"/>
                            <a:gd name="connsiteY112" fmla="*/ 2170238 h 4983777"/>
                            <a:gd name="connsiteX113" fmla="*/ 1728622 w 3501151"/>
                            <a:gd name="connsiteY113" fmla="*/ 2142103 h 4983777"/>
                            <a:gd name="connsiteX114" fmla="*/ 1784892 w 3501151"/>
                            <a:gd name="connsiteY114" fmla="*/ 2057697 h 4983777"/>
                            <a:gd name="connsiteX115" fmla="*/ 1798960 w 3501151"/>
                            <a:gd name="connsiteY115" fmla="*/ 2001426 h 4983777"/>
                            <a:gd name="connsiteX116" fmla="*/ 1855231 w 3501151"/>
                            <a:gd name="connsiteY116" fmla="*/ 1917020 h 4983777"/>
                            <a:gd name="connsiteX117" fmla="*/ 1911502 w 3501151"/>
                            <a:gd name="connsiteY117" fmla="*/ 1846682 h 4983777"/>
                            <a:gd name="connsiteX118" fmla="*/ 1953705 w 3501151"/>
                            <a:gd name="connsiteY118" fmla="*/ 1748208 h 4983777"/>
                            <a:gd name="connsiteX119" fmla="*/ 1995908 w 3501151"/>
                            <a:gd name="connsiteY119" fmla="*/ 1649734 h 4983777"/>
                            <a:gd name="connsiteX120" fmla="*/ 2009975 w 3501151"/>
                            <a:gd name="connsiteY120" fmla="*/ 1607531 h 4983777"/>
                            <a:gd name="connsiteX121" fmla="*/ 2038111 w 3501151"/>
                            <a:gd name="connsiteY121" fmla="*/ 1565328 h 4983777"/>
                            <a:gd name="connsiteX122" fmla="*/ 2094382 w 3501151"/>
                            <a:gd name="connsiteY122" fmla="*/ 1438718 h 4983777"/>
                            <a:gd name="connsiteX123" fmla="*/ 2122517 w 3501151"/>
                            <a:gd name="connsiteY123" fmla="*/ 1354312 h 4983777"/>
                            <a:gd name="connsiteX124" fmla="*/ 2108449 w 3501151"/>
                            <a:gd name="connsiteY124" fmla="*/ 1269906 h 4983777"/>
                            <a:gd name="connsiteX125" fmla="*/ 2052178 w 3501151"/>
                            <a:gd name="connsiteY125" fmla="*/ 1185500 h 4983777"/>
                            <a:gd name="connsiteX126" fmla="*/ 2024043 w 3501151"/>
                            <a:gd name="connsiteY126" fmla="*/ 1143297 h 4983777"/>
                            <a:gd name="connsiteX127" fmla="*/ 1995908 w 3501151"/>
                            <a:gd name="connsiteY127" fmla="*/ 1101094 h 4983777"/>
                            <a:gd name="connsiteX128" fmla="*/ 1953705 w 3501151"/>
                            <a:gd name="connsiteY128" fmla="*/ 1016688 h 4983777"/>
                            <a:gd name="connsiteX129" fmla="*/ 1925569 w 3501151"/>
                            <a:gd name="connsiteY129" fmla="*/ 918214 h 4983777"/>
                            <a:gd name="connsiteX130" fmla="*/ 1939637 w 3501151"/>
                            <a:gd name="connsiteY130" fmla="*/ 664995 h 4983777"/>
                            <a:gd name="connsiteX131" fmla="*/ 1953705 w 3501151"/>
                            <a:gd name="connsiteY131" fmla="*/ 594657 h 4983777"/>
                            <a:gd name="connsiteX132" fmla="*/ 1967772 w 3501151"/>
                            <a:gd name="connsiteY132" fmla="*/ 510251 h 4983777"/>
                            <a:gd name="connsiteX133" fmla="*/ 1995908 w 3501151"/>
                            <a:gd name="connsiteY133" fmla="*/ 425845 h 4983777"/>
                            <a:gd name="connsiteX134" fmla="*/ 2009975 w 3501151"/>
                            <a:gd name="connsiteY134" fmla="*/ 383642 h 4983777"/>
                            <a:gd name="connsiteX135" fmla="*/ 2052178 w 3501151"/>
                            <a:gd name="connsiteY135" fmla="*/ 271100 h 4983777"/>
                            <a:gd name="connsiteX136" fmla="*/ 2066246 w 3501151"/>
                            <a:gd name="connsiteY136" fmla="*/ 228897 h 4983777"/>
                            <a:gd name="connsiteX137" fmla="*/ 2094382 w 3501151"/>
                            <a:gd name="connsiteY137" fmla="*/ 186694 h 4983777"/>
                            <a:gd name="connsiteX138" fmla="*/ 2136585 w 3501151"/>
                            <a:gd name="connsiteY138" fmla="*/ 102288 h 4983777"/>
                            <a:gd name="connsiteX139" fmla="*/ 2150652 w 3501151"/>
                            <a:gd name="connsiteY139" fmla="*/ 60085 h 4983777"/>
                            <a:gd name="connsiteX140" fmla="*/ 2178788 w 3501151"/>
                            <a:gd name="connsiteY140" fmla="*/ 17882 h 4983777"/>
                            <a:gd name="connsiteX141" fmla="*/ 2136585 w 3501151"/>
                            <a:gd name="connsiteY141" fmla="*/ 60085 h 4983777"/>
                            <a:gd name="connsiteX142" fmla="*/ 2108449 w 3501151"/>
                            <a:gd name="connsiteY142" fmla="*/ 510251 h 4983777"/>
                            <a:gd name="connsiteX143" fmla="*/ 2052178 w 3501151"/>
                            <a:gd name="connsiteY143" fmla="*/ 636860 h 4983777"/>
                            <a:gd name="connsiteX144" fmla="*/ 2024043 w 3501151"/>
                            <a:gd name="connsiteY144" fmla="*/ 721266 h 4983777"/>
                            <a:gd name="connsiteX145" fmla="*/ 2009975 w 3501151"/>
                            <a:gd name="connsiteY145" fmla="*/ 763469 h 4983777"/>
                            <a:gd name="connsiteX146" fmla="*/ 2052178 w 3501151"/>
                            <a:gd name="connsiteY146" fmla="*/ 974485 h 4983777"/>
                            <a:gd name="connsiteX147" fmla="*/ 2122517 w 3501151"/>
                            <a:gd name="connsiteY147" fmla="*/ 1044823 h 4983777"/>
                            <a:gd name="connsiteX148" fmla="*/ 2178788 w 3501151"/>
                            <a:gd name="connsiteY148" fmla="*/ 1129229 h 4983777"/>
                            <a:gd name="connsiteX149" fmla="*/ 2235058 w 3501151"/>
                            <a:gd name="connsiteY149" fmla="*/ 1227703 h 4983777"/>
                            <a:gd name="connsiteX150" fmla="*/ 2277262 w 3501151"/>
                            <a:gd name="connsiteY150" fmla="*/ 1213635 h 4983777"/>
                            <a:gd name="connsiteX151" fmla="*/ 2305397 w 3501151"/>
                            <a:gd name="connsiteY151" fmla="*/ 1171432 h 4983777"/>
                            <a:gd name="connsiteX152" fmla="*/ 2347600 w 3501151"/>
                            <a:gd name="connsiteY152" fmla="*/ 1087026 h 4983777"/>
                            <a:gd name="connsiteX153" fmla="*/ 2432006 w 3501151"/>
                            <a:gd name="connsiteY153" fmla="*/ 1002620 h 4983777"/>
                            <a:gd name="connsiteX154" fmla="*/ 2460142 w 3501151"/>
                            <a:gd name="connsiteY154" fmla="*/ 974485 h 4983777"/>
                            <a:gd name="connsiteX155" fmla="*/ 2516412 w 3501151"/>
                            <a:gd name="connsiteY155" fmla="*/ 890078 h 4983777"/>
                            <a:gd name="connsiteX156" fmla="*/ 2628954 w 3501151"/>
                            <a:gd name="connsiteY156" fmla="*/ 791605 h 4983777"/>
                            <a:gd name="connsiteX157" fmla="*/ 2685225 w 3501151"/>
                            <a:gd name="connsiteY157" fmla="*/ 735334 h 4983777"/>
                            <a:gd name="connsiteX158" fmla="*/ 2797766 w 3501151"/>
                            <a:gd name="connsiteY158" fmla="*/ 650928 h 4983777"/>
                            <a:gd name="connsiteX159" fmla="*/ 2896240 w 3501151"/>
                            <a:gd name="connsiteY159" fmla="*/ 608725 h 4983777"/>
                            <a:gd name="connsiteX160" fmla="*/ 3022849 w 3501151"/>
                            <a:gd name="connsiteY160" fmla="*/ 566522 h 4983777"/>
                            <a:gd name="connsiteX161" fmla="*/ 3065052 w 3501151"/>
                            <a:gd name="connsiteY161" fmla="*/ 552454 h 4983777"/>
                            <a:gd name="connsiteX162" fmla="*/ 3501151 w 3501151"/>
                            <a:gd name="connsiteY162" fmla="*/ 580589 h 4983777"/>
                            <a:gd name="connsiteX163" fmla="*/ 3473015 w 3501151"/>
                            <a:gd name="connsiteY163" fmla="*/ 608725 h 4983777"/>
                            <a:gd name="connsiteX164" fmla="*/ 3360474 w 3501151"/>
                            <a:gd name="connsiteY164" fmla="*/ 594657 h 4983777"/>
                            <a:gd name="connsiteX165" fmla="*/ 3191662 w 3501151"/>
                            <a:gd name="connsiteY165" fmla="*/ 608725 h 4983777"/>
                            <a:gd name="connsiteX166" fmla="*/ 3065052 w 3501151"/>
                            <a:gd name="connsiteY166" fmla="*/ 650928 h 4983777"/>
                            <a:gd name="connsiteX167" fmla="*/ 3022849 w 3501151"/>
                            <a:gd name="connsiteY167" fmla="*/ 664995 h 4983777"/>
                            <a:gd name="connsiteX168" fmla="*/ 2994714 w 3501151"/>
                            <a:gd name="connsiteY168" fmla="*/ 693131 h 4983777"/>
                            <a:gd name="connsiteX169" fmla="*/ 2882172 w 3501151"/>
                            <a:gd name="connsiteY169" fmla="*/ 721266 h 4983777"/>
                            <a:gd name="connsiteX170" fmla="*/ 2797766 w 3501151"/>
                            <a:gd name="connsiteY170" fmla="*/ 749402 h 4983777"/>
                            <a:gd name="connsiteX171" fmla="*/ 2755563 w 3501151"/>
                            <a:gd name="connsiteY171" fmla="*/ 763469 h 4983777"/>
                            <a:gd name="connsiteX172" fmla="*/ 2628954 w 3501151"/>
                            <a:gd name="connsiteY172" fmla="*/ 833808 h 4983777"/>
                            <a:gd name="connsiteX173" fmla="*/ 2600818 w 3501151"/>
                            <a:gd name="connsiteY173" fmla="*/ 876011 h 4983777"/>
                            <a:gd name="connsiteX174" fmla="*/ 2530480 w 3501151"/>
                            <a:gd name="connsiteY174" fmla="*/ 932282 h 4983777"/>
                            <a:gd name="connsiteX175" fmla="*/ 2502345 w 3501151"/>
                            <a:gd name="connsiteY175" fmla="*/ 974485 h 4983777"/>
                            <a:gd name="connsiteX176" fmla="*/ 2474209 w 3501151"/>
                            <a:gd name="connsiteY176" fmla="*/ 1002620 h 4983777"/>
                            <a:gd name="connsiteX177" fmla="*/ 2446074 w 3501151"/>
                            <a:gd name="connsiteY177" fmla="*/ 1044823 h 4983777"/>
                            <a:gd name="connsiteX178" fmla="*/ 2389803 w 3501151"/>
                            <a:gd name="connsiteY178" fmla="*/ 1101094 h 4983777"/>
                            <a:gd name="connsiteX179" fmla="*/ 2361668 w 3501151"/>
                            <a:gd name="connsiteY179" fmla="*/ 1143297 h 4983777"/>
                            <a:gd name="connsiteX180" fmla="*/ 2347600 w 3501151"/>
                            <a:gd name="connsiteY180" fmla="*/ 1185500 h 4983777"/>
                            <a:gd name="connsiteX181" fmla="*/ 2305397 w 3501151"/>
                            <a:gd name="connsiteY181" fmla="*/ 1227703 h 4983777"/>
                            <a:gd name="connsiteX182" fmla="*/ 2263194 w 3501151"/>
                            <a:gd name="connsiteY182" fmla="*/ 1368380 h 4983777"/>
                            <a:gd name="connsiteX183" fmla="*/ 2206923 w 3501151"/>
                            <a:gd name="connsiteY183" fmla="*/ 1438718 h 4983777"/>
                            <a:gd name="connsiteX184" fmla="*/ 2178788 w 3501151"/>
                            <a:gd name="connsiteY184" fmla="*/ 1523125 h 4983777"/>
                            <a:gd name="connsiteX185" fmla="*/ 2122517 w 3501151"/>
                            <a:gd name="connsiteY185" fmla="*/ 1593463 h 4983777"/>
                            <a:gd name="connsiteX186" fmla="*/ 2094382 w 3501151"/>
                            <a:gd name="connsiteY186" fmla="*/ 1677869 h 4983777"/>
                            <a:gd name="connsiteX187" fmla="*/ 2220991 w 3501151"/>
                            <a:gd name="connsiteY187" fmla="*/ 1663802 h 4983777"/>
                            <a:gd name="connsiteX188" fmla="*/ 2333532 w 3501151"/>
                            <a:gd name="connsiteY188" fmla="*/ 1635666 h 4983777"/>
                            <a:gd name="connsiteX189" fmla="*/ 2417938 w 3501151"/>
                            <a:gd name="connsiteY189" fmla="*/ 1607531 h 4983777"/>
                            <a:gd name="connsiteX190" fmla="*/ 2488277 w 3501151"/>
                            <a:gd name="connsiteY190" fmla="*/ 1537192 h 4983777"/>
                            <a:gd name="connsiteX191" fmla="*/ 2614886 w 3501151"/>
                            <a:gd name="connsiteY191" fmla="*/ 1438718 h 4983777"/>
                            <a:gd name="connsiteX192" fmla="*/ 2657089 w 3501151"/>
                            <a:gd name="connsiteY192" fmla="*/ 1424651 h 4983777"/>
                            <a:gd name="connsiteX193" fmla="*/ 2685225 w 3501151"/>
                            <a:gd name="connsiteY193" fmla="*/ 1396515 h 4983777"/>
                            <a:gd name="connsiteX194" fmla="*/ 2741495 w 3501151"/>
                            <a:gd name="connsiteY194" fmla="*/ 1382448 h 4983777"/>
                            <a:gd name="connsiteX195" fmla="*/ 2839969 w 3501151"/>
                            <a:gd name="connsiteY195" fmla="*/ 1340245 h 4983777"/>
                            <a:gd name="connsiteX196" fmla="*/ 2868105 w 3501151"/>
                            <a:gd name="connsiteY196" fmla="*/ 1312109 h 4983777"/>
                            <a:gd name="connsiteX197" fmla="*/ 2952511 w 3501151"/>
                            <a:gd name="connsiteY197" fmla="*/ 1283974 h 4983777"/>
                            <a:gd name="connsiteX198" fmla="*/ 2994714 w 3501151"/>
                            <a:gd name="connsiteY198" fmla="*/ 1269906 h 4983777"/>
                            <a:gd name="connsiteX199" fmla="*/ 3036917 w 3501151"/>
                            <a:gd name="connsiteY199" fmla="*/ 1255838 h 4983777"/>
                            <a:gd name="connsiteX200" fmla="*/ 2994714 w 3501151"/>
                            <a:gd name="connsiteY200" fmla="*/ 1283974 h 4983777"/>
                            <a:gd name="connsiteX201" fmla="*/ 2924375 w 3501151"/>
                            <a:gd name="connsiteY201" fmla="*/ 1354312 h 4983777"/>
                            <a:gd name="connsiteX202" fmla="*/ 2896240 w 3501151"/>
                            <a:gd name="connsiteY202" fmla="*/ 1382448 h 4983777"/>
                            <a:gd name="connsiteX203" fmla="*/ 2769631 w 3501151"/>
                            <a:gd name="connsiteY203" fmla="*/ 1452786 h 4983777"/>
                            <a:gd name="connsiteX204" fmla="*/ 2699292 w 3501151"/>
                            <a:gd name="connsiteY204" fmla="*/ 1509057 h 4983777"/>
                            <a:gd name="connsiteX205" fmla="*/ 2657089 w 3501151"/>
                            <a:gd name="connsiteY205" fmla="*/ 1523125 h 4983777"/>
                            <a:gd name="connsiteX206" fmla="*/ 2572683 w 3501151"/>
                            <a:gd name="connsiteY206" fmla="*/ 1579395 h 4983777"/>
                            <a:gd name="connsiteX207" fmla="*/ 2530480 w 3501151"/>
                            <a:gd name="connsiteY207" fmla="*/ 1593463 h 4983777"/>
                            <a:gd name="connsiteX208" fmla="*/ 2432006 w 3501151"/>
                            <a:gd name="connsiteY208" fmla="*/ 1649734 h 4983777"/>
                            <a:gd name="connsiteX209" fmla="*/ 2375735 w 3501151"/>
                            <a:gd name="connsiteY209" fmla="*/ 1677869 h 4983777"/>
                            <a:gd name="connsiteX210" fmla="*/ 2347600 w 3501151"/>
                            <a:gd name="connsiteY210" fmla="*/ 1706005 h 4983777"/>
                            <a:gd name="connsiteX211" fmla="*/ 2220991 w 3501151"/>
                            <a:gd name="connsiteY211" fmla="*/ 1734140 h 4983777"/>
                            <a:gd name="connsiteX212" fmla="*/ 2136585 w 3501151"/>
                            <a:gd name="connsiteY212" fmla="*/ 1762275 h 4983777"/>
                            <a:gd name="connsiteX213" fmla="*/ 2094382 w 3501151"/>
                            <a:gd name="connsiteY213" fmla="*/ 1776343 h 4983777"/>
                            <a:gd name="connsiteX214" fmla="*/ 2052178 w 3501151"/>
                            <a:gd name="connsiteY214" fmla="*/ 1790411 h 4983777"/>
                            <a:gd name="connsiteX215" fmla="*/ 2024043 w 3501151"/>
                            <a:gd name="connsiteY215" fmla="*/ 1846682 h 4983777"/>
                            <a:gd name="connsiteX216" fmla="*/ 1981840 w 3501151"/>
                            <a:gd name="connsiteY216" fmla="*/ 1888885 h 4983777"/>
                            <a:gd name="connsiteX217" fmla="*/ 1869298 w 3501151"/>
                            <a:gd name="connsiteY217" fmla="*/ 1959223 h 4983777"/>
                            <a:gd name="connsiteX218" fmla="*/ 1813028 w 3501151"/>
                            <a:gd name="connsiteY218" fmla="*/ 2057697 h 4983777"/>
                            <a:gd name="connsiteX219" fmla="*/ 1798960 w 3501151"/>
                            <a:gd name="connsiteY219" fmla="*/ 2099900 h 4983777"/>
                            <a:gd name="connsiteX220" fmla="*/ 1883366 w 3501151"/>
                            <a:gd name="connsiteY220" fmla="*/ 2057697 h 4983777"/>
                            <a:gd name="connsiteX221" fmla="*/ 1911502 w 3501151"/>
                            <a:gd name="connsiteY221" fmla="*/ 2015494 h 4983777"/>
                            <a:gd name="connsiteX222" fmla="*/ 1925569 w 3501151"/>
                            <a:gd name="connsiteY222" fmla="*/ 1973291 h 4983777"/>
                            <a:gd name="connsiteX223" fmla="*/ 1995908 w 3501151"/>
                            <a:gd name="connsiteY223" fmla="*/ 1902952 h 4983777"/>
                            <a:gd name="connsiteX224" fmla="*/ 2066246 w 3501151"/>
                            <a:gd name="connsiteY224" fmla="*/ 1804478 h 4983777"/>
                            <a:gd name="connsiteX225" fmla="*/ 2052178 w 3501151"/>
                            <a:gd name="connsiteY225" fmla="*/ 1860749 h 4983777"/>
                            <a:gd name="connsiteX226" fmla="*/ 1953705 w 3501151"/>
                            <a:gd name="connsiteY226" fmla="*/ 1973291 h 4983777"/>
                            <a:gd name="connsiteX227" fmla="*/ 1897434 w 3501151"/>
                            <a:gd name="connsiteY227" fmla="*/ 2057697 h 4983777"/>
                            <a:gd name="connsiteX228" fmla="*/ 1883366 w 3501151"/>
                            <a:gd name="connsiteY228" fmla="*/ 2099900 h 4983777"/>
                            <a:gd name="connsiteX229" fmla="*/ 1841163 w 3501151"/>
                            <a:gd name="connsiteY229" fmla="*/ 2142103 h 4983777"/>
                            <a:gd name="connsiteX230" fmla="*/ 1784892 w 3501151"/>
                            <a:gd name="connsiteY230" fmla="*/ 2212442 h 4983777"/>
                            <a:gd name="connsiteX231" fmla="*/ 1742689 w 3501151"/>
                            <a:gd name="connsiteY231" fmla="*/ 2310915 h 4983777"/>
                            <a:gd name="connsiteX232" fmla="*/ 1714554 w 3501151"/>
                            <a:gd name="connsiteY232" fmla="*/ 2395322 h 4983777"/>
                            <a:gd name="connsiteX233" fmla="*/ 1658283 w 3501151"/>
                            <a:gd name="connsiteY233" fmla="*/ 2479728 h 4983777"/>
                            <a:gd name="connsiteX234" fmla="*/ 1630148 w 3501151"/>
                            <a:gd name="connsiteY234" fmla="*/ 2521931 h 4983777"/>
                            <a:gd name="connsiteX235" fmla="*/ 1573877 w 3501151"/>
                            <a:gd name="connsiteY235" fmla="*/ 2578202 h 4983777"/>
                            <a:gd name="connsiteX236" fmla="*/ 1616080 w 3501151"/>
                            <a:gd name="connsiteY236" fmla="*/ 2592269 h 4983777"/>
                            <a:gd name="connsiteX237" fmla="*/ 1728622 w 3501151"/>
                            <a:gd name="connsiteY237" fmla="*/ 2564134 h 4983777"/>
                            <a:gd name="connsiteX238" fmla="*/ 1784892 w 3501151"/>
                            <a:gd name="connsiteY238" fmla="*/ 2550066 h 4983777"/>
                            <a:gd name="connsiteX239" fmla="*/ 1827095 w 3501151"/>
                            <a:gd name="connsiteY239" fmla="*/ 2535998 h 4983777"/>
                            <a:gd name="connsiteX240" fmla="*/ 1939637 w 3501151"/>
                            <a:gd name="connsiteY240" fmla="*/ 2507863 h 4983777"/>
                            <a:gd name="connsiteX241" fmla="*/ 1981840 w 3501151"/>
                            <a:gd name="connsiteY241" fmla="*/ 2493795 h 4983777"/>
                            <a:gd name="connsiteX242" fmla="*/ 2108449 w 3501151"/>
                            <a:gd name="connsiteY242" fmla="*/ 2479728 h 4983777"/>
                            <a:gd name="connsiteX243" fmla="*/ 2685225 w 3501151"/>
                            <a:gd name="connsiteY243" fmla="*/ 2493795 h 4983777"/>
                            <a:gd name="connsiteX244" fmla="*/ 2727428 w 3501151"/>
                            <a:gd name="connsiteY244" fmla="*/ 2507863 h 4983777"/>
                            <a:gd name="connsiteX245" fmla="*/ 2685225 w 3501151"/>
                            <a:gd name="connsiteY245" fmla="*/ 2521931 h 4983777"/>
                            <a:gd name="connsiteX246" fmla="*/ 2544548 w 3501151"/>
                            <a:gd name="connsiteY246" fmla="*/ 2535998 h 4983777"/>
                            <a:gd name="connsiteX247" fmla="*/ 2206923 w 3501151"/>
                            <a:gd name="connsiteY247" fmla="*/ 2564134 h 4983777"/>
                            <a:gd name="connsiteX248" fmla="*/ 2038111 w 3501151"/>
                            <a:gd name="connsiteY248" fmla="*/ 2620405 h 4983777"/>
                            <a:gd name="connsiteX249" fmla="*/ 1995908 w 3501151"/>
                            <a:gd name="connsiteY249" fmla="*/ 2634472 h 4983777"/>
                            <a:gd name="connsiteX250" fmla="*/ 1953705 w 3501151"/>
                            <a:gd name="connsiteY250" fmla="*/ 2648540 h 4983777"/>
                            <a:gd name="connsiteX251" fmla="*/ 1658283 w 3501151"/>
                            <a:gd name="connsiteY251" fmla="*/ 2662608 h 4983777"/>
                            <a:gd name="connsiteX252" fmla="*/ 1616080 w 3501151"/>
                            <a:gd name="connsiteY252" fmla="*/ 2676675 h 4983777"/>
                            <a:gd name="connsiteX253" fmla="*/ 1587945 w 3501151"/>
                            <a:gd name="connsiteY253" fmla="*/ 2704811 h 4983777"/>
                            <a:gd name="connsiteX254" fmla="*/ 1545742 w 3501151"/>
                            <a:gd name="connsiteY254" fmla="*/ 2732946 h 4983777"/>
                            <a:gd name="connsiteX255" fmla="*/ 1489471 w 3501151"/>
                            <a:gd name="connsiteY255" fmla="*/ 2817352 h 4983777"/>
                            <a:gd name="connsiteX256" fmla="*/ 1461335 w 3501151"/>
                            <a:gd name="connsiteY256" fmla="*/ 2859555 h 4983777"/>
                            <a:gd name="connsiteX257" fmla="*/ 1447268 w 3501151"/>
                            <a:gd name="connsiteY257" fmla="*/ 2901758 h 4983777"/>
                            <a:gd name="connsiteX258" fmla="*/ 1362862 w 3501151"/>
                            <a:gd name="connsiteY258" fmla="*/ 3014300 h 4983777"/>
                            <a:gd name="connsiteX259" fmla="*/ 1320658 w 3501151"/>
                            <a:gd name="connsiteY259" fmla="*/ 3084638 h 4983777"/>
                            <a:gd name="connsiteX260" fmla="*/ 1278455 w 3501151"/>
                            <a:gd name="connsiteY260" fmla="*/ 3169045 h 4983777"/>
                            <a:gd name="connsiteX261" fmla="*/ 1222185 w 3501151"/>
                            <a:gd name="connsiteY261" fmla="*/ 3281586 h 4983777"/>
                            <a:gd name="connsiteX262" fmla="*/ 1208117 w 3501151"/>
                            <a:gd name="connsiteY262" fmla="*/ 3323789 h 4983777"/>
                            <a:gd name="connsiteX263" fmla="*/ 1179982 w 3501151"/>
                            <a:gd name="connsiteY263" fmla="*/ 3365992 h 4983777"/>
                            <a:gd name="connsiteX264" fmla="*/ 1151846 w 3501151"/>
                            <a:gd name="connsiteY264" fmla="*/ 3450398 h 4983777"/>
                            <a:gd name="connsiteX265" fmla="*/ 1137778 w 3501151"/>
                            <a:gd name="connsiteY265" fmla="*/ 3492602 h 4983777"/>
                            <a:gd name="connsiteX266" fmla="*/ 1123711 w 3501151"/>
                            <a:gd name="connsiteY266" fmla="*/ 3534805 h 4983777"/>
                            <a:gd name="connsiteX267" fmla="*/ 1095575 w 3501151"/>
                            <a:gd name="connsiteY267" fmla="*/ 3562940 h 4983777"/>
                            <a:gd name="connsiteX268" fmla="*/ 1179982 w 3501151"/>
                            <a:gd name="connsiteY268" fmla="*/ 3534805 h 4983777"/>
                            <a:gd name="connsiteX269" fmla="*/ 1264388 w 3501151"/>
                            <a:gd name="connsiteY269" fmla="*/ 3492602 h 4983777"/>
                            <a:gd name="connsiteX270" fmla="*/ 1306591 w 3501151"/>
                            <a:gd name="connsiteY270" fmla="*/ 3478534 h 4983777"/>
                            <a:gd name="connsiteX271" fmla="*/ 1334726 w 3501151"/>
                            <a:gd name="connsiteY271" fmla="*/ 3450398 h 4983777"/>
                            <a:gd name="connsiteX272" fmla="*/ 1419132 w 3501151"/>
                            <a:gd name="connsiteY272" fmla="*/ 3436331 h 4983777"/>
                            <a:gd name="connsiteX273" fmla="*/ 1461335 w 3501151"/>
                            <a:gd name="connsiteY273" fmla="*/ 3422263 h 4983777"/>
                            <a:gd name="connsiteX274" fmla="*/ 1517606 w 3501151"/>
                            <a:gd name="connsiteY274" fmla="*/ 3394128 h 4983777"/>
                            <a:gd name="connsiteX275" fmla="*/ 1602012 w 3501151"/>
                            <a:gd name="connsiteY275" fmla="*/ 3365992 h 4983777"/>
                            <a:gd name="connsiteX276" fmla="*/ 1644215 w 3501151"/>
                            <a:gd name="connsiteY276" fmla="*/ 3351925 h 4983777"/>
                            <a:gd name="connsiteX277" fmla="*/ 1756757 w 3501151"/>
                            <a:gd name="connsiteY277" fmla="*/ 3323789 h 4983777"/>
                            <a:gd name="connsiteX278" fmla="*/ 1798960 w 3501151"/>
                            <a:gd name="connsiteY278" fmla="*/ 3309722 h 4983777"/>
                            <a:gd name="connsiteX279" fmla="*/ 1869298 w 3501151"/>
                            <a:gd name="connsiteY279" fmla="*/ 3295654 h 4983777"/>
                            <a:gd name="connsiteX280" fmla="*/ 2024043 w 3501151"/>
                            <a:gd name="connsiteY280" fmla="*/ 3253451 h 4983777"/>
                            <a:gd name="connsiteX281" fmla="*/ 2136585 w 3501151"/>
                            <a:gd name="connsiteY281" fmla="*/ 3211248 h 4983777"/>
                            <a:gd name="connsiteX282" fmla="*/ 2220991 w 3501151"/>
                            <a:gd name="connsiteY282" fmla="*/ 3183112 h 4983777"/>
                            <a:gd name="connsiteX283" fmla="*/ 2206923 w 3501151"/>
                            <a:gd name="connsiteY283" fmla="*/ 3239383 h 4983777"/>
                            <a:gd name="connsiteX284" fmla="*/ 2164720 w 3501151"/>
                            <a:gd name="connsiteY284" fmla="*/ 3267518 h 4983777"/>
                            <a:gd name="connsiteX285" fmla="*/ 2094382 w 3501151"/>
                            <a:gd name="connsiteY285" fmla="*/ 3309722 h 4983777"/>
                            <a:gd name="connsiteX286" fmla="*/ 2066246 w 3501151"/>
                            <a:gd name="connsiteY286" fmla="*/ 3337857 h 4983777"/>
                            <a:gd name="connsiteX287" fmla="*/ 1981840 w 3501151"/>
                            <a:gd name="connsiteY287" fmla="*/ 3365992 h 4983777"/>
                            <a:gd name="connsiteX288" fmla="*/ 1939637 w 3501151"/>
                            <a:gd name="connsiteY288" fmla="*/ 3380060 h 4983777"/>
                            <a:gd name="connsiteX289" fmla="*/ 1897434 w 3501151"/>
                            <a:gd name="connsiteY289" fmla="*/ 3408195 h 4983777"/>
                            <a:gd name="connsiteX290" fmla="*/ 1798960 w 3501151"/>
                            <a:gd name="connsiteY290" fmla="*/ 3436331 h 4983777"/>
                            <a:gd name="connsiteX291" fmla="*/ 1756757 w 3501151"/>
                            <a:gd name="connsiteY291" fmla="*/ 3450398 h 4983777"/>
                            <a:gd name="connsiteX292" fmla="*/ 1587945 w 3501151"/>
                            <a:gd name="connsiteY292" fmla="*/ 3478534 h 4983777"/>
                            <a:gd name="connsiteX293" fmla="*/ 1503538 w 3501151"/>
                            <a:gd name="connsiteY293" fmla="*/ 3506669 h 4983777"/>
                            <a:gd name="connsiteX294" fmla="*/ 1433200 w 3501151"/>
                            <a:gd name="connsiteY294" fmla="*/ 3520737 h 4983777"/>
                            <a:gd name="connsiteX295" fmla="*/ 1348794 w 3501151"/>
                            <a:gd name="connsiteY295" fmla="*/ 3548872 h 4983777"/>
                            <a:gd name="connsiteX296" fmla="*/ 1208117 w 3501151"/>
                            <a:gd name="connsiteY296" fmla="*/ 3591075 h 4983777"/>
                            <a:gd name="connsiteX297" fmla="*/ 1165914 w 3501151"/>
                            <a:gd name="connsiteY297" fmla="*/ 3605143 h 4983777"/>
                            <a:gd name="connsiteX298" fmla="*/ 1123711 w 3501151"/>
                            <a:gd name="connsiteY298" fmla="*/ 3633278 h 4983777"/>
                            <a:gd name="connsiteX299" fmla="*/ 1053372 w 3501151"/>
                            <a:gd name="connsiteY299" fmla="*/ 3689549 h 4983777"/>
                            <a:gd name="connsiteX300" fmla="*/ 1025237 w 3501151"/>
                            <a:gd name="connsiteY300" fmla="*/ 3731752 h 4983777"/>
                            <a:gd name="connsiteX301" fmla="*/ 968966 w 3501151"/>
                            <a:gd name="connsiteY301" fmla="*/ 3788023 h 4983777"/>
                            <a:gd name="connsiteX302" fmla="*/ 912695 w 3501151"/>
                            <a:gd name="connsiteY302" fmla="*/ 3858362 h 4983777"/>
                            <a:gd name="connsiteX303" fmla="*/ 884560 w 3501151"/>
                            <a:gd name="connsiteY303" fmla="*/ 3942768 h 4983777"/>
                            <a:gd name="connsiteX304" fmla="*/ 856425 w 3501151"/>
                            <a:gd name="connsiteY304" fmla="*/ 3984971 h 4983777"/>
                            <a:gd name="connsiteX305" fmla="*/ 842357 w 3501151"/>
                            <a:gd name="connsiteY305" fmla="*/ 4027174 h 4983777"/>
                            <a:gd name="connsiteX306" fmla="*/ 786086 w 3501151"/>
                            <a:gd name="connsiteY306" fmla="*/ 4111580 h 4983777"/>
                            <a:gd name="connsiteX307" fmla="*/ 757951 w 3501151"/>
                            <a:gd name="connsiteY307" fmla="*/ 4153783 h 4983777"/>
                            <a:gd name="connsiteX308" fmla="*/ 715748 w 3501151"/>
                            <a:gd name="connsiteY308" fmla="*/ 4224122 h 4983777"/>
                            <a:gd name="connsiteX309" fmla="*/ 701680 w 3501151"/>
                            <a:gd name="connsiteY309" fmla="*/ 4280392 h 4983777"/>
                            <a:gd name="connsiteX310" fmla="*/ 659477 w 3501151"/>
                            <a:gd name="connsiteY310" fmla="*/ 4308528 h 4983777"/>
                            <a:gd name="connsiteX311" fmla="*/ 603206 w 3501151"/>
                            <a:gd name="connsiteY311" fmla="*/ 4392934 h 4983777"/>
                            <a:gd name="connsiteX312" fmla="*/ 603206 w 3501151"/>
                            <a:gd name="connsiteY312" fmla="*/ 4392934 h 4983777"/>
                            <a:gd name="connsiteX313" fmla="*/ 546935 w 3501151"/>
                            <a:gd name="connsiteY313" fmla="*/ 4505475 h 4983777"/>
                            <a:gd name="connsiteX314" fmla="*/ 504732 w 3501151"/>
                            <a:gd name="connsiteY314" fmla="*/ 4575814 h 4983777"/>
                            <a:gd name="connsiteX315" fmla="*/ 448462 w 3501151"/>
                            <a:gd name="connsiteY315" fmla="*/ 4688355 h 4983777"/>
                            <a:gd name="connsiteX316" fmla="*/ 406258 w 3501151"/>
                            <a:gd name="connsiteY316" fmla="*/ 4702423 h 4983777"/>
                            <a:gd name="connsiteX317" fmla="*/ 335920 w 3501151"/>
                            <a:gd name="connsiteY317" fmla="*/ 4772762 h 4983777"/>
                            <a:gd name="connsiteX318" fmla="*/ 265582 w 3501151"/>
                            <a:gd name="connsiteY318" fmla="*/ 4829032 h 4983777"/>
                            <a:gd name="connsiteX319" fmla="*/ 195243 w 3501151"/>
                            <a:gd name="connsiteY319" fmla="*/ 4899371 h 4983777"/>
                            <a:gd name="connsiteX320" fmla="*/ 153040 w 3501151"/>
                            <a:gd name="connsiteY320" fmla="*/ 4927506 h 4983777"/>
                            <a:gd name="connsiteX321" fmla="*/ 110837 w 3501151"/>
                            <a:gd name="connsiteY321" fmla="*/ 4969709 h 4983777"/>
                            <a:gd name="connsiteX322" fmla="*/ 68634 w 3501151"/>
                            <a:gd name="connsiteY322" fmla="*/ 4983777 h 49837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  <a:cxn ang="0">
                              <a:pos x="connsiteX144" y="connsiteY144"/>
                            </a:cxn>
                            <a:cxn ang="0">
                              <a:pos x="connsiteX145" y="connsiteY145"/>
                            </a:cxn>
                            <a:cxn ang="0">
                              <a:pos x="connsiteX146" y="connsiteY146"/>
                            </a:cxn>
                            <a:cxn ang="0">
                              <a:pos x="connsiteX147" y="connsiteY147"/>
                            </a:cxn>
                            <a:cxn ang="0">
                              <a:pos x="connsiteX148" y="connsiteY148"/>
                            </a:cxn>
                            <a:cxn ang="0">
                              <a:pos x="connsiteX149" y="connsiteY149"/>
                            </a:cxn>
                            <a:cxn ang="0">
                              <a:pos x="connsiteX150" y="connsiteY150"/>
                            </a:cxn>
                            <a:cxn ang="0">
                              <a:pos x="connsiteX151" y="connsiteY151"/>
                            </a:cxn>
                            <a:cxn ang="0">
                              <a:pos x="connsiteX152" y="connsiteY152"/>
                            </a:cxn>
                            <a:cxn ang="0">
                              <a:pos x="connsiteX153" y="connsiteY153"/>
                            </a:cxn>
                            <a:cxn ang="0">
                              <a:pos x="connsiteX154" y="connsiteY154"/>
                            </a:cxn>
                            <a:cxn ang="0">
                              <a:pos x="connsiteX155" y="connsiteY155"/>
                            </a:cxn>
                            <a:cxn ang="0">
                              <a:pos x="connsiteX156" y="connsiteY156"/>
                            </a:cxn>
                            <a:cxn ang="0">
                              <a:pos x="connsiteX157" y="connsiteY157"/>
                            </a:cxn>
                            <a:cxn ang="0">
                              <a:pos x="connsiteX158" y="connsiteY158"/>
                            </a:cxn>
                            <a:cxn ang="0">
                              <a:pos x="connsiteX159" y="connsiteY159"/>
                            </a:cxn>
                            <a:cxn ang="0">
                              <a:pos x="connsiteX160" y="connsiteY160"/>
                            </a:cxn>
                            <a:cxn ang="0">
                              <a:pos x="connsiteX161" y="connsiteY161"/>
                            </a:cxn>
                            <a:cxn ang="0">
                              <a:pos x="connsiteX162" y="connsiteY162"/>
                            </a:cxn>
                            <a:cxn ang="0">
                              <a:pos x="connsiteX163" y="connsiteY163"/>
                            </a:cxn>
                            <a:cxn ang="0">
                              <a:pos x="connsiteX164" y="connsiteY164"/>
                            </a:cxn>
                            <a:cxn ang="0">
                              <a:pos x="connsiteX165" y="connsiteY165"/>
                            </a:cxn>
                            <a:cxn ang="0">
                              <a:pos x="connsiteX166" y="connsiteY166"/>
                            </a:cxn>
                            <a:cxn ang="0">
                              <a:pos x="connsiteX167" y="connsiteY167"/>
                            </a:cxn>
                            <a:cxn ang="0">
                              <a:pos x="connsiteX168" y="connsiteY168"/>
                            </a:cxn>
                            <a:cxn ang="0">
                              <a:pos x="connsiteX169" y="connsiteY169"/>
                            </a:cxn>
                            <a:cxn ang="0">
                              <a:pos x="connsiteX170" y="connsiteY170"/>
                            </a:cxn>
                            <a:cxn ang="0">
                              <a:pos x="connsiteX171" y="connsiteY171"/>
                            </a:cxn>
                            <a:cxn ang="0">
                              <a:pos x="connsiteX172" y="connsiteY172"/>
                            </a:cxn>
                            <a:cxn ang="0">
                              <a:pos x="connsiteX173" y="connsiteY173"/>
                            </a:cxn>
                            <a:cxn ang="0">
                              <a:pos x="connsiteX174" y="connsiteY174"/>
                            </a:cxn>
                            <a:cxn ang="0">
                              <a:pos x="connsiteX175" y="connsiteY175"/>
                            </a:cxn>
                            <a:cxn ang="0">
                              <a:pos x="connsiteX176" y="connsiteY176"/>
                            </a:cxn>
                            <a:cxn ang="0">
                              <a:pos x="connsiteX177" y="connsiteY177"/>
                            </a:cxn>
                            <a:cxn ang="0">
                              <a:pos x="connsiteX178" y="connsiteY178"/>
                            </a:cxn>
                            <a:cxn ang="0">
                              <a:pos x="connsiteX179" y="connsiteY179"/>
                            </a:cxn>
                            <a:cxn ang="0">
                              <a:pos x="connsiteX180" y="connsiteY180"/>
                            </a:cxn>
                            <a:cxn ang="0">
                              <a:pos x="connsiteX181" y="connsiteY181"/>
                            </a:cxn>
                            <a:cxn ang="0">
                              <a:pos x="connsiteX182" y="connsiteY182"/>
                            </a:cxn>
                            <a:cxn ang="0">
                              <a:pos x="connsiteX183" y="connsiteY183"/>
                            </a:cxn>
                            <a:cxn ang="0">
                              <a:pos x="connsiteX184" y="connsiteY184"/>
                            </a:cxn>
                            <a:cxn ang="0">
                              <a:pos x="connsiteX185" y="connsiteY185"/>
                            </a:cxn>
                            <a:cxn ang="0">
                              <a:pos x="connsiteX186" y="connsiteY186"/>
                            </a:cxn>
                            <a:cxn ang="0">
                              <a:pos x="connsiteX187" y="connsiteY187"/>
                            </a:cxn>
                            <a:cxn ang="0">
                              <a:pos x="connsiteX188" y="connsiteY188"/>
                            </a:cxn>
                            <a:cxn ang="0">
                              <a:pos x="connsiteX189" y="connsiteY189"/>
                            </a:cxn>
                            <a:cxn ang="0">
                              <a:pos x="connsiteX190" y="connsiteY190"/>
                            </a:cxn>
                            <a:cxn ang="0">
                              <a:pos x="connsiteX191" y="connsiteY191"/>
                            </a:cxn>
                            <a:cxn ang="0">
                              <a:pos x="connsiteX192" y="connsiteY192"/>
                            </a:cxn>
                            <a:cxn ang="0">
                              <a:pos x="connsiteX193" y="connsiteY193"/>
                            </a:cxn>
                            <a:cxn ang="0">
                              <a:pos x="connsiteX194" y="connsiteY194"/>
                            </a:cxn>
                            <a:cxn ang="0">
                              <a:pos x="connsiteX195" y="connsiteY195"/>
                            </a:cxn>
                            <a:cxn ang="0">
                              <a:pos x="connsiteX196" y="connsiteY196"/>
                            </a:cxn>
                            <a:cxn ang="0">
                              <a:pos x="connsiteX197" y="connsiteY197"/>
                            </a:cxn>
                            <a:cxn ang="0">
                              <a:pos x="connsiteX198" y="connsiteY198"/>
                            </a:cxn>
                            <a:cxn ang="0">
                              <a:pos x="connsiteX199" y="connsiteY199"/>
                            </a:cxn>
                            <a:cxn ang="0">
                              <a:pos x="connsiteX200" y="connsiteY200"/>
                            </a:cxn>
                            <a:cxn ang="0">
                              <a:pos x="connsiteX201" y="connsiteY201"/>
                            </a:cxn>
                            <a:cxn ang="0">
                              <a:pos x="connsiteX202" y="connsiteY202"/>
                            </a:cxn>
                            <a:cxn ang="0">
                              <a:pos x="connsiteX203" y="connsiteY203"/>
                            </a:cxn>
                            <a:cxn ang="0">
                              <a:pos x="connsiteX204" y="connsiteY204"/>
                            </a:cxn>
                            <a:cxn ang="0">
                              <a:pos x="connsiteX205" y="connsiteY205"/>
                            </a:cxn>
                            <a:cxn ang="0">
                              <a:pos x="connsiteX206" y="connsiteY206"/>
                            </a:cxn>
                            <a:cxn ang="0">
                              <a:pos x="connsiteX207" y="connsiteY207"/>
                            </a:cxn>
                            <a:cxn ang="0">
                              <a:pos x="connsiteX208" y="connsiteY208"/>
                            </a:cxn>
                            <a:cxn ang="0">
                              <a:pos x="connsiteX209" y="connsiteY209"/>
                            </a:cxn>
                            <a:cxn ang="0">
                              <a:pos x="connsiteX210" y="connsiteY210"/>
                            </a:cxn>
                            <a:cxn ang="0">
                              <a:pos x="connsiteX211" y="connsiteY211"/>
                            </a:cxn>
                            <a:cxn ang="0">
                              <a:pos x="connsiteX212" y="connsiteY212"/>
                            </a:cxn>
                            <a:cxn ang="0">
                              <a:pos x="connsiteX213" y="connsiteY213"/>
                            </a:cxn>
                            <a:cxn ang="0">
                              <a:pos x="connsiteX214" y="connsiteY214"/>
                            </a:cxn>
                            <a:cxn ang="0">
                              <a:pos x="connsiteX215" y="connsiteY215"/>
                            </a:cxn>
                            <a:cxn ang="0">
                              <a:pos x="connsiteX216" y="connsiteY216"/>
                            </a:cxn>
                            <a:cxn ang="0">
                              <a:pos x="connsiteX217" y="connsiteY217"/>
                            </a:cxn>
                            <a:cxn ang="0">
                              <a:pos x="connsiteX218" y="connsiteY218"/>
                            </a:cxn>
                            <a:cxn ang="0">
                              <a:pos x="connsiteX219" y="connsiteY219"/>
                            </a:cxn>
                            <a:cxn ang="0">
                              <a:pos x="connsiteX220" y="connsiteY220"/>
                            </a:cxn>
                            <a:cxn ang="0">
                              <a:pos x="connsiteX221" y="connsiteY221"/>
                            </a:cxn>
                            <a:cxn ang="0">
                              <a:pos x="connsiteX222" y="connsiteY222"/>
                            </a:cxn>
                            <a:cxn ang="0">
                              <a:pos x="connsiteX223" y="connsiteY223"/>
                            </a:cxn>
                            <a:cxn ang="0">
                              <a:pos x="connsiteX224" y="connsiteY224"/>
                            </a:cxn>
                            <a:cxn ang="0">
                              <a:pos x="connsiteX225" y="connsiteY225"/>
                            </a:cxn>
                            <a:cxn ang="0">
                              <a:pos x="connsiteX226" y="connsiteY226"/>
                            </a:cxn>
                            <a:cxn ang="0">
                              <a:pos x="connsiteX227" y="connsiteY227"/>
                            </a:cxn>
                            <a:cxn ang="0">
                              <a:pos x="connsiteX228" y="connsiteY228"/>
                            </a:cxn>
                            <a:cxn ang="0">
                              <a:pos x="connsiteX229" y="connsiteY229"/>
                            </a:cxn>
                            <a:cxn ang="0">
                              <a:pos x="connsiteX230" y="connsiteY230"/>
                            </a:cxn>
                            <a:cxn ang="0">
                              <a:pos x="connsiteX231" y="connsiteY231"/>
                            </a:cxn>
                            <a:cxn ang="0">
                              <a:pos x="connsiteX232" y="connsiteY232"/>
                            </a:cxn>
                            <a:cxn ang="0">
                              <a:pos x="connsiteX233" y="connsiteY233"/>
                            </a:cxn>
                            <a:cxn ang="0">
                              <a:pos x="connsiteX234" y="connsiteY234"/>
                            </a:cxn>
                            <a:cxn ang="0">
                              <a:pos x="connsiteX235" y="connsiteY235"/>
                            </a:cxn>
                            <a:cxn ang="0">
                              <a:pos x="connsiteX236" y="connsiteY236"/>
                            </a:cxn>
                            <a:cxn ang="0">
                              <a:pos x="connsiteX237" y="connsiteY237"/>
                            </a:cxn>
                            <a:cxn ang="0">
                              <a:pos x="connsiteX238" y="connsiteY238"/>
                            </a:cxn>
                            <a:cxn ang="0">
                              <a:pos x="connsiteX239" y="connsiteY239"/>
                            </a:cxn>
                            <a:cxn ang="0">
                              <a:pos x="connsiteX240" y="connsiteY240"/>
                            </a:cxn>
                            <a:cxn ang="0">
                              <a:pos x="connsiteX241" y="connsiteY241"/>
                            </a:cxn>
                            <a:cxn ang="0">
                              <a:pos x="connsiteX242" y="connsiteY242"/>
                            </a:cxn>
                            <a:cxn ang="0">
                              <a:pos x="connsiteX243" y="connsiteY243"/>
                            </a:cxn>
                            <a:cxn ang="0">
                              <a:pos x="connsiteX244" y="connsiteY244"/>
                            </a:cxn>
                            <a:cxn ang="0">
                              <a:pos x="connsiteX245" y="connsiteY245"/>
                            </a:cxn>
                            <a:cxn ang="0">
                              <a:pos x="connsiteX246" y="connsiteY246"/>
                            </a:cxn>
                            <a:cxn ang="0">
                              <a:pos x="connsiteX247" y="connsiteY247"/>
                            </a:cxn>
                            <a:cxn ang="0">
                              <a:pos x="connsiteX248" y="connsiteY248"/>
                            </a:cxn>
                            <a:cxn ang="0">
                              <a:pos x="connsiteX249" y="connsiteY249"/>
                            </a:cxn>
                            <a:cxn ang="0">
                              <a:pos x="connsiteX250" y="connsiteY250"/>
                            </a:cxn>
                            <a:cxn ang="0">
                              <a:pos x="connsiteX251" y="connsiteY251"/>
                            </a:cxn>
                            <a:cxn ang="0">
                              <a:pos x="connsiteX252" y="connsiteY252"/>
                            </a:cxn>
                            <a:cxn ang="0">
                              <a:pos x="connsiteX253" y="connsiteY253"/>
                            </a:cxn>
                            <a:cxn ang="0">
                              <a:pos x="connsiteX254" y="connsiteY254"/>
                            </a:cxn>
                            <a:cxn ang="0">
                              <a:pos x="connsiteX255" y="connsiteY255"/>
                            </a:cxn>
                            <a:cxn ang="0">
                              <a:pos x="connsiteX256" y="connsiteY256"/>
                            </a:cxn>
                            <a:cxn ang="0">
                              <a:pos x="connsiteX257" y="connsiteY257"/>
                            </a:cxn>
                            <a:cxn ang="0">
                              <a:pos x="connsiteX258" y="connsiteY258"/>
                            </a:cxn>
                            <a:cxn ang="0">
                              <a:pos x="connsiteX259" y="connsiteY259"/>
                            </a:cxn>
                            <a:cxn ang="0">
                              <a:pos x="connsiteX260" y="connsiteY260"/>
                            </a:cxn>
                            <a:cxn ang="0">
                              <a:pos x="connsiteX261" y="connsiteY261"/>
                            </a:cxn>
                            <a:cxn ang="0">
                              <a:pos x="connsiteX262" y="connsiteY262"/>
                            </a:cxn>
                            <a:cxn ang="0">
                              <a:pos x="connsiteX263" y="connsiteY263"/>
                            </a:cxn>
                            <a:cxn ang="0">
                              <a:pos x="connsiteX264" y="connsiteY264"/>
                            </a:cxn>
                            <a:cxn ang="0">
                              <a:pos x="connsiteX265" y="connsiteY265"/>
                            </a:cxn>
                            <a:cxn ang="0">
                              <a:pos x="connsiteX266" y="connsiteY266"/>
                            </a:cxn>
                            <a:cxn ang="0">
                              <a:pos x="connsiteX267" y="connsiteY267"/>
                            </a:cxn>
                            <a:cxn ang="0">
                              <a:pos x="connsiteX268" y="connsiteY268"/>
                            </a:cxn>
                            <a:cxn ang="0">
                              <a:pos x="connsiteX269" y="connsiteY269"/>
                            </a:cxn>
                            <a:cxn ang="0">
                              <a:pos x="connsiteX270" y="connsiteY270"/>
                            </a:cxn>
                            <a:cxn ang="0">
                              <a:pos x="connsiteX271" y="connsiteY271"/>
                            </a:cxn>
                            <a:cxn ang="0">
                              <a:pos x="connsiteX272" y="connsiteY272"/>
                            </a:cxn>
                            <a:cxn ang="0">
                              <a:pos x="connsiteX273" y="connsiteY273"/>
                            </a:cxn>
                            <a:cxn ang="0">
                              <a:pos x="connsiteX274" y="connsiteY274"/>
                            </a:cxn>
                            <a:cxn ang="0">
                              <a:pos x="connsiteX275" y="connsiteY275"/>
                            </a:cxn>
                            <a:cxn ang="0">
                              <a:pos x="connsiteX276" y="connsiteY276"/>
                            </a:cxn>
                            <a:cxn ang="0">
                              <a:pos x="connsiteX277" y="connsiteY277"/>
                            </a:cxn>
                            <a:cxn ang="0">
                              <a:pos x="connsiteX278" y="connsiteY278"/>
                            </a:cxn>
                            <a:cxn ang="0">
                              <a:pos x="connsiteX279" y="connsiteY279"/>
                            </a:cxn>
                            <a:cxn ang="0">
                              <a:pos x="connsiteX280" y="connsiteY280"/>
                            </a:cxn>
                            <a:cxn ang="0">
                              <a:pos x="connsiteX281" y="connsiteY281"/>
                            </a:cxn>
                            <a:cxn ang="0">
                              <a:pos x="connsiteX282" y="connsiteY282"/>
                            </a:cxn>
                            <a:cxn ang="0">
                              <a:pos x="connsiteX283" y="connsiteY283"/>
                            </a:cxn>
                            <a:cxn ang="0">
                              <a:pos x="connsiteX284" y="connsiteY284"/>
                            </a:cxn>
                            <a:cxn ang="0">
                              <a:pos x="connsiteX285" y="connsiteY285"/>
                            </a:cxn>
                            <a:cxn ang="0">
                              <a:pos x="connsiteX286" y="connsiteY286"/>
                            </a:cxn>
                            <a:cxn ang="0">
                              <a:pos x="connsiteX287" y="connsiteY287"/>
                            </a:cxn>
                            <a:cxn ang="0">
                              <a:pos x="connsiteX288" y="connsiteY288"/>
                            </a:cxn>
                            <a:cxn ang="0">
                              <a:pos x="connsiteX289" y="connsiteY289"/>
                            </a:cxn>
                            <a:cxn ang="0">
                              <a:pos x="connsiteX290" y="connsiteY290"/>
                            </a:cxn>
                            <a:cxn ang="0">
                              <a:pos x="connsiteX291" y="connsiteY291"/>
                            </a:cxn>
                            <a:cxn ang="0">
                              <a:pos x="connsiteX292" y="connsiteY292"/>
                            </a:cxn>
                            <a:cxn ang="0">
                              <a:pos x="connsiteX293" y="connsiteY293"/>
                            </a:cxn>
                            <a:cxn ang="0">
                              <a:pos x="connsiteX294" y="connsiteY294"/>
                            </a:cxn>
                            <a:cxn ang="0">
                              <a:pos x="connsiteX295" y="connsiteY295"/>
                            </a:cxn>
                            <a:cxn ang="0">
                              <a:pos x="connsiteX296" y="connsiteY296"/>
                            </a:cxn>
                            <a:cxn ang="0">
                              <a:pos x="connsiteX297" y="connsiteY297"/>
                            </a:cxn>
                            <a:cxn ang="0">
                              <a:pos x="connsiteX298" y="connsiteY298"/>
                            </a:cxn>
                            <a:cxn ang="0">
                              <a:pos x="connsiteX299" y="connsiteY299"/>
                            </a:cxn>
                            <a:cxn ang="0">
                              <a:pos x="connsiteX300" y="connsiteY300"/>
                            </a:cxn>
                            <a:cxn ang="0">
                              <a:pos x="connsiteX301" y="connsiteY301"/>
                            </a:cxn>
                            <a:cxn ang="0">
                              <a:pos x="connsiteX302" y="connsiteY302"/>
                            </a:cxn>
                            <a:cxn ang="0">
                              <a:pos x="connsiteX303" y="connsiteY303"/>
                            </a:cxn>
                            <a:cxn ang="0">
                              <a:pos x="connsiteX304" y="connsiteY304"/>
                            </a:cxn>
                            <a:cxn ang="0">
                              <a:pos x="connsiteX305" y="connsiteY305"/>
                            </a:cxn>
                            <a:cxn ang="0">
                              <a:pos x="connsiteX306" y="connsiteY306"/>
                            </a:cxn>
                            <a:cxn ang="0">
                              <a:pos x="connsiteX307" y="connsiteY307"/>
                            </a:cxn>
                            <a:cxn ang="0">
                              <a:pos x="connsiteX308" y="connsiteY308"/>
                            </a:cxn>
                            <a:cxn ang="0">
                              <a:pos x="connsiteX309" y="connsiteY309"/>
                            </a:cxn>
                            <a:cxn ang="0">
                              <a:pos x="connsiteX310" y="connsiteY310"/>
                            </a:cxn>
                            <a:cxn ang="0">
                              <a:pos x="connsiteX311" y="connsiteY311"/>
                            </a:cxn>
                            <a:cxn ang="0">
                              <a:pos x="connsiteX312" y="connsiteY312"/>
                            </a:cxn>
                            <a:cxn ang="0">
                              <a:pos x="connsiteX313" y="connsiteY313"/>
                            </a:cxn>
                            <a:cxn ang="0">
                              <a:pos x="connsiteX314" y="connsiteY314"/>
                            </a:cxn>
                            <a:cxn ang="0">
                              <a:pos x="connsiteX315" y="connsiteY315"/>
                            </a:cxn>
                            <a:cxn ang="0">
                              <a:pos x="connsiteX316" y="connsiteY316"/>
                            </a:cxn>
                            <a:cxn ang="0">
                              <a:pos x="connsiteX317" y="connsiteY317"/>
                            </a:cxn>
                            <a:cxn ang="0">
                              <a:pos x="connsiteX318" y="connsiteY318"/>
                            </a:cxn>
                            <a:cxn ang="0">
                              <a:pos x="connsiteX319" y="connsiteY319"/>
                            </a:cxn>
                            <a:cxn ang="0">
                              <a:pos x="connsiteX320" y="connsiteY320"/>
                            </a:cxn>
                            <a:cxn ang="0">
                              <a:pos x="connsiteX321" y="connsiteY321"/>
                            </a:cxn>
                            <a:cxn ang="0">
                              <a:pos x="connsiteX322" y="connsiteY322"/>
                            </a:cxn>
                          </a:cxnLst>
                          <a:rect l="l" t="t" r="r" b="b"/>
                          <a:pathLst>
                            <a:path w="3501151" h="4983777">
                              <a:moveTo>
                                <a:pt x="26431" y="4632085"/>
                              </a:moveTo>
                              <a:cubicBezTo>
                                <a:pt x="175282" y="4594872"/>
                                <a:pt x="0" y="4645396"/>
                                <a:pt x="124905" y="4589882"/>
                              </a:cubicBezTo>
                              <a:cubicBezTo>
                                <a:pt x="152006" y="4577837"/>
                                <a:pt x="181176" y="4571125"/>
                                <a:pt x="209311" y="4561746"/>
                              </a:cubicBezTo>
                              <a:lnTo>
                                <a:pt x="251514" y="4547678"/>
                              </a:lnTo>
                              <a:lnTo>
                                <a:pt x="335920" y="4463272"/>
                              </a:lnTo>
                              <a:cubicBezTo>
                                <a:pt x="349988" y="4449204"/>
                                <a:pt x="359249" y="4427360"/>
                                <a:pt x="378123" y="4421069"/>
                              </a:cubicBezTo>
                              <a:lnTo>
                                <a:pt x="420326" y="4407002"/>
                              </a:lnTo>
                              <a:cubicBezTo>
                                <a:pt x="425015" y="4392934"/>
                                <a:pt x="423908" y="4375284"/>
                                <a:pt x="434394" y="4364798"/>
                              </a:cubicBezTo>
                              <a:cubicBezTo>
                                <a:pt x="458304" y="4340888"/>
                                <a:pt x="518800" y="4308528"/>
                                <a:pt x="518800" y="4308528"/>
                              </a:cubicBezTo>
                              <a:cubicBezTo>
                                <a:pt x="528178" y="4294460"/>
                                <a:pt x="536373" y="4279527"/>
                                <a:pt x="546935" y="4266325"/>
                              </a:cubicBezTo>
                              <a:cubicBezTo>
                                <a:pt x="555221" y="4255968"/>
                                <a:pt x="571260" y="4250893"/>
                                <a:pt x="575071" y="4238189"/>
                              </a:cubicBezTo>
                              <a:cubicBezTo>
                                <a:pt x="585934" y="4201978"/>
                                <a:pt x="581217" y="4162614"/>
                                <a:pt x="589138" y="4125648"/>
                              </a:cubicBezTo>
                              <a:cubicBezTo>
                                <a:pt x="595352" y="4096649"/>
                                <a:pt x="617274" y="4041242"/>
                                <a:pt x="617274" y="4041242"/>
                              </a:cubicBezTo>
                              <a:cubicBezTo>
                                <a:pt x="621963" y="3928700"/>
                                <a:pt x="623849" y="3816007"/>
                                <a:pt x="631342" y="3703617"/>
                              </a:cubicBezTo>
                              <a:cubicBezTo>
                                <a:pt x="633239" y="3675157"/>
                                <a:pt x="641639" y="3647484"/>
                                <a:pt x="645409" y="3619211"/>
                              </a:cubicBezTo>
                              <a:cubicBezTo>
                                <a:pt x="651021" y="3577121"/>
                                <a:pt x="653020" y="3534571"/>
                                <a:pt x="659477" y="3492602"/>
                              </a:cubicBezTo>
                              <a:cubicBezTo>
                                <a:pt x="664523" y="3459802"/>
                                <a:pt x="677109" y="3425639"/>
                                <a:pt x="687612" y="3394128"/>
                              </a:cubicBezTo>
                              <a:cubicBezTo>
                                <a:pt x="692301" y="3600454"/>
                                <a:pt x="677283" y="3808174"/>
                                <a:pt x="701680" y="4013106"/>
                              </a:cubicBezTo>
                              <a:cubicBezTo>
                                <a:pt x="704159" y="4033930"/>
                                <a:pt x="741841" y="3998396"/>
                                <a:pt x="757951" y="3984971"/>
                              </a:cubicBezTo>
                              <a:cubicBezTo>
                                <a:pt x="792506" y="3956176"/>
                                <a:pt x="782323" y="3936227"/>
                                <a:pt x="800154" y="3900565"/>
                              </a:cubicBezTo>
                              <a:cubicBezTo>
                                <a:pt x="817901" y="3865072"/>
                                <a:pt x="830255" y="3856396"/>
                                <a:pt x="856425" y="3830226"/>
                              </a:cubicBezTo>
                              <a:cubicBezTo>
                                <a:pt x="861114" y="3816158"/>
                                <a:pt x="862863" y="3800738"/>
                                <a:pt x="870492" y="3788023"/>
                              </a:cubicBezTo>
                              <a:cubicBezTo>
                                <a:pt x="877316" y="3776650"/>
                                <a:pt x="892696" y="3771751"/>
                                <a:pt x="898628" y="3759888"/>
                              </a:cubicBezTo>
                              <a:cubicBezTo>
                                <a:pt x="911891" y="3733362"/>
                                <a:pt x="910312" y="3700158"/>
                                <a:pt x="926763" y="3675482"/>
                              </a:cubicBezTo>
                              <a:cubicBezTo>
                                <a:pt x="945520" y="3647346"/>
                                <a:pt x="972341" y="3623154"/>
                                <a:pt x="983034" y="3591075"/>
                              </a:cubicBezTo>
                              <a:cubicBezTo>
                                <a:pt x="987723" y="3577007"/>
                                <a:pt x="989901" y="3561835"/>
                                <a:pt x="997102" y="3548872"/>
                              </a:cubicBezTo>
                              <a:cubicBezTo>
                                <a:pt x="1013524" y="3519313"/>
                                <a:pt x="1034615" y="3492601"/>
                                <a:pt x="1053372" y="3464466"/>
                              </a:cubicBezTo>
                              <a:lnTo>
                                <a:pt x="1081508" y="3422263"/>
                              </a:lnTo>
                              <a:cubicBezTo>
                                <a:pt x="1128792" y="3280403"/>
                                <a:pt x="1056639" y="3500468"/>
                                <a:pt x="1109643" y="3323789"/>
                              </a:cubicBezTo>
                              <a:cubicBezTo>
                                <a:pt x="1109653" y="3323754"/>
                                <a:pt x="1144806" y="3218299"/>
                                <a:pt x="1151846" y="3197180"/>
                              </a:cubicBezTo>
                              <a:lnTo>
                                <a:pt x="1165914" y="3154977"/>
                              </a:lnTo>
                              <a:lnTo>
                                <a:pt x="1179982" y="3112774"/>
                              </a:lnTo>
                              <a:cubicBezTo>
                                <a:pt x="1175293" y="3047125"/>
                                <a:pt x="1177352" y="2980641"/>
                                <a:pt x="1165914" y="2915826"/>
                              </a:cubicBezTo>
                              <a:cubicBezTo>
                                <a:pt x="1162976" y="2899176"/>
                                <a:pt x="1145339" y="2888745"/>
                                <a:pt x="1137778" y="2873623"/>
                              </a:cubicBezTo>
                              <a:cubicBezTo>
                                <a:pt x="1079535" y="2757137"/>
                                <a:pt x="1176209" y="2910166"/>
                                <a:pt x="1095575" y="2789217"/>
                              </a:cubicBezTo>
                              <a:cubicBezTo>
                                <a:pt x="1090886" y="2775149"/>
                                <a:pt x="1089137" y="2759729"/>
                                <a:pt x="1081508" y="2747014"/>
                              </a:cubicBezTo>
                              <a:cubicBezTo>
                                <a:pt x="1065137" y="2719728"/>
                                <a:pt x="1034172" y="2709912"/>
                                <a:pt x="1011169" y="2690743"/>
                              </a:cubicBezTo>
                              <a:cubicBezTo>
                                <a:pt x="995885" y="2678007"/>
                                <a:pt x="981702" y="2663824"/>
                                <a:pt x="968966" y="2648540"/>
                              </a:cubicBezTo>
                              <a:cubicBezTo>
                                <a:pt x="958142" y="2635552"/>
                                <a:pt x="953819" y="2617161"/>
                                <a:pt x="940831" y="2606337"/>
                              </a:cubicBezTo>
                              <a:cubicBezTo>
                                <a:pt x="924721" y="2592912"/>
                                <a:pt x="903835" y="2586463"/>
                                <a:pt x="884560" y="2578202"/>
                              </a:cubicBezTo>
                              <a:cubicBezTo>
                                <a:pt x="870930" y="2572361"/>
                                <a:pt x="855857" y="2570270"/>
                                <a:pt x="842357" y="2564134"/>
                              </a:cubicBezTo>
                              <a:cubicBezTo>
                                <a:pt x="804175" y="2546778"/>
                                <a:pt x="729815" y="2507863"/>
                                <a:pt x="729815" y="2507863"/>
                              </a:cubicBezTo>
                              <a:cubicBezTo>
                                <a:pt x="668958" y="2416576"/>
                                <a:pt x="743238" y="2507494"/>
                                <a:pt x="645409" y="2451592"/>
                              </a:cubicBezTo>
                              <a:cubicBezTo>
                                <a:pt x="608473" y="2430486"/>
                                <a:pt x="599606" y="2397854"/>
                                <a:pt x="575071" y="2367186"/>
                              </a:cubicBezTo>
                              <a:cubicBezTo>
                                <a:pt x="566785" y="2356829"/>
                                <a:pt x="558798" y="2344982"/>
                                <a:pt x="546935" y="2339051"/>
                              </a:cubicBezTo>
                              <a:cubicBezTo>
                                <a:pt x="529642" y="2330405"/>
                                <a:pt x="509422" y="2329672"/>
                                <a:pt x="490665" y="2324983"/>
                              </a:cubicBezTo>
                              <a:cubicBezTo>
                                <a:pt x="481286" y="2315605"/>
                                <a:pt x="472886" y="2305133"/>
                                <a:pt x="462529" y="2296848"/>
                              </a:cubicBezTo>
                              <a:cubicBezTo>
                                <a:pt x="402124" y="2248524"/>
                                <a:pt x="397206" y="2276235"/>
                                <a:pt x="335920" y="2184306"/>
                              </a:cubicBezTo>
                              <a:cubicBezTo>
                                <a:pt x="317163" y="2156171"/>
                                <a:pt x="303559" y="2123810"/>
                                <a:pt x="279649" y="2099900"/>
                              </a:cubicBezTo>
                              <a:cubicBezTo>
                                <a:pt x="251514" y="2071765"/>
                                <a:pt x="217314" y="2048601"/>
                                <a:pt x="195243" y="2015494"/>
                              </a:cubicBezTo>
                              <a:lnTo>
                                <a:pt x="138972" y="1931088"/>
                              </a:lnTo>
                              <a:cubicBezTo>
                                <a:pt x="134283" y="1917020"/>
                                <a:pt x="112567" y="1880660"/>
                                <a:pt x="124905" y="1888885"/>
                              </a:cubicBezTo>
                              <a:cubicBezTo>
                                <a:pt x="163489" y="1914607"/>
                                <a:pt x="207703" y="1936112"/>
                                <a:pt x="237446" y="1973291"/>
                              </a:cubicBezTo>
                              <a:cubicBezTo>
                                <a:pt x="248008" y="1986493"/>
                                <a:pt x="253627" y="2003539"/>
                                <a:pt x="265582" y="2015494"/>
                              </a:cubicBezTo>
                              <a:cubicBezTo>
                                <a:pt x="277537" y="2027449"/>
                                <a:pt x="294583" y="2033067"/>
                                <a:pt x="307785" y="2043629"/>
                              </a:cubicBezTo>
                              <a:cubicBezTo>
                                <a:pt x="318142" y="2051915"/>
                                <a:pt x="324547" y="2064941"/>
                                <a:pt x="335920" y="2071765"/>
                              </a:cubicBezTo>
                              <a:cubicBezTo>
                                <a:pt x="348635" y="2079394"/>
                                <a:pt x="364493" y="2079991"/>
                                <a:pt x="378123" y="2085832"/>
                              </a:cubicBezTo>
                              <a:cubicBezTo>
                                <a:pt x="416973" y="2102482"/>
                                <a:pt x="493802" y="2145240"/>
                                <a:pt x="518800" y="2170238"/>
                              </a:cubicBezTo>
                              <a:lnTo>
                                <a:pt x="603206" y="2254645"/>
                              </a:lnTo>
                              <a:cubicBezTo>
                                <a:pt x="617274" y="2268713"/>
                                <a:pt x="627615" y="2287951"/>
                                <a:pt x="645409" y="2296848"/>
                              </a:cubicBezTo>
                              <a:cubicBezTo>
                                <a:pt x="716802" y="2332544"/>
                                <a:pt x="684231" y="2313351"/>
                                <a:pt x="743883" y="2353118"/>
                              </a:cubicBezTo>
                              <a:cubicBezTo>
                                <a:pt x="761692" y="2406546"/>
                                <a:pt x="771188" y="2456005"/>
                                <a:pt x="842357" y="2479728"/>
                              </a:cubicBezTo>
                              <a:lnTo>
                                <a:pt x="926763" y="2507863"/>
                              </a:lnTo>
                              <a:cubicBezTo>
                                <a:pt x="936141" y="2493795"/>
                                <a:pt x="948961" y="2481491"/>
                                <a:pt x="954898" y="2465660"/>
                              </a:cubicBezTo>
                              <a:cubicBezTo>
                                <a:pt x="987609" y="2378432"/>
                                <a:pt x="960413" y="2214083"/>
                                <a:pt x="954898" y="2156171"/>
                              </a:cubicBezTo>
                              <a:cubicBezTo>
                                <a:pt x="953065" y="2136924"/>
                                <a:pt x="949477" y="2117193"/>
                                <a:pt x="940831" y="2099900"/>
                              </a:cubicBezTo>
                              <a:cubicBezTo>
                                <a:pt x="844082" y="1906401"/>
                                <a:pt x="909397" y="2090003"/>
                                <a:pt x="870492" y="1973291"/>
                              </a:cubicBezTo>
                              <a:cubicBezTo>
                                <a:pt x="865803" y="1902952"/>
                                <a:pt x="850571" y="1832526"/>
                                <a:pt x="856425" y="1762275"/>
                              </a:cubicBezTo>
                              <a:cubicBezTo>
                                <a:pt x="857829" y="1745426"/>
                                <a:pt x="876999" y="1789356"/>
                                <a:pt x="884560" y="1804478"/>
                              </a:cubicBezTo>
                              <a:cubicBezTo>
                                <a:pt x="891192" y="1817741"/>
                                <a:pt x="891996" y="1833419"/>
                                <a:pt x="898628" y="1846682"/>
                              </a:cubicBezTo>
                              <a:cubicBezTo>
                                <a:pt x="906189" y="1861804"/>
                                <a:pt x="919202" y="1873763"/>
                                <a:pt x="926763" y="1888885"/>
                              </a:cubicBezTo>
                              <a:cubicBezTo>
                                <a:pt x="938585" y="1912528"/>
                                <a:pt x="948135" y="1964815"/>
                                <a:pt x="954898" y="1987358"/>
                              </a:cubicBezTo>
                              <a:cubicBezTo>
                                <a:pt x="963420" y="2015765"/>
                                <a:pt x="975841" y="2042993"/>
                                <a:pt x="983034" y="2071765"/>
                              </a:cubicBezTo>
                              <a:cubicBezTo>
                                <a:pt x="987723" y="2090522"/>
                                <a:pt x="991546" y="2109516"/>
                                <a:pt x="997102" y="2128035"/>
                              </a:cubicBezTo>
                              <a:cubicBezTo>
                                <a:pt x="1005624" y="2156442"/>
                                <a:pt x="1008786" y="2187765"/>
                                <a:pt x="1025237" y="2212442"/>
                              </a:cubicBezTo>
                              <a:cubicBezTo>
                                <a:pt x="1105868" y="2333390"/>
                                <a:pt x="1009197" y="2180363"/>
                                <a:pt x="1067440" y="2296848"/>
                              </a:cubicBezTo>
                              <a:cubicBezTo>
                                <a:pt x="1075001" y="2311970"/>
                                <a:pt x="1088014" y="2323929"/>
                                <a:pt x="1095575" y="2339051"/>
                              </a:cubicBezTo>
                              <a:cubicBezTo>
                                <a:pt x="1109995" y="2367890"/>
                                <a:pt x="1118360" y="2424837"/>
                                <a:pt x="1123711" y="2451592"/>
                              </a:cubicBezTo>
                              <a:cubicBezTo>
                                <a:pt x="1114332" y="2479727"/>
                                <a:pt x="1089759" y="2506917"/>
                                <a:pt x="1095575" y="2535998"/>
                              </a:cubicBezTo>
                              <a:cubicBezTo>
                                <a:pt x="1097055" y="2543398"/>
                                <a:pt x="1117088" y="2649363"/>
                                <a:pt x="1123711" y="2662608"/>
                              </a:cubicBezTo>
                              <a:cubicBezTo>
                                <a:pt x="1138833" y="2692853"/>
                                <a:pt x="1147903" y="2736321"/>
                                <a:pt x="1179982" y="2747014"/>
                              </a:cubicBezTo>
                              <a:lnTo>
                                <a:pt x="1222185" y="2761082"/>
                              </a:lnTo>
                              <a:cubicBezTo>
                                <a:pt x="1226874" y="2775150"/>
                                <a:pt x="1221572" y="2801188"/>
                                <a:pt x="1236252" y="2803285"/>
                              </a:cubicBezTo>
                              <a:cubicBezTo>
                                <a:pt x="1265611" y="2807479"/>
                                <a:pt x="1320658" y="2775149"/>
                                <a:pt x="1320658" y="2775149"/>
                              </a:cubicBezTo>
                              <a:cubicBezTo>
                                <a:pt x="1325347" y="2761081"/>
                                <a:pt x="1327525" y="2745909"/>
                                <a:pt x="1334726" y="2732946"/>
                              </a:cubicBezTo>
                              <a:cubicBezTo>
                                <a:pt x="1351148" y="2703387"/>
                                <a:pt x="1372240" y="2676675"/>
                                <a:pt x="1390997" y="2648540"/>
                              </a:cubicBezTo>
                              <a:cubicBezTo>
                                <a:pt x="1400375" y="2634472"/>
                                <a:pt x="1411571" y="2621459"/>
                                <a:pt x="1419132" y="2606337"/>
                              </a:cubicBezTo>
                              <a:cubicBezTo>
                                <a:pt x="1428511" y="2587580"/>
                                <a:pt x="1439007" y="2569341"/>
                                <a:pt x="1447268" y="2550066"/>
                              </a:cubicBezTo>
                              <a:cubicBezTo>
                                <a:pt x="1453109" y="2536436"/>
                                <a:pt x="1453706" y="2520578"/>
                                <a:pt x="1461335" y="2507863"/>
                              </a:cubicBezTo>
                              <a:cubicBezTo>
                                <a:pt x="1468159" y="2496490"/>
                                <a:pt x="1481513" y="2490339"/>
                                <a:pt x="1489471" y="2479728"/>
                              </a:cubicBezTo>
                              <a:cubicBezTo>
                                <a:pt x="1509760" y="2452677"/>
                                <a:pt x="1545742" y="2395322"/>
                                <a:pt x="1545742" y="2395322"/>
                              </a:cubicBezTo>
                              <a:lnTo>
                                <a:pt x="1573877" y="2310915"/>
                              </a:lnTo>
                              <a:lnTo>
                                <a:pt x="1587945" y="2268712"/>
                              </a:lnTo>
                              <a:cubicBezTo>
                                <a:pt x="1584077" y="2241633"/>
                                <a:pt x="1571488" y="2111577"/>
                                <a:pt x="1545742" y="2085832"/>
                              </a:cubicBezTo>
                              <a:lnTo>
                                <a:pt x="1517606" y="2057697"/>
                              </a:lnTo>
                              <a:cubicBezTo>
                                <a:pt x="1512917" y="2043629"/>
                                <a:pt x="1503538" y="2030323"/>
                                <a:pt x="1503538" y="2015494"/>
                              </a:cubicBezTo>
                              <a:cubicBezTo>
                                <a:pt x="1503538" y="1855619"/>
                                <a:pt x="1508002" y="1749563"/>
                                <a:pt x="1531674" y="1607531"/>
                              </a:cubicBezTo>
                              <a:cubicBezTo>
                                <a:pt x="1535605" y="1583946"/>
                                <a:pt x="1539451" y="1560260"/>
                                <a:pt x="1545742" y="1537192"/>
                              </a:cubicBezTo>
                              <a:cubicBezTo>
                                <a:pt x="1553545" y="1508580"/>
                                <a:pt x="1552906" y="1473757"/>
                                <a:pt x="1573877" y="1452786"/>
                              </a:cubicBezTo>
                              <a:lnTo>
                                <a:pt x="1658283" y="1368380"/>
                              </a:lnTo>
                              <a:cubicBezTo>
                                <a:pt x="1672351" y="1354312"/>
                                <a:pt x="1683933" y="1337212"/>
                                <a:pt x="1700486" y="1326177"/>
                              </a:cubicBezTo>
                              <a:cubicBezTo>
                                <a:pt x="1714554" y="1316799"/>
                                <a:pt x="1729487" y="1308604"/>
                                <a:pt x="1742689" y="1298042"/>
                              </a:cubicBezTo>
                              <a:cubicBezTo>
                                <a:pt x="1753046" y="1289756"/>
                                <a:pt x="1784088" y="1269906"/>
                                <a:pt x="1770825" y="1269906"/>
                              </a:cubicBezTo>
                              <a:cubicBezTo>
                                <a:pt x="1753918" y="1269906"/>
                                <a:pt x="1742690" y="1288663"/>
                                <a:pt x="1728622" y="1298042"/>
                              </a:cubicBezTo>
                              <a:cubicBezTo>
                                <a:pt x="1684034" y="1364922"/>
                                <a:pt x="1705833" y="1324204"/>
                                <a:pt x="1672351" y="1424651"/>
                              </a:cubicBezTo>
                              <a:lnTo>
                                <a:pt x="1658283" y="1466854"/>
                              </a:lnTo>
                              <a:lnTo>
                                <a:pt x="1644215" y="1509057"/>
                              </a:lnTo>
                              <a:cubicBezTo>
                                <a:pt x="1639526" y="1541882"/>
                                <a:pt x="1635190" y="1574759"/>
                                <a:pt x="1630148" y="1607531"/>
                              </a:cubicBezTo>
                              <a:cubicBezTo>
                                <a:pt x="1625811" y="1635723"/>
                                <a:pt x="1619230" y="1663588"/>
                                <a:pt x="1616080" y="1691937"/>
                              </a:cubicBezTo>
                              <a:cubicBezTo>
                                <a:pt x="1605156" y="1790251"/>
                                <a:pt x="1587945" y="1987358"/>
                                <a:pt x="1587945" y="1987358"/>
                              </a:cubicBezTo>
                              <a:cubicBezTo>
                                <a:pt x="1592634" y="2043629"/>
                                <a:pt x="1590181" y="2100958"/>
                                <a:pt x="1602012" y="2156171"/>
                              </a:cubicBezTo>
                              <a:cubicBezTo>
                                <a:pt x="1604791" y="2169140"/>
                                <a:pt x="1617018" y="2182430"/>
                                <a:pt x="1630148" y="2184306"/>
                              </a:cubicBezTo>
                              <a:cubicBezTo>
                                <a:pt x="1653818" y="2187687"/>
                                <a:pt x="1677040" y="2174927"/>
                                <a:pt x="1700486" y="2170238"/>
                              </a:cubicBezTo>
                              <a:cubicBezTo>
                                <a:pt x="1709865" y="2160860"/>
                                <a:pt x="1720664" y="2152714"/>
                                <a:pt x="1728622" y="2142103"/>
                              </a:cubicBezTo>
                              <a:cubicBezTo>
                                <a:pt x="1748911" y="2115052"/>
                                <a:pt x="1784892" y="2057697"/>
                                <a:pt x="1784892" y="2057697"/>
                              </a:cubicBezTo>
                              <a:cubicBezTo>
                                <a:pt x="1789581" y="2038940"/>
                                <a:pt x="1790313" y="2018719"/>
                                <a:pt x="1798960" y="2001426"/>
                              </a:cubicBezTo>
                              <a:cubicBezTo>
                                <a:pt x="1814082" y="1971181"/>
                                <a:pt x="1836474" y="1945155"/>
                                <a:pt x="1855231" y="1917020"/>
                              </a:cubicBezTo>
                              <a:cubicBezTo>
                                <a:pt x="1890724" y="1863780"/>
                                <a:pt x="1871410" y="1886773"/>
                                <a:pt x="1911502" y="1846682"/>
                              </a:cubicBezTo>
                              <a:cubicBezTo>
                                <a:pt x="1951887" y="1685132"/>
                                <a:pt x="1895415" y="1884218"/>
                                <a:pt x="1953705" y="1748208"/>
                              </a:cubicBezTo>
                              <a:cubicBezTo>
                                <a:pt x="2008210" y="1621030"/>
                                <a:pt x="1925271" y="1755687"/>
                                <a:pt x="1995908" y="1649734"/>
                              </a:cubicBezTo>
                              <a:cubicBezTo>
                                <a:pt x="2000597" y="1635666"/>
                                <a:pt x="2003343" y="1620794"/>
                                <a:pt x="2009975" y="1607531"/>
                              </a:cubicBezTo>
                              <a:cubicBezTo>
                                <a:pt x="2017536" y="1592409"/>
                                <a:pt x="2031244" y="1580778"/>
                                <a:pt x="2038111" y="1565328"/>
                              </a:cubicBezTo>
                              <a:cubicBezTo>
                                <a:pt x="2105077" y="1414655"/>
                                <a:pt x="2030706" y="1534233"/>
                                <a:pt x="2094382" y="1438718"/>
                              </a:cubicBezTo>
                              <a:cubicBezTo>
                                <a:pt x="2103760" y="1410583"/>
                                <a:pt x="2127393" y="1383566"/>
                                <a:pt x="2122517" y="1354312"/>
                              </a:cubicBezTo>
                              <a:cubicBezTo>
                                <a:pt x="2117828" y="1326177"/>
                                <a:pt x="2119420" y="1296235"/>
                                <a:pt x="2108449" y="1269906"/>
                              </a:cubicBezTo>
                              <a:cubicBezTo>
                                <a:pt x="2095443" y="1238693"/>
                                <a:pt x="2070935" y="1213635"/>
                                <a:pt x="2052178" y="1185500"/>
                              </a:cubicBezTo>
                              <a:lnTo>
                                <a:pt x="2024043" y="1143297"/>
                              </a:lnTo>
                              <a:cubicBezTo>
                                <a:pt x="2014665" y="1129229"/>
                                <a:pt x="2001255" y="1117134"/>
                                <a:pt x="1995908" y="1101094"/>
                              </a:cubicBezTo>
                              <a:cubicBezTo>
                                <a:pt x="1960548" y="995015"/>
                                <a:pt x="2008246" y="1125770"/>
                                <a:pt x="1953705" y="1016688"/>
                              </a:cubicBezTo>
                              <a:cubicBezTo>
                                <a:pt x="1943614" y="996505"/>
                                <a:pt x="1930077" y="936245"/>
                                <a:pt x="1925569" y="918214"/>
                              </a:cubicBezTo>
                              <a:cubicBezTo>
                                <a:pt x="1930258" y="833808"/>
                                <a:pt x="1932313" y="749214"/>
                                <a:pt x="1939637" y="664995"/>
                              </a:cubicBezTo>
                              <a:cubicBezTo>
                                <a:pt x="1941708" y="641175"/>
                                <a:pt x="1949428" y="618182"/>
                                <a:pt x="1953705" y="594657"/>
                              </a:cubicBezTo>
                              <a:cubicBezTo>
                                <a:pt x="1958807" y="566594"/>
                                <a:pt x="1960854" y="537923"/>
                                <a:pt x="1967772" y="510251"/>
                              </a:cubicBezTo>
                              <a:cubicBezTo>
                                <a:pt x="1974965" y="481479"/>
                                <a:pt x="1986530" y="453980"/>
                                <a:pt x="1995908" y="425845"/>
                              </a:cubicBezTo>
                              <a:lnTo>
                                <a:pt x="2009975" y="383642"/>
                              </a:lnTo>
                              <a:cubicBezTo>
                                <a:pt x="2041898" y="287871"/>
                                <a:pt x="2001729" y="405630"/>
                                <a:pt x="2052178" y="271100"/>
                              </a:cubicBezTo>
                              <a:cubicBezTo>
                                <a:pt x="2057385" y="257216"/>
                                <a:pt x="2059614" y="242160"/>
                                <a:pt x="2066246" y="228897"/>
                              </a:cubicBezTo>
                              <a:cubicBezTo>
                                <a:pt x="2073807" y="213775"/>
                                <a:pt x="2085003" y="200762"/>
                                <a:pt x="2094382" y="186694"/>
                              </a:cubicBezTo>
                              <a:cubicBezTo>
                                <a:pt x="2129740" y="80616"/>
                                <a:pt x="2082044" y="211370"/>
                                <a:pt x="2136585" y="102288"/>
                              </a:cubicBezTo>
                              <a:cubicBezTo>
                                <a:pt x="2143217" y="89025"/>
                                <a:pt x="2144020" y="73348"/>
                                <a:pt x="2150652" y="60085"/>
                              </a:cubicBezTo>
                              <a:cubicBezTo>
                                <a:pt x="2158213" y="44963"/>
                                <a:pt x="2195695" y="17882"/>
                                <a:pt x="2178788" y="17882"/>
                              </a:cubicBezTo>
                              <a:cubicBezTo>
                                <a:pt x="2158893" y="17882"/>
                                <a:pt x="2150653" y="46017"/>
                                <a:pt x="2136585" y="60085"/>
                              </a:cubicBezTo>
                              <a:cubicBezTo>
                                <a:pt x="2076310" y="240906"/>
                                <a:pt x="2152185" y="0"/>
                                <a:pt x="2108449" y="510251"/>
                              </a:cubicBezTo>
                              <a:cubicBezTo>
                                <a:pt x="2103509" y="567886"/>
                                <a:pt x="2080494" y="594387"/>
                                <a:pt x="2052178" y="636860"/>
                              </a:cubicBezTo>
                              <a:lnTo>
                                <a:pt x="2024043" y="721266"/>
                              </a:lnTo>
                              <a:lnTo>
                                <a:pt x="2009975" y="763469"/>
                              </a:lnTo>
                              <a:cubicBezTo>
                                <a:pt x="2018915" y="870742"/>
                                <a:pt x="1994678" y="908771"/>
                                <a:pt x="2052178" y="974485"/>
                              </a:cubicBezTo>
                              <a:cubicBezTo>
                                <a:pt x="2074013" y="999439"/>
                                <a:pt x="2104124" y="1017234"/>
                                <a:pt x="2122517" y="1044823"/>
                              </a:cubicBezTo>
                              <a:lnTo>
                                <a:pt x="2178788" y="1129229"/>
                              </a:lnTo>
                              <a:cubicBezTo>
                                <a:pt x="2187891" y="1183851"/>
                                <a:pt x="2169643" y="1227703"/>
                                <a:pt x="2235058" y="1227703"/>
                              </a:cubicBezTo>
                              <a:cubicBezTo>
                                <a:pt x="2249887" y="1227703"/>
                                <a:pt x="2263194" y="1218324"/>
                                <a:pt x="2277262" y="1213635"/>
                              </a:cubicBezTo>
                              <a:cubicBezTo>
                                <a:pt x="2286640" y="1199567"/>
                                <a:pt x="2297836" y="1186554"/>
                                <a:pt x="2305397" y="1171432"/>
                              </a:cubicBezTo>
                              <a:cubicBezTo>
                                <a:pt x="2333330" y="1115565"/>
                                <a:pt x="2301527" y="1138859"/>
                                <a:pt x="2347600" y="1087026"/>
                              </a:cubicBezTo>
                              <a:cubicBezTo>
                                <a:pt x="2374035" y="1057287"/>
                                <a:pt x="2403871" y="1030755"/>
                                <a:pt x="2432006" y="1002620"/>
                              </a:cubicBezTo>
                              <a:cubicBezTo>
                                <a:pt x="2441385" y="993242"/>
                                <a:pt x="2452785" y="985521"/>
                                <a:pt x="2460142" y="974485"/>
                              </a:cubicBezTo>
                              <a:cubicBezTo>
                                <a:pt x="2478899" y="946349"/>
                                <a:pt x="2492501" y="913988"/>
                                <a:pt x="2516412" y="890078"/>
                              </a:cubicBezTo>
                              <a:cubicBezTo>
                                <a:pt x="2598706" y="807785"/>
                                <a:pt x="2559162" y="838133"/>
                                <a:pt x="2628954" y="791605"/>
                              </a:cubicBezTo>
                              <a:cubicBezTo>
                                <a:pt x="2658132" y="704072"/>
                                <a:pt x="2618533" y="785353"/>
                                <a:pt x="2685225" y="735334"/>
                              </a:cubicBezTo>
                              <a:cubicBezTo>
                                <a:pt x="2814540" y="638347"/>
                                <a:pt x="2702421" y="682708"/>
                                <a:pt x="2797766" y="650928"/>
                              </a:cubicBezTo>
                              <a:cubicBezTo>
                                <a:pt x="2903719" y="580291"/>
                                <a:pt x="2769062" y="663230"/>
                                <a:pt x="2896240" y="608725"/>
                              </a:cubicBezTo>
                              <a:cubicBezTo>
                                <a:pt x="3022120" y="554777"/>
                                <a:pt x="2820637" y="600222"/>
                                <a:pt x="3022849" y="566522"/>
                              </a:cubicBezTo>
                              <a:cubicBezTo>
                                <a:pt x="3036917" y="561833"/>
                                <a:pt x="3050223" y="552454"/>
                                <a:pt x="3065052" y="552454"/>
                              </a:cubicBezTo>
                              <a:cubicBezTo>
                                <a:pt x="3429973" y="552454"/>
                                <a:pt x="3339250" y="526625"/>
                                <a:pt x="3501151" y="580589"/>
                              </a:cubicBezTo>
                              <a:cubicBezTo>
                                <a:pt x="3491772" y="589968"/>
                                <a:pt x="3486213" y="607405"/>
                                <a:pt x="3473015" y="608725"/>
                              </a:cubicBezTo>
                              <a:cubicBezTo>
                                <a:pt x="3435397" y="612487"/>
                                <a:pt x="3398280" y="594657"/>
                                <a:pt x="3360474" y="594657"/>
                              </a:cubicBezTo>
                              <a:cubicBezTo>
                                <a:pt x="3304008" y="594657"/>
                                <a:pt x="3247933" y="604036"/>
                                <a:pt x="3191662" y="608725"/>
                              </a:cubicBezTo>
                              <a:lnTo>
                                <a:pt x="3065052" y="650928"/>
                              </a:lnTo>
                              <a:lnTo>
                                <a:pt x="3022849" y="664995"/>
                              </a:lnTo>
                              <a:cubicBezTo>
                                <a:pt x="3013471" y="674374"/>
                                <a:pt x="3006087" y="686307"/>
                                <a:pt x="2994714" y="693131"/>
                              </a:cubicBezTo>
                              <a:cubicBezTo>
                                <a:pt x="2971004" y="707357"/>
                                <a:pt x="2900655" y="716225"/>
                                <a:pt x="2882172" y="721266"/>
                              </a:cubicBezTo>
                              <a:cubicBezTo>
                                <a:pt x="2853560" y="729069"/>
                                <a:pt x="2825901" y="740024"/>
                                <a:pt x="2797766" y="749402"/>
                              </a:cubicBezTo>
                              <a:lnTo>
                                <a:pt x="2755563" y="763469"/>
                              </a:lnTo>
                              <a:cubicBezTo>
                                <a:pt x="2658819" y="827965"/>
                                <a:pt x="2703236" y="809047"/>
                                <a:pt x="2628954" y="833808"/>
                              </a:cubicBezTo>
                              <a:cubicBezTo>
                                <a:pt x="2619575" y="847876"/>
                                <a:pt x="2612773" y="864056"/>
                                <a:pt x="2600818" y="876011"/>
                              </a:cubicBezTo>
                              <a:cubicBezTo>
                                <a:pt x="2527702" y="949126"/>
                                <a:pt x="2586164" y="862676"/>
                                <a:pt x="2530480" y="932282"/>
                              </a:cubicBezTo>
                              <a:cubicBezTo>
                                <a:pt x="2519918" y="945484"/>
                                <a:pt x="2512907" y="961283"/>
                                <a:pt x="2502345" y="974485"/>
                              </a:cubicBezTo>
                              <a:cubicBezTo>
                                <a:pt x="2494059" y="984842"/>
                                <a:pt x="2482495" y="992263"/>
                                <a:pt x="2474209" y="1002620"/>
                              </a:cubicBezTo>
                              <a:cubicBezTo>
                                <a:pt x="2463647" y="1015822"/>
                                <a:pt x="2457077" y="1031986"/>
                                <a:pt x="2446074" y="1044823"/>
                              </a:cubicBezTo>
                              <a:cubicBezTo>
                                <a:pt x="2428811" y="1064963"/>
                                <a:pt x="2404517" y="1079023"/>
                                <a:pt x="2389803" y="1101094"/>
                              </a:cubicBezTo>
                              <a:cubicBezTo>
                                <a:pt x="2380425" y="1115162"/>
                                <a:pt x="2369229" y="1128175"/>
                                <a:pt x="2361668" y="1143297"/>
                              </a:cubicBezTo>
                              <a:cubicBezTo>
                                <a:pt x="2355036" y="1156560"/>
                                <a:pt x="2355825" y="1173162"/>
                                <a:pt x="2347600" y="1185500"/>
                              </a:cubicBezTo>
                              <a:cubicBezTo>
                                <a:pt x="2336564" y="1202053"/>
                                <a:pt x="2319465" y="1213635"/>
                                <a:pt x="2305397" y="1227703"/>
                              </a:cubicBezTo>
                              <a:cubicBezTo>
                                <a:pt x="2299022" y="1253203"/>
                                <a:pt x="2274609" y="1356965"/>
                                <a:pt x="2263194" y="1368380"/>
                              </a:cubicBezTo>
                              <a:cubicBezTo>
                                <a:pt x="2239808" y="1391766"/>
                                <a:pt x="2221120" y="1406773"/>
                                <a:pt x="2206923" y="1438718"/>
                              </a:cubicBezTo>
                              <a:cubicBezTo>
                                <a:pt x="2194878" y="1465819"/>
                                <a:pt x="2199759" y="1502154"/>
                                <a:pt x="2178788" y="1523125"/>
                              </a:cubicBezTo>
                              <a:cubicBezTo>
                                <a:pt x="2155401" y="1546511"/>
                                <a:pt x="2136715" y="1561518"/>
                                <a:pt x="2122517" y="1593463"/>
                              </a:cubicBezTo>
                              <a:cubicBezTo>
                                <a:pt x="2110472" y="1620564"/>
                                <a:pt x="2064906" y="1681144"/>
                                <a:pt x="2094382" y="1677869"/>
                              </a:cubicBezTo>
                              <a:lnTo>
                                <a:pt x="2220991" y="1663802"/>
                              </a:lnTo>
                              <a:cubicBezTo>
                                <a:pt x="2258505" y="1654423"/>
                                <a:pt x="2296848" y="1647894"/>
                                <a:pt x="2333532" y="1635666"/>
                              </a:cubicBezTo>
                              <a:lnTo>
                                <a:pt x="2417938" y="1607531"/>
                              </a:lnTo>
                              <a:lnTo>
                                <a:pt x="2488277" y="1537192"/>
                              </a:lnTo>
                              <a:cubicBezTo>
                                <a:pt x="2524690" y="1500779"/>
                                <a:pt x="2564408" y="1455543"/>
                                <a:pt x="2614886" y="1438718"/>
                              </a:cubicBezTo>
                              <a:lnTo>
                                <a:pt x="2657089" y="1424651"/>
                              </a:lnTo>
                              <a:cubicBezTo>
                                <a:pt x="2666468" y="1415272"/>
                                <a:pt x="2673362" y="1402447"/>
                                <a:pt x="2685225" y="1396515"/>
                              </a:cubicBezTo>
                              <a:cubicBezTo>
                                <a:pt x="2702518" y="1387869"/>
                                <a:pt x="2722905" y="1387759"/>
                                <a:pt x="2741495" y="1382448"/>
                              </a:cubicBezTo>
                              <a:cubicBezTo>
                                <a:pt x="2789790" y="1368649"/>
                                <a:pt x="2789955" y="1365252"/>
                                <a:pt x="2839969" y="1340245"/>
                              </a:cubicBezTo>
                              <a:cubicBezTo>
                                <a:pt x="2849348" y="1330866"/>
                                <a:pt x="2856242" y="1318041"/>
                                <a:pt x="2868105" y="1312109"/>
                              </a:cubicBezTo>
                              <a:cubicBezTo>
                                <a:pt x="2894631" y="1298846"/>
                                <a:pt x="2924376" y="1293352"/>
                                <a:pt x="2952511" y="1283974"/>
                              </a:cubicBezTo>
                              <a:lnTo>
                                <a:pt x="2994714" y="1269906"/>
                              </a:lnTo>
                              <a:cubicBezTo>
                                <a:pt x="3008782" y="1265217"/>
                                <a:pt x="3049255" y="1247612"/>
                                <a:pt x="3036917" y="1255838"/>
                              </a:cubicBezTo>
                              <a:lnTo>
                                <a:pt x="2994714" y="1283974"/>
                              </a:lnTo>
                              <a:cubicBezTo>
                                <a:pt x="2946479" y="1356325"/>
                                <a:pt x="2991366" y="1300719"/>
                                <a:pt x="2924375" y="1354312"/>
                              </a:cubicBezTo>
                              <a:cubicBezTo>
                                <a:pt x="2914018" y="1362598"/>
                                <a:pt x="2906851" y="1374490"/>
                                <a:pt x="2896240" y="1382448"/>
                              </a:cubicBezTo>
                              <a:cubicBezTo>
                                <a:pt x="2818847" y="1440493"/>
                                <a:pt x="2835427" y="1430854"/>
                                <a:pt x="2769631" y="1452786"/>
                              </a:cubicBezTo>
                              <a:cubicBezTo>
                                <a:pt x="2743461" y="1478956"/>
                                <a:pt x="2734785" y="1491310"/>
                                <a:pt x="2699292" y="1509057"/>
                              </a:cubicBezTo>
                              <a:cubicBezTo>
                                <a:pt x="2686029" y="1515689"/>
                                <a:pt x="2670052" y="1515924"/>
                                <a:pt x="2657089" y="1523125"/>
                              </a:cubicBezTo>
                              <a:cubicBezTo>
                                <a:pt x="2627530" y="1539547"/>
                                <a:pt x="2604762" y="1568702"/>
                                <a:pt x="2572683" y="1579395"/>
                              </a:cubicBezTo>
                              <a:cubicBezTo>
                                <a:pt x="2558615" y="1584084"/>
                                <a:pt x="2544110" y="1587622"/>
                                <a:pt x="2530480" y="1593463"/>
                              </a:cubicBezTo>
                              <a:cubicBezTo>
                                <a:pt x="2445447" y="1629906"/>
                                <a:pt x="2502655" y="1609363"/>
                                <a:pt x="2432006" y="1649734"/>
                              </a:cubicBezTo>
                              <a:cubicBezTo>
                                <a:pt x="2413798" y="1660138"/>
                                <a:pt x="2394492" y="1668491"/>
                                <a:pt x="2375735" y="1677869"/>
                              </a:cubicBezTo>
                              <a:cubicBezTo>
                                <a:pt x="2366357" y="1687248"/>
                                <a:pt x="2358973" y="1699181"/>
                                <a:pt x="2347600" y="1706005"/>
                              </a:cubicBezTo>
                              <a:cubicBezTo>
                                <a:pt x="2318855" y="1723252"/>
                                <a:pt x="2242087" y="1728866"/>
                                <a:pt x="2220991" y="1734140"/>
                              </a:cubicBezTo>
                              <a:cubicBezTo>
                                <a:pt x="2192219" y="1741333"/>
                                <a:pt x="2164720" y="1752897"/>
                                <a:pt x="2136585" y="1762275"/>
                              </a:cubicBezTo>
                              <a:lnTo>
                                <a:pt x="2094382" y="1776343"/>
                              </a:lnTo>
                              <a:lnTo>
                                <a:pt x="2052178" y="1790411"/>
                              </a:lnTo>
                              <a:cubicBezTo>
                                <a:pt x="2042800" y="1809168"/>
                                <a:pt x="2036232" y="1829617"/>
                                <a:pt x="2024043" y="1846682"/>
                              </a:cubicBezTo>
                              <a:cubicBezTo>
                                <a:pt x="2012480" y="1862871"/>
                                <a:pt x="1996945" y="1875938"/>
                                <a:pt x="1981840" y="1888885"/>
                              </a:cubicBezTo>
                              <a:cubicBezTo>
                                <a:pt x="1930707" y="1932714"/>
                                <a:pt x="1926939" y="1930403"/>
                                <a:pt x="1869298" y="1959223"/>
                              </a:cubicBezTo>
                              <a:cubicBezTo>
                                <a:pt x="1809535" y="2018986"/>
                                <a:pt x="1835699" y="1978346"/>
                                <a:pt x="1813028" y="2057697"/>
                              </a:cubicBezTo>
                              <a:cubicBezTo>
                                <a:pt x="1808954" y="2071955"/>
                                <a:pt x="1788475" y="2089415"/>
                                <a:pt x="1798960" y="2099900"/>
                              </a:cubicBezTo>
                              <a:cubicBezTo>
                                <a:pt x="1810608" y="2111548"/>
                                <a:pt x="1881950" y="2058641"/>
                                <a:pt x="1883366" y="2057697"/>
                              </a:cubicBezTo>
                              <a:cubicBezTo>
                                <a:pt x="1892745" y="2043629"/>
                                <a:pt x="1903941" y="2030616"/>
                                <a:pt x="1911502" y="2015494"/>
                              </a:cubicBezTo>
                              <a:cubicBezTo>
                                <a:pt x="1918134" y="2002231"/>
                                <a:pt x="1916672" y="1985154"/>
                                <a:pt x="1925569" y="1973291"/>
                              </a:cubicBezTo>
                              <a:cubicBezTo>
                                <a:pt x="1945464" y="1946764"/>
                                <a:pt x="1976013" y="1929478"/>
                                <a:pt x="1995908" y="1902952"/>
                              </a:cubicBezTo>
                              <a:cubicBezTo>
                                <a:pt x="2048256" y="1833156"/>
                                <a:pt x="2025106" y="1866190"/>
                                <a:pt x="2066246" y="1804478"/>
                              </a:cubicBezTo>
                              <a:cubicBezTo>
                                <a:pt x="2061557" y="1823235"/>
                                <a:pt x="2060825" y="1843456"/>
                                <a:pt x="2052178" y="1860749"/>
                              </a:cubicBezTo>
                              <a:cubicBezTo>
                                <a:pt x="2011148" y="1942810"/>
                                <a:pt x="2011734" y="1934604"/>
                                <a:pt x="1953705" y="1973291"/>
                              </a:cubicBezTo>
                              <a:cubicBezTo>
                                <a:pt x="1920255" y="2073639"/>
                                <a:pt x="1967686" y="1952320"/>
                                <a:pt x="1897434" y="2057697"/>
                              </a:cubicBezTo>
                              <a:cubicBezTo>
                                <a:pt x="1889209" y="2070035"/>
                                <a:pt x="1891591" y="2087562"/>
                                <a:pt x="1883366" y="2099900"/>
                              </a:cubicBezTo>
                              <a:cubicBezTo>
                                <a:pt x="1872330" y="2116453"/>
                                <a:pt x="1853899" y="2126819"/>
                                <a:pt x="1841163" y="2142103"/>
                              </a:cubicBezTo>
                              <a:cubicBezTo>
                                <a:pt x="1752432" y="2248581"/>
                                <a:pt x="1866748" y="2130586"/>
                                <a:pt x="1784892" y="2212442"/>
                              </a:cubicBezTo>
                              <a:cubicBezTo>
                                <a:pt x="1739614" y="2348284"/>
                                <a:pt x="1812218" y="2137092"/>
                                <a:pt x="1742689" y="2310915"/>
                              </a:cubicBezTo>
                              <a:cubicBezTo>
                                <a:pt x="1731674" y="2338451"/>
                                <a:pt x="1731005" y="2370645"/>
                                <a:pt x="1714554" y="2395322"/>
                              </a:cubicBezTo>
                              <a:lnTo>
                                <a:pt x="1658283" y="2479728"/>
                              </a:lnTo>
                              <a:cubicBezTo>
                                <a:pt x="1648905" y="2493796"/>
                                <a:pt x="1642103" y="2509976"/>
                                <a:pt x="1630148" y="2521931"/>
                              </a:cubicBezTo>
                              <a:lnTo>
                                <a:pt x="1573877" y="2578202"/>
                              </a:lnTo>
                              <a:cubicBezTo>
                                <a:pt x="1587945" y="2582891"/>
                                <a:pt x="1601251" y="2592269"/>
                                <a:pt x="1616080" y="2592269"/>
                              </a:cubicBezTo>
                              <a:cubicBezTo>
                                <a:pt x="1658982" y="2592269"/>
                                <a:pt x="1689768" y="2575235"/>
                                <a:pt x="1728622" y="2564134"/>
                              </a:cubicBezTo>
                              <a:cubicBezTo>
                                <a:pt x="1747212" y="2558822"/>
                                <a:pt x="1766302" y="2555378"/>
                                <a:pt x="1784892" y="2550066"/>
                              </a:cubicBezTo>
                              <a:cubicBezTo>
                                <a:pt x="1799150" y="2545992"/>
                                <a:pt x="1812789" y="2539900"/>
                                <a:pt x="1827095" y="2535998"/>
                              </a:cubicBezTo>
                              <a:cubicBezTo>
                                <a:pt x="1864401" y="2525824"/>
                                <a:pt x="1902953" y="2520091"/>
                                <a:pt x="1939637" y="2507863"/>
                              </a:cubicBezTo>
                              <a:cubicBezTo>
                                <a:pt x="1953705" y="2503174"/>
                                <a:pt x="1967213" y="2496233"/>
                                <a:pt x="1981840" y="2493795"/>
                              </a:cubicBezTo>
                              <a:cubicBezTo>
                                <a:pt x="2023725" y="2486814"/>
                                <a:pt x="2066246" y="2484417"/>
                                <a:pt x="2108449" y="2479728"/>
                              </a:cubicBezTo>
                              <a:cubicBezTo>
                                <a:pt x="2300708" y="2484417"/>
                                <a:pt x="2493108" y="2485063"/>
                                <a:pt x="2685225" y="2493795"/>
                              </a:cubicBezTo>
                              <a:cubicBezTo>
                                <a:pt x="2700038" y="2494468"/>
                                <a:pt x="2727428" y="2493034"/>
                                <a:pt x="2727428" y="2507863"/>
                              </a:cubicBezTo>
                              <a:cubicBezTo>
                                <a:pt x="2727428" y="2522692"/>
                                <a:pt x="2699881" y="2519676"/>
                                <a:pt x="2685225" y="2521931"/>
                              </a:cubicBezTo>
                              <a:cubicBezTo>
                                <a:pt x="2638647" y="2529097"/>
                                <a:pt x="2591511" y="2532084"/>
                                <a:pt x="2544548" y="2535998"/>
                              </a:cubicBezTo>
                              <a:cubicBezTo>
                                <a:pt x="2126415" y="2570842"/>
                                <a:pt x="2537806" y="2531045"/>
                                <a:pt x="2206923" y="2564134"/>
                              </a:cubicBezTo>
                              <a:lnTo>
                                <a:pt x="2038111" y="2620405"/>
                              </a:lnTo>
                              <a:lnTo>
                                <a:pt x="1995908" y="2634472"/>
                              </a:lnTo>
                              <a:cubicBezTo>
                                <a:pt x="1981840" y="2639161"/>
                                <a:pt x="1968517" y="2647835"/>
                                <a:pt x="1953705" y="2648540"/>
                              </a:cubicBezTo>
                              <a:lnTo>
                                <a:pt x="1658283" y="2662608"/>
                              </a:lnTo>
                              <a:cubicBezTo>
                                <a:pt x="1644215" y="2667297"/>
                                <a:pt x="1628795" y="2669046"/>
                                <a:pt x="1616080" y="2676675"/>
                              </a:cubicBezTo>
                              <a:cubicBezTo>
                                <a:pt x="1604707" y="2683499"/>
                                <a:pt x="1598302" y="2696525"/>
                                <a:pt x="1587945" y="2704811"/>
                              </a:cubicBezTo>
                              <a:cubicBezTo>
                                <a:pt x="1574743" y="2715373"/>
                                <a:pt x="1559810" y="2723568"/>
                                <a:pt x="1545742" y="2732946"/>
                              </a:cubicBezTo>
                              <a:lnTo>
                                <a:pt x="1489471" y="2817352"/>
                              </a:lnTo>
                              <a:lnTo>
                                <a:pt x="1461335" y="2859555"/>
                              </a:lnTo>
                              <a:cubicBezTo>
                                <a:pt x="1456646" y="2873623"/>
                                <a:pt x="1454897" y="2889043"/>
                                <a:pt x="1447268" y="2901758"/>
                              </a:cubicBezTo>
                              <a:cubicBezTo>
                                <a:pt x="1397273" y="2985083"/>
                                <a:pt x="1421259" y="2839114"/>
                                <a:pt x="1362862" y="3014300"/>
                              </a:cubicBezTo>
                              <a:cubicBezTo>
                                <a:pt x="1344600" y="3069086"/>
                                <a:pt x="1359280" y="3046018"/>
                                <a:pt x="1320658" y="3084638"/>
                              </a:cubicBezTo>
                              <a:cubicBezTo>
                                <a:pt x="1292134" y="3170217"/>
                                <a:pt x="1325205" y="3083337"/>
                                <a:pt x="1278455" y="3169045"/>
                              </a:cubicBezTo>
                              <a:cubicBezTo>
                                <a:pt x="1258371" y="3205865"/>
                                <a:pt x="1235448" y="3241797"/>
                                <a:pt x="1222185" y="3281586"/>
                              </a:cubicBezTo>
                              <a:cubicBezTo>
                                <a:pt x="1217496" y="3295654"/>
                                <a:pt x="1214749" y="3310526"/>
                                <a:pt x="1208117" y="3323789"/>
                              </a:cubicBezTo>
                              <a:cubicBezTo>
                                <a:pt x="1200556" y="3338911"/>
                                <a:pt x="1186849" y="3350542"/>
                                <a:pt x="1179982" y="3365992"/>
                              </a:cubicBezTo>
                              <a:cubicBezTo>
                                <a:pt x="1167937" y="3393093"/>
                                <a:pt x="1161225" y="3422263"/>
                                <a:pt x="1151846" y="3450398"/>
                              </a:cubicBezTo>
                              <a:lnTo>
                                <a:pt x="1137778" y="3492602"/>
                              </a:lnTo>
                              <a:cubicBezTo>
                                <a:pt x="1133089" y="3506670"/>
                                <a:pt x="1134197" y="3524320"/>
                                <a:pt x="1123711" y="3534805"/>
                              </a:cubicBezTo>
                              <a:cubicBezTo>
                                <a:pt x="1114332" y="3544183"/>
                                <a:pt x="1082312" y="3562940"/>
                                <a:pt x="1095575" y="3562940"/>
                              </a:cubicBezTo>
                              <a:cubicBezTo>
                                <a:pt x="1125233" y="3562940"/>
                                <a:pt x="1151846" y="3544183"/>
                                <a:pt x="1179982" y="3534805"/>
                              </a:cubicBezTo>
                              <a:cubicBezTo>
                                <a:pt x="1286054" y="3499448"/>
                                <a:pt x="1155313" y="3547139"/>
                                <a:pt x="1264388" y="3492602"/>
                              </a:cubicBezTo>
                              <a:cubicBezTo>
                                <a:pt x="1277651" y="3485970"/>
                                <a:pt x="1292523" y="3483223"/>
                                <a:pt x="1306591" y="3478534"/>
                              </a:cubicBezTo>
                              <a:cubicBezTo>
                                <a:pt x="1315969" y="3469155"/>
                                <a:pt x="1322307" y="3455055"/>
                                <a:pt x="1334726" y="3450398"/>
                              </a:cubicBezTo>
                              <a:cubicBezTo>
                                <a:pt x="1361433" y="3440383"/>
                                <a:pt x="1391288" y="3442519"/>
                                <a:pt x="1419132" y="3436331"/>
                              </a:cubicBezTo>
                              <a:cubicBezTo>
                                <a:pt x="1433608" y="3433114"/>
                                <a:pt x="1447705" y="3428104"/>
                                <a:pt x="1461335" y="3422263"/>
                              </a:cubicBezTo>
                              <a:cubicBezTo>
                                <a:pt x="1480610" y="3414002"/>
                                <a:pt x="1498135" y="3401916"/>
                                <a:pt x="1517606" y="3394128"/>
                              </a:cubicBezTo>
                              <a:cubicBezTo>
                                <a:pt x="1545142" y="3383114"/>
                                <a:pt x="1573877" y="3375370"/>
                                <a:pt x="1602012" y="3365992"/>
                              </a:cubicBezTo>
                              <a:cubicBezTo>
                                <a:pt x="1616080" y="3361303"/>
                                <a:pt x="1629829" y="3355522"/>
                                <a:pt x="1644215" y="3351925"/>
                              </a:cubicBezTo>
                              <a:cubicBezTo>
                                <a:pt x="1681729" y="3342546"/>
                                <a:pt x="1720073" y="3336017"/>
                                <a:pt x="1756757" y="3323789"/>
                              </a:cubicBezTo>
                              <a:cubicBezTo>
                                <a:pt x="1770825" y="3319100"/>
                                <a:pt x="1784574" y="3313318"/>
                                <a:pt x="1798960" y="3309722"/>
                              </a:cubicBezTo>
                              <a:cubicBezTo>
                                <a:pt x="1822156" y="3303923"/>
                                <a:pt x="1846230" y="3301945"/>
                                <a:pt x="1869298" y="3295654"/>
                              </a:cubicBezTo>
                              <a:cubicBezTo>
                                <a:pt x="2065611" y="3242113"/>
                                <a:pt x="1852691" y="3287720"/>
                                <a:pt x="2024043" y="3253451"/>
                              </a:cubicBezTo>
                              <a:cubicBezTo>
                                <a:pt x="2118387" y="3206278"/>
                                <a:pt x="2040811" y="3239980"/>
                                <a:pt x="2136585" y="3211248"/>
                              </a:cubicBezTo>
                              <a:cubicBezTo>
                                <a:pt x="2164992" y="3202726"/>
                                <a:pt x="2220991" y="3183112"/>
                                <a:pt x="2220991" y="3183112"/>
                              </a:cubicBezTo>
                              <a:cubicBezTo>
                                <a:pt x="2216302" y="3201869"/>
                                <a:pt x="2217648" y="3223296"/>
                                <a:pt x="2206923" y="3239383"/>
                              </a:cubicBezTo>
                              <a:cubicBezTo>
                                <a:pt x="2197545" y="3253451"/>
                                <a:pt x="2177922" y="3256956"/>
                                <a:pt x="2164720" y="3267518"/>
                              </a:cubicBezTo>
                              <a:cubicBezTo>
                                <a:pt x="2109546" y="3311658"/>
                                <a:pt x="2167675" y="3285290"/>
                                <a:pt x="2094382" y="3309722"/>
                              </a:cubicBezTo>
                              <a:cubicBezTo>
                                <a:pt x="2085003" y="3319100"/>
                                <a:pt x="2078109" y="3331926"/>
                                <a:pt x="2066246" y="3337857"/>
                              </a:cubicBezTo>
                              <a:cubicBezTo>
                                <a:pt x="2039720" y="3351120"/>
                                <a:pt x="2009975" y="3356614"/>
                                <a:pt x="1981840" y="3365992"/>
                              </a:cubicBezTo>
                              <a:cubicBezTo>
                                <a:pt x="1967772" y="3370681"/>
                                <a:pt x="1951975" y="3371835"/>
                                <a:pt x="1939637" y="3380060"/>
                              </a:cubicBezTo>
                              <a:cubicBezTo>
                                <a:pt x="1925569" y="3389438"/>
                                <a:pt x="1912556" y="3400634"/>
                                <a:pt x="1897434" y="3408195"/>
                              </a:cubicBezTo>
                              <a:cubicBezTo>
                                <a:pt x="1874947" y="3419439"/>
                                <a:pt x="1819995" y="3430321"/>
                                <a:pt x="1798960" y="3436331"/>
                              </a:cubicBezTo>
                              <a:cubicBezTo>
                                <a:pt x="1784702" y="3440405"/>
                                <a:pt x="1771143" y="3446802"/>
                                <a:pt x="1756757" y="3450398"/>
                              </a:cubicBezTo>
                              <a:cubicBezTo>
                                <a:pt x="1701899" y="3464112"/>
                                <a:pt x="1643533" y="3470593"/>
                                <a:pt x="1587945" y="3478534"/>
                              </a:cubicBezTo>
                              <a:cubicBezTo>
                                <a:pt x="1559809" y="3487912"/>
                                <a:pt x="1532620" y="3500853"/>
                                <a:pt x="1503538" y="3506669"/>
                              </a:cubicBezTo>
                              <a:cubicBezTo>
                                <a:pt x="1480092" y="3511358"/>
                                <a:pt x="1456268" y="3514446"/>
                                <a:pt x="1433200" y="3520737"/>
                              </a:cubicBezTo>
                              <a:cubicBezTo>
                                <a:pt x="1404588" y="3528540"/>
                                <a:pt x="1377566" y="3541679"/>
                                <a:pt x="1348794" y="3548872"/>
                              </a:cubicBezTo>
                              <a:cubicBezTo>
                                <a:pt x="1263754" y="3570132"/>
                                <a:pt x="1310860" y="3556827"/>
                                <a:pt x="1208117" y="3591075"/>
                              </a:cubicBezTo>
                              <a:cubicBezTo>
                                <a:pt x="1194049" y="3595764"/>
                                <a:pt x="1178252" y="3596918"/>
                                <a:pt x="1165914" y="3605143"/>
                              </a:cubicBezTo>
                              <a:lnTo>
                                <a:pt x="1123711" y="3633278"/>
                              </a:lnTo>
                              <a:cubicBezTo>
                                <a:pt x="1043076" y="3754230"/>
                                <a:pt x="1150444" y="3611892"/>
                                <a:pt x="1053372" y="3689549"/>
                              </a:cubicBezTo>
                              <a:cubicBezTo>
                                <a:pt x="1040170" y="3700111"/>
                                <a:pt x="1036240" y="3718915"/>
                                <a:pt x="1025237" y="3731752"/>
                              </a:cubicBezTo>
                              <a:cubicBezTo>
                                <a:pt x="1007974" y="3751892"/>
                                <a:pt x="983680" y="3765952"/>
                                <a:pt x="968966" y="3788023"/>
                              </a:cubicBezTo>
                              <a:cubicBezTo>
                                <a:pt x="933474" y="3841262"/>
                                <a:pt x="952786" y="3818271"/>
                                <a:pt x="912695" y="3858362"/>
                              </a:cubicBezTo>
                              <a:cubicBezTo>
                                <a:pt x="903317" y="3886497"/>
                                <a:pt x="901011" y="3918092"/>
                                <a:pt x="884560" y="3942768"/>
                              </a:cubicBezTo>
                              <a:cubicBezTo>
                                <a:pt x="875182" y="3956836"/>
                                <a:pt x="863986" y="3969849"/>
                                <a:pt x="856425" y="3984971"/>
                              </a:cubicBezTo>
                              <a:cubicBezTo>
                                <a:pt x="849793" y="3998234"/>
                                <a:pt x="849558" y="4014211"/>
                                <a:pt x="842357" y="4027174"/>
                              </a:cubicBezTo>
                              <a:cubicBezTo>
                                <a:pt x="825935" y="4056733"/>
                                <a:pt x="804843" y="4083445"/>
                                <a:pt x="786086" y="4111580"/>
                              </a:cubicBezTo>
                              <a:cubicBezTo>
                                <a:pt x="776708" y="4125648"/>
                                <a:pt x="763298" y="4137743"/>
                                <a:pt x="757951" y="4153783"/>
                              </a:cubicBezTo>
                              <a:cubicBezTo>
                                <a:pt x="739689" y="4208569"/>
                                <a:pt x="754368" y="4185500"/>
                                <a:pt x="715748" y="4224122"/>
                              </a:cubicBezTo>
                              <a:cubicBezTo>
                                <a:pt x="711059" y="4242879"/>
                                <a:pt x="712405" y="4264305"/>
                                <a:pt x="701680" y="4280392"/>
                              </a:cubicBezTo>
                              <a:cubicBezTo>
                                <a:pt x="692301" y="4294460"/>
                                <a:pt x="670611" y="4295804"/>
                                <a:pt x="659477" y="4308528"/>
                              </a:cubicBezTo>
                              <a:cubicBezTo>
                                <a:pt x="637210" y="4333976"/>
                                <a:pt x="621963" y="4364799"/>
                                <a:pt x="603206" y="4392934"/>
                              </a:cubicBezTo>
                              <a:lnTo>
                                <a:pt x="603206" y="4392934"/>
                              </a:lnTo>
                              <a:cubicBezTo>
                                <a:pt x="570877" y="4489923"/>
                                <a:pt x="596042" y="4456370"/>
                                <a:pt x="546935" y="4505475"/>
                              </a:cubicBezTo>
                              <a:cubicBezTo>
                                <a:pt x="502770" y="4637977"/>
                                <a:pt x="566523" y="4467679"/>
                                <a:pt x="504732" y="4575814"/>
                              </a:cubicBezTo>
                              <a:cubicBezTo>
                                <a:pt x="489528" y="4602421"/>
                                <a:pt x="477742" y="4664931"/>
                                <a:pt x="448462" y="4688355"/>
                              </a:cubicBezTo>
                              <a:cubicBezTo>
                                <a:pt x="436883" y="4697619"/>
                                <a:pt x="420326" y="4697734"/>
                                <a:pt x="406258" y="4702423"/>
                              </a:cubicBezTo>
                              <a:cubicBezTo>
                                <a:pt x="331232" y="4814964"/>
                                <a:pt x="429704" y="4678977"/>
                                <a:pt x="335920" y="4772762"/>
                              </a:cubicBezTo>
                              <a:cubicBezTo>
                                <a:pt x="272290" y="4836392"/>
                                <a:pt x="347741" y="4801647"/>
                                <a:pt x="265582" y="4829032"/>
                              </a:cubicBezTo>
                              <a:cubicBezTo>
                                <a:pt x="242136" y="4852478"/>
                                <a:pt x="222832" y="4880978"/>
                                <a:pt x="195243" y="4899371"/>
                              </a:cubicBezTo>
                              <a:cubicBezTo>
                                <a:pt x="181175" y="4908749"/>
                                <a:pt x="166028" y="4916682"/>
                                <a:pt x="153040" y="4927506"/>
                              </a:cubicBezTo>
                              <a:cubicBezTo>
                                <a:pt x="137756" y="4940242"/>
                                <a:pt x="127390" y="4958673"/>
                                <a:pt x="110837" y="4969709"/>
                              </a:cubicBezTo>
                              <a:cubicBezTo>
                                <a:pt x="98499" y="4977934"/>
                                <a:pt x="68634" y="4983777"/>
                                <a:pt x="68634" y="4983777"/>
                              </a:cubicBezTo>
                            </a:path>
                          </a:pathLst>
                        </a:custGeom>
                        <a:gradFill>
                          <a:gsLst>
                            <a:gs pos="35000">
                              <a:srgbClr val="346A4E"/>
                            </a:gs>
                            <a:gs pos="17999">
                              <a:srgbClr val="FEE7F2"/>
                            </a:gs>
                            <a:gs pos="36000">
                              <a:srgbClr val="FAC77D"/>
                            </a:gs>
                            <a:gs pos="61000">
                              <a:srgbClr val="FBA97D"/>
                            </a:gs>
                            <a:gs pos="82001">
                              <a:srgbClr val="FBD49C"/>
                            </a:gs>
                            <a:gs pos="100000">
                              <a:srgbClr val="FEE7F2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grpSp>
                      <p:nvGrpSpPr>
                        <p:cNvPr id="1607" name="Group 1606"/>
                        <p:cNvGrpSpPr/>
                        <p:nvPr/>
                      </p:nvGrpSpPr>
                      <p:grpSpPr>
                        <a:xfrm>
                          <a:off x="3886196" y="685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738" name="Freeform 1737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39" name="Freeform 1738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40" name="Freeform 1739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41" name="Freeform 1740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42" name="Freeform 1741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608" name="Group 1607"/>
                        <p:cNvGrpSpPr/>
                        <p:nvPr/>
                      </p:nvGrpSpPr>
                      <p:grpSpPr>
                        <a:xfrm rot="3797720">
                          <a:off x="3575000" y="3582465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733" name="Freeform 1732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34" name="Freeform 1733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35" name="Freeform 1734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36" name="Freeform 1735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37" name="Freeform 1736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609" name="Group 1608"/>
                        <p:cNvGrpSpPr/>
                        <p:nvPr/>
                      </p:nvGrpSpPr>
                      <p:grpSpPr>
                        <a:xfrm>
                          <a:off x="4648196" y="457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728" name="Freeform 1727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29" name="Freeform 1728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30" name="Freeform 1729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31" name="Freeform 1730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32" name="Freeform 1731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610" name="Group 1609"/>
                        <p:cNvGrpSpPr/>
                        <p:nvPr/>
                      </p:nvGrpSpPr>
                      <p:grpSpPr>
                        <a:xfrm>
                          <a:off x="3276596" y="533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723" name="Freeform 1722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24" name="Freeform 1723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25" name="Freeform 1724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26" name="Freeform 1725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27" name="Freeform 1726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611" name="Group 1610"/>
                        <p:cNvGrpSpPr/>
                        <p:nvPr/>
                      </p:nvGrpSpPr>
                      <p:grpSpPr>
                        <a:xfrm>
                          <a:off x="3428996" y="1295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718" name="Freeform 1717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19" name="Freeform 1718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20" name="Freeform 1719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21" name="Freeform 1720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22" name="Freeform 1721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612" name="Group 1611"/>
                        <p:cNvGrpSpPr/>
                        <p:nvPr/>
                      </p:nvGrpSpPr>
                      <p:grpSpPr>
                        <a:xfrm>
                          <a:off x="2819396" y="19050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713" name="Freeform 1712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14" name="Freeform 1713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15" name="Freeform 1714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16" name="Freeform 1715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17" name="Freeform 1716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613" name="Group 1612"/>
                        <p:cNvGrpSpPr/>
                        <p:nvPr/>
                      </p:nvGrpSpPr>
                      <p:grpSpPr>
                        <a:xfrm>
                          <a:off x="3352796" y="2514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708" name="Freeform 1707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09" name="Freeform 1708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10" name="Freeform 1709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11" name="Freeform 1710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12" name="Freeform 1711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614" name="Group 1613"/>
                        <p:cNvGrpSpPr/>
                        <p:nvPr/>
                      </p:nvGrpSpPr>
                      <p:grpSpPr>
                        <a:xfrm>
                          <a:off x="3809996" y="15240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703" name="Freeform 1702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04" name="Freeform 1703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05" name="Freeform 1704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06" name="Freeform 1705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07" name="Freeform 1706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615" name="Group 1614"/>
                        <p:cNvGrpSpPr/>
                        <p:nvPr/>
                      </p:nvGrpSpPr>
                      <p:grpSpPr>
                        <a:xfrm>
                          <a:off x="2285996" y="2209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698" name="Freeform 1697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99" name="Freeform 1698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00" name="Freeform 1699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01" name="Freeform 1700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702" name="Freeform 1701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616" name="Group 1615"/>
                        <p:cNvGrpSpPr/>
                        <p:nvPr/>
                      </p:nvGrpSpPr>
                      <p:grpSpPr>
                        <a:xfrm>
                          <a:off x="1828796" y="2209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693" name="Freeform 1692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94" name="Freeform 1693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95" name="Freeform 1694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96" name="Freeform 1695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97" name="Freeform 1696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617" name="Group 1616"/>
                        <p:cNvGrpSpPr/>
                        <p:nvPr/>
                      </p:nvGrpSpPr>
                      <p:grpSpPr>
                        <a:xfrm>
                          <a:off x="1523996" y="1981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687" name="Freeform 1686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88" name="Freeform 1687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89" name="Freeform 1688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90" name="Freeform 1689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91" name="Freeform 1690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92" name="Freeform 1691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618" name="Group 1617"/>
                        <p:cNvGrpSpPr/>
                        <p:nvPr/>
                      </p:nvGrpSpPr>
                      <p:grpSpPr>
                        <a:xfrm>
                          <a:off x="2362196" y="351729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681" name="Freeform 1680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82" name="Freeform 1681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83" name="Freeform 1682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84" name="Freeform 1683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85" name="Freeform 1684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86" name="Freeform 1685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619" name="Group 1618"/>
                        <p:cNvGrpSpPr/>
                        <p:nvPr/>
                      </p:nvGrpSpPr>
                      <p:grpSpPr>
                        <a:xfrm>
                          <a:off x="3124196" y="3276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675" name="Freeform 1674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76" name="Freeform 1675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77" name="Freeform 1676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78" name="Freeform 1677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79" name="Freeform 1678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80" name="Freeform 1679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620" name="Group 1619"/>
                        <p:cNvGrpSpPr/>
                        <p:nvPr/>
                      </p:nvGrpSpPr>
                      <p:grpSpPr>
                        <a:xfrm rot="2546534">
                          <a:off x="2320530" y="4100825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670" name="Freeform 1669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71" name="Freeform 1670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72" name="Freeform 1671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73" name="Freeform 1672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74" name="Freeform 1673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621" name="Group 1620"/>
                        <p:cNvGrpSpPr/>
                        <p:nvPr/>
                      </p:nvGrpSpPr>
                      <p:grpSpPr>
                        <a:xfrm rot="19773296">
                          <a:off x="1664187" y="3657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665" name="Freeform 1664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66" name="Freeform 1665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67" name="Freeform 1666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68" name="Freeform 1667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69" name="Freeform 1668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622" name="Group 1621"/>
                        <p:cNvGrpSpPr/>
                        <p:nvPr/>
                      </p:nvGrpSpPr>
                      <p:grpSpPr>
                        <a:xfrm rot="19997484">
                          <a:off x="1414707" y="4393944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660" name="Freeform 1659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61" name="Freeform 1660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62" name="Freeform 1661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63" name="Freeform 1662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64" name="Freeform 1663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623" name="Group 1622"/>
                        <p:cNvGrpSpPr/>
                        <p:nvPr/>
                      </p:nvGrpSpPr>
                      <p:grpSpPr>
                        <a:xfrm>
                          <a:off x="3276596" y="914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654" name="Freeform 1653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55" name="Freeform 1654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56" name="Freeform 1655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57" name="Freeform 1656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58" name="Freeform 1657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59" name="Freeform 1658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624" name="Group 1623"/>
                        <p:cNvGrpSpPr/>
                        <p:nvPr/>
                      </p:nvGrpSpPr>
                      <p:grpSpPr>
                        <a:xfrm>
                          <a:off x="4343396" y="533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649" name="Freeform 1648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50" name="Freeform 1649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51" name="Freeform 1650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52" name="Freeform 1651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53" name="Freeform 1652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625" name="Group 1624"/>
                        <p:cNvGrpSpPr/>
                        <p:nvPr/>
                      </p:nvGrpSpPr>
                      <p:grpSpPr>
                        <a:xfrm rot="14746900">
                          <a:off x="1593629" y="2969536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644" name="Freeform 1643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45" name="Freeform 1644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46" name="Freeform 1645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47" name="Freeform 1646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48" name="Freeform 1647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626" name="Group 1625"/>
                        <p:cNvGrpSpPr/>
                        <p:nvPr/>
                      </p:nvGrpSpPr>
                      <p:grpSpPr>
                        <a:xfrm rot="2421447">
                          <a:off x="2091216" y="4527397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639" name="Freeform 1638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40" name="Freeform 1639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41" name="Freeform 1640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42" name="Freeform 1641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43" name="Freeform 1642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627" name="Group 1626"/>
                        <p:cNvGrpSpPr/>
                        <p:nvPr/>
                      </p:nvGrpSpPr>
                      <p:grpSpPr>
                        <a:xfrm>
                          <a:off x="2895596" y="3276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634" name="Freeform 1633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35" name="Freeform 1634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36" name="Freeform 1635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37" name="Freeform 1636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38" name="Freeform 1637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628" name="Group 1627"/>
                        <p:cNvGrpSpPr/>
                        <p:nvPr/>
                      </p:nvGrpSpPr>
                      <p:grpSpPr>
                        <a:xfrm>
                          <a:off x="3276596" y="1600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629" name="Freeform 1628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30" name="Freeform 1629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31" name="Freeform 1630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32" name="Freeform 1631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633" name="Freeform 1632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1548" name="Group 1547"/>
                    <p:cNvGrpSpPr/>
                    <p:nvPr/>
                  </p:nvGrpSpPr>
                  <p:grpSpPr>
                    <a:xfrm>
                      <a:off x="6096000" y="3428999"/>
                      <a:ext cx="990600" cy="685799"/>
                      <a:chOff x="5795889" y="844062"/>
                      <a:chExt cx="2335237" cy="1645920"/>
                    </a:xfrm>
                    <a:solidFill>
                      <a:srgbClr val="FFCC00"/>
                    </a:solidFill>
                  </p:grpSpPr>
                  <p:sp>
                    <p:nvSpPr>
                      <p:cNvPr id="1593" name="Freeform 1592"/>
                      <p:cNvSpPr/>
                      <p:nvPr/>
                    </p:nvSpPr>
                    <p:spPr>
                      <a:xfrm>
                        <a:off x="5913120" y="1029085"/>
                        <a:ext cx="1650609" cy="911233"/>
                      </a:xfrm>
                      <a:custGeom>
                        <a:avLst/>
                        <a:gdLst>
                          <a:gd name="connsiteX0" fmla="*/ 23446 w 1650609"/>
                          <a:gd name="connsiteY0" fmla="*/ 321413 h 911233"/>
                          <a:gd name="connsiteX1" fmla="*/ 93785 w 1650609"/>
                          <a:gd name="connsiteY1" fmla="*/ 251075 h 911233"/>
                          <a:gd name="connsiteX2" fmla="*/ 135988 w 1650609"/>
                          <a:gd name="connsiteY2" fmla="*/ 222940 h 911233"/>
                          <a:gd name="connsiteX3" fmla="*/ 164123 w 1650609"/>
                          <a:gd name="connsiteY3" fmla="*/ 265143 h 911233"/>
                          <a:gd name="connsiteX4" fmla="*/ 234462 w 1650609"/>
                          <a:gd name="connsiteY4" fmla="*/ 335481 h 911233"/>
                          <a:gd name="connsiteX5" fmla="*/ 276665 w 1650609"/>
                          <a:gd name="connsiteY5" fmla="*/ 405820 h 911233"/>
                          <a:gd name="connsiteX6" fmla="*/ 304800 w 1650609"/>
                          <a:gd name="connsiteY6" fmla="*/ 532429 h 911233"/>
                          <a:gd name="connsiteX7" fmla="*/ 375138 w 1650609"/>
                          <a:gd name="connsiteY7" fmla="*/ 602767 h 911233"/>
                          <a:gd name="connsiteX8" fmla="*/ 459545 w 1650609"/>
                          <a:gd name="connsiteY8" fmla="*/ 701241 h 911233"/>
                          <a:gd name="connsiteX9" fmla="*/ 487680 w 1650609"/>
                          <a:gd name="connsiteY9" fmla="*/ 729377 h 911233"/>
                          <a:gd name="connsiteX10" fmla="*/ 572086 w 1650609"/>
                          <a:gd name="connsiteY10" fmla="*/ 785647 h 911233"/>
                          <a:gd name="connsiteX11" fmla="*/ 600222 w 1650609"/>
                          <a:gd name="connsiteY11" fmla="*/ 813783 h 911233"/>
                          <a:gd name="connsiteX12" fmla="*/ 656492 w 1650609"/>
                          <a:gd name="connsiteY12" fmla="*/ 827850 h 911233"/>
                          <a:gd name="connsiteX13" fmla="*/ 754966 w 1650609"/>
                          <a:gd name="connsiteY13" fmla="*/ 855986 h 911233"/>
                          <a:gd name="connsiteX14" fmla="*/ 783102 w 1650609"/>
                          <a:gd name="connsiteY14" fmla="*/ 884121 h 911233"/>
                          <a:gd name="connsiteX15" fmla="*/ 1022252 w 1650609"/>
                          <a:gd name="connsiteY15" fmla="*/ 884121 h 911233"/>
                          <a:gd name="connsiteX16" fmla="*/ 1120726 w 1650609"/>
                          <a:gd name="connsiteY16" fmla="*/ 855986 h 911233"/>
                          <a:gd name="connsiteX17" fmla="*/ 1261403 w 1650609"/>
                          <a:gd name="connsiteY17" fmla="*/ 743444 h 911233"/>
                          <a:gd name="connsiteX18" fmla="*/ 1289538 w 1650609"/>
                          <a:gd name="connsiteY18" fmla="*/ 701241 h 911233"/>
                          <a:gd name="connsiteX19" fmla="*/ 1317674 w 1650609"/>
                          <a:gd name="connsiteY19" fmla="*/ 616835 h 911233"/>
                          <a:gd name="connsiteX20" fmla="*/ 1331742 w 1650609"/>
                          <a:gd name="connsiteY20" fmla="*/ 574632 h 911233"/>
                          <a:gd name="connsiteX21" fmla="*/ 1345809 w 1650609"/>
                          <a:gd name="connsiteY21" fmla="*/ 518361 h 911233"/>
                          <a:gd name="connsiteX22" fmla="*/ 1373945 w 1650609"/>
                          <a:gd name="connsiteY22" fmla="*/ 433955 h 911233"/>
                          <a:gd name="connsiteX23" fmla="*/ 1430215 w 1650609"/>
                          <a:gd name="connsiteY23" fmla="*/ 349549 h 911233"/>
                          <a:gd name="connsiteX24" fmla="*/ 1472418 w 1650609"/>
                          <a:gd name="connsiteY24" fmla="*/ 335481 h 911233"/>
                          <a:gd name="connsiteX25" fmla="*/ 1514622 w 1650609"/>
                          <a:gd name="connsiteY25" fmla="*/ 194804 h 911233"/>
                          <a:gd name="connsiteX26" fmla="*/ 1556825 w 1650609"/>
                          <a:gd name="connsiteY26" fmla="*/ 152601 h 911233"/>
                          <a:gd name="connsiteX27" fmla="*/ 1599028 w 1650609"/>
                          <a:gd name="connsiteY27" fmla="*/ 82263 h 911233"/>
                          <a:gd name="connsiteX28" fmla="*/ 1613095 w 1650609"/>
                          <a:gd name="connsiteY28" fmla="*/ 40060 h 911233"/>
                          <a:gd name="connsiteX29" fmla="*/ 1641231 w 1650609"/>
                          <a:gd name="connsiteY29" fmla="*/ 11924 h 911233"/>
                          <a:gd name="connsiteX30" fmla="*/ 1556825 w 1650609"/>
                          <a:gd name="connsiteY30" fmla="*/ 54127 h 911233"/>
                          <a:gd name="connsiteX31" fmla="*/ 1444283 w 1650609"/>
                          <a:gd name="connsiteY31" fmla="*/ 82263 h 911233"/>
                          <a:gd name="connsiteX32" fmla="*/ 1359877 w 1650609"/>
                          <a:gd name="connsiteY32" fmla="*/ 96330 h 9112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</a:cxnLst>
                        <a:rect l="l" t="t" r="r" b="b"/>
                        <a:pathLst>
                          <a:path w="1650609" h="911233">
                            <a:moveTo>
                              <a:pt x="23446" y="321413"/>
                            </a:moveTo>
                            <a:cubicBezTo>
                              <a:pt x="135987" y="246387"/>
                              <a:pt x="0" y="344859"/>
                              <a:pt x="93785" y="251075"/>
                            </a:cubicBezTo>
                            <a:cubicBezTo>
                              <a:pt x="105740" y="239120"/>
                              <a:pt x="121920" y="232318"/>
                              <a:pt x="135988" y="222940"/>
                            </a:cubicBezTo>
                            <a:cubicBezTo>
                              <a:pt x="145366" y="237008"/>
                              <a:pt x="152990" y="252419"/>
                              <a:pt x="164123" y="265143"/>
                            </a:cubicBezTo>
                            <a:cubicBezTo>
                              <a:pt x="185958" y="290097"/>
                              <a:pt x="234462" y="335481"/>
                              <a:pt x="234462" y="335481"/>
                            </a:cubicBezTo>
                            <a:cubicBezTo>
                              <a:pt x="274311" y="455033"/>
                              <a:pt x="218734" y="309268"/>
                              <a:pt x="276665" y="405820"/>
                            </a:cubicBezTo>
                            <a:cubicBezTo>
                              <a:pt x="295969" y="437994"/>
                              <a:pt x="295570" y="504739"/>
                              <a:pt x="304800" y="532429"/>
                            </a:cubicBezTo>
                            <a:cubicBezTo>
                              <a:pt x="318198" y="572623"/>
                              <a:pt x="342983" y="581330"/>
                              <a:pt x="375138" y="602767"/>
                            </a:cubicBezTo>
                            <a:cubicBezTo>
                              <a:pt x="417989" y="667043"/>
                              <a:pt x="391317" y="633012"/>
                              <a:pt x="459545" y="701241"/>
                            </a:cubicBezTo>
                            <a:cubicBezTo>
                              <a:pt x="468923" y="710620"/>
                              <a:pt x="476644" y="722020"/>
                              <a:pt x="487680" y="729377"/>
                            </a:cubicBezTo>
                            <a:cubicBezTo>
                              <a:pt x="515815" y="748134"/>
                              <a:pt x="548176" y="761737"/>
                              <a:pt x="572086" y="785647"/>
                            </a:cubicBezTo>
                            <a:cubicBezTo>
                              <a:pt x="581465" y="795026"/>
                              <a:pt x="588359" y="807851"/>
                              <a:pt x="600222" y="813783"/>
                            </a:cubicBezTo>
                            <a:cubicBezTo>
                              <a:pt x="617515" y="822429"/>
                              <a:pt x="637902" y="822539"/>
                              <a:pt x="656492" y="827850"/>
                            </a:cubicBezTo>
                            <a:cubicBezTo>
                              <a:pt x="797793" y="868222"/>
                              <a:pt x="579016" y="811998"/>
                              <a:pt x="754966" y="855986"/>
                            </a:cubicBezTo>
                            <a:cubicBezTo>
                              <a:pt x="764345" y="865364"/>
                              <a:pt x="770519" y="879927"/>
                              <a:pt x="783102" y="884121"/>
                            </a:cubicBezTo>
                            <a:cubicBezTo>
                              <a:pt x="864438" y="911233"/>
                              <a:pt x="939245" y="892422"/>
                              <a:pt x="1022252" y="884121"/>
                            </a:cubicBezTo>
                            <a:cubicBezTo>
                              <a:pt x="1035492" y="880811"/>
                              <a:pt x="1104217" y="865157"/>
                              <a:pt x="1120726" y="855986"/>
                            </a:cubicBezTo>
                            <a:cubicBezTo>
                              <a:pt x="1160563" y="833854"/>
                              <a:pt x="1233498" y="785302"/>
                              <a:pt x="1261403" y="743444"/>
                            </a:cubicBezTo>
                            <a:cubicBezTo>
                              <a:pt x="1270781" y="729376"/>
                              <a:pt x="1282671" y="716691"/>
                              <a:pt x="1289538" y="701241"/>
                            </a:cubicBezTo>
                            <a:cubicBezTo>
                              <a:pt x="1301583" y="674140"/>
                              <a:pt x="1308295" y="644970"/>
                              <a:pt x="1317674" y="616835"/>
                            </a:cubicBezTo>
                            <a:cubicBezTo>
                              <a:pt x="1322363" y="602767"/>
                              <a:pt x="1328146" y="589018"/>
                              <a:pt x="1331742" y="574632"/>
                            </a:cubicBezTo>
                            <a:cubicBezTo>
                              <a:pt x="1336431" y="555875"/>
                              <a:pt x="1340253" y="536880"/>
                              <a:pt x="1345809" y="518361"/>
                            </a:cubicBezTo>
                            <a:cubicBezTo>
                              <a:pt x="1354331" y="489954"/>
                              <a:pt x="1357494" y="458631"/>
                              <a:pt x="1373945" y="433955"/>
                            </a:cubicBezTo>
                            <a:cubicBezTo>
                              <a:pt x="1392702" y="405820"/>
                              <a:pt x="1398136" y="360242"/>
                              <a:pt x="1430215" y="349549"/>
                            </a:cubicBezTo>
                            <a:lnTo>
                              <a:pt x="1472418" y="335481"/>
                            </a:lnTo>
                            <a:cubicBezTo>
                              <a:pt x="1478794" y="309979"/>
                              <a:pt x="1503205" y="206221"/>
                              <a:pt x="1514622" y="194804"/>
                            </a:cubicBezTo>
                            <a:lnTo>
                              <a:pt x="1556825" y="152601"/>
                            </a:lnTo>
                            <a:cubicBezTo>
                              <a:pt x="1596674" y="33047"/>
                              <a:pt x="1541097" y="178814"/>
                              <a:pt x="1599028" y="82263"/>
                            </a:cubicBezTo>
                            <a:cubicBezTo>
                              <a:pt x="1606657" y="69548"/>
                              <a:pt x="1605466" y="52775"/>
                              <a:pt x="1613095" y="40060"/>
                            </a:cubicBezTo>
                            <a:cubicBezTo>
                              <a:pt x="1619919" y="28687"/>
                              <a:pt x="1650609" y="21303"/>
                              <a:pt x="1641231" y="11924"/>
                            </a:cubicBezTo>
                            <a:cubicBezTo>
                              <a:pt x="1629308" y="0"/>
                              <a:pt x="1558555" y="53498"/>
                              <a:pt x="1556825" y="54127"/>
                            </a:cubicBezTo>
                            <a:cubicBezTo>
                              <a:pt x="1520485" y="67342"/>
                              <a:pt x="1482426" y="75906"/>
                              <a:pt x="1444283" y="82263"/>
                            </a:cubicBezTo>
                            <a:lnTo>
                              <a:pt x="1359877" y="9633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1594" name="Group 1593"/>
                      <p:cNvGrpSpPr/>
                      <p:nvPr/>
                    </p:nvGrpSpPr>
                    <p:grpSpPr>
                      <a:xfrm>
                        <a:off x="5795889" y="844062"/>
                        <a:ext cx="2335237" cy="1645920"/>
                        <a:chOff x="5795889" y="844062"/>
                        <a:chExt cx="2335237" cy="1645920"/>
                      </a:xfrm>
                      <a:grpFill/>
                    </p:grpSpPr>
                    <p:sp>
                      <p:nvSpPr>
                        <p:cNvPr id="1595" name="Freeform 1594"/>
                        <p:cNvSpPr/>
                        <p:nvPr/>
                      </p:nvSpPr>
                      <p:spPr>
                        <a:xfrm>
                          <a:off x="5814148" y="1266092"/>
                          <a:ext cx="111433" cy="359576"/>
                        </a:xfrm>
                        <a:custGeom>
                          <a:avLst/>
                          <a:gdLst>
                            <a:gd name="connsiteX0" fmla="*/ 23944 w 111433"/>
                            <a:gd name="connsiteY0" fmla="*/ 0 h 359576"/>
                            <a:gd name="connsiteX1" fmla="*/ 23944 w 111433"/>
                            <a:gd name="connsiteY1" fmla="*/ 126610 h 359576"/>
                            <a:gd name="connsiteX2" fmla="*/ 38012 w 111433"/>
                            <a:gd name="connsiteY2" fmla="*/ 239151 h 359576"/>
                            <a:gd name="connsiteX3" fmla="*/ 52080 w 111433"/>
                            <a:gd name="connsiteY3" fmla="*/ 337625 h 359576"/>
                            <a:gd name="connsiteX4" fmla="*/ 80215 w 111433"/>
                            <a:gd name="connsiteY4" fmla="*/ 211016 h 359576"/>
                            <a:gd name="connsiteX5" fmla="*/ 94283 w 111433"/>
                            <a:gd name="connsiteY5" fmla="*/ 168813 h 359576"/>
                            <a:gd name="connsiteX6" fmla="*/ 108350 w 111433"/>
                            <a:gd name="connsiteY6" fmla="*/ 28136 h 3595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11433" h="359576">
                              <a:moveTo>
                                <a:pt x="23944" y="0"/>
                              </a:moveTo>
                              <a:cubicBezTo>
                                <a:pt x="0" y="71837"/>
                                <a:pt x="9089" y="22626"/>
                                <a:pt x="23944" y="126610"/>
                              </a:cubicBezTo>
                              <a:cubicBezTo>
                                <a:pt x="29290" y="164036"/>
                                <a:pt x="33015" y="201677"/>
                                <a:pt x="38012" y="239151"/>
                              </a:cubicBezTo>
                              <a:cubicBezTo>
                                <a:pt x="42394" y="272018"/>
                                <a:pt x="47391" y="304800"/>
                                <a:pt x="52080" y="337625"/>
                              </a:cubicBezTo>
                              <a:cubicBezTo>
                                <a:pt x="83749" y="242614"/>
                                <a:pt x="47201" y="359576"/>
                                <a:pt x="80215" y="211016"/>
                              </a:cubicBezTo>
                              <a:cubicBezTo>
                                <a:pt x="83432" y="196540"/>
                                <a:pt x="89594" y="182881"/>
                                <a:pt x="94283" y="168813"/>
                              </a:cubicBezTo>
                              <a:cubicBezTo>
                                <a:pt x="111433" y="65905"/>
                                <a:pt x="108350" y="112930"/>
                                <a:pt x="108350" y="2813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96" name="Freeform 1595"/>
                        <p:cNvSpPr/>
                        <p:nvPr/>
                      </p:nvSpPr>
                      <p:spPr>
                        <a:xfrm>
                          <a:off x="5795889" y="844062"/>
                          <a:ext cx="1521749" cy="506436"/>
                        </a:xfrm>
                        <a:custGeom>
                          <a:avLst/>
                          <a:gdLst>
                            <a:gd name="connsiteX0" fmla="*/ 42203 w 1521749"/>
                            <a:gd name="connsiteY0" fmla="*/ 436098 h 506436"/>
                            <a:gd name="connsiteX1" fmla="*/ 28136 w 1521749"/>
                            <a:gd name="connsiteY1" fmla="*/ 323556 h 506436"/>
                            <a:gd name="connsiteX2" fmla="*/ 0 w 1521749"/>
                            <a:gd name="connsiteY2" fmla="*/ 239150 h 506436"/>
                            <a:gd name="connsiteX3" fmla="*/ 14068 w 1521749"/>
                            <a:gd name="connsiteY3" fmla="*/ 112541 h 506436"/>
                            <a:gd name="connsiteX4" fmla="*/ 42203 w 1521749"/>
                            <a:gd name="connsiteY4" fmla="*/ 70338 h 506436"/>
                            <a:gd name="connsiteX5" fmla="*/ 112542 w 1521749"/>
                            <a:gd name="connsiteY5" fmla="*/ 14067 h 506436"/>
                            <a:gd name="connsiteX6" fmla="*/ 154745 w 1521749"/>
                            <a:gd name="connsiteY6" fmla="*/ 0 h 506436"/>
                            <a:gd name="connsiteX7" fmla="*/ 253219 w 1521749"/>
                            <a:gd name="connsiteY7" fmla="*/ 14067 h 506436"/>
                            <a:gd name="connsiteX8" fmla="*/ 281354 w 1521749"/>
                            <a:gd name="connsiteY8" fmla="*/ 42203 h 506436"/>
                            <a:gd name="connsiteX9" fmla="*/ 323557 w 1521749"/>
                            <a:gd name="connsiteY9" fmla="*/ 56270 h 506436"/>
                            <a:gd name="connsiteX10" fmla="*/ 379828 w 1521749"/>
                            <a:gd name="connsiteY10" fmla="*/ 140676 h 506436"/>
                            <a:gd name="connsiteX11" fmla="*/ 436099 w 1521749"/>
                            <a:gd name="connsiteY11" fmla="*/ 225083 h 506436"/>
                            <a:gd name="connsiteX12" fmla="*/ 450166 w 1521749"/>
                            <a:gd name="connsiteY12" fmla="*/ 267286 h 506436"/>
                            <a:gd name="connsiteX13" fmla="*/ 478302 w 1521749"/>
                            <a:gd name="connsiteY13" fmla="*/ 323556 h 506436"/>
                            <a:gd name="connsiteX14" fmla="*/ 534573 w 1521749"/>
                            <a:gd name="connsiteY14" fmla="*/ 393895 h 506436"/>
                            <a:gd name="connsiteX15" fmla="*/ 576776 w 1521749"/>
                            <a:gd name="connsiteY15" fmla="*/ 422030 h 506436"/>
                            <a:gd name="connsiteX16" fmla="*/ 604911 w 1521749"/>
                            <a:gd name="connsiteY16" fmla="*/ 450166 h 506436"/>
                            <a:gd name="connsiteX17" fmla="*/ 787791 w 1521749"/>
                            <a:gd name="connsiteY17" fmla="*/ 506436 h 506436"/>
                            <a:gd name="connsiteX18" fmla="*/ 1069145 w 1521749"/>
                            <a:gd name="connsiteY18" fmla="*/ 492369 h 506436"/>
                            <a:gd name="connsiteX19" fmla="*/ 1125416 w 1521749"/>
                            <a:gd name="connsiteY19" fmla="*/ 478301 h 506436"/>
                            <a:gd name="connsiteX20" fmla="*/ 1209822 w 1521749"/>
                            <a:gd name="connsiteY20" fmla="*/ 422030 h 506436"/>
                            <a:gd name="connsiteX21" fmla="*/ 1308296 w 1521749"/>
                            <a:gd name="connsiteY21" fmla="*/ 379827 h 506436"/>
                            <a:gd name="connsiteX22" fmla="*/ 1392702 w 1521749"/>
                            <a:gd name="connsiteY22" fmla="*/ 323556 h 506436"/>
                            <a:gd name="connsiteX23" fmla="*/ 1420837 w 1521749"/>
                            <a:gd name="connsiteY23" fmla="*/ 281353 h 506436"/>
                            <a:gd name="connsiteX24" fmla="*/ 1491176 w 1521749"/>
                            <a:gd name="connsiteY24" fmla="*/ 225083 h 506436"/>
                            <a:gd name="connsiteX25" fmla="*/ 1519311 w 1521749"/>
                            <a:gd name="connsiteY25" fmla="*/ 267286 h 506436"/>
                            <a:gd name="connsiteX26" fmla="*/ 1505243 w 1521749"/>
                            <a:gd name="connsiteY26" fmla="*/ 309489 h 506436"/>
                            <a:gd name="connsiteX27" fmla="*/ 1434905 w 1521749"/>
                            <a:gd name="connsiteY27" fmla="*/ 393895 h 506436"/>
                            <a:gd name="connsiteX28" fmla="*/ 1420837 w 1521749"/>
                            <a:gd name="connsiteY28" fmla="*/ 422030 h 5064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1521749" h="506436">
                              <a:moveTo>
                                <a:pt x="42203" y="436098"/>
                              </a:moveTo>
                              <a:cubicBezTo>
                                <a:pt x="37514" y="398584"/>
                                <a:pt x="36057" y="360523"/>
                                <a:pt x="28136" y="323556"/>
                              </a:cubicBezTo>
                              <a:cubicBezTo>
                                <a:pt x="21922" y="294557"/>
                                <a:pt x="0" y="239150"/>
                                <a:pt x="0" y="239150"/>
                              </a:cubicBezTo>
                              <a:cubicBezTo>
                                <a:pt x="4689" y="196947"/>
                                <a:pt x="3769" y="153736"/>
                                <a:pt x="14068" y="112541"/>
                              </a:cubicBezTo>
                              <a:cubicBezTo>
                                <a:pt x="18169" y="96139"/>
                                <a:pt x="31641" y="83540"/>
                                <a:pt x="42203" y="70338"/>
                              </a:cubicBezTo>
                              <a:cubicBezTo>
                                <a:pt x="59647" y="48533"/>
                                <a:pt x="88173" y="26251"/>
                                <a:pt x="112542" y="14067"/>
                              </a:cubicBezTo>
                              <a:cubicBezTo>
                                <a:pt x="125805" y="7435"/>
                                <a:pt x="140677" y="4689"/>
                                <a:pt x="154745" y="0"/>
                              </a:cubicBezTo>
                              <a:cubicBezTo>
                                <a:pt x="187570" y="4689"/>
                                <a:pt x="221763" y="3582"/>
                                <a:pt x="253219" y="14067"/>
                              </a:cubicBezTo>
                              <a:cubicBezTo>
                                <a:pt x="265802" y="18261"/>
                                <a:pt x="269981" y="35379"/>
                                <a:pt x="281354" y="42203"/>
                              </a:cubicBezTo>
                              <a:cubicBezTo>
                                <a:pt x="294069" y="49832"/>
                                <a:pt x="309489" y="51581"/>
                                <a:pt x="323557" y="56270"/>
                              </a:cubicBezTo>
                              <a:cubicBezTo>
                                <a:pt x="377294" y="110007"/>
                                <a:pt x="328728" y="55510"/>
                                <a:pt x="379828" y="140676"/>
                              </a:cubicBezTo>
                              <a:cubicBezTo>
                                <a:pt x="397226" y="169672"/>
                                <a:pt x="436099" y="225083"/>
                                <a:pt x="436099" y="225083"/>
                              </a:cubicBezTo>
                              <a:cubicBezTo>
                                <a:pt x="440788" y="239151"/>
                                <a:pt x="444325" y="253656"/>
                                <a:pt x="450166" y="267286"/>
                              </a:cubicBezTo>
                              <a:cubicBezTo>
                                <a:pt x="458427" y="286561"/>
                                <a:pt x="467898" y="305348"/>
                                <a:pt x="478302" y="323556"/>
                              </a:cubicBezTo>
                              <a:cubicBezTo>
                                <a:pt x="493698" y="350499"/>
                                <a:pt x="510246" y="374434"/>
                                <a:pt x="534573" y="393895"/>
                              </a:cubicBezTo>
                              <a:cubicBezTo>
                                <a:pt x="547775" y="404457"/>
                                <a:pt x="563574" y="411468"/>
                                <a:pt x="576776" y="422030"/>
                              </a:cubicBezTo>
                              <a:cubicBezTo>
                                <a:pt x="587133" y="430316"/>
                                <a:pt x="593048" y="444234"/>
                                <a:pt x="604911" y="450166"/>
                              </a:cubicBezTo>
                              <a:cubicBezTo>
                                <a:pt x="630864" y="463143"/>
                                <a:pt x="765365" y="500029"/>
                                <a:pt x="787791" y="506436"/>
                              </a:cubicBezTo>
                              <a:cubicBezTo>
                                <a:pt x="881576" y="501747"/>
                                <a:pt x="975568" y="500167"/>
                                <a:pt x="1069145" y="492369"/>
                              </a:cubicBezTo>
                              <a:cubicBezTo>
                                <a:pt x="1088413" y="490763"/>
                                <a:pt x="1108123" y="486948"/>
                                <a:pt x="1125416" y="478301"/>
                              </a:cubicBezTo>
                              <a:cubicBezTo>
                                <a:pt x="1155661" y="463179"/>
                                <a:pt x="1177743" y="432723"/>
                                <a:pt x="1209822" y="422030"/>
                              </a:cubicBezTo>
                              <a:cubicBezTo>
                                <a:pt x="1253484" y="407477"/>
                                <a:pt x="1264834" y="405904"/>
                                <a:pt x="1308296" y="379827"/>
                              </a:cubicBezTo>
                              <a:cubicBezTo>
                                <a:pt x="1337292" y="362429"/>
                                <a:pt x="1392702" y="323556"/>
                                <a:pt x="1392702" y="323556"/>
                              </a:cubicBezTo>
                              <a:cubicBezTo>
                                <a:pt x="1402080" y="309488"/>
                                <a:pt x="1410275" y="294555"/>
                                <a:pt x="1420837" y="281353"/>
                              </a:cubicBezTo>
                              <a:cubicBezTo>
                                <a:pt x="1443745" y="252719"/>
                                <a:pt x="1459842" y="245972"/>
                                <a:pt x="1491176" y="225083"/>
                              </a:cubicBezTo>
                              <a:cubicBezTo>
                                <a:pt x="1500554" y="239151"/>
                                <a:pt x="1516532" y="250609"/>
                                <a:pt x="1519311" y="267286"/>
                              </a:cubicBezTo>
                              <a:cubicBezTo>
                                <a:pt x="1521749" y="281913"/>
                                <a:pt x="1511875" y="296226"/>
                                <a:pt x="1505243" y="309489"/>
                              </a:cubicBezTo>
                              <a:cubicBezTo>
                                <a:pt x="1476844" y="366287"/>
                                <a:pt x="1476388" y="342041"/>
                                <a:pt x="1434905" y="393895"/>
                              </a:cubicBezTo>
                              <a:cubicBezTo>
                                <a:pt x="1428355" y="402083"/>
                                <a:pt x="1425526" y="412652"/>
                                <a:pt x="1420837" y="42203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97" name="Freeform 1596"/>
                        <p:cNvSpPr/>
                        <p:nvPr/>
                      </p:nvSpPr>
                      <p:spPr>
                        <a:xfrm>
                          <a:off x="7272997" y="1252025"/>
                          <a:ext cx="845543" cy="295421"/>
                        </a:xfrm>
                        <a:custGeom>
                          <a:avLst/>
                          <a:gdLst>
                            <a:gd name="connsiteX0" fmla="*/ 0 w 845543"/>
                            <a:gd name="connsiteY0" fmla="*/ 295421 h 295421"/>
                            <a:gd name="connsiteX1" fmla="*/ 351692 w 845543"/>
                            <a:gd name="connsiteY1" fmla="*/ 281353 h 295421"/>
                            <a:gd name="connsiteX2" fmla="*/ 450166 w 845543"/>
                            <a:gd name="connsiteY2" fmla="*/ 267286 h 295421"/>
                            <a:gd name="connsiteX3" fmla="*/ 492369 w 845543"/>
                            <a:gd name="connsiteY3" fmla="*/ 253218 h 295421"/>
                            <a:gd name="connsiteX4" fmla="*/ 815926 w 845543"/>
                            <a:gd name="connsiteY4" fmla="*/ 239150 h 295421"/>
                            <a:gd name="connsiteX5" fmla="*/ 815926 w 845543"/>
                            <a:gd name="connsiteY5" fmla="*/ 154744 h 295421"/>
                            <a:gd name="connsiteX6" fmla="*/ 759655 w 845543"/>
                            <a:gd name="connsiteY6" fmla="*/ 140677 h 295421"/>
                            <a:gd name="connsiteX7" fmla="*/ 745588 w 845543"/>
                            <a:gd name="connsiteY7" fmla="*/ 98473 h 295421"/>
                            <a:gd name="connsiteX8" fmla="*/ 829994 w 845543"/>
                            <a:gd name="connsiteY8" fmla="*/ 14067 h 295421"/>
                            <a:gd name="connsiteX9" fmla="*/ 844061 w 845543"/>
                            <a:gd name="connsiteY9" fmla="*/ 0 h 2954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845543" h="295421">
                              <a:moveTo>
                                <a:pt x="0" y="295421"/>
                              </a:moveTo>
                              <a:cubicBezTo>
                                <a:pt x="117231" y="290732"/>
                                <a:pt x="234596" y="288671"/>
                                <a:pt x="351692" y="281353"/>
                              </a:cubicBezTo>
                              <a:cubicBezTo>
                                <a:pt x="384785" y="279285"/>
                                <a:pt x="417652" y="273789"/>
                                <a:pt x="450166" y="267286"/>
                              </a:cubicBezTo>
                              <a:cubicBezTo>
                                <a:pt x="464707" y="264378"/>
                                <a:pt x="477584" y="254355"/>
                                <a:pt x="492369" y="253218"/>
                              </a:cubicBezTo>
                              <a:cubicBezTo>
                                <a:pt x="600005" y="244938"/>
                                <a:pt x="708074" y="243839"/>
                                <a:pt x="815926" y="239150"/>
                              </a:cubicBezTo>
                              <a:cubicBezTo>
                                <a:pt x="823824" y="215457"/>
                                <a:pt x="845543" y="178437"/>
                                <a:pt x="815926" y="154744"/>
                              </a:cubicBezTo>
                              <a:cubicBezTo>
                                <a:pt x="800828" y="142666"/>
                                <a:pt x="778412" y="145366"/>
                                <a:pt x="759655" y="140677"/>
                              </a:cubicBezTo>
                              <a:cubicBezTo>
                                <a:pt x="754966" y="126609"/>
                                <a:pt x="738386" y="111436"/>
                                <a:pt x="745588" y="98473"/>
                              </a:cubicBezTo>
                              <a:cubicBezTo>
                                <a:pt x="764911" y="63691"/>
                                <a:pt x="801859" y="42202"/>
                                <a:pt x="829994" y="14067"/>
                              </a:cubicBezTo>
                              <a:lnTo>
                                <a:pt x="844061" y="0"/>
                              </a:ln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98" name="Freeform 1597"/>
                        <p:cNvSpPr/>
                        <p:nvPr/>
                      </p:nvSpPr>
                      <p:spPr>
                        <a:xfrm>
                          <a:off x="7765366" y="1195754"/>
                          <a:ext cx="365760" cy="84406"/>
                        </a:xfrm>
                        <a:custGeom>
                          <a:avLst/>
                          <a:gdLst>
                            <a:gd name="connsiteX0" fmla="*/ 0 w 365760"/>
                            <a:gd name="connsiteY0" fmla="*/ 28135 h 84406"/>
                            <a:gd name="connsiteX1" fmla="*/ 225083 w 365760"/>
                            <a:gd name="connsiteY1" fmla="*/ 14068 h 84406"/>
                            <a:gd name="connsiteX2" fmla="*/ 281354 w 365760"/>
                            <a:gd name="connsiteY2" fmla="*/ 0 h 84406"/>
                            <a:gd name="connsiteX3" fmla="*/ 365760 w 365760"/>
                            <a:gd name="connsiteY3" fmla="*/ 14068 h 84406"/>
                            <a:gd name="connsiteX4" fmla="*/ 351692 w 365760"/>
                            <a:gd name="connsiteY4" fmla="*/ 70338 h 84406"/>
                            <a:gd name="connsiteX5" fmla="*/ 309489 w 365760"/>
                            <a:gd name="connsiteY5" fmla="*/ 84406 h 844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760" h="84406">
                              <a:moveTo>
                                <a:pt x="0" y="28135"/>
                              </a:moveTo>
                              <a:cubicBezTo>
                                <a:pt x="75028" y="23446"/>
                                <a:pt x="150282" y="21548"/>
                                <a:pt x="225083" y="14068"/>
                              </a:cubicBezTo>
                              <a:cubicBezTo>
                                <a:pt x="244321" y="12144"/>
                                <a:pt x="262020" y="0"/>
                                <a:pt x="281354" y="0"/>
                              </a:cubicBezTo>
                              <a:cubicBezTo>
                                <a:pt x="309877" y="0"/>
                                <a:pt x="337625" y="9379"/>
                                <a:pt x="365760" y="14068"/>
                              </a:cubicBezTo>
                              <a:cubicBezTo>
                                <a:pt x="361071" y="32825"/>
                                <a:pt x="363770" y="55241"/>
                                <a:pt x="351692" y="70338"/>
                              </a:cubicBezTo>
                              <a:cubicBezTo>
                                <a:pt x="342429" y="81917"/>
                                <a:pt x="309489" y="84406"/>
                                <a:pt x="309489" y="8440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99" name="Freeform 1598"/>
                        <p:cNvSpPr/>
                        <p:nvPr/>
                      </p:nvSpPr>
                      <p:spPr>
                        <a:xfrm>
                          <a:off x="6386732" y="1083212"/>
                          <a:ext cx="1181686" cy="548640"/>
                        </a:xfrm>
                        <a:custGeom>
                          <a:avLst/>
                          <a:gdLst>
                            <a:gd name="connsiteX0" fmla="*/ 0 w 1181686"/>
                            <a:gd name="connsiteY0" fmla="*/ 225083 h 548640"/>
                            <a:gd name="connsiteX1" fmla="*/ 28136 w 1181686"/>
                            <a:gd name="connsiteY1" fmla="*/ 295422 h 548640"/>
                            <a:gd name="connsiteX2" fmla="*/ 42203 w 1181686"/>
                            <a:gd name="connsiteY2" fmla="*/ 337625 h 548640"/>
                            <a:gd name="connsiteX3" fmla="*/ 112542 w 1181686"/>
                            <a:gd name="connsiteY3" fmla="*/ 450166 h 548640"/>
                            <a:gd name="connsiteX4" fmla="*/ 154745 w 1181686"/>
                            <a:gd name="connsiteY4" fmla="*/ 478302 h 548640"/>
                            <a:gd name="connsiteX5" fmla="*/ 211016 w 1181686"/>
                            <a:gd name="connsiteY5" fmla="*/ 520505 h 548640"/>
                            <a:gd name="connsiteX6" fmla="*/ 295422 w 1181686"/>
                            <a:gd name="connsiteY6" fmla="*/ 534573 h 548640"/>
                            <a:gd name="connsiteX7" fmla="*/ 337625 w 1181686"/>
                            <a:gd name="connsiteY7" fmla="*/ 548640 h 548640"/>
                            <a:gd name="connsiteX8" fmla="*/ 506437 w 1181686"/>
                            <a:gd name="connsiteY8" fmla="*/ 534573 h 548640"/>
                            <a:gd name="connsiteX9" fmla="*/ 590843 w 1181686"/>
                            <a:gd name="connsiteY9" fmla="*/ 492370 h 548640"/>
                            <a:gd name="connsiteX10" fmla="*/ 675250 w 1181686"/>
                            <a:gd name="connsiteY10" fmla="*/ 464234 h 548640"/>
                            <a:gd name="connsiteX11" fmla="*/ 717453 w 1181686"/>
                            <a:gd name="connsiteY11" fmla="*/ 436099 h 548640"/>
                            <a:gd name="connsiteX12" fmla="*/ 801859 w 1181686"/>
                            <a:gd name="connsiteY12" fmla="*/ 407963 h 548640"/>
                            <a:gd name="connsiteX13" fmla="*/ 928468 w 1181686"/>
                            <a:gd name="connsiteY13" fmla="*/ 337625 h 548640"/>
                            <a:gd name="connsiteX14" fmla="*/ 970671 w 1181686"/>
                            <a:gd name="connsiteY14" fmla="*/ 295422 h 548640"/>
                            <a:gd name="connsiteX15" fmla="*/ 1026942 w 1181686"/>
                            <a:gd name="connsiteY15" fmla="*/ 225083 h 548640"/>
                            <a:gd name="connsiteX16" fmla="*/ 1069145 w 1181686"/>
                            <a:gd name="connsiteY16" fmla="*/ 140677 h 548640"/>
                            <a:gd name="connsiteX17" fmla="*/ 1111348 w 1181686"/>
                            <a:gd name="connsiteY17" fmla="*/ 126610 h 548640"/>
                            <a:gd name="connsiteX18" fmla="*/ 1125416 w 1181686"/>
                            <a:gd name="connsiteY18" fmla="*/ 84406 h 548640"/>
                            <a:gd name="connsiteX19" fmla="*/ 1181686 w 1181686"/>
                            <a:gd name="connsiteY19" fmla="*/ 0 h 5486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181686" h="548640">
                              <a:moveTo>
                                <a:pt x="0" y="225083"/>
                              </a:moveTo>
                              <a:cubicBezTo>
                                <a:pt x="9379" y="248529"/>
                                <a:pt x="19269" y="271777"/>
                                <a:pt x="28136" y="295422"/>
                              </a:cubicBezTo>
                              <a:cubicBezTo>
                                <a:pt x="33343" y="309306"/>
                                <a:pt x="36362" y="323995"/>
                                <a:pt x="42203" y="337625"/>
                              </a:cubicBezTo>
                              <a:cubicBezTo>
                                <a:pt x="58918" y="376627"/>
                                <a:pt x="82248" y="419872"/>
                                <a:pt x="112542" y="450166"/>
                              </a:cubicBezTo>
                              <a:cubicBezTo>
                                <a:pt x="124497" y="462121"/>
                                <a:pt x="140987" y="468475"/>
                                <a:pt x="154745" y="478302"/>
                              </a:cubicBezTo>
                              <a:cubicBezTo>
                                <a:pt x="173824" y="491930"/>
                                <a:pt x="189247" y="511797"/>
                                <a:pt x="211016" y="520505"/>
                              </a:cubicBezTo>
                              <a:cubicBezTo>
                                <a:pt x="237499" y="531098"/>
                                <a:pt x="267578" y="528385"/>
                                <a:pt x="295422" y="534573"/>
                              </a:cubicBezTo>
                              <a:cubicBezTo>
                                <a:pt x="309897" y="537790"/>
                                <a:pt x="323557" y="543951"/>
                                <a:pt x="337625" y="548640"/>
                              </a:cubicBezTo>
                              <a:cubicBezTo>
                                <a:pt x="393896" y="543951"/>
                                <a:pt x="450467" y="542036"/>
                                <a:pt x="506437" y="534573"/>
                              </a:cubicBezTo>
                              <a:cubicBezTo>
                                <a:pt x="561404" y="527244"/>
                                <a:pt x="540037" y="514951"/>
                                <a:pt x="590843" y="492370"/>
                              </a:cubicBezTo>
                              <a:cubicBezTo>
                                <a:pt x="617944" y="480325"/>
                                <a:pt x="650573" y="480685"/>
                                <a:pt x="675250" y="464234"/>
                              </a:cubicBezTo>
                              <a:cubicBezTo>
                                <a:pt x="689318" y="454856"/>
                                <a:pt x="702003" y="442966"/>
                                <a:pt x="717453" y="436099"/>
                              </a:cubicBezTo>
                              <a:cubicBezTo>
                                <a:pt x="744554" y="424054"/>
                                <a:pt x="777183" y="424414"/>
                                <a:pt x="801859" y="407963"/>
                              </a:cubicBezTo>
                              <a:cubicBezTo>
                                <a:pt x="898603" y="343468"/>
                                <a:pt x="854186" y="362386"/>
                                <a:pt x="928468" y="337625"/>
                              </a:cubicBezTo>
                              <a:cubicBezTo>
                                <a:pt x="942536" y="323557"/>
                                <a:pt x="957935" y="310706"/>
                                <a:pt x="970671" y="295422"/>
                              </a:cubicBezTo>
                              <a:cubicBezTo>
                                <a:pt x="1059402" y="188944"/>
                                <a:pt x="945086" y="306939"/>
                                <a:pt x="1026942" y="225083"/>
                              </a:cubicBezTo>
                              <a:cubicBezTo>
                                <a:pt x="1036209" y="197282"/>
                                <a:pt x="1044355" y="160509"/>
                                <a:pt x="1069145" y="140677"/>
                              </a:cubicBezTo>
                              <a:cubicBezTo>
                                <a:pt x="1080724" y="131414"/>
                                <a:pt x="1097280" y="131299"/>
                                <a:pt x="1111348" y="126610"/>
                              </a:cubicBezTo>
                              <a:cubicBezTo>
                                <a:pt x="1116037" y="112542"/>
                                <a:pt x="1118214" y="97369"/>
                                <a:pt x="1125416" y="84406"/>
                              </a:cubicBezTo>
                              <a:cubicBezTo>
                                <a:pt x="1141838" y="54847"/>
                                <a:pt x="1181686" y="0"/>
                                <a:pt x="1181686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600" name="Freeform 1599"/>
                        <p:cNvSpPr/>
                        <p:nvPr/>
                      </p:nvSpPr>
                      <p:spPr>
                        <a:xfrm>
                          <a:off x="6492081" y="1899138"/>
                          <a:ext cx="466164" cy="537859"/>
                        </a:xfrm>
                        <a:custGeom>
                          <a:avLst/>
                          <a:gdLst>
                            <a:gd name="connsiteX0" fmla="*/ 204141 w 466164"/>
                            <a:gd name="connsiteY0" fmla="*/ 0 h 537859"/>
                            <a:gd name="connsiteX1" fmla="*/ 232276 w 466164"/>
                            <a:gd name="connsiteY1" fmla="*/ 42204 h 537859"/>
                            <a:gd name="connsiteX2" fmla="*/ 274479 w 466164"/>
                            <a:gd name="connsiteY2" fmla="*/ 140677 h 537859"/>
                            <a:gd name="connsiteX3" fmla="*/ 302614 w 466164"/>
                            <a:gd name="connsiteY3" fmla="*/ 168813 h 537859"/>
                            <a:gd name="connsiteX4" fmla="*/ 288547 w 466164"/>
                            <a:gd name="connsiteY4" fmla="*/ 225084 h 537859"/>
                            <a:gd name="connsiteX5" fmla="*/ 204141 w 466164"/>
                            <a:gd name="connsiteY5" fmla="*/ 281354 h 537859"/>
                            <a:gd name="connsiteX6" fmla="*/ 161937 w 466164"/>
                            <a:gd name="connsiteY6" fmla="*/ 351693 h 537859"/>
                            <a:gd name="connsiteX7" fmla="*/ 119734 w 466164"/>
                            <a:gd name="connsiteY7" fmla="*/ 323557 h 537859"/>
                            <a:gd name="connsiteX8" fmla="*/ 77531 w 466164"/>
                            <a:gd name="connsiteY8" fmla="*/ 309490 h 537859"/>
                            <a:gd name="connsiteX9" fmla="*/ 35328 w 466164"/>
                            <a:gd name="connsiteY9" fmla="*/ 323557 h 537859"/>
                            <a:gd name="connsiteX10" fmla="*/ 7193 w 466164"/>
                            <a:gd name="connsiteY10" fmla="*/ 407964 h 537859"/>
                            <a:gd name="connsiteX11" fmla="*/ 21261 w 466164"/>
                            <a:gd name="connsiteY11" fmla="*/ 351693 h 537859"/>
                            <a:gd name="connsiteX12" fmla="*/ 77531 w 466164"/>
                            <a:gd name="connsiteY12" fmla="*/ 337625 h 537859"/>
                            <a:gd name="connsiteX13" fmla="*/ 119734 w 466164"/>
                            <a:gd name="connsiteY13" fmla="*/ 323557 h 537859"/>
                            <a:gd name="connsiteX14" fmla="*/ 147870 w 466164"/>
                            <a:gd name="connsiteY14" fmla="*/ 365760 h 537859"/>
                            <a:gd name="connsiteX15" fmla="*/ 161937 w 466164"/>
                            <a:gd name="connsiteY15" fmla="*/ 436099 h 537859"/>
                            <a:gd name="connsiteX16" fmla="*/ 119734 w 466164"/>
                            <a:gd name="connsiteY16" fmla="*/ 464234 h 537859"/>
                            <a:gd name="connsiteX17" fmla="*/ 35328 w 466164"/>
                            <a:gd name="connsiteY17" fmla="*/ 492370 h 537859"/>
                            <a:gd name="connsiteX18" fmla="*/ 204141 w 466164"/>
                            <a:gd name="connsiteY18" fmla="*/ 492370 h 537859"/>
                            <a:gd name="connsiteX19" fmla="*/ 190073 w 466164"/>
                            <a:gd name="connsiteY19" fmla="*/ 407964 h 537859"/>
                            <a:gd name="connsiteX20" fmla="*/ 274479 w 466164"/>
                            <a:gd name="connsiteY20" fmla="*/ 422031 h 537859"/>
                            <a:gd name="connsiteX21" fmla="*/ 316682 w 466164"/>
                            <a:gd name="connsiteY21" fmla="*/ 450167 h 537859"/>
                            <a:gd name="connsiteX22" fmla="*/ 302614 w 466164"/>
                            <a:gd name="connsiteY22" fmla="*/ 407964 h 537859"/>
                            <a:gd name="connsiteX23" fmla="*/ 218208 w 466164"/>
                            <a:gd name="connsiteY23" fmla="*/ 393896 h 537859"/>
                            <a:gd name="connsiteX24" fmla="*/ 246344 w 466164"/>
                            <a:gd name="connsiteY24" fmla="*/ 365760 h 537859"/>
                            <a:gd name="connsiteX25" fmla="*/ 372953 w 466164"/>
                            <a:gd name="connsiteY25" fmla="*/ 70339 h 537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</a:cxnLst>
                          <a:rect l="l" t="t" r="r" b="b"/>
                          <a:pathLst>
                            <a:path w="466164" h="537859">
                              <a:moveTo>
                                <a:pt x="204141" y="0"/>
                              </a:moveTo>
                              <a:cubicBezTo>
                                <a:pt x="213519" y="14068"/>
                                <a:pt x="224715" y="27081"/>
                                <a:pt x="232276" y="42204"/>
                              </a:cubicBezTo>
                              <a:cubicBezTo>
                                <a:pt x="269788" y="117228"/>
                                <a:pt x="215937" y="52863"/>
                                <a:pt x="274479" y="140677"/>
                              </a:cubicBezTo>
                              <a:cubicBezTo>
                                <a:pt x="281836" y="151713"/>
                                <a:pt x="293236" y="159434"/>
                                <a:pt x="302614" y="168813"/>
                              </a:cubicBezTo>
                              <a:cubicBezTo>
                                <a:pt x="297925" y="187570"/>
                                <a:pt x="297194" y="207791"/>
                                <a:pt x="288547" y="225084"/>
                              </a:cubicBezTo>
                              <a:cubicBezTo>
                                <a:pt x="274226" y="253725"/>
                                <a:pt x="226984" y="269932"/>
                                <a:pt x="204141" y="281354"/>
                              </a:cubicBezTo>
                              <a:cubicBezTo>
                                <a:pt x="200272" y="292961"/>
                                <a:pt x="187684" y="351693"/>
                                <a:pt x="161937" y="351693"/>
                              </a:cubicBezTo>
                              <a:cubicBezTo>
                                <a:pt x="145030" y="351693"/>
                                <a:pt x="134856" y="331118"/>
                                <a:pt x="119734" y="323557"/>
                              </a:cubicBezTo>
                              <a:cubicBezTo>
                                <a:pt x="106471" y="316925"/>
                                <a:pt x="91599" y="314179"/>
                                <a:pt x="77531" y="309490"/>
                              </a:cubicBezTo>
                              <a:cubicBezTo>
                                <a:pt x="63463" y="314179"/>
                                <a:pt x="43947" y="311490"/>
                                <a:pt x="35328" y="323557"/>
                              </a:cubicBezTo>
                              <a:cubicBezTo>
                                <a:pt x="18090" y="347690"/>
                                <a:pt x="0" y="436736"/>
                                <a:pt x="7193" y="407964"/>
                              </a:cubicBezTo>
                              <a:cubicBezTo>
                                <a:pt x="11882" y="389207"/>
                                <a:pt x="7590" y="365365"/>
                                <a:pt x="21261" y="351693"/>
                              </a:cubicBezTo>
                              <a:cubicBezTo>
                                <a:pt x="34932" y="338022"/>
                                <a:pt x="58941" y="342937"/>
                                <a:pt x="77531" y="337625"/>
                              </a:cubicBezTo>
                              <a:cubicBezTo>
                                <a:pt x="91789" y="333551"/>
                                <a:pt x="105666" y="328246"/>
                                <a:pt x="119734" y="323557"/>
                              </a:cubicBezTo>
                              <a:cubicBezTo>
                                <a:pt x="129113" y="337625"/>
                                <a:pt x="137308" y="352558"/>
                                <a:pt x="147870" y="365760"/>
                              </a:cubicBezTo>
                              <a:cubicBezTo>
                                <a:pt x="171195" y="394916"/>
                                <a:pt x="197300" y="391896"/>
                                <a:pt x="161937" y="436099"/>
                              </a:cubicBezTo>
                              <a:cubicBezTo>
                                <a:pt x="151375" y="449301"/>
                                <a:pt x="135184" y="457367"/>
                                <a:pt x="119734" y="464234"/>
                              </a:cubicBezTo>
                              <a:cubicBezTo>
                                <a:pt x="92633" y="476279"/>
                                <a:pt x="35328" y="492370"/>
                                <a:pt x="35328" y="492370"/>
                              </a:cubicBezTo>
                              <a:cubicBezTo>
                                <a:pt x="86610" y="509463"/>
                                <a:pt x="152152" y="537859"/>
                                <a:pt x="204141" y="492370"/>
                              </a:cubicBezTo>
                              <a:cubicBezTo>
                                <a:pt x="225607" y="473587"/>
                                <a:pt x="169904" y="428133"/>
                                <a:pt x="190073" y="407964"/>
                              </a:cubicBezTo>
                              <a:cubicBezTo>
                                <a:pt x="210242" y="387795"/>
                                <a:pt x="246344" y="417342"/>
                                <a:pt x="274479" y="422031"/>
                              </a:cubicBezTo>
                              <a:cubicBezTo>
                                <a:pt x="288547" y="431410"/>
                                <a:pt x="301559" y="457728"/>
                                <a:pt x="316682" y="450167"/>
                              </a:cubicBezTo>
                              <a:cubicBezTo>
                                <a:pt x="329945" y="443536"/>
                                <a:pt x="315489" y="415321"/>
                                <a:pt x="302614" y="407964"/>
                              </a:cubicBezTo>
                              <a:cubicBezTo>
                                <a:pt x="277849" y="393812"/>
                                <a:pt x="246343" y="398585"/>
                                <a:pt x="218208" y="393896"/>
                              </a:cubicBezTo>
                              <a:cubicBezTo>
                                <a:pt x="227587" y="384517"/>
                                <a:pt x="233548" y="369250"/>
                                <a:pt x="246344" y="365760"/>
                              </a:cubicBezTo>
                              <a:cubicBezTo>
                                <a:pt x="466164" y="305809"/>
                                <a:pt x="372953" y="472623"/>
                                <a:pt x="372953" y="70339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601" name="Freeform 1600"/>
                        <p:cNvSpPr/>
                        <p:nvPr/>
                      </p:nvSpPr>
                      <p:spPr>
                        <a:xfrm>
                          <a:off x="6893169" y="1800665"/>
                          <a:ext cx="253219" cy="689317"/>
                        </a:xfrm>
                        <a:custGeom>
                          <a:avLst/>
                          <a:gdLst>
                            <a:gd name="connsiteX0" fmla="*/ 28136 w 253219"/>
                            <a:gd name="connsiteY0" fmla="*/ 0 h 689317"/>
                            <a:gd name="connsiteX1" fmla="*/ 70339 w 253219"/>
                            <a:gd name="connsiteY1" fmla="*/ 42203 h 689317"/>
                            <a:gd name="connsiteX2" fmla="*/ 98474 w 253219"/>
                            <a:gd name="connsiteY2" fmla="*/ 126609 h 689317"/>
                            <a:gd name="connsiteX3" fmla="*/ 154745 w 253219"/>
                            <a:gd name="connsiteY3" fmla="*/ 239150 h 689317"/>
                            <a:gd name="connsiteX4" fmla="*/ 182880 w 253219"/>
                            <a:gd name="connsiteY4" fmla="*/ 295421 h 689317"/>
                            <a:gd name="connsiteX5" fmla="*/ 154745 w 253219"/>
                            <a:gd name="connsiteY5" fmla="*/ 407963 h 689317"/>
                            <a:gd name="connsiteX6" fmla="*/ 140677 w 253219"/>
                            <a:gd name="connsiteY6" fmla="*/ 464233 h 689317"/>
                            <a:gd name="connsiteX7" fmla="*/ 126609 w 253219"/>
                            <a:gd name="connsiteY7" fmla="*/ 506437 h 689317"/>
                            <a:gd name="connsiteX8" fmla="*/ 84406 w 253219"/>
                            <a:gd name="connsiteY8" fmla="*/ 534572 h 689317"/>
                            <a:gd name="connsiteX9" fmla="*/ 0 w 253219"/>
                            <a:gd name="connsiteY9" fmla="*/ 562707 h 689317"/>
                            <a:gd name="connsiteX10" fmla="*/ 42203 w 253219"/>
                            <a:gd name="connsiteY10" fmla="*/ 576775 h 689317"/>
                            <a:gd name="connsiteX11" fmla="*/ 112542 w 253219"/>
                            <a:gd name="connsiteY11" fmla="*/ 590843 h 689317"/>
                            <a:gd name="connsiteX12" fmla="*/ 84406 w 253219"/>
                            <a:gd name="connsiteY12" fmla="*/ 675249 h 689317"/>
                            <a:gd name="connsiteX13" fmla="*/ 98474 w 253219"/>
                            <a:gd name="connsiteY13" fmla="*/ 633046 h 689317"/>
                            <a:gd name="connsiteX14" fmla="*/ 154745 w 253219"/>
                            <a:gd name="connsiteY14" fmla="*/ 618978 h 689317"/>
                            <a:gd name="connsiteX15" fmla="*/ 211016 w 253219"/>
                            <a:gd name="connsiteY15" fmla="*/ 647113 h 689317"/>
                            <a:gd name="connsiteX16" fmla="*/ 168813 w 253219"/>
                            <a:gd name="connsiteY16" fmla="*/ 562707 h 689317"/>
                            <a:gd name="connsiteX17" fmla="*/ 182880 w 253219"/>
                            <a:gd name="connsiteY17" fmla="*/ 492369 h 689317"/>
                            <a:gd name="connsiteX18" fmla="*/ 225083 w 253219"/>
                            <a:gd name="connsiteY18" fmla="*/ 450166 h 689317"/>
                            <a:gd name="connsiteX19" fmla="*/ 253219 w 253219"/>
                            <a:gd name="connsiteY19" fmla="*/ 407963 h 689317"/>
                            <a:gd name="connsiteX20" fmla="*/ 239151 w 253219"/>
                            <a:gd name="connsiteY20" fmla="*/ 225083 h 689317"/>
                            <a:gd name="connsiteX21" fmla="*/ 211016 w 253219"/>
                            <a:gd name="connsiteY21" fmla="*/ 182880 h 689317"/>
                            <a:gd name="connsiteX22" fmla="*/ 196948 w 253219"/>
                            <a:gd name="connsiteY22" fmla="*/ 140677 h 689317"/>
                            <a:gd name="connsiteX23" fmla="*/ 140677 w 253219"/>
                            <a:gd name="connsiteY23" fmla="*/ 70338 h 689317"/>
                            <a:gd name="connsiteX24" fmla="*/ 140677 w 253219"/>
                            <a:gd name="connsiteY24" fmla="*/ 0 h 6893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253219" h="689317">
                              <a:moveTo>
                                <a:pt x="28136" y="0"/>
                              </a:moveTo>
                              <a:cubicBezTo>
                                <a:pt x="42204" y="14068"/>
                                <a:pt x="60677" y="24812"/>
                                <a:pt x="70339" y="42203"/>
                              </a:cubicBezTo>
                              <a:cubicBezTo>
                                <a:pt x="84742" y="68128"/>
                                <a:pt x="85211" y="100083"/>
                                <a:pt x="98474" y="126609"/>
                              </a:cubicBezTo>
                              <a:lnTo>
                                <a:pt x="154745" y="239150"/>
                              </a:lnTo>
                              <a:lnTo>
                                <a:pt x="182880" y="295421"/>
                              </a:lnTo>
                              <a:lnTo>
                                <a:pt x="154745" y="407963"/>
                              </a:lnTo>
                              <a:cubicBezTo>
                                <a:pt x="150056" y="426720"/>
                                <a:pt x="146791" y="445891"/>
                                <a:pt x="140677" y="464233"/>
                              </a:cubicBezTo>
                              <a:cubicBezTo>
                                <a:pt x="135988" y="478301"/>
                                <a:pt x="135873" y="494858"/>
                                <a:pt x="126609" y="506437"/>
                              </a:cubicBezTo>
                              <a:cubicBezTo>
                                <a:pt x="116047" y="519639"/>
                                <a:pt x="99856" y="527705"/>
                                <a:pt x="84406" y="534572"/>
                              </a:cubicBezTo>
                              <a:cubicBezTo>
                                <a:pt x="57305" y="546617"/>
                                <a:pt x="0" y="562707"/>
                                <a:pt x="0" y="562707"/>
                              </a:cubicBezTo>
                              <a:cubicBezTo>
                                <a:pt x="14068" y="567396"/>
                                <a:pt x="27374" y="576775"/>
                                <a:pt x="42203" y="576775"/>
                              </a:cubicBezTo>
                              <a:cubicBezTo>
                                <a:pt x="115251" y="576775"/>
                                <a:pt x="57586" y="535887"/>
                                <a:pt x="112542" y="590843"/>
                              </a:cubicBezTo>
                              <a:lnTo>
                                <a:pt x="84406" y="675249"/>
                              </a:lnTo>
                              <a:cubicBezTo>
                                <a:pt x="79717" y="689317"/>
                                <a:pt x="84088" y="636643"/>
                                <a:pt x="98474" y="633046"/>
                              </a:cubicBezTo>
                              <a:lnTo>
                                <a:pt x="154745" y="618978"/>
                              </a:lnTo>
                              <a:cubicBezTo>
                                <a:pt x="173502" y="628356"/>
                                <a:pt x="193567" y="658745"/>
                                <a:pt x="211016" y="647113"/>
                              </a:cubicBezTo>
                              <a:cubicBezTo>
                                <a:pt x="242126" y="626373"/>
                                <a:pt x="177419" y="571314"/>
                                <a:pt x="168813" y="562707"/>
                              </a:cubicBezTo>
                              <a:cubicBezTo>
                                <a:pt x="173502" y="539261"/>
                                <a:pt x="172187" y="513755"/>
                                <a:pt x="182880" y="492369"/>
                              </a:cubicBezTo>
                              <a:cubicBezTo>
                                <a:pt x="191777" y="474575"/>
                                <a:pt x="212347" y="465449"/>
                                <a:pt x="225083" y="450166"/>
                              </a:cubicBezTo>
                              <a:cubicBezTo>
                                <a:pt x="235907" y="437177"/>
                                <a:pt x="243840" y="422031"/>
                                <a:pt x="253219" y="407963"/>
                              </a:cubicBezTo>
                              <a:cubicBezTo>
                                <a:pt x="248530" y="347003"/>
                                <a:pt x="250418" y="285176"/>
                                <a:pt x="239151" y="225083"/>
                              </a:cubicBezTo>
                              <a:cubicBezTo>
                                <a:pt x="236035" y="208465"/>
                                <a:pt x="218577" y="198002"/>
                                <a:pt x="211016" y="182880"/>
                              </a:cubicBezTo>
                              <a:cubicBezTo>
                                <a:pt x="204384" y="169617"/>
                                <a:pt x="204577" y="153393"/>
                                <a:pt x="196948" y="140677"/>
                              </a:cubicBezTo>
                              <a:cubicBezTo>
                                <a:pt x="175236" y="104490"/>
                                <a:pt x="152743" y="118599"/>
                                <a:pt x="140677" y="70338"/>
                              </a:cubicBezTo>
                              <a:cubicBezTo>
                                <a:pt x="134990" y="47592"/>
                                <a:pt x="140677" y="23446"/>
                                <a:pt x="140677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602" name="Oval 1601"/>
                        <p:cNvSpPr/>
                        <p:nvPr/>
                      </p:nvSpPr>
                      <p:spPr>
                        <a:xfrm>
                          <a:off x="6019800" y="990600"/>
                          <a:ext cx="45719" cy="76200"/>
                        </a:xfrm>
                        <a:prstGeom prst="ellipse">
                          <a:avLst/>
                        </a:prstGeom>
                        <a:grpFill/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1549" name="Group 1548"/>
                    <p:cNvGrpSpPr/>
                    <p:nvPr/>
                  </p:nvGrpSpPr>
                  <p:grpSpPr>
                    <a:xfrm>
                      <a:off x="3352800" y="533399"/>
                      <a:ext cx="990600" cy="685799"/>
                      <a:chOff x="5795889" y="844062"/>
                      <a:chExt cx="2335237" cy="1645920"/>
                    </a:xfrm>
                    <a:solidFill>
                      <a:srgbClr val="FFCC00"/>
                    </a:solidFill>
                  </p:grpSpPr>
                  <p:sp>
                    <p:nvSpPr>
                      <p:cNvPr id="1583" name="Freeform 1582"/>
                      <p:cNvSpPr/>
                      <p:nvPr/>
                    </p:nvSpPr>
                    <p:spPr>
                      <a:xfrm>
                        <a:off x="5913120" y="1029085"/>
                        <a:ext cx="1650609" cy="911233"/>
                      </a:xfrm>
                      <a:custGeom>
                        <a:avLst/>
                        <a:gdLst>
                          <a:gd name="connsiteX0" fmla="*/ 23446 w 1650609"/>
                          <a:gd name="connsiteY0" fmla="*/ 321413 h 911233"/>
                          <a:gd name="connsiteX1" fmla="*/ 93785 w 1650609"/>
                          <a:gd name="connsiteY1" fmla="*/ 251075 h 911233"/>
                          <a:gd name="connsiteX2" fmla="*/ 135988 w 1650609"/>
                          <a:gd name="connsiteY2" fmla="*/ 222940 h 911233"/>
                          <a:gd name="connsiteX3" fmla="*/ 164123 w 1650609"/>
                          <a:gd name="connsiteY3" fmla="*/ 265143 h 911233"/>
                          <a:gd name="connsiteX4" fmla="*/ 234462 w 1650609"/>
                          <a:gd name="connsiteY4" fmla="*/ 335481 h 911233"/>
                          <a:gd name="connsiteX5" fmla="*/ 276665 w 1650609"/>
                          <a:gd name="connsiteY5" fmla="*/ 405820 h 911233"/>
                          <a:gd name="connsiteX6" fmla="*/ 304800 w 1650609"/>
                          <a:gd name="connsiteY6" fmla="*/ 532429 h 911233"/>
                          <a:gd name="connsiteX7" fmla="*/ 375138 w 1650609"/>
                          <a:gd name="connsiteY7" fmla="*/ 602767 h 911233"/>
                          <a:gd name="connsiteX8" fmla="*/ 459545 w 1650609"/>
                          <a:gd name="connsiteY8" fmla="*/ 701241 h 911233"/>
                          <a:gd name="connsiteX9" fmla="*/ 487680 w 1650609"/>
                          <a:gd name="connsiteY9" fmla="*/ 729377 h 911233"/>
                          <a:gd name="connsiteX10" fmla="*/ 572086 w 1650609"/>
                          <a:gd name="connsiteY10" fmla="*/ 785647 h 911233"/>
                          <a:gd name="connsiteX11" fmla="*/ 600222 w 1650609"/>
                          <a:gd name="connsiteY11" fmla="*/ 813783 h 911233"/>
                          <a:gd name="connsiteX12" fmla="*/ 656492 w 1650609"/>
                          <a:gd name="connsiteY12" fmla="*/ 827850 h 911233"/>
                          <a:gd name="connsiteX13" fmla="*/ 754966 w 1650609"/>
                          <a:gd name="connsiteY13" fmla="*/ 855986 h 911233"/>
                          <a:gd name="connsiteX14" fmla="*/ 783102 w 1650609"/>
                          <a:gd name="connsiteY14" fmla="*/ 884121 h 911233"/>
                          <a:gd name="connsiteX15" fmla="*/ 1022252 w 1650609"/>
                          <a:gd name="connsiteY15" fmla="*/ 884121 h 911233"/>
                          <a:gd name="connsiteX16" fmla="*/ 1120726 w 1650609"/>
                          <a:gd name="connsiteY16" fmla="*/ 855986 h 911233"/>
                          <a:gd name="connsiteX17" fmla="*/ 1261403 w 1650609"/>
                          <a:gd name="connsiteY17" fmla="*/ 743444 h 911233"/>
                          <a:gd name="connsiteX18" fmla="*/ 1289538 w 1650609"/>
                          <a:gd name="connsiteY18" fmla="*/ 701241 h 911233"/>
                          <a:gd name="connsiteX19" fmla="*/ 1317674 w 1650609"/>
                          <a:gd name="connsiteY19" fmla="*/ 616835 h 911233"/>
                          <a:gd name="connsiteX20" fmla="*/ 1331742 w 1650609"/>
                          <a:gd name="connsiteY20" fmla="*/ 574632 h 911233"/>
                          <a:gd name="connsiteX21" fmla="*/ 1345809 w 1650609"/>
                          <a:gd name="connsiteY21" fmla="*/ 518361 h 911233"/>
                          <a:gd name="connsiteX22" fmla="*/ 1373945 w 1650609"/>
                          <a:gd name="connsiteY22" fmla="*/ 433955 h 911233"/>
                          <a:gd name="connsiteX23" fmla="*/ 1430215 w 1650609"/>
                          <a:gd name="connsiteY23" fmla="*/ 349549 h 911233"/>
                          <a:gd name="connsiteX24" fmla="*/ 1472418 w 1650609"/>
                          <a:gd name="connsiteY24" fmla="*/ 335481 h 911233"/>
                          <a:gd name="connsiteX25" fmla="*/ 1514622 w 1650609"/>
                          <a:gd name="connsiteY25" fmla="*/ 194804 h 911233"/>
                          <a:gd name="connsiteX26" fmla="*/ 1556825 w 1650609"/>
                          <a:gd name="connsiteY26" fmla="*/ 152601 h 911233"/>
                          <a:gd name="connsiteX27" fmla="*/ 1599028 w 1650609"/>
                          <a:gd name="connsiteY27" fmla="*/ 82263 h 911233"/>
                          <a:gd name="connsiteX28" fmla="*/ 1613095 w 1650609"/>
                          <a:gd name="connsiteY28" fmla="*/ 40060 h 911233"/>
                          <a:gd name="connsiteX29" fmla="*/ 1641231 w 1650609"/>
                          <a:gd name="connsiteY29" fmla="*/ 11924 h 911233"/>
                          <a:gd name="connsiteX30" fmla="*/ 1556825 w 1650609"/>
                          <a:gd name="connsiteY30" fmla="*/ 54127 h 911233"/>
                          <a:gd name="connsiteX31" fmla="*/ 1444283 w 1650609"/>
                          <a:gd name="connsiteY31" fmla="*/ 82263 h 911233"/>
                          <a:gd name="connsiteX32" fmla="*/ 1359877 w 1650609"/>
                          <a:gd name="connsiteY32" fmla="*/ 96330 h 9112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</a:cxnLst>
                        <a:rect l="l" t="t" r="r" b="b"/>
                        <a:pathLst>
                          <a:path w="1650609" h="911233">
                            <a:moveTo>
                              <a:pt x="23446" y="321413"/>
                            </a:moveTo>
                            <a:cubicBezTo>
                              <a:pt x="135987" y="246387"/>
                              <a:pt x="0" y="344859"/>
                              <a:pt x="93785" y="251075"/>
                            </a:cubicBezTo>
                            <a:cubicBezTo>
                              <a:pt x="105740" y="239120"/>
                              <a:pt x="121920" y="232318"/>
                              <a:pt x="135988" y="222940"/>
                            </a:cubicBezTo>
                            <a:cubicBezTo>
                              <a:pt x="145366" y="237008"/>
                              <a:pt x="152990" y="252419"/>
                              <a:pt x="164123" y="265143"/>
                            </a:cubicBezTo>
                            <a:cubicBezTo>
                              <a:pt x="185958" y="290097"/>
                              <a:pt x="234462" y="335481"/>
                              <a:pt x="234462" y="335481"/>
                            </a:cubicBezTo>
                            <a:cubicBezTo>
                              <a:pt x="274311" y="455033"/>
                              <a:pt x="218734" y="309268"/>
                              <a:pt x="276665" y="405820"/>
                            </a:cubicBezTo>
                            <a:cubicBezTo>
                              <a:pt x="295969" y="437994"/>
                              <a:pt x="295570" y="504739"/>
                              <a:pt x="304800" y="532429"/>
                            </a:cubicBezTo>
                            <a:cubicBezTo>
                              <a:pt x="318198" y="572623"/>
                              <a:pt x="342983" y="581330"/>
                              <a:pt x="375138" y="602767"/>
                            </a:cubicBezTo>
                            <a:cubicBezTo>
                              <a:pt x="417989" y="667043"/>
                              <a:pt x="391317" y="633012"/>
                              <a:pt x="459545" y="701241"/>
                            </a:cubicBezTo>
                            <a:cubicBezTo>
                              <a:pt x="468923" y="710620"/>
                              <a:pt x="476644" y="722020"/>
                              <a:pt x="487680" y="729377"/>
                            </a:cubicBezTo>
                            <a:cubicBezTo>
                              <a:pt x="515815" y="748134"/>
                              <a:pt x="548176" y="761737"/>
                              <a:pt x="572086" y="785647"/>
                            </a:cubicBezTo>
                            <a:cubicBezTo>
                              <a:pt x="581465" y="795026"/>
                              <a:pt x="588359" y="807851"/>
                              <a:pt x="600222" y="813783"/>
                            </a:cubicBezTo>
                            <a:cubicBezTo>
                              <a:pt x="617515" y="822429"/>
                              <a:pt x="637902" y="822539"/>
                              <a:pt x="656492" y="827850"/>
                            </a:cubicBezTo>
                            <a:cubicBezTo>
                              <a:pt x="797793" y="868222"/>
                              <a:pt x="579016" y="811998"/>
                              <a:pt x="754966" y="855986"/>
                            </a:cubicBezTo>
                            <a:cubicBezTo>
                              <a:pt x="764345" y="865364"/>
                              <a:pt x="770519" y="879927"/>
                              <a:pt x="783102" y="884121"/>
                            </a:cubicBezTo>
                            <a:cubicBezTo>
                              <a:pt x="864438" y="911233"/>
                              <a:pt x="939245" y="892422"/>
                              <a:pt x="1022252" y="884121"/>
                            </a:cubicBezTo>
                            <a:cubicBezTo>
                              <a:pt x="1035492" y="880811"/>
                              <a:pt x="1104217" y="865157"/>
                              <a:pt x="1120726" y="855986"/>
                            </a:cubicBezTo>
                            <a:cubicBezTo>
                              <a:pt x="1160563" y="833854"/>
                              <a:pt x="1233498" y="785302"/>
                              <a:pt x="1261403" y="743444"/>
                            </a:cubicBezTo>
                            <a:cubicBezTo>
                              <a:pt x="1270781" y="729376"/>
                              <a:pt x="1282671" y="716691"/>
                              <a:pt x="1289538" y="701241"/>
                            </a:cubicBezTo>
                            <a:cubicBezTo>
                              <a:pt x="1301583" y="674140"/>
                              <a:pt x="1308295" y="644970"/>
                              <a:pt x="1317674" y="616835"/>
                            </a:cubicBezTo>
                            <a:cubicBezTo>
                              <a:pt x="1322363" y="602767"/>
                              <a:pt x="1328146" y="589018"/>
                              <a:pt x="1331742" y="574632"/>
                            </a:cubicBezTo>
                            <a:cubicBezTo>
                              <a:pt x="1336431" y="555875"/>
                              <a:pt x="1340253" y="536880"/>
                              <a:pt x="1345809" y="518361"/>
                            </a:cubicBezTo>
                            <a:cubicBezTo>
                              <a:pt x="1354331" y="489954"/>
                              <a:pt x="1357494" y="458631"/>
                              <a:pt x="1373945" y="433955"/>
                            </a:cubicBezTo>
                            <a:cubicBezTo>
                              <a:pt x="1392702" y="405820"/>
                              <a:pt x="1398136" y="360242"/>
                              <a:pt x="1430215" y="349549"/>
                            </a:cubicBezTo>
                            <a:lnTo>
                              <a:pt x="1472418" y="335481"/>
                            </a:lnTo>
                            <a:cubicBezTo>
                              <a:pt x="1478794" y="309979"/>
                              <a:pt x="1503205" y="206221"/>
                              <a:pt x="1514622" y="194804"/>
                            </a:cubicBezTo>
                            <a:lnTo>
                              <a:pt x="1556825" y="152601"/>
                            </a:lnTo>
                            <a:cubicBezTo>
                              <a:pt x="1596674" y="33047"/>
                              <a:pt x="1541097" y="178814"/>
                              <a:pt x="1599028" y="82263"/>
                            </a:cubicBezTo>
                            <a:cubicBezTo>
                              <a:pt x="1606657" y="69548"/>
                              <a:pt x="1605466" y="52775"/>
                              <a:pt x="1613095" y="40060"/>
                            </a:cubicBezTo>
                            <a:cubicBezTo>
                              <a:pt x="1619919" y="28687"/>
                              <a:pt x="1650609" y="21303"/>
                              <a:pt x="1641231" y="11924"/>
                            </a:cubicBezTo>
                            <a:cubicBezTo>
                              <a:pt x="1629308" y="0"/>
                              <a:pt x="1558555" y="53498"/>
                              <a:pt x="1556825" y="54127"/>
                            </a:cubicBezTo>
                            <a:cubicBezTo>
                              <a:pt x="1520485" y="67342"/>
                              <a:pt x="1482426" y="75906"/>
                              <a:pt x="1444283" y="82263"/>
                            </a:cubicBezTo>
                            <a:lnTo>
                              <a:pt x="1359877" y="9633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1584" name="Group 1583"/>
                      <p:cNvGrpSpPr/>
                      <p:nvPr/>
                    </p:nvGrpSpPr>
                    <p:grpSpPr>
                      <a:xfrm>
                        <a:off x="5795889" y="844062"/>
                        <a:ext cx="2335237" cy="1645920"/>
                        <a:chOff x="5795889" y="844062"/>
                        <a:chExt cx="2335237" cy="1645920"/>
                      </a:xfrm>
                      <a:grpFill/>
                    </p:grpSpPr>
                    <p:sp>
                      <p:nvSpPr>
                        <p:cNvPr id="1585" name="Freeform 1584"/>
                        <p:cNvSpPr/>
                        <p:nvPr/>
                      </p:nvSpPr>
                      <p:spPr>
                        <a:xfrm>
                          <a:off x="5814148" y="1266092"/>
                          <a:ext cx="111433" cy="359576"/>
                        </a:xfrm>
                        <a:custGeom>
                          <a:avLst/>
                          <a:gdLst>
                            <a:gd name="connsiteX0" fmla="*/ 23944 w 111433"/>
                            <a:gd name="connsiteY0" fmla="*/ 0 h 359576"/>
                            <a:gd name="connsiteX1" fmla="*/ 23944 w 111433"/>
                            <a:gd name="connsiteY1" fmla="*/ 126610 h 359576"/>
                            <a:gd name="connsiteX2" fmla="*/ 38012 w 111433"/>
                            <a:gd name="connsiteY2" fmla="*/ 239151 h 359576"/>
                            <a:gd name="connsiteX3" fmla="*/ 52080 w 111433"/>
                            <a:gd name="connsiteY3" fmla="*/ 337625 h 359576"/>
                            <a:gd name="connsiteX4" fmla="*/ 80215 w 111433"/>
                            <a:gd name="connsiteY4" fmla="*/ 211016 h 359576"/>
                            <a:gd name="connsiteX5" fmla="*/ 94283 w 111433"/>
                            <a:gd name="connsiteY5" fmla="*/ 168813 h 359576"/>
                            <a:gd name="connsiteX6" fmla="*/ 108350 w 111433"/>
                            <a:gd name="connsiteY6" fmla="*/ 28136 h 3595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11433" h="359576">
                              <a:moveTo>
                                <a:pt x="23944" y="0"/>
                              </a:moveTo>
                              <a:cubicBezTo>
                                <a:pt x="0" y="71837"/>
                                <a:pt x="9089" y="22626"/>
                                <a:pt x="23944" y="126610"/>
                              </a:cubicBezTo>
                              <a:cubicBezTo>
                                <a:pt x="29290" y="164036"/>
                                <a:pt x="33015" y="201677"/>
                                <a:pt x="38012" y="239151"/>
                              </a:cubicBezTo>
                              <a:cubicBezTo>
                                <a:pt x="42394" y="272018"/>
                                <a:pt x="47391" y="304800"/>
                                <a:pt x="52080" y="337625"/>
                              </a:cubicBezTo>
                              <a:cubicBezTo>
                                <a:pt x="83749" y="242614"/>
                                <a:pt x="47201" y="359576"/>
                                <a:pt x="80215" y="211016"/>
                              </a:cubicBezTo>
                              <a:cubicBezTo>
                                <a:pt x="83432" y="196540"/>
                                <a:pt x="89594" y="182881"/>
                                <a:pt x="94283" y="168813"/>
                              </a:cubicBezTo>
                              <a:cubicBezTo>
                                <a:pt x="111433" y="65905"/>
                                <a:pt x="108350" y="112930"/>
                                <a:pt x="108350" y="2813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86" name="Freeform 1585"/>
                        <p:cNvSpPr/>
                        <p:nvPr/>
                      </p:nvSpPr>
                      <p:spPr>
                        <a:xfrm>
                          <a:off x="5795889" y="844062"/>
                          <a:ext cx="1521749" cy="506436"/>
                        </a:xfrm>
                        <a:custGeom>
                          <a:avLst/>
                          <a:gdLst>
                            <a:gd name="connsiteX0" fmla="*/ 42203 w 1521749"/>
                            <a:gd name="connsiteY0" fmla="*/ 436098 h 506436"/>
                            <a:gd name="connsiteX1" fmla="*/ 28136 w 1521749"/>
                            <a:gd name="connsiteY1" fmla="*/ 323556 h 506436"/>
                            <a:gd name="connsiteX2" fmla="*/ 0 w 1521749"/>
                            <a:gd name="connsiteY2" fmla="*/ 239150 h 506436"/>
                            <a:gd name="connsiteX3" fmla="*/ 14068 w 1521749"/>
                            <a:gd name="connsiteY3" fmla="*/ 112541 h 506436"/>
                            <a:gd name="connsiteX4" fmla="*/ 42203 w 1521749"/>
                            <a:gd name="connsiteY4" fmla="*/ 70338 h 506436"/>
                            <a:gd name="connsiteX5" fmla="*/ 112542 w 1521749"/>
                            <a:gd name="connsiteY5" fmla="*/ 14067 h 506436"/>
                            <a:gd name="connsiteX6" fmla="*/ 154745 w 1521749"/>
                            <a:gd name="connsiteY6" fmla="*/ 0 h 506436"/>
                            <a:gd name="connsiteX7" fmla="*/ 253219 w 1521749"/>
                            <a:gd name="connsiteY7" fmla="*/ 14067 h 506436"/>
                            <a:gd name="connsiteX8" fmla="*/ 281354 w 1521749"/>
                            <a:gd name="connsiteY8" fmla="*/ 42203 h 506436"/>
                            <a:gd name="connsiteX9" fmla="*/ 323557 w 1521749"/>
                            <a:gd name="connsiteY9" fmla="*/ 56270 h 506436"/>
                            <a:gd name="connsiteX10" fmla="*/ 379828 w 1521749"/>
                            <a:gd name="connsiteY10" fmla="*/ 140676 h 506436"/>
                            <a:gd name="connsiteX11" fmla="*/ 436099 w 1521749"/>
                            <a:gd name="connsiteY11" fmla="*/ 225083 h 506436"/>
                            <a:gd name="connsiteX12" fmla="*/ 450166 w 1521749"/>
                            <a:gd name="connsiteY12" fmla="*/ 267286 h 506436"/>
                            <a:gd name="connsiteX13" fmla="*/ 478302 w 1521749"/>
                            <a:gd name="connsiteY13" fmla="*/ 323556 h 506436"/>
                            <a:gd name="connsiteX14" fmla="*/ 534573 w 1521749"/>
                            <a:gd name="connsiteY14" fmla="*/ 393895 h 506436"/>
                            <a:gd name="connsiteX15" fmla="*/ 576776 w 1521749"/>
                            <a:gd name="connsiteY15" fmla="*/ 422030 h 506436"/>
                            <a:gd name="connsiteX16" fmla="*/ 604911 w 1521749"/>
                            <a:gd name="connsiteY16" fmla="*/ 450166 h 506436"/>
                            <a:gd name="connsiteX17" fmla="*/ 787791 w 1521749"/>
                            <a:gd name="connsiteY17" fmla="*/ 506436 h 506436"/>
                            <a:gd name="connsiteX18" fmla="*/ 1069145 w 1521749"/>
                            <a:gd name="connsiteY18" fmla="*/ 492369 h 506436"/>
                            <a:gd name="connsiteX19" fmla="*/ 1125416 w 1521749"/>
                            <a:gd name="connsiteY19" fmla="*/ 478301 h 506436"/>
                            <a:gd name="connsiteX20" fmla="*/ 1209822 w 1521749"/>
                            <a:gd name="connsiteY20" fmla="*/ 422030 h 506436"/>
                            <a:gd name="connsiteX21" fmla="*/ 1308296 w 1521749"/>
                            <a:gd name="connsiteY21" fmla="*/ 379827 h 506436"/>
                            <a:gd name="connsiteX22" fmla="*/ 1392702 w 1521749"/>
                            <a:gd name="connsiteY22" fmla="*/ 323556 h 506436"/>
                            <a:gd name="connsiteX23" fmla="*/ 1420837 w 1521749"/>
                            <a:gd name="connsiteY23" fmla="*/ 281353 h 506436"/>
                            <a:gd name="connsiteX24" fmla="*/ 1491176 w 1521749"/>
                            <a:gd name="connsiteY24" fmla="*/ 225083 h 506436"/>
                            <a:gd name="connsiteX25" fmla="*/ 1519311 w 1521749"/>
                            <a:gd name="connsiteY25" fmla="*/ 267286 h 506436"/>
                            <a:gd name="connsiteX26" fmla="*/ 1505243 w 1521749"/>
                            <a:gd name="connsiteY26" fmla="*/ 309489 h 506436"/>
                            <a:gd name="connsiteX27" fmla="*/ 1434905 w 1521749"/>
                            <a:gd name="connsiteY27" fmla="*/ 393895 h 506436"/>
                            <a:gd name="connsiteX28" fmla="*/ 1420837 w 1521749"/>
                            <a:gd name="connsiteY28" fmla="*/ 422030 h 5064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1521749" h="506436">
                              <a:moveTo>
                                <a:pt x="42203" y="436098"/>
                              </a:moveTo>
                              <a:cubicBezTo>
                                <a:pt x="37514" y="398584"/>
                                <a:pt x="36057" y="360523"/>
                                <a:pt x="28136" y="323556"/>
                              </a:cubicBezTo>
                              <a:cubicBezTo>
                                <a:pt x="21922" y="294557"/>
                                <a:pt x="0" y="239150"/>
                                <a:pt x="0" y="239150"/>
                              </a:cubicBezTo>
                              <a:cubicBezTo>
                                <a:pt x="4689" y="196947"/>
                                <a:pt x="3769" y="153736"/>
                                <a:pt x="14068" y="112541"/>
                              </a:cubicBezTo>
                              <a:cubicBezTo>
                                <a:pt x="18169" y="96139"/>
                                <a:pt x="31641" y="83540"/>
                                <a:pt x="42203" y="70338"/>
                              </a:cubicBezTo>
                              <a:cubicBezTo>
                                <a:pt x="59647" y="48533"/>
                                <a:pt x="88173" y="26251"/>
                                <a:pt x="112542" y="14067"/>
                              </a:cubicBezTo>
                              <a:cubicBezTo>
                                <a:pt x="125805" y="7435"/>
                                <a:pt x="140677" y="4689"/>
                                <a:pt x="154745" y="0"/>
                              </a:cubicBezTo>
                              <a:cubicBezTo>
                                <a:pt x="187570" y="4689"/>
                                <a:pt x="221763" y="3582"/>
                                <a:pt x="253219" y="14067"/>
                              </a:cubicBezTo>
                              <a:cubicBezTo>
                                <a:pt x="265802" y="18261"/>
                                <a:pt x="269981" y="35379"/>
                                <a:pt x="281354" y="42203"/>
                              </a:cubicBezTo>
                              <a:cubicBezTo>
                                <a:pt x="294069" y="49832"/>
                                <a:pt x="309489" y="51581"/>
                                <a:pt x="323557" y="56270"/>
                              </a:cubicBezTo>
                              <a:cubicBezTo>
                                <a:pt x="377294" y="110007"/>
                                <a:pt x="328728" y="55510"/>
                                <a:pt x="379828" y="140676"/>
                              </a:cubicBezTo>
                              <a:cubicBezTo>
                                <a:pt x="397226" y="169672"/>
                                <a:pt x="436099" y="225083"/>
                                <a:pt x="436099" y="225083"/>
                              </a:cubicBezTo>
                              <a:cubicBezTo>
                                <a:pt x="440788" y="239151"/>
                                <a:pt x="444325" y="253656"/>
                                <a:pt x="450166" y="267286"/>
                              </a:cubicBezTo>
                              <a:cubicBezTo>
                                <a:pt x="458427" y="286561"/>
                                <a:pt x="467898" y="305348"/>
                                <a:pt x="478302" y="323556"/>
                              </a:cubicBezTo>
                              <a:cubicBezTo>
                                <a:pt x="493698" y="350499"/>
                                <a:pt x="510246" y="374434"/>
                                <a:pt x="534573" y="393895"/>
                              </a:cubicBezTo>
                              <a:cubicBezTo>
                                <a:pt x="547775" y="404457"/>
                                <a:pt x="563574" y="411468"/>
                                <a:pt x="576776" y="422030"/>
                              </a:cubicBezTo>
                              <a:cubicBezTo>
                                <a:pt x="587133" y="430316"/>
                                <a:pt x="593048" y="444234"/>
                                <a:pt x="604911" y="450166"/>
                              </a:cubicBezTo>
                              <a:cubicBezTo>
                                <a:pt x="630864" y="463143"/>
                                <a:pt x="765365" y="500029"/>
                                <a:pt x="787791" y="506436"/>
                              </a:cubicBezTo>
                              <a:cubicBezTo>
                                <a:pt x="881576" y="501747"/>
                                <a:pt x="975568" y="500167"/>
                                <a:pt x="1069145" y="492369"/>
                              </a:cubicBezTo>
                              <a:cubicBezTo>
                                <a:pt x="1088413" y="490763"/>
                                <a:pt x="1108123" y="486948"/>
                                <a:pt x="1125416" y="478301"/>
                              </a:cubicBezTo>
                              <a:cubicBezTo>
                                <a:pt x="1155661" y="463179"/>
                                <a:pt x="1177743" y="432723"/>
                                <a:pt x="1209822" y="422030"/>
                              </a:cubicBezTo>
                              <a:cubicBezTo>
                                <a:pt x="1253484" y="407477"/>
                                <a:pt x="1264834" y="405904"/>
                                <a:pt x="1308296" y="379827"/>
                              </a:cubicBezTo>
                              <a:cubicBezTo>
                                <a:pt x="1337292" y="362429"/>
                                <a:pt x="1392702" y="323556"/>
                                <a:pt x="1392702" y="323556"/>
                              </a:cubicBezTo>
                              <a:cubicBezTo>
                                <a:pt x="1402080" y="309488"/>
                                <a:pt x="1410275" y="294555"/>
                                <a:pt x="1420837" y="281353"/>
                              </a:cubicBezTo>
                              <a:cubicBezTo>
                                <a:pt x="1443745" y="252719"/>
                                <a:pt x="1459842" y="245972"/>
                                <a:pt x="1491176" y="225083"/>
                              </a:cubicBezTo>
                              <a:cubicBezTo>
                                <a:pt x="1500554" y="239151"/>
                                <a:pt x="1516532" y="250609"/>
                                <a:pt x="1519311" y="267286"/>
                              </a:cubicBezTo>
                              <a:cubicBezTo>
                                <a:pt x="1521749" y="281913"/>
                                <a:pt x="1511875" y="296226"/>
                                <a:pt x="1505243" y="309489"/>
                              </a:cubicBezTo>
                              <a:cubicBezTo>
                                <a:pt x="1476844" y="366287"/>
                                <a:pt x="1476388" y="342041"/>
                                <a:pt x="1434905" y="393895"/>
                              </a:cubicBezTo>
                              <a:cubicBezTo>
                                <a:pt x="1428355" y="402083"/>
                                <a:pt x="1425526" y="412652"/>
                                <a:pt x="1420837" y="42203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87" name="Freeform 1586"/>
                        <p:cNvSpPr/>
                        <p:nvPr/>
                      </p:nvSpPr>
                      <p:spPr>
                        <a:xfrm>
                          <a:off x="7272997" y="1252025"/>
                          <a:ext cx="845543" cy="295421"/>
                        </a:xfrm>
                        <a:custGeom>
                          <a:avLst/>
                          <a:gdLst>
                            <a:gd name="connsiteX0" fmla="*/ 0 w 845543"/>
                            <a:gd name="connsiteY0" fmla="*/ 295421 h 295421"/>
                            <a:gd name="connsiteX1" fmla="*/ 351692 w 845543"/>
                            <a:gd name="connsiteY1" fmla="*/ 281353 h 295421"/>
                            <a:gd name="connsiteX2" fmla="*/ 450166 w 845543"/>
                            <a:gd name="connsiteY2" fmla="*/ 267286 h 295421"/>
                            <a:gd name="connsiteX3" fmla="*/ 492369 w 845543"/>
                            <a:gd name="connsiteY3" fmla="*/ 253218 h 295421"/>
                            <a:gd name="connsiteX4" fmla="*/ 815926 w 845543"/>
                            <a:gd name="connsiteY4" fmla="*/ 239150 h 295421"/>
                            <a:gd name="connsiteX5" fmla="*/ 815926 w 845543"/>
                            <a:gd name="connsiteY5" fmla="*/ 154744 h 295421"/>
                            <a:gd name="connsiteX6" fmla="*/ 759655 w 845543"/>
                            <a:gd name="connsiteY6" fmla="*/ 140677 h 295421"/>
                            <a:gd name="connsiteX7" fmla="*/ 745588 w 845543"/>
                            <a:gd name="connsiteY7" fmla="*/ 98473 h 295421"/>
                            <a:gd name="connsiteX8" fmla="*/ 829994 w 845543"/>
                            <a:gd name="connsiteY8" fmla="*/ 14067 h 295421"/>
                            <a:gd name="connsiteX9" fmla="*/ 844061 w 845543"/>
                            <a:gd name="connsiteY9" fmla="*/ 0 h 2954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845543" h="295421">
                              <a:moveTo>
                                <a:pt x="0" y="295421"/>
                              </a:moveTo>
                              <a:cubicBezTo>
                                <a:pt x="117231" y="290732"/>
                                <a:pt x="234596" y="288671"/>
                                <a:pt x="351692" y="281353"/>
                              </a:cubicBezTo>
                              <a:cubicBezTo>
                                <a:pt x="384785" y="279285"/>
                                <a:pt x="417652" y="273789"/>
                                <a:pt x="450166" y="267286"/>
                              </a:cubicBezTo>
                              <a:cubicBezTo>
                                <a:pt x="464707" y="264378"/>
                                <a:pt x="477584" y="254355"/>
                                <a:pt x="492369" y="253218"/>
                              </a:cubicBezTo>
                              <a:cubicBezTo>
                                <a:pt x="600005" y="244938"/>
                                <a:pt x="708074" y="243839"/>
                                <a:pt x="815926" y="239150"/>
                              </a:cubicBezTo>
                              <a:cubicBezTo>
                                <a:pt x="823824" y="215457"/>
                                <a:pt x="845543" y="178437"/>
                                <a:pt x="815926" y="154744"/>
                              </a:cubicBezTo>
                              <a:cubicBezTo>
                                <a:pt x="800828" y="142666"/>
                                <a:pt x="778412" y="145366"/>
                                <a:pt x="759655" y="140677"/>
                              </a:cubicBezTo>
                              <a:cubicBezTo>
                                <a:pt x="754966" y="126609"/>
                                <a:pt x="738386" y="111436"/>
                                <a:pt x="745588" y="98473"/>
                              </a:cubicBezTo>
                              <a:cubicBezTo>
                                <a:pt x="764911" y="63691"/>
                                <a:pt x="801859" y="42202"/>
                                <a:pt x="829994" y="14067"/>
                              </a:cubicBezTo>
                              <a:lnTo>
                                <a:pt x="844061" y="0"/>
                              </a:ln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88" name="Freeform 1587"/>
                        <p:cNvSpPr/>
                        <p:nvPr/>
                      </p:nvSpPr>
                      <p:spPr>
                        <a:xfrm>
                          <a:off x="7765366" y="1195754"/>
                          <a:ext cx="365760" cy="84406"/>
                        </a:xfrm>
                        <a:custGeom>
                          <a:avLst/>
                          <a:gdLst>
                            <a:gd name="connsiteX0" fmla="*/ 0 w 365760"/>
                            <a:gd name="connsiteY0" fmla="*/ 28135 h 84406"/>
                            <a:gd name="connsiteX1" fmla="*/ 225083 w 365760"/>
                            <a:gd name="connsiteY1" fmla="*/ 14068 h 84406"/>
                            <a:gd name="connsiteX2" fmla="*/ 281354 w 365760"/>
                            <a:gd name="connsiteY2" fmla="*/ 0 h 84406"/>
                            <a:gd name="connsiteX3" fmla="*/ 365760 w 365760"/>
                            <a:gd name="connsiteY3" fmla="*/ 14068 h 84406"/>
                            <a:gd name="connsiteX4" fmla="*/ 351692 w 365760"/>
                            <a:gd name="connsiteY4" fmla="*/ 70338 h 84406"/>
                            <a:gd name="connsiteX5" fmla="*/ 309489 w 365760"/>
                            <a:gd name="connsiteY5" fmla="*/ 84406 h 844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760" h="84406">
                              <a:moveTo>
                                <a:pt x="0" y="28135"/>
                              </a:moveTo>
                              <a:cubicBezTo>
                                <a:pt x="75028" y="23446"/>
                                <a:pt x="150282" y="21548"/>
                                <a:pt x="225083" y="14068"/>
                              </a:cubicBezTo>
                              <a:cubicBezTo>
                                <a:pt x="244321" y="12144"/>
                                <a:pt x="262020" y="0"/>
                                <a:pt x="281354" y="0"/>
                              </a:cubicBezTo>
                              <a:cubicBezTo>
                                <a:pt x="309877" y="0"/>
                                <a:pt x="337625" y="9379"/>
                                <a:pt x="365760" y="14068"/>
                              </a:cubicBezTo>
                              <a:cubicBezTo>
                                <a:pt x="361071" y="32825"/>
                                <a:pt x="363770" y="55241"/>
                                <a:pt x="351692" y="70338"/>
                              </a:cubicBezTo>
                              <a:cubicBezTo>
                                <a:pt x="342429" y="81917"/>
                                <a:pt x="309489" y="84406"/>
                                <a:pt x="309489" y="8440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89" name="Freeform 1588"/>
                        <p:cNvSpPr/>
                        <p:nvPr/>
                      </p:nvSpPr>
                      <p:spPr>
                        <a:xfrm>
                          <a:off x="6386732" y="1083212"/>
                          <a:ext cx="1181686" cy="548640"/>
                        </a:xfrm>
                        <a:custGeom>
                          <a:avLst/>
                          <a:gdLst>
                            <a:gd name="connsiteX0" fmla="*/ 0 w 1181686"/>
                            <a:gd name="connsiteY0" fmla="*/ 225083 h 548640"/>
                            <a:gd name="connsiteX1" fmla="*/ 28136 w 1181686"/>
                            <a:gd name="connsiteY1" fmla="*/ 295422 h 548640"/>
                            <a:gd name="connsiteX2" fmla="*/ 42203 w 1181686"/>
                            <a:gd name="connsiteY2" fmla="*/ 337625 h 548640"/>
                            <a:gd name="connsiteX3" fmla="*/ 112542 w 1181686"/>
                            <a:gd name="connsiteY3" fmla="*/ 450166 h 548640"/>
                            <a:gd name="connsiteX4" fmla="*/ 154745 w 1181686"/>
                            <a:gd name="connsiteY4" fmla="*/ 478302 h 548640"/>
                            <a:gd name="connsiteX5" fmla="*/ 211016 w 1181686"/>
                            <a:gd name="connsiteY5" fmla="*/ 520505 h 548640"/>
                            <a:gd name="connsiteX6" fmla="*/ 295422 w 1181686"/>
                            <a:gd name="connsiteY6" fmla="*/ 534573 h 548640"/>
                            <a:gd name="connsiteX7" fmla="*/ 337625 w 1181686"/>
                            <a:gd name="connsiteY7" fmla="*/ 548640 h 548640"/>
                            <a:gd name="connsiteX8" fmla="*/ 506437 w 1181686"/>
                            <a:gd name="connsiteY8" fmla="*/ 534573 h 548640"/>
                            <a:gd name="connsiteX9" fmla="*/ 590843 w 1181686"/>
                            <a:gd name="connsiteY9" fmla="*/ 492370 h 548640"/>
                            <a:gd name="connsiteX10" fmla="*/ 675250 w 1181686"/>
                            <a:gd name="connsiteY10" fmla="*/ 464234 h 548640"/>
                            <a:gd name="connsiteX11" fmla="*/ 717453 w 1181686"/>
                            <a:gd name="connsiteY11" fmla="*/ 436099 h 548640"/>
                            <a:gd name="connsiteX12" fmla="*/ 801859 w 1181686"/>
                            <a:gd name="connsiteY12" fmla="*/ 407963 h 548640"/>
                            <a:gd name="connsiteX13" fmla="*/ 928468 w 1181686"/>
                            <a:gd name="connsiteY13" fmla="*/ 337625 h 548640"/>
                            <a:gd name="connsiteX14" fmla="*/ 970671 w 1181686"/>
                            <a:gd name="connsiteY14" fmla="*/ 295422 h 548640"/>
                            <a:gd name="connsiteX15" fmla="*/ 1026942 w 1181686"/>
                            <a:gd name="connsiteY15" fmla="*/ 225083 h 548640"/>
                            <a:gd name="connsiteX16" fmla="*/ 1069145 w 1181686"/>
                            <a:gd name="connsiteY16" fmla="*/ 140677 h 548640"/>
                            <a:gd name="connsiteX17" fmla="*/ 1111348 w 1181686"/>
                            <a:gd name="connsiteY17" fmla="*/ 126610 h 548640"/>
                            <a:gd name="connsiteX18" fmla="*/ 1125416 w 1181686"/>
                            <a:gd name="connsiteY18" fmla="*/ 84406 h 548640"/>
                            <a:gd name="connsiteX19" fmla="*/ 1181686 w 1181686"/>
                            <a:gd name="connsiteY19" fmla="*/ 0 h 5486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181686" h="548640">
                              <a:moveTo>
                                <a:pt x="0" y="225083"/>
                              </a:moveTo>
                              <a:cubicBezTo>
                                <a:pt x="9379" y="248529"/>
                                <a:pt x="19269" y="271777"/>
                                <a:pt x="28136" y="295422"/>
                              </a:cubicBezTo>
                              <a:cubicBezTo>
                                <a:pt x="33343" y="309306"/>
                                <a:pt x="36362" y="323995"/>
                                <a:pt x="42203" y="337625"/>
                              </a:cubicBezTo>
                              <a:cubicBezTo>
                                <a:pt x="58918" y="376627"/>
                                <a:pt x="82248" y="419872"/>
                                <a:pt x="112542" y="450166"/>
                              </a:cubicBezTo>
                              <a:cubicBezTo>
                                <a:pt x="124497" y="462121"/>
                                <a:pt x="140987" y="468475"/>
                                <a:pt x="154745" y="478302"/>
                              </a:cubicBezTo>
                              <a:cubicBezTo>
                                <a:pt x="173824" y="491930"/>
                                <a:pt x="189247" y="511797"/>
                                <a:pt x="211016" y="520505"/>
                              </a:cubicBezTo>
                              <a:cubicBezTo>
                                <a:pt x="237499" y="531098"/>
                                <a:pt x="267578" y="528385"/>
                                <a:pt x="295422" y="534573"/>
                              </a:cubicBezTo>
                              <a:cubicBezTo>
                                <a:pt x="309897" y="537790"/>
                                <a:pt x="323557" y="543951"/>
                                <a:pt x="337625" y="548640"/>
                              </a:cubicBezTo>
                              <a:cubicBezTo>
                                <a:pt x="393896" y="543951"/>
                                <a:pt x="450467" y="542036"/>
                                <a:pt x="506437" y="534573"/>
                              </a:cubicBezTo>
                              <a:cubicBezTo>
                                <a:pt x="561404" y="527244"/>
                                <a:pt x="540037" y="514951"/>
                                <a:pt x="590843" y="492370"/>
                              </a:cubicBezTo>
                              <a:cubicBezTo>
                                <a:pt x="617944" y="480325"/>
                                <a:pt x="650573" y="480685"/>
                                <a:pt x="675250" y="464234"/>
                              </a:cubicBezTo>
                              <a:cubicBezTo>
                                <a:pt x="689318" y="454856"/>
                                <a:pt x="702003" y="442966"/>
                                <a:pt x="717453" y="436099"/>
                              </a:cubicBezTo>
                              <a:cubicBezTo>
                                <a:pt x="744554" y="424054"/>
                                <a:pt x="777183" y="424414"/>
                                <a:pt x="801859" y="407963"/>
                              </a:cubicBezTo>
                              <a:cubicBezTo>
                                <a:pt x="898603" y="343468"/>
                                <a:pt x="854186" y="362386"/>
                                <a:pt x="928468" y="337625"/>
                              </a:cubicBezTo>
                              <a:cubicBezTo>
                                <a:pt x="942536" y="323557"/>
                                <a:pt x="957935" y="310706"/>
                                <a:pt x="970671" y="295422"/>
                              </a:cubicBezTo>
                              <a:cubicBezTo>
                                <a:pt x="1059402" y="188944"/>
                                <a:pt x="945086" y="306939"/>
                                <a:pt x="1026942" y="225083"/>
                              </a:cubicBezTo>
                              <a:cubicBezTo>
                                <a:pt x="1036209" y="197282"/>
                                <a:pt x="1044355" y="160509"/>
                                <a:pt x="1069145" y="140677"/>
                              </a:cubicBezTo>
                              <a:cubicBezTo>
                                <a:pt x="1080724" y="131414"/>
                                <a:pt x="1097280" y="131299"/>
                                <a:pt x="1111348" y="126610"/>
                              </a:cubicBezTo>
                              <a:cubicBezTo>
                                <a:pt x="1116037" y="112542"/>
                                <a:pt x="1118214" y="97369"/>
                                <a:pt x="1125416" y="84406"/>
                              </a:cubicBezTo>
                              <a:cubicBezTo>
                                <a:pt x="1141838" y="54847"/>
                                <a:pt x="1181686" y="0"/>
                                <a:pt x="1181686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90" name="Freeform 1589"/>
                        <p:cNvSpPr/>
                        <p:nvPr/>
                      </p:nvSpPr>
                      <p:spPr>
                        <a:xfrm>
                          <a:off x="6492081" y="1899138"/>
                          <a:ext cx="466164" cy="537859"/>
                        </a:xfrm>
                        <a:custGeom>
                          <a:avLst/>
                          <a:gdLst>
                            <a:gd name="connsiteX0" fmla="*/ 204141 w 466164"/>
                            <a:gd name="connsiteY0" fmla="*/ 0 h 537859"/>
                            <a:gd name="connsiteX1" fmla="*/ 232276 w 466164"/>
                            <a:gd name="connsiteY1" fmla="*/ 42204 h 537859"/>
                            <a:gd name="connsiteX2" fmla="*/ 274479 w 466164"/>
                            <a:gd name="connsiteY2" fmla="*/ 140677 h 537859"/>
                            <a:gd name="connsiteX3" fmla="*/ 302614 w 466164"/>
                            <a:gd name="connsiteY3" fmla="*/ 168813 h 537859"/>
                            <a:gd name="connsiteX4" fmla="*/ 288547 w 466164"/>
                            <a:gd name="connsiteY4" fmla="*/ 225084 h 537859"/>
                            <a:gd name="connsiteX5" fmla="*/ 204141 w 466164"/>
                            <a:gd name="connsiteY5" fmla="*/ 281354 h 537859"/>
                            <a:gd name="connsiteX6" fmla="*/ 161937 w 466164"/>
                            <a:gd name="connsiteY6" fmla="*/ 351693 h 537859"/>
                            <a:gd name="connsiteX7" fmla="*/ 119734 w 466164"/>
                            <a:gd name="connsiteY7" fmla="*/ 323557 h 537859"/>
                            <a:gd name="connsiteX8" fmla="*/ 77531 w 466164"/>
                            <a:gd name="connsiteY8" fmla="*/ 309490 h 537859"/>
                            <a:gd name="connsiteX9" fmla="*/ 35328 w 466164"/>
                            <a:gd name="connsiteY9" fmla="*/ 323557 h 537859"/>
                            <a:gd name="connsiteX10" fmla="*/ 7193 w 466164"/>
                            <a:gd name="connsiteY10" fmla="*/ 407964 h 537859"/>
                            <a:gd name="connsiteX11" fmla="*/ 21261 w 466164"/>
                            <a:gd name="connsiteY11" fmla="*/ 351693 h 537859"/>
                            <a:gd name="connsiteX12" fmla="*/ 77531 w 466164"/>
                            <a:gd name="connsiteY12" fmla="*/ 337625 h 537859"/>
                            <a:gd name="connsiteX13" fmla="*/ 119734 w 466164"/>
                            <a:gd name="connsiteY13" fmla="*/ 323557 h 537859"/>
                            <a:gd name="connsiteX14" fmla="*/ 147870 w 466164"/>
                            <a:gd name="connsiteY14" fmla="*/ 365760 h 537859"/>
                            <a:gd name="connsiteX15" fmla="*/ 161937 w 466164"/>
                            <a:gd name="connsiteY15" fmla="*/ 436099 h 537859"/>
                            <a:gd name="connsiteX16" fmla="*/ 119734 w 466164"/>
                            <a:gd name="connsiteY16" fmla="*/ 464234 h 537859"/>
                            <a:gd name="connsiteX17" fmla="*/ 35328 w 466164"/>
                            <a:gd name="connsiteY17" fmla="*/ 492370 h 537859"/>
                            <a:gd name="connsiteX18" fmla="*/ 204141 w 466164"/>
                            <a:gd name="connsiteY18" fmla="*/ 492370 h 537859"/>
                            <a:gd name="connsiteX19" fmla="*/ 190073 w 466164"/>
                            <a:gd name="connsiteY19" fmla="*/ 407964 h 537859"/>
                            <a:gd name="connsiteX20" fmla="*/ 274479 w 466164"/>
                            <a:gd name="connsiteY20" fmla="*/ 422031 h 537859"/>
                            <a:gd name="connsiteX21" fmla="*/ 316682 w 466164"/>
                            <a:gd name="connsiteY21" fmla="*/ 450167 h 537859"/>
                            <a:gd name="connsiteX22" fmla="*/ 302614 w 466164"/>
                            <a:gd name="connsiteY22" fmla="*/ 407964 h 537859"/>
                            <a:gd name="connsiteX23" fmla="*/ 218208 w 466164"/>
                            <a:gd name="connsiteY23" fmla="*/ 393896 h 537859"/>
                            <a:gd name="connsiteX24" fmla="*/ 246344 w 466164"/>
                            <a:gd name="connsiteY24" fmla="*/ 365760 h 537859"/>
                            <a:gd name="connsiteX25" fmla="*/ 372953 w 466164"/>
                            <a:gd name="connsiteY25" fmla="*/ 70339 h 537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</a:cxnLst>
                          <a:rect l="l" t="t" r="r" b="b"/>
                          <a:pathLst>
                            <a:path w="466164" h="537859">
                              <a:moveTo>
                                <a:pt x="204141" y="0"/>
                              </a:moveTo>
                              <a:cubicBezTo>
                                <a:pt x="213519" y="14068"/>
                                <a:pt x="224715" y="27081"/>
                                <a:pt x="232276" y="42204"/>
                              </a:cubicBezTo>
                              <a:cubicBezTo>
                                <a:pt x="269788" y="117228"/>
                                <a:pt x="215937" y="52863"/>
                                <a:pt x="274479" y="140677"/>
                              </a:cubicBezTo>
                              <a:cubicBezTo>
                                <a:pt x="281836" y="151713"/>
                                <a:pt x="293236" y="159434"/>
                                <a:pt x="302614" y="168813"/>
                              </a:cubicBezTo>
                              <a:cubicBezTo>
                                <a:pt x="297925" y="187570"/>
                                <a:pt x="297194" y="207791"/>
                                <a:pt x="288547" y="225084"/>
                              </a:cubicBezTo>
                              <a:cubicBezTo>
                                <a:pt x="274226" y="253725"/>
                                <a:pt x="226984" y="269932"/>
                                <a:pt x="204141" y="281354"/>
                              </a:cubicBezTo>
                              <a:cubicBezTo>
                                <a:pt x="200272" y="292961"/>
                                <a:pt x="187684" y="351693"/>
                                <a:pt x="161937" y="351693"/>
                              </a:cubicBezTo>
                              <a:cubicBezTo>
                                <a:pt x="145030" y="351693"/>
                                <a:pt x="134856" y="331118"/>
                                <a:pt x="119734" y="323557"/>
                              </a:cubicBezTo>
                              <a:cubicBezTo>
                                <a:pt x="106471" y="316925"/>
                                <a:pt x="91599" y="314179"/>
                                <a:pt x="77531" y="309490"/>
                              </a:cubicBezTo>
                              <a:cubicBezTo>
                                <a:pt x="63463" y="314179"/>
                                <a:pt x="43947" y="311490"/>
                                <a:pt x="35328" y="323557"/>
                              </a:cubicBezTo>
                              <a:cubicBezTo>
                                <a:pt x="18090" y="347690"/>
                                <a:pt x="0" y="436736"/>
                                <a:pt x="7193" y="407964"/>
                              </a:cubicBezTo>
                              <a:cubicBezTo>
                                <a:pt x="11882" y="389207"/>
                                <a:pt x="7590" y="365365"/>
                                <a:pt x="21261" y="351693"/>
                              </a:cubicBezTo>
                              <a:cubicBezTo>
                                <a:pt x="34932" y="338022"/>
                                <a:pt x="58941" y="342937"/>
                                <a:pt x="77531" y="337625"/>
                              </a:cubicBezTo>
                              <a:cubicBezTo>
                                <a:pt x="91789" y="333551"/>
                                <a:pt x="105666" y="328246"/>
                                <a:pt x="119734" y="323557"/>
                              </a:cubicBezTo>
                              <a:cubicBezTo>
                                <a:pt x="129113" y="337625"/>
                                <a:pt x="137308" y="352558"/>
                                <a:pt x="147870" y="365760"/>
                              </a:cubicBezTo>
                              <a:cubicBezTo>
                                <a:pt x="171195" y="394916"/>
                                <a:pt x="197300" y="391896"/>
                                <a:pt x="161937" y="436099"/>
                              </a:cubicBezTo>
                              <a:cubicBezTo>
                                <a:pt x="151375" y="449301"/>
                                <a:pt x="135184" y="457367"/>
                                <a:pt x="119734" y="464234"/>
                              </a:cubicBezTo>
                              <a:cubicBezTo>
                                <a:pt x="92633" y="476279"/>
                                <a:pt x="35328" y="492370"/>
                                <a:pt x="35328" y="492370"/>
                              </a:cubicBezTo>
                              <a:cubicBezTo>
                                <a:pt x="86610" y="509463"/>
                                <a:pt x="152152" y="537859"/>
                                <a:pt x="204141" y="492370"/>
                              </a:cubicBezTo>
                              <a:cubicBezTo>
                                <a:pt x="225607" y="473587"/>
                                <a:pt x="169904" y="428133"/>
                                <a:pt x="190073" y="407964"/>
                              </a:cubicBezTo>
                              <a:cubicBezTo>
                                <a:pt x="210242" y="387795"/>
                                <a:pt x="246344" y="417342"/>
                                <a:pt x="274479" y="422031"/>
                              </a:cubicBezTo>
                              <a:cubicBezTo>
                                <a:pt x="288547" y="431410"/>
                                <a:pt x="301559" y="457728"/>
                                <a:pt x="316682" y="450167"/>
                              </a:cubicBezTo>
                              <a:cubicBezTo>
                                <a:pt x="329945" y="443536"/>
                                <a:pt x="315489" y="415321"/>
                                <a:pt x="302614" y="407964"/>
                              </a:cubicBezTo>
                              <a:cubicBezTo>
                                <a:pt x="277849" y="393812"/>
                                <a:pt x="246343" y="398585"/>
                                <a:pt x="218208" y="393896"/>
                              </a:cubicBezTo>
                              <a:cubicBezTo>
                                <a:pt x="227587" y="384517"/>
                                <a:pt x="233548" y="369250"/>
                                <a:pt x="246344" y="365760"/>
                              </a:cubicBezTo>
                              <a:cubicBezTo>
                                <a:pt x="466164" y="305809"/>
                                <a:pt x="372953" y="472623"/>
                                <a:pt x="372953" y="70339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91" name="Freeform 1590"/>
                        <p:cNvSpPr/>
                        <p:nvPr/>
                      </p:nvSpPr>
                      <p:spPr>
                        <a:xfrm>
                          <a:off x="6893169" y="1800665"/>
                          <a:ext cx="253219" cy="689317"/>
                        </a:xfrm>
                        <a:custGeom>
                          <a:avLst/>
                          <a:gdLst>
                            <a:gd name="connsiteX0" fmla="*/ 28136 w 253219"/>
                            <a:gd name="connsiteY0" fmla="*/ 0 h 689317"/>
                            <a:gd name="connsiteX1" fmla="*/ 70339 w 253219"/>
                            <a:gd name="connsiteY1" fmla="*/ 42203 h 689317"/>
                            <a:gd name="connsiteX2" fmla="*/ 98474 w 253219"/>
                            <a:gd name="connsiteY2" fmla="*/ 126609 h 689317"/>
                            <a:gd name="connsiteX3" fmla="*/ 154745 w 253219"/>
                            <a:gd name="connsiteY3" fmla="*/ 239150 h 689317"/>
                            <a:gd name="connsiteX4" fmla="*/ 182880 w 253219"/>
                            <a:gd name="connsiteY4" fmla="*/ 295421 h 689317"/>
                            <a:gd name="connsiteX5" fmla="*/ 154745 w 253219"/>
                            <a:gd name="connsiteY5" fmla="*/ 407963 h 689317"/>
                            <a:gd name="connsiteX6" fmla="*/ 140677 w 253219"/>
                            <a:gd name="connsiteY6" fmla="*/ 464233 h 689317"/>
                            <a:gd name="connsiteX7" fmla="*/ 126609 w 253219"/>
                            <a:gd name="connsiteY7" fmla="*/ 506437 h 689317"/>
                            <a:gd name="connsiteX8" fmla="*/ 84406 w 253219"/>
                            <a:gd name="connsiteY8" fmla="*/ 534572 h 689317"/>
                            <a:gd name="connsiteX9" fmla="*/ 0 w 253219"/>
                            <a:gd name="connsiteY9" fmla="*/ 562707 h 689317"/>
                            <a:gd name="connsiteX10" fmla="*/ 42203 w 253219"/>
                            <a:gd name="connsiteY10" fmla="*/ 576775 h 689317"/>
                            <a:gd name="connsiteX11" fmla="*/ 112542 w 253219"/>
                            <a:gd name="connsiteY11" fmla="*/ 590843 h 689317"/>
                            <a:gd name="connsiteX12" fmla="*/ 84406 w 253219"/>
                            <a:gd name="connsiteY12" fmla="*/ 675249 h 689317"/>
                            <a:gd name="connsiteX13" fmla="*/ 98474 w 253219"/>
                            <a:gd name="connsiteY13" fmla="*/ 633046 h 689317"/>
                            <a:gd name="connsiteX14" fmla="*/ 154745 w 253219"/>
                            <a:gd name="connsiteY14" fmla="*/ 618978 h 689317"/>
                            <a:gd name="connsiteX15" fmla="*/ 211016 w 253219"/>
                            <a:gd name="connsiteY15" fmla="*/ 647113 h 689317"/>
                            <a:gd name="connsiteX16" fmla="*/ 168813 w 253219"/>
                            <a:gd name="connsiteY16" fmla="*/ 562707 h 689317"/>
                            <a:gd name="connsiteX17" fmla="*/ 182880 w 253219"/>
                            <a:gd name="connsiteY17" fmla="*/ 492369 h 689317"/>
                            <a:gd name="connsiteX18" fmla="*/ 225083 w 253219"/>
                            <a:gd name="connsiteY18" fmla="*/ 450166 h 689317"/>
                            <a:gd name="connsiteX19" fmla="*/ 253219 w 253219"/>
                            <a:gd name="connsiteY19" fmla="*/ 407963 h 689317"/>
                            <a:gd name="connsiteX20" fmla="*/ 239151 w 253219"/>
                            <a:gd name="connsiteY20" fmla="*/ 225083 h 689317"/>
                            <a:gd name="connsiteX21" fmla="*/ 211016 w 253219"/>
                            <a:gd name="connsiteY21" fmla="*/ 182880 h 689317"/>
                            <a:gd name="connsiteX22" fmla="*/ 196948 w 253219"/>
                            <a:gd name="connsiteY22" fmla="*/ 140677 h 689317"/>
                            <a:gd name="connsiteX23" fmla="*/ 140677 w 253219"/>
                            <a:gd name="connsiteY23" fmla="*/ 70338 h 689317"/>
                            <a:gd name="connsiteX24" fmla="*/ 140677 w 253219"/>
                            <a:gd name="connsiteY24" fmla="*/ 0 h 6893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253219" h="689317">
                              <a:moveTo>
                                <a:pt x="28136" y="0"/>
                              </a:moveTo>
                              <a:cubicBezTo>
                                <a:pt x="42204" y="14068"/>
                                <a:pt x="60677" y="24812"/>
                                <a:pt x="70339" y="42203"/>
                              </a:cubicBezTo>
                              <a:cubicBezTo>
                                <a:pt x="84742" y="68128"/>
                                <a:pt x="85211" y="100083"/>
                                <a:pt x="98474" y="126609"/>
                              </a:cubicBezTo>
                              <a:lnTo>
                                <a:pt x="154745" y="239150"/>
                              </a:lnTo>
                              <a:lnTo>
                                <a:pt x="182880" y="295421"/>
                              </a:lnTo>
                              <a:lnTo>
                                <a:pt x="154745" y="407963"/>
                              </a:lnTo>
                              <a:cubicBezTo>
                                <a:pt x="150056" y="426720"/>
                                <a:pt x="146791" y="445891"/>
                                <a:pt x="140677" y="464233"/>
                              </a:cubicBezTo>
                              <a:cubicBezTo>
                                <a:pt x="135988" y="478301"/>
                                <a:pt x="135873" y="494858"/>
                                <a:pt x="126609" y="506437"/>
                              </a:cubicBezTo>
                              <a:cubicBezTo>
                                <a:pt x="116047" y="519639"/>
                                <a:pt x="99856" y="527705"/>
                                <a:pt x="84406" y="534572"/>
                              </a:cubicBezTo>
                              <a:cubicBezTo>
                                <a:pt x="57305" y="546617"/>
                                <a:pt x="0" y="562707"/>
                                <a:pt x="0" y="562707"/>
                              </a:cubicBezTo>
                              <a:cubicBezTo>
                                <a:pt x="14068" y="567396"/>
                                <a:pt x="27374" y="576775"/>
                                <a:pt x="42203" y="576775"/>
                              </a:cubicBezTo>
                              <a:cubicBezTo>
                                <a:pt x="115251" y="576775"/>
                                <a:pt x="57586" y="535887"/>
                                <a:pt x="112542" y="590843"/>
                              </a:cubicBezTo>
                              <a:lnTo>
                                <a:pt x="84406" y="675249"/>
                              </a:lnTo>
                              <a:cubicBezTo>
                                <a:pt x="79717" y="689317"/>
                                <a:pt x="84088" y="636643"/>
                                <a:pt x="98474" y="633046"/>
                              </a:cubicBezTo>
                              <a:lnTo>
                                <a:pt x="154745" y="618978"/>
                              </a:lnTo>
                              <a:cubicBezTo>
                                <a:pt x="173502" y="628356"/>
                                <a:pt x="193567" y="658745"/>
                                <a:pt x="211016" y="647113"/>
                              </a:cubicBezTo>
                              <a:cubicBezTo>
                                <a:pt x="242126" y="626373"/>
                                <a:pt x="177419" y="571314"/>
                                <a:pt x="168813" y="562707"/>
                              </a:cubicBezTo>
                              <a:cubicBezTo>
                                <a:pt x="173502" y="539261"/>
                                <a:pt x="172187" y="513755"/>
                                <a:pt x="182880" y="492369"/>
                              </a:cubicBezTo>
                              <a:cubicBezTo>
                                <a:pt x="191777" y="474575"/>
                                <a:pt x="212347" y="465449"/>
                                <a:pt x="225083" y="450166"/>
                              </a:cubicBezTo>
                              <a:cubicBezTo>
                                <a:pt x="235907" y="437177"/>
                                <a:pt x="243840" y="422031"/>
                                <a:pt x="253219" y="407963"/>
                              </a:cubicBezTo>
                              <a:cubicBezTo>
                                <a:pt x="248530" y="347003"/>
                                <a:pt x="250418" y="285176"/>
                                <a:pt x="239151" y="225083"/>
                              </a:cubicBezTo>
                              <a:cubicBezTo>
                                <a:pt x="236035" y="208465"/>
                                <a:pt x="218577" y="198002"/>
                                <a:pt x="211016" y="182880"/>
                              </a:cubicBezTo>
                              <a:cubicBezTo>
                                <a:pt x="204384" y="169617"/>
                                <a:pt x="204577" y="153393"/>
                                <a:pt x="196948" y="140677"/>
                              </a:cubicBezTo>
                              <a:cubicBezTo>
                                <a:pt x="175236" y="104490"/>
                                <a:pt x="152743" y="118599"/>
                                <a:pt x="140677" y="70338"/>
                              </a:cubicBezTo>
                              <a:cubicBezTo>
                                <a:pt x="134990" y="47592"/>
                                <a:pt x="140677" y="23446"/>
                                <a:pt x="140677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92" name="Oval 1591"/>
                        <p:cNvSpPr/>
                        <p:nvPr/>
                      </p:nvSpPr>
                      <p:spPr>
                        <a:xfrm>
                          <a:off x="6019800" y="990600"/>
                          <a:ext cx="45719" cy="76200"/>
                        </a:xfrm>
                        <a:prstGeom prst="ellipse">
                          <a:avLst/>
                        </a:prstGeom>
                        <a:grpFill/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1550" name="Group 1549"/>
                    <p:cNvGrpSpPr/>
                    <p:nvPr/>
                  </p:nvGrpSpPr>
                  <p:grpSpPr>
                    <a:xfrm>
                      <a:off x="4343400" y="4038599"/>
                      <a:ext cx="990600" cy="685799"/>
                      <a:chOff x="5795889" y="844062"/>
                      <a:chExt cx="2335237" cy="1645920"/>
                    </a:xfrm>
                    <a:solidFill>
                      <a:srgbClr val="FFCC00"/>
                    </a:solidFill>
                  </p:grpSpPr>
                  <p:sp>
                    <p:nvSpPr>
                      <p:cNvPr id="1573" name="Freeform 1572"/>
                      <p:cNvSpPr/>
                      <p:nvPr/>
                    </p:nvSpPr>
                    <p:spPr>
                      <a:xfrm>
                        <a:off x="5913120" y="1029085"/>
                        <a:ext cx="1650609" cy="911233"/>
                      </a:xfrm>
                      <a:custGeom>
                        <a:avLst/>
                        <a:gdLst>
                          <a:gd name="connsiteX0" fmla="*/ 23446 w 1650609"/>
                          <a:gd name="connsiteY0" fmla="*/ 321413 h 911233"/>
                          <a:gd name="connsiteX1" fmla="*/ 93785 w 1650609"/>
                          <a:gd name="connsiteY1" fmla="*/ 251075 h 911233"/>
                          <a:gd name="connsiteX2" fmla="*/ 135988 w 1650609"/>
                          <a:gd name="connsiteY2" fmla="*/ 222940 h 911233"/>
                          <a:gd name="connsiteX3" fmla="*/ 164123 w 1650609"/>
                          <a:gd name="connsiteY3" fmla="*/ 265143 h 911233"/>
                          <a:gd name="connsiteX4" fmla="*/ 234462 w 1650609"/>
                          <a:gd name="connsiteY4" fmla="*/ 335481 h 911233"/>
                          <a:gd name="connsiteX5" fmla="*/ 276665 w 1650609"/>
                          <a:gd name="connsiteY5" fmla="*/ 405820 h 911233"/>
                          <a:gd name="connsiteX6" fmla="*/ 304800 w 1650609"/>
                          <a:gd name="connsiteY6" fmla="*/ 532429 h 911233"/>
                          <a:gd name="connsiteX7" fmla="*/ 375138 w 1650609"/>
                          <a:gd name="connsiteY7" fmla="*/ 602767 h 911233"/>
                          <a:gd name="connsiteX8" fmla="*/ 459545 w 1650609"/>
                          <a:gd name="connsiteY8" fmla="*/ 701241 h 911233"/>
                          <a:gd name="connsiteX9" fmla="*/ 487680 w 1650609"/>
                          <a:gd name="connsiteY9" fmla="*/ 729377 h 911233"/>
                          <a:gd name="connsiteX10" fmla="*/ 572086 w 1650609"/>
                          <a:gd name="connsiteY10" fmla="*/ 785647 h 911233"/>
                          <a:gd name="connsiteX11" fmla="*/ 600222 w 1650609"/>
                          <a:gd name="connsiteY11" fmla="*/ 813783 h 911233"/>
                          <a:gd name="connsiteX12" fmla="*/ 656492 w 1650609"/>
                          <a:gd name="connsiteY12" fmla="*/ 827850 h 911233"/>
                          <a:gd name="connsiteX13" fmla="*/ 754966 w 1650609"/>
                          <a:gd name="connsiteY13" fmla="*/ 855986 h 911233"/>
                          <a:gd name="connsiteX14" fmla="*/ 783102 w 1650609"/>
                          <a:gd name="connsiteY14" fmla="*/ 884121 h 911233"/>
                          <a:gd name="connsiteX15" fmla="*/ 1022252 w 1650609"/>
                          <a:gd name="connsiteY15" fmla="*/ 884121 h 911233"/>
                          <a:gd name="connsiteX16" fmla="*/ 1120726 w 1650609"/>
                          <a:gd name="connsiteY16" fmla="*/ 855986 h 911233"/>
                          <a:gd name="connsiteX17" fmla="*/ 1261403 w 1650609"/>
                          <a:gd name="connsiteY17" fmla="*/ 743444 h 911233"/>
                          <a:gd name="connsiteX18" fmla="*/ 1289538 w 1650609"/>
                          <a:gd name="connsiteY18" fmla="*/ 701241 h 911233"/>
                          <a:gd name="connsiteX19" fmla="*/ 1317674 w 1650609"/>
                          <a:gd name="connsiteY19" fmla="*/ 616835 h 911233"/>
                          <a:gd name="connsiteX20" fmla="*/ 1331742 w 1650609"/>
                          <a:gd name="connsiteY20" fmla="*/ 574632 h 911233"/>
                          <a:gd name="connsiteX21" fmla="*/ 1345809 w 1650609"/>
                          <a:gd name="connsiteY21" fmla="*/ 518361 h 911233"/>
                          <a:gd name="connsiteX22" fmla="*/ 1373945 w 1650609"/>
                          <a:gd name="connsiteY22" fmla="*/ 433955 h 911233"/>
                          <a:gd name="connsiteX23" fmla="*/ 1430215 w 1650609"/>
                          <a:gd name="connsiteY23" fmla="*/ 349549 h 911233"/>
                          <a:gd name="connsiteX24" fmla="*/ 1472418 w 1650609"/>
                          <a:gd name="connsiteY24" fmla="*/ 335481 h 911233"/>
                          <a:gd name="connsiteX25" fmla="*/ 1514622 w 1650609"/>
                          <a:gd name="connsiteY25" fmla="*/ 194804 h 911233"/>
                          <a:gd name="connsiteX26" fmla="*/ 1556825 w 1650609"/>
                          <a:gd name="connsiteY26" fmla="*/ 152601 h 911233"/>
                          <a:gd name="connsiteX27" fmla="*/ 1599028 w 1650609"/>
                          <a:gd name="connsiteY27" fmla="*/ 82263 h 911233"/>
                          <a:gd name="connsiteX28" fmla="*/ 1613095 w 1650609"/>
                          <a:gd name="connsiteY28" fmla="*/ 40060 h 911233"/>
                          <a:gd name="connsiteX29" fmla="*/ 1641231 w 1650609"/>
                          <a:gd name="connsiteY29" fmla="*/ 11924 h 911233"/>
                          <a:gd name="connsiteX30" fmla="*/ 1556825 w 1650609"/>
                          <a:gd name="connsiteY30" fmla="*/ 54127 h 911233"/>
                          <a:gd name="connsiteX31" fmla="*/ 1444283 w 1650609"/>
                          <a:gd name="connsiteY31" fmla="*/ 82263 h 911233"/>
                          <a:gd name="connsiteX32" fmla="*/ 1359877 w 1650609"/>
                          <a:gd name="connsiteY32" fmla="*/ 96330 h 9112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</a:cxnLst>
                        <a:rect l="l" t="t" r="r" b="b"/>
                        <a:pathLst>
                          <a:path w="1650609" h="911233">
                            <a:moveTo>
                              <a:pt x="23446" y="321413"/>
                            </a:moveTo>
                            <a:cubicBezTo>
                              <a:pt x="135987" y="246387"/>
                              <a:pt x="0" y="344859"/>
                              <a:pt x="93785" y="251075"/>
                            </a:cubicBezTo>
                            <a:cubicBezTo>
                              <a:pt x="105740" y="239120"/>
                              <a:pt x="121920" y="232318"/>
                              <a:pt x="135988" y="222940"/>
                            </a:cubicBezTo>
                            <a:cubicBezTo>
                              <a:pt x="145366" y="237008"/>
                              <a:pt x="152990" y="252419"/>
                              <a:pt x="164123" y="265143"/>
                            </a:cubicBezTo>
                            <a:cubicBezTo>
                              <a:pt x="185958" y="290097"/>
                              <a:pt x="234462" y="335481"/>
                              <a:pt x="234462" y="335481"/>
                            </a:cubicBezTo>
                            <a:cubicBezTo>
                              <a:pt x="274311" y="455033"/>
                              <a:pt x="218734" y="309268"/>
                              <a:pt x="276665" y="405820"/>
                            </a:cubicBezTo>
                            <a:cubicBezTo>
                              <a:pt x="295969" y="437994"/>
                              <a:pt x="295570" y="504739"/>
                              <a:pt x="304800" y="532429"/>
                            </a:cubicBezTo>
                            <a:cubicBezTo>
                              <a:pt x="318198" y="572623"/>
                              <a:pt x="342983" y="581330"/>
                              <a:pt x="375138" y="602767"/>
                            </a:cubicBezTo>
                            <a:cubicBezTo>
                              <a:pt x="417989" y="667043"/>
                              <a:pt x="391317" y="633012"/>
                              <a:pt x="459545" y="701241"/>
                            </a:cubicBezTo>
                            <a:cubicBezTo>
                              <a:pt x="468923" y="710620"/>
                              <a:pt x="476644" y="722020"/>
                              <a:pt x="487680" y="729377"/>
                            </a:cubicBezTo>
                            <a:cubicBezTo>
                              <a:pt x="515815" y="748134"/>
                              <a:pt x="548176" y="761737"/>
                              <a:pt x="572086" y="785647"/>
                            </a:cubicBezTo>
                            <a:cubicBezTo>
                              <a:pt x="581465" y="795026"/>
                              <a:pt x="588359" y="807851"/>
                              <a:pt x="600222" y="813783"/>
                            </a:cubicBezTo>
                            <a:cubicBezTo>
                              <a:pt x="617515" y="822429"/>
                              <a:pt x="637902" y="822539"/>
                              <a:pt x="656492" y="827850"/>
                            </a:cubicBezTo>
                            <a:cubicBezTo>
                              <a:pt x="797793" y="868222"/>
                              <a:pt x="579016" y="811998"/>
                              <a:pt x="754966" y="855986"/>
                            </a:cubicBezTo>
                            <a:cubicBezTo>
                              <a:pt x="764345" y="865364"/>
                              <a:pt x="770519" y="879927"/>
                              <a:pt x="783102" y="884121"/>
                            </a:cubicBezTo>
                            <a:cubicBezTo>
                              <a:pt x="864438" y="911233"/>
                              <a:pt x="939245" y="892422"/>
                              <a:pt x="1022252" y="884121"/>
                            </a:cubicBezTo>
                            <a:cubicBezTo>
                              <a:pt x="1035492" y="880811"/>
                              <a:pt x="1104217" y="865157"/>
                              <a:pt x="1120726" y="855986"/>
                            </a:cubicBezTo>
                            <a:cubicBezTo>
                              <a:pt x="1160563" y="833854"/>
                              <a:pt x="1233498" y="785302"/>
                              <a:pt x="1261403" y="743444"/>
                            </a:cubicBezTo>
                            <a:cubicBezTo>
                              <a:pt x="1270781" y="729376"/>
                              <a:pt x="1282671" y="716691"/>
                              <a:pt x="1289538" y="701241"/>
                            </a:cubicBezTo>
                            <a:cubicBezTo>
                              <a:pt x="1301583" y="674140"/>
                              <a:pt x="1308295" y="644970"/>
                              <a:pt x="1317674" y="616835"/>
                            </a:cubicBezTo>
                            <a:cubicBezTo>
                              <a:pt x="1322363" y="602767"/>
                              <a:pt x="1328146" y="589018"/>
                              <a:pt x="1331742" y="574632"/>
                            </a:cubicBezTo>
                            <a:cubicBezTo>
                              <a:pt x="1336431" y="555875"/>
                              <a:pt x="1340253" y="536880"/>
                              <a:pt x="1345809" y="518361"/>
                            </a:cubicBezTo>
                            <a:cubicBezTo>
                              <a:pt x="1354331" y="489954"/>
                              <a:pt x="1357494" y="458631"/>
                              <a:pt x="1373945" y="433955"/>
                            </a:cubicBezTo>
                            <a:cubicBezTo>
                              <a:pt x="1392702" y="405820"/>
                              <a:pt x="1398136" y="360242"/>
                              <a:pt x="1430215" y="349549"/>
                            </a:cubicBezTo>
                            <a:lnTo>
                              <a:pt x="1472418" y="335481"/>
                            </a:lnTo>
                            <a:cubicBezTo>
                              <a:pt x="1478794" y="309979"/>
                              <a:pt x="1503205" y="206221"/>
                              <a:pt x="1514622" y="194804"/>
                            </a:cubicBezTo>
                            <a:lnTo>
                              <a:pt x="1556825" y="152601"/>
                            </a:lnTo>
                            <a:cubicBezTo>
                              <a:pt x="1596674" y="33047"/>
                              <a:pt x="1541097" y="178814"/>
                              <a:pt x="1599028" y="82263"/>
                            </a:cubicBezTo>
                            <a:cubicBezTo>
                              <a:pt x="1606657" y="69548"/>
                              <a:pt x="1605466" y="52775"/>
                              <a:pt x="1613095" y="40060"/>
                            </a:cubicBezTo>
                            <a:cubicBezTo>
                              <a:pt x="1619919" y="28687"/>
                              <a:pt x="1650609" y="21303"/>
                              <a:pt x="1641231" y="11924"/>
                            </a:cubicBezTo>
                            <a:cubicBezTo>
                              <a:pt x="1629308" y="0"/>
                              <a:pt x="1558555" y="53498"/>
                              <a:pt x="1556825" y="54127"/>
                            </a:cubicBezTo>
                            <a:cubicBezTo>
                              <a:pt x="1520485" y="67342"/>
                              <a:pt x="1482426" y="75906"/>
                              <a:pt x="1444283" y="82263"/>
                            </a:cubicBezTo>
                            <a:lnTo>
                              <a:pt x="1359877" y="9633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1574" name="Group 1573"/>
                      <p:cNvGrpSpPr/>
                      <p:nvPr/>
                    </p:nvGrpSpPr>
                    <p:grpSpPr>
                      <a:xfrm>
                        <a:off x="5795889" y="844062"/>
                        <a:ext cx="2335237" cy="1645920"/>
                        <a:chOff x="5795889" y="844062"/>
                        <a:chExt cx="2335237" cy="1645920"/>
                      </a:xfrm>
                      <a:grpFill/>
                    </p:grpSpPr>
                    <p:sp>
                      <p:nvSpPr>
                        <p:cNvPr id="1575" name="Freeform 1574"/>
                        <p:cNvSpPr/>
                        <p:nvPr/>
                      </p:nvSpPr>
                      <p:spPr>
                        <a:xfrm>
                          <a:off x="5814148" y="1266092"/>
                          <a:ext cx="111433" cy="359576"/>
                        </a:xfrm>
                        <a:custGeom>
                          <a:avLst/>
                          <a:gdLst>
                            <a:gd name="connsiteX0" fmla="*/ 23944 w 111433"/>
                            <a:gd name="connsiteY0" fmla="*/ 0 h 359576"/>
                            <a:gd name="connsiteX1" fmla="*/ 23944 w 111433"/>
                            <a:gd name="connsiteY1" fmla="*/ 126610 h 359576"/>
                            <a:gd name="connsiteX2" fmla="*/ 38012 w 111433"/>
                            <a:gd name="connsiteY2" fmla="*/ 239151 h 359576"/>
                            <a:gd name="connsiteX3" fmla="*/ 52080 w 111433"/>
                            <a:gd name="connsiteY3" fmla="*/ 337625 h 359576"/>
                            <a:gd name="connsiteX4" fmla="*/ 80215 w 111433"/>
                            <a:gd name="connsiteY4" fmla="*/ 211016 h 359576"/>
                            <a:gd name="connsiteX5" fmla="*/ 94283 w 111433"/>
                            <a:gd name="connsiteY5" fmla="*/ 168813 h 359576"/>
                            <a:gd name="connsiteX6" fmla="*/ 108350 w 111433"/>
                            <a:gd name="connsiteY6" fmla="*/ 28136 h 3595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11433" h="359576">
                              <a:moveTo>
                                <a:pt x="23944" y="0"/>
                              </a:moveTo>
                              <a:cubicBezTo>
                                <a:pt x="0" y="71837"/>
                                <a:pt x="9089" y="22626"/>
                                <a:pt x="23944" y="126610"/>
                              </a:cubicBezTo>
                              <a:cubicBezTo>
                                <a:pt x="29290" y="164036"/>
                                <a:pt x="33015" y="201677"/>
                                <a:pt x="38012" y="239151"/>
                              </a:cubicBezTo>
                              <a:cubicBezTo>
                                <a:pt x="42394" y="272018"/>
                                <a:pt x="47391" y="304800"/>
                                <a:pt x="52080" y="337625"/>
                              </a:cubicBezTo>
                              <a:cubicBezTo>
                                <a:pt x="83749" y="242614"/>
                                <a:pt x="47201" y="359576"/>
                                <a:pt x="80215" y="211016"/>
                              </a:cubicBezTo>
                              <a:cubicBezTo>
                                <a:pt x="83432" y="196540"/>
                                <a:pt x="89594" y="182881"/>
                                <a:pt x="94283" y="168813"/>
                              </a:cubicBezTo>
                              <a:cubicBezTo>
                                <a:pt x="111433" y="65905"/>
                                <a:pt x="108350" y="112930"/>
                                <a:pt x="108350" y="2813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76" name="Freeform 1575"/>
                        <p:cNvSpPr/>
                        <p:nvPr/>
                      </p:nvSpPr>
                      <p:spPr>
                        <a:xfrm>
                          <a:off x="5795889" y="844062"/>
                          <a:ext cx="1521749" cy="506436"/>
                        </a:xfrm>
                        <a:custGeom>
                          <a:avLst/>
                          <a:gdLst>
                            <a:gd name="connsiteX0" fmla="*/ 42203 w 1521749"/>
                            <a:gd name="connsiteY0" fmla="*/ 436098 h 506436"/>
                            <a:gd name="connsiteX1" fmla="*/ 28136 w 1521749"/>
                            <a:gd name="connsiteY1" fmla="*/ 323556 h 506436"/>
                            <a:gd name="connsiteX2" fmla="*/ 0 w 1521749"/>
                            <a:gd name="connsiteY2" fmla="*/ 239150 h 506436"/>
                            <a:gd name="connsiteX3" fmla="*/ 14068 w 1521749"/>
                            <a:gd name="connsiteY3" fmla="*/ 112541 h 506436"/>
                            <a:gd name="connsiteX4" fmla="*/ 42203 w 1521749"/>
                            <a:gd name="connsiteY4" fmla="*/ 70338 h 506436"/>
                            <a:gd name="connsiteX5" fmla="*/ 112542 w 1521749"/>
                            <a:gd name="connsiteY5" fmla="*/ 14067 h 506436"/>
                            <a:gd name="connsiteX6" fmla="*/ 154745 w 1521749"/>
                            <a:gd name="connsiteY6" fmla="*/ 0 h 506436"/>
                            <a:gd name="connsiteX7" fmla="*/ 253219 w 1521749"/>
                            <a:gd name="connsiteY7" fmla="*/ 14067 h 506436"/>
                            <a:gd name="connsiteX8" fmla="*/ 281354 w 1521749"/>
                            <a:gd name="connsiteY8" fmla="*/ 42203 h 506436"/>
                            <a:gd name="connsiteX9" fmla="*/ 323557 w 1521749"/>
                            <a:gd name="connsiteY9" fmla="*/ 56270 h 506436"/>
                            <a:gd name="connsiteX10" fmla="*/ 379828 w 1521749"/>
                            <a:gd name="connsiteY10" fmla="*/ 140676 h 506436"/>
                            <a:gd name="connsiteX11" fmla="*/ 436099 w 1521749"/>
                            <a:gd name="connsiteY11" fmla="*/ 225083 h 506436"/>
                            <a:gd name="connsiteX12" fmla="*/ 450166 w 1521749"/>
                            <a:gd name="connsiteY12" fmla="*/ 267286 h 506436"/>
                            <a:gd name="connsiteX13" fmla="*/ 478302 w 1521749"/>
                            <a:gd name="connsiteY13" fmla="*/ 323556 h 506436"/>
                            <a:gd name="connsiteX14" fmla="*/ 534573 w 1521749"/>
                            <a:gd name="connsiteY14" fmla="*/ 393895 h 506436"/>
                            <a:gd name="connsiteX15" fmla="*/ 576776 w 1521749"/>
                            <a:gd name="connsiteY15" fmla="*/ 422030 h 506436"/>
                            <a:gd name="connsiteX16" fmla="*/ 604911 w 1521749"/>
                            <a:gd name="connsiteY16" fmla="*/ 450166 h 506436"/>
                            <a:gd name="connsiteX17" fmla="*/ 787791 w 1521749"/>
                            <a:gd name="connsiteY17" fmla="*/ 506436 h 506436"/>
                            <a:gd name="connsiteX18" fmla="*/ 1069145 w 1521749"/>
                            <a:gd name="connsiteY18" fmla="*/ 492369 h 506436"/>
                            <a:gd name="connsiteX19" fmla="*/ 1125416 w 1521749"/>
                            <a:gd name="connsiteY19" fmla="*/ 478301 h 506436"/>
                            <a:gd name="connsiteX20" fmla="*/ 1209822 w 1521749"/>
                            <a:gd name="connsiteY20" fmla="*/ 422030 h 506436"/>
                            <a:gd name="connsiteX21" fmla="*/ 1308296 w 1521749"/>
                            <a:gd name="connsiteY21" fmla="*/ 379827 h 506436"/>
                            <a:gd name="connsiteX22" fmla="*/ 1392702 w 1521749"/>
                            <a:gd name="connsiteY22" fmla="*/ 323556 h 506436"/>
                            <a:gd name="connsiteX23" fmla="*/ 1420837 w 1521749"/>
                            <a:gd name="connsiteY23" fmla="*/ 281353 h 506436"/>
                            <a:gd name="connsiteX24" fmla="*/ 1491176 w 1521749"/>
                            <a:gd name="connsiteY24" fmla="*/ 225083 h 506436"/>
                            <a:gd name="connsiteX25" fmla="*/ 1519311 w 1521749"/>
                            <a:gd name="connsiteY25" fmla="*/ 267286 h 506436"/>
                            <a:gd name="connsiteX26" fmla="*/ 1505243 w 1521749"/>
                            <a:gd name="connsiteY26" fmla="*/ 309489 h 506436"/>
                            <a:gd name="connsiteX27" fmla="*/ 1434905 w 1521749"/>
                            <a:gd name="connsiteY27" fmla="*/ 393895 h 506436"/>
                            <a:gd name="connsiteX28" fmla="*/ 1420837 w 1521749"/>
                            <a:gd name="connsiteY28" fmla="*/ 422030 h 5064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1521749" h="506436">
                              <a:moveTo>
                                <a:pt x="42203" y="436098"/>
                              </a:moveTo>
                              <a:cubicBezTo>
                                <a:pt x="37514" y="398584"/>
                                <a:pt x="36057" y="360523"/>
                                <a:pt x="28136" y="323556"/>
                              </a:cubicBezTo>
                              <a:cubicBezTo>
                                <a:pt x="21922" y="294557"/>
                                <a:pt x="0" y="239150"/>
                                <a:pt x="0" y="239150"/>
                              </a:cubicBezTo>
                              <a:cubicBezTo>
                                <a:pt x="4689" y="196947"/>
                                <a:pt x="3769" y="153736"/>
                                <a:pt x="14068" y="112541"/>
                              </a:cubicBezTo>
                              <a:cubicBezTo>
                                <a:pt x="18169" y="96139"/>
                                <a:pt x="31641" y="83540"/>
                                <a:pt x="42203" y="70338"/>
                              </a:cubicBezTo>
                              <a:cubicBezTo>
                                <a:pt x="59647" y="48533"/>
                                <a:pt x="88173" y="26251"/>
                                <a:pt x="112542" y="14067"/>
                              </a:cubicBezTo>
                              <a:cubicBezTo>
                                <a:pt x="125805" y="7435"/>
                                <a:pt x="140677" y="4689"/>
                                <a:pt x="154745" y="0"/>
                              </a:cubicBezTo>
                              <a:cubicBezTo>
                                <a:pt x="187570" y="4689"/>
                                <a:pt x="221763" y="3582"/>
                                <a:pt x="253219" y="14067"/>
                              </a:cubicBezTo>
                              <a:cubicBezTo>
                                <a:pt x="265802" y="18261"/>
                                <a:pt x="269981" y="35379"/>
                                <a:pt x="281354" y="42203"/>
                              </a:cubicBezTo>
                              <a:cubicBezTo>
                                <a:pt x="294069" y="49832"/>
                                <a:pt x="309489" y="51581"/>
                                <a:pt x="323557" y="56270"/>
                              </a:cubicBezTo>
                              <a:cubicBezTo>
                                <a:pt x="377294" y="110007"/>
                                <a:pt x="328728" y="55510"/>
                                <a:pt x="379828" y="140676"/>
                              </a:cubicBezTo>
                              <a:cubicBezTo>
                                <a:pt x="397226" y="169672"/>
                                <a:pt x="436099" y="225083"/>
                                <a:pt x="436099" y="225083"/>
                              </a:cubicBezTo>
                              <a:cubicBezTo>
                                <a:pt x="440788" y="239151"/>
                                <a:pt x="444325" y="253656"/>
                                <a:pt x="450166" y="267286"/>
                              </a:cubicBezTo>
                              <a:cubicBezTo>
                                <a:pt x="458427" y="286561"/>
                                <a:pt x="467898" y="305348"/>
                                <a:pt x="478302" y="323556"/>
                              </a:cubicBezTo>
                              <a:cubicBezTo>
                                <a:pt x="493698" y="350499"/>
                                <a:pt x="510246" y="374434"/>
                                <a:pt x="534573" y="393895"/>
                              </a:cubicBezTo>
                              <a:cubicBezTo>
                                <a:pt x="547775" y="404457"/>
                                <a:pt x="563574" y="411468"/>
                                <a:pt x="576776" y="422030"/>
                              </a:cubicBezTo>
                              <a:cubicBezTo>
                                <a:pt x="587133" y="430316"/>
                                <a:pt x="593048" y="444234"/>
                                <a:pt x="604911" y="450166"/>
                              </a:cubicBezTo>
                              <a:cubicBezTo>
                                <a:pt x="630864" y="463143"/>
                                <a:pt x="765365" y="500029"/>
                                <a:pt x="787791" y="506436"/>
                              </a:cubicBezTo>
                              <a:cubicBezTo>
                                <a:pt x="881576" y="501747"/>
                                <a:pt x="975568" y="500167"/>
                                <a:pt x="1069145" y="492369"/>
                              </a:cubicBezTo>
                              <a:cubicBezTo>
                                <a:pt x="1088413" y="490763"/>
                                <a:pt x="1108123" y="486948"/>
                                <a:pt x="1125416" y="478301"/>
                              </a:cubicBezTo>
                              <a:cubicBezTo>
                                <a:pt x="1155661" y="463179"/>
                                <a:pt x="1177743" y="432723"/>
                                <a:pt x="1209822" y="422030"/>
                              </a:cubicBezTo>
                              <a:cubicBezTo>
                                <a:pt x="1253484" y="407477"/>
                                <a:pt x="1264834" y="405904"/>
                                <a:pt x="1308296" y="379827"/>
                              </a:cubicBezTo>
                              <a:cubicBezTo>
                                <a:pt x="1337292" y="362429"/>
                                <a:pt x="1392702" y="323556"/>
                                <a:pt x="1392702" y="323556"/>
                              </a:cubicBezTo>
                              <a:cubicBezTo>
                                <a:pt x="1402080" y="309488"/>
                                <a:pt x="1410275" y="294555"/>
                                <a:pt x="1420837" y="281353"/>
                              </a:cubicBezTo>
                              <a:cubicBezTo>
                                <a:pt x="1443745" y="252719"/>
                                <a:pt x="1459842" y="245972"/>
                                <a:pt x="1491176" y="225083"/>
                              </a:cubicBezTo>
                              <a:cubicBezTo>
                                <a:pt x="1500554" y="239151"/>
                                <a:pt x="1516532" y="250609"/>
                                <a:pt x="1519311" y="267286"/>
                              </a:cubicBezTo>
                              <a:cubicBezTo>
                                <a:pt x="1521749" y="281913"/>
                                <a:pt x="1511875" y="296226"/>
                                <a:pt x="1505243" y="309489"/>
                              </a:cubicBezTo>
                              <a:cubicBezTo>
                                <a:pt x="1476844" y="366287"/>
                                <a:pt x="1476388" y="342041"/>
                                <a:pt x="1434905" y="393895"/>
                              </a:cubicBezTo>
                              <a:cubicBezTo>
                                <a:pt x="1428355" y="402083"/>
                                <a:pt x="1425526" y="412652"/>
                                <a:pt x="1420837" y="42203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77" name="Freeform 1576"/>
                        <p:cNvSpPr/>
                        <p:nvPr/>
                      </p:nvSpPr>
                      <p:spPr>
                        <a:xfrm>
                          <a:off x="7272997" y="1252025"/>
                          <a:ext cx="845543" cy="295421"/>
                        </a:xfrm>
                        <a:custGeom>
                          <a:avLst/>
                          <a:gdLst>
                            <a:gd name="connsiteX0" fmla="*/ 0 w 845543"/>
                            <a:gd name="connsiteY0" fmla="*/ 295421 h 295421"/>
                            <a:gd name="connsiteX1" fmla="*/ 351692 w 845543"/>
                            <a:gd name="connsiteY1" fmla="*/ 281353 h 295421"/>
                            <a:gd name="connsiteX2" fmla="*/ 450166 w 845543"/>
                            <a:gd name="connsiteY2" fmla="*/ 267286 h 295421"/>
                            <a:gd name="connsiteX3" fmla="*/ 492369 w 845543"/>
                            <a:gd name="connsiteY3" fmla="*/ 253218 h 295421"/>
                            <a:gd name="connsiteX4" fmla="*/ 815926 w 845543"/>
                            <a:gd name="connsiteY4" fmla="*/ 239150 h 295421"/>
                            <a:gd name="connsiteX5" fmla="*/ 815926 w 845543"/>
                            <a:gd name="connsiteY5" fmla="*/ 154744 h 295421"/>
                            <a:gd name="connsiteX6" fmla="*/ 759655 w 845543"/>
                            <a:gd name="connsiteY6" fmla="*/ 140677 h 295421"/>
                            <a:gd name="connsiteX7" fmla="*/ 745588 w 845543"/>
                            <a:gd name="connsiteY7" fmla="*/ 98473 h 295421"/>
                            <a:gd name="connsiteX8" fmla="*/ 829994 w 845543"/>
                            <a:gd name="connsiteY8" fmla="*/ 14067 h 295421"/>
                            <a:gd name="connsiteX9" fmla="*/ 844061 w 845543"/>
                            <a:gd name="connsiteY9" fmla="*/ 0 h 2954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845543" h="295421">
                              <a:moveTo>
                                <a:pt x="0" y="295421"/>
                              </a:moveTo>
                              <a:cubicBezTo>
                                <a:pt x="117231" y="290732"/>
                                <a:pt x="234596" y="288671"/>
                                <a:pt x="351692" y="281353"/>
                              </a:cubicBezTo>
                              <a:cubicBezTo>
                                <a:pt x="384785" y="279285"/>
                                <a:pt x="417652" y="273789"/>
                                <a:pt x="450166" y="267286"/>
                              </a:cubicBezTo>
                              <a:cubicBezTo>
                                <a:pt x="464707" y="264378"/>
                                <a:pt x="477584" y="254355"/>
                                <a:pt x="492369" y="253218"/>
                              </a:cubicBezTo>
                              <a:cubicBezTo>
                                <a:pt x="600005" y="244938"/>
                                <a:pt x="708074" y="243839"/>
                                <a:pt x="815926" y="239150"/>
                              </a:cubicBezTo>
                              <a:cubicBezTo>
                                <a:pt x="823824" y="215457"/>
                                <a:pt x="845543" y="178437"/>
                                <a:pt x="815926" y="154744"/>
                              </a:cubicBezTo>
                              <a:cubicBezTo>
                                <a:pt x="800828" y="142666"/>
                                <a:pt x="778412" y="145366"/>
                                <a:pt x="759655" y="140677"/>
                              </a:cubicBezTo>
                              <a:cubicBezTo>
                                <a:pt x="754966" y="126609"/>
                                <a:pt x="738386" y="111436"/>
                                <a:pt x="745588" y="98473"/>
                              </a:cubicBezTo>
                              <a:cubicBezTo>
                                <a:pt x="764911" y="63691"/>
                                <a:pt x="801859" y="42202"/>
                                <a:pt x="829994" y="14067"/>
                              </a:cubicBezTo>
                              <a:lnTo>
                                <a:pt x="844061" y="0"/>
                              </a:ln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78" name="Freeform 1577"/>
                        <p:cNvSpPr/>
                        <p:nvPr/>
                      </p:nvSpPr>
                      <p:spPr>
                        <a:xfrm>
                          <a:off x="7765366" y="1195754"/>
                          <a:ext cx="365760" cy="84406"/>
                        </a:xfrm>
                        <a:custGeom>
                          <a:avLst/>
                          <a:gdLst>
                            <a:gd name="connsiteX0" fmla="*/ 0 w 365760"/>
                            <a:gd name="connsiteY0" fmla="*/ 28135 h 84406"/>
                            <a:gd name="connsiteX1" fmla="*/ 225083 w 365760"/>
                            <a:gd name="connsiteY1" fmla="*/ 14068 h 84406"/>
                            <a:gd name="connsiteX2" fmla="*/ 281354 w 365760"/>
                            <a:gd name="connsiteY2" fmla="*/ 0 h 84406"/>
                            <a:gd name="connsiteX3" fmla="*/ 365760 w 365760"/>
                            <a:gd name="connsiteY3" fmla="*/ 14068 h 84406"/>
                            <a:gd name="connsiteX4" fmla="*/ 351692 w 365760"/>
                            <a:gd name="connsiteY4" fmla="*/ 70338 h 84406"/>
                            <a:gd name="connsiteX5" fmla="*/ 309489 w 365760"/>
                            <a:gd name="connsiteY5" fmla="*/ 84406 h 844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760" h="84406">
                              <a:moveTo>
                                <a:pt x="0" y="28135"/>
                              </a:moveTo>
                              <a:cubicBezTo>
                                <a:pt x="75028" y="23446"/>
                                <a:pt x="150282" y="21548"/>
                                <a:pt x="225083" y="14068"/>
                              </a:cubicBezTo>
                              <a:cubicBezTo>
                                <a:pt x="244321" y="12144"/>
                                <a:pt x="262020" y="0"/>
                                <a:pt x="281354" y="0"/>
                              </a:cubicBezTo>
                              <a:cubicBezTo>
                                <a:pt x="309877" y="0"/>
                                <a:pt x="337625" y="9379"/>
                                <a:pt x="365760" y="14068"/>
                              </a:cubicBezTo>
                              <a:cubicBezTo>
                                <a:pt x="361071" y="32825"/>
                                <a:pt x="363770" y="55241"/>
                                <a:pt x="351692" y="70338"/>
                              </a:cubicBezTo>
                              <a:cubicBezTo>
                                <a:pt x="342429" y="81917"/>
                                <a:pt x="309489" y="84406"/>
                                <a:pt x="309489" y="8440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79" name="Freeform 1578"/>
                        <p:cNvSpPr/>
                        <p:nvPr/>
                      </p:nvSpPr>
                      <p:spPr>
                        <a:xfrm>
                          <a:off x="6386732" y="1083212"/>
                          <a:ext cx="1181686" cy="548640"/>
                        </a:xfrm>
                        <a:custGeom>
                          <a:avLst/>
                          <a:gdLst>
                            <a:gd name="connsiteX0" fmla="*/ 0 w 1181686"/>
                            <a:gd name="connsiteY0" fmla="*/ 225083 h 548640"/>
                            <a:gd name="connsiteX1" fmla="*/ 28136 w 1181686"/>
                            <a:gd name="connsiteY1" fmla="*/ 295422 h 548640"/>
                            <a:gd name="connsiteX2" fmla="*/ 42203 w 1181686"/>
                            <a:gd name="connsiteY2" fmla="*/ 337625 h 548640"/>
                            <a:gd name="connsiteX3" fmla="*/ 112542 w 1181686"/>
                            <a:gd name="connsiteY3" fmla="*/ 450166 h 548640"/>
                            <a:gd name="connsiteX4" fmla="*/ 154745 w 1181686"/>
                            <a:gd name="connsiteY4" fmla="*/ 478302 h 548640"/>
                            <a:gd name="connsiteX5" fmla="*/ 211016 w 1181686"/>
                            <a:gd name="connsiteY5" fmla="*/ 520505 h 548640"/>
                            <a:gd name="connsiteX6" fmla="*/ 295422 w 1181686"/>
                            <a:gd name="connsiteY6" fmla="*/ 534573 h 548640"/>
                            <a:gd name="connsiteX7" fmla="*/ 337625 w 1181686"/>
                            <a:gd name="connsiteY7" fmla="*/ 548640 h 548640"/>
                            <a:gd name="connsiteX8" fmla="*/ 506437 w 1181686"/>
                            <a:gd name="connsiteY8" fmla="*/ 534573 h 548640"/>
                            <a:gd name="connsiteX9" fmla="*/ 590843 w 1181686"/>
                            <a:gd name="connsiteY9" fmla="*/ 492370 h 548640"/>
                            <a:gd name="connsiteX10" fmla="*/ 675250 w 1181686"/>
                            <a:gd name="connsiteY10" fmla="*/ 464234 h 548640"/>
                            <a:gd name="connsiteX11" fmla="*/ 717453 w 1181686"/>
                            <a:gd name="connsiteY11" fmla="*/ 436099 h 548640"/>
                            <a:gd name="connsiteX12" fmla="*/ 801859 w 1181686"/>
                            <a:gd name="connsiteY12" fmla="*/ 407963 h 548640"/>
                            <a:gd name="connsiteX13" fmla="*/ 928468 w 1181686"/>
                            <a:gd name="connsiteY13" fmla="*/ 337625 h 548640"/>
                            <a:gd name="connsiteX14" fmla="*/ 970671 w 1181686"/>
                            <a:gd name="connsiteY14" fmla="*/ 295422 h 548640"/>
                            <a:gd name="connsiteX15" fmla="*/ 1026942 w 1181686"/>
                            <a:gd name="connsiteY15" fmla="*/ 225083 h 548640"/>
                            <a:gd name="connsiteX16" fmla="*/ 1069145 w 1181686"/>
                            <a:gd name="connsiteY16" fmla="*/ 140677 h 548640"/>
                            <a:gd name="connsiteX17" fmla="*/ 1111348 w 1181686"/>
                            <a:gd name="connsiteY17" fmla="*/ 126610 h 548640"/>
                            <a:gd name="connsiteX18" fmla="*/ 1125416 w 1181686"/>
                            <a:gd name="connsiteY18" fmla="*/ 84406 h 548640"/>
                            <a:gd name="connsiteX19" fmla="*/ 1181686 w 1181686"/>
                            <a:gd name="connsiteY19" fmla="*/ 0 h 5486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181686" h="548640">
                              <a:moveTo>
                                <a:pt x="0" y="225083"/>
                              </a:moveTo>
                              <a:cubicBezTo>
                                <a:pt x="9379" y="248529"/>
                                <a:pt x="19269" y="271777"/>
                                <a:pt x="28136" y="295422"/>
                              </a:cubicBezTo>
                              <a:cubicBezTo>
                                <a:pt x="33343" y="309306"/>
                                <a:pt x="36362" y="323995"/>
                                <a:pt x="42203" y="337625"/>
                              </a:cubicBezTo>
                              <a:cubicBezTo>
                                <a:pt x="58918" y="376627"/>
                                <a:pt x="82248" y="419872"/>
                                <a:pt x="112542" y="450166"/>
                              </a:cubicBezTo>
                              <a:cubicBezTo>
                                <a:pt x="124497" y="462121"/>
                                <a:pt x="140987" y="468475"/>
                                <a:pt x="154745" y="478302"/>
                              </a:cubicBezTo>
                              <a:cubicBezTo>
                                <a:pt x="173824" y="491930"/>
                                <a:pt x="189247" y="511797"/>
                                <a:pt x="211016" y="520505"/>
                              </a:cubicBezTo>
                              <a:cubicBezTo>
                                <a:pt x="237499" y="531098"/>
                                <a:pt x="267578" y="528385"/>
                                <a:pt x="295422" y="534573"/>
                              </a:cubicBezTo>
                              <a:cubicBezTo>
                                <a:pt x="309897" y="537790"/>
                                <a:pt x="323557" y="543951"/>
                                <a:pt x="337625" y="548640"/>
                              </a:cubicBezTo>
                              <a:cubicBezTo>
                                <a:pt x="393896" y="543951"/>
                                <a:pt x="450467" y="542036"/>
                                <a:pt x="506437" y="534573"/>
                              </a:cubicBezTo>
                              <a:cubicBezTo>
                                <a:pt x="561404" y="527244"/>
                                <a:pt x="540037" y="514951"/>
                                <a:pt x="590843" y="492370"/>
                              </a:cubicBezTo>
                              <a:cubicBezTo>
                                <a:pt x="617944" y="480325"/>
                                <a:pt x="650573" y="480685"/>
                                <a:pt x="675250" y="464234"/>
                              </a:cubicBezTo>
                              <a:cubicBezTo>
                                <a:pt x="689318" y="454856"/>
                                <a:pt x="702003" y="442966"/>
                                <a:pt x="717453" y="436099"/>
                              </a:cubicBezTo>
                              <a:cubicBezTo>
                                <a:pt x="744554" y="424054"/>
                                <a:pt x="777183" y="424414"/>
                                <a:pt x="801859" y="407963"/>
                              </a:cubicBezTo>
                              <a:cubicBezTo>
                                <a:pt x="898603" y="343468"/>
                                <a:pt x="854186" y="362386"/>
                                <a:pt x="928468" y="337625"/>
                              </a:cubicBezTo>
                              <a:cubicBezTo>
                                <a:pt x="942536" y="323557"/>
                                <a:pt x="957935" y="310706"/>
                                <a:pt x="970671" y="295422"/>
                              </a:cubicBezTo>
                              <a:cubicBezTo>
                                <a:pt x="1059402" y="188944"/>
                                <a:pt x="945086" y="306939"/>
                                <a:pt x="1026942" y="225083"/>
                              </a:cubicBezTo>
                              <a:cubicBezTo>
                                <a:pt x="1036209" y="197282"/>
                                <a:pt x="1044355" y="160509"/>
                                <a:pt x="1069145" y="140677"/>
                              </a:cubicBezTo>
                              <a:cubicBezTo>
                                <a:pt x="1080724" y="131414"/>
                                <a:pt x="1097280" y="131299"/>
                                <a:pt x="1111348" y="126610"/>
                              </a:cubicBezTo>
                              <a:cubicBezTo>
                                <a:pt x="1116037" y="112542"/>
                                <a:pt x="1118214" y="97369"/>
                                <a:pt x="1125416" y="84406"/>
                              </a:cubicBezTo>
                              <a:cubicBezTo>
                                <a:pt x="1141838" y="54847"/>
                                <a:pt x="1181686" y="0"/>
                                <a:pt x="1181686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80" name="Freeform 1579"/>
                        <p:cNvSpPr/>
                        <p:nvPr/>
                      </p:nvSpPr>
                      <p:spPr>
                        <a:xfrm>
                          <a:off x="6492081" y="1899138"/>
                          <a:ext cx="466164" cy="537859"/>
                        </a:xfrm>
                        <a:custGeom>
                          <a:avLst/>
                          <a:gdLst>
                            <a:gd name="connsiteX0" fmla="*/ 204141 w 466164"/>
                            <a:gd name="connsiteY0" fmla="*/ 0 h 537859"/>
                            <a:gd name="connsiteX1" fmla="*/ 232276 w 466164"/>
                            <a:gd name="connsiteY1" fmla="*/ 42204 h 537859"/>
                            <a:gd name="connsiteX2" fmla="*/ 274479 w 466164"/>
                            <a:gd name="connsiteY2" fmla="*/ 140677 h 537859"/>
                            <a:gd name="connsiteX3" fmla="*/ 302614 w 466164"/>
                            <a:gd name="connsiteY3" fmla="*/ 168813 h 537859"/>
                            <a:gd name="connsiteX4" fmla="*/ 288547 w 466164"/>
                            <a:gd name="connsiteY4" fmla="*/ 225084 h 537859"/>
                            <a:gd name="connsiteX5" fmla="*/ 204141 w 466164"/>
                            <a:gd name="connsiteY5" fmla="*/ 281354 h 537859"/>
                            <a:gd name="connsiteX6" fmla="*/ 161937 w 466164"/>
                            <a:gd name="connsiteY6" fmla="*/ 351693 h 537859"/>
                            <a:gd name="connsiteX7" fmla="*/ 119734 w 466164"/>
                            <a:gd name="connsiteY7" fmla="*/ 323557 h 537859"/>
                            <a:gd name="connsiteX8" fmla="*/ 77531 w 466164"/>
                            <a:gd name="connsiteY8" fmla="*/ 309490 h 537859"/>
                            <a:gd name="connsiteX9" fmla="*/ 35328 w 466164"/>
                            <a:gd name="connsiteY9" fmla="*/ 323557 h 537859"/>
                            <a:gd name="connsiteX10" fmla="*/ 7193 w 466164"/>
                            <a:gd name="connsiteY10" fmla="*/ 407964 h 537859"/>
                            <a:gd name="connsiteX11" fmla="*/ 21261 w 466164"/>
                            <a:gd name="connsiteY11" fmla="*/ 351693 h 537859"/>
                            <a:gd name="connsiteX12" fmla="*/ 77531 w 466164"/>
                            <a:gd name="connsiteY12" fmla="*/ 337625 h 537859"/>
                            <a:gd name="connsiteX13" fmla="*/ 119734 w 466164"/>
                            <a:gd name="connsiteY13" fmla="*/ 323557 h 537859"/>
                            <a:gd name="connsiteX14" fmla="*/ 147870 w 466164"/>
                            <a:gd name="connsiteY14" fmla="*/ 365760 h 537859"/>
                            <a:gd name="connsiteX15" fmla="*/ 161937 w 466164"/>
                            <a:gd name="connsiteY15" fmla="*/ 436099 h 537859"/>
                            <a:gd name="connsiteX16" fmla="*/ 119734 w 466164"/>
                            <a:gd name="connsiteY16" fmla="*/ 464234 h 537859"/>
                            <a:gd name="connsiteX17" fmla="*/ 35328 w 466164"/>
                            <a:gd name="connsiteY17" fmla="*/ 492370 h 537859"/>
                            <a:gd name="connsiteX18" fmla="*/ 204141 w 466164"/>
                            <a:gd name="connsiteY18" fmla="*/ 492370 h 537859"/>
                            <a:gd name="connsiteX19" fmla="*/ 190073 w 466164"/>
                            <a:gd name="connsiteY19" fmla="*/ 407964 h 537859"/>
                            <a:gd name="connsiteX20" fmla="*/ 274479 w 466164"/>
                            <a:gd name="connsiteY20" fmla="*/ 422031 h 537859"/>
                            <a:gd name="connsiteX21" fmla="*/ 316682 w 466164"/>
                            <a:gd name="connsiteY21" fmla="*/ 450167 h 537859"/>
                            <a:gd name="connsiteX22" fmla="*/ 302614 w 466164"/>
                            <a:gd name="connsiteY22" fmla="*/ 407964 h 537859"/>
                            <a:gd name="connsiteX23" fmla="*/ 218208 w 466164"/>
                            <a:gd name="connsiteY23" fmla="*/ 393896 h 537859"/>
                            <a:gd name="connsiteX24" fmla="*/ 246344 w 466164"/>
                            <a:gd name="connsiteY24" fmla="*/ 365760 h 537859"/>
                            <a:gd name="connsiteX25" fmla="*/ 372953 w 466164"/>
                            <a:gd name="connsiteY25" fmla="*/ 70339 h 537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</a:cxnLst>
                          <a:rect l="l" t="t" r="r" b="b"/>
                          <a:pathLst>
                            <a:path w="466164" h="537859">
                              <a:moveTo>
                                <a:pt x="204141" y="0"/>
                              </a:moveTo>
                              <a:cubicBezTo>
                                <a:pt x="213519" y="14068"/>
                                <a:pt x="224715" y="27081"/>
                                <a:pt x="232276" y="42204"/>
                              </a:cubicBezTo>
                              <a:cubicBezTo>
                                <a:pt x="269788" y="117228"/>
                                <a:pt x="215937" y="52863"/>
                                <a:pt x="274479" y="140677"/>
                              </a:cubicBezTo>
                              <a:cubicBezTo>
                                <a:pt x="281836" y="151713"/>
                                <a:pt x="293236" y="159434"/>
                                <a:pt x="302614" y="168813"/>
                              </a:cubicBezTo>
                              <a:cubicBezTo>
                                <a:pt x="297925" y="187570"/>
                                <a:pt x="297194" y="207791"/>
                                <a:pt x="288547" y="225084"/>
                              </a:cubicBezTo>
                              <a:cubicBezTo>
                                <a:pt x="274226" y="253725"/>
                                <a:pt x="226984" y="269932"/>
                                <a:pt x="204141" y="281354"/>
                              </a:cubicBezTo>
                              <a:cubicBezTo>
                                <a:pt x="200272" y="292961"/>
                                <a:pt x="187684" y="351693"/>
                                <a:pt x="161937" y="351693"/>
                              </a:cubicBezTo>
                              <a:cubicBezTo>
                                <a:pt x="145030" y="351693"/>
                                <a:pt x="134856" y="331118"/>
                                <a:pt x="119734" y="323557"/>
                              </a:cubicBezTo>
                              <a:cubicBezTo>
                                <a:pt x="106471" y="316925"/>
                                <a:pt x="91599" y="314179"/>
                                <a:pt x="77531" y="309490"/>
                              </a:cubicBezTo>
                              <a:cubicBezTo>
                                <a:pt x="63463" y="314179"/>
                                <a:pt x="43947" y="311490"/>
                                <a:pt x="35328" y="323557"/>
                              </a:cubicBezTo>
                              <a:cubicBezTo>
                                <a:pt x="18090" y="347690"/>
                                <a:pt x="0" y="436736"/>
                                <a:pt x="7193" y="407964"/>
                              </a:cubicBezTo>
                              <a:cubicBezTo>
                                <a:pt x="11882" y="389207"/>
                                <a:pt x="7590" y="365365"/>
                                <a:pt x="21261" y="351693"/>
                              </a:cubicBezTo>
                              <a:cubicBezTo>
                                <a:pt x="34932" y="338022"/>
                                <a:pt x="58941" y="342937"/>
                                <a:pt x="77531" y="337625"/>
                              </a:cubicBezTo>
                              <a:cubicBezTo>
                                <a:pt x="91789" y="333551"/>
                                <a:pt x="105666" y="328246"/>
                                <a:pt x="119734" y="323557"/>
                              </a:cubicBezTo>
                              <a:cubicBezTo>
                                <a:pt x="129113" y="337625"/>
                                <a:pt x="137308" y="352558"/>
                                <a:pt x="147870" y="365760"/>
                              </a:cubicBezTo>
                              <a:cubicBezTo>
                                <a:pt x="171195" y="394916"/>
                                <a:pt x="197300" y="391896"/>
                                <a:pt x="161937" y="436099"/>
                              </a:cubicBezTo>
                              <a:cubicBezTo>
                                <a:pt x="151375" y="449301"/>
                                <a:pt x="135184" y="457367"/>
                                <a:pt x="119734" y="464234"/>
                              </a:cubicBezTo>
                              <a:cubicBezTo>
                                <a:pt x="92633" y="476279"/>
                                <a:pt x="35328" y="492370"/>
                                <a:pt x="35328" y="492370"/>
                              </a:cubicBezTo>
                              <a:cubicBezTo>
                                <a:pt x="86610" y="509463"/>
                                <a:pt x="152152" y="537859"/>
                                <a:pt x="204141" y="492370"/>
                              </a:cubicBezTo>
                              <a:cubicBezTo>
                                <a:pt x="225607" y="473587"/>
                                <a:pt x="169904" y="428133"/>
                                <a:pt x="190073" y="407964"/>
                              </a:cubicBezTo>
                              <a:cubicBezTo>
                                <a:pt x="210242" y="387795"/>
                                <a:pt x="246344" y="417342"/>
                                <a:pt x="274479" y="422031"/>
                              </a:cubicBezTo>
                              <a:cubicBezTo>
                                <a:pt x="288547" y="431410"/>
                                <a:pt x="301559" y="457728"/>
                                <a:pt x="316682" y="450167"/>
                              </a:cubicBezTo>
                              <a:cubicBezTo>
                                <a:pt x="329945" y="443536"/>
                                <a:pt x="315489" y="415321"/>
                                <a:pt x="302614" y="407964"/>
                              </a:cubicBezTo>
                              <a:cubicBezTo>
                                <a:pt x="277849" y="393812"/>
                                <a:pt x="246343" y="398585"/>
                                <a:pt x="218208" y="393896"/>
                              </a:cubicBezTo>
                              <a:cubicBezTo>
                                <a:pt x="227587" y="384517"/>
                                <a:pt x="233548" y="369250"/>
                                <a:pt x="246344" y="365760"/>
                              </a:cubicBezTo>
                              <a:cubicBezTo>
                                <a:pt x="466164" y="305809"/>
                                <a:pt x="372953" y="472623"/>
                                <a:pt x="372953" y="70339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81" name="Freeform 1580"/>
                        <p:cNvSpPr/>
                        <p:nvPr/>
                      </p:nvSpPr>
                      <p:spPr>
                        <a:xfrm>
                          <a:off x="6893169" y="1800665"/>
                          <a:ext cx="253219" cy="689317"/>
                        </a:xfrm>
                        <a:custGeom>
                          <a:avLst/>
                          <a:gdLst>
                            <a:gd name="connsiteX0" fmla="*/ 28136 w 253219"/>
                            <a:gd name="connsiteY0" fmla="*/ 0 h 689317"/>
                            <a:gd name="connsiteX1" fmla="*/ 70339 w 253219"/>
                            <a:gd name="connsiteY1" fmla="*/ 42203 h 689317"/>
                            <a:gd name="connsiteX2" fmla="*/ 98474 w 253219"/>
                            <a:gd name="connsiteY2" fmla="*/ 126609 h 689317"/>
                            <a:gd name="connsiteX3" fmla="*/ 154745 w 253219"/>
                            <a:gd name="connsiteY3" fmla="*/ 239150 h 689317"/>
                            <a:gd name="connsiteX4" fmla="*/ 182880 w 253219"/>
                            <a:gd name="connsiteY4" fmla="*/ 295421 h 689317"/>
                            <a:gd name="connsiteX5" fmla="*/ 154745 w 253219"/>
                            <a:gd name="connsiteY5" fmla="*/ 407963 h 689317"/>
                            <a:gd name="connsiteX6" fmla="*/ 140677 w 253219"/>
                            <a:gd name="connsiteY6" fmla="*/ 464233 h 689317"/>
                            <a:gd name="connsiteX7" fmla="*/ 126609 w 253219"/>
                            <a:gd name="connsiteY7" fmla="*/ 506437 h 689317"/>
                            <a:gd name="connsiteX8" fmla="*/ 84406 w 253219"/>
                            <a:gd name="connsiteY8" fmla="*/ 534572 h 689317"/>
                            <a:gd name="connsiteX9" fmla="*/ 0 w 253219"/>
                            <a:gd name="connsiteY9" fmla="*/ 562707 h 689317"/>
                            <a:gd name="connsiteX10" fmla="*/ 42203 w 253219"/>
                            <a:gd name="connsiteY10" fmla="*/ 576775 h 689317"/>
                            <a:gd name="connsiteX11" fmla="*/ 112542 w 253219"/>
                            <a:gd name="connsiteY11" fmla="*/ 590843 h 689317"/>
                            <a:gd name="connsiteX12" fmla="*/ 84406 w 253219"/>
                            <a:gd name="connsiteY12" fmla="*/ 675249 h 689317"/>
                            <a:gd name="connsiteX13" fmla="*/ 98474 w 253219"/>
                            <a:gd name="connsiteY13" fmla="*/ 633046 h 689317"/>
                            <a:gd name="connsiteX14" fmla="*/ 154745 w 253219"/>
                            <a:gd name="connsiteY14" fmla="*/ 618978 h 689317"/>
                            <a:gd name="connsiteX15" fmla="*/ 211016 w 253219"/>
                            <a:gd name="connsiteY15" fmla="*/ 647113 h 689317"/>
                            <a:gd name="connsiteX16" fmla="*/ 168813 w 253219"/>
                            <a:gd name="connsiteY16" fmla="*/ 562707 h 689317"/>
                            <a:gd name="connsiteX17" fmla="*/ 182880 w 253219"/>
                            <a:gd name="connsiteY17" fmla="*/ 492369 h 689317"/>
                            <a:gd name="connsiteX18" fmla="*/ 225083 w 253219"/>
                            <a:gd name="connsiteY18" fmla="*/ 450166 h 689317"/>
                            <a:gd name="connsiteX19" fmla="*/ 253219 w 253219"/>
                            <a:gd name="connsiteY19" fmla="*/ 407963 h 689317"/>
                            <a:gd name="connsiteX20" fmla="*/ 239151 w 253219"/>
                            <a:gd name="connsiteY20" fmla="*/ 225083 h 689317"/>
                            <a:gd name="connsiteX21" fmla="*/ 211016 w 253219"/>
                            <a:gd name="connsiteY21" fmla="*/ 182880 h 689317"/>
                            <a:gd name="connsiteX22" fmla="*/ 196948 w 253219"/>
                            <a:gd name="connsiteY22" fmla="*/ 140677 h 689317"/>
                            <a:gd name="connsiteX23" fmla="*/ 140677 w 253219"/>
                            <a:gd name="connsiteY23" fmla="*/ 70338 h 689317"/>
                            <a:gd name="connsiteX24" fmla="*/ 140677 w 253219"/>
                            <a:gd name="connsiteY24" fmla="*/ 0 h 6893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253219" h="689317">
                              <a:moveTo>
                                <a:pt x="28136" y="0"/>
                              </a:moveTo>
                              <a:cubicBezTo>
                                <a:pt x="42204" y="14068"/>
                                <a:pt x="60677" y="24812"/>
                                <a:pt x="70339" y="42203"/>
                              </a:cubicBezTo>
                              <a:cubicBezTo>
                                <a:pt x="84742" y="68128"/>
                                <a:pt x="85211" y="100083"/>
                                <a:pt x="98474" y="126609"/>
                              </a:cubicBezTo>
                              <a:lnTo>
                                <a:pt x="154745" y="239150"/>
                              </a:lnTo>
                              <a:lnTo>
                                <a:pt x="182880" y="295421"/>
                              </a:lnTo>
                              <a:lnTo>
                                <a:pt x="154745" y="407963"/>
                              </a:lnTo>
                              <a:cubicBezTo>
                                <a:pt x="150056" y="426720"/>
                                <a:pt x="146791" y="445891"/>
                                <a:pt x="140677" y="464233"/>
                              </a:cubicBezTo>
                              <a:cubicBezTo>
                                <a:pt x="135988" y="478301"/>
                                <a:pt x="135873" y="494858"/>
                                <a:pt x="126609" y="506437"/>
                              </a:cubicBezTo>
                              <a:cubicBezTo>
                                <a:pt x="116047" y="519639"/>
                                <a:pt x="99856" y="527705"/>
                                <a:pt x="84406" y="534572"/>
                              </a:cubicBezTo>
                              <a:cubicBezTo>
                                <a:pt x="57305" y="546617"/>
                                <a:pt x="0" y="562707"/>
                                <a:pt x="0" y="562707"/>
                              </a:cubicBezTo>
                              <a:cubicBezTo>
                                <a:pt x="14068" y="567396"/>
                                <a:pt x="27374" y="576775"/>
                                <a:pt x="42203" y="576775"/>
                              </a:cubicBezTo>
                              <a:cubicBezTo>
                                <a:pt x="115251" y="576775"/>
                                <a:pt x="57586" y="535887"/>
                                <a:pt x="112542" y="590843"/>
                              </a:cubicBezTo>
                              <a:lnTo>
                                <a:pt x="84406" y="675249"/>
                              </a:lnTo>
                              <a:cubicBezTo>
                                <a:pt x="79717" y="689317"/>
                                <a:pt x="84088" y="636643"/>
                                <a:pt x="98474" y="633046"/>
                              </a:cubicBezTo>
                              <a:lnTo>
                                <a:pt x="154745" y="618978"/>
                              </a:lnTo>
                              <a:cubicBezTo>
                                <a:pt x="173502" y="628356"/>
                                <a:pt x="193567" y="658745"/>
                                <a:pt x="211016" y="647113"/>
                              </a:cubicBezTo>
                              <a:cubicBezTo>
                                <a:pt x="242126" y="626373"/>
                                <a:pt x="177419" y="571314"/>
                                <a:pt x="168813" y="562707"/>
                              </a:cubicBezTo>
                              <a:cubicBezTo>
                                <a:pt x="173502" y="539261"/>
                                <a:pt x="172187" y="513755"/>
                                <a:pt x="182880" y="492369"/>
                              </a:cubicBezTo>
                              <a:cubicBezTo>
                                <a:pt x="191777" y="474575"/>
                                <a:pt x="212347" y="465449"/>
                                <a:pt x="225083" y="450166"/>
                              </a:cubicBezTo>
                              <a:cubicBezTo>
                                <a:pt x="235907" y="437177"/>
                                <a:pt x="243840" y="422031"/>
                                <a:pt x="253219" y="407963"/>
                              </a:cubicBezTo>
                              <a:cubicBezTo>
                                <a:pt x="248530" y="347003"/>
                                <a:pt x="250418" y="285176"/>
                                <a:pt x="239151" y="225083"/>
                              </a:cubicBezTo>
                              <a:cubicBezTo>
                                <a:pt x="236035" y="208465"/>
                                <a:pt x="218577" y="198002"/>
                                <a:pt x="211016" y="182880"/>
                              </a:cubicBezTo>
                              <a:cubicBezTo>
                                <a:pt x="204384" y="169617"/>
                                <a:pt x="204577" y="153393"/>
                                <a:pt x="196948" y="140677"/>
                              </a:cubicBezTo>
                              <a:cubicBezTo>
                                <a:pt x="175236" y="104490"/>
                                <a:pt x="152743" y="118599"/>
                                <a:pt x="140677" y="70338"/>
                              </a:cubicBezTo>
                              <a:cubicBezTo>
                                <a:pt x="134990" y="47592"/>
                                <a:pt x="140677" y="23446"/>
                                <a:pt x="140677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82" name="Oval 1581"/>
                        <p:cNvSpPr/>
                        <p:nvPr/>
                      </p:nvSpPr>
                      <p:spPr>
                        <a:xfrm>
                          <a:off x="6019800" y="990600"/>
                          <a:ext cx="45719" cy="76200"/>
                        </a:xfrm>
                        <a:prstGeom prst="ellipse">
                          <a:avLst/>
                        </a:prstGeom>
                        <a:grpFill/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1551" name="Group 1550"/>
                    <p:cNvGrpSpPr/>
                    <p:nvPr/>
                  </p:nvGrpSpPr>
                  <p:grpSpPr>
                    <a:xfrm>
                      <a:off x="1219200" y="2666999"/>
                      <a:ext cx="1600200" cy="685799"/>
                      <a:chOff x="5795889" y="844062"/>
                      <a:chExt cx="2335237" cy="1645920"/>
                    </a:xfrm>
                    <a:solidFill>
                      <a:schemeClr val="tx1"/>
                    </a:solidFill>
                  </p:grpSpPr>
                  <p:sp>
                    <p:nvSpPr>
                      <p:cNvPr id="1563" name="Freeform 1562"/>
                      <p:cNvSpPr/>
                      <p:nvPr/>
                    </p:nvSpPr>
                    <p:spPr>
                      <a:xfrm>
                        <a:off x="5913120" y="1029085"/>
                        <a:ext cx="1650609" cy="911233"/>
                      </a:xfrm>
                      <a:custGeom>
                        <a:avLst/>
                        <a:gdLst>
                          <a:gd name="connsiteX0" fmla="*/ 23446 w 1650609"/>
                          <a:gd name="connsiteY0" fmla="*/ 321413 h 911233"/>
                          <a:gd name="connsiteX1" fmla="*/ 93785 w 1650609"/>
                          <a:gd name="connsiteY1" fmla="*/ 251075 h 911233"/>
                          <a:gd name="connsiteX2" fmla="*/ 135988 w 1650609"/>
                          <a:gd name="connsiteY2" fmla="*/ 222940 h 911233"/>
                          <a:gd name="connsiteX3" fmla="*/ 164123 w 1650609"/>
                          <a:gd name="connsiteY3" fmla="*/ 265143 h 911233"/>
                          <a:gd name="connsiteX4" fmla="*/ 234462 w 1650609"/>
                          <a:gd name="connsiteY4" fmla="*/ 335481 h 911233"/>
                          <a:gd name="connsiteX5" fmla="*/ 276665 w 1650609"/>
                          <a:gd name="connsiteY5" fmla="*/ 405820 h 911233"/>
                          <a:gd name="connsiteX6" fmla="*/ 304800 w 1650609"/>
                          <a:gd name="connsiteY6" fmla="*/ 532429 h 911233"/>
                          <a:gd name="connsiteX7" fmla="*/ 375138 w 1650609"/>
                          <a:gd name="connsiteY7" fmla="*/ 602767 h 911233"/>
                          <a:gd name="connsiteX8" fmla="*/ 459545 w 1650609"/>
                          <a:gd name="connsiteY8" fmla="*/ 701241 h 911233"/>
                          <a:gd name="connsiteX9" fmla="*/ 487680 w 1650609"/>
                          <a:gd name="connsiteY9" fmla="*/ 729377 h 911233"/>
                          <a:gd name="connsiteX10" fmla="*/ 572086 w 1650609"/>
                          <a:gd name="connsiteY10" fmla="*/ 785647 h 911233"/>
                          <a:gd name="connsiteX11" fmla="*/ 600222 w 1650609"/>
                          <a:gd name="connsiteY11" fmla="*/ 813783 h 911233"/>
                          <a:gd name="connsiteX12" fmla="*/ 656492 w 1650609"/>
                          <a:gd name="connsiteY12" fmla="*/ 827850 h 911233"/>
                          <a:gd name="connsiteX13" fmla="*/ 754966 w 1650609"/>
                          <a:gd name="connsiteY13" fmla="*/ 855986 h 911233"/>
                          <a:gd name="connsiteX14" fmla="*/ 783102 w 1650609"/>
                          <a:gd name="connsiteY14" fmla="*/ 884121 h 911233"/>
                          <a:gd name="connsiteX15" fmla="*/ 1022252 w 1650609"/>
                          <a:gd name="connsiteY15" fmla="*/ 884121 h 911233"/>
                          <a:gd name="connsiteX16" fmla="*/ 1120726 w 1650609"/>
                          <a:gd name="connsiteY16" fmla="*/ 855986 h 911233"/>
                          <a:gd name="connsiteX17" fmla="*/ 1261403 w 1650609"/>
                          <a:gd name="connsiteY17" fmla="*/ 743444 h 911233"/>
                          <a:gd name="connsiteX18" fmla="*/ 1289538 w 1650609"/>
                          <a:gd name="connsiteY18" fmla="*/ 701241 h 911233"/>
                          <a:gd name="connsiteX19" fmla="*/ 1317674 w 1650609"/>
                          <a:gd name="connsiteY19" fmla="*/ 616835 h 911233"/>
                          <a:gd name="connsiteX20" fmla="*/ 1331742 w 1650609"/>
                          <a:gd name="connsiteY20" fmla="*/ 574632 h 911233"/>
                          <a:gd name="connsiteX21" fmla="*/ 1345809 w 1650609"/>
                          <a:gd name="connsiteY21" fmla="*/ 518361 h 911233"/>
                          <a:gd name="connsiteX22" fmla="*/ 1373945 w 1650609"/>
                          <a:gd name="connsiteY22" fmla="*/ 433955 h 911233"/>
                          <a:gd name="connsiteX23" fmla="*/ 1430215 w 1650609"/>
                          <a:gd name="connsiteY23" fmla="*/ 349549 h 911233"/>
                          <a:gd name="connsiteX24" fmla="*/ 1472418 w 1650609"/>
                          <a:gd name="connsiteY24" fmla="*/ 335481 h 911233"/>
                          <a:gd name="connsiteX25" fmla="*/ 1514622 w 1650609"/>
                          <a:gd name="connsiteY25" fmla="*/ 194804 h 911233"/>
                          <a:gd name="connsiteX26" fmla="*/ 1556825 w 1650609"/>
                          <a:gd name="connsiteY26" fmla="*/ 152601 h 911233"/>
                          <a:gd name="connsiteX27" fmla="*/ 1599028 w 1650609"/>
                          <a:gd name="connsiteY27" fmla="*/ 82263 h 911233"/>
                          <a:gd name="connsiteX28" fmla="*/ 1613095 w 1650609"/>
                          <a:gd name="connsiteY28" fmla="*/ 40060 h 911233"/>
                          <a:gd name="connsiteX29" fmla="*/ 1641231 w 1650609"/>
                          <a:gd name="connsiteY29" fmla="*/ 11924 h 911233"/>
                          <a:gd name="connsiteX30" fmla="*/ 1556825 w 1650609"/>
                          <a:gd name="connsiteY30" fmla="*/ 54127 h 911233"/>
                          <a:gd name="connsiteX31" fmla="*/ 1444283 w 1650609"/>
                          <a:gd name="connsiteY31" fmla="*/ 82263 h 911233"/>
                          <a:gd name="connsiteX32" fmla="*/ 1359877 w 1650609"/>
                          <a:gd name="connsiteY32" fmla="*/ 96330 h 9112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</a:cxnLst>
                        <a:rect l="l" t="t" r="r" b="b"/>
                        <a:pathLst>
                          <a:path w="1650609" h="911233">
                            <a:moveTo>
                              <a:pt x="23446" y="321413"/>
                            </a:moveTo>
                            <a:cubicBezTo>
                              <a:pt x="135987" y="246387"/>
                              <a:pt x="0" y="344859"/>
                              <a:pt x="93785" y="251075"/>
                            </a:cubicBezTo>
                            <a:cubicBezTo>
                              <a:pt x="105740" y="239120"/>
                              <a:pt x="121920" y="232318"/>
                              <a:pt x="135988" y="222940"/>
                            </a:cubicBezTo>
                            <a:cubicBezTo>
                              <a:pt x="145366" y="237008"/>
                              <a:pt x="152990" y="252419"/>
                              <a:pt x="164123" y="265143"/>
                            </a:cubicBezTo>
                            <a:cubicBezTo>
                              <a:pt x="185958" y="290097"/>
                              <a:pt x="234462" y="335481"/>
                              <a:pt x="234462" y="335481"/>
                            </a:cubicBezTo>
                            <a:cubicBezTo>
                              <a:pt x="274311" y="455033"/>
                              <a:pt x="218734" y="309268"/>
                              <a:pt x="276665" y="405820"/>
                            </a:cubicBezTo>
                            <a:cubicBezTo>
                              <a:pt x="295969" y="437994"/>
                              <a:pt x="295570" y="504739"/>
                              <a:pt x="304800" y="532429"/>
                            </a:cubicBezTo>
                            <a:cubicBezTo>
                              <a:pt x="318198" y="572623"/>
                              <a:pt x="342983" y="581330"/>
                              <a:pt x="375138" y="602767"/>
                            </a:cubicBezTo>
                            <a:cubicBezTo>
                              <a:pt x="417989" y="667043"/>
                              <a:pt x="391317" y="633012"/>
                              <a:pt x="459545" y="701241"/>
                            </a:cubicBezTo>
                            <a:cubicBezTo>
                              <a:pt x="468923" y="710620"/>
                              <a:pt x="476644" y="722020"/>
                              <a:pt x="487680" y="729377"/>
                            </a:cubicBezTo>
                            <a:cubicBezTo>
                              <a:pt x="515815" y="748134"/>
                              <a:pt x="548176" y="761737"/>
                              <a:pt x="572086" y="785647"/>
                            </a:cubicBezTo>
                            <a:cubicBezTo>
                              <a:pt x="581465" y="795026"/>
                              <a:pt x="588359" y="807851"/>
                              <a:pt x="600222" y="813783"/>
                            </a:cubicBezTo>
                            <a:cubicBezTo>
                              <a:pt x="617515" y="822429"/>
                              <a:pt x="637902" y="822539"/>
                              <a:pt x="656492" y="827850"/>
                            </a:cubicBezTo>
                            <a:cubicBezTo>
                              <a:pt x="797793" y="868222"/>
                              <a:pt x="579016" y="811998"/>
                              <a:pt x="754966" y="855986"/>
                            </a:cubicBezTo>
                            <a:cubicBezTo>
                              <a:pt x="764345" y="865364"/>
                              <a:pt x="770519" y="879927"/>
                              <a:pt x="783102" y="884121"/>
                            </a:cubicBezTo>
                            <a:cubicBezTo>
                              <a:pt x="864438" y="911233"/>
                              <a:pt x="939245" y="892422"/>
                              <a:pt x="1022252" y="884121"/>
                            </a:cubicBezTo>
                            <a:cubicBezTo>
                              <a:pt x="1035492" y="880811"/>
                              <a:pt x="1104217" y="865157"/>
                              <a:pt x="1120726" y="855986"/>
                            </a:cubicBezTo>
                            <a:cubicBezTo>
                              <a:pt x="1160563" y="833854"/>
                              <a:pt x="1233498" y="785302"/>
                              <a:pt x="1261403" y="743444"/>
                            </a:cubicBezTo>
                            <a:cubicBezTo>
                              <a:pt x="1270781" y="729376"/>
                              <a:pt x="1282671" y="716691"/>
                              <a:pt x="1289538" y="701241"/>
                            </a:cubicBezTo>
                            <a:cubicBezTo>
                              <a:pt x="1301583" y="674140"/>
                              <a:pt x="1308295" y="644970"/>
                              <a:pt x="1317674" y="616835"/>
                            </a:cubicBezTo>
                            <a:cubicBezTo>
                              <a:pt x="1322363" y="602767"/>
                              <a:pt x="1328146" y="589018"/>
                              <a:pt x="1331742" y="574632"/>
                            </a:cubicBezTo>
                            <a:cubicBezTo>
                              <a:pt x="1336431" y="555875"/>
                              <a:pt x="1340253" y="536880"/>
                              <a:pt x="1345809" y="518361"/>
                            </a:cubicBezTo>
                            <a:cubicBezTo>
                              <a:pt x="1354331" y="489954"/>
                              <a:pt x="1357494" y="458631"/>
                              <a:pt x="1373945" y="433955"/>
                            </a:cubicBezTo>
                            <a:cubicBezTo>
                              <a:pt x="1392702" y="405820"/>
                              <a:pt x="1398136" y="360242"/>
                              <a:pt x="1430215" y="349549"/>
                            </a:cubicBezTo>
                            <a:lnTo>
                              <a:pt x="1472418" y="335481"/>
                            </a:lnTo>
                            <a:cubicBezTo>
                              <a:pt x="1478794" y="309979"/>
                              <a:pt x="1503205" y="206221"/>
                              <a:pt x="1514622" y="194804"/>
                            </a:cubicBezTo>
                            <a:lnTo>
                              <a:pt x="1556825" y="152601"/>
                            </a:lnTo>
                            <a:cubicBezTo>
                              <a:pt x="1596674" y="33047"/>
                              <a:pt x="1541097" y="178814"/>
                              <a:pt x="1599028" y="82263"/>
                            </a:cubicBezTo>
                            <a:cubicBezTo>
                              <a:pt x="1606657" y="69548"/>
                              <a:pt x="1605466" y="52775"/>
                              <a:pt x="1613095" y="40060"/>
                            </a:cubicBezTo>
                            <a:cubicBezTo>
                              <a:pt x="1619919" y="28687"/>
                              <a:pt x="1650609" y="21303"/>
                              <a:pt x="1641231" y="11924"/>
                            </a:cubicBezTo>
                            <a:cubicBezTo>
                              <a:pt x="1629308" y="0"/>
                              <a:pt x="1558555" y="53498"/>
                              <a:pt x="1556825" y="54127"/>
                            </a:cubicBezTo>
                            <a:cubicBezTo>
                              <a:pt x="1520485" y="67342"/>
                              <a:pt x="1482426" y="75906"/>
                              <a:pt x="1444283" y="82263"/>
                            </a:cubicBezTo>
                            <a:lnTo>
                              <a:pt x="1359877" y="9633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1564" name="Group 1563"/>
                      <p:cNvGrpSpPr/>
                      <p:nvPr/>
                    </p:nvGrpSpPr>
                    <p:grpSpPr>
                      <a:xfrm>
                        <a:off x="5795889" y="844062"/>
                        <a:ext cx="2335237" cy="1645920"/>
                        <a:chOff x="5795889" y="844062"/>
                        <a:chExt cx="2335237" cy="1645920"/>
                      </a:xfrm>
                      <a:grpFill/>
                    </p:grpSpPr>
                    <p:sp>
                      <p:nvSpPr>
                        <p:cNvPr id="1565" name="Freeform 1564"/>
                        <p:cNvSpPr/>
                        <p:nvPr/>
                      </p:nvSpPr>
                      <p:spPr>
                        <a:xfrm>
                          <a:off x="5814148" y="1266092"/>
                          <a:ext cx="111433" cy="359576"/>
                        </a:xfrm>
                        <a:custGeom>
                          <a:avLst/>
                          <a:gdLst>
                            <a:gd name="connsiteX0" fmla="*/ 23944 w 111433"/>
                            <a:gd name="connsiteY0" fmla="*/ 0 h 359576"/>
                            <a:gd name="connsiteX1" fmla="*/ 23944 w 111433"/>
                            <a:gd name="connsiteY1" fmla="*/ 126610 h 359576"/>
                            <a:gd name="connsiteX2" fmla="*/ 38012 w 111433"/>
                            <a:gd name="connsiteY2" fmla="*/ 239151 h 359576"/>
                            <a:gd name="connsiteX3" fmla="*/ 52080 w 111433"/>
                            <a:gd name="connsiteY3" fmla="*/ 337625 h 359576"/>
                            <a:gd name="connsiteX4" fmla="*/ 80215 w 111433"/>
                            <a:gd name="connsiteY4" fmla="*/ 211016 h 359576"/>
                            <a:gd name="connsiteX5" fmla="*/ 94283 w 111433"/>
                            <a:gd name="connsiteY5" fmla="*/ 168813 h 359576"/>
                            <a:gd name="connsiteX6" fmla="*/ 108350 w 111433"/>
                            <a:gd name="connsiteY6" fmla="*/ 28136 h 3595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11433" h="359576">
                              <a:moveTo>
                                <a:pt x="23944" y="0"/>
                              </a:moveTo>
                              <a:cubicBezTo>
                                <a:pt x="0" y="71837"/>
                                <a:pt x="9089" y="22626"/>
                                <a:pt x="23944" y="126610"/>
                              </a:cubicBezTo>
                              <a:cubicBezTo>
                                <a:pt x="29290" y="164036"/>
                                <a:pt x="33015" y="201677"/>
                                <a:pt x="38012" y="239151"/>
                              </a:cubicBezTo>
                              <a:cubicBezTo>
                                <a:pt x="42394" y="272018"/>
                                <a:pt x="47391" y="304800"/>
                                <a:pt x="52080" y="337625"/>
                              </a:cubicBezTo>
                              <a:cubicBezTo>
                                <a:pt x="83749" y="242614"/>
                                <a:pt x="47201" y="359576"/>
                                <a:pt x="80215" y="211016"/>
                              </a:cubicBezTo>
                              <a:cubicBezTo>
                                <a:pt x="83432" y="196540"/>
                                <a:pt x="89594" y="182881"/>
                                <a:pt x="94283" y="168813"/>
                              </a:cubicBezTo>
                              <a:cubicBezTo>
                                <a:pt x="111433" y="65905"/>
                                <a:pt x="108350" y="112930"/>
                                <a:pt x="108350" y="2813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66" name="Freeform 1565"/>
                        <p:cNvSpPr/>
                        <p:nvPr/>
                      </p:nvSpPr>
                      <p:spPr>
                        <a:xfrm>
                          <a:off x="5795889" y="844062"/>
                          <a:ext cx="1521749" cy="506436"/>
                        </a:xfrm>
                        <a:custGeom>
                          <a:avLst/>
                          <a:gdLst>
                            <a:gd name="connsiteX0" fmla="*/ 42203 w 1521749"/>
                            <a:gd name="connsiteY0" fmla="*/ 436098 h 506436"/>
                            <a:gd name="connsiteX1" fmla="*/ 28136 w 1521749"/>
                            <a:gd name="connsiteY1" fmla="*/ 323556 h 506436"/>
                            <a:gd name="connsiteX2" fmla="*/ 0 w 1521749"/>
                            <a:gd name="connsiteY2" fmla="*/ 239150 h 506436"/>
                            <a:gd name="connsiteX3" fmla="*/ 14068 w 1521749"/>
                            <a:gd name="connsiteY3" fmla="*/ 112541 h 506436"/>
                            <a:gd name="connsiteX4" fmla="*/ 42203 w 1521749"/>
                            <a:gd name="connsiteY4" fmla="*/ 70338 h 506436"/>
                            <a:gd name="connsiteX5" fmla="*/ 112542 w 1521749"/>
                            <a:gd name="connsiteY5" fmla="*/ 14067 h 506436"/>
                            <a:gd name="connsiteX6" fmla="*/ 154745 w 1521749"/>
                            <a:gd name="connsiteY6" fmla="*/ 0 h 506436"/>
                            <a:gd name="connsiteX7" fmla="*/ 253219 w 1521749"/>
                            <a:gd name="connsiteY7" fmla="*/ 14067 h 506436"/>
                            <a:gd name="connsiteX8" fmla="*/ 281354 w 1521749"/>
                            <a:gd name="connsiteY8" fmla="*/ 42203 h 506436"/>
                            <a:gd name="connsiteX9" fmla="*/ 323557 w 1521749"/>
                            <a:gd name="connsiteY9" fmla="*/ 56270 h 506436"/>
                            <a:gd name="connsiteX10" fmla="*/ 379828 w 1521749"/>
                            <a:gd name="connsiteY10" fmla="*/ 140676 h 506436"/>
                            <a:gd name="connsiteX11" fmla="*/ 436099 w 1521749"/>
                            <a:gd name="connsiteY11" fmla="*/ 225083 h 506436"/>
                            <a:gd name="connsiteX12" fmla="*/ 450166 w 1521749"/>
                            <a:gd name="connsiteY12" fmla="*/ 267286 h 506436"/>
                            <a:gd name="connsiteX13" fmla="*/ 478302 w 1521749"/>
                            <a:gd name="connsiteY13" fmla="*/ 323556 h 506436"/>
                            <a:gd name="connsiteX14" fmla="*/ 534573 w 1521749"/>
                            <a:gd name="connsiteY14" fmla="*/ 393895 h 506436"/>
                            <a:gd name="connsiteX15" fmla="*/ 576776 w 1521749"/>
                            <a:gd name="connsiteY15" fmla="*/ 422030 h 506436"/>
                            <a:gd name="connsiteX16" fmla="*/ 604911 w 1521749"/>
                            <a:gd name="connsiteY16" fmla="*/ 450166 h 506436"/>
                            <a:gd name="connsiteX17" fmla="*/ 787791 w 1521749"/>
                            <a:gd name="connsiteY17" fmla="*/ 506436 h 506436"/>
                            <a:gd name="connsiteX18" fmla="*/ 1069145 w 1521749"/>
                            <a:gd name="connsiteY18" fmla="*/ 492369 h 506436"/>
                            <a:gd name="connsiteX19" fmla="*/ 1125416 w 1521749"/>
                            <a:gd name="connsiteY19" fmla="*/ 478301 h 506436"/>
                            <a:gd name="connsiteX20" fmla="*/ 1209822 w 1521749"/>
                            <a:gd name="connsiteY20" fmla="*/ 422030 h 506436"/>
                            <a:gd name="connsiteX21" fmla="*/ 1308296 w 1521749"/>
                            <a:gd name="connsiteY21" fmla="*/ 379827 h 506436"/>
                            <a:gd name="connsiteX22" fmla="*/ 1392702 w 1521749"/>
                            <a:gd name="connsiteY22" fmla="*/ 323556 h 506436"/>
                            <a:gd name="connsiteX23" fmla="*/ 1420837 w 1521749"/>
                            <a:gd name="connsiteY23" fmla="*/ 281353 h 506436"/>
                            <a:gd name="connsiteX24" fmla="*/ 1491176 w 1521749"/>
                            <a:gd name="connsiteY24" fmla="*/ 225083 h 506436"/>
                            <a:gd name="connsiteX25" fmla="*/ 1519311 w 1521749"/>
                            <a:gd name="connsiteY25" fmla="*/ 267286 h 506436"/>
                            <a:gd name="connsiteX26" fmla="*/ 1505243 w 1521749"/>
                            <a:gd name="connsiteY26" fmla="*/ 309489 h 506436"/>
                            <a:gd name="connsiteX27" fmla="*/ 1434905 w 1521749"/>
                            <a:gd name="connsiteY27" fmla="*/ 393895 h 506436"/>
                            <a:gd name="connsiteX28" fmla="*/ 1420837 w 1521749"/>
                            <a:gd name="connsiteY28" fmla="*/ 422030 h 5064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1521749" h="506436">
                              <a:moveTo>
                                <a:pt x="42203" y="436098"/>
                              </a:moveTo>
                              <a:cubicBezTo>
                                <a:pt x="37514" y="398584"/>
                                <a:pt x="36057" y="360523"/>
                                <a:pt x="28136" y="323556"/>
                              </a:cubicBezTo>
                              <a:cubicBezTo>
                                <a:pt x="21922" y="294557"/>
                                <a:pt x="0" y="239150"/>
                                <a:pt x="0" y="239150"/>
                              </a:cubicBezTo>
                              <a:cubicBezTo>
                                <a:pt x="4689" y="196947"/>
                                <a:pt x="3769" y="153736"/>
                                <a:pt x="14068" y="112541"/>
                              </a:cubicBezTo>
                              <a:cubicBezTo>
                                <a:pt x="18169" y="96139"/>
                                <a:pt x="31641" y="83540"/>
                                <a:pt x="42203" y="70338"/>
                              </a:cubicBezTo>
                              <a:cubicBezTo>
                                <a:pt x="59647" y="48533"/>
                                <a:pt x="88173" y="26251"/>
                                <a:pt x="112542" y="14067"/>
                              </a:cubicBezTo>
                              <a:cubicBezTo>
                                <a:pt x="125805" y="7435"/>
                                <a:pt x="140677" y="4689"/>
                                <a:pt x="154745" y="0"/>
                              </a:cubicBezTo>
                              <a:cubicBezTo>
                                <a:pt x="187570" y="4689"/>
                                <a:pt x="221763" y="3582"/>
                                <a:pt x="253219" y="14067"/>
                              </a:cubicBezTo>
                              <a:cubicBezTo>
                                <a:pt x="265802" y="18261"/>
                                <a:pt x="269981" y="35379"/>
                                <a:pt x="281354" y="42203"/>
                              </a:cubicBezTo>
                              <a:cubicBezTo>
                                <a:pt x="294069" y="49832"/>
                                <a:pt x="309489" y="51581"/>
                                <a:pt x="323557" y="56270"/>
                              </a:cubicBezTo>
                              <a:cubicBezTo>
                                <a:pt x="377294" y="110007"/>
                                <a:pt x="328728" y="55510"/>
                                <a:pt x="379828" y="140676"/>
                              </a:cubicBezTo>
                              <a:cubicBezTo>
                                <a:pt x="397226" y="169672"/>
                                <a:pt x="436099" y="225083"/>
                                <a:pt x="436099" y="225083"/>
                              </a:cubicBezTo>
                              <a:cubicBezTo>
                                <a:pt x="440788" y="239151"/>
                                <a:pt x="444325" y="253656"/>
                                <a:pt x="450166" y="267286"/>
                              </a:cubicBezTo>
                              <a:cubicBezTo>
                                <a:pt x="458427" y="286561"/>
                                <a:pt x="467898" y="305348"/>
                                <a:pt x="478302" y="323556"/>
                              </a:cubicBezTo>
                              <a:cubicBezTo>
                                <a:pt x="493698" y="350499"/>
                                <a:pt x="510246" y="374434"/>
                                <a:pt x="534573" y="393895"/>
                              </a:cubicBezTo>
                              <a:cubicBezTo>
                                <a:pt x="547775" y="404457"/>
                                <a:pt x="563574" y="411468"/>
                                <a:pt x="576776" y="422030"/>
                              </a:cubicBezTo>
                              <a:cubicBezTo>
                                <a:pt x="587133" y="430316"/>
                                <a:pt x="593048" y="444234"/>
                                <a:pt x="604911" y="450166"/>
                              </a:cubicBezTo>
                              <a:cubicBezTo>
                                <a:pt x="630864" y="463143"/>
                                <a:pt x="765365" y="500029"/>
                                <a:pt x="787791" y="506436"/>
                              </a:cubicBezTo>
                              <a:cubicBezTo>
                                <a:pt x="881576" y="501747"/>
                                <a:pt x="975568" y="500167"/>
                                <a:pt x="1069145" y="492369"/>
                              </a:cubicBezTo>
                              <a:cubicBezTo>
                                <a:pt x="1088413" y="490763"/>
                                <a:pt x="1108123" y="486948"/>
                                <a:pt x="1125416" y="478301"/>
                              </a:cubicBezTo>
                              <a:cubicBezTo>
                                <a:pt x="1155661" y="463179"/>
                                <a:pt x="1177743" y="432723"/>
                                <a:pt x="1209822" y="422030"/>
                              </a:cubicBezTo>
                              <a:cubicBezTo>
                                <a:pt x="1253484" y="407477"/>
                                <a:pt x="1264834" y="405904"/>
                                <a:pt x="1308296" y="379827"/>
                              </a:cubicBezTo>
                              <a:cubicBezTo>
                                <a:pt x="1337292" y="362429"/>
                                <a:pt x="1392702" y="323556"/>
                                <a:pt x="1392702" y="323556"/>
                              </a:cubicBezTo>
                              <a:cubicBezTo>
                                <a:pt x="1402080" y="309488"/>
                                <a:pt x="1410275" y="294555"/>
                                <a:pt x="1420837" y="281353"/>
                              </a:cubicBezTo>
                              <a:cubicBezTo>
                                <a:pt x="1443745" y="252719"/>
                                <a:pt x="1459842" y="245972"/>
                                <a:pt x="1491176" y="225083"/>
                              </a:cubicBezTo>
                              <a:cubicBezTo>
                                <a:pt x="1500554" y="239151"/>
                                <a:pt x="1516532" y="250609"/>
                                <a:pt x="1519311" y="267286"/>
                              </a:cubicBezTo>
                              <a:cubicBezTo>
                                <a:pt x="1521749" y="281913"/>
                                <a:pt x="1511875" y="296226"/>
                                <a:pt x="1505243" y="309489"/>
                              </a:cubicBezTo>
                              <a:cubicBezTo>
                                <a:pt x="1476844" y="366287"/>
                                <a:pt x="1476388" y="342041"/>
                                <a:pt x="1434905" y="393895"/>
                              </a:cubicBezTo>
                              <a:cubicBezTo>
                                <a:pt x="1428355" y="402083"/>
                                <a:pt x="1425526" y="412652"/>
                                <a:pt x="1420837" y="42203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67" name="Freeform 1566"/>
                        <p:cNvSpPr/>
                        <p:nvPr/>
                      </p:nvSpPr>
                      <p:spPr>
                        <a:xfrm>
                          <a:off x="7272997" y="1252025"/>
                          <a:ext cx="845543" cy="295421"/>
                        </a:xfrm>
                        <a:custGeom>
                          <a:avLst/>
                          <a:gdLst>
                            <a:gd name="connsiteX0" fmla="*/ 0 w 845543"/>
                            <a:gd name="connsiteY0" fmla="*/ 295421 h 295421"/>
                            <a:gd name="connsiteX1" fmla="*/ 351692 w 845543"/>
                            <a:gd name="connsiteY1" fmla="*/ 281353 h 295421"/>
                            <a:gd name="connsiteX2" fmla="*/ 450166 w 845543"/>
                            <a:gd name="connsiteY2" fmla="*/ 267286 h 295421"/>
                            <a:gd name="connsiteX3" fmla="*/ 492369 w 845543"/>
                            <a:gd name="connsiteY3" fmla="*/ 253218 h 295421"/>
                            <a:gd name="connsiteX4" fmla="*/ 815926 w 845543"/>
                            <a:gd name="connsiteY4" fmla="*/ 239150 h 295421"/>
                            <a:gd name="connsiteX5" fmla="*/ 815926 w 845543"/>
                            <a:gd name="connsiteY5" fmla="*/ 154744 h 295421"/>
                            <a:gd name="connsiteX6" fmla="*/ 759655 w 845543"/>
                            <a:gd name="connsiteY6" fmla="*/ 140677 h 295421"/>
                            <a:gd name="connsiteX7" fmla="*/ 745588 w 845543"/>
                            <a:gd name="connsiteY7" fmla="*/ 98473 h 295421"/>
                            <a:gd name="connsiteX8" fmla="*/ 829994 w 845543"/>
                            <a:gd name="connsiteY8" fmla="*/ 14067 h 295421"/>
                            <a:gd name="connsiteX9" fmla="*/ 844061 w 845543"/>
                            <a:gd name="connsiteY9" fmla="*/ 0 h 2954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845543" h="295421">
                              <a:moveTo>
                                <a:pt x="0" y="295421"/>
                              </a:moveTo>
                              <a:cubicBezTo>
                                <a:pt x="117231" y="290732"/>
                                <a:pt x="234596" y="288671"/>
                                <a:pt x="351692" y="281353"/>
                              </a:cubicBezTo>
                              <a:cubicBezTo>
                                <a:pt x="384785" y="279285"/>
                                <a:pt x="417652" y="273789"/>
                                <a:pt x="450166" y="267286"/>
                              </a:cubicBezTo>
                              <a:cubicBezTo>
                                <a:pt x="464707" y="264378"/>
                                <a:pt x="477584" y="254355"/>
                                <a:pt x="492369" y="253218"/>
                              </a:cubicBezTo>
                              <a:cubicBezTo>
                                <a:pt x="600005" y="244938"/>
                                <a:pt x="708074" y="243839"/>
                                <a:pt x="815926" y="239150"/>
                              </a:cubicBezTo>
                              <a:cubicBezTo>
                                <a:pt x="823824" y="215457"/>
                                <a:pt x="845543" y="178437"/>
                                <a:pt x="815926" y="154744"/>
                              </a:cubicBezTo>
                              <a:cubicBezTo>
                                <a:pt x="800828" y="142666"/>
                                <a:pt x="778412" y="145366"/>
                                <a:pt x="759655" y="140677"/>
                              </a:cubicBezTo>
                              <a:cubicBezTo>
                                <a:pt x="754966" y="126609"/>
                                <a:pt x="738386" y="111436"/>
                                <a:pt x="745588" y="98473"/>
                              </a:cubicBezTo>
                              <a:cubicBezTo>
                                <a:pt x="764911" y="63691"/>
                                <a:pt x="801859" y="42202"/>
                                <a:pt x="829994" y="14067"/>
                              </a:cubicBezTo>
                              <a:lnTo>
                                <a:pt x="844061" y="0"/>
                              </a:ln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68" name="Freeform 1567"/>
                        <p:cNvSpPr/>
                        <p:nvPr/>
                      </p:nvSpPr>
                      <p:spPr>
                        <a:xfrm>
                          <a:off x="7765366" y="1195754"/>
                          <a:ext cx="365760" cy="84406"/>
                        </a:xfrm>
                        <a:custGeom>
                          <a:avLst/>
                          <a:gdLst>
                            <a:gd name="connsiteX0" fmla="*/ 0 w 365760"/>
                            <a:gd name="connsiteY0" fmla="*/ 28135 h 84406"/>
                            <a:gd name="connsiteX1" fmla="*/ 225083 w 365760"/>
                            <a:gd name="connsiteY1" fmla="*/ 14068 h 84406"/>
                            <a:gd name="connsiteX2" fmla="*/ 281354 w 365760"/>
                            <a:gd name="connsiteY2" fmla="*/ 0 h 84406"/>
                            <a:gd name="connsiteX3" fmla="*/ 365760 w 365760"/>
                            <a:gd name="connsiteY3" fmla="*/ 14068 h 84406"/>
                            <a:gd name="connsiteX4" fmla="*/ 351692 w 365760"/>
                            <a:gd name="connsiteY4" fmla="*/ 70338 h 84406"/>
                            <a:gd name="connsiteX5" fmla="*/ 309489 w 365760"/>
                            <a:gd name="connsiteY5" fmla="*/ 84406 h 844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760" h="84406">
                              <a:moveTo>
                                <a:pt x="0" y="28135"/>
                              </a:moveTo>
                              <a:cubicBezTo>
                                <a:pt x="75028" y="23446"/>
                                <a:pt x="150282" y="21548"/>
                                <a:pt x="225083" y="14068"/>
                              </a:cubicBezTo>
                              <a:cubicBezTo>
                                <a:pt x="244321" y="12144"/>
                                <a:pt x="262020" y="0"/>
                                <a:pt x="281354" y="0"/>
                              </a:cubicBezTo>
                              <a:cubicBezTo>
                                <a:pt x="309877" y="0"/>
                                <a:pt x="337625" y="9379"/>
                                <a:pt x="365760" y="14068"/>
                              </a:cubicBezTo>
                              <a:cubicBezTo>
                                <a:pt x="361071" y="32825"/>
                                <a:pt x="363770" y="55241"/>
                                <a:pt x="351692" y="70338"/>
                              </a:cubicBezTo>
                              <a:cubicBezTo>
                                <a:pt x="342429" y="81917"/>
                                <a:pt x="309489" y="84406"/>
                                <a:pt x="309489" y="8440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69" name="Freeform 1568"/>
                        <p:cNvSpPr/>
                        <p:nvPr/>
                      </p:nvSpPr>
                      <p:spPr>
                        <a:xfrm>
                          <a:off x="6386732" y="1083212"/>
                          <a:ext cx="1181686" cy="548640"/>
                        </a:xfrm>
                        <a:custGeom>
                          <a:avLst/>
                          <a:gdLst>
                            <a:gd name="connsiteX0" fmla="*/ 0 w 1181686"/>
                            <a:gd name="connsiteY0" fmla="*/ 225083 h 548640"/>
                            <a:gd name="connsiteX1" fmla="*/ 28136 w 1181686"/>
                            <a:gd name="connsiteY1" fmla="*/ 295422 h 548640"/>
                            <a:gd name="connsiteX2" fmla="*/ 42203 w 1181686"/>
                            <a:gd name="connsiteY2" fmla="*/ 337625 h 548640"/>
                            <a:gd name="connsiteX3" fmla="*/ 112542 w 1181686"/>
                            <a:gd name="connsiteY3" fmla="*/ 450166 h 548640"/>
                            <a:gd name="connsiteX4" fmla="*/ 154745 w 1181686"/>
                            <a:gd name="connsiteY4" fmla="*/ 478302 h 548640"/>
                            <a:gd name="connsiteX5" fmla="*/ 211016 w 1181686"/>
                            <a:gd name="connsiteY5" fmla="*/ 520505 h 548640"/>
                            <a:gd name="connsiteX6" fmla="*/ 295422 w 1181686"/>
                            <a:gd name="connsiteY6" fmla="*/ 534573 h 548640"/>
                            <a:gd name="connsiteX7" fmla="*/ 337625 w 1181686"/>
                            <a:gd name="connsiteY7" fmla="*/ 548640 h 548640"/>
                            <a:gd name="connsiteX8" fmla="*/ 506437 w 1181686"/>
                            <a:gd name="connsiteY8" fmla="*/ 534573 h 548640"/>
                            <a:gd name="connsiteX9" fmla="*/ 590843 w 1181686"/>
                            <a:gd name="connsiteY9" fmla="*/ 492370 h 548640"/>
                            <a:gd name="connsiteX10" fmla="*/ 675250 w 1181686"/>
                            <a:gd name="connsiteY10" fmla="*/ 464234 h 548640"/>
                            <a:gd name="connsiteX11" fmla="*/ 717453 w 1181686"/>
                            <a:gd name="connsiteY11" fmla="*/ 436099 h 548640"/>
                            <a:gd name="connsiteX12" fmla="*/ 801859 w 1181686"/>
                            <a:gd name="connsiteY12" fmla="*/ 407963 h 548640"/>
                            <a:gd name="connsiteX13" fmla="*/ 928468 w 1181686"/>
                            <a:gd name="connsiteY13" fmla="*/ 337625 h 548640"/>
                            <a:gd name="connsiteX14" fmla="*/ 970671 w 1181686"/>
                            <a:gd name="connsiteY14" fmla="*/ 295422 h 548640"/>
                            <a:gd name="connsiteX15" fmla="*/ 1026942 w 1181686"/>
                            <a:gd name="connsiteY15" fmla="*/ 225083 h 548640"/>
                            <a:gd name="connsiteX16" fmla="*/ 1069145 w 1181686"/>
                            <a:gd name="connsiteY16" fmla="*/ 140677 h 548640"/>
                            <a:gd name="connsiteX17" fmla="*/ 1111348 w 1181686"/>
                            <a:gd name="connsiteY17" fmla="*/ 126610 h 548640"/>
                            <a:gd name="connsiteX18" fmla="*/ 1125416 w 1181686"/>
                            <a:gd name="connsiteY18" fmla="*/ 84406 h 548640"/>
                            <a:gd name="connsiteX19" fmla="*/ 1181686 w 1181686"/>
                            <a:gd name="connsiteY19" fmla="*/ 0 h 5486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181686" h="548640">
                              <a:moveTo>
                                <a:pt x="0" y="225083"/>
                              </a:moveTo>
                              <a:cubicBezTo>
                                <a:pt x="9379" y="248529"/>
                                <a:pt x="19269" y="271777"/>
                                <a:pt x="28136" y="295422"/>
                              </a:cubicBezTo>
                              <a:cubicBezTo>
                                <a:pt x="33343" y="309306"/>
                                <a:pt x="36362" y="323995"/>
                                <a:pt x="42203" y="337625"/>
                              </a:cubicBezTo>
                              <a:cubicBezTo>
                                <a:pt x="58918" y="376627"/>
                                <a:pt x="82248" y="419872"/>
                                <a:pt x="112542" y="450166"/>
                              </a:cubicBezTo>
                              <a:cubicBezTo>
                                <a:pt x="124497" y="462121"/>
                                <a:pt x="140987" y="468475"/>
                                <a:pt x="154745" y="478302"/>
                              </a:cubicBezTo>
                              <a:cubicBezTo>
                                <a:pt x="173824" y="491930"/>
                                <a:pt x="189247" y="511797"/>
                                <a:pt x="211016" y="520505"/>
                              </a:cubicBezTo>
                              <a:cubicBezTo>
                                <a:pt x="237499" y="531098"/>
                                <a:pt x="267578" y="528385"/>
                                <a:pt x="295422" y="534573"/>
                              </a:cubicBezTo>
                              <a:cubicBezTo>
                                <a:pt x="309897" y="537790"/>
                                <a:pt x="323557" y="543951"/>
                                <a:pt x="337625" y="548640"/>
                              </a:cubicBezTo>
                              <a:cubicBezTo>
                                <a:pt x="393896" y="543951"/>
                                <a:pt x="450467" y="542036"/>
                                <a:pt x="506437" y="534573"/>
                              </a:cubicBezTo>
                              <a:cubicBezTo>
                                <a:pt x="561404" y="527244"/>
                                <a:pt x="540037" y="514951"/>
                                <a:pt x="590843" y="492370"/>
                              </a:cubicBezTo>
                              <a:cubicBezTo>
                                <a:pt x="617944" y="480325"/>
                                <a:pt x="650573" y="480685"/>
                                <a:pt x="675250" y="464234"/>
                              </a:cubicBezTo>
                              <a:cubicBezTo>
                                <a:pt x="689318" y="454856"/>
                                <a:pt x="702003" y="442966"/>
                                <a:pt x="717453" y="436099"/>
                              </a:cubicBezTo>
                              <a:cubicBezTo>
                                <a:pt x="744554" y="424054"/>
                                <a:pt x="777183" y="424414"/>
                                <a:pt x="801859" y="407963"/>
                              </a:cubicBezTo>
                              <a:cubicBezTo>
                                <a:pt x="898603" y="343468"/>
                                <a:pt x="854186" y="362386"/>
                                <a:pt x="928468" y="337625"/>
                              </a:cubicBezTo>
                              <a:cubicBezTo>
                                <a:pt x="942536" y="323557"/>
                                <a:pt x="957935" y="310706"/>
                                <a:pt x="970671" y="295422"/>
                              </a:cubicBezTo>
                              <a:cubicBezTo>
                                <a:pt x="1059402" y="188944"/>
                                <a:pt x="945086" y="306939"/>
                                <a:pt x="1026942" y="225083"/>
                              </a:cubicBezTo>
                              <a:cubicBezTo>
                                <a:pt x="1036209" y="197282"/>
                                <a:pt x="1044355" y="160509"/>
                                <a:pt x="1069145" y="140677"/>
                              </a:cubicBezTo>
                              <a:cubicBezTo>
                                <a:pt x="1080724" y="131414"/>
                                <a:pt x="1097280" y="131299"/>
                                <a:pt x="1111348" y="126610"/>
                              </a:cubicBezTo>
                              <a:cubicBezTo>
                                <a:pt x="1116037" y="112542"/>
                                <a:pt x="1118214" y="97369"/>
                                <a:pt x="1125416" y="84406"/>
                              </a:cubicBezTo>
                              <a:cubicBezTo>
                                <a:pt x="1141838" y="54847"/>
                                <a:pt x="1181686" y="0"/>
                                <a:pt x="1181686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70" name="Freeform 1569"/>
                        <p:cNvSpPr/>
                        <p:nvPr/>
                      </p:nvSpPr>
                      <p:spPr>
                        <a:xfrm>
                          <a:off x="6492081" y="1899138"/>
                          <a:ext cx="466164" cy="537859"/>
                        </a:xfrm>
                        <a:custGeom>
                          <a:avLst/>
                          <a:gdLst>
                            <a:gd name="connsiteX0" fmla="*/ 204141 w 466164"/>
                            <a:gd name="connsiteY0" fmla="*/ 0 h 537859"/>
                            <a:gd name="connsiteX1" fmla="*/ 232276 w 466164"/>
                            <a:gd name="connsiteY1" fmla="*/ 42204 h 537859"/>
                            <a:gd name="connsiteX2" fmla="*/ 274479 w 466164"/>
                            <a:gd name="connsiteY2" fmla="*/ 140677 h 537859"/>
                            <a:gd name="connsiteX3" fmla="*/ 302614 w 466164"/>
                            <a:gd name="connsiteY3" fmla="*/ 168813 h 537859"/>
                            <a:gd name="connsiteX4" fmla="*/ 288547 w 466164"/>
                            <a:gd name="connsiteY4" fmla="*/ 225084 h 537859"/>
                            <a:gd name="connsiteX5" fmla="*/ 204141 w 466164"/>
                            <a:gd name="connsiteY5" fmla="*/ 281354 h 537859"/>
                            <a:gd name="connsiteX6" fmla="*/ 161937 w 466164"/>
                            <a:gd name="connsiteY6" fmla="*/ 351693 h 537859"/>
                            <a:gd name="connsiteX7" fmla="*/ 119734 w 466164"/>
                            <a:gd name="connsiteY7" fmla="*/ 323557 h 537859"/>
                            <a:gd name="connsiteX8" fmla="*/ 77531 w 466164"/>
                            <a:gd name="connsiteY8" fmla="*/ 309490 h 537859"/>
                            <a:gd name="connsiteX9" fmla="*/ 35328 w 466164"/>
                            <a:gd name="connsiteY9" fmla="*/ 323557 h 537859"/>
                            <a:gd name="connsiteX10" fmla="*/ 7193 w 466164"/>
                            <a:gd name="connsiteY10" fmla="*/ 407964 h 537859"/>
                            <a:gd name="connsiteX11" fmla="*/ 21261 w 466164"/>
                            <a:gd name="connsiteY11" fmla="*/ 351693 h 537859"/>
                            <a:gd name="connsiteX12" fmla="*/ 77531 w 466164"/>
                            <a:gd name="connsiteY12" fmla="*/ 337625 h 537859"/>
                            <a:gd name="connsiteX13" fmla="*/ 119734 w 466164"/>
                            <a:gd name="connsiteY13" fmla="*/ 323557 h 537859"/>
                            <a:gd name="connsiteX14" fmla="*/ 147870 w 466164"/>
                            <a:gd name="connsiteY14" fmla="*/ 365760 h 537859"/>
                            <a:gd name="connsiteX15" fmla="*/ 161937 w 466164"/>
                            <a:gd name="connsiteY15" fmla="*/ 436099 h 537859"/>
                            <a:gd name="connsiteX16" fmla="*/ 119734 w 466164"/>
                            <a:gd name="connsiteY16" fmla="*/ 464234 h 537859"/>
                            <a:gd name="connsiteX17" fmla="*/ 35328 w 466164"/>
                            <a:gd name="connsiteY17" fmla="*/ 492370 h 537859"/>
                            <a:gd name="connsiteX18" fmla="*/ 204141 w 466164"/>
                            <a:gd name="connsiteY18" fmla="*/ 492370 h 537859"/>
                            <a:gd name="connsiteX19" fmla="*/ 190073 w 466164"/>
                            <a:gd name="connsiteY19" fmla="*/ 407964 h 537859"/>
                            <a:gd name="connsiteX20" fmla="*/ 274479 w 466164"/>
                            <a:gd name="connsiteY20" fmla="*/ 422031 h 537859"/>
                            <a:gd name="connsiteX21" fmla="*/ 316682 w 466164"/>
                            <a:gd name="connsiteY21" fmla="*/ 450167 h 537859"/>
                            <a:gd name="connsiteX22" fmla="*/ 302614 w 466164"/>
                            <a:gd name="connsiteY22" fmla="*/ 407964 h 537859"/>
                            <a:gd name="connsiteX23" fmla="*/ 218208 w 466164"/>
                            <a:gd name="connsiteY23" fmla="*/ 393896 h 537859"/>
                            <a:gd name="connsiteX24" fmla="*/ 246344 w 466164"/>
                            <a:gd name="connsiteY24" fmla="*/ 365760 h 537859"/>
                            <a:gd name="connsiteX25" fmla="*/ 372953 w 466164"/>
                            <a:gd name="connsiteY25" fmla="*/ 70339 h 537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</a:cxnLst>
                          <a:rect l="l" t="t" r="r" b="b"/>
                          <a:pathLst>
                            <a:path w="466164" h="537859">
                              <a:moveTo>
                                <a:pt x="204141" y="0"/>
                              </a:moveTo>
                              <a:cubicBezTo>
                                <a:pt x="213519" y="14068"/>
                                <a:pt x="224715" y="27081"/>
                                <a:pt x="232276" y="42204"/>
                              </a:cubicBezTo>
                              <a:cubicBezTo>
                                <a:pt x="269788" y="117228"/>
                                <a:pt x="215937" y="52863"/>
                                <a:pt x="274479" y="140677"/>
                              </a:cubicBezTo>
                              <a:cubicBezTo>
                                <a:pt x="281836" y="151713"/>
                                <a:pt x="293236" y="159434"/>
                                <a:pt x="302614" y="168813"/>
                              </a:cubicBezTo>
                              <a:cubicBezTo>
                                <a:pt x="297925" y="187570"/>
                                <a:pt x="297194" y="207791"/>
                                <a:pt x="288547" y="225084"/>
                              </a:cubicBezTo>
                              <a:cubicBezTo>
                                <a:pt x="274226" y="253725"/>
                                <a:pt x="226984" y="269932"/>
                                <a:pt x="204141" y="281354"/>
                              </a:cubicBezTo>
                              <a:cubicBezTo>
                                <a:pt x="200272" y="292961"/>
                                <a:pt x="187684" y="351693"/>
                                <a:pt x="161937" y="351693"/>
                              </a:cubicBezTo>
                              <a:cubicBezTo>
                                <a:pt x="145030" y="351693"/>
                                <a:pt x="134856" y="331118"/>
                                <a:pt x="119734" y="323557"/>
                              </a:cubicBezTo>
                              <a:cubicBezTo>
                                <a:pt x="106471" y="316925"/>
                                <a:pt x="91599" y="314179"/>
                                <a:pt x="77531" y="309490"/>
                              </a:cubicBezTo>
                              <a:cubicBezTo>
                                <a:pt x="63463" y="314179"/>
                                <a:pt x="43947" y="311490"/>
                                <a:pt x="35328" y="323557"/>
                              </a:cubicBezTo>
                              <a:cubicBezTo>
                                <a:pt x="18090" y="347690"/>
                                <a:pt x="0" y="436736"/>
                                <a:pt x="7193" y="407964"/>
                              </a:cubicBezTo>
                              <a:cubicBezTo>
                                <a:pt x="11882" y="389207"/>
                                <a:pt x="7590" y="365365"/>
                                <a:pt x="21261" y="351693"/>
                              </a:cubicBezTo>
                              <a:cubicBezTo>
                                <a:pt x="34932" y="338022"/>
                                <a:pt x="58941" y="342937"/>
                                <a:pt x="77531" y="337625"/>
                              </a:cubicBezTo>
                              <a:cubicBezTo>
                                <a:pt x="91789" y="333551"/>
                                <a:pt x="105666" y="328246"/>
                                <a:pt x="119734" y="323557"/>
                              </a:cubicBezTo>
                              <a:cubicBezTo>
                                <a:pt x="129113" y="337625"/>
                                <a:pt x="137308" y="352558"/>
                                <a:pt x="147870" y="365760"/>
                              </a:cubicBezTo>
                              <a:cubicBezTo>
                                <a:pt x="171195" y="394916"/>
                                <a:pt x="197300" y="391896"/>
                                <a:pt x="161937" y="436099"/>
                              </a:cubicBezTo>
                              <a:cubicBezTo>
                                <a:pt x="151375" y="449301"/>
                                <a:pt x="135184" y="457367"/>
                                <a:pt x="119734" y="464234"/>
                              </a:cubicBezTo>
                              <a:cubicBezTo>
                                <a:pt x="92633" y="476279"/>
                                <a:pt x="35328" y="492370"/>
                                <a:pt x="35328" y="492370"/>
                              </a:cubicBezTo>
                              <a:cubicBezTo>
                                <a:pt x="86610" y="509463"/>
                                <a:pt x="152152" y="537859"/>
                                <a:pt x="204141" y="492370"/>
                              </a:cubicBezTo>
                              <a:cubicBezTo>
                                <a:pt x="225607" y="473587"/>
                                <a:pt x="169904" y="428133"/>
                                <a:pt x="190073" y="407964"/>
                              </a:cubicBezTo>
                              <a:cubicBezTo>
                                <a:pt x="210242" y="387795"/>
                                <a:pt x="246344" y="417342"/>
                                <a:pt x="274479" y="422031"/>
                              </a:cubicBezTo>
                              <a:cubicBezTo>
                                <a:pt x="288547" y="431410"/>
                                <a:pt x="301559" y="457728"/>
                                <a:pt x="316682" y="450167"/>
                              </a:cubicBezTo>
                              <a:cubicBezTo>
                                <a:pt x="329945" y="443536"/>
                                <a:pt x="315489" y="415321"/>
                                <a:pt x="302614" y="407964"/>
                              </a:cubicBezTo>
                              <a:cubicBezTo>
                                <a:pt x="277849" y="393812"/>
                                <a:pt x="246343" y="398585"/>
                                <a:pt x="218208" y="393896"/>
                              </a:cubicBezTo>
                              <a:cubicBezTo>
                                <a:pt x="227587" y="384517"/>
                                <a:pt x="233548" y="369250"/>
                                <a:pt x="246344" y="365760"/>
                              </a:cubicBezTo>
                              <a:cubicBezTo>
                                <a:pt x="466164" y="305809"/>
                                <a:pt x="372953" y="472623"/>
                                <a:pt x="372953" y="70339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71" name="Freeform 1570"/>
                        <p:cNvSpPr/>
                        <p:nvPr/>
                      </p:nvSpPr>
                      <p:spPr>
                        <a:xfrm>
                          <a:off x="6893169" y="1800665"/>
                          <a:ext cx="253219" cy="689317"/>
                        </a:xfrm>
                        <a:custGeom>
                          <a:avLst/>
                          <a:gdLst>
                            <a:gd name="connsiteX0" fmla="*/ 28136 w 253219"/>
                            <a:gd name="connsiteY0" fmla="*/ 0 h 689317"/>
                            <a:gd name="connsiteX1" fmla="*/ 70339 w 253219"/>
                            <a:gd name="connsiteY1" fmla="*/ 42203 h 689317"/>
                            <a:gd name="connsiteX2" fmla="*/ 98474 w 253219"/>
                            <a:gd name="connsiteY2" fmla="*/ 126609 h 689317"/>
                            <a:gd name="connsiteX3" fmla="*/ 154745 w 253219"/>
                            <a:gd name="connsiteY3" fmla="*/ 239150 h 689317"/>
                            <a:gd name="connsiteX4" fmla="*/ 182880 w 253219"/>
                            <a:gd name="connsiteY4" fmla="*/ 295421 h 689317"/>
                            <a:gd name="connsiteX5" fmla="*/ 154745 w 253219"/>
                            <a:gd name="connsiteY5" fmla="*/ 407963 h 689317"/>
                            <a:gd name="connsiteX6" fmla="*/ 140677 w 253219"/>
                            <a:gd name="connsiteY6" fmla="*/ 464233 h 689317"/>
                            <a:gd name="connsiteX7" fmla="*/ 126609 w 253219"/>
                            <a:gd name="connsiteY7" fmla="*/ 506437 h 689317"/>
                            <a:gd name="connsiteX8" fmla="*/ 84406 w 253219"/>
                            <a:gd name="connsiteY8" fmla="*/ 534572 h 689317"/>
                            <a:gd name="connsiteX9" fmla="*/ 0 w 253219"/>
                            <a:gd name="connsiteY9" fmla="*/ 562707 h 689317"/>
                            <a:gd name="connsiteX10" fmla="*/ 42203 w 253219"/>
                            <a:gd name="connsiteY10" fmla="*/ 576775 h 689317"/>
                            <a:gd name="connsiteX11" fmla="*/ 112542 w 253219"/>
                            <a:gd name="connsiteY11" fmla="*/ 590843 h 689317"/>
                            <a:gd name="connsiteX12" fmla="*/ 84406 w 253219"/>
                            <a:gd name="connsiteY12" fmla="*/ 675249 h 689317"/>
                            <a:gd name="connsiteX13" fmla="*/ 98474 w 253219"/>
                            <a:gd name="connsiteY13" fmla="*/ 633046 h 689317"/>
                            <a:gd name="connsiteX14" fmla="*/ 154745 w 253219"/>
                            <a:gd name="connsiteY14" fmla="*/ 618978 h 689317"/>
                            <a:gd name="connsiteX15" fmla="*/ 211016 w 253219"/>
                            <a:gd name="connsiteY15" fmla="*/ 647113 h 689317"/>
                            <a:gd name="connsiteX16" fmla="*/ 168813 w 253219"/>
                            <a:gd name="connsiteY16" fmla="*/ 562707 h 689317"/>
                            <a:gd name="connsiteX17" fmla="*/ 182880 w 253219"/>
                            <a:gd name="connsiteY17" fmla="*/ 492369 h 689317"/>
                            <a:gd name="connsiteX18" fmla="*/ 225083 w 253219"/>
                            <a:gd name="connsiteY18" fmla="*/ 450166 h 689317"/>
                            <a:gd name="connsiteX19" fmla="*/ 253219 w 253219"/>
                            <a:gd name="connsiteY19" fmla="*/ 407963 h 689317"/>
                            <a:gd name="connsiteX20" fmla="*/ 239151 w 253219"/>
                            <a:gd name="connsiteY20" fmla="*/ 225083 h 689317"/>
                            <a:gd name="connsiteX21" fmla="*/ 211016 w 253219"/>
                            <a:gd name="connsiteY21" fmla="*/ 182880 h 689317"/>
                            <a:gd name="connsiteX22" fmla="*/ 196948 w 253219"/>
                            <a:gd name="connsiteY22" fmla="*/ 140677 h 689317"/>
                            <a:gd name="connsiteX23" fmla="*/ 140677 w 253219"/>
                            <a:gd name="connsiteY23" fmla="*/ 70338 h 689317"/>
                            <a:gd name="connsiteX24" fmla="*/ 140677 w 253219"/>
                            <a:gd name="connsiteY24" fmla="*/ 0 h 6893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253219" h="689317">
                              <a:moveTo>
                                <a:pt x="28136" y="0"/>
                              </a:moveTo>
                              <a:cubicBezTo>
                                <a:pt x="42204" y="14068"/>
                                <a:pt x="60677" y="24812"/>
                                <a:pt x="70339" y="42203"/>
                              </a:cubicBezTo>
                              <a:cubicBezTo>
                                <a:pt x="84742" y="68128"/>
                                <a:pt x="85211" y="100083"/>
                                <a:pt x="98474" y="126609"/>
                              </a:cubicBezTo>
                              <a:lnTo>
                                <a:pt x="154745" y="239150"/>
                              </a:lnTo>
                              <a:lnTo>
                                <a:pt x="182880" y="295421"/>
                              </a:lnTo>
                              <a:lnTo>
                                <a:pt x="154745" y="407963"/>
                              </a:lnTo>
                              <a:cubicBezTo>
                                <a:pt x="150056" y="426720"/>
                                <a:pt x="146791" y="445891"/>
                                <a:pt x="140677" y="464233"/>
                              </a:cubicBezTo>
                              <a:cubicBezTo>
                                <a:pt x="135988" y="478301"/>
                                <a:pt x="135873" y="494858"/>
                                <a:pt x="126609" y="506437"/>
                              </a:cubicBezTo>
                              <a:cubicBezTo>
                                <a:pt x="116047" y="519639"/>
                                <a:pt x="99856" y="527705"/>
                                <a:pt x="84406" y="534572"/>
                              </a:cubicBezTo>
                              <a:cubicBezTo>
                                <a:pt x="57305" y="546617"/>
                                <a:pt x="0" y="562707"/>
                                <a:pt x="0" y="562707"/>
                              </a:cubicBezTo>
                              <a:cubicBezTo>
                                <a:pt x="14068" y="567396"/>
                                <a:pt x="27374" y="576775"/>
                                <a:pt x="42203" y="576775"/>
                              </a:cubicBezTo>
                              <a:cubicBezTo>
                                <a:pt x="115251" y="576775"/>
                                <a:pt x="57586" y="535887"/>
                                <a:pt x="112542" y="590843"/>
                              </a:cubicBezTo>
                              <a:lnTo>
                                <a:pt x="84406" y="675249"/>
                              </a:lnTo>
                              <a:cubicBezTo>
                                <a:pt x="79717" y="689317"/>
                                <a:pt x="84088" y="636643"/>
                                <a:pt x="98474" y="633046"/>
                              </a:cubicBezTo>
                              <a:lnTo>
                                <a:pt x="154745" y="618978"/>
                              </a:lnTo>
                              <a:cubicBezTo>
                                <a:pt x="173502" y="628356"/>
                                <a:pt x="193567" y="658745"/>
                                <a:pt x="211016" y="647113"/>
                              </a:cubicBezTo>
                              <a:cubicBezTo>
                                <a:pt x="242126" y="626373"/>
                                <a:pt x="177419" y="571314"/>
                                <a:pt x="168813" y="562707"/>
                              </a:cubicBezTo>
                              <a:cubicBezTo>
                                <a:pt x="173502" y="539261"/>
                                <a:pt x="172187" y="513755"/>
                                <a:pt x="182880" y="492369"/>
                              </a:cubicBezTo>
                              <a:cubicBezTo>
                                <a:pt x="191777" y="474575"/>
                                <a:pt x="212347" y="465449"/>
                                <a:pt x="225083" y="450166"/>
                              </a:cubicBezTo>
                              <a:cubicBezTo>
                                <a:pt x="235907" y="437177"/>
                                <a:pt x="243840" y="422031"/>
                                <a:pt x="253219" y="407963"/>
                              </a:cubicBezTo>
                              <a:cubicBezTo>
                                <a:pt x="248530" y="347003"/>
                                <a:pt x="250418" y="285176"/>
                                <a:pt x="239151" y="225083"/>
                              </a:cubicBezTo>
                              <a:cubicBezTo>
                                <a:pt x="236035" y="208465"/>
                                <a:pt x="218577" y="198002"/>
                                <a:pt x="211016" y="182880"/>
                              </a:cubicBezTo>
                              <a:cubicBezTo>
                                <a:pt x="204384" y="169617"/>
                                <a:pt x="204577" y="153393"/>
                                <a:pt x="196948" y="140677"/>
                              </a:cubicBezTo>
                              <a:cubicBezTo>
                                <a:pt x="175236" y="104490"/>
                                <a:pt x="152743" y="118599"/>
                                <a:pt x="140677" y="70338"/>
                              </a:cubicBezTo>
                              <a:cubicBezTo>
                                <a:pt x="134990" y="47592"/>
                                <a:pt x="140677" y="23446"/>
                                <a:pt x="140677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572" name="Oval 1571"/>
                        <p:cNvSpPr/>
                        <p:nvPr/>
                      </p:nvSpPr>
                      <p:spPr>
                        <a:xfrm>
                          <a:off x="5907091" y="990601"/>
                          <a:ext cx="45720" cy="76200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1552" name="Group 1551"/>
                    <p:cNvGrpSpPr/>
                    <p:nvPr/>
                  </p:nvGrpSpPr>
                  <p:grpSpPr>
                    <a:xfrm>
                      <a:off x="1295403" y="0"/>
                      <a:ext cx="1447810" cy="914398"/>
                      <a:chOff x="184489" y="44355"/>
                      <a:chExt cx="6835289" cy="4966205"/>
                    </a:xfrm>
                  </p:grpSpPr>
                  <p:sp>
                    <p:nvSpPr>
                      <p:cNvPr id="1553" name="Freeform 1552"/>
                      <p:cNvSpPr/>
                      <p:nvPr/>
                    </p:nvSpPr>
                    <p:spPr>
                      <a:xfrm>
                        <a:off x="5333787" y="2228785"/>
                        <a:ext cx="279222" cy="502731"/>
                      </a:xfrm>
                      <a:custGeom>
                        <a:avLst/>
                        <a:gdLst>
                          <a:gd name="connsiteX0" fmla="*/ 110410 w 279222"/>
                          <a:gd name="connsiteY0" fmla="*/ 7978 h 502731"/>
                          <a:gd name="connsiteX1" fmla="*/ 166681 w 279222"/>
                          <a:gd name="connsiteY1" fmla="*/ 78317 h 502731"/>
                          <a:gd name="connsiteX2" fmla="*/ 222951 w 279222"/>
                          <a:gd name="connsiteY2" fmla="*/ 162723 h 502731"/>
                          <a:gd name="connsiteX3" fmla="*/ 251087 w 279222"/>
                          <a:gd name="connsiteY3" fmla="*/ 190858 h 502731"/>
                          <a:gd name="connsiteX4" fmla="*/ 265155 w 279222"/>
                          <a:gd name="connsiteY4" fmla="*/ 303400 h 502731"/>
                          <a:gd name="connsiteX5" fmla="*/ 279222 w 279222"/>
                          <a:gd name="connsiteY5" fmla="*/ 345603 h 502731"/>
                          <a:gd name="connsiteX6" fmla="*/ 265155 w 279222"/>
                          <a:gd name="connsiteY6" fmla="*/ 401873 h 502731"/>
                          <a:gd name="connsiteX7" fmla="*/ 237019 w 279222"/>
                          <a:gd name="connsiteY7" fmla="*/ 486280 h 502731"/>
                          <a:gd name="connsiteX8" fmla="*/ 194816 w 279222"/>
                          <a:gd name="connsiteY8" fmla="*/ 345603 h 502731"/>
                          <a:gd name="connsiteX9" fmla="*/ 166681 w 279222"/>
                          <a:gd name="connsiteY9" fmla="*/ 317467 h 502731"/>
                          <a:gd name="connsiteX10" fmla="*/ 96342 w 279222"/>
                          <a:gd name="connsiteY10" fmla="*/ 247129 h 502731"/>
                          <a:gd name="connsiteX11" fmla="*/ 68207 w 279222"/>
                          <a:gd name="connsiteY11" fmla="*/ 204926 h 502731"/>
                          <a:gd name="connsiteX12" fmla="*/ 11936 w 279222"/>
                          <a:gd name="connsiteY12" fmla="*/ 148655 h 502731"/>
                          <a:gd name="connsiteX13" fmla="*/ 26004 w 279222"/>
                          <a:gd name="connsiteY13" fmla="*/ 106452 h 502731"/>
                          <a:gd name="connsiteX14" fmla="*/ 110410 w 279222"/>
                          <a:gd name="connsiteY14" fmla="*/ 7978 h 5027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279222" h="502731">
                            <a:moveTo>
                              <a:pt x="110410" y="7978"/>
                            </a:moveTo>
                            <a:cubicBezTo>
                              <a:pt x="133856" y="3289"/>
                              <a:pt x="98154" y="0"/>
                              <a:pt x="166681" y="78317"/>
                            </a:cubicBezTo>
                            <a:cubicBezTo>
                              <a:pt x="188948" y="103765"/>
                              <a:pt x="199040" y="138813"/>
                              <a:pt x="222951" y="162723"/>
                            </a:cubicBezTo>
                            <a:lnTo>
                              <a:pt x="251087" y="190858"/>
                            </a:lnTo>
                            <a:cubicBezTo>
                              <a:pt x="255776" y="228372"/>
                              <a:pt x="258392" y="266204"/>
                              <a:pt x="265155" y="303400"/>
                            </a:cubicBezTo>
                            <a:cubicBezTo>
                              <a:pt x="267808" y="317989"/>
                              <a:pt x="279222" y="330774"/>
                              <a:pt x="279222" y="345603"/>
                            </a:cubicBezTo>
                            <a:cubicBezTo>
                              <a:pt x="279222" y="364937"/>
                              <a:pt x="270711" y="383354"/>
                              <a:pt x="265155" y="401873"/>
                            </a:cubicBezTo>
                            <a:cubicBezTo>
                              <a:pt x="256633" y="430280"/>
                              <a:pt x="237019" y="486280"/>
                              <a:pt x="237019" y="486280"/>
                            </a:cubicBezTo>
                            <a:cubicBezTo>
                              <a:pt x="171127" y="420386"/>
                              <a:pt x="241954" y="502731"/>
                              <a:pt x="194816" y="345603"/>
                            </a:cubicBezTo>
                            <a:cubicBezTo>
                              <a:pt x="191005" y="332899"/>
                              <a:pt x="174966" y="327824"/>
                              <a:pt x="166681" y="317467"/>
                            </a:cubicBezTo>
                            <a:cubicBezTo>
                              <a:pt x="113092" y="250480"/>
                              <a:pt x="168687" y="295359"/>
                              <a:pt x="96342" y="247129"/>
                            </a:cubicBezTo>
                            <a:cubicBezTo>
                              <a:pt x="86964" y="233061"/>
                              <a:pt x="81409" y="215488"/>
                              <a:pt x="68207" y="204926"/>
                            </a:cubicBezTo>
                            <a:cubicBezTo>
                              <a:pt x="0" y="150360"/>
                              <a:pt x="42630" y="240735"/>
                              <a:pt x="11936" y="148655"/>
                            </a:cubicBezTo>
                            <a:cubicBezTo>
                              <a:pt x="16625" y="134587"/>
                              <a:pt x="18803" y="119415"/>
                              <a:pt x="26004" y="106452"/>
                            </a:cubicBezTo>
                            <a:cubicBezTo>
                              <a:pt x="42426" y="76893"/>
                              <a:pt x="86964" y="12667"/>
                              <a:pt x="110410" y="7978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54" name="Freeform 1553"/>
                      <p:cNvSpPr/>
                      <p:nvPr/>
                    </p:nvSpPr>
                    <p:spPr>
                      <a:xfrm>
                        <a:off x="5211553" y="2391508"/>
                        <a:ext cx="302982" cy="284639"/>
                      </a:xfrm>
                      <a:custGeom>
                        <a:avLst/>
                        <a:gdLst>
                          <a:gd name="connsiteX0" fmla="*/ 302982 w 302982"/>
                          <a:gd name="connsiteY0" fmla="*/ 196947 h 284639"/>
                          <a:gd name="connsiteX1" fmla="*/ 260779 w 302982"/>
                          <a:gd name="connsiteY1" fmla="*/ 225083 h 284639"/>
                          <a:gd name="connsiteX2" fmla="*/ 148238 w 302982"/>
                          <a:gd name="connsiteY2" fmla="*/ 239150 h 284639"/>
                          <a:gd name="connsiteX3" fmla="*/ 49764 w 302982"/>
                          <a:gd name="connsiteY3" fmla="*/ 253218 h 284639"/>
                          <a:gd name="connsiteX4" fmla="*/ 7561 w 302982"/>
                          <a:gd name="connsiteY4" fmla="*/ 267286 h 284639"/>
                          <a:gd name="connsiteX5" fmla="*/ 35696 w 302982"/>
                          <a:gd name="connsiteY5" fmla="*/ 225083 h 284639"/>
                          <a:gd name="connsiteX6" fmla="*/ 91967 w 302982"/>
                          <a:gd name="connsiteY6" fmla="*/ 154744 h 284639"/>
                          <a:gd name="connsiteX7" fmla="*/ 106035 w 302982"/>
                          <a:gd name="connsiteY7" fmla="*/ 98474 h 284639"/>
                          <a:gd name="connsiteX8" fmla="*/ 134170 w 302982"/>
                          <a:gd name="connsiteY8" fmla="*/ 70338 h 284639"/>
                          <a:gd name="connsiteX9" fmla="*/ 134170 w 302982"/>
                          <a:gd name="connsiteY9" fmla="*/ 0 h 2846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02982" h="284639">
                            <a:moveTo>
                              <a:pt x="302982" y="196947"/>
                            </a:moveTo>
                            <a:cubicBezTo>
                              <a:pt x="288914" y="206326"/>
                              <a:pt x="277091" y="220634"/>
                              <a:pt x="260779" y="225083"/>
                            </a:cubicBezTo>
                            <a:cubicBezTo>
                              <a:pt x="224306" y="235030"/>
                              <a:pt x="185712" y="234154"/>
                              <a:pt x="148238" y="239150"/>
                            </a:cubicBezTo>
                            <a:lnTo>
                              <a:pt x="49764" y="253218"/>
                            </a:lnTo>
                            <a:cubicBezTo>
                              <a:pt x="35696" y="257907"/>
                              <a:pt x="14193" y="280549"/>
                              <a:pt x="7561" y="267286"/>
                            </a:cubicBezTo>
                            <a:cubicBezTo>
                              <a:pt x="0" y="252164"/>
                              <a:pt x="25134" y="238285"/>
                              <a:pt x="35696" y="225083"/>
                            </a:cubicBezTo>
                            <a:cubicBezTo>
                              <a:pt x="115877" y="124856"/>
                              <a:pt x="5372" y="284639"/>
                              <a:pt x="91967" y="154744"/>
                            </a:cubicBezTo>
                            <a:cubicBezTo>
                              <a:pt x="96656" y="135987"/>
                              <a:pt x="97389" y="115767"/>
                              <a:pt x="106035" y="98474"/>
                            </a:cubicBezTo>
                            <a:cubicBezTo>
                              <a:pt x="111966" y="86611"/>
                              <a:pt x="130526" y="83091"/>
                              <a:pt x="134170" y="70338"/>
                            </a:cubicBezTo>
                            <a:cubicBezTo>
                              <a:pt x="140611" y="47794"/>
                              <a:pt x="134170" y="23446"/>
                              <a:pt x="134170" y="0"/>
                            </a:cubicBezTo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55" name="Freeform 1554"/>
                      <p:cNvSpPr/>
                      <p:nvPr/>
                    </p:nvSpPr>
                    <p:spPr>
                      <a:xfrm>
                        <a:off x="1737077" y="1505243"/>
                        <a:ext cx="3735255" cy="2025748"/>
                      </a:xfrm>
                      <a:custGeom>
                        <a:avLst/>
                        <a:gdLst>
                          <a:gd name="connsiteX0" fmla="*/ 3721188 w 3735255"/>
                          <a:gd name="connsiteY0" fmla="*/ 689317 h 2025748"/>
                          <a:gd name="connsiteX1" fmla="*/ 3735255 w 3735255"/>
                          <a:gd name="connsiteY1" fmla="*/ 647114 h 2025748"/>
                          <a:gd name="connsiteX2" fmla="*/ 3721188 w 3735255"/>
                          <a:gd name="connsiteY2" fmla="*/ 604911 h 2025748"/>
                          <a:gd name="connsiteX3" fmla="*/ 3707120 w 3735255"/>
                          <a:gd name="connsiteY3" fmla="*/ 534572 h 2025748"/>
                          <a:gd name="connsiteX4" fmla="*/ 3678985 w 3735255"/>
                          <a:gd name="connsiteY4" fmla="*/ 450166 h 2025748"/>
                          <a:gd name="connsiteX5" fmla="*/ 3664917 w 3735255"/>
                          <a:gd name="connsiteY5" fmla="*/ 393895 h 2025748"/>
                          <a:gd name="connsiteX6" fmla="*/ 3636781 w 3735255"/>
                          <a:gd name="connsiteY6" fmla="*/ 309489 h 2025748"/>
                          <a:gd name="connsiteX7" fmla="*/ 3608646 w 3735255"/>
                          <a:gd name="connsiteY7" fmla="*/ 182880 h 2025748"/>
                          <a:gd name="connsiteX8" fmla="*/ 3580511 w 3735255"/>
                          <a:gd name="connsiteY8" fmla="*/ 140677 h 2025748"/>
                          <a:gd name="connsiteX9" fmla="*/ 3566443 w 3735255"/>
                          <a:gd name="connsiteY9" fmla="*/ 98474 h 2025748"/>
                          <a:gd name="connsiteX10" fmla="*/ 3510172 w 3735255"/>
                          <a:gd name="connsiteY10" fmla="*/ 28135 h 2025748"/>
                          <a:gd name="connsiteX11" fmla="*/ 3425766 w 3735255"/>
                          <a:gd name="connsiteY11" fmla="*/ 0 h 2025748"/>
                          <a:gd name="connsiteX12" fmla="*/ 3271021 w 3735255"/>
                          <a:gd name="connsiteY12" fmla="*/ 14068 h 2025748"/>
                          <a:gd name="connsiteX13" fmla="*/ 3186615 w 3735255"/>
                          <a:gd name="connsiteY13" fmla="*/ 42203 h 2025748"/>
                          <a:gd name="connsiteX14" fmla="*/ 3144412 w 3735255"/>
                          <a:gd name="connsiteY14" fmla="*/ 56271 h 2025748"/>
                          <a:gd name="connsiteX15" fmla="*/ 3074074 w 3735255"/>
                          <a:gd name="connsiteY15" fmla="*/ 112542 h 2025748"/>
                          <a:gd name="connsiteX16" fmla="*/ 3060006 w 3735255"/>
                          <a:gd name="connsiteY16" fmla="*/ 168812 h 2025748"/>
                          <a:gd name="connsiteX17" fmla="*/ 3031871 w 3735255"/>
                          <a:gd name="connsiteY17" fmla="*/ 196948 h 2025748"/>
                          <a:gd name="connsiteX18" fmla="*/ 3017803 w 3735255"/>
                          <a:gd name="connsiteY18" fmla="*/ 253219 h 2025748"/>
                          <a:gd name="connsiteX19" fmla="*/ 2989668 w 3735255"/>
                          <a:gd name="connsiteY19" fmla="*/ 295422 h 2025748"/>
                          <a:gd name="connsiteX20" fmla="*/ 2975600 w 3735255"/>
                          <a:gd name="connsiteY20" fmla="*/ 337625 h 2025748"/>
                          <a:gd name="connsiteX21" fmla="*/ 2919329 w 3735255"/>
                          <a:gd name="connsiteY21" fmla="*/ 422031 h 2025748"/>
                          <a:gd name="connsiteX22" fmla="*/ 2905261 w 3735255"/>
                          <a:gd name="connsiteY22" fmla="*/ 464234 h 2025748"/>
                          <a:gd name="connsiteX23" fmla="*/ 2848991 w 3735255"/>
                          <a:gd name="connsiteY23" fmla="*/ 562708 h 2025748"/>
                          <a:gd name="connsiteX24" fmla="*/ 2820855 w 3735255"/>
                          <a:gd name="connsiteY24" fmla="*/ 590843 h 2025748"/>
                          <a:gd name="connsiteX25" fmla="*/ 2806788 w 3735255"/>
                          <a:gd name="connsiteY25" fmla="*/ 633046 h 2025748"/>
                          <a:gd name="connsiteX26" fmla="*/ 2694246 w 3735255"/>
                          <a:gd name="connsiteY26" fmla="*/ 633046 h 2025748"/>
                          <a:gd name="connsiteX27" fmla="*/ 2609840 w 3735255"/>
                          <a:gd name="connsiteY27" fmla="*/ 604911 h 2025748"/>
                          <a:gd name="connsiteX28" fmla="*/ 2567637 w 3735255"/>
                          <a:gd name="connsiteY28" fmla="*/ 590843 h 2025748"/>
                          <a:gd name="connsiteX29" fmla="*/ 2469163 w 3735255"/>
                          <a:gd name="connsiteY29" fmla="*/ 562708 h 2025748"/>
                          <a:gd name="connsiteX30" fmla="*/ 1878320 w 3735255"/>
                          <a:gd name="connsiteY30" fmla="*/ 576775 h 2025748"/>
                          <a:gd name="connsiteX31" fmla="*/ 1793914 w 3735255"/>
                          <a:gd name="connsiteY31" fmla="*/ 590843 h 2025748"/>
                          <a:gd name="connsiteX32" fmla="*/ 1751711 w 3735255"/>
                          <a:gd name="connsiteY32" fmla="*/ 618979 h 2025748"/>
                          <a:gd name="connsiteX33" fmla="*/ 1695440 w 3735255"/>
                          <a:gd name="connsiteY33" fmla="*/ 633046 h 2025748"/>
                          <a:gd name="connsiteX34" fmla="*/ 1611034 w 3735255"/>
                          <a:gd name="connsiteY34" fmla="*/ 661182 h 2025748"/>
                          <a:gd name="connsiteX35" fmla="*/ 1540695 w 3735255"/>
                          <a:gd name="connsiteY35" fmla="*/ 675249 h 2025748"/>
                          <a:gd name="connsiteX36" fmla="*/ 1456289 w 3735255"/>
                          <a:gd name="connsiteY36" fmla="*/ 703385 h 2025748"/>
                          <a:gd name="connsiteX37" fmla="*/ 1414086 w 3735255"/>
                          <a:gd name="connsiteY37" fmla="*/ 717452 h 2025748"/>
                          <a:gd name="connsiteX38" fmla="*/ 1343748 w 3735255"/>
                          <a:gd name="connsiteY38" fmla="*/ 759655 h 2025748"/>
                          <a:gd name="connsiteX39" fmla="*/ 1273409 w 3735255"/>
                          <a:gd name="connsiteY39" fmla="*/ 815926 h 2025748"/>
                          <a:gd name="connsiteX40" fmla="*/ 1189003 w 3735255"/>
                          <a:gd name="connsiteY40" fmla="*/ 872197 h 2025748"/>
                          <a:gd name="connsiteX41" fmla="*/ 1146800 w 3735255"/>
                          <a:gd name="connsiteY41" fmla="*/ 900332 h 2025748"/>
                          <a:gd name="connsiteX42" fmla="*/ 1118665 w 3735255"/>
                          <a:gd name="connsiteY42" fmla="*/ 942535 h 2025748"/>
                          <a:gd name="connsiteX43" fmla="*/ 1090529 w 3735255"/>
                          <a:gd name="connsiteY43" fmla="*/ 970671 h 2025748"/>
                          <a:gd name="connsiteX44" fmla="*/ 1034258 w 3735255"/>
                          <a:gd name="connsiteY44" fmla="*/ 1055077 h 2025748"/>
                          <a:gd name="connsiteX45" fmla="*/ 992055 w 3735255"/>
                          <a:gd name="connsiteY45" fmla="*/ 1097280 h 2025748"/>
                          <a:gd name="connsiteX46" fmla="*/ 963920 w 3735255"/>
                          <a:gd name="connsiteY46" fmla="*/ 1139483 h 2025748"/>
                          <a:gd name="connsiteX47" fmla="*/ 907649 w 3735255"/>
                          <a:gd name="connsiteY47" fmla="*/ 1195754 h 2025748"/>
                          <a:gd name="connsiteX48" fmla="*/ 823243 w 3735255"/>
                          <a:gd name="connsiteY48" fmla="*/ 1294228 h 2025748"/>
                          <a:gd name="connsiteX49" fmla="*/ 781040 w 3735255"/>
                          <a:gd name="connsiteY49" fmla="*/ 1336431 h 2025748"/>
                          <a:gd name="connsiteX50" fmla="*/ 682566 w 3735255"/>
                          <a:gd name="connsiteY50" fmla="*/ 1378634 h 2025748"/>
                          <a:gd name="connsiteX51" fmla="*/ 598160 w 3735255"/>
                          <a:gd name="connsiteY51" fmla="*/ 1448972 h 2025748"/>
                          <a:gd name="connsiteX52" fmla="*/ 499686 w 3735255"/>
                          <a:gd name="connsiteY52" fmla="*/ 1505243 h 2025748"/>
                          <a:gd name="connsiteX53" fmla="*/ 415280 w 3735255"/>
                          <a:gd name="connsiteY53" fmla="*/ 1547446 h 2025748"/>
                          <a:gd name="connsiteX54" fmla="*/ 330874 w 3735255"/>
                          <a:gd name="connsiteY54" fmla="*/ 1575582 h 2025748"/>
                          <a:gd name="connsiteX55" fmla="*/ 260535 w 3735255"/>
                          <a:gd name="connsiteY55" fmla="*/ 1589649 h 2025748"/>
                          <a:gd name="connsiteX56" fmla="*/ 204265 w 3735255"/>
                          <a:gd name="connsiteY56" fmla="*/ 1603717 h 2025748"/>
                          <a:gd name="connsiteX57" fmla="*/ 7317 w 3735255"/>
                          <a:gd name="connsiteY57" fmla="*/ 1645920 h 2025748"/>
                          <a:gd name="connsiteX58" fmla="*/ 91723 w 3735255"/>
                          <a:gd name="connsiteY58" fmla="*/ 1659988 h 2025748"/>
                          <a:gd name="connsiteX59" fmla="*/ 218332 w 3735255"/>
                          <a:gd name="connsiteY59" fmla="*/ 1674055 h 2025748"/>
                          <a:gd name="connsiteX60" fmla="*/ 302738 w 3735255"/>
                          <a:gd name="connsiteY60" fmla="*/ 1702191 h 2025748"/>
                          <a:gd name="connsiteX61" fmla="*/ 471551 w 3735255"/>
                          <a:gd name="connsiteY61" fmla="*/ 1716259 h 2025748"/>
                          <a:gd name="connsiteX62" fmla="*/ 612228 w 3735255"/>
                          <a:gd name="connsiteY62" fmla="*/ 1744394 h 2025748"/>
                          <a:gd name="connsiteX63" fmla="*/ 766972 w 3735255"/>
                          <a:gd name="connsiteY63" fmla="*/ 1786597 h 2025748"/>
                          <a:gd name="connsiteX64" fmla="*/ 809175 w 3735255"/>
                          <a:gd name="connsiteY64" fmla="*/ 1800665 h 2025748"/>
                          <a:gd name="connsiteX65" fmla="*/ 865446 w 3735255"/>
                          <a:gd name="connsiteY65" fmla="*/ 1814732 h 2025748"/>
                          <a:gd name="connsiteX66" fmla="*/ 921717 w 3735255"/>
                          <a:gd name="connsiteY66" fmla="*/ 1842868 h 2025748"/>
                          <a:gd name="connsiteX67" fmla="*/ 1034258 w 3735255"/>
                          <a:gd name="connsiteY67" fmla="*/ 1871003 h 2025748"/>
                          <a:gd name="connsiteX68" fmla="*/ 1076461 w 3735255"/>
                          <a:gd name="connsiteY68" fmla="*/ 1885071 h 2025748"/>
                          <a:gd name="connsiteX69" fmla="*/ 1160868 w 3735255"/>
                          <a:gd name="connsiteY69" fmla="*/ 1899139 h 2025748"/>
                          <a:gd name="connsiteX70" fmla="*/ 1217138 w 3735255"/>
                          <a:gd name="connsiteY70" fmla="*/ 1913206 h 2025748"/>
                          <a:gd name="connsiteX71" fmla="*/ 1287477 w 3735255"/>
                          <a:gd name="connsiteY71" fmla="*/ 1927274 h 2025748"/>
                          <a:gd name="connsiteX72" fmla="*/ 1329680 w 3735255"/>
                          <a:gd name="connsiteY72" fmla="*/ 1941342 h 2025748"/>
                          <a:gd name="connsiteX73" fmla="*/ 1611034 w 3735255"/>
                          <a:gd name="connsiteY73" fmla="*/ 1969477 h 2025748"/>
                          <a:gd name="connsiteX74" fmla="*/ 1962726 w 3735255"/>
                          <a:gd name="connsiteY74" fmla="*/ 1997612 h 2025748"/>
                          <a:gd name="connsiteX75" fmla="*/ 2047132 w 3735255"/>
                          <a:gd name="connsiteY75" fmla="*/ 2011680 h 2025748"/>
                          <a:gd name="connsiteX76" fmla="*/ 2159674 w 3735255"/>
                          <a:gd name="connsiteY76" fmla="*/ 2025748 h 2025748"/>
                          <a:gd name="connsiteX77" fmla="*/ 2342554 w 3735255"/>
                          <a:gd name="connsiteY77" fmla="*/ 2011680 h 2025748"/>
                          <a:gd name="connsiteX78" fmla="*/ 2384757 w 3735255"/>
                          <a:gd name="connsiteY78" fmla="*/ 1997612 h 2025748"/>
                          <a:gd name="connsiteX79" fmla="*/ 2441028 w 3735255"/>
                          <a:gd name="connsiteY79" fmla="*/ 1983545 h 2025748"/>
                          <a:gd name="connsiteX80" fmla="*/ 2511366 w 3735255"/>
                          <a:gd name="connsiteY80" fmla="*/ 1969477 h 2025748"/>
                          <a:gd name="connsiteX81" fmla="*/ 2652043 w 3735255"/>
                          <a:gd name="connsiteY81" fmla="*/ 1927274 h 2025748"/>
                          <a:gd name="connsiteX82" fmla="*/ 2736449 w 3735255"/>
                          <a:gd name="connsiteY82" fmla="*/ 1913206 h 2025748"/>
                          <a:gd name="connsiteX83" fmla="*/ 2778652 w 3735255"/>
                          <a:gd name="connsiteY83" fmla="*/ 1885071 h 2025748"/>
                          <a:gd name="connsiteX84" fmla="*/ 2806788 w 3735255"/>
                          <a:gd name="connsiteY84" fmla="*/ 1856935 h 2025748"/>
                          <a:gd name="connsiteX85" fmla="*/ 2891194 w 3735255"/>
                          <a:gd name="connsiteY85" fmla="*/ 1828800 h 2025748"/>
                          <a:gd name="connsiteX86" fmla="*/ 2975600 w 3735255"/>
                          <a:gd name="connsiteY86" fmla="*/ 1786597 h 2025748"/>
                          <a:gd name="connsiteX87" fmla="*/ 3045938 w 3735255"/>
                          <a:gd name="connsiteY87" fmla="*/ 1730326 h 2025748"/>
                          <a:gd name="connsiteX88" fmla="*/ 3102209 w 3735255"/>
                          <a:gd name="connsiteY88" fmla="*/ 1702191 h 2025748"/>
                          <a:gd name="connsiteX89" fmla="*/ 3116277 w 3735255"/>
                          <a:gd name="connsiteY89" fmla="*/ 1659988 h 2025748"/>
                          <a:gd name="connsiteX90" fmla="*/ 3144412 w 3735255"/>
                          <a:gd name="connsiteY90" fmla="*/ 1631852 h 2025748"/>
                          <a:gd name="connsiteX91" fmla="*/ 3172548 w 3735255"/>
                          <a:gd name="connsiteY91" fmla="*/ 1420837 h 2025748"/>
                          <a:gd name="connsiteX92" fmla="*/ 3186615 w 3735255"/>
                          <a:gd name="connsiteY92" fmla="*/ 1378634 h 2025748"/>
                          <a:gd name="connsiteX93" fmla="*/ 3200683 w 3735255"/>
                          <a:gd name="connsiteY93" fmla="*/ 1322363 h 2025748"/>
                          <a:gd name="connsiteX94" fmla="*/ 3256954 w 3735255"/>
                          <a:gd name="connsiteY94" fmla="*/ 1237957 h 2025748"/>
                          <a:gd name="connsiteX95" fmla="*/ 3327292 w 3735255"/>
                          <a:gd name="connsiteY95" fmla="*/ 1167619 h 2025748"/>
                          <a:gd name="connsiteX96" fmla="*/ 3467969 w 3735255"/>
                          <a:gd name="connsiteY96" fmla="*/ 1153551 h 2025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</a:cxnLst>
                        <a:rect l="l" t="t" r="r" b="b"/>
                        <a:pathLst>
                          <a:path w="3735255" h="2025748">
                            <a:moveTo>
                              <a:pt x="3721188" y="689317"/>
                            </a:moveTo>
                            <a:cubicBezTo>
                              <a:pt x="3725877" y="675249"/>
                              <a:pt x="3735255" y="661943"/>
                              <a:pt x="3735255" y="647114"/>
                            </a:cubicBezTo>
                            <a:cubicBezTo>
                              <a:pt x="3735255" y="632285"/>
                              <a:pt x="3724784" y="619297"/>
                              <a:pt x="3721188" y="604911"/>
                            </a:cubicBezTo>
                            <a:cubicBezTo>
                              <a:pt x="3715389" y="581714"/>
                              <a:pt x="3713411" y="557640"/>
                              <a:pt x="3707120" y="534572"/>
                            </a:cubicBezTo>
                            <a:cubicBezTo>
                              <a:pt x="3699317" y="505960"/>
                              <a:pt x="3686178" y="478938"/>
                              <a:pt x="3678985" y="450166"/>
                            </a:cubicBezTo>
                            <a:cubicBezTo>
                              <a:pt x="3674296" y="431409"/>
                              <a:pt x="3670473" y="412414"/>
                              <a:pt x="3664917" y="393895"/>
                            </a:cubicBezTo>
                            <a:cubicBezTo>
                              <a:pt x="3656395" y="365488"/>
                              <a:pt x="3642597" y="338570"/>
                              <a:pt x="3636781" y="309489"/>
                            </a:cubicBezTo>
                            <a:cubicBezTo>
                              <a:pt x="3634276" y="296965"/>
                              <a:pt x="3616098" y="200267"/>
                              <a:pt x="3608646" y="182880"/>
                            </a:cubicBezTo>
                            <a:cubicBezTo>
                              <a:pt x="3601986" y="167340"/>
                              <a:pt x="3588072" y="155799"/>
                              <a:pt x="3580511" y="140677"/>
                            </a:cubicBezTo>
                            <a:cubicBezTo>
                              <a:pt x="3573879" y="127414"/>
                              <a:pt x="3573075" y="111737"/>
                              <a:pt x="3566443" y="98474"/>
                            </a:cubicBezTo>
                            <a:cubicBezTo>
                              <a:pt x="3559816" y="85220"/>
                              <a:pt x="3527619" y="36858"/>
                              <a:pt x="3510172" y="28135"/>
                            </a:cubicBezTo>
                            <a:cubicBezTo>
                              <a:pt x="3483646" y="14872"/>
                              <a:pt x="3425766" y="0"/>
                              <a:pt x="3425766" y="0"/>
                            </a:cubicBezTo>
                            <a:cubicBezTo>
                              <a:pt x="3374184" y="4689"/>
                              <a:pt x="3322027" y="5067"/>
                              <a:pt x="3271021" y="14068"/>
                            </a:cubicBezTo>
                            <a:cubicBezTo>
                              <a:pt x="3241815" y="19222"/>
                              <a:pt x="3214750" y="32825"/>
                              <a:pt x="3186615" y="42203"/>
                            </a:cubicBezTo>
                            <a:cubicBezTo>
                              <a:pt x="3172547" y="46892"/>
                              <a:pt x="3156750" y="48046"/>
                              <a:pt x="3144412" y="56271"/>
                            </a:cubicBezTo>
                            <a:cubicBezTo>
                              <a:pt x="3091173" y="91763"/>
                              <a:pt x="3114164" y="72451"/>
                              <a:pt x="3074074" y="112542"/>
                            </a:cubicBezTo>
                            <a:cubicBezTo>
                              <a:pt x="3069385" y="131299"/>
                              <a:pt x="3068652" y="151519"/>
                              <a:pt x="3060006" y="168812"/>
                            </a:cubicBezTo>
                            <a:cubicBezTo>
                              <a:pt x="3054075" y="180675"/>
                              <a:pt x="3037802" y="185085"/>
                              <a:pt x="3031871" y="196948"/>
                            </a:cubicBezTo>
                            <a:cubicBezTo>
                              <a:pt x="3023225" y="214241"/>
                              <a:pt x="3025419" y="235448"/>
                              <a:pt x="3017803" y="253219"/>
                            </a:cubicBezTo>
                            <a:cubicBezTo>
                              <a:pt x="3011143" y="268759"/>
                              <a:pt x="2997229" y="280300"/>
                              <a:pt x="2989668" y="295422"/>
                            </a:cubicBezTo>
                            <a:cubicBezTo>
                              <a:pt x="2983036" y="308685"/>
                              <a:pt x="2982801" y="324662"/>
                              <a:pt x="2975600" y="337625"/>
                            </a:cubicBezTo>
                            <a:cubicBezTo>
                              <a:pt x="2959178" y="367184"/>
                              <a:pt x="2930022" y="389952"/>
                              <a:pt x="2919329" y="422031"/>
                            </a:cubicBezTo>
                            <a:cubicBezTo>
                              <a:pt x="2914640" y="436099"/>
                              <a:pt x="2911102" y="450604"/>
                              <a:pt x="2905261" y="464234"/>
                            </a:cubicBezTo>
                            <a:cubicBezTo>
                              <a:pt x="2891931" y="495337"/>
                              <a:pt x="2870726" y="535539"/>
                              <a:pt x="2848991" y="562708"/>
                            </a:cubicBezTo>
                            <a:cubicBezTo>
                              <a:pt x="2840705" y="573065"/>
                              <a:pt x="2830234" y="581465"/>
                              <a:pt x="2820855" y="590843"/>
                            </a:cubicBezTo>
                            <a:cubicBezTo>
                              <a:pt x="2816166" y="604911"/>
                              <a:pt x="2818367" y="623783"/>
                              <a:pt x="2806788" y="633046"/>
                            </a:cubicBezTo>
                            <a:cubicBezTo>
                              <a:pt x="2772684" y="660329"/>
                              <a:pt x="2728350" y="643277"/>
                              <a:pt x="2694246" y="633046"/>
                            </a:cubicBezTo>
                            <a:cubicBezTo>
                              <a:pt x="2665840" y="624524"/>
                              <a:pt x="2637975" y="614289"/>
                              <a:pt x="2609840" y="604911"/>
                            </a:cubicBezTo>
                            <a:cubicBezTo>
                              <a:pt x="2595772" y="600222"/>
                              <a:pt x="2582023" y="594440"/>
                              <a:pt x="2567637" y="590843"/>
                            </a:cubicBezTo>
                            <a:cubicBezTo>
                              <a:pt x="2496980" y="573178"/>
                              <a:pt x="2529708" y="582889"/>
                              <a:pt x="2469163" y="562708"/>
                            </a:cubicBezTo>
                            <a:lnTo>
                              <a:pt x="1878320" y="576775"/>
                            </a:lnTo>
                            <a:cubicBezTo>
                              <a:pt x="1849821" y="577962"/>
                              <a:pt x="1820974" y="581823"/>
                              <a:pt x="1793914" y="590843"/>
                            </a:cubicBezTo>
                            <a:cubicBezTo>
                              <a:pt x="1777874" y="596190"/>
                              <a:pt x="1767251" y="612319"/>
                              <a:pt x="1751711" y="618979"/>
                            </a:cubicBezTo>
                            <a:cubicBezTo>
                              <a:pt x="1733940" y="626595"/>
                              <a:pt x="1713959" y="627490"/>
                              <a:pt x="1695440" y="633046"/>
                            </a:cubicBezTo>
                            <a:cubicBezTo>
                              <a:pt x="1667033" y="641568"/>
                              <a:pt x="1640115" y="655366"/>
                              <a:pt x="1611034" y="661182"/>
                            </a:cubicBezTo>
                            <a:cubicBezTo>
                              <a:pt x="1587588" y="665871"/>
                              <a:pt x="1563763" y="668958"/>
                              <a:pt x="1540695" y="675249"/>
                            </a:cubicBezTo>
                            <a:cubicBezTo>
                              <a:pt x="1512083" y="683052"/>
                              <a:pt x="1484424" y="694007"/>
                              <a:pt x="1456289" y="703385"/>
                            </a:cubicBezTo>
                            <a:lnTo>
                              <a:pt x="1414086" y="717452"/>
                            </a:lnTo>
                            <a:cubicBezTo>
                              <a:pt x="1359131" y="772409"/>
                              <a:pt x="1416796" y="723131"/>
                              <a:pt x="1343748" y="759655"/>
                            </a:cubicBezTo>
                            <a:cubicBezTo>
                              <a:pt x="1274904" y="794077"/>
                              <a:pt x="1325742" y="776676"/>
                              <a:pt x="1273409" y="815926"/>
                            </a:cubicBezTo>
                            <a:cubicBezTo>
                              <a:pt x="1246357" y="836215"/>
                              <a:pt x="1217138" y="853440"/>
                              <a:pt x="1189003" y="872197"/>
                            </a:cubicBezTo>
                            <a:lnTo>
                              <a:pt x="1146800" y="900332"/>
                            </a:lnTo>
                            <a:cubicBezTo>
                              <a:pt x="1137422" y="914400"/>
                              <a:pt x="1129227" y="929333"/>
                              <a:pt x="1118665" y="942535"/>
                            </a:cubicBezTo>
                            <a:cubicBezTo>
                              <a:pt x="1110379" y="952892"/>
                              <a:pt x="1098487" y="960060"/>
                              <a:pt x="1090529" y="970671"/>
                            </a:cubicBezTo>
                            <a:cubicBezTo>
                              <a:pt x="1070240" y="997723"/>
                              <a:pt x="1058168" y="1031167"/>
                              <a:pt x="1034258" y="1055077"/>
                            </a:cubicBezTo>
                            <a:cubicBezTo>
                              <a:pt x="1020190" y="1069145"/>
                              <a:pt x="1004791" y="1081996"/>
                              <a:pt x="992055" y="1097280"/>
                            </a:cubicBezTo>
                            <a:cubicBezTo>
                              <a:pt x="981231" y="1110268"/>
                              <a:pt x="974923" y="1126646"/>
                              <a:pt x="963920" y="1139483"/>
                            </a:cubicBezTo>
                            <a:cubicBezTo>
                              <a:pt x="946657" y="1159623"/>
                              <a:pt x="922363" y="1173683"/>
                              <a:pt x="907649" y="1195754"/>
                            </a:cubicBezTo>
                            <a:cubicBezTo>
                              <a:pt x="864800" y="1260028"/>
                              <a:pt x="891469" y="1226002"/>
                              <a:pt x="823243" y="1294228"/>
                            </a:cubicBezTo>
                            <a:cubicBezTo>
                              <a:pt x="809175" y="1308296"/>
                              <a:pt x="798834" y="1327534"/>
                              <a:pt x="781040" y="1336431"/>
                            </a:cubicBezTo>
                            <a:cubicBezTo>
                              <a:pt x="711506" y="1371197"/>
                              <a:pt x="744664" y="1357934"/>
                              <a:pt x="682566" y="1378634"/>
                            </a:cubicBezTo>
                            <a:cubicBezTo>
                              <a:pt x="580516" y="1514701"/>
                              <a:pt x="694829" y="1384527"/>
                              <a:pt x="598160" y="1448972"/>
                            </a:cubicBezTo>
                            <a:cubicBezTo>
                              <a:pt x="497584" y="1516022"/>
                              <a:pt x="618700" y="1475489"/>
                              <a:pt x="499686" y="1505243"/>
                            </a:cubicBezTo>
                            <a:cubicBezTo>
                              <a:pt x="454491" y="1550439"/>
                              <a:pt x="489358" y="1525223"/>
                              <a:pt x="415280" y="1547446"/>
                            </a:cubicBezTo>
                            <a:cubicBezTo>
                              <a:pt x="386873" y="1555968"/>
                              <a:pt x="359955" y="1569766"/>
                              <a:pt x="330874" y="1575582"/>
                            </a:cubicBezTo>
                            <a:cubicBezTo>
                              <a:pt x="307428" y="1580271"/>
                              <a:pt x="283876" y="1584462"/>
                              <a:pt x="260535" y="1589649"/>
                            </a:cubicBezTo>
                            <a:cubicBezTo>
                              <a:pt x="241661" y="1593843"/>
                              <a:pt x="223224" y="1599925"/>
                              <a:pt x="204265" y="1603717"/>
                            </a:cubicBezTo>
                            <a:cubicBezTo>
                              <a:pt x="0" y="1644571"/>
                              <a:pt x="258308" y="1583173"/>
                              <a:pt x="7317" y="1645920"/>
                            </a:cubicBezTo>
                            <a:cubicBezTo>
                              <a:pt x="35452" y="1650609"/>
                              <a:pt x="63450" y="1656218"/>
                              <a:pt x="91723" y="1659988"/>
                            </a:cubicBezTo>
                            <a:cubicBezTo>
                              <a:pt x="133813" y="1665600"/>
                              <a:pt x="176694" y="1665727"/>
                              <a:pt x="218332" y="1674055"/>
                            </a:cubicBezTo>
                            <a:cubicBezTo>
                              <a:pt x="247413" y="1679871"/>
                              <a:pt x="273484" y="1697315"/>
                              <a:pt x="302738" y="1702191"/>
                            </a:cubicBezTo>
                            <a:cubicBezTo>
                              <a:pt x="358436" y="1711474"/>
                              <a:pt x="415280" y="1711570"/>
                              <a:pt x="471551" y="1716259"/>
                            </a:cubicBezTo>
                            <a:cubicBezTo>
                              <a:pt x="518443" y="1725637"/>
                              <a:pt x="566861" y="1729272"/>
                              <a:pt x="612228" y="1744394"/>
                            </a:cubicBezTo>
                            <a:cubicBezTo>
                              <a:pt x="793317" y="1804756"/>
                              <a:pt x="607892" y="1746826"/>
                              <a:pt x="766972" y="1786597"/>
                            </a:cubicBezTo>
                            <a:cubicBezTo>
                              <a:pt x="781358" y="1790194"/>
                              <a:pt x="794917" y="1796591"/>
                              <a:pt x="809175" y="1800665"/>
                            </a:cubicBezTo>
                            <a:cubicBezTo>
                              <a:pt x="827765" y="1805976"/>
                              <a:pt x="846689" y="1810043"/>
                              <a:pt x="865446" y="1814732"/>
                            </a:cubicBezTo>
                            <a:cubicBezTo>
                              <a:pt x="884203" y="1824111"/>
                              <a:pt x="902442" y="1834607"/>
                              <a:pt x="921717" y="1842868"/>
                            </a:cubicBezTo>
                            <a:cubicBezTo>
                              <a:pt x="966731" y="1862159"/>
                              <a:pt x="981424" y="1857794"/>
                              <a:pt x="1034258" y="1871003"/>
                            </a:cubicBezTo>
                            <a:cubicBezTo>
                              <a:pt x="1048644" y="1874600"/>
                              <a:pt x="1061985" y="1881854"/>
                              <a:pt x="1076461" y="1885071"/>
                            </a:cubicBezTo>
                            <a:cubicBezTo>
                              <a:pt x="1104306" y="1891259"/>
                              <a:pt x="1132898" y="1893545"/>
                              <a:pt x="1160868" y="1899139"/>
                            </a:cubicBezTo>
                            <a:cubicBezTo>
                              <a:pt x="1179826" y="1902931"/>
                              <a:pt x="1198264" y="1909012"/>
                              <a:pt x="1217138" y="1913206"/>
                            </a:cubicBezTo>
                            <a:cubicBezTo>
                              <a:pt x="1240479" y="1918393"/>
                              <a:pt x="1264280" y="1921475"/>
                              <a:pt x="1287477" y="1927274"/>
                            </a:cubicBezTo>
                            <a:cubicBezTo>
                              <a:pt x="1301863" y="1930871"/>
                              <a:pt x="1315139" y="1938434"/>
                              <a:pt x="1329680" y="1941342"/>
                            </a:cubicBezTo>
                            <a:cubicBezTo>
                              <a:pt x="1414850" y="1958376"/>
                              <a:pt x="1531229" y="1963338"/>
                              <a:pt x="1611034" y="1969477"/>
                            </a:cubicBezTo>
                            <a:cubicBezTo>
                              <a:pt x="1755825" y="2017742"/>
                              <a:pt x="1606261" y="1972151"/>
                              <a:pt x="1962726" y="1997612"/>
                            </a:cubicBezTo>
                            <a:cubicBezTo>
                              <a:pt x="1991177" y="1999644"/>
                              <a:pt x="2018895" y="2007646"/>
                              <a:pt x="2047132" y="2011680"/>
                            </a:cubicBezTo>
                            <a:cubicBezTo>
                              <a:pt x="2084558" y="2017027"/>
                              <a:pt x="2122160" y="2021059"/>
                              <a:pt x="2159674" y="2025748"/>
                            </a:cubicBezTo>
                            <a:cubicBezTo>
                              <a:pt x="2220634" y="2021059"/>
                              <a:pt x="2281886" y="2019264"/>
                              <a:pt x="2342554" y="2011680"/>
                            </a:cubicBezTo>
                            <a:cubicBezTo>
                              <a:pt x="2357268" y="2009841"/>
                              <a:pt x="2370499" y="2001686"/>
                              <a:pt x="2384757" y="1997612"/>
                            </a:cubicBezTo>
                            <a:cubicBezTo>
                              <a:pt x="2403347" y="1992301"/>
                              <a:pt x="2422154" y="1987739"/>
                              <a:pt x="2441028" y="1983545"/>
                            </a:cubicBezTo>
                            <a:cubicBezTo>
                              <a:pt x="2464369" y="1978358"/>
                              <a:pt x="2488298" y="1975768"/>
                              <a:pt x="2511366" y="1969477"/>
                            </a:cubicBezTo>
                            <a:cubicBezTo>
                              <a:pt x="2610047" y="1942564"/>
                              <a:pt x="2569652" y="1943753"/>
                              <a:pt x="2652043" y="1927274"/>
                            </a:cubicBezTo>
                            <a:cubicBezTo>
                              <a:pt x="2680013" y="1921680"/>
                              <a:pt x="2708314" y="1917895"/>
                              <a:pt x="2736449" y="1913206"/>
                            </a:cubicBezTo>
                            <a:cubicBezTo>
                              <a:pt x="2750517" y="1903828"/>
                              <a:pt x="2765450" y="1895633"/>
                              <a:pt x="2778652" y="1885071"/>
                            </a:cubicBezTo>
                            <a:cubicBezTo>
                              <a:pt x="2789009" y="1876785"/>
                              <a:pt x="2794925" y="1862867"/>
                              <a:pt x="2806788" y="1856935"/>
                            </a:cubicBezTo>
                            <a:cubicBezTo>
                              <a:pt x="2833314" y="1843672"/>
                              <a:pt x="2866518" y="1845251"/>
                              <a:pt x="2891194" y="1828800"/>
                            </a:cubicBezTo>
                            <a:cubicBezTo>
                              <a:pt x="3012142" y="1748169"/>
                              <a:pt x="2859115" y="1844840"/>
                              <a:pt x="2975600" y="1786597"/>
                            </a:cubicBezTo>
                            <a:cubicBezTo>
                              <a:pt x="3077820" y="1735487"/>
                              <a:pt x="2967424" y="1782669"/>
                              <a:pt x="3045938" y="1730326"/>
                            </a:cubicBezTo>
                            <a:cubicBezTo>
                              <a:pt x="3063387" y="1718693"/>
                              <a:pt x="3083452" y="1711569"/>
                              <a:pt x="3102209" y="1702191"/>
                            </a:cubicBezTo>
                            <a:cubicBezTo>
                              <a:pt x="3106898" y="1688123"/>
                              <a:pt x="3108648" y="1672704"/>
                              <a:pt x="3116277" y="1659988"/>
                            </a:cubicBezTo>
                            <a:cubicBezTo>
                              <a:pt x="3123101" y="1648615"/>
                              <a:pt x="3140218" y="1644435"/>
                              <a:pt x="3144412" y="1631852"/>
                            </a:cubicBezTo>
                            <a:cubicBezTo>
                              <a:pt x="3148709" y="1618960"/>
                              <a:pt x="3171604" y="1426029"/>
                              <a:pt x="3172548" y="1420837"/>
                            </a:cubicBezTo>
                            <a:cubicBezTo>
                              <a:pt x="3175201" y="1406248"/>
                              <a:pt x="3182541" y="1392892"/>
                              <a:pt x="3186615" y="1378634"/>
                            </a:cubicBezTo>
                            <a:cubicBezTo>
                              <a:pt x="3191926" y="1360044"/>
                              <a:pt x="3192036" y="1339656"/>
                              <a:pt x="3200683" y="1322363"/>
                            </a:cubicBezTo>
                            <a:cubicBezTo>
                              <a:pt x="3215805" y="1292118"/>
                              <a:pt x="3238197" y="1266092"/>
                              <a:pt x="3256954" y="1237957"/>
                            </a:cubicBezTo>
                            <a:cubicBezTo>
                              <a:pt x="3285090" y="1195753"/>
                              <a:pt x="3280399" y="1191066"/>
                              <a:pt x="3327292" y="1167619"/>
                            </a:cubicBezTo>
                            <a:cubicBezTo>
                              <a:pt x="3376189" y="1143171"/>
                              <a:pt x="3408781" y="1153551"/>
                              <a:pt x="3467969" y="1153551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56" name="Freeform 1555"/>
                      <p:cNvSpPr/>
                      <p:nvPr/>
                    </p:nvSpPr>
                    <p:spPr>
                      <a:xfrm>
                        <a:off x="184489" y="2827606"/>
                        <a:ext cx="2854133" cy="1223889"/>
                      </a:xfrm>
                      <a:custGeom>
                        <a:avLst/>
                        <a:gdLst>
                          <a:gd name="connsiteX0" fmla="*/ 2221086 w 2854133"/>
                          <a:gd name="connsiteY0" fmla="*/ 56271 h 1223889"/>
                          <a:gd name="connsiteX1" fmla="*/ 2178883 w 2854133"/>
                          <a:gd name="connsiteY1" fmla="*/ 42203 h 1223889"/>
                          <a:gd name="connsiteX2" fmla="*/ 2066342 w 2854133"/>
                          <a:gd name="connsiteY2" fmla="*/ 14068 h 1223889"/>
                          <a:gd name="connsiteX3" fmla="*/ 2024139 w 2854133"/>
                          <a:gd name="connsiteY3" fmla="*/ 0 h 1223889"/>
                          <a:gd name="connsiteX4" fmla="*/ 1799056 w 2854133"/>
                          <a:gd name="connsiteY4" fmla="*/ 14068 h 1223889"/>
                          <a:gd name="connsiteX5" fmla="*/ 1686514 w 2854133"/>
                          <a:gd name="connsiteY5" fmla="*/ 42203 h 1223889"/>
                          <a:gd name="connsiteX6" fmla="*/ 1602108 w 2854133"/>
                          <a:gd name="connsiteY6" fmla="*/ 56271 h 1223889"/>
                          <a:gd name="connsiteX7" fmla="*/ 1517702 w 2854133"/>
                          <a:gd name="connsiteY7" fmla="*/ 84406 h 1223889"/>
                          <a:gd name="connsiteX8" fmla="*/ 1475499 w 2854133"/>
                          <a:gd name="connsiteY8" fmla="*/ 98474 h 1223889"/>
                          <a:gd name="connsiteX9" fmla="*/ 1433296 w 2854133"/>
                          <a:gd name="connsiteY9" fmla="*/ 126609 h 1223889"/>
                          <a:gd name="connsiteX10" fmla="*/ 1348889 w 2854133"/>
                          <a:gd name="connsiteY10" fmla="*/ 140677 h 1223889"/>
                          <a:gd name="connsiteX11" fmla="*/ 1264483 w 2854133"/>
                          <a:gd name="connsiteY11" fmla="*/ 168812 h 1223889"/>
                          <a:gd name="connsiteX12" fmla="*/ 1222280 w 2854133"/>
                          <a:gd name="connsiteY12" fmla="*/ 182880 h 1223889"/>
                          <a:gd name="connsiteX13" fmla="*/ 1151942 w 2854133"/>
                          <a:gd name="connsiteY13" fmla="*/ 196948 h 1223889"/>
                          <a:gd name="connsiteX14" fmla="*/ 1025333 w 2854133"/>
                          <a:gd name="connsiteY14" fmla="*/ 239151 h 1223889"/>
                          <a:gd name="connsiteX15" fmla="*/ 983129 w 2854133"/>
                          <a:gd name="connsiteY15" fmla="*/ 253219 h 1223889"/>
                          <a:gd name="connsiteX16" fmla="*/ 870588 w 2854133"/>
                          <a:gd name="connsiteY16" fmla="*/ 281354 h 1223889"/>
                          <a:gd name="connsiteX17" fmla="*/ 814317 w 2854133"/>
                          <a:gd name="connsiteY17" fmla="*/ 295422 h 1223889"/>
                          <a:gd name="connsiteX18" fmla="*/ 729911 w 2854133"/>
                          <a:gd name="connsiteY18" fmla="*/ 323557 h 1223889"/>
                          <a:gd name="connsiteX19" fmla="*/ 687708 w 2854133"/>
                          <a:gd name="connsiteY19" fmla="*/ 351692 h 1223889"/>
                          <a:gd name="connsiteX20" fmla="*/ 547031 w 2854133"/>
                          <a:gd name="connsiteY20" fmla="*/ 393896 h 1223889"/>
                          <a:gd name="connsiteX21" fmla="*/ 448557 w 2854133"/>
                          <a:gd name="connsiteY21" fmla="*/ 422031 h 1223889"/>
                          <a:gd name="connsiteX22" fmla="*/ 251609 w 2854133"/>
                          <a:gd name="connsiteY22" fmla="*/ 436099 h 1223889"/>
                          <a:gd name="connsiteX23" fmla="*/ 195339 w 2854133"/>
                          <a:gd name="connsiteY23" fmla="*/ 450166 h 1223889"/>
                          <a:gd name="connsiteX24" fmla="*/ 125000 w 2854133"/>
                          <a:gd name="connsiteY24" fmla="*/ 464234 h 1223889"/>
                          <a:gd name="connsiteX25" fmla="*/ 82797 w 2854133"/>
                          <a:gd name="connsiteY25" fmla="*/ 478302 h 1223889"/>
                          <a:gd name="connsiteX26" fmla="*/ 54662 w 2854133"/>
                          <a:gd name="connsiteY26" fmla="*/ 703385 h 1223889"/>
                          <a:gd name="connsiteX27" fmla="*/ 96865 w 2854133"/>
                          <a:gd name="connsiteY27" fmla="*/ 689317 h 1223889"/>
                          <a:gd name="connsiteX28" fmla="*/ 125000 w 2854133"/>
                          <a:gd name="connsiteY28" fmla="*/ 759656 h 1223889"/>
                          <a:gd name="connsiteX29" fmla="*/ 40594 w 2854133"/>
                          <a:gd name="connsiteY29" fmla="*/ 829994 h 1223889"/>
                          <a:gd name="connsiteX30" fmla="*/ 96865 w 2854133"/>
                          <a:gd name="connsiteY30" fmla="*/ 858129 h 1223889"/>
                          <a:gd name="connsiteX31" fmla="*/ 139068 w 2854133"/>
                          <a:gd name="connsiteY31" fmla="*/ 872197 h 1223889"/>
                          <a:gd name="connsiteX32" fmla="*/ 82797 w 2854133"/>
                          <a:gd name="connsiteY32" fmla="*/ 984739 h 1223889"/>
                          <a:gd name="connsiteX33" fmla="*/ 68729 w 2854133"/>
                          <a:gd name="connsiteY33" fmla="*/ 1041009 h 1223889"/>
                          <a:gd name="connsiteX34" fmla="*/ 54662 w 2854133"/>
                          <a:gd name="connsiteY34" fmla="*/ 1083212 h 1223889"/>
                          <a:gd name="connsiteX35" fmla="*/ 96865 w 2854133"/>
                          <a:gd name="connsiteY35" fmla="*/ 1181686 h 1223889"/>
                          <a:gd name="connsiteX36" fmla="*/ 139068 w 2854133"/>
                          <a:gd name="connsiteY36" fmla="*/ 1195754 h 1223889"/>
                          <a:gd name="connsiteX37" fmla="*/ 181271 w 2854133"/>
                          <a:gd name="connsiteY37" fmla="*/ 1223889 h 1223889"/>
                          <a:gd name="connsiteX38" fmla="*/ 293813 w 2854133"/>
                          <a:gd name="connsiteY38" fmla="*/ 1209822 h 1223889"/>
                          <a:gd name="connsiteX39" fmla="*/ 378219 w 2854133"/>
                          <a:gd name="connsiteY39" fmla="*/ 1153551 h 1223889"/>
                          <a:gd name="connsiteX40" fmla="*/ 420422 w 2854133"/>
                          <a:gd name="connsiteY40" fmla="*/ 1125416 h 1223889"/>
                          <a:gd name="connsiteX41" fmla="*/ 518896 w 2854133"/>
                          <a:gd name="connsiteY41" fmla="*/ 1097280 h 1223889"/>
                          <a:gd name="connsiteX42" fmla="*/ 603302 w 2854133"/>
                          <a:gd name="connsiteY42" fmla="*/ 1041009 h 1223889"/>
                          <a:gd name="connsiteX43" fmla="*/ 715843 w 2854133"/>
                          <a:gd name="connsiteY43" fmla="*/ 1012874 h 1223889"/>
                          <a:gd name="connsiteX44" fmla="*/ 758046 w 2854133"/>
                          <a:gd name="connsiteY44" fmla="*/ 998806 h 1223889"/>
                          <a:gd name="connsiteX45" fmla="*/ 1067536 w 2854133"/>
                          <a:gd name="connsiteY45" fmla="*/ 984739 h 1223889"/>
                          <a:gd name="connsiteX46" fmla="*/ 1166009 w 2854133"/>
                          <a:gd name="connsiteY46" fmla="*/ 970671 h 1223889"/>
                          <a:gd name="connsiteX47" fmla="*/ 1545837 w 2854133"/>
                          <a:gd name="connsiteY47" fmla="*/ 942536 h 1223889"/>
                          <a:gd name="connsiteX48" fmla="*/ 1588040 w 2854133"/>
                          <a:gd name="connsiteY48" fmla="*/ 928468 h 1223889"/>
                          <a:gd name="connsiteX49" fmla="*/ 1630243 w 2854133"/>
                          <a:gd name="connsiteY49" fmla="*/ 900332 h 1223889"/>
                          <a:gd name="connsiteX50" fmla="*/ 1714649 w 2854133"/>
                          <a:gd name="connsiteY50" fmla="*/ 886265 h 1223889"/>
                          <a:gd name="connsiteX51" fmla="*/ 1897529 w 2854133"/>
                          <a:gd name="connsiteY51" fmla="*/ 844062 h 1223889"/>
                          <a:gd name="connsiteX52" fmla="*/ 1939733 w 2854133"/>
                          <a:gd name="connsiteY52" fmla="*/ 829994 h 1223889"/>
                          <a:gd name="connsiteX53" fmla="*/ 2024139 w 2854133"/>
                          <a:gd name="connsiteY53" fmla="*/ 815926 h 1223889"/>
                          <a:gd name="connsiteX54" fmla="*/ 2108545 w 2854133"/>
                          <a:gd name="connsiteY54" fmla="*/ 759656 h 1223889"/>
                          <a:gd name="connsiteX55" fmla="*/ 2235154 w 2854133"/>
                          <a:gd name="connsiteY55" fmla="*/ 717452 h 1223889"/>
                          <a:gd name="connsiteX56" fmla="*/ 2277357 w 2854133"/>
                          <a:gd name="connsiteY56" fmla="*/ 703385 h 1223889"/>
                          <a:gd name="connsiteX57" fmla="*/ 2319560 w 2854133"/>
                          <a:gd name="connsiteY57" fmla="*/ 689317 h 1223889"/>
                          <a:gd name="connsiteX58" fmla="*/ 2418034 w 2854133"/>
                          <a:gd name="connsiteY58" fmla="*/ 675249 h 1223889"/>
                          <a:gd name="connsiteX59" fmla="*/ 2502440 w 2854133"/>
                          <a:gd name="connsiteY59" fmla="*/ 647114 h 1223889"/>
                          <a:gd name="connsiteX60" fmla="*/ 2544643 w 2854133"/>
                          <a:gd name="connsiteY60" fmla="*/ 633046 h 1223889"/>
                          <a:gd name="connsiteX61" fmla="*/ 2657185 w 2854133"/>
                          <a:gd name="connsiteY61" fmla="*/ 618979 h 1223889"/>
                          <a:gd name="connsiteX62" fmla="*/ 2854133 w 2854133"/>
                          <a:gd name="connsiteY62" fmla="*/ 604911 h 12238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854133" h="1223889">
                            <a:moveTo>
                              <a:pt x="2221086" y="56271"/>
                            </a:moveTo>
                            <a:cubicBezTo>
                              <a:pt x="2207018" y="51582"/>
                              <a:pt x="2193189" y="46105"/>
                              <a:pt x="2178883" y="42203"/>
                            </a:cubicBezTo>
                            <a:cubicBezTo>
                              <a:pt x="2141577" y="32029"/>
                              <a:pt x="2103026" y="26296"/>
                              <a:pt x="2066342" y="14068"/>
                            </a:cubicBezTo>
                            <a:lnTo>
                              <a:pt x="2024139" y="0"/>
                            </a:lnTo>
                            <a:cubicBezTo>
                              <a:pt x="1949111" y="4689"/>
                              <a:pt x="1873891" y="6941"/>
                              <a:pt x="1799056" y="14068"/>
                            </a:cubicBezTo>
                            <a:cubicBezTo>
                              <a:pt x="1692663" y="24201"/>
                              <a:pt x="1764743" y="24819"/>
                              <a:pt x="1686514" y="42203"/>
                            </a:cubicBezTo>
                            <a:cubicBezTo>
                              <a:pt x="1658670" y="48391"/>
                              <a:pt x="1629780" y="49353"/>
                              <a:pt x="1602108" y="56271"/>
                            </a:cubicBezTo>
                            <a:cubicBezTo>
                              <a:pt x="1573336" y="63464"/>
                              <a:pt x="1545837" y="75028"/>
                              <a:pt x="1517702" y="84406"/>
                            </a:cubicBezTo>
                            <a:cubicBezTo>
                              <a:pt x="1503634" y="89095"/>
                              <a:pt x="1487837" y="90249"/>
                              <a:pt x="1475499" y="98474"/>
                            </a:cubicBezTo>
                            <a:cubicBezTo>
                              <a:pt x="1461431" y="107852"/>
                              <a:pt x="1449336" y="121263"/>
                              <a:pt x="1433296" y="126609"/>
                            </a:cubicBezTo>
                            <a:cubicBezTo>
                              <a:pt x="1406236" y="135629"/>
                              <a:pt x="1377025" y="135988"/>
                              <a:pt x="1348889" y="140677"/>
                            </a:cubicBezTo>
                            <a:lnTo>
                              <a:pt x="1264483" y="168812"/>
                            </a:lnTo>
                            <a:cubicBezTo>
                              <a:pt x="1250415" y="173501"/>
                              <a:pt x="1236821" y="179972"/>
                              <a:pt x="1222280" y="182880"/>
                            </a:cubicBezTo>
                            <a:cubicBezTo>
                              <a:pt x="1198834" y="187569"/>
                              <a:pt x="1175010" y="190657"/>
                              <a:pt x="1151942" y="196948"/>
                            </a:cubicBezTo>
                            <a:cubicBezTo>
                              <a:pt x="1151920" y="196954"/>
                              <a:pt x="1046445" y="232114"/>
                              <a:pt x="1025333" y="239151"/>
                            </a:cubicBezTo>
                            <a:cubicBezTo>
                              <a:pt x="1011265" y="243840"/>
                              <a:pt x="997515" y="249622"/>
                              <a:pt x="983129" y="253219"/>
                            </a:cubicBezTo>
                            <a:lnTo>
                              <a:pt x="870588" y="281354"/>
                            </a:lnTo>
                            <a:cubicBezTo>
                              <a:pt x="851831" y="286043"/>
                              <a:pt x="832659" y="289308"/>
                              <a:pt x="814317" y="295422"/>
                            </a:cubicBezTo>
                            <a:cubicBezTo>
                              <a:pt x="786182" y="304800"/>
                              <a:pt x="754587" y="307106"/>
                              <a:pt x="729911" y="323557"/>
                            </a:cubicBezTo>
                            <a:cubicBezTo>
                              <a:pt x="715843" y="332935"/>
                              <a:pt x="703158" y="344825"/>
                              <a:pt x="687708" y="351692"/>
                            </a:cubicBezTo>
                            <a:cubicBezTo>
                              <a:pt x="627534" y="378436"/>
                              <a:pt x="604318" y="377528"/>
                              <a:pt x="547031" y="393896"/>
                            </a:cubicBezTo>
                            <a:cubicBezTo>
                              <a:pt x="513085" y="403595"/>
                              <a:pt x="484532" y="418034"/>
                              <a:pt x="448557" y="422031"/>
                            </a:cubicBezTo>
                            <a:cubicBezTo>
                              <a:pt x="383143" y="429299"/>
                              <a:pt x="317258" y="431410"/>
                              <a:pt x="251609" y="436099"/>
                            </a:cubicBezTo>
                            <a:cubicBezTo>
                              <a:pt x="232852" y="440788"/>
                              <a:pt x="214213" y="445972"/>
                              <a:pt x="195339" y="450166"/>
                            </a:cubicBezTo>
                            <a:cubicBezTo>
                              <a:pt x="171998" y="455353"/>
                              <a:pt x="148197" y="458435"/>
                              <a:pt x="125000" y="464234"/>
                            </a:cubicBezTo>
                            <a:cubicBezTo>
                              <a:pt x="110614" y="467831"/>
                              <a:pt x="96865" y="473613"/>
                              <a:pt x="82797" y="478302"/>
                            </a:cubicBezTo>
                            <a:cubicBezTo>
                              <a:pt x="0" y="602497"/>
                              <a:pt x="19894" y="529550"/>
                              <a:pt x="54662" y="703385"/>
                            </a:cubicBezTo>
                            <a:cubicBezTo>
                              <a:pt x="68730" y="698696"/>
                              <a:pt x="82036" y="689317"/>
                              <a:pt x="96865" y="689317"/>
                            </a:cubicBezTo>
                            <a:cubicBezTo>
                              <a:pt x="151524" y="689317"/>
                              <a:pt x="150339" y="715314"/>
                              <a:pt x="125000" y="759656"/>
                            </a:cubicBezTo>
                            <a:cubicBezTo>
                              <a:pt x="108336" y="788819"/>
                              <a:pt x="67487" y="812066"/>
                              <a:pt x="40594" y="829994"/>
                            </a:cubicBezTo>
                            <a:cubicBezTo>
                              <a:pt x="59351" y="839372"/>
                              <a:pt x="77590" y="849868"/>
                              <a:pt x="96865" y="858129"/>
                            </a:cubicBezTo>
                            <a:cubicBezTo>
                              <a:pt x="110495" y="863970"/>
                              <a:pt x="136971" y="857517"/>
                              <a:pt x="139068" y="872197"/>
                            </a:cubicBezTo>
                            <a:cubicBezTo>
                              <a:pt x="147151" y="928774"/>
                              <a:pt x="113831" y="953705"/>
                              <a:pt x="82797" y="984739"/>
                            </a:cubicBezTo>
                            <a:cubicBezTo>
                              <a:pt x="78108" y="1003496"/>
                              <a:pt x="74040" y="1022419"/>
                              <a:pt x="68729" y="1041009"/>
                            </a:cubicBezTo>
                            <a:cubicBezTo>
                              <a:pt x="64655" y="1055267"/>
                              <a:pt x="54662" y="1068383"/>
                              <a:pt x="54662" y="1083212"/>
                            </a:cubicBezTo>
                            <a:cubicBezTo>
                              <a:pt x="54662" y="1124077"/>
                              <a:pt x="61067" y="1160207"/>
                              <a:pt x="96865" y="1181686"/>
                            </a:cubicBezTo>
                            <a:cubicBezTo>
                              <a:pt x="109581" y="1189315"/>
                              <a:pt x="125805" y="1189122"/>
                              <a:pt x="139068" y="1195754"/>
                            </a:cubicBezTo>
                            <a:cubicBezTo>
                              <a:pt x="154190" y="1203315"/>
                              <a:pt x="167203" y="1214511"/>
                              <a:pt x="181271" y="1223889"/>
                            </a:cubicBezTo>
                            <a:cubicBezTo>
                              <a:pt x="218785" y="1219200"/>
                              <a:pt x="258210" y="1222537"/>
                              <a:pt x="293813" y="1209822"/>
                            </a:cubicBezTo>
                            <a:cubicBezTo>
                              <a:pt x="325658" y="1198449"/>
                              <a:pt x="350084" y="1172308"/>
                              <a:pt x="378219" y="1153551"/>
                            </a:cubicBezTo>
                            <a:cubicBezTo>
                              <a:pt x="392287" y="1144173"/>
                              <a:pt x="404020" y="1129517"/>
                              <a:pt x="420422" y="1125416"/>
                            </a:cubicBezTo>
                            <a:cubicBezTo>
                              <a:pt x="433668" y="1122105"/>
                              <a:pt x="502383" y="1106454"/>
                              <a:pt x="518896" y="1097280"/>
                            </a:cubicBezTo>
                            <a:cubicBezTo>
                              <a:pt x="548455" y="1080858"/>
                              <a:pt x="571223" y="1051702"/>
                              <a:pt x="603302" y="1041009"/>
                            </a:cubicBezTo>
                            <a:cubicBezTo>
                              <a:pt x="699781" y="1008851"/>
                              <a:pt x="580023" y="1046830"/>
                              <a:pt x="715843" y="1012874"/>
                            </a:cubicBezTo>
                            <a:cubicBezTo>
                              <a:pt x="730229" y="1009277"/>
                              <a:pt x="743265" y="999988"/>
                              <a:pt x="758046" y="998806"/>
                            </a:cubicBezTo>
                            <a:cubicBezTo>
                              <a:pt x="860987" y="990571"/>
                              <a:pt x="964373" y="989428"/>
                              <a:pt x="1067536" y="984739"/>
                            </a:cubicBezTo>
                            <a:cubicBezTo>
                              <a:pt x="1100360" y="980050"/>
                              <a:pt x="1132936" y="973033"/>
                              <a:pt x="1166009" y="970671"/>
                            </a:cubicBezTo>
                            <a:cubicBezTo>
                              <a:pt x="1570911" y="941749"/>
                              <a:pt x="1340755" y="976715"/>
                              <a:pt x="1545837" y="942536"/>
                            </a:cubicBezTo>
                            <a:cubicBezTo>
                              <a:pt x="1559905" y="937847"/>
                              <a:pt x="1574777" y="935100"/>
                              <a:pt x="1588040" y="928468"/>
                            </a:cubicBezTo>
                            <a:cubicBezTo>
                              <a:pt x="1603162" y="920907"/>
                              <a:pt x="1614203" y="905679"/>
                              <a:pt x="1630243" y="900332"/>
                            </a:cubicBezTo>
                            <a:cubicBezTo>
                              <a:pt x="1657303" y="891312"/>
                              <a:pt x="1686514" y="890954"/>
                              <a:pt x="1714649" y="886265"/>
                            </a:cubicBezTo>
                            <a:cubicBezTo>
                              <a:pt x="1830512" y="847644"/>
                              <a:pt x="1769696" y="862323"/>
                              <a:pt x="1897529" y="844062"/>
                            </a:cubicBezTo>
                            <a:cubicBezTo>
                              <a:pt x="1911597" y="839373"/>
                              <a:pt x="1925257" y="833211"/>
                              <a:pt x="1939733" y="829994"/>
                            </a:cubicBezTo>
                            <a:cubicBezTo>
                              <a:pt x="1967577" y="823806"/>
                              <a:pt x="1997810" y="826897"/>
                              <a:pt x="2024139" y="815926"/>
                            </a:cubicBezTo>
                            <a:cubicBezTo>
                              <a:pt x="2055352" y="802921"/>
                              <a:pt x="2076466" y="770349"/>
                              <a:pt x="2108545" y="759656"/>
                            </a:cubicBezTo>
                            <a:lnTo>
                              <a:pt x="2235154" y="717452"/>
                            </a:lnTo>
                            <a:lnTo>
                              <a:pt x="2277357" y="703385"/>
                            </a:lnTo>
                            <a:cubicBezTo>
                              <a:pt x="2291425" y="698696"/>
                              <a:pt x="2304880" y="691414"/>
                              <a:pt x="2319560" y="689317"/>
                            </a:cubicBezTo>
                            <a:lnTo>
                              <a:pt x="2418034" y="675249"/>
                            </a:lnTo>
                            <a:lnTo>
                              <a:pt x="2502440" y="647114"/>
                            </a:lnTo>
                            <a:cubicBezTo>
                              <a:pt x="2516508" y="642425"/>
                              <a:pt x="2529929" y="634885"/>
                              <a:pt x="2544643" y="633046"/>
                            </a:cubicBezTo>
                            <a:lnTo>
                              <a:pt x="2657185" y="618979"/>
                            </a:lnTo>
                            <a:cubicBezTo>
                              <a:pt x="2748323" y="588599"/>
                              <a:pt x="2684559" y="604911"/>
                              <a:pt x="2854133" y="604911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57" name="Freeform 1556"/>
                      <p:cNvSpPr/>
                      <p:nvPr/>
                    </p:nvSpPr>
                    <p:spPr>
                      <a:xfrm>
                        <a:off x="1420837" y="2588455"/>
                        <a:ext cx="1350498" cy="393896"/>
                      </a:xfrm>
                      <a:custGeom>
                        <a:avLst/>
                        <a:gdLst>
                          <a:gd name="connsiteX0" fmla="*/ 0 w 1350498"/>
                          <a:gd name="connsiteY0" fmla="*/ 393896 h 393896"/>
                          <a:gd name="connsiteX1" fmla="*/ 42203 w 1350498"/>
                          <a:gd name="connsiteY1" fmla="*/ 365760 h 393896"/>
                          <a:gd name="connsiteX2" fmla="*/ 154745 w 1350498"/>
                          <a:gd name="connsiteY2" fmla="*/ 337625 h 393896"/>
                          <a:gd name="connsiteX3" fmla="*/ 267286 w 1350498"/>
                          <a:gd name="connsiteY3" fmla="*/ 281354 h 393896"/>
                          <a:gd name="connsiteX4" fmla="*/ 379828 w 1350498"/>
                          <a:gd name="connsiteY4" fmla="*/ 253219 h 393896"/>
                          <a:gd name="connsiteX5" fmla="*/ 422031 w 1350498"/>
                          <a:gd name="connsiteY5" fmla="*/ 239151 h 393896"/>
                          <a:gd name="connsiteX6" fmla="*/ 534572 w 1350498"/>
                          <a:gd name="connsiteY6" fmla="*/ 225083 h 393896"/>
                          <a:gd name="connsiteX7" fmla="*/ 576775 w 1350498"/>
                          <a:gd name="connsiteY7" fmla="*/ 211016 h 393896"/>
                          <a:gd name="connsiteX8" fmla="*/ 633046 w 1350498"/>
                          <a:gd name="connsiteY8" fmla="*/ 182880 h 393896"/>
                          <a:gd name="connsiteX9" fmla="*/ 731520 w 1350498"/>
                          <a:gd name="connsiteY9" fmla="*/ 168813 h 393896"/>
                          <a:gd name="connsiteX10" fmla="*/ 815926 w 1350498"/>
                          <a:gd name="connsiteY10" fmla="*/ 140677 h 393896"/>
                          <a:gd name="connsiteX11" fmla="*/ 858129 w 1350498"/>
                          <a:gd name="connsiteY11" fmla="*/ 126610 h 393896"/>
                          <a:gd name="connsiteX12" fmla="*/ 942535 w 1350498"/>
                          <a:gd name="connsiteY12" fmla="*/ 84407 h 393896"/>
                          <a:gd name="connsiteX13" fmla="*/ 1041009 w 1350498"/>
                          <a:gd name="connsiteY13" fmla="*/ 56271 h 393896"/>
                          <a:gd name="connsiteX14" fmla="*/ 1223889 w 1350498"/>
                          <a:gd name="connsiteY14" fmla="*/ 28136 h 393896"/>
                          <a:gd name="connsiteX15" fmla="*/ 1266092 w 1350498"/>
                          <a:gd name="connsiteY15" fmla="*/ 14068 h 393896"/>
                          <a:gd name="connsiteX16" fmla="*/ 1350498 w 1350498"/>
                          <a:gd name="connsiteY16" fmla="*/ 0 h 393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350498" h="393896">
                            <a:moveTo>
                              <a:pt x="0" y="393896"/>
                            </a:moveTo>
                            <a:cubicBezTo>
                              <a:pt x="14068" y="384517"/>
                              <a:pt x="26372" y="371697"/>
                              <a:pt x="42203" y="365760"/>
                            </a:cubicBezTo>
                            <a:cubicBezTo>
                              <a:pt x="154395" y="323688"/>
                              <a:pt x="72918" y="374819"/>
                              <a:pt x="154745" y="337625"/>
                            </a:cubicBezTo>
                            <a:cubicBezTo>
                              <a:pt x="192927" y="320269"/>
                              <a:pt x="226597" y="291526"/>
                              <a:pt x="267286" y="281354"/>
                            </a:cubicBezTo>
                            <a:cubicBezTo>
                              <a:pt x="304800" y="271976"/>
                              <a:pt x="343144" y="265447"/>
                              <a:pt x="379828" y="253219"/>
                            </a:cubicBezTo>
                            <a:cubicBezTo>
                              <a:pt x="393896" y="248530"/>
                              <a:pt x="407442" y="241804"/>
                              <a:pt x="422031" y="239151"/>
                            </a:cubicBezTo>
                            <a:cubicBezTo>
                              <a:pt x="459227" y="232388"/>
                              <a:pt x="497058" y="229772"/>
                              <a:pt x="534572" y="225083"/>
                            </a:cubicBezTo>
                            <a:cubicBezTo>
                              <a:pt x="548640" y="220394"/>
                              <a:pt x="563145" y="216857"/>
                              <a:pt x="576775" y="211016"/>
                            </a:cubicBezTo>
                            <a:cubicBezTo>
                              <a:pt x="596050" y="202755"/>
                              <a:pt x="612814" y="188398"/>
                              <a:pt x="633046" y="182880"/>
                            </a:cubicBezTo>
                            <a:cubicBezTo>
                              <a:pt x="665036" y="174156"/>
                              <a:pt x="698695" y="173502"/>
                              <a:pt x="731520" y="168813"/>
                            </a:cubicBezTo>
                            <a:lnTo>
                              <a:pt x="815926" y="140677"/>
                            </a:lnTo>
                            <a:lnTo>
                              <a:pt x="858129" y="126610"/>
                            </a:lnTo>
                            <a:cubicBezTo>
                              <a:pt x="902308" y="82431"/>
                              <a:pt x="869940" y="105148"/>
                              <a:pt x="942535" y="84407"/>
                            </a:cubicBezTo>
                            <a:cubicBezTo>
                              <a:pt x="1005111" y="66528"/>
                              <a:pt x="967704" y="70932"/>
                              <a:pt x="1041009" y="56271"/>
                            </a:cubicBezTo>
                            <a:cubicBezTo>
                              <a:pt x="1089819" y="46509"/>
                              <a:pt x="1176579" y="34894"/>
                              <a:pt x="1223889" y="28136"/>
                            </a:cubicBezTo>
                            <a:cubicBezTo>
                              <a:pt x="1237957" y="23447"/>
                              <a:pt x="1251616" y="17285"/>
                              <a:pt x="1266092" y="14068"/>
                            </a:cubicBezTo>
                            <a:cubicBezTo>
                              <a:pt x="1293936" y="7880"/>
                              <a:pt x="1350498" y="0"/>
                              <a:pt x="1350498" y="0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58" name="Freeform 1557"/>
                      <p:cNvSpPr/>
                      <p:nvPr/>
                    </p:nvSpPr>
                    <p:spPr>
                      <a:xfrm>
                        <a:off x="3654334" y="2110154"/>
                        <a:ext cx="3365444" cy="2900406"/>
                      </a:xfrm>
                      <a:custGeom>
                        <a:avLst/>
                        <a:gdLst>
                          <a:gd name="connsiteX0" fmla="*/ 580041 w 3365444"/>
                          <a:gd name="connsiteY0" fmla="*/ 0 h 2900406"/>
                          <a:gd name="connsiteX1" fmla="*/ 636312 w 3365444"/>
                          <a:gd name="connsiteY1" fmla="*/ 126609 h 2900406"/>
                          <a:gd name="connsiteX2" fmla="*/ 664448 w 3365444"/>
                          <a:gd name="connsiteY2" fmla="*/ 154744 h 2900406"/>
                          <a:gd name="connsiteX3" fmla="*/ 720718 w 3365444"/>
                          <a:gd name="connsiteY3" fmla="*/ 239151 h 2900406"/>
                          <a:gd name="connsiteX4" fmla="*/ 734786 w 3365444"/>
                          <a:gd name="connsiteY4" fmla="*/ 281354 h 2900406"/>
                          <a:gd name="connsiteX5" fmla="*/ 776989 w 3365444"/>
                          <a:gd name="connsiteY5" fmla="*/ 295421 h 2900406"/>
                          <a:gd name="connsiteX6" fmla="*/ 847328 w 3365444"/>
                          <a:gd name="connsiteY6" fmla="*/ 393895 h 2900406"/>
                          <a:gd name="connsiteX7" fmla="*/ 875463 w 3365444"/>
                          <a:gd name="connsiteY7" fmla="*/ 422031 h 2900406"/>
                          <a:gd name="connsiteX8" fmla="*/ 931734 w 3365444"/>
                          <a:gd name="connsiteY8" fmla="*/ 506437 h 2900406"/>
                          <a:gd name="connsiteX9" fmla="*/ 959869 w 3365444"/>
                          <a:gd name="connsiteY9" fmla="*/ 548640 h 2900406"/>
                          <a:gd name="connsiteX10" fmla="*/ 1016140 w 3365444"/>
                          <a:gd name="connsiteY10" fmla="*/ 562708 h 2900406"/>
                          <a:gd name="connsiteX11" fmla="*/ 1072411 w 3365444"/>
                          <a:gd name="connsiteY11" fmla="*/ 633046 h 2900406"/>
                          <a:gd name="connsiteX12" fmla="*/ 1114614 w 3365444"/>
                          <a:gd name="connsiteY12" fmla="*/ 661181 h 2900406"/>
                          <a:gd name="connsiteX13" fmla="*/ 1184952 w 3365444"/>
                          <a:gd name="connsiteY13" fmla="*/ 731520 h 2900406"/>
                          <a:gd name="connsiteX14" fmla="*/ 1227155 w 3365444"/>
                          <a:gd name="connsiteY14" fmla="*/ 773723 h 2900406"/>
                          <a:gd name="connsiteX15" fmla="*/ 1269358 w 3365444"/>
                          <a:gd name="connsiteY15" fmla="*/ 787791 h 2900406"/>
                          <a:gd name="connsiteX16" fmla="*/ 1339697 w 3365444"/>
                          <a:gd name="connsiteY16" fmla="*/ 858129 h 2900406"/>
                          <a:gd name="connsiteX17" fmla="*/ 1424103 w 3365444"/>
                          <a:gd name="connsiteY17" fmla="*/ 900332 h 2900406"/>
                          <a:gd name="connsiteX18" fmla="*/ 1480374 w 3365444"/>
                          <a:gd name="connsiteY18" fmla="*/ 956603 h 2900406"/>
                          <a:gd name="connsiteX19" fmla="*/ 1564780 w 3365444"/>
                          <a:gd name="connsiteY19" fmla="*/ 1012874 h 2900406"/>
                          <a:gd name="connsiteX20" fmla="*/ 1649186 w 3365444"/>
                          <a:gd name="connsiteY20" fmla="*/ 1083212 h 2900406"/>
                          <a:gd name="connsiteX21" fmla="*/ 1761728 w 3365444"/>
                          <a:gd name="connsiteY21" fmla="*/ 1139483 h 2900406"/>
                          <a:gd name="connsiteX22" fmla="*/ 1803931 w 3365444"/>
                          <a:gd name="connsiteY22" fmla="*/ 1153551 h 2900406"/>
                          <a:gd name="connsiteX23" fmla="*/ 1846134 w 3365444"/>
                          <a:gd name="connsiteY23" fmla="*/ 1181686 h 2900406"/>
                          <a:gd name="connsiteX24" fmla="*/ 1958675 w 3365444"/>
                          <a:gd name="connsiteY24" fmla="*/ 1209821 h 2900406"/>
                          <a:gd name="connsiteX25" fmla="*/ 2043081 w 3365444"/>
                          <a:gd name="connsiteY25" fmla="*/ 1237957 h 2900406"/>
                          <a:gd name="connsiteX26" fmla="*/ 2099352 w 3365444"/>
                          <a:gd name="connsiteY26" fmla="*/ 1252024 h 2900406"/>
                          <a:gd name="connsiteX27" fmla="*/ 2183758 w 3365444"/>
                          <a:gd name="connsiteY27" fmla="*/ 1280160 h 2900406"/>
                          <a:gd name="connsiteX28" fmla="*/ 2240029 w 3365444"/>
                          <a:gd name="connsiteY28" fmla="*/ 1294228 h 2900406"/>
                          <a:gd name="connsiteX29" fmla="*/ 2310368 w 3365444"/>
                          <a:gd name="connsiteY29" fmla="*/ 1308295 h 2900406"/>
                          <a:gd name="connsiteX30" fmla="*/ 2352571 w 3365444"/>
                          <a:gd name="connsiteY30" fmla="*/ 1322363 h 2900406"/>
                          <a:gd name="connsiteX31" fmla="*/ 2408841 w 3365444"/>
                          <a:gd name="connsiteY31" fmla="*/ 1336431 h 2900406"/>
                          <a:gd name="connsiteX32" fmla="*/ 2957481 w 3365444"/>
                          <a:gd name="connsiteY32" fmla="*/ 1308295 h 2900406"/>
                          <a:gd name="connsiteX33" fmla="*/ 2999684 w 3365444"/>
                          <a:gd name="connsiteY33" fmla="*/ 1294228 h 2900406"/>
                          <a:gd name="connsiteX34" fmla="*/ 3084091 w 3365444"/>
                          <a:gd name="connsiteY34" fmla="*/ 1252024 h 2900406"/>
                          <a:gd name="connsiteX35" fmla="*/ 3126294 w 3365444"/>
                          <a:gd name="connsiteY35" fmla="*/ 1223889 h 2900406"/>
                          <a:gd name="connsiteX36" fmla="*/ 3168497 w 3365444"/>
                          <a:gd name="connsiteY36" fmla="*/ 1209821 h 2900406"/>
                          <a:gd name="connsiteX37" fmla="*/ 3295106 w 3365444"/>
                          <a:gd name="connsiteY37" fmla="*/ 1111348 h 2900406"/>
                          <a:gd name="connsiteX38" fmla="*/ 3365444 w 3365444"/>
                          <a:gd name="connsiteY38" fmla="*/ 1097280 h 2900406"/>
                          <a:gd name="connsiteX39" fmla="*/ 3351377 w 3365444"/>
                          <a:gd name="connsiteY39" fmla="*/ 1491175 h 2900406"/>
                          <a:gd name="connsiteX40" fmla="*/ 3337309 w 3365444"/>
                          <a:gd name="connsiteY40" fmla="*/ 1547446 h 2900406"/>
                          <a:gd name="connsiteX41" fmla="*/ 3309174 w 3365444"/>
                          <a:gd name="connsiteY41" fmla="*/ 1589649 h 2900406"/>
                          <a:gd name="connsiteX42" fmla="*/ 3281038 w 3365444"/>
                          <a:gd name="connsiteY42" fmla="*/ 1674055 h 2900406"/>
                          <a:gd name="connsiteX43" fmla="*/ 3210700 w 3365444"/>
                          <a:gd name="connsiteY43" fmla="*/ 1744394 h 2900406"/>
                          <a:gd name="connsiteX44" fmla="*/ 3168497 w 3365444"/>
                          <a:gd name="connsiteY44" fmla="*/ 2067951 h 2900406"/>
                          <a:gd name="connsiteX45" fmla="*/ 3140361 w 3365444"/>
                          <a:gd name="connsiteY45" fmla="*/ 2096086 h 2900406"/>
                          <a:gd name="connsiteX46" fmla="*/ 3126294 w 3365444"/>
                          <a:gd name="connsiteY46" fmla="*/ 2138289 h 2900406"/>
                          <a:gd name="connsiteX47" fmla="*/ 3098158 w 3365444"/>
                          <a:gd name="connsiteY47" fmla="*/ 2166424 h 2900406"/>
                          <a:gd name="connsiteX48" fmla="*/ 3084091 w 3365444"/>
                          <a:gd name="connsiteY48" fmla="*/ 2222695 h 2900406"/>
                          <a:gd name="connsiteX49" fmla="*/ 3055955 w 3365444"/>
                          <a:gd name="connsiteY49" fmla="*/ 2250831 h 2900406"/>
                          <a:gd name="connsiteX50" fmla="*/ 2999684 w 3365444"/>
                          <a:gd name="connsiteY50" fmla="*/ 2335237 h 2900406"/>
                          <a:gd name="connsiteX51" fmla="*/ 2746466 w 3365444"/>
                          <a:gd name="connsiteY51" fmla="*/ 2377440 h 2900406"/>
                          <a:gd name="connsiteX52" fmla="*/ 2690195 w 3365444"/>
                          <a:gd name="connsiteY52" fmla="*/ 2419643 h 2900406"/>
                          <a:gd name="connsiteX53" fmla="*/ 2633924 w 3365444"/>
                          <a:gd name="connsiteY53" fmla="*/ 2489981 h 2900406"/>
                          <a:gd name="connsiteX54" fmla="*/ 2549518 w 3365444"/>
                          <a:gd name="connsiteY54" fmla="*/ 2518117 h 2900406"/>
                          <a:gd name="connsiteX55" fmla="*/ 2479180 w 3365444"/>
                          <a:gd name="connsiteY55" fmla="*/ 2616591 h 2900406"/>
                          <a:gd name="connsiteX56" fmla="*/ 2408841 w 3365444"/>
                          <a:gd name="connsiteY56" fmla="*/ 2672861 h 2900406"/>
                          <a:gd name="connsiteX57" fmla="*/ 2380706 w 3365444"/>
                          <a:gd name="connsiteY57" fmla="*/ 2700997 h 2900406"/>
                          <a:gd name="connsiteX58" fmla="*/ 2268164 w 3365444"/>
                          <a:gd name="connsiteY58" fmla="*/ 2729132 h 2900406"/>
                          <a:gd name="connsiteX59" fmla="*/ 2127488 w 3365444"/>
                          <a:gd name="connsiteY59" fmla="*/ 2757268 h 2900406"/>
                          <a:gd name="connsiteX60" fmla="*/ 1775795 w 3365444"/>
                          <a:gd name="connsiteY60" fmla="*/ 2743200 h 2900406"/>
                          <a:gd name="connsiteX61" fmla="*/ 1705457 w 3365444"/>
                          <a:gd name="connsiteY61" fmla="*/ 2799471 h 2900406"/>
                          <a:gd name="connsiteX62" fmla="*/ 1663254 w 3365444"/>
                          <a:gd name="connsiteY62" fmla="*/ 2841674 h 2900406"/>
                          <a:gd name="connsiteX63" fmla="*/ 1564780 w 3365444"/>
                          <a:gd name="connsiteY63" fmla="*/ 2869809 h 2900406"/>
                          <a:gd name="connsiteX64" fmla="*/ 1438171 w 3365444"/>
                          <a:gd name="connsiteY64" fmla="*/ 2897944 h 2900406"/>
                          <a:gd name="connsiteX65" fmla="*/ 1241223 w 3365444"/>
                          <a:gd name="connsiteY65" fmla="*/ 2869809 h 2900406"/>
                          <a:gd name="connsiteX66" fmla="*/ 1156817 w 3365444"/>
                          <a:gd name="connsiteY66" fmla="*/ 2855741 h 2900406"/>
                          <a:gd name="connsiteX67" fmla="*/ 1072411 w 3365444"/>
                          <a:gd name="connsiteY67" fmla="*/ 2827606 h 2900406"/>
                          <a:gd name="connsiteX68" fmla="*/ 931734 w 3365444"/>
                          <a:gd name="connsiteY68" fmla="*/ 2785403 h 2900406"/>
                          <a:gd name="connsiteX69" fmla="*/ 847328 w 3365444"/>
                          <a:gd name="connsiteY69" fmla="*/ 2729132 h 2900406"/>
                          <a:gd name="connsiteX70" fmla="*/ 805124 w 3365444"/>
                          <a:gd name="connsiteY70" fmla="*/ 2715064 h 2900406"/>
                          <a:gd name="connsiteX71" fmla="*/ 720718 w 3365444"/>
                          <a:gd name="connsiteY71" fmla="*/ 2658794 h 2900406"/>
                          <a:gd name="connsiteX72" fmla="*/ 706651 w 3365444"/>
                          <a:gd name="connsiteY72" fmla="*/ 2700997 h 2900406"/>
                          <a:gd name="connsiteX73" fmla="*/ 551906 w 3365444"/>
                          <a:gd name="connsiteY73" fmla="*/ 2658794 h 2900406"/>
                          <a:gd name="connsiteX74" fmla="*/ 453432 w 3365444"/>
                          <a:gd name="connsiteY74" fmla="*/ 2616591 h 2900406"/>
                          <a:gd name="connsiteX75" fmla="*/ 397161 w 3365444"/>
                          <a:gd name="connsiteY75" fmla="*/ 2560320 h 2900406"/>
                          <a:gd name="connsiteX76" fmla="*/ 354958 w 3365444"/>
                          <a:gd name="connsiteY76" fmla="*/ 2489981 h 2900406"/>
                          <a:gd name="connsiteX77" fmla="*/ 312755 w 3365444"/>
                          <a:gd name="connsiteY77" fmla="*/ 2405575 h 2900406"/>
                          <a:gd name="connsiteX78" fmla="*/ 270552 w 3365444"/>
                          <a:gd name="connsiteY78" fmla="*/ 2377440 h 2900406"/>
                          <a:gd name="connsiteX79" fmla="*/ 256484 w 3365444"/>
                          <a:gd name="connsiteY79" fmla="*/ 2321169 h 2900406"/>
                          <a:gd name="connsiteX80" fmla="*/ 214281 w 3365444"/>
                          <a:gd name="connsiteY80" fmla="*/ 2293034 h 2900406"/>
                          <a:gd name="connsiteX81" fmla="*/ 186146 w 3365444"/>
                          <a:gd name="connsiteY81" fmla="*/ 2250831 h 2900406"/>
                          <a:gd name="connsiteX82" fmla="*/ 129875 w 3365444"/>
                          <a:gd name="connsiteY82" fmla="*/ 2180492 h 2900406"/>
                          <a:gd name="connsiteX83" fmla="*/ 87672 w 3365444"/>
                          <a:gd name="connsiteY83" fmla="*/ 2053883 h 2900406"/>
                          <a:gd name="connsiteX84" fmla="*/ 73604 w 3365444"/>
                          <a:gd name="connsiteY84" fmla="*/ 2011680 h 2900406"/>
                          <a:gd name="connsiteX85" fmla="*/ 45469 w 3365444"/>
                          <a:gd name="connsiteY85" fmla="*/ 1899138 h 2900406"/>
                          <a:gd name="connsiteX86" fmla="*/ 31401 w 3365444"/>
                          <a:gd name="connsiteY86" fmla="*/ 1772529 h 2900406"/>
                          <a:gd name="connsiteX87" fmla="*/ 17334 w 3365444"/>
                          <a:gd name="connsiteY87" fmla="*/ 1589649 h 2900406"/>
                          <a:gd name="connsiteX88" fmla="*/ 3266 w 3365444"/>
                          <a:gd name="connsiteY88" fmla="*/ 1547446 h 2900406"/>
                          <a:gd name="connsiteX89" fmla="*/ 3266 w 3365444"/>
                          <a:gd name="connsiteY89" fmla="*/ 1448972 h 29004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</a:cxnLst>
                        <a:rect l="l" t="t" r="r" b="b"/>
                        <a:pathLst>
                          <a:path w="3365444" h="2900406">
                            <a:moveTo>
                              <a:pt x="580041" y="0"/>
                            </a:moveTo>
                            <a:cubicBezTo>
                              <a:pt x="602349" y="66923"/>
                              <a:pt x="598097" y="78840"/>
                              <a:pt x="636312" y="126609"/>
                            </a:cubicBezTo>
                            <a:cubicBezTo>
                              <a:pt x="644598" y="136966"/>
                              <a:pt x="656490" y="144133"/>
                              <a:pt x="664448" y="154744"/>
                            </a:cubicBezTo>
                            <a:cubicBezTo>
                              <a:pt x="684737" y="181796"/>
                              <a:pt x="710025" y="207072"/>
                              <a:pt x="720718" y="239151"/>
                            </a:cubicBezTo>
                            <a:cubicBezTo>
                              <a:pt x="725407" y="253219"/>
                              <a:pt x="724300" y="270869"/>
                              <a:pt x="734786" y="281354"/>
                            </a:cubicBezTo>
                            <a:cubicBezTo>
                              <a:pt x="745271" y="291839"/>
                              <a:pt x="762921" y="290732"/>
                              <a:pt x="776989" y="295421"/>
                            </a:cubicBezTo>
                            <a:cubicBezTo>
                              <a:pt x="799446" y="362790"/>
                              <a:pt x="780571" y="327137"/>
                              <a:pt x="847328" y="393895"/>
                            </a:cubicBezTo>
                            <a:lnTo>
                              <a:pt x="875463" y="422031"/>
                            </a:lnTo>
                            <a:cubicBezTo>
                              <a:pt x="900186" y="496199"/>
                              <a:pt x="873191" y="436185"/>
                              <a:pt x="931734" y="506437"/>
                            </a:cubicBezTo>
                            <a:cubicBezTo>
                              <a:pt x="942558" y="519425"/>
                              <a:pt x="945801" y="539262"/>
                              <a:pt x="959869" y="548640"/>
                            </a:cubicBezTo>
                            <a:cubicBezTo>
                              <a:pt x="975956" y="559365"/>
                              <a:pt x="997383" y="558019"/>
                              <a:pt x="1016140" y="562708"/>
                            </a:cubicBezTo>
                            <a:cubicBezTo>
                              <a:pt x="1037032" y="594047"/>
                              <a:pt x="1043773" y="610136"/>
                              <a:pt x="1072411" y="633046"/>
                            </a:cubicBezTo>
                            <a:cubicBezTo>
                              <a:pt x="1085613" y="643608"/>
                              <a:pt x="1101890" y="650048"/>
                              <a:pt x="1114614" y="661181"/>
                            </a:cubicBezTo>
                            <a:cubicBezTo>
                              <a:pt x="1139568" y="683016"/>
                              <a:pt x="1161506" y="708074"/>
                              <a:pt x="1184952" y="731520"/>
                            </a:cubicBezTo>
                            <a:cubicBezTo>
                              <a:pt x="1199020" y="745588"/>
                              <a:pt x="1208281" y="767432"/>
                              <a:pt x="1227155" y="773723"/>
                            </a:cubicBezTo>
                            <a:lnTo>
                              <a:pt x="1269358" y="787791"/>
                            </a:lnTo>
                            <a:cubicBezTo>
                              <a:pt x="1292804" y="811237"/>
                              <a:pt x="1308241" y="847643"/>
                              <a:pt x="1339697" y="858129"/>
                            </a:cubicBezTo>
                            <a:cubicBezTo>
                              <a:pt x="1380544" y="871745"/>
                              <a:pt x="1389396" y="870583"/>
                              <a:pt x="1424103" y="900332"/>
                            </a:cubicBezTo>
                            <a:cubicBezTo>
                              <a:pt x="1444243" y="917595"/>
                              <a:pt x="1458303" y="941889"/>
                              <a:pt x="1480374" y="956603"/>
                            </a:cubicBezTo>
                            <a:cubicBezTo>
                              <a:pt x="1508509" y="975360"/>
                              <a:pt x="1540870" y="988964"/>
                              <a:pt x="1564780" y="1012874"/>
                            </a:cubicBezTo>
                            <a:cubicBezTo>
                              <a:pt x="1600502" y="1048596"/>
                              <a:pt x="1606097" y="1059709"/>
                              <a:pt x="1649186" y="1083212"/>
                            </a:cubicBezTo>
                            <a:cubicBezTo>
                              <a:pt x="1686007" y="1103296"/>
                              <a:pt x="1721938" y="1126220"/>
                              <a:pt x="1761728" y="1139483"/>
                            </a:cubicBezTo>
                            <a:cubicBezTo>
                              <a:pt x="1775796" y="1144172"/>
                              <a:pt x="1790668" y="1146919"/>
                              <a:pt x="1803931" y="1153551"/>
                            </a:cubicBezTo>
                            <a:cubicBezTo>
                              <a:pt x="1819053" y="1161112"/>
                              <a:pt x="1831012" y="1174125"/>
                              <a:pt x="1846134" y="1181686"/>
                            </a:cubicBezTo>
                            <a:cubicBezTo>
                              <a:pt x="1880286" y="1198762"/>
                              <a:pt x="1923353" y="1200188"/>
                              <a:pt x="1958675" y="1209821"/>
                            </a:cubicBezTo>
                            <a:cubicBezTo>
                              <a:pt x="1987287" y="1217624"/>
                              <a:pt x="2014309" y="1230764"/>
                              <a:pt x="2043081" y="1237957"/>
                            </a:cubicBezTo>
                            <a:cubicBezTo>
                              <a:pt x="2061838" y="1242646"/>
                              <a:pt x="2080833" y="1246468"/>
                              <a:pt x="2099352" y="1252024"/>
                            </a:cubicBezTo>
                            <a:cubicBezTo>
                              <a:pt x="2127759" y="1260546"/>
                              <a:pt x="2154986" y="1272967"/>
                              <a:pt x="2183758" y="1280160"/>
                            </a:cubicBezTo>
                            <a:cubicBezTo>
                              <a:pt x="2202515" y="1284849"/>
                              <a:pt x="2221155" y="1290034"/>
                              <a:pt x="2240029" y="1294228"/>
                            </a:cubicBezTo>
                            <a:cubicBezTo>
                              <a:pt x="2263370" y="1299415"/>
                              <a:pt x="2287171" y="1302496"/>
                              <a:pt x="2310368" y="1308295"/>
                            </a:cubicBezTo>
                            <a:cubicBezTo>
                              <a:pt x="2324754" y="1311891"/>
                              <a:pt x="2338313" y="1318289"/>
                              <a:pt x="2352571" y="1322363"/>
                            </a:cubicBezTo>
                            <a:cubicBezTo>
                              <a:pt x="2371161" y="1327675"/>
                              <a:pt x="2390084" y="1331742"/>
                              <a:pt x="2408841" y="1336431"/>
                            </a:cubicBezTo>
                            <a:cubicBezTo>
                              <a:pt x="2666361" y="1329073"/>
                              <a:pt x="2771853" y="1361331"/>
                              <a:pt x="2957481" y="1308295"/>
                            </a:cubicBezTo>
                            <a:cubicBezTo>
                              <a:pt x="2971739" y="1304221"/>
                              <a:pt x="2985616" y="1298917"/>
                              <a:pt x="2999684" y="1294228"/>
                            </a:cubicBezTo>
                            <a:cubicBezTo>
                              <a:pt x="3056313" y="1237599"/>
                              <a:pt x="2993348" y="1290914"/>
                              <a:pt x="3084091" y="1252024"/>
                            </a:cubicBezTo>
                            <a:cubicBezTo>
                              <a:pt x="3099631" y="1245364"/>
                              <a:pt x="3111172" y="1231450"/>
                              <a:pt x="3126294" y="1223889"/>
                            </a:cubicBezTo>
                            <a:cubicBezTo>
                              <a:pt x="3139557" y="1217257"/>
                              <a:pt x="3154429" y="1214510"/>
                              <a:pt x="3168497" y="1209821"/>
                            </a:cubicBezTo>
                            <a:cubicBezTo>
                              <a:pt x="3263388" y="1114930"/>
                              <a:pt x="3215155" y="1137997"/>
                              <a:pt x="3295106" y="1111348"/>
                            </a:cubicBezTo>
                            <a:cubicBezTo>
                              <a:pt x="3361862" y="1044592"/>
                              <a:pt x="3342989" y="1029912"/>
                              <a:pt x="3365444" y="1097280"/>
                            </a:cubicBezTo>
                            <a:cubicBezTo>
                              <a:pt x="3360755" y="1228578"/>
                              <a:pt x="3359572" y="1360049"/>
                              <a:pt x="3351377" y="1491175"/>
                            </a:cubicBezTo>
                            <a:cubicBezTo>
                              <a:pt x="3350171" y="1510472"/>
                              <a:pt x="3344925" y="1529675"/>
                              <a:pt x="3337309" y="1547446"/>
                            </a:cubicBezTo>
                            <a:cubicBezTo>
                              <a:pt x="3330649" y="1562986"/>
                              <a:pt x="3316041" y="1574199"/>
                              <a:pt x="3309174" y="1589649"/>
                            </a:cubicBezTo>
                            <a:cubicBezTo>
                              <a:pt x="3297129" y="1616750"/>
                              <a:pt x="3302009" y="1653084"/>
                              <a:pt x="3281038" y="1674055"/>
                            </a:cubicBezTo>
                            <a:lnTo>
                              <a:pt x="3210700" y="1744394"/>
                            </a:lnTo>
                            <a:cubicBezTo>
                              <a:pt x="3201729" y="1923806"/>
                              <a:pt x="3247649" y="1969012"/>
                              <a:pt x="3168497" y="2067951"/>
                            </a:cubicBezTo>
                            <a:cubicBezTo>
                              <a:pt x="3160211" y="2078308"/>
                              <a:pt x="3149740" y="2086708"/>
                              <a:pt x="3140361" y="2096086"/>
                            </a:cubicBezTo>
                            <a:cubicBezTo>
                              <a:pt x="3135672" y="2110154"/>
                              <a:pt x="3133923" y="2125574"/>
                              <a:pt x="3126294" y="2138289"/>
                            </a:cubicBezTo>
                            <a:cubicBezTo>
                              <a:pt x="3119470" y="2149662"/>
                              <a:pt x="3104089" y="2154561"/>
                              <a:pt x="3098158" y="2166424"/>
                            </a:cubicBezTo>
                            <a:cubicBezTo>
                              <a:pt x="3089511" y="2183717"/>
                              <a:pt x="3092737" y="2205402"/>
                              <a:pt x="3084091" y="2222695"/>
                            </a:cubicBezTo>
                            <a:cubicBezTo>
                              <a:pt x="3078159" y="2234558"/>
                              <a:pt x="3063312" y="2239795"/>
                              <a:pt x="3055955" y="2250831"/>
                            </a:cubicBezTo>
                            <a:cubicBezTo>
                              <a:pt x="3038820" y="2276533"/>
                              <a:pt x="3031940" y="2319109"/>
                              <a:pt x="2999684" y="2335237"/>
                            </a:cubicBezTo>
                            <a:cubicBezTo>
                              <a:pt x="2916901" y="2376628"/>
                              <a:pt x="2839752" y="2369666"/>
                              <a:pt x="2746466" y="2377440"/>
                            </a:cubicBezTo>
                            <a:cubicBezTo>
                              <a:pt x="2727709" y="2391508"/>
                              <a:pt x="2706774" y="2403064"/>
                              <a:pt x="2690195" y="2419643"/>
                            </a:cubicBezTo>
                            <a:cubicBezTo>
                              <a:pt x="2670312" y="2439526"/>
                              <a:pt x="2661770" y="2476058"/>
                              <a:pt x="2633924" y="2489981"/>
                            </a:cubicBezTo>
                            <a:cubicBezTo>
                              <a:pt x="2607398" y="2503244"/>
                              <a:pt x="2549518" y="2518117"/>
                              <a:pt x="2549518" y="2518117"/>
                            </a:cubicBezTo>
                            <a:cubicBezTo>
                              <a:pt x="2457351" y="2610284"/>
                              <a:pt x="2553248" y="2505490"/>
                              <a:pt x="2479180" y="2616591"/>
                            </a:cubicBezTo>
                            <a:cubicBezTo>
                              <a:pt x="2459771" y="2645704"/>
                              <a:pt x="2435715" y="2651362"/>
                              <a:pt x="2408841" y="2672861"/>
                            </a:cubicBezTo>
                            <a:cubicBezTo>
                              <a:pt x="2398484" y="2681147"/>
                              <a:pt x="2392079" y="2694173"/>
                              <a:pt x="2380706" y="2700997"/>
                            </a:cubicBezTo>
                            <a:cubicBezTo>
                              <a:pt x="2359488" y="2713728"/>
                              <a:pt x="2282629" y="2726502"/>
                              <a:pt x="2268164" y="2729132"/>
                            </a:cubicBezTo>
                            <a:cubicBezTo>
                              <a:pt x="2141695" y="2752127"/>
                              <a:pt x="2227015" y="2732385"/>
                              <a:pt x="2127488" y="2757268"/>
                            </a:cubicBezTo>
                            <a:cubicBezTo>
                              <a:pt x="2010257" y="2752579"/>
                              <a:pt x="1893120" y="2743200"/>
                              <a:pt x="1775795" y="2743200"/>
                            </a:cubicBezTo>
                            <a:cubicBezTo>
                              <a:pt x="1725758" y="2743200"/>
                              <a:pt x="1732461" y="2767066"/>
                              <a:pt x="1705457" y="2799471"/>
                            </a:cubicBezTo>
                            <a:cubicBezTo>
                              <a:pt x="1692721" y="2814755"/>
                              <a:pt x="1679807" y="2830639"/>
                              <a:pt x="1663254" y="2841674"/>
                            </a:cubicBezTo>
                            <a:cubicBezTo>
                              <a:pt x="1650608" y="2850104"/>
                              <a:pt x="1572983" y="2867465"/>
                              <a:pt x="1564780" y="2869809"/>
                            </a:cubicBezTo>
                            <a:cubicBezTo>
                              <a:pt x="1467814" y="2897514"/>
                              <a:pt x="1590492" y="2872558"/>
                              <a:pt x="1438171" y="2897944"/>
                            </a:cubicBezTo>
                            <a:cubicBezTo>
                              <a:pt x="1153969" y="2869525"/>
                              <a:pt x="1394204" y="2900406"/>
                              <a:pt x="1241223" y="2869809"/>
                            </a:cubicBezTo>
                            <a:cubicBezTo>
                              <a:pt x="1213253" y="2864215"/>
                              <a:pt x="1184489" y="2862659"/>
                              <a:pt x="1156817" y="2855741"/>
                            </a:cubicBezTo>
                            <a:cubicBezTo>
                              <a:pt x="1128045" y="2848548"/>
                              <a:pt x="1101183" y="2834799"/>
                              <a:pt x="1072411" y="2827606"/>
                            </a:cubicBezTo>
                            <a:cubicBezTo>
                              <a:pt x="1040957" y="2819742"/>
                              <a:pt x="952282" y="2799101"/>
                              <a:pt x="931734" y="2785403"/>
                            </a:cubicBezTo>
                            <a:cubicBezTo>
                              <a:pt x="903599" y="2766646"/>
                              <a:pt x="879407" y="2739825"/>
                              <a:pt x="847328" y="2729132"/>
                            </a:cubicBezTo>
                            <a:cubicBezTo>
                              <a:pt x="833260" y="2724443"/>
                              <a:pt x="818087" y="2722266"/>
                              <a:pt x="805124" y="2715064"/>
                            </a:cubicBezTo>
                            <a:cubicBezTo>
                              <a:pt x="775565" y="2698642"/>
                              <a:pt x="720718" y="2658794"/>
                              <a:pt x="720718" y="2658794"/>
                            </a:cubicBezTo>
                            <a:cubicBezTo>
                              <a:pt x="716029" y="2672862"/>
                              <a:pt x="721037" y="2697401"/>
                              <a:pt x="706651" y="2700997"/>
                            </a:cubicBezTo>
                            <a:cubicBezTo>
                              <a:pt x="642147" y="2717123"/>
                              <a:pt x="603220" y="2680786"/>
                              <a:pt x="551906" y="2658794"/>
                            </a:cubicBezTo>
                            <a:cubicBezTo>
                              <a:pt x="407011" y="2596696"/>
                              <a:pt x="640059" y="2709903"/>
                              <a:pt x="453432" y="2616591"/>
                            </a:cubicBezTo>
                            <a:cubicBezTo>
                              <a:pt x="434675" y="2597834"/>
                              <a:pt x="405549" y="2585485"/>
                              <a:pt x="397161" y="2560320"/>
                            </a:cubicBezTo>
                            <a:cubicBezTo>
                              <a:pt x="378900" y="2505534"/>
                              <a:pt x="393579" y="2528602"/>
                              <a:pt x="354958" y="2489981"/>
                            </a:cubicBezTo>
                            <a:cubicBezTo>
                              <a:pt x="343516" y="2455655"/>
                              <a:pt x="340027" y="2432847"/>
                              <a:pt x="312755" y="2405575"/>
                            </a:cubicBezTo>
                            <a:cubicBezTo>
                              <a:pt x="300800" y="2393620"/>
                              <a:pt x="284620" y="2386818"/>
                              <a:pt x="270552" y="2377440"/>
                            </a:cubicBezTo>
                            <a:cubicBezTo>
                              <a:pt x="265863" y="2358683"/>
                              <a:pt x="267209" y="2337256"/>
                              <a:pt x="256484" y="2321169"/>
                            </a:cubicBezTo>
                            <a:cubicBezTo>
                              <a:pt x="247106" y="2307101"/>
                              <a:pt x="226236" y="2304989"/>
                              <a:pt x="214281" y="2293034"/>
                            </a:cubicBezTo>
                            <a:cubicBezTo>
                              <a:pt x="202326" y="2281079"/>
                              <a:pt x="196708" y="2264033"/>
                              <a:pt x="186146" y="2250831"/>
                            </a:cubicBezTo>
                            <a:cubicBezTo>
                              <a:pt x="105957" y="2150593"/>
                              <a:pt x="216484" y="2310403"/>
                              <a:pt x="129875" y="2180492"/>
                            </a:cubicBezTo>
                            <a:lnTo>
                              <a:pt x="87672" y="2053883"/>
                            </a:lnTo>
                            <a:cubicBezTo>
                              <a:pt x="82983" y="2039815"/>
                              <a:pt x="77200" y="2026066"/>
                              <a:pt x="73604" y="2011680"/>
                            </a:cubicBezTo>
                            <a:lnTo>
                              <a:pt x="45469" y="1899138"/>
                            </a:lnTo>
                            <a:cubicBezTo>
                              <a:pt x="40780" y="1856935"/>
                              <a:pt x="35245" y="1814817"/>
                              <a:pt x="31401" y="1772529"/>
                            </a:cubicBezTo>
                            <a:cubicBezTo>
                              <a:pt x="25866" y="1711640"/>
                              <a:pt x="24917" y="1650317"/>
                              <a:pt x="17334" y="1589649"/>
                            </a:cubicBezTo>
                            <a:cubicBezTo>
                              <a:pt x="15495" y="1574935"/>
                              <a:pt x="4742" y="1562201"/>
                              <a:pt x="3266" y="1547446"/>
                            </a:cubicBezTo>
                            <a:cubicBezTo>
                              <a:pt x="0" y="1514784"/>
                              <a:pt x="3266" y="1481797"/>
                              <a:pt x="3266" y="1448972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59" name="Freeform 1558"/>
                      <p:cNvSpPr/>
                      <p:nvPr/>
                    </p:nvSpPr>
                    <p:spPr>
                      <a:xfrm>
                        <a:off x="1680188" y="44355"/>
                        <a:ext cx="2595427" cy="2631473"/>
                      </a:xfrm>
                      <a:custGeom>
                        <a:avLst/>
                        <a:gdLst>
                          <a:gd name="connsiteX0" fmla="*/ 2582323 w 2595427"/>
                          <a:gd name="connsiteY0" fmla="*/ 2023596 h 2631473"/>
                          <a:gd name="connsiteX1" fmla="*/ 2526052 w 2595427"/>
                          <a:gd name="connsiteY1" fmla="*/ 1953257 h 2631473"/>
                          <a:gd name="connsiteX2" fmla="*/ 2497917 w 2595427"/>
                          <a:gd name="connsiteY2" fmla="*/ 1911054 h 2631473"/>
                          <a:gd name="connsiteX3" fmla="*/ 2441646 w 2595427"/>
                          <a:gd name="connsiteY3" fmla="*/ 1882919 h 2631473"/>
                          <a:gd name="connsiteX4" fmla="*/ 2329104 w 2595427"/>
                          <a:gd name="connsiteY4" fmla="*/ 1798513 h 2631473"/>
                          <a:gd name="connsiteX5" fmla="*/ 2286901 w 2595427"/>
                          <a:gd name="connsiteY5" fmla="*/ 1784445 h 2631473"/>
                          <a:gd name="connsiteX6" fmla="*/ 2244698 w 2595427"/>
                          <a:gd name="connsiteY6" fmla="*/ 1756310 h 2631473"/>
                          <a:gd name="connsiteX7" fmla="*/ 2132157 w 2595427"/>
                          <a:gd name="connsiteY7" fmla="*/ 1728174 h 2631473"/>
                          <a:gd name="connsiteX8" fmla="*/ 2033683 w 2595427"/>
                          <a:gd name="connsiteY8" fmla="*/ 1685971 h 2631473"/>
                          <a:gd name="connsiteX9" fmla="*/ 1977412 w 2595427"/>
                          <a:gd name="connsiteY9" fmla="*/ 1671903 h 2631473"/>
                          <a:gd name="connsiteX10" fmla="*/ 1893006 w 2595427"/>
                          <a:gd name="connsiteY10" fmla="*/ 1629700 h 2631473"/>
                          <a:gd name="connsiteX11" fmla="*/ 1850803 w 2595427"/>
                          <a:gd name="connsiteY11" fmla="*/ 1601565 h 2631473"/>
                          <a:gd name="connsiteX12" fmla="*/ 1808600 w 2595427"/>
                          <a:gd name="connsiteY12" fmla="*/ 1587497 h 2631473"/>
                          <a:gd name="connsiteX13" fmla="*/ 1766397 w 2595427"/>
                          <a:gd name="connsiteY13" fmla="*/ 1559362 h 2631473"/>
                          <a:gd name="connsiteX14" fmla="*/ 1724194 w 2595427"/>
                          <a:gd name="connsiteY14" fmla="*/ 1545294 h 2631473"/>
                          <a:gd name="connsiteX15" fmla="*/ 1583517 w 2595427"/>
                          <a:gd name="connsiteY15" fmla="*/ 1474956 h 2631473"/>
                          <a:gd name="connsiteX16" fmla="*/ 1499110 w 2595427"/>
                          <a:gd name="connsiteY16" fmla="*/ 1432753 h 2631473"/>
                          <a:gd name="connsiteX17" fmla="*/ 1414704 w 2595427"/>
                          <a:gd name="connsiteY17" fmla="*/ 1348347 h 2631473"/>
                          <a:gd name="connsiteX18" fmla="*/ 1386569 w 2595427"/>
                          <a:gd name="connsiteY18" fmla="*/ 1320211 h 2631473"/>
                          <a:gd name="connsiteX19" fmla="*/ 1344366 w 2595427"/>
                          <a:gd name="connsiteY19" fmla="*/ 1292076 h 2631473"/>
                          <a:gd name="connsiteX20" fmla="*/ 1316230 w 2595427"/>
                          <a:gd name="connsiteY20" fmla="*/ 1263940 h 2631473"/>
                          <a:gd name="connsiteX21" fmla="*/ 1231824 w 2595427"/>
                          <a:gd name="connsiteY21" fmla="*/ 1207670 h 2631473"/>
                          <a:gd name="connsiteX22" fmla="*/ 1161486 w 2595427"/>
                          <a:gd name="connsiteY22" fmla="*/ 1137331 h 2631473"/>
                          <a:gd name="connsiteX23" fmla="*/ 1048944 w 2595427"/>
                          <a:gd name="connsiteY23" fmla="*/ 1052925 h 2631473"/>
                          <a:gd name="connsiteX24" fmla="*/ 1020809 w 2595427"/>
                          <a:gd name="connsiteY24" fmla="*/ 1010722 h 2631473"/>
                          <a:gd name="connsiteX25" fmla="*/ 978606 w 2595427"/>
                          <a:gd name="connsiteY25" fmla="*/ 982587 h 2631473"/>
                          <a:gd name="connsiteX26" fmla="*/ 950470 w 2595427"/>
                          <a:gd name="connsiteY26" fmla="*/ 954451 h 2631473"/>
                          <a:gd name="connsiteX27" fmla="*/ 908267 w 2595427"/>
                          <a:gd name="connsiteY27" fmla="*/ 926316 h 2631473"/>
                          <a:gd name="connsiteX28" fmla="*/ 880132 w 2595427"/>
                          <a:gd name="connsiteY28" fmla="*/ 898180 h 2631473"/>
                          <a:gd name="connsiteX29" fmla="*/ 837929 w 2595427"/>
                          <a:gd name="connsiteY29" fmla="*/ 870045 h 2631473"/>
                          <a:gd name="connsiteX30" fmla="*/ 795726 w 2595427"/>
                          <a:gd name="connsiteY30" fmla="*/ 827842 h 2631473"/>
                          <a:gd name="connsiteX31" fmla="*/ 753523 w 2595427"/>
                          <a:gd name="connsiteY31" fmla="*/ 813774 h 2631473"/>
                          <a:gd name="connsiteX32" fmla="*/ 697252 w 2595427"/>
                          <a:gd name="connsiteY32" fmla="*/ 757503 h 2631473"/>
                          <a:gd name="connsiteX33" fmla="*/ 669117 w 2595427"/>
                          <a:gd name="connsiteY33" fmla="*/ 701233 h 2631473"/>
                          <a:gd name="connsiteX34" fmla="*/ 598778 w 2595427"/>
                          <a:gd name="connsiteY34" fmla="*/ 630894 h 2631473"/>
                          <a:gd name="connsiteX35" fmla="*/ 556575 w 2595427"/>
                          <a:gd name="connsiteY35" fmla="*/ 588691 h 2631473"/>
                          <a:gd name="connsiteX36" fmla="*/ 500304 w 2595427"/>
                          <a:gd name="connsiteY36" fmla="*/ 518353 h 2631473"/>
                          <a:gd name="connsiteX37" fmla="*/ 444034 w 2595427"/>
                          <a:gd name="connsiteY37" fmla="*/ 419879 h 2631473"/>
                          <a:gd name="connsiteX38" fmla="*/ 415898 w 2595427"/>
                          <a:gd name="connsiteY38" fmla="*/ 391743 h 2631473"/>
                          <a:gd name="connsiteX39" fmla="*/ 387763 w 2595427"/>
                          <a:gd name="connsiteY39" fmla="*/ 307337 h 2631473"/>
                          <a:gd name="connsiteX40" fmla="*/ 373695 w 2595427"/>
                          <a:gd name="connsiteY40" fmla="*/ 251067 h 2631473"/>
                          <a:gd name="connsiteX41" fmla="*/ 331492 w 2595427"/>
                          <a:gd name="connsiteY41" fmla="*/ 222931 h 2631473"/>
                          <a:gd name="connsiteX42" fmla="*/ 303357 w 2595427"/>
                          <a:gd name="connsiteY42" fmla="*/ 54119 h 2631473"/>
                          <a:gd name="connsiteX43" fmla="*/ 247086 w 2595427"/>
                          <a:gd name="connsiteY43" fmla="*/ 180728 h 2631473"/>
                          <a:gd name="connsiteX44" fmla="*/ 204883 w 2595427"/>
                          <a:gd name="connsiteY44" fmla="*/ 251067 h 2631473"/>
                          <a:gd name="connsiteX45" fmla="*/ 176747 w 2595427"/>
                          <a:gd name="connsiteY45" fmla="*/ 335473 h 2631473"/>
                          <a:gd name="connsiteX46" fmla="*/ 148612 w 2595427"/>
                          <a:gd name="connsiteY46" fmla="*/ 391743 h 2631473"/>
                          <a:gd name="connsiteX47" fmla="*/ 120477 w 2595427"/>
                          <a:gd name="connsiteY47" fmla="*/ 476150 h 2631473"/>
                          <a:gd name="connsiteX48" fmla="*/ 106409 w 2595427"/>
                          <a:gd name="connsiteY48" fmla="*/ 518353 h 2631473"/>
                          <a:gd name="connsiteX49" fmla="*/ 148612 w 2595427"/>
                          <a:gd name="connsiteY49" fmla="*/ 743436 h 2631473"/>
                          <a:gd name="connsiteX50" fmla="*/ 190815 w 2595427"/>
                          <a:gd name="connsiteY50" fmla="*/ 771571 h 2631473"/>
                          <a:gd name="connsiteX51" fmla="*/ 218950 w 2595427"/>
                          <a:gd name="connsiteY51" fmla="*/ 813774 h 2631473"/>
                          <a:gd name="connsiteX52" fmla="*/ 247086 w 2595427"/>
                          <a:gd name="connsiteY52" fmla="*/ 841910 h 2631473"/>
                          <a:gd name="connsiteX53" fmla="*/ 261154 w 2595427"/>
                          <a:gd name="connsiteY53" fmla="*/ 884113 h 2631473"/>
                          <a:gd name="connsiteX54" fmla="*/ 190815 w 2595427"/>
                          <a:gd name="connsiteY54" fmla="*/ 982587 h 2631473"/>
                          <a:gd name="connsiteX55" fmla="*/ 134544 w 2595427"/>
                          <a:gd name="connsiteY55" fmla="*/ 1052925 h 2631473"/>
                          <a:gd name="connsiteX56" fmla="*/ 78274 w 2595427"/>
                          <a:gd name="connsiteY56" fmla="*/ 1123263 h 2631473"/>
                          <a:gd name="connsiteX57" fmla="*/ 36070 w 2595427"/>
                          <a:gd name="connsiteY57" fmla="*/ 1221737 h 2631473"/>
                          <a:gd name="connsiteX58" fmla="*/ 106409 w 2595427"/>
                          <a:gd name="connsiteY58" fmla="*/ 1601565 h 2631473"/>
                          <a:gd name="connsiteX59" fmla="*/ 148612 w 2595427"/>
                          <a:gd name="connsiteY59" fmla="*/ 1629700 h 2631473"/>
                          <a:gd name="connsiteX60" fmla="*/ 190815 w 2595427"/>
                          <a:gd name="connsiteY60" fmla="*/ 1981393 h 2631473"/>
                          <a:gd name="connsiteX61" fmla="*/ 204883 w 2595427"/>
                          <a:gd name="connsiteY61" fmla="*/ 2023596 h 2631473"/>
                          <a:gd name="connsiteX62" fmla="*/ 247086 w 2595427"/>
                          <a:gd name="connsiteY62" fmla="*/ 2079867 h 2631473"/>
                          <a:gd name="connsiteX63" fmla="*/ 275221 w 2595427"/>
                          <a:gd name="connsiteY63" fmla="*/ 2122070 h 2631473"/>
                          <a:gd name="connsiteX64" fmla="*/ 289289 w 2595427"/>
                          <a:gd name="connsiteY64" fmla="*/ 2164273 h 2631473"/>
                          <a:gd name="connsiteX65" fmla="*/ 331492 w 2595427"/>
                          <a:gd name="connsiteY65" fmla="*/ 2178340 h 2631473"/>
                          <a:gd name="connsiteX66" fmla="*/ 373695 w 2595427"/>
                          <a:gd name="connsiteY66" fmla="*/ 2248679 h 2631473"/>
                          <a:gd name="connsiteX67" fmla="*/ 401830 w 2595427"/>
                          <a:gd name="connsiteY67" fmla="*/ 2290882 h 2631473"/>
                          <a:gd name="connsiteX68" fmla="*/ 542507 w 2595427"/>
                          <a:gd name="connsiteY68" fmla="*/ 2403423 h 2631473"/>
                          <a:gd name="connsiteX69" fmla="*/ 584710 w 2595427"/>
                          <a:gd name="connsiteY69" fmla="*/ 2417491 h 2631473"/>
                          <a:gd name="connsiteX70" fmla="*/ 612846 w 2595427"/>
                          <a:gd name="connsiteY70" fmla="*/ 2445627 h 2631473"/>
                          <a:gd name="connsiteX71" fmla="*/ 669117 w 2595427"/>
                          <a:gd name="connsiteY71" fmla="*/ 2459694 h 2631473"/>
                          <a:gd name="connsiteX72" fmla="*/ 767590 w 2595427"/>
                          <a:gd name="connsiteY72" fmla="*/ 2487830 h 2631473"/>
                          <a:gd name="connsiteX73" fmla="*/ 837929 w 2595427"/>
                          <a:gd name="connsiteY73" fmla="*/ 2558168 h 2631473"/>
                          <a:gd name="connsiteX74" fmla="*/ 880132 w 2595427"/>
                          <a:gd name="connsiteY74" fmla="*/ 2572236 h 2631473"/>
                          <a:gd name="connsiteX75" fmla="*/ 922335 w 2595427"/>
                          <a:gd name="connsiteY75" fmla="*/ 2600371 h 2631473"/>
                          <a:gd name="connsiteX76" fmla="*/ 992674 w 2595427"/>
                          <a:gd name="connsiteY76" fmla="*/ 2614439 h 2631473"/>
                          <a:gd name="connsiteX77" fmla="*/ 1063012 w 2595427"/>
                          <a:gd name="connsiteY77" fmla="*/ 2628507 h 26314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</a:cxnLst>
                        <a:rect l="l" t="t" r="r" b="b"/>
                        <a:pathLst>
                          <a:path w="2595427" h="2631473">
                            <a:moveTo>
                              <a:pt x="2582323" y="2023596"/>
                            </a:moveTo>
                            <a:cubicBezTo>
                              <a:pt x="2553146" y="1906890"/>
                              <a:pt x="2595427" y="2008757"/>
                              <a:pt x="2526052" y="1953257"/>
                            </a:cubicBezTo>
                            <a:cubicBezTo>
                              <a:pt x="2512850" y="1942695"/>
                              <a:pt x="2510905" y="1921878"/>
                              <a:pt x="2497917" y="1911054"/>
                            </a:cubicBezTo>
                            <a:cubicBezTo>
                              <a:pt x="2481807" y="1897629"/>
                              <a:pt x="2460403" y="1892297"/>
                              <a:pt x="2441646" y="1882919"/>
                            </a:cubicBezTo>
                            <a:cubicBezTo>
                              <a:pt x="2408317" y="1849590"/>
                              <a:pt x="2376827" y="1814421"/>
                              <a:pt x="2329104" y="1798513"/>
                            </a:cubicBezTo>
                            <a:cubicBezTo>
                              <a:pt x="2315036" y="1793824"/>
                              <a:pt x="2300164" y="1791077"/>
                              <a:pt x="2286901" y="1784445"/>
                            </a:cubicBezTo>
                            <a:cubicBezTo>
                              <a:pt x="2271779" y="1776884"/>
                              <a:pt x="2259820" y="1763871"/>
                              <a:pt x="2244698" y="1756310"/>
                            </a:cubicBezTo>
                            <a:cubicBezTo>
                              <a:pt x="2212541" y="1740231"/>
                              <a:pt x="2164262" y="1736200"/>
                              <a:pt x="2132157" y="1728174"/>
                            </a:cubicBezTo>
                            <a:cubicBezTo>
                              <a:pt x="2062283" y="1710706"/>
                              <a:pt x="2114214" y="1716171"/>
                              <a:pt x="2033683" y="1685971"/>
                            </a:cubicBezTo>
                            <a:cubicBezTo>
                              <a:pt x="2015580" y="1679182"/>
                              <a:pt x="1996169" y="1676592"/>
                              <a:pt x="1977412" y="1671903"/>
                            </a:cubicBezTo>
                            <a:cubicBezTo>
                              <a:pt x="1856464" y="1591272"/>
                              <a:pt x="2009491" y="1687943"/>
                              <a:pt x="1893006" y="1629700"/>
                            </a:cubicBezTo>
                            <a:cubicBezTo>
                              <a:pt x="1877884" y="1622139"/>
                              <a:pt x="1865925" y="1609126"/>
                              <a:pt x="1850803" y="1601565"/>
                            </a:cubicBezTo>
                            <a:cubicBezTo>
                              <a:pt x="1837540" y="1594933"/>
                              <a:pt x="1821863" y="1594129"/>
                              <a:pt x="1808600" y="1587497"/>
                            </a:cubicBezTo>
                            <a:cubicBezTo>
                              <a:pt x="1793478" y="1579936"/>
                              <a:pt x="1781519" y="1566923"/>
                              <a:pt x="1766397" y="1559362"/>
                            </a:cubicBezTo>
                            <a:cubicBezTo>
                              <a:pt x="1753134" y="1552730"/>
                              <a:pt x="1737157" y="1552495"/>
                              <a:pt x="1724194" y="1545294"/>
                            </a:cubicBezTo>
                            <a:cubicBezTo>
                              <a:pt x="1587160" y="1469164"/>
                              <a:pt x="1693485" y="1502447"/>
                              <a:pt x="1583517" y="1474956"/>
                            </a:cubicBezTo>
                            <a:cubicBezTo>
                              <a:pt x="1470566" y="1362005"/>
                              <a:pt x="1671956" y="1553744"/>
                              <a:pt x="1499110" y="1432753"/>
                            </a:cubicBezTo>
                            <a:cubicBezTo>
                              <a:pt x="1466513" y="1409935"/>
                              <a:pt x="1442839" y="1376482"/>
                              <a:pt x="1414704" y="1348347"/>
                            </a:cubicBezTo>
                            <a:cubicBezTo>
                              <a:pt x="1405326" y="1338968"/>
                              <a:pt x="1397605" y="1327568"/>
                              <a:pt x="1386569" y="1320211"/>
                            </a:cubicBezTo>
                            <a:cubicBezTo>
                              <a:pt x="1372501" y="1310833"/>
                              <a:pt x="1357568" y="1302638"/>
                              <a:pt x="1344366" y="1292076"/>
                            </a:cubicBezTo>
                            <a:cubicBezTo>
                              <a:pt x="1334009" y="1283790"/>
                              <a:pt x="1326841" y="1271898"/>
                              <a:pt x="1316230" y="1263940"/>
                            </a:cubicBezTo>
                            <a:cubicBezTo>
                              <a:pt x="1289178" y="1243651"/>
                              <a:pt x="1231824" y="1207670"/>
                              <a:pt x="1231824" y="1207670"/>
                            </a:cubicBezTo>
                            <a:cubicBezTo>
                              <a:pt x="1175556" y="1123267"/>
                              <a:pt x="1236511" y="1202978"/>
                              <a:pt x="1161486" y="1137331"/>
                            </a:cubicBezTo>
                            <a:cubicBezTo>
                              <a:pt x="1062011" y="1050291"/>
                              <a:pt x="1130944" y="1080259"/>
                              <a:pt x="1048944" y="1052925"/>
                            </a:cubicBezTo>
                            <a:cubicBezTo>
                              <a:pt x="1039566" y="1038857"/>
                              <a:pt x="1032764" y="1022677"/>
                              <a:pt x="1020809" y="1010722"/>
                            </a:cubicBezTo>
                            <a:cubicBezTo>
                              <a:pt x="1008854" y="998767"/>
                              <a:pt x="991808" y="993149"/>
                              <a:pt x="978606" y="982587"/>
                            </a:cubicBezTo>
                            <a:cubicBezTo>
                              <a:pt x="968249" y="974301"/>
                              <a:pt x="960827" y="962737"/>
                              <a:pt x="950470" y="954451"/>
                            </a:cubicBezTo>
                            <a:cubicBezTo>
                              <a:pt x="937268" y="943889"/>
                              <a:pt x="921469" y="936878"/>
                              <a:pt x="908267" y="926316"/>
                            </a:cubicBezTo>
                            <a:cubicBezTo>
                              <a:pt x="897910" y="918030"/>
                              <a:pt x="890489" y="906466"/>
                              <a:pt x="880132" y="898180"/>
                            </a:cubicBezTo>
                            <a:cubicBezTo>
                              <a:pt x="866930" y="887618"/>
                              <a:pt x="850917" y="880869"/>
                              <a:pt x="837929" y="870045"/>
                            </a:cubicBezTo>
                            <a:cubicBezTo>
                              <a:pt x="822645" y="857309"/>
                              <a:pt x="812279" y="838878"/>
                              <a:pt x="795726" y="827842"/>
                            </a:cubicBezTo>
                            <a:cubicBezTo>
                              <a:pt x="783388" y="819617"/>
                              <a:pt x="767591" y="818463"/>
                              <a:pt x="753523" y="813774"/>
                            </a:cubicBezTo>
                            <a:cubicBezTo>
                              <a:pt x="734766" y="795017"/>
                              <a:pt x="709115" y="781229"/>
                              <a:pt x="697252" y="757503"/>
                            </a:cubicBezTo>
                            <a:cubicBezTo>
                              <a:pt x="687874" y="738746"/>
                              <a:pt x="681992" y="717786"/>
                              <a:pt x="669117" y="701233"/>
                            </a:cubicBezTo>
                            <a:cubicBezTo>
                              <a:pt x="648760" y="675060"/>
                              <a:pt x="622224" y="654340"/>
                              <a:pt x="598778" y="630894"/>
                            </a:cubicBezTo>
                            <a:cubicBezTo>
                              <a:pt x="584710" y="616826"/>
                              <a:pt x="567610" y="605244"/>
                              <a:pt x="556575" y="588691"/>
                            </a:cubicBezTo>
                            <a:cubicBezTo>
                              <a:pt x="469979" y="458795"/>
                              <a:pt x="580485" y="618579"/>
                              <a:pt x="500304" y="518353"/>
                            </a:cubicBezTo>
                            <a:cubicBezTo>
                              <a:pt x="442750" y="446411"/>
                              <a:pt x="501792" y="506516"/>
                              <a:pt x="444034" y="419879"/>
                            </a:cubicBezTo>
                            <a:cubicBezTo>
                              <a:pt x="436677" y="408843"/>
                              <a:pt x="425277" y="401122"/>
                              <a:pt x="415898" y="391743"/>
                            </a:cubicBezTo>
                            <a:cubicBezTo>
                              <a:pt x="406520" y="363608"/>
                              <a:pt x="394956" y="336109"/>
                              <a:pt x="387763" y="307337"/>
                            </a:cubicBezTo>
                            <a:cubicBezTo>
                              <a:pt x="383074" y="288580"/>
                              <a:pt x="384420" y="267154"/>
                              <a:pt x="373695" y="251067"/>
                            </a:cubicBezTo>
                            <a:cubicBezTo>
                              <a:pt x="364316" y="236999"/>
                              <a:pt x="345560" y="232310"/>
                              <a:pt x="331492" y="222931"/>
                            </a:cubicBezTo>
                            <a:cubicBezTo>
                              <a:pt x="322114" y="166660"/>
                              <a:pt x="321397" y="0"/>
                              <a:pt x="303357" y="54119"/>
                            </a:cubicBezTo>
                            <a:cubicBezTo>
                              <a:pt x="230768" y="271880"/>
                              <a:pt x="313965" y="46969"/>
                              <a:pt x="247086" y="180728"/>
                            </a:cubicBezTo>
                            <a:cubicBezTo>
                              <a:pt x="210562" y="253776"/>
                              <a:pt x="259837" y="196111"/>
                              <a:pt x="204883" y="251067"/>
                            </a:cubicBezTo>
                            <a:cubicBezTo>
                              <a:pt x="195504" y="279202"/>
                              <a:pt x="190010" y="308947"/>
                              <a:pt x="176747" y="335473"/>
                            </a:cubicBezTo>
                            <a:cubicBezTo>
                              <a:pt x="167369" y="354230"/>
                              <a:pt x="156400" y="372272"/>
                              <a:pt x="148612" y="391743"/>
                            </a:cubicBezTo>
                            <a:cubicBezTo>
                              <a:pt x="137598" y="419279"/>
                              <a:pt x="129855" y="448014"/>
                              <a:pt x="120477" y="476150"/>
                            </a:cubicBezTo>
                            <a:lnTo>
                              <a:pt x="106409" y="518353"/>
                            </a:lnTo>
                            <a:cubicBezTo>
                              <a:pt x="112424" y="596545"/>
                              <a:pt x="89148" y="683972"/>
                              <a:pt x="148612" y="743436"/>
                            </a:cubicBezTo>
                            <a:cubicBezTo>
                              <a:pt x="160567" y="755391"/>
                              <a:pt x="176747" y="762193"/>
                              <a:pt x="190815" y="771571"/>
                            </a:cubicBezTo>
                            <a:cubicBezTo>
                              <a:pt x="200193" y="785639"/>
                              <a:pt x="208388" y="800572"/>
                              <a:pt x="218950" y="813774"/>
                            </a:cubicBezTo>
                            <a:cubicBezTo>
                              <a:pt x="227236" y="824131"/>
                              <a:pt x="240262" y="830537"/>
                              <a:pt x="247086" y="841910"/>
                            </a:cubicBezTo>
                            <a:cubicBezTo>
                              <a:pt x="254715" y="854625"/>
                              <a:pt x="256465" y="870045"/>
                              <a:pt x="261154" y="884113"/>
                            </a:cubicBezTo>
                            <a:cubicBezTo>
                              <a:pt x="226257" y="988802"/>
                              <a:pt x="279826" y="849069"/>
                              <a:pt x="190815" y="982587"/>
                            </a:cubicBezTo>
                            <a:cubicBezTo>
                              <a:pt x="155323" y="1035826"/>
                              <a:pt x="174635" y="1012835"/>
                              <a:pt x="134544" y="1052925"/>
                            </a:cubicBezTo>
                            <a:cubicBezTo>
                              <a:pt x="100958" y="1153686"/>
                              <a:pt x="148974" y="1038424"/>
                              <a:pt x="78274" y="1123263"/>
                            </a:cubicBezTo>
                            <a:cubicBezTo>
                              <a:pt x="58959" y="1146441"/>
                              <a:pt x="45843" y="1192418"/>
                              <a:pt x="36070" y="1221737"/>
                            </a:cubicBezTo>
                            <a:cubicBezTo>
                              <a:pt x="38488" y="1272520"/>
                              <a:pt x="0" y="1530626"/>
                              <a:pt x="106409" y="1601565"/>
                            </a:cubicBezTo>
                            <a:lnTo>
                              <a:pt x="148612" y="1629700"/>
                            </a:lnTo>
                            <a:cubicBezTo>
                              <a:pt x="164238" y="1926596"/>
                              <a:pt x="134467" y="1812349"/>
                              <a:pt x="190815" y="1981393"/>
                            </a:cubicBezTo>
                            <a:cubicBezTo>
                              <a:pt x="195504" y="1995461"/>
                              <a:pt x="195986" y="2011733"/>
                              <a:pt x="204883" y="2023596"/>
                            </a:cubicBezTo>
                            <a:cubicBezTo>
                              <a:pt x="218951" y="2042353"/>
                              <a:pt x="233458" y="2060788"/>
                              <a:pt x="247086" y="2079867"/>
                            </a:cubicBezTo>
                            <a:cubicBezTo>
                              <a:pt x="256913" y="2093625"/>
                              <a:pt x="267660" y="2106948"/>
                              <a:pt x="275221" y="2122070"/>
                            </a:cubicBezTo>
                            <a:cubicBezTo>
                              <a:pt x="281853" y="2135333"/>
                              <a:pt x="278803" y="2153788"/>
                              <a:pt x="289289" y="2164273"/>
                            </a:cubicBezTo>
                            <a:cubicBezTo>
                              <a:pt x="299774" y="2174758"/>
                              <a:pt x="317424" y="2173651"/>
                              <a:pt x="331492" y="2178340"/>
                            </a:cubicBezTo>
                            <a:cubicBezTo>
                              <a:pt x="355923" y="2251631"/>
                              <a:pt x="329557" y="2193506"/>
                              <a:pt x="373695" y="2248679"/>
                            </a:cubicBezTo>
                            <a:cubicBezTo>
                              <a:pt x="384257" y="2261881"/>
                              <a:pt x="390597" y="2278245"/>
                              <a:pt x="401830" y="2290882"/>
                            </a:cubicBezTo>
                            <a:cubicBezTo>
                              <a:pt x="465377" y="2362372"/>
                              <a:pt x="469457" y="2372116"/>
                              <a:pt x="542507" y="2403423"/>
                            </a:cubicBezTo>
                            <a:cubicBezTo>
                              <a:pt x="556137" y="2409264"/>
                              <a:pt x="570642" y="2412802"/>
                              <a:pt x="584710" y="2417491"/>
                            </a:cubicBezTo>
                            <a:cubicBezTo>
                              <a:pt x="594089" y="2426870"/>
                              <a:pt x="600983" y="2439695"/>
                              <a:pt x="612846" y="2445627"/>
                            </a:cubicBezTo>
                            <a:cubicBezTo>
                              <a:pt x="630139" y="2454273"/>
                              <a:pt x="650464" y="2454607"/>
                              <a:pt x="669117" y="2459694"/>
                            </a:cubicBezTo>
                            <a:cubicBezTo>
                              <a:pt x="702052" y="2468676"/>
                              <a:pt x="734766" y="2478451"/>
                              <a:pt x="767590" y="2487830"/>
                            </a:cubicBezTo>
                            <a:cubicBezTo>
                              <a:pt x="791036" y="2511276"/>
                              <a:pt x="806473" y="2547682"/>
                              <a:pt x="837929" y="2558168"/>
                            </a:cubicBezTo>
                            <a:cubicBezTo>
                              <a:pt x="851997" y="2562857"/>
                              <a:pt x="866869" y="2565604"/>
                              <a:pt x="880132" y="2572236"/>
                            </a:cubicBezTo>
                            <a:cubicBezTo>
                              <a:pt x="895254" y="2579797"/>
                              <a:pt x="906504" y="2594435"/>
                              <a:pt x="922335" y="2600371"/>
                            </a:cubicBezTo>
                            <a:cubicBezTo>
                              <a:pt x="944723" y="2608767"/>
                              <a:pt x="969477" y="2608640"/>
                              <a:pt x="992674" y="2614439"/>
                            </a:cubicBezTo>
                            <a:cubicBezTo>
                              <a:pt x="1060808" y="2631473"/>
                              <a:pt x="1009275" y="2628507"/>
                              <a:pt x="1063012" y="2628507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60" name="Freeform 1559"/>
                      <p:cNvSpPr/>
                      <p:nvPr/>
                    </p:nvSpPr>
                    <p:spPr>
                      <a:xfrm>
                        <a:off x="5110217" y="1709566"/>
                        <a:ext cx="155132" cy="147369"/>
                      </a:xfrm>
                      <a:custGeom>
                        <a:avLst/>
                        <a:gdLst>
                          <a:gd name="connsiteX0" fmla="*/ 80761 w 155132"/>
                          <a:gd name="connsiteY0" fmla="*/ 6692 h 147369"/>
                          <a:gd name="connsiteX1" fmla="*/ 10423 w 155132"/>
                          <a:gd name="connsiteY1" fmla="*/ 20760 h 147369"/>
                          <a:gd name="connsiteX2" fmla="*/ 38558 w 155132"/>
                          <a:gd name="connsiteY2" fmla="*/ 147369 h 147369"/>
                          <a:gd name="connsiteX3" fmla="*/ 108897 w 155132"/>
                          <a:gd name="connsiteY3" fmla="*/ 133302 h 147369"/>
                          <a:gd name="connsiteX4" fmla="*/ 122965 w 155132"/>
                          <a:gd name="connsiteY4" fmla="*/ 20760 h 147369"/>
                          <a:gd name="connsiteX5" fmla="*/ 80761 w 155132"/>
                          <a:gd name="connsiteY5" fmla="*/ 6692 h 147369"/>
                          <a:gd name="connsiteX6" fmla="*/ 24491 w 155132"/>
                          <a:gd name="connsiteY6" fmla="*/ 20760 h 1473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55132" h="147369">
                            <a:moveTo>
                              <a:pt x="80761" y="6692"/>
                            </a:moveTo>
                            <a:cubicBezTo>
                              <a:pt x="57315" y="11381"/>
                              <a:pt x="22286" y="0"/>
                              <a:pt x="10423" y="20760"/>
                            </a:cubicBezTo>
                            <a:cubicBezTo>
                              <a:pt x="0" y="39001"/>
                              <a:pt x="29471" y="120107"/>
                              <a:pt x="38558" y="147369"/>
                            </a:cubicBezTo>
                            <a:cubicBezTo>
                              <a:pt x="62004" y="142680"/>
                              <a:pt x="86920" y="142721"/>
                              <a:pt x="108897" y="133302"/>
                            </a:cubicBezTo>
                            <a:cubicBezTo>
                              <a:pt x="155132" y="113487"/>
                              <a:pt x="143661" y="56978"/>
                              <a:pt x="122965" y="20760"/>
                            </a:cubicBezTo>
                            <a:cubicBezTo>
                              <a:pt x="115608" y="7885"/>
                              <a:pt x="94829" y="11381"/>
                              <a:pt x="80761" y="6692"/>
                            </a:cubicBezTo>
                            <a:lnTo>
                              <a:pt x="24491" y="20760"/>
                            </a:lnTo>
                          </a:path>
                        </a:pathLst>
                      </a:custGeom>
                      <a:solidFill>
                        <a:srgbClr val="C00000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61" name="Freeform 1560"/>
                      <p:cNvSpPr/>
                      <p:nvPr/>
                    </p:nvSpPr>
                    <p:spPr>
                      <a:xfrm>
                        <a:off x="4520419" y="2124222"/>
                        <a:ext cx="487679" cy="689316"/>
                      </a:xfrm>
                      <a:custGeom>
                        <a:avLst/>
                        <a:gdLst>
                          <a:gd name="connsiteX0" fmla="*/ 9378 w 487679"/>
                          <a:gd name="connsiteY0" fmla="*/ 14067 h 689316"/>
                          <a:gd name="connsiteX1" fmla="*/ 37513 w 487679"/>
                          <a:gd name="connsiteY1" fmla="*/ 168812 h 689316"/>
                          <a:gd name="connsiteX2" fmla="*/ 121919 w 487679"/>
                          <a:gd name="connsiteY2" fmla="*/ 309489 h 689316"/>
                          <a:gd name="connsiteX3" fmla="*/ 150055 w 487679"/>
                          <a:gd name="connsiteY3" fmla="*/ 365760 h 689316"/>
                          <a:gd name="connsiteX4" fmla="*/ 234461 w 487679"/>
                          <a:gd name="connsiteY4" fmla="*/ 450166 h 689316"/>
                          <a:gd name="connsiteX5" fmla="*/ 262596 w 487679"/>
                          <a:gd name="connsiteY5" fmla="*/ 492369 h 689316"/>
                          <a:gd name="connsiteX6" fmla="*/ 318867 w 487679"/>
                          <a:gd name="connsiteY6" fmla="*/ 548640 h 689316"/>
                          <a:gd name="connsiteX7" fmla="*/ 375138 w 487679"/>
                          <a:gd name="connsiteY7" fmla="*/ 633046 h 689316"/>
                          <a:gd name="connsiteX8" fmla="*/ 403273 w 487679"/>
                          <a:gd name="connsiteY8" fmla="*/ 675249 h 689316"/>
                          <a:gd name="connsiteX9" fmla="*/ 473612 w 487679"/>
                          <a:gd name="connsiteY9" fmla="*/ 689316 h 689316"/>
                          <a:gd name="connsiteX10" fmla="*/ 487679 w 487679"/>
                          <a:gd name="connsiteY10" fmla="*/ 647113 h 689316"/>
                          <a:gd name="connsiteX11" fmla="*/ 473612 w 487679"/>
                          <a:gd name="connsiteY11" fmla="*/ 548640 h 689316"/>
                          <a:gd name="connsiteX12" fmla="*/ 445476 w 487679"/>
                          <a:gd name="connsiteY12" fmla="*/ 520504 h 689316"/>
                          <a:gd name="connsiteX13" fmla="*/ 375138 w 487679"/>
                          <a:gd name="connsiteY13" fmla="*/ 464233 h 689316"/>
                          <a:gd name="connsiteX14" fmla="*/ 318867 w 487679"/>
                          <a:gd name="connsiteY14" fmla="*/ 379827 h 689316"/>
                          <a:gd name="connsiteX15" fmla="*/ 234461 w 487679"/>
                          <a:gd name="connsiteY15" fmla="*/ 182880 h 689316"/>
                          <a:gd name="connsiteX16" fmla="*/ 178190 w 487679"/>
                          <a:gd name="connsiteY16" fmla="*/ 126609 h 689316"/>
                          <a:gd name="connsiteX17" fmla="*/ 93784 w 487679"/>
                          <a:gd name="connsiteY17" fmla="*/ 84406 h 689316"/>
                          <a:gd name="connsiteX18" fmla="*/ 9378 w 487679"/>
                          <a:gd name="connsiteY18" fmla="*/ 14067 h 6893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487679" h="689316">
                            <a:moveTo>
                              <a:pt x="9378" y="14067"/>
                            </a:moveTo>
                            <a:cubicBezTo>
                              <a:pt x="0" y="28134"/>
                              <a:pt x="22208" y="127999"/>
                              <a:pt x="37513" y="168812"/>
                            </a:cubicBezTo>
                            <a:cubicBezTo>
                              <a:pt x="69091" y="253021"/>
                              <a:pt x="72850" y="211353"/>
                              <a:pt x="121919" y="309489"/>
                            </a:cubicBezTo>
                            <a:cubicBezTo>
                              <a:pt x="131298" y="328246"/>
                              <a:pt x="136954" y="349384"/>
                              <a:pt x="150055" y="365760"/>
                            </a:cubicBezTo>
                            <a:cubicBezTo>
                              <a:pt x="174911" y="396830"/>
                              <a:pt x="212390" y="417059"/>
                              <a:pt x="234461" y="450166"/>
                            </a:cubicBezTo>
                            <a:cubicBezTo>
                              <a:pt x="243839" y="464234"/>
                              <a:pt x="251593" y="479532"/>
                              <a:pt x="262596" y="492369"/>
                            </a:cubicBezTo>
                            <a:cubicBezTo>
                              <a:pt x="279859" y="512509"/>
                              <a:pt x="304153" y="526569"/>
                              <a:pt x="318867" y="548640"/>
                            </a:cubicBezTo>
                            <a:lnTo>
                              <a:pt x="375138" y="633046"/>
                            </a:lnTo>
                            <a:cubicBezTo>
                              <a:pt x="384516" y="647114"/>
                              <a:pt x="386694" y="671933"/>
                              <a:pt x="403273" y="675249"/>
                            </a:cubicBezTo>
                            <a:lnTo>
                              <a:pt x="473612" y="689316"/>
                            </a:lnTo>
                            <a:cubicBezTo>
                              <a:pt x="478301" y="675248"/>
                              <a:pt x="487679" y="661942"/>
                              <a:pt x="487679" y="647113"/>
                            </a:cubicBezTo>
                            <a:cubicBezTo>
                              <a:pt x="487679" y="613955"/>
                              <a:pt x="484097" y="580096"/>
                              <a:pt x="473612" y="548640"/>
                            </a:cubicBezTo>
                            <a:cubicBezTo>
                              <a:pt x="469418" y="536057"/>
                              <a:pt x="455833" y="528790"/>
                              <a:pt x="445476" y="520504"/>
                            </a:cubicBezTo>
                            <a:cubicBezTo>
                              <a:pt x="356750" y="449524"/>
                              <a:pt x="443067" y="532164"/>
                              <a:pt x="375138" y="464233"/>
                            </a:cubicBezTo>
                            <a:cubicBezTo>
                              <a:pt x="328595" y="324609"/>
                              <a:pt x="406684" y="537898"/>
                              <a:pt x="318867" y="379827"/>
                            </a:cubicBezTo>
                            <a:cubicBezTo>
                              <a:pt x="276830" y="304160"/>
                              <a:pt x="304899" y="253318"/>
                              <a:pt x="234461" y="182880"/>
                            </a:cubicBezTo>
                            <a:cubicBezTo>
                              <a:pt x="215704" y="164123"/>
                              <a:pt x="203355" y="134998"/>
                              <a:pt x="178190" y="126609"/>
                            </a:cubicBezTo>
                            <a:cubicBezTo>
                              <a:pt x="137343" y="112993"/>
                              <a:pt x="128491" y="114155"/>
                              <a:pt x="93784" y="84406"/>
                            </a:cubicBezTo>
                            <a:cubicBezTo>
                              <a:pt x="73644" y="67143"/>
                              <a:pt x="18756" y="0"/>
                              <a:pt x="9378" y="14067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62" name="Freeform 1561"/>
                      <p:cNvSpPr/>
                      <p:nvPr/>
                    </p:nvSpPr>
                    <p:spPr>
                      <a:xfrm>
                        <a:off x="1393696" y="2602523"/>
                        <a:ext cx="1321369" cy="436099"/>
                      </a:xfrm>
                      <a:custGeom>
                        <a:avLst/>
                        <a:gdLst>
                          <a:gd name="connsiteX0" fmla="*/ 1166624 w 1321369"/>
                          <a:gd name="connsiteY0" fmla="*/ 0 h 436099"/>
                          <a:gd name="connsiteX1" fmla="*/ 1040015 w 1321369"/>
                          <a:gd name="connsiteY1" fmla="*/ 42203 h 436099"/>
                          <a:gd name="connsiteX2" fmla="*/ 997812 w 1321369"/>
                          <a:gd name="connsiteY2" fmla="*/ 56271 h 436099"/>
                          <a:gd name="connsiteX3" fmla="*/ 913406 w 1321369"/>
                          <a:gd name="connsiteY3" fmla="*/ 98474 h 436099"/>
                          <a:gd name="connsiteX4" fmla="*/ 871202 w 1321369"/>
                          <a:gd name="connsiteY4" fmla="*/ 126609 h 436099"/>
                          <a:gd name="connsiteX5" fmla="*/ 814932 w 1321369"/>
                          <a:gd name="connsiteY5" fmla="*/ 154745 h 436099"/>
                          <a:gd name="connsiteX6" fmla="*/ 772729 w 1321369"/>
                          <a:gd name="connsiteY6" fmla="*/ 182880 h 436099"/>
                          <a:gd name="connsiteX7" fmla="*/ 702390 w 1321369"/>
                          <a:gd name="connsiteY7" fmla="*/ 196948 h 436099"/>
                          <a:gd name="connsiteX8" fmla="*/ 463239 w 1321369"/>
                          <a:gd name="connsiteY8" fmla="*/ 211015 h 436099"/>
                          <a:gd name="connsiteX9" fmla="*/ 350698 w 1321369"/>
                          <a:gd name="connsiteY9" fmla="*/ 239151 h 436099"/>
                          <a:gd name="connsiteX10" fmla="*/ 266292 w 1321369"/>
                          <a:gd name="connsiteY10" fmla="*/ 267286 h 436099"/>
                          <a:gd name="connsiteX11" fmla="*/ 224089 w 1321369"/>
                          <a:gd name="connsiteY11" fmla="*/ 295422 h 436099"/>
                          <a:gd name="connsiteX12" fmla="*/ 181886 w 1321369"/>
                          <a:gd name="connsiteY12" fmla="*/ 309489 h 436099"/>
                          <a:gd name="connsiteX13" fmla="*/ 111547 w 1321369"/>
                          <a:gd name="connsiteY13" fmla="*/ 351692 h 436099"/>
                          <a:gd name="connsiteX14" fmla="*/ 435104 w 1321369"/>
                          <a:gd name="connsiteY14" fmla="*/ 379828 h 436099"/>
                          <a:gd name="connsiteX15" fmla="*/ 519510 w 1321369"/>
                          <a:gd name="connsiteY15" fmla="*/ 407963 h 436099"/>
                          <a:gd name="connsiteX16" fmla="*/ 603916 w 1321369"/>
                          <a:gd name="connsiteY16" fmla="*/ 436099 h 436099"/>
                          <a:gd name="connsiteX17" fmla="*/ 899338 w 1321369"/>
                          <a:gd name="connsiteY17" fmla="*/ 422031 h 436099"/>
                          <a:gd name="connsiteX18" fmla="*/ 1096286 w 1321369"/>
                          <a:gd name="connsiteY18" fmla="*/ 407963 h 436099"/>
                          <a:gd name="connsiteX19" fmla="*/ 1138489 w 1321369"/>
                          <a:gd name="connsiteY19" fmla="*/ 379828 h 436099"/>
                          <a:gd name="connsiteX20" fmla="*/ 1180692 w 1321369"/>
                          <a:gd name="connsiteY20" fmla="*/ 365760 h 436099"/>
                          <a:gd name="connsiteX21" fmla="*/ 1251030 w 1321369"/>
                          <a:gd name="connsiteY21" fmla="*/ 309489 h 436099"/>
                          <a:gd name="connsiteX22" fmla="*/ 1265098 w 1321369"/>
                          <a:gd name="connsiteY22" fmla="*/ 267286 h 436099"/>
                          <a:gd name="connsiteX23" fmla="*/ 1279166 w 1321369"/>
                          <a:gd name="connsiteY23" fmla="*/ 211015 h 436099"/>
                          <a:gd name="connsiteX24" fmla="*/ 1321369 w 1321369"/>
                          <a:gd name="connsiteY24" fmla="*/ 168812 h 436099"/>
                          <a:gd name="connsiteX25" fmla="*/ 1307301 w 1321369"/>
                          <a:gd name="connsiteY25" fmla="*/ 70339 h 436099"/>
                          <a:gd name="connsiteX26" fmla="*/ 1236962 w 1321369"/>
                          <a:gd name="connsiteY26" fmla="*/ 28135 h 436099"/>
                          <a:gd name="connsiteX27" fmla="*/ 1194759 w 1321369"/>
                          <a:gd name="connsiteY27" fmla="*/ 0 h 436099"/>
                          <a:gd name="connsiteX28" fmla="*/ 1166624 w 1321369"/>
                          <a:gd name="connsiteY28" fmla="*/ 0 h 4360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321369" h="436099">
                            <a:moveTo>
                              <a:pt x="1166624" y="0"/>
                            </a:moveTo>
                            <a:lnTo>
                              <a:pt x="1040015" y="42203"/>
                            </a:lnTo>
                            <a:lnTo>
                              <a:pt x="997812" y="56271"/>
                            </a:lnTo>
                            <a:cubicBezTo>
                              <a:pt x="941183" y="112898"/>
                              <a:pt x="1004149" y="59584"/>
                              <a:pt x="913406" y="98474"/>
                            </a:cubicBezTo>
                            <a:cubicBezTo>
                              <a:pt x="897866" y="105134"/>
                              <a:pt x="885882" y="118221"/>
                              <a:pt x="871202" y="126609"/>
                            </a:cubicBezTo>
                            <a:cubicBezTo>
                              <a:pt x="852994" y="137013"/>
                              <a:pt x="833140" y="144340"/>
                              <a:pt x="814932" y="154745"/>
                            </a:cubicBezTo>
                            <a:cubicBezTo>
                              <a:pt x="800253" y="163133"/>
                              <a:pt x="788560" y="176944"/>
                              <a:pt x="772729" y="182880"/>
                            </a:cubicBezTo>
                            <a:cubicBezTo>
                              <a:pt x="750341" y="191276"/>
                              <a:pt x="726202" y="194783"/>
                              <a:pt x="702390" y="196948"/>
                            </a:cubicBezTo>
                            <a:cubicBezTo>
                              <a:pt x="622863" y="204178"/>
                              <a:pt x="542956" y="206326"/>
                              <a:pt x="463239" y="211015"/>
                            </a:cubicBezTo>
                            <a:cubicBezTo>
                              <a:pt x="335197" y="253697"/>
                              <a:pt x="537412" y="188229"/>
                              <a:pt x="350698" y="239151"/>
                            </a:cubicBezTo>
                            <a:cubicBezTo>
                              <a:pt x="322086" y="246954"/>
                              <a:pt x="266292" y="267286"/>
                              <a:pt x="266292" y="267286"/>
                            </a:cubicBezTo>
                            <a:cubicBezTo>
                              <a:pt x="252224" y="276665"/>
                              <a:pt x="239211" y="287861"/>
                              <a:pt x="224089" y="295422"/>
                            </a:cubicBezTo>
                            <a:cubicBezTo>
                              <a:pt x="210826" y="302054"/>
                              <a:pt x="194601" y="301860"/>
                              <a:pt x="181886" y="309489"/>
                            </a:cubicBezTo>
                            <a:cubicBezTo>
                              <a:pt x="85334" y="367420"/>
                              <a:pt x="231099" y="311843"/>
                              <a:pt x="111547" y="351692"/>
                            </a:cubicBezTo>
                            <a:cubicBezTo>
                              <a:pt x="286556" y="395445"/>
                              <a:pt x="0" y="327616"/>
                              <a:pt x="435104" y="379828"/>
                            </a:cubicBezTo>
                            <a:cubicBezTo>
                              <a:pt x="464550" y="383362"/>
                              <a:pt x="491375" y="398585"/>
                              <a:pt x="519510" y="407963"/>
                            </a:cubicBezTo>
                            <a:lnTo>
                              <a:pt x="603916" y="436099"/>
                            </a:lnTo>
                            <a:lnTo>
                              <a:pt x="899338" y="422031"/>
                            </a:lnTo>
                            <a:cubicBezTo>
                              <a:pt x="965047" y="418276"/>
                              <a:pt x="1031471" y="419401"/>
                              <a:pt x="1096286" y="407963"/>
                            </a:cubicBezTo>
                            <a:cubicBezTo>
                              <a:pt x="1112936" y="405025"/>
                              <a:pt x="1123367" y="387389"/>
                              <a:pt x="1138489" y="379828"/>
                            </a:cubicBezTo>
                            <a:cubicBezTo>
                              <a:pt x="1151752" y="373196"/>
                              <a:pt x="1167429" y="372392"/>
                              <a:pt x="1180692" y="365760"/>
                            </a:cubicBezTo>
                            <a:cubicBezTo>
                              <a:pt x="1216187" y="348013"/>
                              <a:pt x="1224860" y="335660"/>
                              <a:pt x="1251030" y="309489"/>
                            </a:cubicBezTo>
                            <a:cubicBezTo>
                              <a:pt x="1255719" y="295421"/>
                              <a:pt x="1261024" y="281544"/>
                              <a:pt x="1265098" y="267286"/>
                            </a:cubicBezTo>
                            <a:cubicBezTo>
                              <a:pt x="1270410" y="248696"/>
                              <a:pt x="1269573" y="227802"/>
                              <a:pt x="1279166" y="211015"/>
                            </a:cubicBezTo>
                            <a:cubicBezTo>
                              <a:pt x="1289037" y="193742"/>
                              <a:pt x="1307301" y="182880"/>
                              <a:pt x="1321369" y="168812"/>
                            </a:cubicBezTo>
                            <a:cubicBezTo>
                              <a:pt x="1316680" y="135988"/>
                              <a:pt x="1317786" y="101795"/>
                              <a:pt x="1307301" y="70339"/>
                            </a:cubicBezTo>
                            <a:cubicBezTo>
                              <a:pt x="1296310" y="37365"/>
                              <a:pt x="1260858" y="40083"/>
                              <a:pt x="1236962" y="28135"/>
                            </a:cubicBezTo>
                            <a:cubicBezTo>
                              <a:pt x="1221840" y="20574"/>
                              <a:pt x="1208827" y="9378"/>
                              <a:pt x="1194759" y="0"/>
                            </a:cubicBezTo>
                            <a:lnTo>
                              <a:pt x="1166624" y="0"/>
                            </a:lnTo>
                            <a:close/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sp>
                <p:nvSpPr>
                  <p:cNvPr id="1545" name="Oval 1544"/>
                  <p:cNvSpPr/>
                  <p:nvPr/>
                </p:nvSpPr>
                <p:spPr>
                  <a:xfrm>
                    <a:off x="457200" y="2057400"/>
                    <a:ext cx="3810000" cy="3200400"/>
                  </a:xfrm>
                  <a:prstGeom prst="ellipse">
                    <a:avLst/>
                  </a:prstGeom>
                  <a:no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01" name="Group 1900"/>
                <p:cNvGrpSpPr/>
                <p:nvPr/>
              </p:nvGrpSpPr>
              <p:grpSpPr>
                <a:xfrm rot="20497670">
                  <a:off x="2646919" y="431275"/>
                  <a:ext cx="922773" cy="743522"/>
                  <a:chOff x="457200" y="2057400"/>
                  <a:chExt cx="3810000" cy="3200400"/>
                </a:xfrm>
              </p:grpSpPr>
              <p:grpSp>
                <p:nvGrpSpPr>
                  <p:cNvPr id="1902" name="Group 1901"/>
                  <p:cNvGrpSpPr/>
                  <p:nvPr/>
                </p:nvGrpSpPr>
                <p:grpSpPr>
                  <a:xfrm>
                    <a:off x="1066803" y="2362200"/>
                    <a:ext cx="2666995" cy="2819406"/>
                    <a:chOff x="1066802" y="0"/>
                    <a:chExt cx="7010392" cy="6857999"/>
                  </a:xfrm>
                </p:grpSpPr>
                <p:grpSp>
                  <p:nvGrpSpPr>
                    <p:cNvPr id="1904" name="Group 1903"/>
                    <p:cNvGrpSpPr/>
                    <p:nvPr/>
                  </p:nvGrpSpPr>
                  <p:grpSpPr>
                    <a:xfrm>
                      <a:off x="1066802" y="685800"/>
                      <a:ext cx="1447810" cy="914398"/>
                      <a:chOff x="184489" y="44355"/>
                      <a:chExt cx="6835289" cy="4966205"/>
                    </a:xfrm>
                  </p:grpSpPr>
                  <p:sp>
                    <p:nvSpPr>
                      <p:cNvPr id="2249" name="Freeform 2248"/>
                      <p:cNvSpPr/>
                      <p:nvPr/>
                    </p:nvSpPr>
                    <p:spPr>
                      <a:xfrm>
                        <a:off x="5333787" y="2228785"/>
                        <a:ext cx="279222" cy="502731"/>
                      </a:xfrm>
                      <a:custGeom>
                        <a:avLst/>
                        <a:gdLst>
                          <a:gd name="connsiteX0" fmla="*/ 110410 w 279222"/>
                          <a:gd name="connsiteY0" fmla="*/ 7978 h 502731"/>
                          <a:gd name="connsiteX1" fmla="*/ 166681 w 279222"/>
                          <a:gd name="connsiteY1" fmla="*/ 78317 h 502731"/>
                          <a:gd name="connsiteX2" fmla="*/ 222951 w 279222"/>
                          <a:gd name="connsiteY2" fmla="*/ 162723 h 502731"/>
                          <a:gd name="connsiteX3" fmla="*/ 251087 w 279222"/>
                          <a:gd name="connsiteY3" fmla="*/ 190858 h 502731"/>
                          <a:gd name="connsiteX4" fmla="*/ 265155 w 279222"/>
                          <a:gd name="connsiteY4" fmla="*/ 303400 h 502731"/>
                          <a:gd name="connsiteX5" fmla="*/ 279222 w 279222"/>
                          <a:gd name="connsiteY5" fmla="*/ 345603 h 502731"/>
                          <a:gd name="connsiteX6" fmla="*/ 265155 w 279222"/>
                          <a:gd name="connsiteY6" fmla="*/ 401873 h 502731"/>
                          <a:gd name="connsiteX7" fmla="*/ 237019 w 279222"/>
                          <a:gd name="connsiteY7" fmla="*/ 486280 h 502731"/>
                          <a:gd name="connsiteX8" fmla="*/ 194816 w 279222"/>
                          <a:gd name="connsiteY8" fmla="*/ 345603 h 502731"/>
                          <a:gd name="connsiteX9" fmla="*/ 166681 w 279222"/>
                          <a:gd name="connsiteY9" fmla="*/ 317467 h 502731"/>
                          <a:gd name="connsiteX10" fmla="*/ 96342 w 279222"/>
                          <a:gd name="connsiteY10" fmla="*/ 247129 h 502731"/>
                          <a:gd name="connsiteX11" fmla="*/ 68207 w 279222"/>
                          <a:gd name="connsiteY11" fmla="*/ 204926 h 502731"/>
                          <a:gd name="connsiteX12" fmla="*/ 11936 w 279222"/>
                          <a:gd name="connsiteY12" fmla="*/ 148655 h 502731"/>
                          <a:gd name="connsiteX13" fmla="*/ 26004 w 279222"/>
                          <a:gd name="connsiteY13" fmla="*/ 106452 h 502731"/>
                          <a:gd name="connsiteX14" fmla="*/ 110410 w 279222"/>
                          <a:gd name="connsiteY14" fmla="*/ 7978 h 5027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279222" h="502731">
                            <a:moveTo>
                              <a:pt x="110410" y="7978"/>
                            </a:moveTo>
                            <a:cubicBezTo>
                              <a:pt x="133856" y="3289"/>
                              <a:pt x="98154" y="0"/>
                              <a:pt x="166681" y="78317"/>
                            </a:cubicBezTo>
                            <a:cubicBezTo>
                              <a:pt x="188948" y="103765"/>
                              <a:pt x="199040" y="138813"/>
                              <a:pt x="222951" y="162723"/>
                            </a:cubicBezTo>
                            <a:lnTo>
                              <a:pt x="251087" y="190858"/>
                            </a:lnTo>
                            <a:cubicBezTo>
                              <a:pt x="255776" y="228372"/>
                              <a:pt x="258392" y="266204"/>
                              <a:pt x="265155" y="303400"/>
                            </a:cubicBezTo>
                            <a:cubicBezTo>
                              <a:pt x="267808" y="317989"/>
                              <a:pt x="279222" y="330774"/>
                              <a:pt x="279222" y="345603"/>
                            </a:cubicBezTo>
                            <a:cubicBezTo>
                              <a:pt x="279222" y="364937"/>
                              <a:pt x="270711" y="383354"/>
                              <a:pt x="265155" y="401873"/>
                            </a:cubicBezTo>
                            <a:cubicBezTo>
                              <a:pt x="256633" y="430280"/>
                              <a:pt x="237019" y="486280"/>
                              <a:pt x="237019" y="486280"/>
                            </a:cubicBezTo>
                            <a:cubicBezTo>
                              <a:pt x="171127" y="420386"/>
                              <a:pt x="241954" y="502731"/>
                              <a:pt x="194816" y="345603"/>
                            </a:cubicBezTo>
                            <a:cubicBezTo>
                              <a:pt x="191005" y="332899"/>
                              <a:pt x="174966" y="327824"/>
                              <a:pt x="166681" y="317467"/>
                            </a:cubicBezTo>
                            <a:cubicBezTo>
                              <a:pt x="113092" y="250480"/>
                              <a:pt x="168687" y="295359"/>
                              <a:pt x="96342" y="247129"/>
                            </a:cubicBezTo>
                            <a:cubicBezTo>
                              <a:pt x="86964" y="233061"/>
                              <a:pt x="81409" y="215488"/>
                              <a:pt x="68207" y="204926"/>
                            </a:cubicBezTo>
                            <a:cubicBezTo>
                              <a:pt x="0" y="150360"/>
                              <a:pt x="42630" y="240735"/>
                              <a:pt x="11936" y="148655"/>
                            </a:cubicBezTo>
                            <a:cubicBezTo>
                              <a:pt x="16625" y="134587"/>
                              <a:pt x="18803" y="119415"/>
                              <a:pt x="26004" y="106452"/>
                            </a:cubicBezTo>
                            <a:cubicBezTo>
                              <a:pt x="42426" y="76893"/>
                              <a:pt x="86964" y="12667"/>
                              <a:pt x="110410" y="7978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50" name="Freeform 2249"/>
                      <p:cNvSpPr/>
                      <p:nvPr/>
                    </p:nvSpPr>
                    <p:spPr>
                      <a:xfrm>
                        <a:off x="5211553" y="2391508"/>
                        <a:ext cx="302982" cy="284639"/>
                      </a:xfrm>
                      <a:custGeom>
                        <a:avLst/>
                        <a:gdLst>
                          <a:gd name="connsiteX0" fmla="*/ 302982 w 302982"/>
                          <a:gd name="connsiteY0" fmla="*/ 196947 h 284639"/>
                          <a:gd name="connsiteX1" fmla="*/ 260779 w 302982"/>
                          <a:gd name="connsiteY1" fmla="*/ 225083 h 284639"/>
                          <a:gd name="connsiteX2" fmla="*/ 148238 w 302982"/>
                          <a:gd name="connsiteY2" fmla="*/ 239150 h 284639"/>
                          <a:gd name="connsiteX3" fmla="*/ 49764 w 302982"/>
                          <a:gd name="connsiteY3" fmla="*/ 253218 h 284639"/>
                          <a:gd name="connsiteX4" fmla="*/ 7561 w 302982"/>
                          <a:gd name="connsiteY4" fmla="*/ 267286 h 284639"/>
                          <a:gd name="connsiteX5" fmla="*/ 35696 w 302982"/>
                          <a:gd name="connsiteY5" fmla="*/ 225083 h 284639"/>
                          <a:gd name="connsiteX6" fmla="*/ 91967 w 302982"/>
                          <a:gd name="connsiteY6" fmla="*/ 154744 h 284639"/>
                          <a:gd name="connsiteX7" fmla="*/ 106035 w 302982"/>
                          <a:gd name="connsiteY7" fmla="*/ 98474 h 284639"/>
                          <a:gd name="connsiteX8" fmla="*/ 134170 w 302982"/>
                          <a:gd name="connsiteY8" fmla="*/ 70338 h 284639"/>
                          <a:gd name="connsiteX9" fmla="*/ 134170 w 302982"/>
                          <a:gd name="connsiteY9" fmla="*/ 0 h 2846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02982" h="284639">
                            <a:moveTo>
                              <a:pt x="302982" y="196947"/>
                            </a:moveTo>
                            <a:cubicBezTo>
                              <a:pt x="288914" y="206326"/>
                              <a:pt x="277091" y="220634"/>
                              <a:pt x="260779" y="225083"/>
                            </a:cubicBezTo>
                            <a:cubicBezTo>
                              <a:pt x="224306" y="235030"/>
                              <a:pt x="185712" y="234154"/>
                              <a:pt x="148238" y="239150"/>
                            </a:cubicBezTo>
                            <a:lnTo>
                              <a:pt x="49764" y="253218"/>
                            </a:lnTo>
                            <a:cubicBezTo>
                              <a:pt x="35696" y="257907"/>
                              <a:pt x="14193" y="280549"/>
                              <a:pt x="7561" y="267286"/>
                            </a:cubicBezTo>
                            <a:cubicBezTo>
                              <a:pt x="0" y="252164"/>
                              <a:pt x="25134" y="238285"/>
                              <a:pt x="35696" y="225083"/>
                            </a:cubicBezTo>
                            <a:cubicBezTo>
                              <a:pt x="115877" y="124856"/>
                              <a:pt x="5372" y="284639"/>
                              <a:pt x="91967" y="154744"/>
                            </a:cubicBezTo>
                            <a:cubicBezTo>
                              <a:pt x="96656" y="135987"/>
                              <a:pt x="97389" y="115767"/>
                              <a:pt x="106035" y="98474"/>
                            </a:cubicBezTo>
                            <a:cubicBezTo>
                              <a:pt x="111966" y="86611"/>
                              <a:pt x="130526" y="83091"/>
                              <a:pt x="134170" y="70338"/>
                            </a:cubicBezTo>
                            <a:cubicBezTo>
                              <a:pt x="140611" y="47794"/>
                              <a:pt x="134170" y="23446"/>
                              <a:pt x="134170" y="0"/>
                            </a:cubicBezTo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51" name="Freeform 2250"/>
                      <p:cNvSpPr/>
                      <p:nvPr/>
                    </p:nvSpPr>
                    <p:spPr>
                      <a:xfrm>
                        <a:off x="1737077" y="1505243"/>
                        <a:ext cx="3735255" cy="2025748"/>
                      </a:xfrm>
                      <a:custGeom>
                        <a:avLst/>
                        <a:gdLst>
                          <a:gd name="connsiteX0" fmla="*/ 3721188 w 3735255"/>
                          <a:gd name="connsiteY0" fmla="*/ 689317 h 2025748"/>
                          <a:gd name="connsiteX1" fmla="*/ 3735255 w 3735255"/>
                          <a:gd name="connsiteY1" fmla="*/ 647114 h 2025748"/>
                          <a:gd name="connsiteX2" fmla="*/ 3721188 w 3735255"/>
                          <a:gd name="connsiteY2" fmla="*/ 604911 h 2025748"/>
                          <a:gd name="connsiteX3" fmla="*/ 3707120 w 3735255"/>
                          <a:gd name="connsiteY3" fmla="*/ 534572 h 2025748"/>
                          <a:gd name="connsiteX4" fmla="*/ 3678985 w 3735255"/>
                          <a:gd name="connsiteY4" fmla="*/ 450166 h 2025748"/>
                          <a:gd name="connsiteX5" fmla="*/ 3664917 w 3735255"/>
                          <a:gd name="connsiteY5" fmla="*/ 393895 h 2025748"/>
                          <a:gd name="connsiteX6" fmla="*/ 3636781 w 3735255"/>
                          <a:gd name="connsiteY6" fmla="*/ 309489 h 2025748"/>
                          <a:gd name="connsiteX7" fmla="*/ 3608646 w 3735255"/>
                          <a:gd name="connsiteY7" fmla="*/ 182880 h 2025748"/>
                          <a:gd name="connsiteX8" fmla="*/ 3580511 w 3735255"/>
                          <a:gd name="connsiteY8" fmla="*/ 140677 h 2025748"/>
                          <a:gd name="connsiteX9" fmla="*/ 3566443 w 3735255"/>
                          <a:gd name="connsiteY9" fmla="*/ 98474 h 2025748"/>
                          <a:gd name="connsiteX10" fmla="*/ 3510172 w 3735255"/>
                          <a:gd name="connsiteY10" fmla="*/ 28135 h 2025748"/>
                          <a:gd name="connsiteX11" fmla="*/ 3425766 w 3735255"/>
                          <a:gd name="connsiteY11" fmla="*/ 0 h 2025748"/>
                          <a:gd name="connsiteX12" fmla="*/ 3271021 w 3735255"/>
                          <a:gd name="connsiteY12" fmla="*/ 14068 h 2025748"/>
                          <a:gd name="connsiteX13" fmla="*/ 3186615 w 3735255"/>
                          <a:gd name="connsiteY13" fmla="*/ 42203 h 2025748"/>
                          <a:gd name="connsiteX14" fmla="*/ 3144412 w 3735255"/>
                          <a:gd name="connsiteY14" fmla="*/ 56271 h 2025748"/>
                          <a:gd name="connsiteX15" fmla="*/ 3074074 w 3735255"/>
                          <a:gd name="connsiteY15" fmla="*/ 112542 h 2025748"/>
                          <a:gd name="connsiteX16" fmla="*/ 3060006 w 3735255"/>
                          <a:gd name="connsiteY16" fmla="*/ 168812 h 2025748"/>
                          <a:gd name="connsiteX17" fmla="*/ 3031871 w 3735255"/>
                          <a:gd name="connsiteY17" fmla="*/ 196948 h 2025748"/>
                          <a:gd name="connsiteX18" fmla="*/ 3017803 w 3735255"/>
                          <a:gd name="connsiteY18" fmla="*/ 253219 h 2025748"/>
                          <a:gd name="connsiteX19" fmla="*/ 2989668 w 3735255"/>
                          <a:gd name="connsiteY19" fmla="*/ 295422 h 2025748"/>
                          <a:gd name="connsiteX20" fmla="*/ 2975600 w 3735255"/>
                          <a:gd name="connsiteY20" fmla="*/ 337625 h 2025748"/>
                          <a:gd name="connsiteX21" fmla="*/ 2919329 w 3735255"/>
                          <a:gd name="connsiteY21" fmla="*/ 422031 h 2025748"/>
                          <a:gd name="connsiteX22" fmla="*/ 2905261 w 3735255"/>
                          <a:gd name="connsiteY22" fmla="*/ 464234 h 2025748"/>
                          <a:gd name="connsiteX23" fmla="*/ 2848991 w 3735255"/>
                          <a:gd name="connsiteY23" fmla="*/ 562708 h 2025748"/>
                          <a:gd name="connsiteX24" fmla="*/ 2820855 w 3735255"/>
                          <a:gd name="connsiteY24" fmla="*/ 590843 h 2025748"/>
                          <a:gd name="connsiteX25" fmla="*/ 2806788 w 3735255"/>
                          <a:gd name="connsiteY25" fmla="*/ 633046 h 2025748"/>
                          <a:gd name="connsiteX26" fmla="*/ 2694246 w 3735255"/>
                          <a:gd name="connsiteY26" fmla="*/ 633046 h 2025748"/>
                          <a:gd name="connsiteX27" fmla="*/ 2609840 w 3735255"/>
                          <a:gd name="connsiteY27" fmla="*/ 604911 h 2025748"/>
                          <a:gd name="connsiteX28" fmla="*/ 2567637 w 3735255"/>
                          <a:gd name="connsiteY28" fmla="*/ 590843 h 2025748"/>
                          <a:gd name="connsiteX29" fmla="*/ 2469163 w 3735255"/>
                          <a:gd name="connsiteY29" fmla="*/ 562708 h 2025748"/>
                          <a:gd name="connsiteX30" fmla="*/ 1878320 w 3735255"/>
                          <a:gd name="connsiteY30" fmla="*/ 576775 h 2025748"/>
                          <a:gd name="connsiteX31" fmla="*/ 1793914 w 3735255"/>
                          <a:gd name="connsiteY31" fmla="*/ 590843 h 2025748"/>
                          <a:gd name="connsiteX32" fmla="*/ 1751711 w 3735255"/>
                          <a:gd name="connsiteY32" fmla="*/ 618979 h 2025748"/>
                          <a:gd name="connsiteX33" fmla="*/ 1695440 w 3735255"/>
                          <a:gd name="connsiteY33" fmla="*/ 633046 h 2025748"/>
                          <a:gd name="connsiteX34" fmla="*/ 1611034 w 3735255"/>
                          <a:gd name="connsiteY34" fmla="*/ 661182 h 2025748"/>
                          <a:gd name="connsiteX35" fmla="*/ 1540695 w 3735255"/>
                          <a:gd name="connsiteY35" fmla="*/ 675249 h 2025748"/>
                          <a:gd name="connsiteX36" fmla="*/ 1456289 w 3735255"/>
                          <a:gd name="connsiteY36" fmla="*/ 703385 h 2025748"/>
                          <a:gd name="connsiteX37" fmla="*/ 1414086 w 3735255"/>
                          <a:gd name="connsiteY37" fmla="*/ 717452 h 2025748"/>
                          <a:gd name="connsiteX38" fmla="*/ 1343748 w 3735255"/>
                          <a:gd name="connsiteY38" fmla="*/ 759655 h 2025748"/>
                          <a:gd name="connsiteX39" fmla="*/ 1273409 w 3735255"/>
                          <a:gd name="connsiteY39" fmla="*/ 815926 h 2025748"/>
                          <a:gd name="connsiteX40" fmla="*/ 1189003 w 3735255"/>
                          <a:gd name="connsiteY40" fmla="*/ 872197 h 2025748"/>
                          <a:gd name="connsiteX41" fmla="*/ 1146800 w 3735255"/>
                          <a:gd name="connsiteY41" fmla="*/ 900332 h 2025748"/>
                          <a:gd name="connsiteX42" fmla="*/ 1118665 w 3735255"/>
                          <a:gd name="connsiteY42" fmla="*/ 942535 h 2025748"/>
                          <a:gd name="connsiteX43" fmla="*/ 1090529 w 3735255"/>
                          <a:gd name="connsiteY43" fmla="*/ 970671 h 2025748"/>
                          <a:gd name="connsiteX44" fmla="*/ 1034258 w 3735255"/>
                          <a:gd name="connsiteY44" fmla="*/ 1055077 h 2025748"/>
                          <a:gd name="connsiteX45" fmla="*/ 992055 w 3735255"/>
                          <a:gd name="connsiteY45" fmla="*/ 1097280 h 2025748"/>
                          <a:gd name="connsiteX46" fmla="*/ 963920 w 3735255"/>
                          <a:gd name="connsiteY46" fmla="*/ 1139483 h 2025748"/>
                          <a:gd name="connsiteX47" fmla="*/ 907649 w 3735255"/>
                          <a:gd name="connsiteY47" fmla="*/ 1195754 h 2025748"/>
                          <a:gd name="connsiteX48" fmla="*/ 823243 w 3735255"/>
                          <a:gd name="connsiteY48" fmla="*/ 1294228 h 2025748"/>
                          <a:gd name="connsiteX49" fmla="*/ 781040 w 3735255"/>
                          <a:gd name="connsiteY49" fmla="*/ 1336431 h 2025748"/>
                          <a:gd name="connsiteX50" fmla="*/ 682566 w 3735255"/>
                          <a:gd name="connsiteY50" fmla="*/ 1378634 h 2025748"/>
                          <a:gd name="connsiteX51" fmla="*/ 598160 w 3735255"/>
                          <a:gd name="connsiteY51" fmla="*/ 1448972 h 2025748"/>
                          <a:gd name="connsiteX52" fmla="*/ 499686 w 3735255"/>
                          <a:gd name="connsiteY52" fmla="*/ 1505243 h 2025748"/>
                          <a:gd name="connsiteX53" fmla="*/ 415280 w 3735255"/>
                          <a:gd name="connsiteY53" fmla="*/ 1547446 h 2025748"/>
                          <a:gd name="connsiteX54" fmla="*/ 330874 w 3735255"/>
                          <a:gd name="connsiteY54" fmla="*/ 1575582 h 2025748"/>
                          <a:gd name="connsiteX55" fmla="*/ 260535 w 3735255"/>
                          <a:gd name="connsiteY55" fmla="*/ 1589649 h 2025748"/>
                          <a:gd name="connsiteX56" fmla="*/ 204265 w 3735255"/>
                          <a:gd name="connsiteY56" fmla="*/ 1603717 h 2025748"/>
                          <a:gd name="connsiteX57" fmla="*/ 7317 w 3735255"/>
                          <a:gd name="connsiteY57" fmla="*/ 1645920 h 2025748"/>
                          <a:gd name="connsiteX58" fmla="*/ 91723 w 3735255"/>
                          <a:gd name="connsiteY58" fmla="*/ 1659988 h 2025748"/>
                          <a:gd name="connsiteX59" fmla="*/ 218332 w 3735255"/>
                          <a:gd name="connsiteY59" fmla="*/ 1674055 h 2025748"/>
                          <a:gd name="connsiteX60" fmla="*/ 302738 w 3735255"/>
                          <a:gd name="connsiteY60" fmla="*/ 1702191 h 2025748"/>
                          <a:gd name="connsiteX61" fmla="*/ 471551 w 3735255"/>
                          <a:gd name="connsiteY61" fmla="*/ 1716259 h 2025748"/>
                          <a:gd name="connsiteX62" fmla="*/ 612228 w 3735255"/>
                          <a:gd name="connsiteY62" fmla="*/ 1744394 h 2025748"/>
                          <a:gd name="connsiteX63" fmla="*/ 766972 w 3735255"/>
                          <a:gd name="connsiteY63" fmla="*/ 1786597 h 2025748"/>
                          <a:gd name="connsiteX64" fmla="*/ 809175 w 3735255"/>
                          <a:gd name="connsiteY64" fmla="*/ 1800665 h 2025748"/>
                          <a:gd name="connsiteX65" fmla="*/ 865446 w 3735255"/>
                          <a:gd name="connsiteY65" fmla="*/ 1814732 h 2025748"/>
                          <a:gd name="connsiteX66" fmla="*/ 921717 w 3735255"/>
                          <a:gd name="connsiteY66" fmla="*/ 1842868 h 2025748"/>
                          <a:gd name="connsiteX67" fmla="*/ 1034258 w 3735255"/>
                          <a:gd name="connsiteY67" fmla="*/ 1871003 h 2025748"/>
                          <a:gd name="connsiteX68" fmla="*/ 1076461 w 3735255"/>
                          <a:gd name="connsiteY68" fmla="*/ 1885071 h 2025748"/>
                          <a:gd name="connsiteX69" fmla="*/ 1160868 w 3735255"/>
                          <a:gd name="connsiteY69" fmla="*/ 1899139 h 2025748"/>
                          <a:gd name="connsiteX70" fmla="*/ 1217138 w 3735255"/>
                          <a:gd name="connsiteY70" fmla="*/ 1913206 h 2025748"/>
                          <a:gd name="connsiteX71" fmla="*/ 1287477 w 3735255"/>
                          <a:gd name="connsiteY71" fmla="*/ 1927274 h 2025748"/>
                          <a:gd name="connsiteX72" fmla="*/ 1329680 w 3735255"/>
                          <a:gd name="connsiteY72" fmla="*/ 1941342 h 2025748"/>
                          <a:gd name="connsiteX73" fmla="*/ 1611034 w 3735255"/>
                          <a:gd name="connsiteY73" fmla="*/ 1969477 h 2025748"/>
                          <a:gd name="connsiteX74" fmla="*/ 1962726 w 3735255"/>
                          <a:gd name="connsiteY74" fmla="*/ 1997612 h 2025748"/>
                          <a:gd name="connsiteX75" fmla="*/ 2047132 w 3735255"/>
                          <a:gd name="connsiteY75" fmla="*/ 2011680 h 2025748"/>
                          <a:gd name="connsiteX76" fmla="*/ 2159674 w 3735255"/>
                          <a:gd name="connsiteY76" fmla="*/ 2025748 h 2025748"/>
                          <a:gd name="connsiteX77" fmla="*/ 2342554 w 3735255"/>
                          <a:gd name="connsiteY77" fmla="*/ 2011680 h 2025748"/>
                          <a:gd name="connsiteX78" fmla="*/ 2384757 w 3735255"/>
                          <a:gd name="connsiteY78" fmla="*/ 1997612 h 2025748"/>
                          <a:gd name="connsiteX79" fmla="*/ 2441028 w 3735255"/>
                          <a:gd name="connsiteY79" fmla="*/ 1983545 h 2025748"/>
                          <a:gd name="connsiteX80" fmla="*/ 2511366 w 3735255"/>
                          <a:gd name="connsiteY80" fmla="*/ 1969477 h 2025748"/>
                          <a:gd name="connsiteX81" fmla="*/ 2652043 w 3735255"/>
                          <a:gd name="connsiteY81" fmla="*/ 1927274 h 2025748"/>
                          <a:gd name="connsiteX82" fmla="*/ 2736449 w 3735255"/>
                          <a:gd name="connsiteY82" fmla="*/ 1913206 h 2025748"/>
                          <a:gd name="connsiteX83" fmla="*/ 2778652 w 3735255"/>
                          <a:gd name="connsiteY83" fmla="*/ 1885071 h 2025748"/>
                          <a:gd name="connsiteX84" fmla="*/ 2806788 w 3735255"/>
                          <a:gd name="connsiteY84" fmla="*/ 1856935 h 2025748"/>
                          <a:gd name="connsiteX85" fmla="*/ 2891194 w 3735255"/>
                          <a:gd name="connsiteY85" fmla="*/ 1828800 h 2025748"/>
                          <a:gd name="connsiteX86" fmla="*/ 2975600 w 3735255"/>
                          <a:gd name="connsiteY86" fmla="*/ 1786597 h 2025748"/>
                          <a:gd name="connsiteX87" fmla="*/ 3045938 w 3735255"/>
                          <a:gd name="connsiteY87" fmla="*/ 1730326 h 2025748"/>
                          <a:gd name="connsiteX88" fmla="*/ 3102209 w 3735255"/>
                          <a:gd name="connsiteY88" fmla="*/ 1702191 h 2025748"/>
                          <a:gd name="connsiteX89" fmla="*/ 3116277 w 3735255"/>
                          <a:gd name="connsiteY89" fmla="*/ 1659988 h 2025748"/>
                          <a:gd name="connsiteX90" fmla="*/ 3144412 w 3735255"/>
                          <a:gd name="connsiteY90" fmla="*/ 1631852 h 2025748"/>
                          <a:gd name="connsiteX91" fmla="*/ 3172548 w 3735255"/>
                          <a:gd name="connsiteY91" fmla="*/ 1420837 h 2025748"/>
                          <a:gd name="connsiteX92" fmla="*/ 3186615 w 3735255"/>
                          <a:gd name="connsiteY92" fmla="*/ 1378634 h 2025748"/>
                          <a:gd name="connsiteX93" fmla="*/ 3200683 w 3735255"/>
                          <a:gd name="connsiteY93" fmla="*/ 1322363 h 2025748"/>
                          <a:gd name="connsiteX94" fmla="*/ 3256954 w 3735255"/>
                          <a:gd name="connsiteY94" fmla="*/ 1237957 h 2025748"/>
                          <a:gd name="connsiteX95" fmla="*/ 3327292 w 3735255"/>
                          <a:gd name="connsiteY95" fmla="*/ 1167619 h 2025748"/>
                          <a:gd name="connsiteX96" fmla="*/ 3467969 w 3735255"/>
                          <a:gd name="connsiteY96" fmla="*/ 1153551 h 2025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</a:cxnLst>
                        <a:rect l="l" t="t" r="r" b="b"/>
                        <a:pathLst>
                          <a:path w="3735255" h="2025748">
                            <a:moveTo>
                              <a:pt x="3721188" y="689317"/>
                            </a:moveTo>
                            <a:cubicBezTo>
                              <a:pt x="3725877" y="675249"/>
                              <a:pt x="3735255" y="661943"/>
                              <a:pt x="3735255" y="647114"/>
                            </a:cubicBezTo>
                            <a:cubicBezTo>
                              <a:pt x="3735255" y="632285"/>
                              <a:pt x="3724784" y="619297"/>
                              <a:pt x="3721188" y="604911"/>
                            </a:cubicBezTo>
                            <a:cubicBezTo>
                              <a:pt x="3715389" y="581714"/>
                              <a:pt x="3713411" y="557640"/>
                              <a:pt x="3707120" y="534572"/>
                            </a:cubicBezTo>
                            <a:cubicBezTo>
                              <a:pt x="3699317" y="505960"/>
                              <a:pt x="3686178" y="478938"/>
                              <a:pt x="3678985" y="450166"/>
                            </a:cubicBezTo>
                            <a:cubicBezTo>
                              <a:pt x="3674296" y="431409"/>
                              <a:pt x="3670473" y="412414"/>
                              <a:pt x="3664917" y="393895"/>
                            </a:cubicBezTo>
                            <a:cubicBezTo>
                              <a:pt x="3656395" y="365488"/>
                              <a:pt x="3642597" y="338570"/>
                              <a:pt x="3636781" y="309489"/>
                            </a:cubicBezTo>
                            <a:cubicBezTo>
                              <a:pt x="3634276" y="296965"/>
                              <a:pt x="3616098" y="200267"/>
                              <a:pt x="3608646" y="182880"/>
                            </a:cubicBezTo>
                            <a:cubicBezTo>
                              <a:pt x="3601986" y="167340"/>
                              <a:pt x="3588072" y="155799"/>
                              <a:pt x="3580511" y="140677"/>
                            </a:cubicBezTo>
                            <a:cubicBezTo>
                              <a:pt x="3573879" y="127414"/>
                              <a:pt x="3573075" y="111737"/>
                              <a:pt x="3566443" y="98474"/>
                            </a:cubicBezTo>
                            <a:cubicBezTo>
                              <a:pt x="3559816" y="85220"/>
                              <a:pt x="3527619" y="36858"/>
                              <a:pt x="3510172" y="28135"/>
                            </a:cubicBezTo>
                            <a:cubicBezTo>
                              <a:pt x="3483646" y="14872"/>
                              <a:pt x="3425766" y="0"/>
                              <a:pt x="3425766" y="0"/>
                            </a:cubicBezTo>
                            <a:cubicBezTo>
                              <a:pt x="3374184" y="4689"/>
                              <a:pt x="3322027" y="5067"/>
                              <a:pt x="3271021" y="14068"/>
                            </a:cubicBezTo>
                            <a:cubicBezTo>
                              <a:pt x="3241815" y="19222"/>
                              <a:pt x="3214750" y="32825"/>
                              <a:pt x="3186615" y="42203"/>
                            </a:cubicBezTo>
                            <a:cubicBezTo>
                              <a:pt x="3172547" y="46892"/>
                              <a:pt x="3156750" y="48046"/>
                              <a:pt x="3144412" y="56271"/>
                            </a:cubicBezTo>
                            <a:cubicBezTo>
                              <a:pt x="3091173" y="91763"/>
                              <a:pt x="3114164" y="72451"/>
                              <a:pt x="3074074" y="112542"/>
                            </a:cubicBezTo>
                            <a:cubicBezTo>
                              <a:pt x="3069385" y="131299"/>
                              <a:pt x="3068652" y="151519"/>
                              <a:pt x="3060006" y="168812"/>
                            </a:cubicBezTo>
                            <a:cubicBezTo>
                              <a:pt x="3054075" y="180675"/>
                              <a:pt x="3037802" y="185085"/>
                              <a:pt x="3031871" y="196948"/>
                            </a:cubicBezTo>
                            <a:cubicBezTo>
                              <a:pt x="3023225" y="214241"/>
                              <a:pt x="3025419" y="235448"/>
                              <a:pt x="3017803" y="253219"/>
                            </a:cubicBezTo>
                            <a:cubicBezTo>
                              <a:pt x="3011143" y="268759"/>
                              <a:pt x="2997229" y="280300"/>
                              <a:pt x="2989668" y="295422"/>
                            </a:cubicBezTo>
                            <a:cubicBezTo>
                              <a:pt x="2983036" y="308685"/>
                              <a:pt x="2982801" y="324662"/>
                              <a:pt x="2975600" y="337625"/>
                            </a:cubicBezTo>
                            <a:cubicBezTo>
                              <a:pt x="2959178" y="367184"/>
                              <a:pt x="2930022" y="389952"/>
                              <a:pt x="2919329" y="422031"/>
                            </a:cubicBezTo>
                            <a:cubicBezTo>
                              <a:pt x="2914640" y="436099"/>
                              <a:pt x="2911102" y="450604"/>
                              <a:pt x="2905261" y="464234"/>
                            </a:cubicBezTo>
                            <a:cubicBezTo>
                              <a:pt x="2891931" y="495337"/>
                              <a:pt x="2870726" y="535539"/>
                              <a:pt x="2848991" y="562708"/>
                            </a:cubicBezTo>
                            <a:cubicBezTo>
                              <a:pt x="2840705" y="573065"/>
                              <a:pt x="2830234" y="581465"/>
                              <a:pt x="2820855" y="590843"/>
                            </a:cubicBezTo>
                            <a:cubicBezTo>
                              <a:pt x="2816166" y="604911"/>
                              <a:pt x="2818367" y="623783"/>
                              <a:pt x="2806788" y="633046"/>
                            </a:cubicBezTo>
                            <a:cubicBezTo>
                              <a:pt x="2772684" y="660329"/>
                              <a:pt x="2728350" y="643277"/>
                              <a:pt x="2694246" y="633046"/>
                            </a:cubicBezTo>
                            <a:cubicBezTo>
                              <a:pt x="2665840" y="624524"/>
                              <a:pt x="2637975" y="614289"/>
                              <a:pt x="2609840" y="604911"/>
                            </a:cubicBezTo>
                            <a:cubicBezTo>
                              <a:pt x="2595772" y="600222"/>
                              <a:pt x="2582023" y="594440"/>
                              <a:pt x="2567637" y="590843"/>
                            </a:cubicBezTo>
                            <a:cubicBezTo>
                              <a:pt x="2496980" y="573178"/>
                              <a:pt x="2529708" y="582889"/>
                              <a:pt x="2469163" y="562708"/>
                            </a:cubicBezTo>
                            <a:lnTo>
                              <a:pt x="1878320" y="576775"/>
                            </a:lnTo>
                            <a:cubicBezTo>
                              <a:pt x="1849821" y="577962"/>
                              <a:pt x="1820974" y="581823"/>
                              <a:pt x="1793914" y="590843"/>
                            </a:cubicBezTo>
                            <a:cubicBezTo>
                              <a:pt x="1777874" y="596190"/>
                              <a:pt x="1767251" y="612319"/>
                              <a:pt x="1751711" y="618979"/>
                            </a:cubicBezTo>
                            <a:cubicBezTo>
                              <a:pt x="1733940" y="626595"/>
                              <a:pt x="1713959" y="627490"/>
                              <a:pt x="1695440" y="633046"/>
                            </a:cubicBezTo>
                            <a:cubicBezTo>
                              <a:pt x="1667033" y="641568"/>
                              <a:pt x="1640115" y="655366"/>
                              <a:pt x="1611034" y="661182"/>
                            </a:cubicBezTo>
                            <a:cubicBezTo>
                              <a:pt x="1587588" y="665871"/>
                              <a:pt x="1563763" y="668958"/>
                              <a:pt x="1540695" y="675249"/>
                            </a:cubicBezTo>
                            <a:cubicBezTo>
                              <a:pt x="1512083" y="683052"/>
                              <a:pt x="1484424" y="694007"/>
                              <a:pt x="1456289" y="703385"/>
                            </a:cubicBezTo>
                            <a:lnTo>
                              <a:pt x="1414086" y="717452"/>
                            </a:lnTo>
                            <a:cubicBezTo>
                              <a:pt x="1359131" y="772409"/>
                              <a:pt x="1416796" y="723131"/>
                              <a:pt x="1343748" y="759655"/>
                            </a:cubicBezTo>
                            <a:cubicBezTo>
                              <a:pt x="1274904" y="794077"/>
                              <a:pt x="1325742" y="776676"/>
                              <a:pt x="1273409" y="815926"/>
                            </a:cubicBezTo>
                            <a:cubicBezTo>
                              <a:pt x="1246357" y="836215"/>
                              <a:pt x="1217138" y="853440"/>
                              <a:pt x="1189003" y="872197"/>
                            </a:cubicBezTo>
                            <a:lnTo>
                              <a:pt x="1146800" y="900332"/>
                            </a:lnTo>
                            <a:cubicBezTo>
                              <a:pt x="1137422" y="914400"/>
                              <a:pt x="1129227" y="929333"/>
                              <a:pt x="1118665" y="942535"/>
                            </a:cubicBezTo>
                            <a:cubicBezTo>
                              <a:pt x="1110379" y="952892"/>
                              <a:pt x="1098487" y="960060"/>
                              <a:pt x="1090529" y="970671"/>
                            </a:cubicBezTo>
                            <a:cubicBezTo>
                              <a:pt x="1070240" y="997723"/>
                              <a:pt x="1058168" y="1031167"/>
                              <a:pt x="1034258" y="1055077"/>
                            </a:cubicBezTo>
                            <a:cubicBezTo>
                              <a:pt x="1020190" y="1069145"/>
                              <a:pt x="1004791" y="1081996"/>
                              <a:pt x="992055" y="1097280"/>
                            </a:cubicBezTo>
                            <a:cubicBezTo>
                              <a:pt x="981231" y="1110268"/>
                              <a:pt x="974923" y="1126646"/>
                              <a:pt x="963920" y="1139483"/>
                            </a:cubicBezTo>
                            <a:cubicBezTo>
                              <a:pt x="946657" y="1159623"/>
                              <a:pt x="922363" y="1173683"/>
                              <a:pt x="907649" y="1195754"/>
                            </a:cubicBezTo>
                            <a:cubicBezTo>
                              <a:pt x="864800" y="1260028"/>
                              <a:pt x="891469" y="1226002"/>
                              <a:pt x="823243" y="1294228"/>
                            </a:cubicBezTo>
                            <a:cubicBezTo>
                              <a:pt x="809175" y="1308296"/>
                              <a:pt x="798834" y="1327534"/>
                              <a:pt x="781040" y="1336431"/>
                            </a:cubicBezTo>
                            <a:cubicBezTo>
                              <a:pt x="711506" y="1371197"/>
                              <a:pt x="744664" y="1357934"/>
                              <a:pt x="682566" y="1378634"/>
                            </a:cubicBezTo>
                            <a:cubicBezTo>
                              <a:pt x="580516" y="1514701"/>
                              <a:pt x="694829" y="1384527"/>
                              <a:pt x="598160" y="1448972"/>
                            </a:cubicBezTo>
                            <a:cubicBezTo>
                              <a:pt x="497584" y="1516022"/>
                              <a:pt x="618700" y="1475489"/>
                              <a:pt x="499686" y="1505243"/>
                            </a:cubicBezTo>
                            <a:cubicBezTo>
                              <a:pt x="454491" y="1550439"/>
                              <a:pt x="489358" y="1525223"/>
                              <a:pt x="415280" y="1547446"/>
                            </a:cubicBezTo>
                            <a:cubicBezTo>
                              <a:pt x="386873" y="1555968"/>
                              <a:pt x="359955" y="1569766"/>
                              <a:pt x="330874" y="1575582"/>
                            </a:cubicBezTo>
                            <a:cubicBezTo>
                              <a:pt x="307428" y="1580271"/>
                              <a:pt x="283876" y="1584462"/>
                              <a:pt x="260535" y="1589649"/>
                            </a:cubicBezTo>
                            <a:cubicBezTo>
                              <a:pt x="241661" y="1593843"/>
                              <a:pt x="223224" y="1599925"/>
                              <a:pt x="204265" y="1603717"/>
                            </a:cubicBezTo>
                            <a:cubicBezTo>
                              <a:pt x="0" y="1644571"/>
                              <a:pt x="258308" y="1583173"/>
                              <a:pt x="7317" y="1645920"/>
                            </a:cubicBezTo>
                            <a:cubicBezTo>
                              <a:pt x="35452" y="1650609"/>
                              <a:pt x="63450" y="1656218"/>
                              <a:pt x="91723" y="1659988"/>
                            </a:cubicBezTo>
                            <a:cubicBezTo>
                              <a:pt x="133813" y="1665600"/>
                              <a:pt x="176694" y="1665727"/>
                              <a:pt x="218332" y="1674055"/>
                            </a:cubicBezTo>
                            <a:cubicBezTo>
                              <a:pt x="247413" y="1679871"/>
                              <a:pt x="273484" y="1697315"/>
                              <a:pt x="302738" y="1702191"/>
                            </a:cubicBezTo>
                            <a:cubicBezTo>
                              <a:pt x="358436" y="1711474"/>
                              <a:pt x="415280" y="1711570"/>
                              <a:pt x="471551" y="1716259"/>
                            </a:cubicBezTo>
                            <a:cubicBezTo>
                              <a:pt x="518443" y="1725637"/>
                              <a:pt x="566861" y="1729272"/>
                              <a:pt x="612228" y="1744394"/>
                            </a:cubicBezTo>
                            <a:cubicBezTo>
                              <a:pt x="793317" y="1804756"/>
                              <a:pt x="607892" y="1746826"/>
                              <a:pt x="766972" y="1786597"/>
                            </a:cubicBezTo>
                            <a:cubicBezTo>
                              <a:pt x="781358" y="1790194"/>
                              <a:pt x="794917" y="1796591"/>
                              <a:pt x="809175" y="1800665"/>
                            </a:cubicBezTo>
                            <a:cubicBezTo>
                              <a:pt x="827765" y="1805976"/>
                              <a:pt x="846689" y="1810043"/>
                              <a:pt x="865446" y="1814732"/>
                            </a:cubicBezTo>
                            <a:cubicBezTo>
                              <a:pt x="884203" y="1824111"/>
                              <a:pt x="902442" y="1834607"/>
                              <a:pt x="921717" y="1842868"/>
                            </a:cubicBezTo>
                            <a:cubicBezTo>
                              <a:pt x="966731" y="1862159"/>
                              <a:pt x="981424" y="1857794"/>
                              <a:pt x="1034258" y="1871003"/>
                            </a:cubicBezTo>
                            <a:cubicBezTo>
                              <a:pt x="1048644" y="1874600"/>
                              <a:pt x="1061985" y="1881854"/>
                              <a:pt x="1076461" y="1885071"/>
                            </a:cubicBezTo>
                            <a:cubicBezTo>
                              <a:pt x="1104306" y="1891259"/>
                              <a:pt x="1132898" y="1893545"/>
                              <a:pt x="1160868" y="1899139"/>
                            </a:cubicBezTo>
                            <a:cubicBezTo>
                              <a:pt x="1179826" y="1902931"/>
                              <a:pt x="1198264" y="1909012"/>
                              <a:pt x="1217138" y="1913206"/>
                            </a:cubicBezTo>
                            <a:cubicBezTo>
                              <a:pt x="1240479" y="1918393"/>
                              <a:pt x="1264280" y="1921475"/>
                              <a:pt x="1287477" y="1927274"/>
                            </a:cubicBezTo>
                            <a:cubicBezTo>
                              <a:pt x="1301863" y="1930871"/>
                              <a:pt x="1315139" y="1938434"/>
                              <a:pt x="1329680" y="1941342"/>
                            </a:cubicBezTo>
                            <a:cubicBezTo>
                              <a:pt x="1414850" y="1958376"/>
                              <a:pt x="1531229" y="1963338"/>
                              <a:pt x="1611034" y="1969477"/>
                            </a:cubicBezTo>
                            <a:cubicBezTo>
                              <a:pt x="1755825" y="2017742"/>
                              <a:pt x="1606261" y="1972151"/>
                              <a:pt x="1962726" y="1997612"/>
                            </a:cubicBezTo>
                            <a:cubicBezTo>
                              <a:pt x="1991177" y="1999644"/>
                              <a:pt x="2018895" y="2007646"/>
                              <a:pt x="2047132" y="2011680"/>
                            </a:cubicBezTo>
                            <a:cubicBezTo>
                              <a:pt x="2084558" y="2017027"/>
                              <a:pt x="2122160" y="2021059"/>
                              <a:pt x="2159674" y="2025748"/>
                            </a:cubicBezTo>
                            <a:cubicBezTo>
                              <a:pt x="2220634" y="2021059"/>
                              <a:pt x="2281886" y="2019264"/>
                              <a:pt x="2342554" y="2011680"/>
                            </a:cubicBezTo>
                            <a:cubicBezTo>
                              <a:pt x="2357268" y="2009841"/>
                              <a:pt x="2370499" y="2001686"/>
                              <a:pt x="2384757" y="1997612"/>
                            </a:cubicBezTo>
                            <a:cubicBezTo>
                              <a:pt x="2403347" y="1992301"/>
                              <a:pt x="2422154" y="1987739"/>
                              <a:pt x="2441028" y="1983545"/>
                            </a:cubicBezTo>
                            <a:cubicBezTo>
                              <a:pt x="2464369" y="1978358"/>
                              <a:pt x="2488298" y="1975768"/>
                              <a:pt x="2511366" y="1969477"/>
                            </a:cubicBezTo>
                            <a:cubicBezTo>
                              <a:pt x="2610047" y="1942564"/>
                              <a:pt x="2569652" y="1943753"/>
                              <a:pt x="2652043" y="1927274"/>
                            </a:cubicBezTo>
                            <a:cubicBezTo>
                              <a:pt x="2680013" y="1921680"/>
                              <a:pt x="2708314" y="1917895"/>
                              <a:pt x="2736449" y="1913206"/>
                            </a:cubicBezTo>
                            <a:cubicBezTo>
                              <a:pt x="2750517" y="1903828"/>
                              <a:pt x="2765450" y="1895633"/>
                              <a:pt x="2778652" y="1885071"/>
                            </a:cubicBezTo>
                            <a:cubicBezTo>
                              <a:pt x="2789009" y="1876785"/>
                              <a:pt x="2794925" y="1862867"/>
                              <a:pt x="2806788" y="1856935"/>
                            </a:cubicBezTo>
                            <a:cubicBezTo>
                              <a:pt x="2833314" y="1843672"/>
                              <a:pt x="2866518" y="1845251"/>
                              <a:pt x="2891194" y="1828800"/>
                            </a:cubicBezTo>
                            <a:cubicBezTo>
                              <a:pt x="3012142" y="1748169"/>
                              <a:pt x="2859115" y="1844840"/>
                              <a:pt x="2975600" y="1786597"/>
                            </a:cubicBezTo>
                            <a:cubicBezTo>
                              <a:pt x="3077820" y="1735487"/>
                              <a:pt x="2967424" y="1782669"/>
                              <a:pt x="3045938" y="1730326"/>
                            </a:cubicBezTo>
                            <a:cubicBezTo>
                              <a:pt x="3063387" y="1718693"/>
                              <a:pt x="3083452" y="1711569"/>
                              <a:pt x="3102209" y="1702191"/>
                            </a:cubicBezTo>
                            <a:cubicBezTo>
                              <a:pt x="3106898" y="1688123"/>
                              <a:pt x="3108648" y="1672704"/>
                              <a:pt x="3116277" y="1659988"/>
                            </a:cubicBezTo>
                            <a:cubicBezTo>
                              <a:pt x="3123101" y="1648615"/>
                              <a:pt x="3140218" y="1644435"/>
                              <a:pt x="3144412" y="1631852"/>
                            </a:cubicBezTo>
                            <a:cubicBezTo>
                              <a:pt x="3148709" y="1618960"/>
                              <a:pt x="3171604" y="1426029"/>
                              <a:pt x="3172548" y="1420837"/>
                            </a:cubicBezTo>
                            <a:cubicBezTo>
                              <a:pt x="3175201" y="1406248"/>
                              <a:pt x="3182541" y="1392892"/>
                              <a:pt x="3186615" y="1378634"/>
                            </a:cubicBezTo>
                            <a:cubicBezTo>
                              <a:pt x="3191926" y="1360044"/>
                              <a:pt x="3192036" y="1339656"/>
                              <a:pt x="3200683" y="1322363"/>
                            </a:cubicBezTo>
                            <a:cubicBezTo>
                              <a:pt x="3215805" y="1292118"/>
                              <a:pt x="3238197" y="1266092"/>
                              <a:pt x="3256954" y="1237957"/>
                            </a:cubicBezTo>
                            <a:cubicBezTo>
                              <a:pt x="3285090" y="1195753"/>
                              <a:pt x="3280399" y="1191066"/>
                              <a:pt x="3327292" y="1167619"/>
                            </a:cubicBezTo>
                            <a:cubicBezTo>
                              <a:pt x="3376189" y="1143171"/>
                              <a:pt x="3408781" y="1153551"/>
                              <a:pt x="3467969" y="1153551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52" name="Freeform 2251"/>
                      <p:cNvSpPr/>
                      <p:nvPr/>
                    </p:nvSpPr>
                    <p:spPr>
                      <a:xfrm>
                        <a:off x="184489" y="2827606"/>
                        <a:ext cx="2854133" cy="1223889"/>
                      </a:xfrm>
                      <a:custGeom>
                        <a:avLst/>
                        <a:gdLst>
                          <a:gd name="connsiteX0" fmla="*/ 2221086 w 2854133"/>
                          <a:gd name="connsiteY0" fmla="*/ 56271 h 1223889"/>
                          <a:gd name="connsiteX1" fmla="*/ 2178883 w 2854133"/>
                          <a:gd name="connsiteY1" fmla="*/ 42203 h 1223889"/>
                          <a:gd name="connsiteX2" fmla="*/ 2066342 w 2854133"/>
                          <a:gd name="connsiteY2" fmla="*/ 14068 h 1223889"/>
                          <a:gd name="connsiteX3" fmla="*/ 2024139 w 2854133"/>
                          <a:gd name="connsiteY3" fmla="*/ 0 h 1223889"/>
                          <a:gd name="connsiteX4" fmla="*/ 1799056 w 2854133"/>
                          <a:gd name="connsiteY4" fmla="*/ 14068 h 1223889"/>
                          <a:gd name="connsiteX5" fmla="*/ 1686514 w 2854133"/>
                          <a:gd name="connsiteY5" fmla="*/ 42203 h 1223889"/>
                          <a:gd name="connsiteX6" fmla="*/ 1602108 w 2854133"/>
                          <a:gd name="connsiteY6" fmla="*/ 56271 h 1223889"/>
                          <a:gd name="connsiteX7" fmla="*/ 1517702 w 2854133"/>
                          <a:gd name="connsiteY7" fmla="*/ 84406 h 1223889"/>
                          <a:gd name="connsiteX8" fmla="*/ 1475499 w 2854133"/>
                          <a:gd name="connsiteY8" fmla="*/ 98474 h 1223889"/>
                          <a:gd name="connsiteX9" fmla="*/ 1433296 w 2854133"/>
                          <a:gd name="connsiteY9" fmla="*/ 126609 h 1223889"/>
                          <a:gd name="connsiteX10" fmla="*/ 1348889 w 2854133"/>
                          <a:gd name="connsiteY10" fmla="*/ 140677 h 1223889"/>
                          <a:gd name="connsiteX11" fmla="*/ 1264483 w 2854133"/>
                          <a:gd name="connsiteY11" fmla="*/ 168812 h 1223889"/>
                          <a:gd name="connsiteX12" fmla="*/ 1222280 w 2854133"/>
                          <a:gd name="connsiteY12" fmla="*/ 182880 h 1223889"/>
                          <a:gd name="connsiteX13" fmla="*/ 1151942 w 2854133"/>
                          <a:gd name="connsiteY13" fmla="*/ 196948 h 1223889"/>
                          <a:gd name="connsiteX14" fmla="*/ 1025333 w 2854133"/>
                          <a:gd name="connsiteY14" fmla="*/ 239151 h 1223889"/>
                          <a:gd name="connsiteX15" fmla="*/ 983129 w 2854133"/>
                          <a:gd name="connsiteY15" fmla="*/ 253219 h 1223889"/>
                          <a:gd name="connsiteX16" fmla="*/ 870588 w 2854133"/>
                          <a:gd name="connsiteY16" fmla="*/ 281354 h 1223889"/>
                          <a:gd name="connsiteX17" fmla="*/ 814317 w 2854133"/>
                          <a:gd name="connsiteY17" fmla="*/ 295422 h 1223889"/>
                          <a:gd name="connsiteX18" fmla="*/ 729911 w 2854133"/>
                          <a:gd name="connsiteY18" fmla="*/ 323557 h 1223889"/>
                          <a:gd name="connsiteX19" fmla="*/ 687708 w 2854133"/>
                          <a:gd name="connsiteY19" fmla="*/ 351692 h 1223889"/>
                          <a:gd name="connsiteX20" fmla="*/ 547031 w 2854133"/>
                          <a:gd name="connsiteY20" fmla="*/ 393896 h 1223889"/>
                          <a:gd name="connsiteX21" fmla="*/ 448557 w 2854133"/>
                          <a:gd name="connsiteY21" fmla="*/ 422031 h 1223889"/>
                          <a:gd name="connsiteX22" fmla="*/ 251609 w 2854133"/>
                          <a:gd name="connsiteY22" fmla="*/ 436099 h 1223889"/>
                          <a:gd name="connsiteX23" fmla="*/ 195339 w 2854133"/>
                          <a:gd name="connsiteY23" fmla="*/ 450166 h 1223889"/>
                          <a:gd name="connsiteX24" fmla="*/ 125000 w 2854133"/>
                          <a:gd name="connsiteY24" fmla="*/ 464234 h 1223889"/>
                          <a:gd name="connsiteX25" fmla="*/ 82797 w 2854133"/>
                          <a:gd name="connsiteY25" fmla="*/ 478302 h 1223889"/>
                          <a:gd name="connsiteX26" fmla="*/ 54662 w 2854133"/>
                          <a:gd name="connsiteY26" fmla="*/ 703385 h 1223889"/>
                          <a:gd name="connsiteX27" fmla="*/ 96865 w 2854133"/>
                          <a:gd name="connsiteY27" fmla="*/ 689317 h 1223889"/>
                          <a:gd name="connsiteX28" fmla="*/ 125000 w 2854133"/>
                          <a:gd name="connsiteY28" fmla="*/ 759656 h 1223889"/>
                          <a:gd name="connsiteX29" fmla="*/ 40594 w 2854133"/>
                          <a:gd name="connsiteY29" fmla="*/ 829994 h 1223889"/>
                          <a:gd name="connsiteX30" fmla="*/ 96865 w 2854133"/>
                          <a:gd name="connsiteY30" fmla="*/ 858129 h 1223889"/>
                          <a:gd name="connsiteX31" fmla="*/ 139068 w 2854133"/>
                          <a:gd name="connsiteY31" fmla="*/ 872197 h 1223889"/>
                          <a:gd name="connsiteX32" fmla="*/ 82797 w 2854133"/>
                          <a:gd name="connsiteY32" fmla="*/ 984739 h 1223889"/>
                          <a:gd name="connsiteX33" fmla="*/ 68729 w 2854133"/>
                          <a:gd name="connsiteY33" fmla="*/ 1041009 h 1223889"/>
                          <a:gd name="connsiteX34" fmla="*/ 54662 w 2854133"/>
                          <a:gd name="connsiteY34" fmla="*/ 1083212 h 1223889"/>
                          <a:gd name="connsiteX35" fmla="*/ 96865 w 2854133"/>
                          <a:gd name="connsiteY35" fmla="*/ 1181686 h 1223889"/>
                          <a:gd name="connsiteX36" fmla="*/ 139068 w 2854133"/>
                          <a:gd name="connsiteY36" fmla="*/ 1195754 h 1223889"/>
                          <a:gd name="connsiteX37" fmla="*/ 181271 w 2854133"/>
                          <a:gd name="connsiteY37" fmla="*/ 1223889 h 1223889"/>
                          <a:gd name="connsiteX38" fmla="*/ 293813 w 2854133"/>
                          <a:gd name="connsiteY38" fmla="*/ 1209822 h 1223889"/>
                          <a:gd name="connsiteX39" fmla="*/ 378219 w 2854133"/>
                          <a:gd name="connsiteY39" fmla="*/ 1153551 h 1223889"/>
                          <a:gd name="connsiteX40" fmla="*/ 420422 w 2854133"/>
                          <a:gd name="connsiteY40" fmla="*/ 1125416 h 1223889"/>
                          <a:gd name="connsiteX41" fmla="*/ 518896 w 2854133"/>
                          <a:gd name="connsiteY41" fmla="*/ 1097280 h 1223889"/>
                          <a:gd name="connsiteX42" fmla="*/ 603302 w 2854133"/>
                          <a:gd name="connsiteY42" fmla="*/ 1041009 h 1223889"/>
                          <a:gd name="connsiteX43" fmla="*/ 715843 w 2854133"/>
                          <a:gd name="connsiteY43" fmla="*/ 1012874 h 1223889"/>
                          <a:gd name="connsiteX44" fmla="*/ 758046 w 2854133"/>
                          <a:gd name="connsiteY44" fmla="*/ 998806 h 1223889"/>
                          <a:gd name="connsiteX45" fmla="*/ 1067536 w 2854133"/>
                          <a:gd name="connsiteY45" fmla="*/ 984739 h 1223889"/>
                          <a:gd name="connsiteX46" fmla="*/ 1166009 w 2854133"/>
                          <a:gd name="connsiteY46" fmla="*/ 970671 h 1223889"/>
                          <a:gd name="connsiteX47" fmla="*/ 1545837 w 2854133"/>
                          <a:gd name="connsiteY47" fmla="*/ 942536 h 1223889"/>
                          <a:gd name="connsiteX48" fmla="*/ 1588040 w 2854133"/>
                          <a:gd name="connsiteY48" fmla="*/ 928468 h 1223889"/>
                          <a:gd name="connsiteX49" fmla="*/ 1630243 w 2854133"/>
                          <a:gd name="connsiteY49" fmla="*/ 900332 h 1223889"/>
                          <a:gd name="connsiteX50" fmla="*/ 1714649 w 2854133"/>
                          <a:gd name="connsiteY50" fmla="*/ 886265 h 1223889"/>
                          <a:gd name="connsiteX51" fmla="*/ 1897529 w 2854133"/>
                          <a:gd name="connsiteY51" fmla="*/ 844062 h 1223889"/>
                          <a:gd name="connsiteX52" fmla="*/ 1939733 w 2854133"/>
                          <a:gd name="connsiteY52" fmla="*/ 829994 h 1223889"/>
                          <a:gd name="connsiteX53" fmla="*/ 2024139 w 2854133"/>
                          <a:gd name="connsiteY53" fmla="*/ 815926 h 1223889"/>
                          <a:gd name="connsiteX54" fmla="*/ 2108545 w 2854133"/>
                          <a:gd name="connsiteY54" fmla="*/ 759656 h 1223889"/>
                          <a:gd name="connsiteX55" fmla="*/ 2235154 w 2854133"/>
                          <a:gd name="connsiteY55" fmla="*/ 717452 h 1223889"/>
                          <a:gd name="connsiteX56" fmla="*/ 2277357 w 2854133"/>
                          <a:gd name="connsiteY56" fmla="*/ 703385 h 1223889"/>
                          <a:gd name="connsiteX57" fmla="*/ 2319560 w 2854133"/>
                          <a:gd name="connsiteY57" fmla="*/ 689317 h 1223889"/>
                          <a:gd name="connsiteX58" fmla="*/ 2418034 w 2854133"/>
                          <a:gd name="connsiteY58" fmla="*/ 675249 h 1223889"/>
                          <a:gd name="connsiteX59" fmla="*/ 2502440 w 2854133"/>
                          <a:gd name="connsiteY59" fmla="*/ 647114 h 1223889"/>
                          <a:gd name="connsiteX60" fmla="*/ 2544643 w 2854133"/>
                          <a:gd name="connsiteY60" fmla="*/ 633046 h 1223889"/>
                          <a:gd name="connsiteX61" fmla="*/ 2657185 w 2854133"/>
                          <a:gd name="connsiteY61" fmla="*/ 618979 h 1223889"/>
                          <a:gd name="connsiteX62" fmla="*/ 2854133 w 2854133"/>
                          <a:gd name="connsiteY62" fmla="*/ 604911 h 12238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854133" h="1223889">
                            <a:moveTo>
                              <a:pt x="2221086" y="56271"/>
                            </a:moveTo>
                            <a:cubicBezTo>
                              <a:pt x="2207018" y="51582"/>
                              <a:pt x="2193189" y="46105"/>
                              <a:pt x="2178883" y="42203"/>
                            </a:cubicBezTo>
                            <a:cubicBezTo>
                              <a:pt x="2141577" y="32029"/>
                              <a:pt x="2103026" y="26296"/>
                              <a:pt x="2066342" y="14068"/>
                            </a:cubicBezTo>
                            <a:lnTo>
                              <a:pt x="2024139" y="0"/>
                            </a:lnTo>
                            <a:cubicBezTo>
                              <a:pt x="1949111" y="4689"/>
                              <a:pt x="1873891" y="6941"/>
                              <a:pt x="1799056" y="14068"/>
                            </a:cubicBezTo>
                            <a:cubicBezTo>
                              <a:pt x="1692663" y="24201"/>
                              <a:pt x="1764743" y="24819"/>
                              <a:pt x="1686514" y="42203"/>
                            </a:cubicBezTo>
                            <a:cubicBezTo>
                              <a:pt x="1658670" y="48391"/>
                              <a:pt x="1629780" y="49353"/>
                              <a:pt x="1602108" y="56271"/>
                            </a:cubicBezTo>
                            <a:cubicBezTo>
                              <a:pt x="1573336" y="63464"/>
                              <a:pt x="1545837" y="75028"/>
                              <a:pt x="1517702" y="84406"/>
                            </a:cubicBezTo>
                            <a:cubicBezTo>
                              <a:pt x="1503634" y="89095"/>
                              <a:pt x="1487837" y="90249"/>
                              <a:pt x="1475499" y="98474"/>
                            </a:cubicBezTo>
                            <a:cubicBezTo>
                              <a:pt x="1461431" y="107852"/>
                              <a:pt x="1449336" y="121263"/>
                              <a:pt x="1433296" y="126609"/>
                            </a:cubicBezTo>
                            <a:cubicBezTo>
                              <a:pt x="1406236" y="135629"/>
                              <a:pt x="1377025" y="135988"/>
                              <a:pt x="1348889" y="140677"/>
                            </a:cubicBezTo>
                            <a:lnTo>
                              <a:pt x="1264483" y="168812"/>
                            </a:lnTo>
                            <a:cubicBezTo>
                              <a:pt x="1250415" y="173501"/>
                              <a:pt x="1236821" y="179972"/>
                              <a:pt x="1222280" y="182880"/>
                            </a:cubicBezTo>
                            <a:cubicBezTo>
                              <a:pt x="1198834" y="187569"/>
                              <a:pt x="1175010" y="190657"/>
                              <a:pt x="1151942" y="196948"/>
                            </a:cubicBezTo>
                            <a:cubicBezTo>
                              <a:pt x="1151920" y="196954"/>
                              <a:pt x="1046445" y="232114"/>
                              <a:pt x="1025333" y="239151"/>
                            </a:cubicBezTo>
                            <a:cubicBezTo>
                              <a:pt x="1011265" y="243840"/>
                              <a:pt x="997515" y="249622"/>
                              <a:pt x="983129" y="253219"/>
                            </a:cubicBezTo>
                            <a:lnTo>
                              <a:pt x="870588" y="281354"/>
                            </a:lnTo>
                            <a:cubicBezTo>
                              <a:pt x="851831" y="286043"/>
                              <a:pt x="832659" y="289308"/>
                              <a:pt x="814317" y="295422"/>
                            </a:cubicBezTo>
                            <a:cubicBezTo>
                              <a:pt x="786182" y="304800"/>
                              <a:pt x="754587" y="307106"/>
                              <a:pt x="729911" y="323557"/>
                            </a:cubicBezTo>
                            <a:cubicBezTo>
                              <a:pt x="715843" y="332935"/>
                              <a:pt x="703158" y="344825"/>
                              <a:pt x="687708" y="351692"/>
                            </a:cubicBezTo>
                            <a:cubicBezTo>
                              <a:pt x="627534" y="378436"/>
                              <a:pt x="604318" y="377528"/>
                              <a:pt x="547031" y="393896"/>
                            </a:cubicBezTo>
                            <a:cubicBezTo>
                              <a:pt x="513085" y="403595"/>
                              <a:pt x="484532" y="418034"/>
                              <a:pt x="448557" y="422031"/>
                            </a:cubicBezTo>
                            <a:cubicBezTo>
                              <a:pt x="383143" y="429299"/>
                              <a:pt x="317258" y="431410"/>
                              <a:pt x="251609" y="436099"/>
                            </a:cubicBezTo>
                            <a:cubicBezTo>
                              <a:pt x="232852" y="440788"/>
                              <a:pt x="214213" y="445972"/>
                              <a:pt x="195339" y="450166"/>
                            </a:cubicBezTo>
                            <a:cubicBezTo>
                              <a:pt x="171998" y="455353"/>
                              <a:pt x="148197" y="458435"/>
                              <a:pt x="125000" y="464234"/>
                            </a:cubicBezTo>
                            <a:cubicBezTo>
                              <a:pt x="110614" y="467831"/>
                              <a:pt x="96865" y="473613"/>
                              <a:pt x="82797" y="478302"/>
                            </a:cubicBezTo>
                            <a:cubicBezTo>
                              <a:pt x="0" y="602497"/>
                              <a:pt x="19894" y="529550"/>
                              <a:pt x="54662" y="703385"/>
                            </a:cubicBezTo>
                            <a:cubicBezTo>
                              <a:pt x="68730" y="698696"/>
                              <a:pt x="82036" y="689317"/>
                              <a:pt x="96865" y="689317"/>
                            </a:cubicBezTo>
                            <a:cubicBezTo>
                              <a:pt x="151524" y="689317"/>
                              <a:pt x="150339" y="715314"/>
                              <a:pt x="125000" y="759656"/>
                            </a:cubicBezTo>
                            <a:cubicBezTo>
                              <a:pt x="108336" y="788819"/>
                              <a:pt x="67487" y="812066"/>
                              <a:pt x="40594" y="829994"/>
                            </a:cubicBezTo>
                            <a:cubicBezTo>
                              <a:pt x="59351" y="839372"/>
                              <a:pt x="77590" y="849868"/>
                              <a:pt x="96865" y="858129"/>
                            </a:cubicBezTo>
                            <a:cubicBezTo>
                              <a:pt x="110495" y="863970"/>
                              <a:pt x="136971" y="857517"/>
                              <a:pt x="139068" y="872197"/>
                            </a:cubicBezTo>
                            <a:cubicBezTo>
                              <a:pt x="147151" y="928774"/>
                              <a:pt x="113831" y="953705"/>
                              <a:pt x="82797" y="984739"/>
                            </a:cubicBezTo>
                            <a:cubicBezTo>
                              <a:pt x="78108" y="1003496"/>
                              <a:pt x="74040" y="1022419"/>
                              <a:pt x="68729" y="1041009"/>
                            </a:cubicBezTo>
                            <a:cubicBezTo>
                              <a:pt x="64655" y="1055267"/>
                              <a:pt x="54662" y="1068383"/>
                              <a:pt x="54662" y="1083212"/>
                            </a:cubicBezTo>
                            <a:cubicBezTo>
                              <a:pt x="54662" y="1124077"/>
                              <a:pt x="61067" y="1160207"/>
                              <a:pt x="96865" y="1181686"/>
                            </a:cubicBezTo>
                            <a:cubicBezTo>
                              <a:pt x="109581" y="1189315"/>
                              <a:pt x="125805" y="1189122"/>
                              <a:pt x="139068" y="1195754"/>
                            </a:cubicBezTo>
                            <a:cubicBezTo>
                              <a:pt x="154190" y="1203315"/>
                              <a:pt x="167203" y="1214511"/>
                              <a:pt x="181271" y="1223889"/>
                            </a:cubicBezTo>
                            <a:cubicBezTo>
                              <a:pt x="218785" y="1219200"/>
                              <a:pt x="258210" y="1222537"/>
                              <a:pt x="293813" y="1209822"/>
                            </a:cubicBezTo>
                            <a:cubicBezTo>
                              <a:pt x="325658" y="1198449"/>
                              <a:pt x="350084" y="1172308"/>
                              <a:pt x="378219" y="1153551"/>
                            </a:cubicBezTo>
                            <a:cubicBezTo>
                              <a:pt x="392287" y="1144173"/>
                              <a:pt x="404020" y="1129517"/>
                              <a:pt x="420422" y="1125416"/>
                            </a:cubicBezTo>
                            <a:cubicBezTo>
                              <a:pt x="433668" y="1122105"/>
                              <a:pt x="502383" y="1106454"/>
                              <a:pt x="518896" y="1097280"/>
                            </a:cubicBezTo>
                            <a:cubicBezTo>
                              <a:pt x="548455" y="1080858"/>
                              <a:pt x="571223" y="1051702"/>
                              <a:pt x="603302" y="1041009"/>
                            </a:cubicBezTo>
                            <a:cubicBezTo>
                              <a:pt x="699781" y="1008851"/>
                              <a:pt x="580023" y="1046830"/>
                              <a:pt x="715843" y="1012874"/>
                            </a:cubicBezTo>
                            <a:cubicBezTo>
                              <a:pt x="730229" y="1009277"/>
                              <a:pt x="743265" y="999988"/>
                              <a:pt x="758046" y="998806"/>
                            </a:cubicBezTo>
                            <a:cubicBezTo>
                              <a:pt x="860987" y="990571"/>
                              <a:pt x="964373" y="989428"/>
                              <a:pt x="1067536" y="984739"/>
                            </a:cubicBezTo>
                            <a:cubicBezTo>
                              <a:pt x="1100360" y="980050"/>
                              <a:pt x="1132936" y="973033"/>
                              <a:pt x="1166009" y="970671"/>
                            </a:cubicBezTo>
                            <a:cubicBezTo>
                              <a:pt x="1570911" y="941749"/>
                              <a:pt x="1340755" y="976715"/>
                              <a:pt x="1545837" y="942536"/>
                            </a:cubicBezTo>
                            <a:cubicBezTo>
                              <a:pt x="1559905" y="937847"/>
                              <a:pt x="1574777" y="935100"/>
                              <a:pt x="1588040" y="928468"/>
                            </a:cubicBezTo>
                            <a:cubicBezTo>
                              <a:pt x="1603162" y="920907"/>
                              <a:pt x="1614203" y="905679"/>
                              <a:pt x="1630243" y="900332"/>
                            </a:cubicBezTo>
                            <a:cubicBezTo>
                              <a:pt x="1657303" y="891312"/>
                              <a:pt x="1686514" y="890954"/>
                              <a:pt x="1714649" y="886265"/>
                            </a:cubicBezTo>
                            <a:cubicBezTo>
                              <a:pt x="1830512" y="847644"/>
                              <a:pt x="1769696" y="862323"/>
                              <a:pt x="1897529" y="844062"/>
                            </a:cubicBezTo>
                            <a:cubicBezTo>
                              <a:pt x="1911597" y="839373"/>
                              <a:pt x="1925257" y="833211"/>
                              <a:pt x="1939733" y="829994"/>
                            </a:cubicBezTo>
                            <a:cubicBezTo>
                              <a:pt x="1967577" y="823806"/>
                              <a:pt x="1997810" y="826897"/>
                              <a:pt x="2024139" y="815926"/>
                            </a:cubicBezTo>
                            <a:cubicBezTo>
                              <a:pt x="2055352" y="802921"/>
                              <a:pt x="2076466" y="770349"/>
                              <a:pt x="2108545" y="759656"/>
                            </a:cubicBezTo>
                            <a:lnTo>
                              <a:pt x="2235154" y="717452"/>
                            </a:lnTo>
                            <a:lnTo>
                              <a:pt x="2277357" y="703385"/>
                            </a:lnTo>
                            <a:cubicBezTo>
                              <a:pt x="2291425" y="698696"/>
                              <a:pt x="2304880" y="691414"/>
                              <a:pt x="2319560" y="689317"/>
                            </a:cubicBezTo>
                            <a:lnTo>
                              <a:pt x="2418034" y="675249"/>
                            </a:lnTo>
                            <a:lnTo>
                              <a:pt x="2502440" y="647114"/>
                            </a:lnTo>
                            <a:cubicBezTo>
                              <a:pt x="2516508" y="642425"/>
                              <a:pt x="2529929" y="634885"/>
                              <a:pt x="2544643" y="633046"/>
                            </a:cubicBezTo>
                            <a:lnTo>
                              <a:pt x="2657185" y="618979"/>
                            </a:lnTo>
                            <a:cubicBezTo>
                              <a:pt x="2748323" y="588599"/>
                              <a:pt x="2684559" y="604911"/>
                              <a:pt x="2854133" y="604911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53" name="Freeform 2252"/>
                      <p:cNvSpPr/>
                      <p:nvPr/>
                    </p:nvSpPr>
                    <p:spPr>
                      <a:xfrm>
                        <a:off x="1420837" y="2588455"/>
                        <a:ext cx="1350498" cy="393896"/>
                      </a:xfrm>
                      <a:custGeom>
                        <a:avLst/>
                        <a:gdLst>
                          <a:gd name="connsiteX0" fmla="*/ 0 w 1350498"/>
                          <a:gd name="connsiteY0" fmla="*/ 393896 h 393896"/>
                          <a:gd name="connsiteX1" fmla="*/ 42203 w 1350498"/>
                          <a:gd name="connsiteY1" fmla="*/ 365760 h 393896"/>
                          <a:gd name="connsiteX2" fmla="*/ 154745 w 1350498"/>
                          <a:gd name="connsiteY2" fmla="*/ 337625 h 393896"/>
                          <a:gd name="connsiteX3" fmla="*/ 267286 w 1350498"/>
                          <a:gd name="connsiteY3" fmla="*/ 281354 h 393896"/>
                          <a:gd name="connsiteX4" fmla="*/ 379828 w 1350498"/>
                          <a:gd name="connsiteY4" fmla="*/ 253219 h 393896"/>
                          <a:gd name="connsiteX5" fmla="*/ 422031 w 1350498"/>
                          <a:gd name="connsiteY5" fmla="*/ 239151 h 393896"/>
                          <a:gd name="connsiteX6" fmla="*/ 534572 w 1350498"/>
                          <a:gd name="connsiteY6" fmla="*/ 225083 h 393896"/>
                          <a:gd name="connsiteX7" fmla="*/ 576775 w 1350498"/>
                          <a:gd name="connsiteY7" fmla="*/ 211016 h 393896"/>
                          <a:gd name="connsiteX8" fmla="*/ 633046 w 1350498"/>
                          <a:gd name="connsiteY8" fmla="*/ 182880 h 393896"/>
                          <a:gd name="connsiteX9" fmla="*/ 731520 w 1350498"/>
                          <a:gd name="connsiteY9" fmla="*/ 168813 h 393896"/>
                          <a:gd name="connsiteX10" fmla="*/ 815926 w 1350498"/>
                          <a:gd name="connsiteY10" fmla="*/ 140677 h 393896"/>
                          <a:gd name="connsiteX11" fmla="*/ 858129 w 1350498"/>
                          <a:gd name="connsiteY11" fmla="*/ 126610 h 393896"/>
                          <a:gd name="connsiteX12" fmla="*/ 942535 w 1350498"/>
                          <a:gd name="connsiteY12" fmla="*/ 84407 h 393896"/>
                          <a:gd name="connsiteX13" fmla="*/ 1041009 w 1350498"/>
                          <a:gd name="connsiteY13" fmla="*/ 56271 h 393896"/>
                          <a:gd name="connsiteX14" fmla="*/ 1223889 w 1350498"/>
                          <a:gd name="connsiteY14" fmla="*/ 28136 h 393896"/>
                          <a:gd name="connsiteX15" fmla="*/ 1266092 w 1350498"/>
                          <a:gd name="connsiteY15" fmla="*/ 14068 h 393896"/>
                          <a:gd name="connsiteX16" fmla="*/ 1350498 w 1350498"/>
                          <a:gd name="connsiteY16" fmla="*/ 0 h 393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350498" h="393896">
                            <a:moveTo>
                              <a:pt x="0" y="393896"/>
                            </a:moveTo>
                            <a:cubicBezTo>
                              <a:pt x="14068" y="384517"/>
                              <a:pt x="26372" y="371697"/>
                              <a:pt x="42203" y="365760"/>
                            </a:cubicBezTo>
                            <a:cubicBezTo>
                              <a:pt x="154395" y="323688"/>
                              <a:pt x="72918" y="374819"/>
                              <a:pt x="154745" y="337625"/>
                            </a:cubicBezTo>
                            <a:cubicBezTo>
                              <a:pt x="192927" y="320269"/>
                              <a:pt x="226597" y="291526"/>
                              <a:pt x="267286" y="281354"/>
                            </a:cubicBezTo>
                            <a:cubicBezTo>
                              <a:pt x="304800" y="271976"/>
                              <a:pt x="343144" y="265447"/>
                              <a:pt x="379828" y="253219"/>
                            </a:cubicBezTo>
                            <a:cubicBezTo>
                              <a:pt x="393896" y="248530"/>
                              <a:pt x="407442" y="241804"/>
                              <a:pt x="422031" y="239151"/>
                            </a:cubicBezTo>
                            <a:cubicBezTo>
                              <a:pt x="459227" y="232388"/>
                              <a:pt x="497058" y="229772"/>
                              <a:pt x="534572" y="225083"/>
                            </a:cubicBezTo>
                            <a:cubicBezTo>
                              <a:pt x="548640" y="220394"/>
                              <a:pt x="563145" y="216857"/>
                              <a:pt x="576775" y="211016"/>
                            </a:cubicBezTo>
                            <a:cubicBezTo>
                              <a:pt x="596050" y="202755"/>
                              <a:pt x="612814" y="188398"/>
                              <a:pt x="633046" y="182880"/>
                            </a:cubicBezTo>
                            <a:cubicBezTo>
                              <a:pt x="665036" y="174156"/>
                              <a:pt x="698695" y="173502"/>
                              <a:pt x="731520" y="168813"/>
                            </a:cubicBezTo>
                            <a:lnTo>
                              <a:pt x="815926" y="140677"/>
                            </a:lnTo>
                            <a:lnTo>
                              <a:pt x="858129" y="126610"/>
                            </a:lnTo>
                            <a:cubicBezTo>
                              <a:pt x="902308" y="82431"/>
                              <a:pt x="869940" y="105148"/>
                              <a:pt x="942535" y="84407"/>
                            </a:cubicBezTo>
                            <a:cubicBezTo>
                              <a:pt x="1005111" y="66528"/>
                              <a:pt x="967704" y="70932"/>
                              <a:pt x="1041009" y="56271"/>
                            </a:cubicBezTo>
                            <a:cubicBezTo>
                              <a:pt x="1089819" y="46509"/>
                              <a:pt x="1176579" y="34894"/>
                              <a:pt x="1223889" y="28136"/>
                            </a:cubicBezTo>
                            <a:cubicBezTo>
                              <a:pt x="1237957" y="23447"/>
                              <a:pt x="1251616" y="17285"/>
                              <a:pt x="1266092" y="14068"/>
                            </a:cubicBezTo>
                            <a:cubicBezTo>
                              <a:pt x="1293936" y="7880"/>
                              <a:pt x="1350498" y="0"/>
                              <a:pt x="1350498" y="0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54" name="Freeform 2253"/>
                      <p:cNvSpPr/>
                      <p:nvPr/>
                    </p:nvSpPr>
                    <p:spPr>
                      <a:xfrm>
                        <a:off x="3654334" y="2110154"/>
                        <a:ext cx="3365444" cy="2900406"/>
                      </a:xfrm>
                      <a:custGeom>
                        <a:avLst/>
                        <a:gdLst>
                          <a:gd name="connsiteX0" fmla="*/ 580041 w 3365444"/>
                          <a:gd name="connsiteY0" fmla="*/ 0 h 2900406"/>
                          <a:gd name="connsiteX1" fmla="*/ 636312 w 3365444"/>
                          <a:gd name="connsiteY1" fmla="*/ 126609 h 2900406"/>
                          <a:gd name="connsiteX2" fmla="*/ 664448 w 3365444"/>
                          <a:gd name="connsiteY2" fmla="*/ 154744 h 2900406"/>
                          <a:gd name="connsiteX3" fmla="*/ 720718 w 3365444"/>
                          <a:gd name="connsiteY3" fmla="*/ 239151 h 2900406"/>
                          <a:gd name="connsiteX4" fmla="*/ 734786 w 3365444"/>
                          <a:gd name="connsiteY4" fmla="*/ 281354 h 2900406"/>
                          <a:gd name="connsiteX5" fmla="*/ 776989 w 3365444"/>
                          <a:gd name="connsiteY5" fmla="*/ 295421 h 2900406"/>
                          <a:gd name="connsiteX6" fmla="*/ 847328 w 3365444"/>
                          <a:gd name="connsiteY6" fmla="*/ 393895 h 2900406"/>
                          <a:gd name="connsiteX7" fmla="*/ 875463 w 3365444"/>
                          <a:gd name="connsiteY7" fmla="*/ 422031 h 2900406"/>
                          <a:gd name="connsiteX8" fmla="*/ 931734 w 3365444"/>
                          <a:gd name="connsiteY8" fmla="*/ 506437 h 2900406"/>
                          <a:gd name="connsiteX9" fmla="*/ 959869 w 3365444"/>
                          <a:gd name="connsiteY9" fmla="*/ 548640 h 2900406"/>
                          <a:gd name="connsiteX10" fmla="*/ 1016140 w 3365444"/>
                          <a:gd name="connsiteY10" fmla="*/ 562708 h 2900406"/>
                          <a:gd name="connsiteX11" fmla="*/ 1072411 w 3365444"/>
                          <a:gd name="connsiteY11" fmla="*/ 633046 h 2900406"/>
                          <a:gd name="connsiteX12" fmla="*/ 1114614 w 3365444"/>
                          <a:gd name="connsiteY12" fmla="*/ 661181 h 2900406"/>
                          <a:gd name="connsiteX13" fmla="*/ 1184952 w 3365444"/>
                          <a:gd name="connsiteY13" fmla="*/ 731520 h 2900406"/>
                          <a:gd name="connsiteX14" fmla="*/ 1227155 w 3365444"/>
                          <a:gd name="connsiteY14" fmla="*/ 773723 h 2900406"/>
                          <a:gd name="connsiteX15" fmla="*/ 1269358 w 3365444"/>
                          <a:gd name="connsiteY15" fmla="*/ 787791 h 2900406"/>
                          <a:gd name="connsiteX16" fmla="*/ 1339697 w 3365444"/>
                          <a:gd name="connsiteY16" fmla="*/ 858129 h 2900406"/>
                          <a:gd name="connsiteX17" fmla="*/ 1424103 w 3365444"/>
                          <a:gd name="connsiteY17" fmla="*/ 900332 h 2900406"/>
                          <a:gd name="connsiteX18" fmla="*/ 1480374 w 3365444"/>
                          <a:gd name="connsiteY18" fmla="*/ 956603 h 2900406"/>
                          <a:gd name="connsiteX19" fmla="*/ 1564780 w 3365444"/>
                          <a:gd name="connsiteY19" fmla="*/ 1012874 h 2900406"/>
                          <a:gd name="connsiteX20" fmla="*/ 1649186 w 3365444"/>
                          <a:gd name="connsiteY20" fmla="*/ 1083212 h 2900406"/>
                          <a:gd name="connsiteX21" fmla="*/ 1761728 w 3365444"/>
                          <a:gd name="connsiteY21" fmla="*/ 1139483 h 2900406"/>
                          <a:gd name="connsiteX22" fmla="*/ 1803931 w 3365444"/>
                          <a:gd name="connsiteY22" fmla="*/ 1153551 h 2900406"/>
                          <a:gd name="connsiteX23" fmla="*/ 1846134 w 3365444"/>
                          <a:gd name="connsiteY23" fmla="*/ 1181686 h 2900406"/>
                          <a:gd name="connsiteX24" fmla="*/ 1958675 w 3365444"/>
                          <a:gd name="connsiteY24" fmla="*/ 1209821 h 2900406"/>
                          <a:gd name="connsiteX25" fmla="*/ 2043081 w 3365444"/>
                          <a:gd name="connsiteY25" fmla="*/ 1237957 h 2900406"/>
                          <a:gd name="connsiteX26" fmla="*/ 2099352 w 3365444"/>
                          <a:gd name="connsiteY26" fmla="*/ 1252024 h 2900406"/>
                          <a:gd name="connsiteX27" fmla="*/ 2183758 w 3365444"/>
                          <a:gd name="connsiteY27" fmla="*/ 1280160 h 2900406"/>
                          <a:gd name="connsiteX28" fmla="*/ 2240029 w 3365444"/>
                          <a:gd name="connsiteY28" fmla="*/ 1294228 h 2900406"/>
                          <a:gd name="connsiteX29" fmla="*/ 2310368 w 3365444"/>
                          <a:gd name="connsiteY29" fmla="*/ 1308295 h 2900406"/>
                          <a:gd name="connsiteX30" fmla="*/ 2352571 w 3365444"/>
                          <a:gd name="connsiteY30" fmla="*/ 1322363 h 2900406"/>
                          <a:gd name="connsiteX31" fmla="*/ 2408841 w 3365444"/>
                          <a:gd name="connsiteY31" fmla="*/ 1336431 h 2900406"/>
                          <a:gd name="connsiteX32" fmla="*/ 2957481 w 3365444"/>
                          <a:gd name="connsiteY32" fmla="*/ 1308295 h 2900406"/>
                          <a:gd name="connsiteX33" fmla="*/ 2999684 w 3365444"/>
                          <a:gd name="connsiteY33" fmla="*/ 1294228 h 2900406"/>
                          <a:gd name="connsiteX34" fmla="*/ 3084091 w 3365444"/>
                          <a:gd name="connsiteY34" fmla="*/ 1252024 h 2900406"/>
                          <a:gd name="connsiteX35" fmla="*/ 3126294 w 3365444"/>
                          <a:gd name="connsiteY35" fmla="*/ 1223889 h 2900406"/>
                          <a:gd name="connsiteX36" fmla="*/ 3168497 w 3365444"/>
                          <a:gd name="connsiteY36" fmla="*/ 1209821 h 2900406"/>
                          <a:gd name="connsiteX37" fmla="*/ 3295106 w 3365444"/>
                          <a:gd name="connsiteY37" fmla="*/ 1111348 h 2900406"/>
                          <a:gd name="connsiteX38" fmla="*/ 3365444 w 3365444"/>
                          <a:gd name="connsiteY38" fmla="*/ 1097280 h 2900406"/>
                          <a:gd name="connsiteX39" fmla="*/ 3351377 w 3365444"/>
                          <a:gd name="connsiteY39" fmla="*/ 1491175 h 2900406"/>
                          <a:gd name="connsiteX40" fmla="*/ 3337309 w 3365444"/>
                          <a:gd name="connsiteY40" fmla="*/ 1547446 h 2900406"/>
                          <a:gd name="connsiteX41" fmla="*/ 3309174 w 3365444"/>
                          <a:gd name="connsiteY41" fmla="*/ 1589649 h 2900406"/>
                          <a:gd name="connsiteX42" fmla="*/ 3281038 w 3365444"/>
                          <a:gd name="connsiteY42" fmla="*/ 1674055 h 2900406"/>
                          <a:gd name="connsiteX43" fmla="*/ 3210700 w 3365444"/>
                          <a:gd name="connsiteY43" fmla="*/ 1744394 h 2900406"/>
                          <a:gd name="connsiteX44" fmla="*/ 3168497 w 3365444"/>
                          <a:gd name="connsiteY44" fmla="*/ 2067951 h 2900406"/>
                          <a:gd name="connsiteX45" fmla="*/ 3140361 w 3365444"/>
                          <a:gd name="connsiteY45" fmla="*/ 2096086 h 2900406"/>
                          <a:gd name="connsiteX46" fmla="*/ 3126294 w 3365444"/>
                          <a:gd name="connsiteY46" fmla="*/ 2138289 h 2900406"/>
                          <a:gd name="connsiteX47" fmla="*/ 3098158 w 3365444"/>
                          <a:gd name="connsiteY47" fmla="*/ 2166424 h 2900406"/>
                          <a:gd name="connsiteX48" fmla="*/ 3084091 w 3365444"/>
                          <a:gd name="connsiteY48" fmla="*/ 2222695 h 2900406"/>
                          <a:gd name="connsiteX49" fmla="*/ 3055955 w 3365444"/>
                          <a:gd name="connsiteY49" fmla="*/ 2250831 h 2900406"/>
                          <a:gd name="connsiteX50" fmla="*/ 2999684 w 3365444"/>
                          <a:gd name="connsiteY50" fmla="*/ 2335237 h 2900406"/>
                          <a:gd name="connsiteX51" fmla="*/ 2746466 w 3365444"/>
                          <a:gd name="connsiteY51" fmla="*/ 2377440 h 2900406"/>
                          <a:gd name="connsiteX52" fmla="*/ 2690195 w 3365444"/>
                          <a:gd name="connsiteY52" fmla="*/ 2419643 h 2900406"/>
                          <a:gd name="connsiteX53" fmla="*/ 2633924 w 3365444"/>
                          <a:gd name="connsiteY53" fmla="*/ 2489981 h 2900406"/>
                          <a:gd name="connsiteX54" fmla="*/ 2549518 w 3365444"/>
                          <a:gd name="connsiteY54" fmla="*/ 2518117 h 2900406"/>
                          <a:gd name="connsiteX55" fmla="*/ 2479180 w 3365444"/>
                          <a:gd name="connsiteY55" fmla="*/ 2616591 h 2900406"/>
                          <a:gd name="connsiteX56" fmla="*/ 2408841 w 3365444"/>
                          <a:gd name="connsiteY56" fmla="*/ 2672861 h 2900406"/>
                          <a:gd name="connsiteX57" fmla="*/ 2380706 w 3365444"/>
                          <a:gd name="connsiteY57" fmla="*/ 2700997 h 2900406"/>
                          <a:gd name="connsiteX58" fmla="*/ 2268164 w 3365444"/>
                          <a:gd name="connsiteY58" fmla="*/ 2729132 h 2900406"/>
                          <a:gd name="connsiteX59" fmla="*/ 2127488 w 3365444"/>
                          <a:gd name="connsiteY59" fmla="*/ 2757268 h 2900406"/>
                          <a:gd name="connsiteX60" fmla="*/ 1775795 w 3365444"/>
                          <a:gd name="connsiteY60" fmla="*/ 2743200 h 2900406"/>
                          <a:gd name="connsiteX61" fmla="*/ 1705457 w 3365444"/>
                          <a:gd name="connsiteY61" fmla="*/ 2799471 h 2900406"/>
                          <a:gd name="connsiteX62" fmla="*/ 1663254 w 3365444"/>
                          <a:gd name="connsiteY62" fmla="*/ 2841674 h 2900406"/>
                          <a:gd name="connsiteX63" fmla="*/ 1564780 w 3365444"/>
                          <a:gd name="connsiteY63" fmla="*/ 2869809 h 2900406"/>
                          <a:gd name="connsiteX64" fmla="*/ 1438171 w 3365444"/>
                          <a:gd name="connsiteY64" fmla="*/ 2897944 h 2900406"/>
                          <a:gd name="connsiteX65" fmla="*/ 1241223 w 3365444"/>
                          <a:gd name="connsiteY65" fmla="*/ 2869809 h 2900406"/>
                          <a:gd name="connsiteX66" fmla="*/ 1156817 w 3365444"/>
                          <a:gd name="connsiteY66" fmla="*/ 2855741 h 2900406"/>
                          <a:gd name="connsiteX67" fmla="*/ 1072411 w 3365444"/>
                          <a:gd name="connsiteY67" fmla="*/ 2827606 h 2900406"/>
                          <a:gd name="connsiteX68" fmla="*/ 931734 w 3365444"/>
                          <a:gd name="connsiteY68" fmla="*/ 2785403 h 2900406"/>
                          <a:gd name="connsiteX69" fmla="*/ 847328 w 3365444"/>
                          <a:gd name="connsiteY69" fmla="*/ 2729132 h 2900406"/>
                          <a:gd name="connsiteX70" fmla="*/ 805124 w 3365444"/>
                          <a:gd name="connsiteY70" fmla="*/ 2715064 h 2900406"/>
                          <a:gd name="connsiteX71" fmla="*/ 720718 w 3365444"/>
                          <a:gd name="connsiteY71" fmla="*/ 2658794 h 2900406"/>
                          <a:gd name="connsiteX72" fmla="*/ 706651 w 3365444"/>
                          <a:gd name="connsiteY72" fmla="*/ 2700997 h 2900406"/>
                          <a:gd name="connsiteX73" fmla="*/ 551906 w 3365444"/>
                          <a:gd name="connsiteY73" fmla="*/ 2658794 h 2900406"/>
                          <a:gd name="connsiteX74" fmla="*/ 453432 w 3365444"/>
                          <a:gd name="connsiteY74" fmla="*/ 2616591 h 2900406"/>
                          <a:gd name="connsiteX75" fmla="*/ 397161 w 3365444"/>
                          <a:gd name="connsiteY75" fmla="*/ 2560320 h 2900406"/>
                          <a:gd name="connsiteX76" fmla="*/ 354958 w 3365444"/>
                          <a:gd name="connsiteY76" fmla="*/ 2489981 h 2900406"/>
                          <a:gd name="connsiteX77" fmla="*/ 312755 w 3365444"/>
                          <a:gd name="connsiteY77" fmla="*/ 2405575 h 2900406"/>
                          <a:gd name="connsiteX78" fmla="*/ 270552 w 3365444"/>
                          <a:gd name="connsiteY78" fmla="*/ 2377440 h 2900406"/>
                          <a:gd name="connsiteX79" fmla="*/ 256484 w 3365444"/>
                          <a:gd name="connsiteY79" fmla="*/ 2321169 h 2900406"/>
                          <a:gd name="connsiteX80" fmla="*/ 214281 w 3365444"/>
                          <a:gd name="connsiteY80" fmla="*/ 2293034 h 2900406"/>
                          <a:gd name="connsiteX81" fmla="*/ 186146 w 3365444"/>
                          <a:gd name="connsiteY81" fmla="*/ 2250831 h 2900406"/>
                          <a:gd name="connsiteX82" fmla="*/ 129875 w 3365444"/>
                          <a:gd name="connsiteY82" fmla="*/ 2180492 h 2900406"/>
                          <a:gd name="connsiteX83" fmla="*/ 87672 w 3365444"/>
                          <a:gd name="connsiteY83" fmla="*/ 2053883 h 2900406"/>
                          <a:gd name="connsiteX84" fmla="*/ 73604 w 3365444"/>
                          <a:gd name="connsiteY84" fmla="*/ 2011680 h 2900406"/>
                          <a:gd name="connsiteX85" fmla="*/ 45469 w 3365444"/>
                          <a:gd name="connsiteY85" fmla="*/ 1899138 h 2900406"/>
                          <a:gd name="connsiteX86" fmla="*/ 31401 w 3365444"/>
                          <a:gd name="connsiteY86" fmla="*/ 1772529 h 2900406"/>
                          <a:gd name="connsiteX87" fmla="*/ 17334 w 3365444"/>
                          <a:gd name="connsiteY87" fmla="*/ 1589649 h 2900406"/>
                          <a:gd name="connsiteX88" fmla="*/ 3266 w 3365444"/>
                          <a:gd name="connsiteY88" fmla="*/ 1547446 h 2900406"/>
                          <a:gd name="connsiteX89" fmla="*/ 3266 w 3365444"/>
                          <a:gd name="connsiteY89" fmla="*/ 1448972 h 29004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</a:cxnLst>
                        <a:rect l="l" t="t" r="r" b="b"/>
                        <a:pathLst>
                          <a:path w="3365444" h="2900406">
                            <a:moveTo>
                              <a:pt x="580041" y="0"/>
                            </a:moveTo>
                            <a:cubicBezTo>
                              <a:pt x="602349" y="66923"/>
                              <a:pt x="598097" y="78840"/>
                              <a:pt x="636312" y="126609"/>
                            </a:cubicBezTo>
                            <a:cubicBezTo>
                              <a:pt x="644598" y="136966"/>
                              <a:pt x="656490" y="144133"/>
                              <a:pt x="664448" y="154744"/>
                            </a:cubicBezTo>
                            <a:cubicBezTo>
                              <a:pt x="684737" y="181796"/>
                              <a:pt x="710025" y="207072"/>
                              <a:pt x="720718" y="239151"/>
                            </a:cubicBezTo>
                            <a:cubicBezTo>
                              <a:pt x="725407" y="253219"/>
                              <a:pt x="724300" y="270869"/>
                              <a:pt x="734786" y="281354"/>
                            </a:cubicBezTo>
                            <a:cubicBezTo>
                              <a:pt x="745271" y="291839"/>
                              <a:pt x="762921" y="290732"/>
                              <a:pt x="776989" y="295421"/>
                            </a:cubicBezTo>
                            <a:cubicBezTo>
                              <a:pt x="799446" y="362790"/>
                              <a:pt x="780571" y="327137"/>
                              <a:pt x="847328" y="393895"/>
                            </a:cubicBezTo>
                            <a:lnTo>
                              <a:pt x="875463" y="422031"/>
                            </a:lnTo>
                            <a:cubicBezTo>
                              <a:pt x="900186" y="496199"/>
                              <a:pt x="873191" y="436185"/>
                              <a:pt x="931734" y="506437"/>
                            </a:cubicBezTo>
                            <a:cubicBezTo>
                              <a:pt x="942558" y="519425"/>
                              <a:pt x="945801" y="539262"/>
                              <a:pt x="959869" y="548640"/>
                            </a:cubicBezTo>
                            <a:cubicBezTo>
                              <a:pt x="975956" y="559365"/>
                              <a:pt x="997383" y="558019"/>
                              <a:pt x="1016140" y="562708"/>
                            </a:cubicBezTo>
                            <a:cubicBezTo>
                              <a:pt x="1037032" y="594047"/>
                              <a:pt x="1043773" y="610136"/>
                              <a:pt x="1072411" y="633046"/>
                            </a:cubicBezTo>
                            <a:cubicBezTo>
                              <a:pt x="1085613" y="643608"/>
                              <a:pt x="1101890" y="650048"/>
                              <a:pt x="1114614" y="661181"/>
                            </a:cubicBezTo>
                            <a:cubicBezTo>
                              <a:pt x="1139568" y="683016"/>
                              <a:pt x="1161506" y="708074"/>
                              <a:pt x="1184952" y="731520"/>
                            </a:cubicBezTo>
                            <a:cubicBezTo>
                              <a:pt x="1199020" y="745588"/>
                              <a:pt x="1208281" y="767432"/>
                              <a:pt x="1227155" y="773723"/>
                            </a:cubicBezTo>
                            <a:lnTo>
                              <a:pt x="1269358" y="787791"/>
                            </a:lnTo>
                            <a:cubicBezTo>
                              <a:pt x="1292804" y="811237"/>
                              <a:pt x="1308241" y="847643"/>
                              <a:pt x="1339697" y="858129"/>
                            </a:cubicBezTo>
                            <a:cubicBezTo>
                              <a:pt x="1380544" y="871745"/>
                              <a:pt x="1389396" y="870583"/>
                              <a:pt x="1424103" y="900332"/>
                            </a:cubicBezTo>
                            <a:cubicBezTo>
                              <a:pt x="1444243" y="917595"/>
                              <a:pt x="1458303" y="941889"/>
                              <a:pt x="1480374" y="956603"/>
                            </a:cubicBezTo>
                            <a:cubicBezTo>
                              <a:pt x="1508509" y="975360"/>
                              <a:pt x="1540870" y="988964"/>
                              <a:pt x="1564780" y="1012874"/>
                            </a:cubicBezTo>
                            <a:cubicBezTo>
                              <a:pt x="1600502" y="1048596"/>
                              <a:pt x="1606097" y="1059709"/>
                              <a:pt x="1649186" y="1083212"/>
                            </a:cubicBezTo>
                            <a:cubicBezTo>
                              <a:pt x="1686007" y="1103296"/>
                              <a:pt x="1721938" y="1126220"/>
                              <a:pt x="1761728" y="1139483"/>
                            </a:cubicBezTo>
                            <a:cubicBezTo>
                              <a:pt x="1775796" y="1144172"/>
                              <a:pt x="1790668" y="1146919"/>
                              <a:pt x="1803931" y="1153551"/>
                            </a:cubicBezTo>
                            <a:cubicBezTo>
                              <a:pt x="1819053" y="1161112"/>
                              <a:pt x="1831012" y="1174125"/>
                              <a:pt x="1846134" y="1181686"/>
                            </a:cubicBezTo>
                            <a:cubicBezTo>
                              <a:pt x="1880286" y="1198762"/>
                              <a:pt x="1923353" y="1200188"/>
                              <a:pt x="1958675" y="1209821"/>
                            </a:cubicBezTo>
                            <a:cubicBezTo>
                              <a:pt x="1987287" y="1217624"/>
                              <a:pt x="2014309" y="1230764"/>
                              <a:pt x="2043081" y="1237957"/>
                            </a:cubicBezTo>
                            <a:cubicBezTo>
                              <a:pt x="2061838" y="1242646"/>
                              <a:pt x="2080833" y="1246468"/>
                              <a:pt x="2099352" y="1252024"/>
                            </a:cubicBezTo>
                            <a:cubicBezTo>
                              <a:pt x="2127759" y="1260546"/>
                              <a:pt x="2154986" y="1272967"/>
                              <a:pt x="2183758" y="1280160"/>
                            </a:cubicBezTo>
                            <a:cubicBezTo>
                              <a:pt x="2202515" y="1284849"/>
                              <a:pt x="2221155" y="1290034"/>
                              <a:pt x="2240029" y="1294228"/>
                            </a:cubicBezTo>
                            <a:cubicBezTo>
                              <a:pt x="2263370" y="1299415"/>
                              <a:pt x="2287171" y="1302496"/>
                              <a:pt x="2310368" y="1308295"/>
                            </a:cubicBezTo>
                            <a:cubicBezTo>
                              <a:pt x="2324754" y="1311891"/>
                              <a:pt x="2338313" y="1318289"/>
                              <a:pt x="2352571" y="1322363"/>
                            </a:cubicBezTo>
                            <a:cubicBezTo>
                              <a:pt x="2371161" y="1327675"/>
                              <a:pt x="2390084" y="1331742"/>
                              <a:pt x="2408841" y="1336431"/>
                            </a:cubicBezTo>
                            <a:cubicBezTo>
                              <a:pt x="2666361" y="1329073"/>
                              <a:pt x="2771853" y="1361331"/>
                              <a:pt x="2957481" y="1308295"/>
                            </a:cubicBezTo>
                            <a:cubicBezTo>
                              <a:pt x="2971739" y="1304221"/>
                              <a:pt x="2985616" y="1298917"/>
                              <a:pt x="2999684" y="1294228"/>
                            </a:cubicBezTo>
                            <a:cubicBezTo>
                              <a:pt x="3056313" y="1237599"/>
                              <a:pt x="2993348" y="1290914"/>
                              <a:pt x="3084091" y="1252024"/>
                            </a:cubicBezTo>
                            <a:cubicBezTo>
                              <a:pt x="3099631" y="1245364"/>
                              <a:pt x="3111172" y="1231450"/>
                              <a:pt x="3126294" y="1223889"/>
                            </a:cubicBezTo>
                            <a:cubicBezTo>
                              <a:pt x="3139557" y="1217257"/>
                              <a:pt x="3154429" y="1214510"/>
                              <a:pt x="3168497" y="1209821"/>
                            </a:cubicBezTo>
                            <a:cubicBezTo>
                              <a:pt x="3263388" y="1114930"/>
                              <a:pt x="3215155" y="1137997"/>
                              <a:pt x="3295106" y="1111348"/>
                            </a:cubicBezTo>
                            <a:cubicBezTo>
                              <a:pt x="3361862" y="1044592"/>
                              <a:pt x="3342989" y="1029912"/>
                              <a:pt x="3365444" y="1097280"/>
                            </a:cubicBezTo>
                            <a:cubicBezTo>
                              <a:pt x="3360755" y="1228578"/>
                              <a:pt x="3359572" y="1360049"/>
                              <a:pt x="3351377" y="1491175"/>
                            </a:cubicBezTo>
                            <a:cubicBezTo>
                              <a:pt x="3350171" y="1510472"/>
                              <a:pt x="3344925" y="1529675"/>
                              <a:pt x="3337309" y="1547446"/>
                            </a:cubicBezTo>
                            <a:cubicBezTo>
                              <a:pt x="3330649" y="1562986"/>
                              <a:pt x="3316041" y="1574199"/>
                              <a:pt x="3309174" y="1589649"/>
                            </a:cubicBezTo>
                            <a:cubicBezTo>
                              <a:pt x="3297129" y="1616750"/>
                              <a:pt x="3302009" y="1653084"/>
                              <a:pt x="3281038" y="1674055"/>
                            </a:cubicBezTo>
                            <a:lnTo>
                              <a:pt x="3210700" y="1744394"/>
                            </a:lnTo>
                            <a:cubicBezTo>
                              <a:pt x="3201729" y="1923806"/>
                              <a:pt x="3247649" y="1969012"/>
                              <a:pt x="3168497" y="2067951"/>
                            </a:cubicBezTo>
                            <a:cubicBezTo>
                              <a:pt x="3160211" y="2078308"/>
                              <a:pt x="3149740" y="2086708"/>
                              <a:pt x="3140361" y="2096086"/>
                            </a:cubicBezTo>
                            <a:cubicBezTo>
                              <a:pt x="3135672" y="2110154"/>
                              <a:pt x="3133923" y="2125574"/>
                              <a:pt x="3126294" y="2138289"/>
                            </a:cubicBezTo>
                            <a:cubicBezTo>
                              <a:pt x="3119470" y="2149662"/>
                              <a:pt x="3104089" y="2154561"/>
                              <a:pt x="3098158" y="2166424"/>
                            </a:cubicBezTo>
                            <a:cubicBezTo>
                              <a:pt x="3089511" y="2183717"/>
                              <a:pt x="3092737" y="2205402"/>
                              <a:pt x="3084091" y="2222695"/>
                            </a:cubicBezTo>
                            <a:cubicBezTo>
                              <a:pt x="3078159" y="2234558"/>
                              <a:pt x="3063312" y="2239795"/>
                              <a:pt x="3055955" y="2250831"/>
                            </a:cubicBezTo>
                            <a:cubicBezTo>
                              <a:pt x="3038820" y="2276533"/>
                              <a:pt x="3031940" y="2319109"/>
                              <a:pt x="2999684" y="2335237"/>
                            </a:cubicBezTo>
                            <a:cubicBezTo>
                              <a:pt x="2916901" y="2376628"/>
                              <a:pt x="2839752" y="2369666"/>
                              <a:pt x="2746466" y="2377440"/>
                            </a:cubicBezTo>
                            <a:cubicBezTo>
                              <a:pt x="2727709" y="2391508"/>
                              <a:pt x="2706774" y="2403064"/>
                              <a:pt x="2690195" y="2419643"/>
                            </a:cubicBezTo>
                            <a:cubicBezTo>
                              <a:pt x="2670312" y="2439526"/>
                              <a:pt x="2661770" y="2476058"/>
                              <a:pt x="2633924" y="2489981"/>
                            </a:cubicBezTo>
                            <a:cubicBezTo>
                              <a:pt x="2607398" y="2503244"/>
                              <a:pt x="2549518" y="2518117"/>
                              <a:pt x="2549518" y="2518117"/>
                            </a:cubicBezTo>
                            <a:cubicBezTo>
                              <a:pt x="2457351" y="2610284"/>
                              <a:pt x="2553248" y="2505490"/>
                              <a:pt x="2479180" y="2616591"/>
                            </a:cubicBezTo>
                            <a:cubicBezTo>
                              <a:pt x="2459771" y="2645704"/>
                              <a:pt x="2435715" y="2651362"/>
                              <a:pt x="2408841" y="2672861"/>
                            </a:cubicBezTo>
                            <a:cubicBezTo>
                              <a:pt x="2398484" y="2681147"/>
                              <a:pt x="2392079" y="2694173"/>
                              <a:pt x="2380706" y="2700997"/>
                            </a:cubicBezTo>
                            <a:cubicBezTo>
                              <a:pt x="2359488" y="2713728"/>
                              <a:pt x="2282629" y="2726502"/>
                              <a:pt x="2268164" y="2729132"/>
                            </a:cubicBezTo>
                            <a:cubicBezTo>
                              <a:pt x="2141695" y="2752127"/>
                              <a:pt x="2227015" y="2732385"/>
                              <a:pt x="2127488" y="2757268"/>
                            </a:cubicBezTo>
                            <a:cubicBezTo>
                              <a:pt x="2010257" y="2752579"/>
                              <a:pt x="1893120" y="2743200"/>
                              <a:pt x="1775795" y="2743200"/>
                            </a:cubicBezTo>
                            <a:cubicBezTo>
                              <a:pt x="1725758" y="2743200"/>
                              <a:pt x="1732461" y="2767066"/>
                              <a:pt x="1705457" y="2799471"/>
                            </a:cubicBezTo>
                            <a:cubicBezTo>
                              <a:pt x="1692721" y="2814755"/>
                              <a:pt x="1679807" y="2830639"/>
                              <a:pt x="1663254" y="2841674"/>
                            </a:cubicBezTo>
                            <a:cubicBezTo>
                              <a:pt x="1650608" y="2850104"/>
                              <a:pt x="1572983" y="2867465"/>
                              <a:pt x="1564780" y="2869809"/>
                            </a:cubicBezTo>
                            <a:cubicBezTo>
                              <a:pt x="1467814" y="2897514"/>
                              <a:pt x="1590492" y="2872558"/>
                              <a:pt x="1438171" y="2897944"/>
                            </a:cubicBezTo>
                            <a:cubicBezTo>
                              <a:pt x="1153969" y="2869525"/>
                              <a:pt x="1394204" y="2900406"/>
                              <a:pt x="1241223" y="2869809"/>
                            </a:cubicBezTo>
                            <a:cubicBezTo>
                              <a:pt x="1213253" y="2864215"/>
                              <a:pt x="1184489" y="2862659"/>
                              <a:pt x="1156817" y="2855741"/>
                            </a:cubicBezTo>
                            <a:cubicBezTo>
                              <a:pt x="1128045" y="2848548"/>
                              <a:pt x="1101183" y="2834799"/>
                              <a:pt x="1072411" y="2827606"/>
                            </a:cubicBezTo>
                            <a:cubicBezTo>
                              <a:pt x="1040957" y="2819742"/>
                              <a:pt x="952282" y="2799101"/>
                              <a:pt x="931734" y="2785403"/>
                            </a:cubicBezTo>
                            <a:cubicBezTo>
                              <a:pt x="903599" y="2766646"/>
                              <a:pt x="879407" y="2739825"/>
                              <a:pt x="847328" y="2729132"/>
                            </a:cubicBezTo>
                            <a:cubicBezTo>
                              <a:pt x="833260" y="2724443"/>
                              <a:pt x="818087" y="2722266"/>
                              <a:pt x="805124" y="2715064"/>
                            </a:cubicBezTo>
                            <a:cubicBezTo>
                              <a:pt x="775565" y="2698642"/>
                              <a:pt x="720718" y="2658794"/>
                              <a:pt x="720718" y="2658794"/>
                            </a:cubicBezTo>
                            <a:cubicBezTo>
                              <a:pt x="716029" y="2672862"/>
                              <a:pt x="721037" y="2697401"/>
                              <a:pt x="706651" y="2700997"/>
                            </a:cubicBezTo>
                            <a:cubicBezTo>
                              <a:pt x="642147" y="2717123"/>
                              <a:pt x="603220" y="2680786"/>
                              <a:pt x="551906" y="2658794"/>
                            </a:cubicBezTo>
                            <a:cubicBezTo>
                              <a:pt x="407011" y="2596696"/>
                              <a:pt x="640059" y="2709903"/>
                              <a:pt x="453432" y="2616591"/>
                            </a:cubicBezTo>
                            <a:cubicBezTo>
                              <a:pt x="434675" y="2597834"/>
                              <a:pt x="405549" y="2585485"/>
                              <a:pt x="397161" y="2560320"/>
                            </a:cubicBezTo>
                            <a:cubicBezTo>
                              <a:pt x="378900" y="2505534"/>
                              <a:pt x="393579" y="2528602"/>
                              <a:pt x="354958" y="2489981"/>
                            </a:cubicBezTo>
                            <a:cubicBezTo>
                              <a:pt x="343516" y="2455655"/>
                              <a:pt x="340027" y="2432847"/>
                              <a:pt x="312755" y="2405575"/>
                            </a:cubicBezTo>
                            <a:cubicBezTo>
                              <a:pt x="300800" y="2393620"/>
                              <a:pt x="284620" y="2386818"/>
                              <a:pt x="270552" y="2377440"/>
                            </a:cubicBezTo>
                            <a:cubicBezTo>
                              <a:pt x="265863" y="2358683"/>
                              <a:pt x="267209" y="2337256"/>
                              <a:pt x="256484" y="2321169"/>
                            </a:cubicBezTo>
                            <a:cubicBezTo>
                              <a:pt x="247106" y="2307101"/>
                              <a:pt x="226236" y="2304989"/>
                              <a:pt x="214281" y="2293034"/>
                            </a:cubicBezTo>
                            <a:cubicBezTo>
                              <a:pt x="202326" y="2281079"/>
                              <a:pt x="196708" y="2264033"/>
                              <a:pt x="186146" y="2250831"/>
                            </a:cubicBezTo>
                            <a:cubicBezTo>
                              <a:pt x="105957" y="2150593"/>
                              <a:pt x="216484" y="2310403"/>
                              <a:pt x="129875" y="2180492"/>
                            </a:cubicBezTo>
                            <a:lnTo>
                              <a:pt x="87672" y="2053883"/>
                            </a:lnTo>
                            <a:cubicBezTo>
                              <a:pt x="82983" y="2039815"/>
                              <a:pt x="77200" y="2026066"/>
                              <a:pt x="73604" y="2011680"/>
                            </a:cubicBezTo>
                            <a:lnTo>
                              <a:pt x="45469" y="1899138"/>
                            </a:lnTo>
                            <a:cubicBezTo>
                              <a:pt x="40780" y="1856935"/>
                              <a:pt x="35245" y="1814817"/>
                              <a:pt x="31401" y="1772529"/>
                            </a:cubicBezTo>
                            <a:cubicBezTo>
                              <a:pt x="25866" y="1711640"/>
                              <a:pt x="24917" y="1650317"/>
                              <a:pt x="17334" y="1589649"/>
                            </a:cubicBezTo>
                            <a:cubicBezTo>
                              <a:pt x="15495" y="1574935"/>
                              <a:pt x="4742" y="1562201"/>
                              <a:pt x="3266" y="1547446"/>
                            </a:cubicBezTo>
                            <a:cubicBezTo>
                              <a:pt x="0" y="1514784"/>
                              <a:pt x="3266" y="1481797"/>
                              <a:pt x="3266" y="1448972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55" name="Freeform 2254"/>
                      <p:cNvSpPr/>
                      <p:nvPr/>
                    </p:nvSpPr>
                    <p:spPr>
                      <a:xfrm>
                        <a:off x="1680188" y="44355"/>
                        <a:ext cx="2595427" cy="2631473"/>
                      </a:xfrm>
                      <a:custGeom>
                        <a:avLst/>
                        <a:gdLst>
                          <a:gd name="connsiteX0" fmla="*/ 2582323 w 2595427"/>
                          <a:gd name="connsiteY0" fmla="*/ 2023596 h 2631473"/>
                          <a:gd name="connsiteX1" fmla="*/ 2526052 w 2595427"/>
                          <a:gd name="connsiteY1" fmla="*/ 1953257 h 2631473"/>
                          <a:gd name="connsiteX2" fmla="*/ 2497917 w 2595427"/>
                          <a:gd name="connsiteY2" fmla="*/ 1911054 h 2631473"/>
                          <a:gd name="connsiteX3" fmla="*/ 2441646 w 2595427"/>
                          <a:gd name="connsiteY3" fmla="*/ 1882919 h 2631473"/>
                          <a:gd name="connsiteX4" fmla="*/ 2329104 w 2595427"/>
                          <a:gd name="connsiteY4" fmla="*/ 1798513 h 2631473"/>
                          <a:gd name="connsiteX5" fmla="*/ 2286901 w 2595427"/>
                          <a:gd name="connsiteY5" fmla="*/ 1784445 h 2631473"/>
                          <a:gd name="connsiteX6" fmla="*/ 2244698 w 2595427"/>
                          <a:gd name="connsiteY6" fmla="*/ 1756310 h 2631473"/>
                          <a:gd name="connsiteX7" fmla="*/ 2132157 w 2595427"/>
                          <a:gd name="connsiteY7" fmla="*/ 1728174 h 2631473"/>
                          <a:gd name="connsiteX8" fmla="*/ 2033683 w 2595427"/>
                          <a:gd name="connsiteY8" fmla="*/ 1685971 h 2631473"/>
                          <a:gd name="connsiteX9" fmla="*/ 1977412 w 2595427"/>
                          <a:gd name="connsiteY9" fmla="*/ 1671903 h 2631473"/>
                          <a:gd name="connsiteX10" fmla="*/ 1893006 w 2595427"/>
                          <a:gd name="connsiteY10" fmla="*/ 1629700 h 2631473"/>
                          <a:gd name="connsiteX11" fmla="*/ 1850803 w 2595427"/>
                          <a:gd name="connsiteY11" fmla="*/ 1601565 h 2631473"/>
                          <a:gd name="connsiteX12" fmla="*/ 1808600 w 2595427"/>
                          <a:gd name="connsiteY12" fmla="*/ 1587497 h 2631473"/>
                          <a:gd name="connsiteX13" fmla="*/ 1766397 w 2595427"/>
                          <a:gd name="connsiteY13" fmla="*/ 1559362 h 2631473"/>
                          <a:gd name="connsiteX14" fmla="*/ 1724194 w 2595427"/>
                          <a:gd name="connsiteY14" fmla="*/ 1545294 h 2631473"/>
                          <a:gd name="connsiteX15" fmla="*/ 1583517 w 2595427"/>
                          <a:gd name="connsiteY15" fmla="*/ 1474956 h 2631473"/>
                          <a:gd name="connsiteX16" fmla="*/ 1499110 w 2595427"/>
                          <a:gd name="connsiteY16" fmla="*/ 1432753 h 2631473"/>
                          <a:gd name="connsiteX17" fmla="*/ 1414704 w 2595427"/>
                          <a:gd name="connsiteY17" fmla="*/ 1348347 h 2631473"/>
                          <a:gd name="connsiteX18" fmla="*/ 1386569 w 2595427"/>
                          <a:gd name="connsiteY18" fmla="*/ 1320211 h 2631473"/>
                          <a:gd name="connsiteX19" fmla="*/ 1344366 w 2595427"/>
                          <a:gd name="connsiteY19" fmla="*/ 1292076 h 2631473"/>
                          <a:gd name="connsiteX20" fmla="*/ 1316230 w 2595427"/>
                          <a:gd name="connsiteY20" fmla="*/ 1263940 h 2631473"/>
                          <a:gd name="connsiteX21" fmla="*/ 1231824 w 2595427"/>
                          <a:gd name="connsiteY21" fmla="*/ 1207670 h 2631473"/>
                          <a:gd name="connsiteX22" fmla="*/ 1161486 w 2595427"/>
                          <a:gd name="connsiteY22" fmla="*/ 1137331 h 2631473"/>
                          <a:gd name="connsiteX23" fmla="*/ 1048944 w 2595427"/>
                          <a:gd name="connsiteY23" fmla="*/ 1052925 h 2631473"/>
                          <a:gd name="connsiteX24" fmla="*/ 1020809 w 2595427"/>
                          <a:gd name="connsiteY24" fmla="*/ 1010722 h 2631473"/>
                          <a:gd name="connsiteX25" fmla="*/ 978606 w 2595427"/>
                          <a:gd name="connsiteY25" fmla="*/ 982587 h 2631473"/>
                          <a:gd name="connsiteX26" fmla="*/ 950470 w 2595427"/>
                          <a:gd name="connsiteY26" fmla="*/ 954451 h 2631473"/>
                          <a:gd name="connsiteX27" fmla="*/ 908267 w 2595427"/>
                          <a:gd name="connsiteY27" fmla="*/ 926316 h 2631473"/>
                          <a:gd name="connsiteX28" fmla="*/ 880132 w 2595427"/>
                          <a:gd name="connsiteY28" fmla="*/ 898180 h 2631473"/>
                          <a:gd name="connsiteX29" fmla="*/ 837929 w 2595427"/>
                          <a:gd name="connsiteY29" fmla="*/ 870045 h 2631473"/>
                          <a:gd name="connsiteX30" fmla="*/ 795726 w 2595427"/>
                          <a:gd name="connsiteY30" fmla="*/ 827842 h 2631473"/>
                          <a:gd name="connsiteX31" fmla="*/ 753523 w 2595427"/>
                          <a:gd name="connsiteY31" fmla="*/ 813774 h 2631473"/>
                          <a:gd name="connsiteX32" fmla="*/ 697252 w 2595427"/>
                          <a:gd name="connsiteY32" fmla="*/ 757503 h 2631473"/>
                          <a:gd name="connsiteX33" fmla="*/ 669117 w 2595427"/>
                          <a:gd name="connsiteY33" fmla="*/ 701233 h 2631473"/>
                          <a:gd name="connsiteX34" fmla="*/ 598778 w 2595427"/>
                          <a:gd name="connsiteY34" fmla="*/ 630894 h 2631473"/>
                          <a:gd name="connsiteX35" fmla="*/ 556575 w 2595427"/>
                          <a:gd name="connsiteY35" fmla="*/ 588691 h 2631473"/>
                          <a:gd name="connsiteX36" fmla="*/ 500304 w 2595427"/>
                          <a:gd name="connsiteY36" fmla="*/ 518353 h 2631473"/>
                          <a:gd name="connsiteX37" fmla="*/ 444034 w 2595427"/>
                          <a:gd name="connsiteY37" fmla="*/ 419879 h 2631473"/>
                          <a:gd name="connsiteX38" fmla="*/ 415898 w 2595427"/>
                          <a:gd name="connsiteY38" fmla="*/ 391743 h 2631473"/>
                          <a:gd name="connsiteX39" fmla="*/ 387763 w 2595427"/>
                          <a:gd name="connsiteY39" fmla="*/ 307337 h 2631473"/>
                          <a:gd name="connsiteX40" fmla="*/ 373695 w 2595427"/>
                          <a:gd name="connsiteY40" fmla="*/ 251067 h 2631473"/>
                          <a:gd name="connsiteX41" fmla="*/ 331492 w 2595427"/>
                          <a:gd name="connsiteY41" fmla="*/ 222931 h 2631473"/>
                          <a:gd name="connsiteX42" fmla="*/ 303357 w 2595427"/>
                          <a:gd name="connsiteY42" fmla="*/ 54119 h 2631473"/>
                          <a:gd name="connsiteX43" fmla="*/ 247086 w 2595427"/>
                          <a:gd name="connsiteY43" fmla="*/ 180728 h 2631473"/>
                          <a:gd name="connsiteX44" fmla="*/ 204883 w 2595427"/>
                          <a:gd name="connsiteY44" fmla="*/ 251067 h 2631473"/>
                          <a:gd name="connsiteX45" fmla="*/ 176747 w 2595427"/>
                          <a:gd name="connsiteY45" fmla="*/ 335473 h 2631473"/>
                          <a:gd name="connsiteX46" fmla="*/ 148612 w 2595427"/>
                          <a:gd name="connsiteY46" fmla="*/ 391743 h 2631473"/>
                          <a:gd name="connsiteX47" fmla="*/ 120477 w 2595427"/>
                          <a:gd name="connsiteY47" fmla="*/ 476150 h 2631473"/>
                          <a:gd name="connsiteX48" fmla="*/ 106409 w 2595427"/>
                          <a:gd name="connsiteY48" fmla="*/ 518353 h 2631473"/>
                          <a:gd name="connsiteX49" fmla="*/ 148612 w 2595427"/>
                          <a:gd name="connsiteY49" fmla="*/ 743436 h 2631473"/>
                          <a:gd name="connsiteX50" fmla="*/ 190815 w 2595427"/>
                          <a:gd name="connsiteY50" fmla="*/ 771571 h 2631473"/>
                          <a:gd name="connsiteX51" fmla="*/ 218950 w 2595427"/>
                          <a:gd name="connsiteY51" fmla="*/ 813774 h 2631473"/>
                          <a:gd name="connsiteX52" fmla="*/ 247086 w 2595427"/>
                          <a:gd name="connsiteY52" fmla="*/ 841910 h 2631473"/>
                          <a:gd name="connsiteX53" fmla="*/ 261154 w 2595427"/>
                          <a:gd name="connsiteY53" fmla="*/ 884113 h 2631473"/>
                          <a:gd name="connsiteX54" fmla="*/ 190815 w 2595427"/>
                          <a:gd name="connsiteY54" fmla="*/ 982587 h 2631473"/>
                          <a:gd name="connsiteX55" fmla="*/ 134544 w 2595427"/>
                          <a:gd name="connsiteY55" fmla="*/ 1052925 h 2631473"/>
                          <a:gd name="connsiteX56" fmla="*/ 78274 w 2595427"/>
                          <a:gd name="connsiteY56" fmla="*/ 1123263 h 2631473"/>
                          <a:gd name="connsiteX57" fmla="*/ 36070 w 2595427"/>
                          <a:gd name="connsiteY57" fmla="*/ 1221737 h 2631473"/>
                          <a:gd name="connsiteX58" fmla="*/ 106409 w 2595427"/>
                          <a:gd name="connsiteY58" fmla="*/ 1601565 h 2631473"/>
                          <a:gd name="connsiteX59" fmla="*/ 148612 w 2595427"/>
                          <a:gd name="connsiteY59" fmla="*/ 1629700 h 2631473"/>
                          <a:gd name="connsiteX60" fmla="*/ 190815 w 2595427"/>
                          <a:gd name="connsiteY60" fmla="*/ 1981393 h 2631473"/>
                          <a:gd name="connsiteX61" fmla="*/ 204883 w 2595427"/>
                          <a:gd name="connsiteY61" fmla="*/ 2023596 h 2631473"/>
                          <a:gd name="connsiteX62" fmla="*/ 247086 w 2595427"/>
                          <a:gd name="connsiteY62" fmla="*/ 2079867 h 2631473"/>
                          <a:gd name="connsiteX63" fmla="*/ 275221 w 2595427"/>
                          <a:gd name="connsiteY63" fmla="*/ 2122070 h 2631473"/>
                          <a:gd name="connsiteX64" fmla="*/ 289289 w 2595427"/>
                          <a:gd name="connsiteY64" fmla="*/ 2164273 h 2631473"/>
                          <a:gd name="connsiteX65" fmla="*/ 331492 w 2595427"/>
                          <a:gd name="connsiteY65" fmla="*/ 2178340 h 2631473"/>
                          <a:gd name="connsiteX66" fmla="*/ 373695 w 2595427"/>
                          <a:gd name="connsiteY66" fmla="*/ 2248679 h 2631473"/>
                          <a:gd name="connsiteX67" fmla="*/ 401830 w 2595427"/>
                          <a:gd name="connsiteY67" fmla="*/ 2290882 h 2631473"/>
                          <a:gd name="connsiteX68" fmla="*/ 542507 w 2595427"/>
                          <a:gd name="connsiteY68" fmla="*/ 2403423 h 2631473"/>
                          <a:gd name="connsiteX69" fmla="*/ 584710 w 2595427"/>
                          <a:gd name="connsiteY69" fmla="*/ 2417491 h 2631473"/>
                          <a:gd name="connsiteX70" fmla="*/ 612846 w 2595427"/>
                          <a:gd name="connsiteY70" fmla="*/ 2445627 h 2631473"/>
                          <a:gd name="connsiteX71" fmla="*/ 669117 w 2595427"/>
                          <a:gd name="connsiteY71" fmla="*/ 2459694 h 2631473"/>
                          <a:gd name="connsiteX72" fmla="*/ 767590 w 2595427"/>
                          <a:gd name="connsiteY72" fmla="*/ 2487830 h 2631473"/>
                          <a:gd name="connsiteX73" fmla="*/ 837929 w 2595427"/>
                          <a:gd name="connsiteY73" fmla="*/ 2558168 h 2631473"/>
                          <a:gd name="connsiteX74" fmla="*/ 880132 w 2595427"/>
                          <a:gd name="connsiteY74" fmla="*/ 2572236 h 2631473"/>
                          <a:gd name="connsiteX75" fmla="*/ 922335 w 2595427"/>
                          <a:gd name="connsiteY75" fmla="*/ 2600371 h 2631473"/>
                          <a:gd name="connsiteX76" fmla="*/ 992674 w 2595427"/>
                          <a:gd name="connsiteY76" fmla="*/ 2614439 h 2631473"/>
                          <a:gd name="connsiteX77" fmla="*/ 1063012 w 2595427"/>
                          <a:gd name="connsiteY77" fmla="*/ 2628507 h 26314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</a:cxnLst>
                        <a:rect l="l" t="t" r="r" b="b"/>
                        <a:pathLst>
                          <a:path w="2595427" h="2631473">
                            <a:moveTo>
                              <a:pt x="2582323" y="2023596"/>
                            </a:moveTo>
                            <a:cubicBezTo>
                              <a:pt x="2553146" y="1906890"/>
                              <a:pt x="2595427" y="2008757"/>
                              <a:pt x="2526052" y="1953257"/>
                            </a:cubicBezTo>
                            <a:cubicBezTo>
                              <a:pt x="2512850" y="1942695"/>
                              <a:pt x="2510905" y="1921878"/>
                              <a:pt x="2497917" y="1911054"/>
                            </a:cubicBezTo>
                            <a:cubicBezTo>
                              <a:pt x="2481807" y="1897629"/>
                              <a:pt x="2460403" y="1892297"/>
                              <a:pt x="2441646" y="1882919"/>
                            </a:cubicBezTo>
                            <a:cubicBezTo>
                              <a:pt x="2408317" y="1849590"/>
                              <a:pt x="2376827" y="1814421"/>
                              <a:pt x="2329104" y="1798513"/>
                            </a:cubicBezTo>
                            <a:cubicBezTo>
                              <a:pt x="2315036" y="1793824"/>
                              <a:pt x="2300164" y="1791077"/>
                              <a:pt x="2286901" y="1784445"/>
                            </a:cubicBezTo>
                            <a:cubicBezTo>
                              <a:pt x="2271779" y="1776884"/>
                              <a:pt x="2259820" y="1763871"/>
                              <a:pt x="2244698" y="1756310"/>
                            </a:cubicBezTo>
                            <a:cubicBezTo>
                              <a:pt x="2212541" y="1740231"/>
                              <a:pt x="2164262" y="1736200"/>
                              <a:pt x="2132157" y="1728174"/>
                            </a:cubicBezTo>
                            <a:cubicBezTo>
                              <a:pt x="2062283" y="1710706"/>
                              <a:pt x="2114214" y="1716171"/>
                              <a:pt x="2033683" y="1685971"/>
                            </a:cubicBezTo>
                            <a:cubicBezTo>
                              <a:pt x="2015580" y="1679182"/>
                              <a:pt x="1996169" y="1676592"/>
                              <a:pt x="1977412" y="1671903"/>
                            </a:cubicBezTo>
                            <a:cubicBezTo>
                              <a:pt x="1856464" y="1591272"/>
                              <a:pt x="2009491" y="1687943"/>
                              <a:pt x="1893006" y="1629700"/>
                            </a:cubicBezTo>
                            <a:cubicBezTo>
                              <a:pt x="1877884" y="1622139"/>
                              <a:pt x="1865925" y="1609126"/>
                              <a:pt x="1850803" y="1601565"/>
                            </a:cubicBezTo>
                            <a:cubicBezTo>
                              <a:pt x="1837540" y="1594933"/>
                              <a:pt x="1821863" y="1594129"/>
                              <a:pt x="1808600" y="1587497"/>
                            </a:cubicBezTo>
                            <a:cubicBezTo>
                              <a:pt x="1793478" y="1579936"/>
                              <a:pt x="1781519" y="1566923"/>
                              <a:pt x="1766397" y="1559362"/>
                            </a:cubicBezTo>
                            <a:cubicBezTo>
                              <a:pt x="1753134" y="1552730"/>
                              <a:pt x="1737157" y="1552495"/>
                              <a:pt x="1724194" y="1545294"/>
                            </a:cubicBezTo>
                            <a:cubicBezTo>
                              <a:pt x="1587160" y="1469164"/>
                              <a:pt x="1693485" y="1502447"/>
                              <a:pt x="1583517" y="1474956"/>
                            </a:cubicBezTo>
                            <a:cubicBezTo>
                              <a:pt x="1470566" y="1362005"/>
                              <a:pt x="1671956" y="1553744"/>
                              <a:pt x="1499110" y="1432753"/>
                            </a:cubicBezTo>
                            <a:cubicBezTo>
                              <a:pt x="1466513" y="1409935"/>
                              <a:pt x="1442839" y="1376482"/>
                              <a:pt x="1414704" y="1348347"/>
                            </a:cubicBezTo>
                            <a:cubicBezTo>
                              <a:pt x="1405326" y="1338968"/>
                              <a:pt x="1397605" y="1327568"/>
                              <a:pt x="1386569" y="1320211"/>
                            </a:cubicBezTo>
                            <a:cubicBezTo>
                              <a:pt x="1372501" y="1310833"/>
                              <a:pt x="1357568" y="1302638"/>
                              <a:pt x="1344366" y="1292076"/>
                            </a:cubicBezTo>
                            <a:cubicBezTo>
                              <a:pt x="1334009" y="1283790"/>
                              <a:pt x="1326841" y="1271898"/>
                              <a:pt x="1316230" y="1263940"/>
                            </a:cubicBezTo>
                            <a:cubicBezTo>
                              <a:pt x="1289178" y="1243651"/>
                              <a:pt x="1231824" y="1207670"/>
                              <a:pt x="1231824" y="1207670"/>
                            </a:cubicBezTo>
                            <a:cubicBezTo>
                              <a:pt x="1175556" y="1123267"/>
                              <a:pt x="1236511" y="1202978"/>
                              <a:pt x="1161486" y="1137331"/>
                            </a:cubicBezTo>
                            <a:cubicBezTo>
                              <a:pt x="1062011" y="1050291"/>
                              <a:pt x="1130944" y="1080259"/>
                              <a:pt x="1048944" y="1052925"/>
                            </a:cubicBezTo>
                            <a:cubicBezTo>
                              <a:pt x="1039566" y="1038857"/>
                              <a:pt x="1032764" y="1022677"/>
                              <a:pt x="1020809" y="1010722"/>
                            </a:cubicBezTo>
                            <a:cubicBezTo>
                              <a:pt x="1008854" y="998767"/>
                              <a:pt x="991808" y="993149"/>
                              <a:pt x="978606" y="982587"/>
                            </a:cubicBezTo>
                            <a:cubicBezTo>
                              <a:pt x="968249" y="974301"/>
                              <a:pt x="960827" y="962737"/>
                              <a:pt x="950470" y="954451"/>
                            </a:cubicBezTo>
                            <a:cubicBezTo>
                              <a:pt x="937268" y="943889"/>
                              <a:pt x="921469" y="936878"/>
                              <a:pt x="908267" y="926316"/>
                            </a:cubicBezTo>
                            <a:cubicBezTo>
                              <a:pt x="897910" y="918030"/>
                              <a:pt x="890489" y="906466"/>
                              <a:pt x="880132" y="898180"/>
                            </a:cubicBezTo>
                            <a:cubicBezTo>
                              <a:pt x="866930" y="887618"/>
                              <a:pt x="850917" y="880869"/>
                              <a:pt x="837929" y="870045"/>
                            </a:cubicBezTo>
                            <a:cubicBezTo>
                              <a:pt x="822645" y="857309"/>
                              <a:pt x="812279" y="838878"/>
                              <a:pt x="795726" y="827842"/>
                            </a:cubicBezTo>
                            <a:cubicBezTo>
                              <a:pt x="783388" y="819617"/>
                              <a:pt x="767591" y="818463"/>
                              <a:pt x="753523" y="813774"/>
                            </a:cubicBezTo>
                            <a:cubicBezTo>
                              <a:pt x="734766" y="795017"/>
                              <a:pt x="709115" y="781229"/>
                              <a:pt x="697252" y="757503"/>
                            </a:cubicBezTo>
                            <a:cubicBezTo>
                              <a:pt x="687874" y="738746"/>
                              <a:pt x="681992" y="717786"/>
                              <a:pt x="669117" y="701233"/>
                            </a:cubicBezTo>
                            <a:cubicBezTo>
                              <a:pt x="648760" y="675060"/>
                              <a:pt x="622224" y="654340"/>
                              <a:pt x="598778" y="630894"/>
                            </a:cubicBezTo>
                            <a:cubicBezTo>
                              <a:pt x="584710" y="616826"/>
                              <a:pt x="567610" y="605244"/>
                              <a:pt x="556575" y="588691"/>
                            </a:cubicBezTo>
                            <a:cubicBezTo>
                              <a:pt x="469979" y="458795"/>
                              <a:pt x="580485" y="618579"/>
                              <a:pt x="500304" y="518353"/>
                            </a:cubicBezTo>
                            <a:cubicBezTo>
                              <a:pt x="442750" y="446411"/>
                              <a:pt x="501792" y="506516"/>
                              <a:pt x="444034" y="419879"/>
                            </a:cubicBezTo>
                            <a:cubicBezTo>
                              <a:pt x="436677" y="408843"/>
                              <a:pt x="425277" y="401122"/>
                              <a:pt x="415898" y="391743"/>
                            </a:cubicBezTo>
                            <a:cubicBezTo>
                              <a:pt x="406520" y="363608"/>
                              <a:pt x="394956" y="336109"/>
                              <a:pt x="387763" y="307337"/>
                            </a:cubicBezTo>
                            <a:cubicBezTo>
                              <a:pt x="383074" y="288580"/>
                              <a:pt x="384420" y="267154"/>
                              <a:pt x="373695" y="251067"/>
                            </a:cubicBezTo>
                            <a:cubicBezTo>
                              <a:pt x="364316" y="236999"/>
                              <a:pt x="345560" y="232310"/>
                              <a:pt x="331492" y="222931"/>
                            </a:cubicBezTo>
                            <a:cubicBezTo>
                              <a:pt x="322114" y="166660"/>
                              <a:pt x="321397" y="0"/>
                              <a:pt x="303357" y="54119"/>
                            </a:cubicBezTo>
                            <a:cubicBezTo>
                              <a:pt x="230768" y="271880"/>
                              <a:pt x="313965" y="46969"/>
                              <a:pt x="247086" y="180728"/>
                            </a:cubicBezTo>
                            <a:cubicBezTo>
                              <a:pt x="210562" y="253776"/>
                              <a:pt x="259837" y="196111"/>
                              <a:pt x="204883" y="251067"/>
                            </a:cubicBezTo>
                            <a:cubicBezTo>
                              <a:pt x="195504" y="279202"/>
                              <a:pt x="190010" y="308947"/>
                              <a:pt x="176747" y="335473"/>
                            </a:cubicBezTo>
                            <a:cubicBezTo>
                              <a:pt x="167369" y="354230"/>
                              <a:pt x="156400" y="372272"/>
                              <a:pt x="148612" y="391743"/>
                            </a:cubicBezTo>
                            <a:cubicBezTo>
                              <a:pt x="137598" y="419279"/>
                              <a:pt x="129855" y="448014"/>
                              <a:pt x="120477" y="476150"/>
                            </a:cubicBezTo>
                            <a:lnTo>
                              <a:pt x="106409" y="518353"/>
                            </a:lnTo>
                            <a:cubicBezTo>
                              <a:pt x="112424" y="596545"/>
                              <a:pt x="89148" y="683972"/>
                              <a:pt x="148612" y="743436"/>
                            </a:cubicBezTo>
                            <a:cubicBezTo>
                              <a:pt x="160567" y="755391"/>
                              <a:pt x="176747" y="762193"/>
                              <a:pt x="190815" y="771571"/>
                            </a:cubicBezTo>
                            <a:cubicBezTo>
                              <a:pt x="200193" y="785639"/>
                              <a:pt x="208388" y="800572"/>
                              <a:pt x="218950" y="813774"/>
                            </a:cubicBezTo>
                            <a:cubicBezTo>
                              <a:pt x="227236" y="824131"/>
                              <a:pt x="240262" y="830537"/>
                              <a:pt x="247086" y="841910"/>
                            </a:cubicBezTo>
                            <a:cubicBezTo>
                              <a:pt x="254715" y="854625"/>
                              <a:pt x="256465" y="870045"/>
                              <a:pt x="261154" y="884113"/>
                            </a:cubicBezTo>
                            <a:cubicBezTo>
                              <a:pt x="226257" y="988802"/>
                              <a:pt x="279826" y="849069"/>
                              <a:pt x="190815" y="982587"/>
                            </a:cubicBezTo>
                            <a:cubicBezTo>
                              <a:pt x="155323" y="1035826"/>
                              <a:pt x="174635" y="1012835"/>
                              <a:pt x="134544" y="1052925"/>
                            </a:cubicBezTo>
                            <a:cubicBezTo>
                              <a:pt x="100958" y="1153686"/>
                              <a:pt x="148974" y="1038424"/>
                              <a:pt x="78274" y="1123263"/>
                            </a:cubicBezTo>
                            <a:cubicBezTo>
                              <a:pt x="58959" y="1146441"/>
                              <a:pt x="45843" y="1192418"/>
                              <a:pt x="36070" y="1221737"/>
                            </a:cubicBezTo>
                            <a:cubicBezTo>
                              <a:pt x="38488" y="1272520"/>
                              <a:pt x="0" y="1530626"/>
                              <a:pt x="106409" y="1601565"/>
                            </a:cubicBezTo>
                            <a:lnTo>
                              <a:pt x="148612" y="1629700"/>
                            </a:lnTo>
                            <a:cubicBezTo>
                              <a:pt x="164238" y="1926596"/>
                              <a:pt x="134467" y="1812349"/>
                              <a:pt x="190815" y="1981393"/>
                            </a:cubicBezTo>
                            <a:cubicBezTo>
                              <a:pt x="195504" y="1995461"/>
                              <a:pt x="195986" y="2011733"/>
                              <a:pt x="204883" y="2023596"/>
                            </a:cubicBezTo>
                            <a:cubicBezTo>
                              <a:pt x="218951" y="2042353"/>
                              <a:pt x="233458" y="2060788"/>
                              <a:pt x="247086" y="2079867"/>
                            </a:cubicBezTo>
                            <a:cubicBezTo>
                              <a:pt x="256913" y="2093625"/>
                              <a:pt x="267660" y="2106948"/>
                              <a:pt x="275221" y="2122070"/>
                            </a:cubicBezTo>
                            <a:cubicBezTo>
                              <a:pt x="281853" y="2135333"/>
                              <a:pt x="278803" y="2153788"/>
                              <a:pt x="289289" y="2164273"/>
                            </a:cubicBezTo>
                            <a:cubicBezTo>
                              <a:pt x="299774" y="2174758"/>
                              <a:pt x="317424" y="2173651"/>
                              <a:pt x="331492" y="2178340"/>
                            </a:cubicBezTo>
                            <a:cubicBezTo>
                              <a:pt x="355923" y="2251631"/>
                              <a:pt x="329557" y="2193506"/>
                              <a:pt x="373695" y="2248679"/>
                            </a:cubicBezTo>
                            <a:cubicBezTo>
                              <a:pt x="384257" y="2261881"/>
                              <a:pt x="390597" y="2278245"/>
                              <a:pt x="401830" y="2290882"/>
                            </a:cubicBezTo>
                            <a:cubicBezTo>
                              <a:pt x="465377" y="2362372"/>
                              <a:pt x="469457" y="2372116"/>
                              <a:pt x="542507" y="2403423"/>
                            </a:cubicBezTo>
                            <a:cubicBezTo>
                              <a:pt x="556137" y="2409264"/>
                              <a:pt x="570642" y="2412802"/>
                              <a:pt x="584710" y="2417491"/>
                            </a:cubicBezTo>
                            <a:cubicBezTo>
                              <a:pt x="594089" y="2426870"/>
                              <a:pt x="600983" y="2439695"/>
                              <a:pt x="612846" y="2445627"/>
                            </a:cubicBezTo>
                            <a:cubicBezTo>
                              <a:pt x="630139" y="2454273"/>
                              <a:pt x="650464" y="2454607"/>
                              <a:pt x="669117" y="2459694"/>
                            </a:cubicBezTo>
                            <a:cubicBezTo>
                              <a:pt x="702052" y="2468676"/>
                              <a:pt x="734766" y="2478451"/>
                              <a:pt x="767590" y="2487830"/>
                            </a:cubicBezTo>
                            <a:cubicBezTo>
                              <a:pt x="791036" y="2511276"/>
                              <a:pt x="806473" y="2547682"/>
                              <a:pt x="837929" y="2558168"/>
                            </a:cubicBezTo>
                            <a:cubicBezTo>
                              <a:pt x="851997" y="2562857"/>
                              <a:pt x="866869" y="2565604"/>
                              <a:pt x="880132" y="2572236"/>
                            </a:cubicBezTo>
                            <a:cubicBezTo>
                              <a:pt x="895254" y="2579797"/>
                              <a:pt x="906504" y="2594435"/>
                              <a:pt x="922335" y="2600371"/>
                            </a:cubicBezTo>
                            <a:cubicBezTo>
                              <a:pt x="944723" y="2608767"/>
                              <a:pt x="969477" y="2608640"/>
                              <a:pt x="992674" y="2614439"/>
                            </a:cubicBezTo>
                            <a:cubicBezTo>
                              <a:pt x="1060808" y="2631473"/>
                              <a:pt x="1009275" y="2628507"/>
                              <a:pt x="1063012" y="2628507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56" name="Freeform 2255"/>
                      <p:cNvSpPr/>
                      <p:nvPr/>
                    </p:nvSpPr>
                    <p:spPr>
                      <a:xfrm>
                        <a:off x="5110217" y="1709566"/>
                        <a:ext cx="155132" cy="147369"/>
                      </a:xfrm>
                      <a:custGeom>
                        <a:avLst/>
                        <a:gdLst>
                          <a:gd name="connsiteX0" fmla="*/ 80761 w 155132"/>
                          <a:gd name="connsiteY0" fmla="*/ 6692 h 147369"/>
                          <a:gd name="connsiteX1" fmla="*/ 10423 w 155132"/>
                          <a:gd name="connsiteY1" fmla="*/ 20760 h 147369"/>
                          <a:gd name="connsiteX2" fmla="*/ 38558 w 155132"/>
                          <a:gd name="connsiteY2" fmla="*/ 147369 h 147369"/>
                          <a:gd name="connsiteX3" fmla="*/ 108897 w 155132"/>
                          <a:gd name="connsiteY3" fmla="*/ 133302 h 147369"/>
                          <a:gd name="connsiteX4" fmla="*/ 122965 w 155132"/>
                          <a:gd name="connsiteY4" fmla="*/ 20760 h 147369"/>
                          <a:gd name="connsiteX5" fmla="*/ 80761 w 155132"/>
                          <a:gd name="connsiteY5" fmla="*/ 6692 h 147369"/>
                          <a:gd name="connsiteX6" fmla="*/ 24491 w 155132"/>
                          <a:gd name="connsiteY6" fmla="*/ 20760 h 1473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55132" h="147369">
                            <a:moveTo>
                              <a:pt x="80761" y="6692"/>
                            </a:moveTo>
                            <a:cubicBezTo>
                              <a:pt x="57315" y="11381"/>
                              <a:pt x="22286" y="0"/>
                              <a:pt x="10423" y="20760"/>
                            </a:cubicBezTo>
                            <a:cubicBezTo>
                              <a:pt x="0" y="39001"/>
                              <a:pt x="29471" y="120107"/>
                              <a:pt x="38558" y="147369"/>
                            </a:cubicBezTo>
                            <a:cubicBezTo>
                              <a:pt x="62004" y="142680"/>
                              <a:pt x="86920" y="142721"/>
                              <a:pt x="108897" y="133302"/>
                            </a:cubicBezTo>
                            <a:cubicBezTo>
                              <a:pt x="155132" y="113487"/>
                              <a:pt x="143661" y="56978"/>
                              <a:pt x="122965" y="20760"/>
                            </a:cubicBezTo>
                            <a:cubicBezTo>
                              <a:pt x="115608" y="7885"/>
                              <a:pt x="94829" y="11381"/>
                              <a:pt x="80761" y="6692"/>
                            </a:cubicBezTo>
                            <a:lnTo>
                              <a:pt x="24491" y="20760"/>
                            </a:lnTo>
                          </a:path>
                        </a:pathLst>
                      </a:custGeom>
                      <a:solidFill>
                        <a:srgbClr val="C00000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57" name="Freeform 2256"/>
                      <p:cNvSpPr/>
                      <p:nvPr/>
                    </p:nvSpPr>
                    <p:spPr>
                      <a:xfrm>
                        <a:off x="4520419" y="2124222"/>
                        <a:ext cx="487679" cy="689316"/>
                      </a:xfrm>
                      <a:custGeom>
                        <a:avLst/>
                        <a:gdLst>
                          <a:gd name="connsiteX0" fmla="*/ 9378 w 487679"/>
                          <a:gd name="connsiteY0" fmla="*/ 14067 h 689316"/>
                          <a:gd name="connsiteX1" fmla="*/ 37513 w 487679"/>
                          <a:gd name="connsiteY1" fmla="*/ 168812 h 689316"/>
                          <a:gd name="connsiteX2" fmla="*/ 121919 w 487679"/>
                          <a:gd name="connsiteY2" fmla="*/ 309489 h 689316"/>
                          <a:gd name="connsiteX3" fmla="*/ 150055 w 487679"/>
                          <a:gd name="connsiteY3" fmla="*/ 365760 h 689316"/>
                          <a:gd name="connsiteX4" fmla="*/ 234461 w 487679"/>
                          <a:gd name="connsiteY4" fmla="*/ 450166 h 689316"/>
                          <a:gd name="connsiteX5" fmla="*/ 262596 w 487679"/>
                          <a:gd name="connsiteY5" fmla="*/ 492369 h 689316"/>
                          <a:gd name="connsiteX6" fmla="*/ 318867 w 487679"/>
                          <a:gd name="connsiteY6" fmla="*/ 548640 h 689316"/>
                          <a:gd name="connsiteX7" fmla="*/ 375138 w 487679"/>
                          <a:gd name="connsiteY7" fmla="*/ 633046 h 689316"/>
                          <a:gd name="connsiteX8" fmla="*/ 403273 w 487679"/>
                          <a:gd name="connsiteY8" fmla="*/ 675249 h 689316"/>
                          <a:gd name="connsiteX9" fmla="*/ 473612 w 487679"/>
                          <a:gd name="connsiteY9" fmla="*/ 689316 h 689316"/>
                          <a:gd name="connsiteX10" fmla="*/ 487679 w 487679"/>
                          <a:gd name="connsiteY10" fmla="*/ 647113 h 689316"/>
                          <a:gd name="connsiteX11" fmla="*/ 473612 w 487679"/>
                          <a:gd name="connsiteY11" fmla="*/ 548640 h 689316"/>
                          <a:gd name="connsiteX12" fmla="*/ 445476 w 487679"/>
                          <a:gd name="connsiteY12" fmla="*/ 520504 h 689316"/>
                          <a:gd name="connsiteX13" fmla="*/ 375138 w 487679"/>
                          <a:gd name="connsiteY13" fmla="*/ 464233 h 689316"/>
                          <a:gd name="connsiteX14" fmla="*/ 318867 w 487679"/>
                          <a:gd name="connsiteY14" fmla="*/ 379827 h 689316"/>
                          <a:gd name="connsiteX15" fmla="*/ 234461 w 487679"/>
                          <a:gd name="connsiteY15" fmla="*/ 182880 h 689316"/>
                          <a:gd name="connsiteX16" fmla="*/ 178190 w 487679"/>
                          <a:gd name="connsiteY16" fmla="*/ 126609 h 689316"/>
                          <a:gd name="connsiteX17" fmla="*/ 93784 w 487679"/>
                          <a:gd name="connsiteY17" fmla="*/ 84406 h 689316"/>
                          <a:gd name="connsiteX18" fmla="*/ 9378 w 487679"/>
                          <a:gd name="connsiteY18" fmla="*/ 14067 h 6893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487679" h="689316">
                            <a:moveTo>
                              <a:pt x="9378" y="14067"/>
                            </a:moveTo>
                            <a:cubicBezTo>
                              <a:pt x="0" y="28134"/>
                              <a:pt x="22208" y="127999"/>
                              <a:pt x="37513" y="168812"/>
                            </a:cubicBezTo>
                            <a:cubicBezTo>
                              <a:pt x="69091" y="253021"/>
                              <a:pt x="72850" y="211353"/>
                              <a:pt x="121919" y="309489"/>
                            </a:cubicBezTo>
                            <a:cubicBezTo>
                              <a:pt x="131298" y="328246"/>
                              <a:pt x="136954" y="349384"/>
                              <a:pt x="150055" y="365760"/>
                            </a:cubicBezTo>
                            <a:cubicBezTo>
                              <a:pt x="174911" y="396830"/>
                              <a:pt x="212390" y="417059"/>
                              <a:pt x="234461" y="450166"/>
                            </a:cubicBezTo>
                            <a:cubicBezTo>
                              <a:pt x="243839" y="464234"/>
                              <a:pt x="251593" y="479532"/>
                              <a:pt x="262596" y="492369"/>
                            </a:cubicBezTo>
                            <a:cubicBezTo>
                              <a:pt x="279859" y="512509"/>
                              <a:pt x="304153" y="526569"/>
                              <a:pt x="318867" y="548640"/>
                            </a:cubicBezTo>
                            <a:lnTo>
                              <a:pt x="375138" y="633046"/>
                            </a:lnTo>
                            <a:cubicBezTo>
                              <a:pt x="384516" y="647114"/>
                              <a:pt x="386694" y="671933"/>
                              <a:pt x="403273" y="675249"/>
                            </a:cubicBezTo>
                            <a:lnTo>
                              <a:pt x="473612" y="689316"/>
                            </a:lnTo>
                            <a:cubicBezTo>
                              <a:pt x="478301" y="675248"/>
                              <a:pt x="487679" y="661942"/>
                              <a:pt x="487679" y="647113"/>
                            </a:cubicBezTo>
                            <a:cubicBezTo>
                              <a:pt x="487679" y="613955"/>
                              <a:pt x="484097" y="580096"/>
                              <a:pt x="473612" y="548640"/>
                            </a:cubicBezTo>
                            <a:cubicBezTo>
                              <a:pt x="469418" y="536057"/>
                              <a:pt x="455833" y="528790"/>
                              <a:pt x="445476" y="520504"/>
                            </a:cubicBezTo>
                            <a:cubicBezTo>
                              <a:pt x="356750" y="449524"/>
                              <a:pt x="443067" y="532164"/>
                              <a:pt x="375138" y="464233"/>
                            </a:cubicBezTo>
                            <a:cubicBezTo>
                              <a:pt x="328595" y="324609"/>
                              <a:pt x="406684" y="537898"/>
                              <a:pt x="318867" y="379827"/>
                            </a:cubicBezTo>
                            <a:cubicBezTo>
                              <a:pt x="276830" y="304160"/>
                              <a:pt x="304899" y="253318"/>
                              <a:pt x="234461" y="182880"/>
                            </a:cubicBezTo>
                            <a:cubicBezTo>
                              <a:pt x="215704" y="164123"/>
                              <a:pt x="203355" y="134998"/>
                              <a:pt x="178190" y="126609"/>
                            </a:cubicBezTo>
                            <a:cubicBezTo>
                              <a:pt x="137343" y="112993"/>
                              <a:pt x="128491" y="114155"/>
                              <a:pt x="93784" y="84406"/>
                            </a:cubicBezTo>
                            <a:cubicBezTo>
                              <a:pt x="73644" y="67143"/>
                              <a:pt x="18756" y="0"/>
                              <a:pt x="9378" y="14067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58" name="Freeform 2257"/>
                      <p:cNvSpPr/>
                      <p:nvPr/>
                    </p:nvSpPr>
                    <p:spPr>
                      <a:xfrm>
                        <a:off x="1393696" y="2602523"/>
                        <a:ext cx="1321369" cy="436099"/>
                      </a:xfrm>
                      <a:custGeom>
                        <a:avLst/>
                        <a:gdLst>
                          <a:gd name="connsiteX0" fmla="*/ 1166624 w 1321369"/>
                          <a:gd name="connsiteY0" fmla="*/ 0 h 436099"/>
                          <a:gd name="connsiteX1" fmla="*/ 1040015 w 1321369"/>
                          <a:gd name="connsiteY1" fmla="*/ 42203 h 436099"/>
                          <a:gd name="connsiteX2" fmla="*/ 997812 w 1321369"/>
                          <a:gd name="connsiteY2" fmla="*/ 56271 h 436099"/>
                          <a:gd name="connsiteX3" fmla="*/ 913406 w 1321369"/>
                          <a:gd name="connsiteY3" fmla="*/ 98474 h 436099"/>
                          <a:gd name="connsiteX4" fmla="*/ 871202 w 1321369"/>
                          <a:gd name="connsiteY4" fmla="*/ 126609 h 436099"/>
                          <a:gd name="connsiteX5" fmla="*/ 814932 w 1321369"/>
                          <a:gd name="connsiteY5" fmla="*/ 154745 h 436099"/>
                          <a:gd name="connsiteX6" fmla="*/ 772729 w 1321369"/>
                          <a:gd name="connsiteY6" fmla="*/ 182880 h 436099"/>
                          <a:gd name="connsiteX7" fmla="*/ 702390 w 1321369"/>
                          <a:gd name="connsiteY7" fmla="*/ 196948 h 436099"/>
                          <a:gd name="connsiteX8" fmla="*/ 463239 w 1321369"/>
                          <a:gd name="connsiteY8" fmla="*/ 211015 h 436099"/>
                          <a:gd name="connsiteX9" fmla="*/ 350698 w 1321369"/>
                          <a:gd name="connsiteY9" fmla="*/ 239151 h 436099"/>
                          <a:gd name="connsiteX10" fmla="*/ 266292 w 1321369"/>
                          <a:gd name="connsiteY10" fmla="*/ 267286 h 436099"/>
                          <a:gd name="connsiteX11" fmla="*/ 224089 w 1321369"/>
                          <a:gd name="connsiteY11" fmla="*/ 295422 h 436099"/>
                          <a:gd name="connsiteX12" fmla="*/ 181886 w 1321369"/>
                          <a:gd name="connsiteY12" fmla="*/ 309489 h 436099"/>
                          <a:gd name="connsiteX13" fmla="*/ 111547 w 1321369"/>
                          <a:gd name="connsiteY13" fmla="*/ 351692 h 436099"/>
                          <a:gd name="connsiteX14" fmla="*/ 435104 w 1321369"/>
                          <a:gd name="connsiteY14" fmla="*/ 379828 h 436099"/>
                          <a:gd name="connsiteX15" fmla="*/ 519510 w 1321369"/>
                          <a:gd name="connsiteY15" fmla="*/ 407963 h 436099"/>
                          <a:gd name="connsiteX16" fmla="*/ 603916 w 1321369"/>
                          <a:gd name="connsiteY16" fmla="*/ 436099 h 436099"/>
                          <a:gd name="connsiteX17" fmla="*/ 899338 w 1321369"/>
                          <a:gd name="connsiteY17" fmla="*/ 422031 h 436099"/>
                          <a:gd name="connsiteX18" fmla="*/ 1096286 w 1321369"/>
                          <a:gd name="connsiteY18" fmla="*/ 407963 h 436099"/>
                          <a:gd name="connsiteX19" fmla="*/ 1138489 w 1321369"/>
                          <a:gd name="connsiteY19" fmla="*/ 379828 h 436099"/>
                          <a:gd name="connsiteX20" fmla="*/ 1180692 w 1321369"/>
                          <a:gd name="connsiteY20" fmla="*/ 365760 h 436099"/>
                          <a:gd name="connsiteX21" fmla="*/ 1251030 w 1321369"/>
                          <a:gd name="connsiteY21" fmla="*/ 309489 h 436099"/>
                          <a:gd name="connsiteX22" fmla="*/ 1265098 w 1321369"/>
                          <a:gd name="connsiteY22" fmla="*/ 267286 h 436099"/>
                          <a:gd name="connsiteX23" fmla="*/ 1279166 w 1321369"/>
                          <a:gd name="connsiteY23" fmla="*/ 211015 h 436099"/>
                          <a:gd name="connsiteX24" fmla="*/ 1321369 w 1321369"/>
                          <a:gd name="connsiteY24" fmla="*/ 168812 h 436099"/>
                          <a:gd name="connsiteX25" fmla="*/ 1307301 w 1321369"/>
                          <a:gd name="connsiteY25" fmla="*/ 70339 h 436099"/>
                          <a:gd name="connsiteX26" fmla="*/ 1236962 w 1321369"/>
                          <a:gd name="connsiteY26" fmla="*/ 28135 h 436099"/>
                          <a:gd name="connsiteX27" fmla="*/ 1194759 w 1321369"/>
                          <a:gd name="connsiteY27" fmla="*/ 0 h 436099"/>
                          <a:gd name="connsiteX28" fmla="*/ 1166624 w 1321369"/>
                          <a:gd name="connsiteY28" fmla="*/ 0 h 4360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321369" h="436099">
                            <a:moveTo>
                              <a:pt x="1166624" y="0"/>
                            </a:moveTo>
                            <a:lnTo>
                              <a:pt x="1040015" y="42203"/>
                            </a:lnTo>
                            <a:lnTo>
                              <a:pt x="997812" y="56271"/>
                            </a:lnTo>
                            <a:cubicBezTo>
                              <a:pt x="941183" y="112898"/>
                              <a:pt x="1004149" y="59584"/>
                              <a:pt x="913406" y="98474"/>
                            </a:cubicBezTo>
                            <a:cubicBezTo>
                              <a:pt x="897866" y="105134"/>
                              <a:pt x="885882" y="118221"/>
                              <a:pt x="871202" y="126609"/>
                            </a:cubicBezTo>
                            <a:cubicBezTo>
                              <a:pt x="852994" y="137013"/>
                              <a:pt x="833140" y="144340"/>
                              <a:pt x="814932" y="154745"/>
                            </a:cubicBezTo>
                            <a:cubicBezTo>
                              <a:pt x="800253" y="163133"/>
                              <a:pt x="788560" y="176944"/>
                              <a:pt x="772729" y="182880"/>
                            </a:cubicBezTo>
                            <a:cubicBezTo>
                              <a:pt x="750341" y="191276"/>
                              <a:pt x="726202" y="194783"/>
                              <a:pt x="702390" y="196948"/>
                            </a:cubicBezTo>
                            <a:cubicBezTo>
                              <a:pt x="622863" y="204178"/>
                              <a:pt x="542956" y="206326"/>
                              <a:pt x="463239" y="211015"/>
                            </a:cubicBezTo>
                            <a:cubicBezTo>
                              <a:pt x="335197" y="253697"/>
                              <a:pt x="537412" y="188229"/>
                              <a:pt x="350698" y="239151"/>
                            </a:cubicBezTo>
                            <a:cubicBezTo>
                              <a:pt x="322086" y="246954"/>
                              <a:pt x="266292" y="267286"/>
                              <a:pt x="266292" y="267286"/>
                            </a:cubicBezTo>
                            <a:cubicBezTo>
                              <a:pt x="252224" y="276665"/>
                              <a:pt x="239211" y="287861"/>
                              <a:pt x="224089" y="295422"/>
                            </a:cubicBezTo>
                            <a:cubicBezTo>
                              <a:pt x="210826" y="302054"/>
                              <a:pt x="194601" y="301860"/>
                              <a:pt x="181886" y="309489"/>
                            </a:cubicBezTo>
                            <a:cubicBezTo>
                              <a:pt x="85334" y="367420"/>
                              <a:pt x="231099" y="311843"/>
                              <a:pt x="111547" y="351692"/>
                            </a:cubicBezTo>
                            <a:cubicBezTo>
                              <a:pt x="286556" y="395445"/>
                              <a:pt x="0" y="327616"/>
                              <a:pt x="435104" y="379828"/>
                            </a:cubicBezTo>
                            <a:cubicBezTo>
                              <a:pt x="464550" y="383362"/>
                              <a:pt x="491375" y="398585"/>
                              <a:pt x="519510" y="407963"/>
                            </a:cubicBezTo>
                            <a:lnTo>
                              <a:pt x="603916" y="436099"/>
                            </a:lnTo>
                            <a:lnTo>
                              <a:pt x="899338" y="422031"/>
                            </a:lnTo>
                            <a:cubicBezTo>
                              <a:pt x="965047" y="418276"/>
                              <a:pt x="1031471" y="419401"/>
                              <a:pt x="1096286" y="407963"/>
                            </a:cubicBezTo>
                            <a:cubicBezTo>
                              <a:pt x="1112936" y="405025"/>
                              <a:pt x="1123367" y="387389"/>
                              <a:pt x="1138489" y="379828"/>
                            </a:cubicBezTo>
                            <a:cubicBezTo>
                              <a:pt x="1151752" y="373196"/>
                              <a:pt x="1167429" y="372392"/>
                              <a:pt x="1180692" y="365760"/>
                            </a:cubicBezTo>
                            <a:cubicBezTo>
                              <a:pt x="1216187" y="348013"/>
                              <a:pt x="1224860" y="335660"/>
                              <a:pt x="1251030" y="309489"/>
                            </a:cubicBezTo>
                            <a:cubicBezTo>
                              <a:pt x="1255719" y="295421"/>
                              <a:pt x="1261024" y="281544"/>
                              <a:pt x="1265098" y="267286"/>
                            </a:cubicBezTo>
                            <a:cubicBezTo>
                              <a:pt x="1270410" y="248696"/>
                              <a:pt x="1269573" y="227802"/>
                              <a:pt x="1279166" y="211015"/>
                            </a:cubicBezTo>
                            <a:cubicBezTo>
                              <a:pt x="1289037" y="193742"/>
                              <a:pt x="1307301" y="182880"/>
                              <a:pt x="1321369" y="168812"/>
                            </a:cubicBezTo>
                            <a:cubicBezTo>
                              <a:pt x="1316680" y="135988"/>
                              <a:pt x="1317786" y="101795"/>
                              <a:pt x="1307301" y="70339"/>
                            </a:cubicBezTo>
                            <a:cubicBezTo>
                              <a:pt x="1296310" y="37365"/>
                              <a:pt x="1260858" y="40083"/>
                              <a:pt x="1236962" y="28135"/>
                            </a:cubicBezTo>
                            <a:cubicBezTo>
                              <a:pt x="1221840" y="20574"/>
                              <a:pt x="1208827" y="9378"/>
                              <a:pt x="1194759" y="0"/>
                            </a:cubicBezTo>
                            <a:lnTo>
                              <a:pt x="1166624" y="0"/>
                            </a:lnTo>
                            <a:close/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905" name="Group 1904"/>
                    <p:cNvGrpSpPr/>
                    <p:nvPr/>
                  </p:nvGrpSpPr>
                  <p:grpSpPr>
                    <a:xfrm>
                      <a:off x="1143002" y="1"/>
                      <a:ext cx="6934192" cy="6857998"/>
                      <a:chOff x="1295401" y="1524000"/>
                      <a:chExt cx="4650611" cy="4902758"/>
                    </a:xfrm>
                  </p:grpSpPr>
                  <p:grpSp>
                    <p:nvGrpSpPr>
                      <p:cNvPr id="1961" name="Group 1960"/>
                      <p:cNvGrpSpPr/>
                      <p:nvPr/>
                    </p:nvGrpSpPr>
                    <p:grpSpPr>
                      <a:xfrm rot="1477693">
                        <a:off x="1978783" y="3378103"/>
                        <a:ext cx="3967229" cy="3048655"/>
                        <a:chOff x="1310000" y="457200"/>
                        <a:chExt cx="3795398" cy="5352757"/>
                      </a:xfrm>
                    </p:grpSpPr>
                    <p:grpSp>
                      <p:nvGrpSpPr>
                        <p:cNvPr id="2106" name="Group 2105"/>
                        <p:cNvGrpSpPr/>
                        <p:nvPr/>
                      </p:nvGrpSpPr>
                      <p:grpSpPr>
                        <a:xfrm>
                          <a:off x="3809998" y="2438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244" name="Freeform 2243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45" name="Freeform 2244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46" name="Freeform 2245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47" name="Freeform 2246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48" name="Freeform 2247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sp>
                      <p:nvSpPr>
                        <p:cNvPr id="2107" name="Freeform 2106"/>
                        <p:cNvSpPr/>
                        <p:nvPr/>
                      </p:nvSpPr>
                      <p:spPr>
                        <a:xfrm>
                          <a:off x="1310000" y="826180"/>
                          <a:ext cx="3501151" cy="4983777"/>
                        </a:xfrm>
                        <a:custGeom>
                          <a:avLst/>
                          <a:gdLst>
                            <a:gd name="connsiteX0" fmla="*/ 26431 w 3501151"/>
                            <a:gd name="connsiteY0" fmla="*/ 4632085 h 4983777"/>
                            <a:gd name="connsiteX1" fmla="*/ 124905 w 3501151"/>
                            <a:gd name="connsiteY1" fmla="*/ 4589882 h 4983777"/>
                            <a:gd name="connsiteX2" fmla="*/ 209311 w 3501151"/>
                            <a:gd name="connsiteY2" fmla="*/ 4561746 h 4983777"/>
                            <a:gd name="connsiteX3" fmla="*/ 251514 w 3501151"/>
                            <a:gd name="connsiteY3" fmla="*/ 4547678 h 4983777"/>
                            <a:gd name="connsiteX4" fmla="*/ 335920 w 3501151"/>
                            <a:gd name="connsiteY4" fmla="*/ 4463272 h 4983777"/>
                            <a:gd name="connsiteX5" fmla="*/ 378123 w 3501151"/>
                            <a:gd name="connsiteY5" fmla="*/ 4421069 h 4983777"/>
                            <a:gd name="connsiteX6" fmla="*/ 420326 w 3501151"/>
                            <a:gd name="connsiteY6" fmla="*/ 4407002 h 4983777"/>
                            <a:gd name="connsiteX7" fmla="*/ 434394 w 3501151"/>
                            <a:gd name="connsiteY7" fmla="*/ 4364798 h 4983777"/>
                            <a:gd name="connsiteX8" fmla="*/ 518800 w 3501151"/>
                            <a:gd name="connsiteY8" fmla="*/ 4308528 h 4983777"/>
                            <a:gd name="connsiteX9" fmla="*/ 546935 w 3501151"/>
                            <a:gd name="connsiteY9" fmla="*/ 4266325 h 4983777"/>
                            <a:gd name="connsiteX10" fmla="*/ 575071 w 3501151"/>
                            <a:gd name="connsiteY10" fmla="*/ 4238189 h 4983777"/>
                            <a:gd name="connsiteX11" fmla="*/ 589138 w 3501151"/>
                            <a:gd name="connsiteY11" fmla="*/ 4125648 h 4983777"/>
                            <a:gd name="connsiteX12" fmla="*/ 617274 w 3501151"/>
                            <a:gd name="connsiteY12" fmla="*/ 4041242 h 4983777"/>
                            <a:gd name="connsiteX13" fmla="*/ 631342 w 3501151"/>
                            <a:gd name="connsiteY13" fmla="*/ 3703617 h 4983777"/>
                            <a:gd name="connsiteX14" fmla="*/ 645409 w 3501151"/>
                            <a:gd name="connsiteY14" fmla="*/ 3619211 h 4983777"/>
                            <a:gd name="connsiteX15" fmla="*/ 659477 w 3501151"/>
                            <a:gd name="connsiteY15" fmla="*/ 3492602 h 4983777"/>
                            <a:gd name="connsiteX16" fmla="*/ 687612 w 3501151"/>
                            <a:gd name="connsiteY16" fmla="*/ 3394128 h 4983777"/>
                            <a:gd name="connsiteX17" fmla="*/ 701680 w 3501151"/>
                            <a:gd name="connsiteY17" fmla="*/ 4013106 h 4983777"/>
                            <a:gd name="connsiteX18" fmla="*/ 757951 w 3501151"/>
                            <a:gd name="connsiteY18" fmla="*/ 3984971 h 4983777"/>
                            <a:gd name="connsiteX19" fmla="*/ 800154 w 3501151"/>
                            <a:gd name="connsiteY19" fmla="*/ 3900565 h 4983777"/>
                            <a:gd name="connsiteX20" fmla="*/ 856425 w 3501151"/>
                            <a:gd name="connsiteY20" fmla="*/ 3830226 h 4983777"/>
                            <a:gd name="connsiteX21" fmla="*/ 870492 w 3501151"/>
                            <a:gd name="connsiteY21" fmla="*/ 3788023 h 4983777"/>
                            <a:gd name="connsiteX22" fmla="*/ 898628 w 3501151"/>
                            <a:gd name="connsiteY22" fmla="*/ 3759888 h 4983777"/>
                            <a:gd name="connsiteX23" fmla="*/ 926763 w 3501151"/>
                            <a:gd name="connsiteY23" fmla="*/ 3675482 h 4983777"/>
                            <a:gd name="connsiteX24" fmla="*/ 983034 w 3501151"/>
                            <a:gd name="connsiteY24" fmla="*/ 3591075 h 4983777"/>
                            <a:gd name="connsiteX25" fmla="*/ 997102 w 3501151"/>
                            <a:gd name="connsiteY25" fmla="*/ 3548872 h 4983777"/>
                            <a:gd name="connsiteX26" fmla="*/ 1053372 w 3501151"/>
                            <a:gd name="connsiteY26" fmla="*/ 3464466 h 4983777"/>
                            <a:gd name="connsiteX27" fmla="*/ 1081508 w 3501151"/>
                            <a:gd name="connsiteY27" fmla="*/ 3422263 h 4983777"/>
                            <a:gd name="connsiteX28" fmla="*/ 1109643 w 3501151"/>
                            <a:gd name="connsiteY28" fmla="*/ 3323789 h 4983777"/>
                            <a:gd name="connsiteX29" fmla="*/ 1151846 w 3501151"/>
                            <a:gd name="connsiteY29" fmla="*/ 3197180 h 4983777"/>
                            <a:gd name="connsiteX30" fmla="*/ 1165914 w 3501151"/>
                            <a:gd name="connsiteY30" fmla="*/ 3154977 h 4983777"/>
                            <a:gd name="connsiteX31" fmla="*/ 1179982 w 3501151"/>
                            <a:gd name="connsiteY31" fmla="*/ 3112774 h 4983777"/>
                            <a:gd name="connsiteX32" fmla="*/ 1165914 w 3501151"/>
                            <a:gd name="connsiteY32" fmla="*/ 2915826 h 4983777"/>
                            <a:gd name="connsiteX33" fmla="*/ 1137778 w 3501151"/>
                            <a:gd name="connsiteY33" fmla="*/ 2873623 h 4983777"/>
                            <a:gd name="connsiteX34" fmla="*/ 1095575 w 3501151"/>
                            <a:gd name="connsiteY34" fmla="*/ 2789217 h 4983777"/>
                            <a:gd name="connsiteX35" fmla="*/ 1081508 w 3501151"/>
                            <a:gd name="connsiteY35" fmla="*/ 2747014 h 4983777"/>
                            <a:gd name="connsiteX36" fmla="*/ 1011169 w 3501151"/>
                            <a:gd name="connsiteY36" fmla="*/ 2690743 h 4983777"/>
                            <a:gd name="connsiteX37" fmla="*/ 968966 w 3501151"/>
                            <a:gd name="connsiteY37" fmla="*/ 2648540 h 4983777"/>
                            <a:gd name="connsiteX38" fmla="*/ 940831 w 3501151"/>
                            <a:gd name="connsiteY38" fmla="*/ 2606337 h 4983777"/>
                            <a:gd name="connsiteX39" fmla="*/ 884560 w 3501151"/>
                            <a:gd name="connsiteY39" fmla="*/ 2578202 h 4983777"/>
                            <a:gd name="connsiteX40" fmla="*/ 842357 w 3501151"/>
                            <a:gd name="connsiteY40" fmla="*/ 2564134 h 4983777"/>
                            <a:gd name="connsiteX41" fmla="*/ 729815 w 3501151"/>
                            <a:gd name="connsiteY41" fmla="*/ 2507863 h 4983777"/>
                            <a:gd name="connsiteX42" fmla="*/ 645409 w 3501151"/>
                            <a:gd name="connsiteY42" fmla="*/ 2451592 h 4983777"/>
                            <a:gd name="connsiteX43" fmla="*/ 575071 w 3501151"/>
                            <a:gd name="connsiteY43" fmla="*/ 2367186 h 4983777"/>
                            <a:gd name="connsiteX44" fmla="*/ 546935 w 3501151"/>
                            <a:gd name="connsiteY44" fmla="*/ 2339051 h 4983777"/>
                            <a:gd name="connsiteX45" fmla="*/ 490665 w 3501151"/>
                            <a:gd name="connsiteY45" fmla="*/ 2324983 h 4983777"/>
                            <a:gd name="connsiteX46" fmla="*/ 462529 w 3501151"/>
                            <a:gd name="connsiteY46" fmla="*/ 2296848 h 4983777"/>
                            <a:gd name="connsiteX47" fmla="*/ 335920 w 3501151"/>
                            <a:gd name="connsiteY47" fmla="*/ 2184306 h 4983777"/>
                            <a:gd name="connsiteX48" fmla="*/ 279649 w 3501151"/>
                            <a:gd name="connsiteY48" fmla="*/ 2099900 h 4983777"/>
                            <a:gd name="connsiteX49" fmla="*/ 195243 w 3501151"/>
                            <a:gd name="connsiteY49" fmla="*/ 2015494 h 4983777"/>
                            <a:gd name="connsiteX50" fmla="*/ 138972 w 3501151"/>
                            <a:gd name="connsiteY50" fmla="*/ 1931088 h 4983777"/>
                            <a:gd name="connsiteX51" fmla="*/ 124905 w 3501151"/>
                            <a:gd name="connsiteY51" fmla="*/ 1888885 h 4983777"/>
                            <a:gd name="connsiteX52" fmla="*/ 237446 w 3501151"/>
                            <a:gd name="connsiteY52" fmla="*/ 1973291 h 4983777"/>
                            <a:gd name="connsiteX53" fmla="*/ 265582 w 3501151"/>
                            <a:gd name="connsiteY53" fmla="*/ 2015494 h 4983777"/>
                            <a:gd name="connsiteX54" fmla="*/ 307785 w 3501151"/>
                            <a:gd name="connsiteY54" fmla="*/ 2043629 h 4983777"/>
                            <a:gd name="connsiteX55" fmla="*/ 335920 w 3501151"/>
                            <a:gd name="connsiteY55" fmla="*/ 2071765 h 4983777"/>
                            <a:gd name="connsiteX56" fmla="*/ 378123 w 3501151"/>
                            <a:gd name="connsiteY56" fmla="*/ 2085832 h 4983777"/>
                            <a:gd name="connsiteX57" fmla="*/ 518800 w 3501151"/>
                            <a:gd name="connsiteY57" fmla="*/ 2170238 h 4983777"/>
                            <a:gd name="connsiteX58" fmla="*/ 603206 w 3501151"/>
                            <a:gd name="connsiteY58" fmla="*/ 2254645 h 4983777"/>
                            <a:gd name="connsiteX59" fmla="*/ 645409 w 3501151"/>
                            <a:gd name="connsiteY59" fmla="*/ 2296848 h 4983777"/>
                            <a:gd name="connsiteX60" fmla="*/ 743883 w 3501151"/>
                            <a:gd name="connsiteY60" fmla="*/ 2353118 h 4983777"/>
                            <a:gd name="connsiteX61" fmla="*/ 842357 w 3501151"/>
                            <a:gd name="connsiteY61" fmla="*/ 2479728 h 4983777"/>
                            <a:gd name="connsiteX62" fmla="*/ 926763 w 3501151"/>
                            <a:gd name="connsiteY62" fmla="*/ 2507863 h 4983777"/>
                            <a:gd name="connsiteX63" fmla="*/ 954898 w 3501151"/>
                            <a:gd name="connsiteY63" fmla="*/ 2465660 h 4983777"/>
                            <a:gd name="connsiteX64" fmla="*/ 954898 w 3501151"/>
                            <a:gd name="connsiteY64" fmla="*/ 2156171 h 4983777"/>
                            <a:gd name="connsiteX65" fmla="*/ 940831 w 3501151"/>
                            <a:gd name="connsiteY65" fmla="*/ 2099900 h 4983777"/>
                            <a:gd name="connsiteX66" fmla="*/ 870492 w 3501151"/>
                            <a:gd name="connsiteY66" fmla="*/ 1973291 h 4983777"/>
                            <a:gd name="connsiteX67" fmla="*/ 856425 w 3501151"/>
                            <a:gd name="connsiteY67" fmla="*/ 1762275 h 4983777"/>
                            <a:gd name="connsiteX68" fmla="*/ 884560 w 3501151"/>
                            <a:gd name="connsiteY68" fmla="*/ 1804478 h 4983777"/>
                            <a:gd name="connsiteX69" fmla="*/ 898628 w 3501151"/>
                            <a:gd name="connsiteY69" fmla="*/ 1846682 h 4983777"/>
                            <a:gd name="connsiteX70" fmla="*/ 926763 w 3501151"/>
                            <a:gd name="connsiteY70" fmla="*/ 1888885 h 4983777"/>
                            <a:gd name="connsiteX71" fmla="*/ 954898 w 3501151"/>
                            <a:gd name="connsiteY71" fmla="*/ 1987358 h 4983777"/>
                            <a:gd name="connsiteX72" fmla="*/ 983034 w 3501151"/>
                            <a:gd name="connsiteY72" fmla="*/ 2071765 h 4983777"/>
                            <a:gd name="connsiteX73" fmla="*/ 997102 w 3501151"/>
                            <a:gd name="connsiteY73" fmla="*/ 2128035 h 4983777"/>
                            <a:gd name="connsiteX74" fmla="*/ 1025237 w 3501151"/>
                            <a:gd name="connsiteY74" fmla="*/ 2212442 h 4983777"/>
                            <a:gd name="connsiteX75" fmla="*/ 1067440 w 3501151"/>
                            <a:gd name="connsiteY75" fmla="*/ 2296848 h 4983777"/>
                            <a:gd name="connsiteX76" fmla="*/ 1095575 w 3501151"/>
                            <a:gd name="connsiteY76" fmla="*/ 2339051 h 4983777"/>
                            <a:gd name="connsiteX77" fmla="*/ 1123711 w 3501151"/>
                            <a:gd name="connsiteY77" fmla="*/ 2451592 h 4983777"/>
                            <a:gd name="connsiteX78" fmla="*/ 1095575 w 3501151"/>
                            <a:gd name="connsiteY78" fmla="*/ 2535998 h 4983777"/>
                            <a:gd name="connsiteX79" fmla="*/ 1123711 w 3501151"/>
                            <a:gd name="connsiteY79" fmla="*/ 2662608 h 4983777"/>
                            <a:gd name="connsiteX80" fmla="*/ 1179982 w 3501151"/>
                            <a:gd name="connsiteY80" fmla="*/ 2747014 h 4983777"/>
                            <a:gd name="connsiteX81" fmla="*/ 1222185 w 3501151"/>
                            <a:gd name="connsiteY81" fmla="*/ 2761082 h 4983777"/>
                            <a:gd name="connsiteX82" fmla="*/ 1236252 w 3501151"/>
                            <a:gd name="connsiteY82" fmla="*/ 2803285 h 4983777"/>
                            <a:gd name="connsiteX83" fmla="*/ 1320658 w 3501151"/>
                            <a:gd name="connsiteY83" fmla="*/ 2775149 h 4983777"/>
                            <a:gd name="connsiteX84" fmla="*/ 1334726 w 3501151"/>
                            <a:gd name="connsiteY84" fmla="*/ 2732946 h 4983777"/>
                            <a:gd name="connsiteX85" fmla="*/ 1390997 w 3501151"/>
                            <a:gd name="connsiteY85" fmla="*/ 2648540 h 4983777"/>
                            <a:gd name="connsiteX86" fmla="*/ 1419132 w 3501151"/>
                            <a:gd name="connsiteY86" fmla="*/ 2606337 h 4983777"/>
                            <a:gd name="connsiteX87" fmla="*/ 1447268 w 3501151"/>
                            <a:gd name="connsiteY87" fmla="*/ 2550066 h 4983777"/>
                            <a:gd name="connsiteX88" fmla="*/ 1461335 w 3501151"/>
                            <a:gd name="connsiteY88" fmla="*/ 2507863 h 4983777"/>
                            <a:gd name="connsiteX89" fmla="*/ 1489471 w 3501151"/>
                            <a:gd name="connsiteY89" fmla="*/ 2479728 h 4983777"/>
                            <a:gd name="connsiteX90" fmla="*/ 1545742 w 3501151"/>
                            <a:gd name="connsiteY90" fmla="*/ 2395322 h 4983777"/>
                            <a:gd name="connsiteX91" fmla="*/ 1573877 w 3501151"/>
                            <a:gd name="connsiteY91" fmla="*/ 2310915 h 4983777"/>
                            <a:gd name="connsiteX92" fmla="*/ 1587945 w 3501151"/>
                            <a:gd name="connsiteY92" fmla="*/ 2268712 h 4983777"/>
                            <a:gd name="connsiteX93" fmla="*/ 1545742 w 3501151"/>
                            <a:gd name="connsiteY93" fmla="*/ 2085832 h 4983777"/>
                            <a:gd name="connsiteX94" fmla="*/ 1517606 w 3501151"/>
                            <a:gd name="connsiteY94" fmla="*/ 2057697 h 4983777"/>
                            <a:gd name="connsiteX95" fmla="*/ 1503538 w 3501151"/>
                            <a:gd name="connsiteY95" fmla="*/ 2015494 h 4983777"/>
                            <a:gd name="connsiteX96" fmla="*/ 1531674 w 3501151"/>
                            <a:gd name="connsiteY96" fmla="*/ 1607531 h 4983777"/>
                            <a:gd name="connsiteX97" fmla="*/ 1545742 w 3501151"/>
                            <a:gd name="connsiteY97" fmla="*/ 1537192 h 4983777"/>
                            <a:gd name="connsiteX98" fmla="*/ 1573877 w 3501151"/>
                            <a:gd name="connsiteY98" fmla="*/ 1452786 h 4983777"/>
                            <a:gd name="connsiteX99" fmla="*/ 1658283 w 3501151"/>
                            <a:gd name="connsiteY99" fmla="*/ 1368380 h 4983777"/>
                            <a:gd name="connsiteX100" fmla="*/ 1700486 w 3501151"/>
                            <a:gd name="connsiteY100" fmla="*/ 1326177 h 4983777"/>
                            <a:gd name="connsiteX101" fmla="*/ 1742689 w 3501151"/>
                            <a:gd name="connsiteY101" fmla="*/ 1298042 h 4983777"/>
                            <a:gd name="connsiteX102" fmla="*/ 1770825 w 3501151"/>
                            <a:gd name="connsiteY102" fmla="*/ 1269906 h 4983777"/>
                            <a:gd name="connsiteX103" fmla="*/ 1728622 w 3501151"/>
                            <a:gd name="connsiteY103" fmla="*/ 1298042 h 4983777"/>
                            <a:gd name="connsiteX104" fmla="*/ 1672351 w 3501151"/>
                            <a:gd name="connsiteY104" fmla="*/ 1424651 h 4983777"/>
                            <a:gd name="connsiteX105" fmla="*/ 1658283 w 3501151"/>
                            <a:gd name="connsiteY105" fmla="*/ 1466854 h 4983777"/>
                            <a:gd name="connsiteX106" fmla="*/ 1644215 w 3501151"/>
                            <a:gd name="connsiteY106" fmla="*/ 1509057 h 4983777"/>
                            <a:gd name="connsiteX107" fmla="*/ 1630148 w 3501151"/>
                            <a:gd name="connsiteY107" fmla="*/ 1607531 h 4983777"/>
                            <a:gd name="connsiteX108" fmla="*/ 1616080 w 3501151"/>
                            <a:gd name="connsiteY108" fmla="*/ 1691937 h 4983777"/>
                            <a:gd name="connsiteX109" fmla="*/ 1587945 w 3501151"/>
                            <a:gd name="connsiteY109" fmla="*/ 1987358 h 4983777"/>
                            <a:gd name="connsiteX110" fmla="*/ 1602012 w 3501151"/>
                            <a:gd name="connsiteY110" fmla="*/ 2156171 h 4983777"/>
                            <a:gd name="connsiteX111" fmla="*/ 1630148 w 3501151"/>
                            <a:gd name="connsiteY111" fmla="*/ 2184306 h 4983777"/>
                            <a:gd name="connsiteX112" fmla="*/ 1700486 w 3501151"/>
                            <a:gd name="connsiteY112" fmla="*/ 2170238 h 4983777"/>
                            <a:gd name="connsiteX113" fmla="*/ 1728622 w 3501151"/>
                            <a:gd name="connsiteY113" fmla="*/ 2142103 h 4983777"/>
                            <a:gd name="connsiteX114" fmla="*/ 1784892 w 3501151"/>
                            <a:gd name="connsiteY114" fmla="*/ 2057697 h 4983777"/>
                            <a:gd name="connsiteX115" fmla="*/ 1798960 w 3501151"/>
                            <a:gd name="connsiteY115" fmla="*/ 2001426 h 4983777"/>
                            <a:gd name="connsiteX116" fmla="*/ 1855231 w 3501151"/>
                            <a:gd name="connsiteY116" fmla="*/ 1917020 h 4983777"/>
                            <a:gd name="connsiteX117" fmla="*/ 1911502 w 3501151"/>
                            <a:gd name="connsiteY117" fmla="*/ 1846682 h 4983777"/>
                            <a:gd name="connsiteX118" fmla="*/ 1953705 w 3501151"/>
                            <a:gd name="connsiteY118" fmla="*/ 1748208 h 4983777"/>
                            <a:gd name="connsiteX119" fmla="*/ 1995908 w 3501151"/>
                            <a:gd name="connsiteY119" fmla="*/ 1649734 h 4983777"/>
                            <a:gd name="connsiteX120" fmla="*/ 2009975 w 3501151"/>
                            <a:gd name="connsiteY120" fmla="*/ 1607531 h 4983777"/>
                            <a:gd name="connsiteX121" fmla="*/ 2038111 w 3501151"/>
                            <a:gd name="connsiteY121" fmla="*/ 1565328 h 4983777"/>
                            <a:gd name="connsiteX122" fmla="*/ 2094382 w 3501151"/>
                            <a:gd name="connsiteY122" fmla="*/ 1438718 h 4983777"/>
                            <a:gd name="connsiteX123" fmla="*/ 2122517 w 3501151"/>
                            <a:gd name="connsiteY123" fmla="*/ 1354312 h 4983777"/>
                            <a:gd name="connsiteX124" fmla="*/ 2108449 w 3501151"/>
                            <a:gd name="connsiteY124" fmla="*/ 1269906 h 4983777"/>
                            <a:gd name="connsiteX125" fmla="*/ 2052178 w 3501151"/>
                            <a:gd name="connsiteY125" fmla="*/ 1185500 h 4983777"/>
                            <a:gd name="connsiteX126" fmla="*/ 2024043 w 3501151"/>
                            <a:gd name="connsiteY126" fmla="*/ 1143297 h 4983777"/>
                            <a:gd name="connsiteX127" fmla="*/ 1995908 w 3501151"/>
                            <a:gd name="connsiteY127" fmla="*/ 1101094 h 4983777"/>
                            <a:gd name="connsiteX128" fmla="*/ 1953705 w 3501151"/>
                            <a:gd name="connsiteY128" fmla="*/ 1016688 h 4983777"/>
                            <a:gd name="connsiteX129" fmla="*/ 1925569 w 3501151"/>
                            <a:gd name="connsiteY129" fmla="*/ 918214 h 4983777"/>
                            <a:gd name="connsiteX130" fmla="*/ 1939637 w 3501151"/>
                            <a:gd name="connsiteY130" fmla="*/ 664995 h 4983777"/>
                            <a:gd name="connsiteX131" fmla="*/ 1953705 w 3501151"/>
                            <a:gd name="connsiteY131" fmla="*/ 594657 h 4983777"/>
                            <a:gd name="connsiteX132" fmla="*/ 1967772 w 3501151"/>
                            <a:gd name="connsiteY132" fmla="*/ 510251 h 4983777"/>
                            <a:gd name="connsiteX133" fmla="*/ 1995908 w 3501151"/>
                            <a:gd name="connsiteY133" fmla="*/ 425845 h 4983777"/>
                            <a:gd name="connsiteX134" fmla="*/ 2009975 w 3501151"/>
                            <a:gd name="connsiteY134" fmla="*/ 383642 h 4983777"/>
                            <a:gd name="connsiteX135" fmla="*/ 2052178 w 3501151"/>
                            <a:gd name="connsiteY135" fmla="*/ 271100 h 4983777"/>
                            <a:gd name="connsiteX136" fmla="*/ 2066246 w 3501151"/>
                            <a:gd name="connsiteY136" fmla="*/ 228897 h 4983777"/>
                            <a:gd name="connsiteX137" fmla="*/ 2094382 w 3501151"/>
                            <a:gd name="connsiteY137" fmla="*/ 186694 h 4983777"/>
                            <a:gd name="connsiteX138" fmla="*/ 2136585 w 3501151"/>
                            <a:gd name="connsiteY138" fmla="*/ 102288 h 4983777"/>
                            <a:gd name="connsiteX139" fmla="*/ 2150652 w 3501151"/>
                            <a:gd name="connsiteY139" fmla="*/ 60085 h 4983777"/>
                            <a:gd name="connsiteX140" fmla="*/ 2178788 w 3501151"/>
                            <a:gd name="connsiteY140" fmla="*/ 17882 h 4983777"/>
                            <a:gd name="connsiteX141" fmla="*/ 2136585 w 3501151"/>
                            <a:gd name="connsiteY141" fmla="*/ 60085 h 4983777"/>
                            <a:gd name="connsiteX142" fmla="*/ 2108449 w 3501151"/>
                            <a:gd name="connsiteY142" fmla="*/ 510251 h 4983777"/>
                            <a:gd name="connsiteX143" fmla="*/ 2052178 w 3501151"/>
                            <a:gd name="connsiteY143" fmla="*/ 636860 h 4983777"/>
                            <a:gd name="connsiteX144" fmla="*/ 2024043 w 3501151"/>
                            <a:gd name="connsiteY144" fmla="*/ 721266 h 4983777"/>
                            <a:gd name="connsiteX145" fmla="*/ 2009975 w 3501151"/>
                            <a:gd name="connsiteY145" fmla="*/ 763469 h 4983777"/>
                            <a:gd name="connsiteX146" fmla="*/ 2052178 w 3501151"/>
                            <a:gd name="connsiteY146" fmla="*/ 974485 h 4983777"/>
                            <a:gd name="connsiteX147" fmla="*/ 2122517 w 3501151"/>
                            <a:gd name="connsiteY147" fmla="*/ 1044823 h 4983777"/>
                            <a:gd name="connsiteX148" fmla="*/ 2178788 w 3501151"/>
                            <a:gd name="connsiteY148" fmla="*/ 1129229 h 4983777"/>
                            <a:gd name="connsiteX149" fmla="*/ 2235058 w 3501151"/>
                            <a:gd name="connsiteY149" fmla="*/ 1227703 h 4983777"/>
                            <a:gd name="connsiteX150" fmla="*/ 2277262 w 3501151"/>
                            <a:gd name="connsiteY150" fmla="*/ 1213635 h 4983777"/>
                            <a:gd name="connsiteX151" fmla="*/ 2305397 w 3501151"/>
                            <a:gd name="connsiteY151" fmla="*/ 1171432 h 4983777"/>
                            <a:gd name="connsiteX152" fmla="*/ 2347600 w 3501151"/>
                            <a:gd name="connsiteY152" fmla="*/ 1087026 h 4983777"/>
                            <a:gd name="connsiteX153" fmla="*/ 2432006 w 3501151"/>
                            <a:gd name="connsiteY153" fmla="*/ 1002620 h 4983777"/>
                            <a:gd name="connsiteX154" fmla="*/ 2460142 w 3501151"/>
                            <a:gd name="connsiteY154" fmla="*/ 974485 h 4983777"/>
                            <a:gd name="connsiteX155" fmla="*/ 2516412 w 3501151"/>
                            <a:gd name="connsiteY155" fmla="*/ 890078 h 4983777"/>
                            <a:gd name="connsiteX156" fmla="*/ 2628954 w 3501151"/>
                            <a:gd name="connsiteY156" fmla="*/ 791605 h 4983777"/>
                            <a:gd name="connsiteX157" fmla="*/ 2685225 w 3501151"/>
                            <a:gd name="connsiteY157" fmla="*/ 735334 h 4983777"/>
                            <a:gd name="connsiteX158" fmla="*/ 2797766 w 3501151"/>
                            <a:gd name="connsiteY158" fmla="*/ 650928 h 4983777"/>
                            <a:gd name="connsiteX159" fmla="*/ 2896240 w 3501151"/>
                            <a:gd name="connsiteY159" fmla="*/ 608725 h 4983777"/>
                            <a:gd name="connsiteX160" fmla="*/ 3022849 w 3501151"/>
                            <a:gd name="connsiteY160" fmla="*/ 566522 h 4983777"/>
                            <a:gd name="connsiteX161" fmla="*/ 3065052 w 3501151"/>
                            <a:gd name="connsiteY161" fmla="*/ 552454 h 4983777"/>
                            <a:gd name="connsiteX162" fmla="*/ 3501151 w 3501151"/>
                            <a:gd name="connsiteY162" fmla="*/ 580589 h 4983777"/>
                            <a:gd name="connsiteX163" fmla="*/ 3473015 w 3501151"/>
                            <a:gd name="connsiteY163" fmla="*/ 608725 h 4983777"/>
                            <a:gd name="connsiteX164" fmla="*/ 3360474 w 3501151"/>
                            <a:gd name="connsiteY164" fmla="*/ 594657 h 4983777"/>
                            <a:gd name="connsiteX165" fmla="*/ 3191662 w 3501151"/>
                            <a:gd name="connsiteY165" fmla="*/ 608725 h 4983777"/>
                            <a:gd name="connsiteX166" fmla="*/ 3065052 w 3501151"/>
                            <a:gd name="connsiteY166" fmla="*/ 650928 h 4983777"/>
                            <a:gd name="connsiteX167" fmla="*/ 3022849 w 3501151"/>
                            <a:gd name="connsiteY167" fmla="*/ 664995 h 4983777"/>
                            <a:gd name="connsiteX168" fmla="*/ 2994714 w 3501151"/>
                            <a:gd name="connsiteY168" fmla="*/ 693131 h 4983777"/>
                            <a:gd name="connsiteX169" fmla="*/ 2882172 w 3501151"/>
                            <a:gd name="connsiteY169" fmla="*/ 721266 h 4983777"/>
                            <a:gd name="connsiteX170" fmla="*/ 2797766 w 3501151"/>
                            <a:gd name="connsiteY170" fmla="*/ 749402 h 4983777"/>
                            <a:gd name="connsiteX171" fmla="*/ 2755563 w 3501151"/>
                            <a:gd name="connsiteY171" fmla="*/ 763469 h 4983777"/>
                            <a:gd name="connsiteX172" fmla="*/ 2628954 w 3501151"/>
                            <a:gd name="connsiteY172" fmla="*/ 833808 h 4983777"/>
                            <a:gd name="connsiteX173" fmla="*/ 2600818 w 3501151"/>
                            <a:gd name="connsiteY173" fmla="*/ 876011 h 4983777"/>
                            <a:gd name="connsiteX174" fmla="*/ 2530480 w 3501151"/>
                            <a:gd name="connsiteY174" fmla="*/ 932282 h 4983777"/>
                            <a:gd name="connsiteX175" fmla="*/ 2502345 w 3501151"/>
                            <a:gd name="connsiteY175" fmla="*/ 974485 h 4983777"/>
                            <a:gd name="connsiteX176" fmla="*/ 2474209 w 3501151"/>
                            <a:gd name="connsiteY176" fmla="*/ 1002620 h 4983777"/>
                            <a:gd name="connsiteX177" fmla="*/ 2446074 w 3501151"/>
                            <a:gd name="connsiteY177" fmla="*/ 1044823 h 4983777"/>
                            <a:gd name="connsiteX178" fmla="*/ 2389803 w 3501151"/>
                            <a:gd name="connsiteY178" fmla="*/ 1101094 h 4983777"/>
                            <a:gd name="connsiteX179" fmla="*/ 2361668 w 3501151"/>
                            <a:gd name="connsiteY179" fmla="*/ 1143297 h 4983777"/>
                            <a:gd name="connsiteX180" fmla="*/ 2347600 w 3501151"/>
                            <a:gd name="connsiteY180" fmla="*/ 1185500 h 4983777"/>
                            <a:gd name="connsiteX181" fmla="*/ 2305397 w 3501151"/>
                            <a:gd name="connsiteY181" fmla="*/ 1227703 h 4983777"/>
                            <a:gd name="connsiteX182" fmla="*/ 2263194 w 3501151"/>
                            <a:gd name="connsiteY182" fmla="*/ 1368380 h 4983777"/>
                            <a:gd name="connsiteX183" fmla="*/ 2206923 w 3501151"/>
                            <a:gd name="connsiteY183" fmla="*/ 1438718 h 4983777"/>
                            <a:gd name="connsiteX184" fmla="*/ 2178788 w 3501151"/>
                            <a:gd name="connsiteY184" fmla="*/ 1523125 h 4983777"/>
                            <a:gd name="connsiteX185" fmla="*/ 2122517 w 3501151"/>
                            <a:gd name="connsiteY185" fmla="*/ 1593463 h 4983777"/>
                            <a:gd name="connsiteX186" fmla="*/ 2094382 w 3501151"/>
                            <a:gd name="connsiteY186" fmla="*/ 1677869 h 4983777"/>
                            <a:gd name="connsiteX187" fmla="*/ 2220991 w 3501151"/>
                            <a:gd name="connsiteY187" fmla="*/ 1663802 h 4983777"/>
                            <a:gd name="connsiteX188" fmla="*/ 2333532 w 3501151"/>
                            <a:gd name="connsiteY188" fmla="*/ 1635666 h 4983777"/>
                            <a:gd name="connsiteX189" fmla="*/ 2417938 w 3501151"/>
                            <a:gd name="connsiteY189" fmla="*/ 1607531 h 4983777"/>
                            <a:gd name="connsiteX190" fmla="*/ 2488277 w 3501151"/>
                            <a:gd name="connsiteY190" fmla="*/ 1537192 h 4983777"/>
                            <a:gd name="connsiteX191" fmla="*/ 2614886 w 3501151"/>
                            <a:gd name="connsiteY191" fmla="*/ 1438718 h 4983777"/>
                            <a:gd name="connsiteX192" fmla="*/ 2657089 w 3501151"/>
                            <a:gd name="connsiteY192" fmla="*/ 1424651 h 4983777"/>
                            <a:gd name="connsiteX193" fmla="*/ 2685225 w 3501151"/>
                            <a:gd name="connsiteY193" fmla="*/ 1396515 h 4983777"/>
                            <a:gd name="connsiteX194" fmla="*/ 2741495 w 3501151"/>
                            <a:gd name="connsiteY194" fmla="*/ 1382448 h 4983777"/>
                            <a:gd name="connsiteX195" fmla="*/ 2839969 w 3501151"/>
                            <a:gd name="connsiteY195" fmla="*/ 1340245 h 4983777"/>
                            <a:gd name="connsiteX196" fmla="*/ 2868105 w 3501151"/>
                            <a:gd name="connsiteY196" fmla="*/ 1312109 h 4983777"/>
                            <a:gd name="connsiteX197" fmla="*/ 2952511 w 3501151"/>
                            <a:gd name="connsiteY197" fmla="*/ 1283974 h 4983777"/>
                            <a:gd name="connsiteX198" fmla="*/ 2994714 w 3501151"/>
                            <a:gd name="connsiteY198" fmla="*/ 1269906 h 4983777"/>
                            <a:gd name="connsiteX199" fmla="*/ 3036917 w 3501151"/>
                            <a:gd name="connsiteY199" fmla="*/ 1255838 h 4983777"/>
                            <a:gd name="connsiteX200" fmla="*/ 2994714 w 3501151"/>
                            <a:gd name="connsiteY200" fmla="*/ 1283974 h 4983777"/>
                            <a:gd name="connsiteX201" fmla="*/ 2924375 w 3501151"/>
                            <a:gd name="connsiteY201" fmla="*/ 1354312 h 4983777"/>
                            <a:gd name="connsiteX202" fmla="*/ 2896240 w 3501151"/>
                            <a:gd name="connsiteY202" fmla="*/ 1382448 h 4983777"/>
                            <a:gd name="connsiteX203" fmla="*/ 2769631 w 3501151"/>
                            <a:gd name="connsiteY203" fmla="*/ 1452786 h 4983777"/>
                            <a:gd name="connsiteX204" fmla="*/ 2699292 w 3501151"/>
                            <a:gd name="connsiteY204" fmla="*/ 1509057 h 4983777"/>
                            <a:gd name="connsiteX205" fmla="*/ 2657089 w 3501151"/>
                            <a:gd name="connsiteY205" fmla="*/ 1523125 h 4983777"/>
                            <a:gd name="connsiteX206" fmla="*/ 2572683 w 3501151"/>
                            <a:gd name="connsiteY206" fmla="*/ 1579395 h 4983777"/>
                            <a:gd name="connsiteX207" fmla="*/ 2530480 w 3501151"/>
                            <a:gd name="connsiteY207" fmla="*/ 1593463 h 4983777"/>
                            <a:gd name="connsiteX208" fmla="*/ 2432006 w 3501151"/>
                            <a:gd name="connsiteY208" fmla="*/ 1649734 h 4983777"/>
                            <a:gd name="connsiteX209" fmla="*/ 2375735 w 3501151"/>
                            <a:gd name="connsiteY209" fmla="*/ 1677869 h 4983777"/>
                            <a:gd name="connsiteX210" fmla="*/ 2347600 w 3501151"/>
                            <a:gd name="connsiteY210" fmla="*/ 1706005 h 4983777"/>
                            <a:gd name="connsiteX211" fmla="*/ 2220991 w 3501151"/>
                            <a:gd name="connsiteY211" fmla="*/ 1734140 h 4983777"/>
                            <a:gd name="connsiteX212" fmla="*/ 2136585 w 3501151"/>
                            <a:gd name="connsiteY212" fmla="*/ 1762275 h 4983777"/>
                            <a:gd name="connsiteX213" fmla="*/ 2094382 w 3501151"/>
                            <a:gd name="connsiteY213" fmla="*/ 1776343 h 4983777"/>
                            <a:gd name="connsiteX214" fmla="*/ 2052178 w 3501151"/>
                            <a:gd name="connsiteY214" fmla="*/ 1790411 h 4983777"/>
                            <a:gd name="connsiteX215" fmla="*/ 2024043 w 3501151"/>
                            <a:gd name="connsiteY215" fmla="*/ 1846682 h 4983777"/>
                            <a:gd name="connsiteX216" fmla="*/ 1981840 w 3501151"/>
                            <a:gd name="connsiteY216" fmla="*/ 1888885 h 4983777"/>
                            <a:gd name="connsiteX217" fmla="*/ 1869298 w 3501151"/>
                            <a:gd name="connsiteY217" fmla="*/ 1959223 h 4983777"/>
                            <a:gd name="connsiteX218" fmla="*/ 1813028 w 3501151"/>
                            <a:gd name="connsiteY218" fmla="*/ 2057697 h 4983777"/>
                            <a:gd name="connsiteX219" fmla="*/ 1798960 w 3501151"/>
                            <a:gd name="connsiteY219" fmla="*/ 2099900 h 4983777"/>
                            <a:gd name="connsiteX220" fmla="*/ 1883366 w 3501151"/>
                            <a:gd name="connsiteY220" fmla="*/ 2057697 h 4983777"/>
                            <a:gd name="connsiteX221" fmla="*/ 1911502 w 3501151"/>
                            <a:gd name="connsiteY221" fmla="*/ 2015494 h 4983777"/>
                            <a:gd name="connsiteX222" fmla="*/ 1925569 w 3501151"/>
                            <a:gd name="connsiteY222" fmla="*/ 1973291 h 4983777"/>
                            <a:gd name="connsiteX223" fmla="*/ 1995908 w 3501151"/>
                            <a:gd name="connsiteY223" fmla="*/ 1902952 h 4983777"/>
                            <a:gd name="connsiteX224" fmla="*/ 2066246 w 3501151"/>
                            <a:gd name="connsiteY224" fmla="*/ 1804478 h 4983777"/>
                            <a:gd name="connsiteX225" fmla="*/ 2052178 w 3501151"/>
                            <a:gd name="connsiteY225" fmla="*/ 1860749 h 4983777"/>
                            <a:gd name="connsiteX226" fmla="*/ 1953705 w 3501151"/>
                            <a:gd name="connsiteY226" fmla="*/ 1973291 h 4983777"/>
                            <a:gd name="connsiteX227" fmla="*/ 1897434 w 3501151"/>
                            <a:gd name="connsiteY227" fmla="*/ 2057697 h 4983777"/>
                            <a:gd name="connsiteX228" fmla="*/ 1883366 w 3501151"/>
                            <a:gd name="connsiteY228" fmla="*/ 2099900 h 4983777"/>
                            <a:gd name="connsiteX229" fmla="*/ 1841163 w 3501151"/>
                            <a:gd name="connsiteY229" fmla="*/ 2142103 h 4983777"/>
                            <a:gd name="connsiteX230" fmla="*/ 1784892 w 3501151"/>
                            <a:gd name="connsiteY230" fmla="*/ 2212442 h 4983777"/>
                            <a:gd name="connsiteX231" fmla="*/ 1742689 w 3501151"/>
                            <a:gd name="connsiteY231" fmla="*/ 2310915 h 4983777"/>
                            <a:gd name="connsiteX232" fmla="*/ 1714554 w 3501151"/>
                            <a:gd name="connsiteY232" fmla="*/ 2395322 h 4983777"/>
                            <a:gd name="connsiteX233" fmla="*/ 1658283 w 3501151"/>
                            <a:gd name="connsiteY233" fmla="*/ 2479728 h 4983777"/>
                            <a:gd name="connsiteX234" fmla="*/ 1630148 w 3501151"/>
                            <a:gd name="connsiteY234" fmla="*/ 2521931 h 4983777"/>
                            <a:gd name="connsiteX235" fmla="*/ 1573877 w 3501151"/>
                            <a:gd name="connsiteY235" fmla="*/ 2578202 h 4983777"/>
                            <a:gd name="connsiteX236" fmla="*/ 1616080 w 3501151"/>
                            <a:gd name="connsiteY236" fmla="*/ 2592269 h 4983777"/>
                            <a:gd name="connsiteX237" fmla="*/ 1728622 w 3501151"/>
                            <a:gd name="connsiteY237" fmla="*/ 2564134 h 4983777"/>
                            <a:gd name="connsiteX238" fmla="*/ 1784892 w 3501151"/>
                            <a:gd name="connsiteY238" fmla="*/ 2550066 h 4983777"/>
                            <a:gd name="connsiteX239" fmla="*/ 1827095 w 3501151"/>
                            <a:gd name="connsiteY239" fmla="*/ 2535998 h 4983777"/>
                            <a:gd name="connsiteX240" fmla="*/ 1939637 w 3501151"/>
                            <a:gd name="connsiteY240" fmla="*/ 2507863 h 4983777"/>
                            <a:gd name="connsiteX241" fmla="*/ 1981840 w 3501151"/>
                            <a:gd name="connsiteY241" fmla="*/ 2493795 h 4983777"/>
                            <a:gd name="connsiteX242" fmla="*/ 2108449 w 3501151"/>
                            <a:gd name="connsiteY242" fmla="*/ 2479728 h 4983777"/>
                            <a:gd name="connsiteX243" fmla="*/ 2685225 w 3501151"/>
                            <a:gd name="connsiteY243" fmla="*/ 2493795 h 4983777"/>
                            <a:gd name="connsiteX244" fmla="*/ 2727428 w 3501151"/>
                            <a:gd name="connsiteY244" fmla="*/ 2507863 h 4983777"/>
                            <a:gd name="connsiteX245" fmla="*/ 2685225 w 3501151"/>
                            <a:gd name="connsiteY245" fmla="*/ 2521931 h 4983777"/>
                            <a:gd name="connsiteX246" fmla="*/ 2544548 w 3501151"/>
                            <a:gd name="connsiteY246" fmla="*/ 2535998 h 4983777"/>
                            <a:gd name="connsiteX247" fmla="*/ 2206923 w 3501151"/>
                            <a:gd name="connsiteY247" fmla="*/ 2564134 h 4983777"/>
                            <a:gd name="connsiteX248" fmla="*/ 2038111 w 3501151"/>
                            <a:gd name="connsiteY248" fmla="*/ 2620405 h 4983777"/>
                            <a:gd name="connsiteX249" fmla="*/ 1995908 w 3501151"/>
                            <a:gd name="connsiteY249" fmla="*/ 2634472 h 4983777"/>
                            <a:gd name="connsiteX250" fmla="*/ 1953705 w 3501151"/>
                            <a:gd name="connsiteY250" fmla="*/ 2648540 h 4983777"/>
                            <a:gd name="connsiteX251" fmla="*/ 1658283 w 3501151"/>
                            <a:gd name="connsiteY251" fmla="*/ 2662608 h 4983777"/>
                            <a:gd name="connsiteX252" fmla="*/ 1616080 w 3501151"/>
                            <a:gd name="connsiteY252" fmla="*/ 2676675 h 4983777"/>
                            <a:gd name="connsiteX253" fmla="*/ 1587945 w 3501151"/>
                            <a:gd name="connsiteY253" fmla="*/ 2704811 h 4983777"/>
                            <a:gd name="connsiteX254" fmla="*/ 1545742 w 3501151"/>
                            <a:gd name="connsiteY254" fmla="*/ 2732946 h 4983777"/>
                            <a:gd name="connsiteX255" fmla="*/ 1489471 w 3501151"/>
                            <a:gd name="connsiteY255" fmla="*/ 2817352 h 4983777"/>
                            <a:gd name="connsiteX256" fmla="*/ 1461335 w 3501151"/>
                            <a:gd name="connsiteY256" fmla="*/ 2859555 h 4983777"/>
                            <a:gd name="connsiteX257" fmla="*/ 1447268 w 3501151"/>
                            <a:gd name="connsiteY257" fmla="*/ 2901758 h 4983777"/>
                            <a:gd name="connsiteX258" fmla="*/ 1362862 w 3501151"/>
                            <a:gd name="connsiteY258" fmla="*/ 3014300 h 4983777"/>
                            <a:gd name="connsiteX259" fmla="*/ 1320658 w 3501151"/>
                            <a:gd name="connsiteY259" fmla="*/ 3084638 h 4983777"/>
                            <a:gd name="connsiteX260" fmla="*/ 1278455 w 3501151"/>
                            <a:gd name="connsiteY260" fmla="*/ 3169045 h 4983777"/>
                            <a:gd name="connsiteX261" fmla="*/ 1222185 w 3501151"/>
                            <a:gd name="connsiteY261" fmla="*/ 3281586 h 4983777"/>
                            <a:gd name="connsiteX262" fmla="*/ 1208117 w 3501151"/>
                            <a:gd name="connsiteY262" fmla="*/ 3323789 h 4983777"/>
                            <a:gd name="connsiteX263" fmla="*/ 1179982 w 3501151"/>
                            <a:gd name="connsiteY263" fmla="*/ 3365992 h 4983777"/>
                            <a:gd name="connsiteX264" fmla="*/ 1151846 w 3501151"/>
                            <a:gd name="connsiteY264" fmla="*/ 3450398 h 4983777"/>
                            <a:gd name="connsiteX265" fmla="*/ 1137778 w 3501151"/>
                            <a:gd name="connsiteY265" fmla="*/ 3492602 h 4983777"/>
                            <a:gd name="connsiteX266" fmla="*/ 1123711 w 3501151"/>
                            <a:gd name="connsiteY266" fmla="*/ 3534805 h 4983777"/>
                            <a:gd name="connsiteX267" fmla="*/ 1095575 w 3501151"/>
                            <a:gd name="connsiteY267" fmla="*/ 3562940 h 4983777"/>
                            <a:gd name="connsiteX268" fmla="*/ 1179982 w 3501151"/>
                            <a:gd name="connsiteY268" fmla="*/ 3534805 h 4983777"/>
                            <a:gd name="connsiteX269" fmla="*/ 1264388 w 3501151"/>
                            <a:gd name="connsiteY269" fmla="*/ 3492602 h 4983777"/>
                            <a:gd name="connsiteX270" fmla="*/ 1306591 w 3501151"/>
                            <a:gd name="connsiteY270" fmla="*/ 3478534 h 4983777"/>
                            <a:gd name="connsiteX271" fmla="*/ 1334726 w 3501151"/>
                            <a:gd name="connsiteY271" fmla="*/ 3450398 h 4983777"/>
                            <a:gd name="connsiteX272" fmla="*/ 1419132 w 3501151"/>
                            <a:gd name="connsiteY272" fmla="*/ 3436331 h 4983777"/>
                            <a:gd name="connsiteX273" fmla="*/ 1461335 w 3501151"/>
                            <a:gd name="connsiteY273" fmla="*/ 3422263 h 4983777"/>
                            <a:gd name="connsiteX274" fmla="*/ 1517606 w 3501151"/>
                            <a:gd name="connsiteY274" fmla="*/ 3394128 h 4983777"/>
                            <a:gd name="connsiteX275" fmla="*/ 1602012 w 3501151"/>
                            <a:gd name="connsiteY275" fmla="*/ 3365992 h 4983777"/>
                            <a:gd name="connsiteX276" fmla="*/ 1644215 w 3501151"/>
                            <a:gd name="connsiteY276" fmla="*/ 3351925 h 4983777"/>
                            <a:gd name="connsiteX277" fmla="*/ 1756757 w 3501151"/>
                            <a:gd name="connsiteY277" fmla="*/ 3323789 h 4983777"/>
                            <a:gd name="connsiteX278" fmla="*/ 1798960 w 3501151"/>
                            <a:gd name="connsiteY278" fmla="*/ 3309722 h 4983777"/>
                            <a:gd name="connsiteX279" fmla="*/ 1869298 w 3501151"/>
                            <a:gd name="connsiteY279" fmla="*/ 3295654 h 4983777"/>
                            <a:gd name="connsiteX280" fmla="*/ 2024043 w 3501151"/>
                            <a:gd name="connsiteY280" fmla="*/ 3253451 h 4983777"/>
                            <a:gd name="connsiteX281" fmla="*/ 2136585 w 3501151"/>
                            <a:gd name="connsiteY281" fmla="*/ 3211248 h 4983777"/>
                            <a:gd name="connsiteX282" fmla="*/ 2220991 w 3501151"/>
                            <a:gd name="connsiteY282" fmla="*/ 3183112 h 4983777"/>
                            <a:gd name="connsiteX283" fmla="*/ 2206923 w 3501151"/>
                            <a:gd name="connsiteY283" fmla="*/ 3239383 h 4983777"/>
                            <a:gd name="connsiteX284" fmla="*/ 2164720 w 3501151"/>
                            <a:gd name="connsiteY284" fmla="*/ 3267518 h 4983777"/>
                            <a:gd name="connsiteX285" fmla="*/ 2094382 w 3501151"/>
                            <a:gd name="connsiteY285" fmla="*/ 3309722 h 4983777"/>
                            <a:gd name="connsiteX286" fmla="*/ 2066246 w 3501151"/>
                            <a:gd name="connsiteY286" fmla="*/ 3337857 h 4983777"/>
                            <a:gd name="connsiteX287" fmla="*/ 1981840 w 3501151"/>
                            <a:gd name="connsiteY287" fmla="*/ 3365992 h 4983777"/>
                            <a:gd name="connsiteX288" fmla="*/ 1939637 w 3501151"/>
                            <a:gd name="connsiteY288" fmla="*/ 3380060 h 4983777"/>
                            <a:gd name="connsiteX289" fmla="*/ 1897434 w 3501151"/>
                            <a:gd name="connsiteY289" fmla="*/ 3408195 h 4983777"/>
                            <a:gd name="connsiteX290" fmla="*/ 1798960 w 3501151"/>
                            <a:gd name="connsiteY290" fmla="*/ 3436331 h 4983777"/>
                            <a:gd name="connsiteX291" fmla="*/ 1756757 w 3501151"/>
                            <a:gd name="connsiteY291" fmla="*/ 3450398 h 4983777"/>
                            <a:gd name="connsiteX292" fmla="*/ 1587945 w 3501151"/>
                            <a:gd name="connsiteY292" fmla="*/ 3478534 h 4983777"/>
                            <a:gd name="connsiteX293" fmla="*/ 1503538 w 3501151"/>
                            <a:gd name="connsiteY293" fmla="*/ 3506669 h 4983777"/>
                            <a:gd name="connsiteX294" fmla="*/ 1433200 w 3501151"/>
                            <a:gd name="connsiteY294" fmla="*/ 3520737 h 4983777"/>
                            <a:gd name="connsiteX295" fmla="*/ 1348794 w 3501151"/>
                            <a:gd name="connsiteY295" fmla="*/ 3548872 h 4983777"/>
                            <a:gd name="connsiteX296" fmla="*/ 1208117 w 3501151"/>
                            <a:gd name="connsiteY296" fmla="*/ 3591075 h 4983777"/>
                            <a:gd name="connsiteX297" fmla="*/ 1165914 w 3501151"/>
                            <a:gd name="connsiteY297" fmla="*/ 3605143 h 4983777"/>
                            <a:gd name="connsiteX298" fmla="*/ 1123711 w 3501151"/>
                            <a:gd name="connsiteY298" fmla="*/ 3633278 h 4983777"/>
                            <a:gd name="connsiteX299" fmla="*/ 1053372 w 3501151"/>
                            <a:gd name="connsiteY299" fmla="*/ 3689549 h 4983777"/>
                            <a:gd name="connsiteX300" fmla="*/ 1025237 w 3501151"/>
                            <a:gd name="connsiteY300" fmla="*/ 3731752 h 4983777"/>
                            <a:gd name="connsiteX301" fmla="*/ 968966 w 3501151"/>
                            <a:gd name="connsiteY301" fmla="*/ 3788023 h 4983777"/>
                            <a:gd name="connsiteX302" fmla="*/ 912695 w 3501151"/>
                            <a:gd name="connsiteY302" fmla="*/ 3858362 h 4983777"/>
                            <a:gd name="connsiteX303" fmla="*/ 884560 w 3501151"/>
                            <a:gd name="connsiteY303" fmla="*/ 3942768 h 4983777"/>
                            <a:gd name="connsiteX304" fmla="*/ 856425 w 3501151"/>
                            <a:gd name="connsiteY304" fmla="*/ 3984971 h 4983777"/>
                            <a:gd name="connsiteX305" fmla="*/ 842357 w 3501151"/>
                            <a:gd name="connsiteY305" fmla="*/ 4027174 h 4983777"/>
                            <a:gd name="connsiteX306" fmla="*/ 786086 w 3501151"/>
                            <a:gd name="connsiteY306" fmla="*/ 4111580 h 4983777"/>
                            <a:gd name="connsiteX307" fmla="*/ 757951 w 3501151"/>
                            <a:gd name="connsiteY307" fmla="*/ 4153783 h 4983777"/>
                            <a:gd name="connsiteX308" fmla="*/ 715748 w 3501151"/>
                            <a:gd name="connsiteY308" fmla="*/ 4224122 h 4983777"/>
                            <a:gd name="connsiteX309" fmla="*/ 701680 w 3501151"/>
                            <a:gd name="connsiteY309" fmla="*/ 4280392 h 4983777"/>
                            <a:gd name="connsiteX310" fmla="*/ 659477 w 3501151"/>
                            <a:gd name="connsiteY310" fmla="*/ 4308528 h 4983777"/>
                            <a:gd name="connsiteX311" fmla="*/ 603206 w 3501151"/>
                            <a:gd name="connsiteY311" fmla="*/ 4392934 h 4983777"/>
                            <a:gd name="connsiteX312" fmla="*/ 603206 w 3501151"/>
                            <a:gd name="connsiteY312" fmla="*/ 4392934 h 4983777"/>
                            <a:gd name="connsiteX313" fmla="*/ 546935 w 3501151"/>
                            <a:gd name="connsiteY313" fmla="*/ 4505475 h 4983777"/>
                            <a:gd name="connsiteX314" fmla="*/ 504732 w 3501151"/>
                            <a:gd name="connsiteY314" fmla="*/ 4575814 h 4983777"/>
                            <a:gd name="connsiteX315" fmla="*/ 448462 w 3501151"/>
                            <a:gd name="connsiteY315" fmla="*/ 4688355 h 4983777"/>
                            <a:gd name="connsiteX316" fmla="*/ 406258 w 3501151"/>
                            <a:gd name="connsiteY316" fmla="*/ 4702423 h 4983777"/>
                            <a:gd name="connsiteX317" fmla="*/ 335920 w 3501151"/>
                            <a:gd name="connsiteY317" fmla="*/ 4772762 h 4983777"/>
                            <a:gd name="connsiteX318" fmla="*/ 265582 w 3501151"/>
                            <a:gd name="connsiteY318" fmla="*/ 4829032 h 4983777"/>
                            <a:gd name="connsiteX319" fmla="*/ 195243 w 3501151"/>
                            <a:gd name="connsiteY319" fmla="*/ 4899371 h 4983777"/>
                            <a:gd name="connsiteX320" fmla="*/ 153040 w 3501151"/>
                            <a:gd name="connsiteY320" fmla="*/ 4927506 h 4983777"/>
                            <a:gd name="connsiteX321" fmla="*/ 110837 w 3501151"/>
                            <a:gd name="connsiteY321" fmla="*/ 4969709 h 4983777"/>
                            <a:gd name="connsiteX322" fmla="*/ 68634 w 3501151"/>
                            <a:gd name="connsiteY322" fmla="*/ 4983777 h 49837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  <a:cxn ang="0">
                              <a:pos x="connsiteX144" y="connsiteY144"/>
                            </a:cxn>
                            <a:cxn ang="0">
                              <a:pos x="connsiteX145" y="connsiteY145"/>
                            </a:cxn>
                            <a:cxn ang="0">
                              <a:pos x="connsiteX146" y="connsiteY146"/>
                            </a:cxn>
                            <a:cxn ang="0">
                              <a:pos x="connsiteX147" y="connsiteY147"/>
                            </a:cxn>
                            <a:cxn ang="0">
                              <a:pos x="connsiteX148" y="connsiteY148"/>
                            </a:cxn>
                            <a:cxn ang="0">
                              <a:pos x="connsiteX149" y="connsiteY149"/>
                            </a:cxn>
                            <a:cxn ang="0">
                              <a:pos x="connsiteX150" y="connsiteY150"/>
                            </a:cxn>
                            <a:cxn ang="0">
                              <a:pos x="connsiteX151" y="connsiteY151"/>
                            </a:cxn>
                            <a:cxn ang="0">
                              <a:pos x="connsiteX152" y="connsiteY152"/>
                            </a:cxn>
                            <a:cxn ang="0">
                              <a:pos x="connsiteX153" y="connsiteY153"/>
                            </a:cxn>
                            <a:cxn ang="0">
                              <a:pos x="connsiteX154" y="connsiteY154"/>
                            </a:cxn>
                            <a:cxn ang="0">
                              <a:pos x="connsiteX155" y="connsiteY155"/>
                            </a:cxn>
                            <a:cxn ang="0">
                              <a:pos x="connsiteX156" y="connsiteY156"/>
                            </a:cxn>
                            <a:cxn ang="0">
                              <a:pos x="connsiteX157" y="connsiteY157"/>
                            </a:cxn>
                            <a:cxn ang="0">
                              <a:pos x="connsiteX158" y="connsiteY158"/>
                            </a:cxn>
                            <a:cxn ang="0">
                              <a:pos x="connsiteX159" y="connsiteY159"/>
                            </a:cxn>
                            <a:cxn ang="0">
                              <a:pos x="connsiteX160" y="connsiteY160"/>
                            </a:cxn>
                            <a:cxn ang="0">
                              <a:pos x="connsiteX161" y="connsiteY161"/>
                            </a:cxn>
                            <a:cxn ang="0">
                              <a:pos x="connsiteX162" y="connsiteY162"/>
                            </a:cxn>
                            <a:cxn ang="0">
                              <a:pos x="connsiteX163" y="connsiteY163"/>
                            </a:cxn>
                            <a:cxn ang="0">
                              <a:pos x="connsiteX164" y="connsiteY164"/>
                            </a:cxn>
                            <a:cxn ang="0">
                              <a:pos x="connsiteX165" y="connsiteY165"/>
                            </a:cxn>
                            <a:cxn ang="0">
                              <a:pos x="connsiteX166" y="connsiteY166"/>
                            </a:cxn>
                            <a:cxn ang="0">
                              <a:pos x="connsiteX167" y="connsiteY167"/>
                            </a:cxn>
                            <a:cxn ang="0">
                              <a:pos x="connsiteX168" y="connsiteY168"/>
                            </a:cxn>
                            <a:cxn ang="0">
                              <a:pos x="connsiteX169" y="connsiteY169"/>
                            </a:cxn>
                            <a:cxn ang="0">
                              <a:pos x="connsiteX170" y="connsiteY170"/>
                            </a:cxn>
                            <a:cxn ang="0">
                              <a:pos x="connsiteX171" y="connsiteY171"/>
                            </a:cxn>
                            <a:cxn ang="0">
                              <a:pos x="connsiteX172" y="connsiteY172"/>
                            </a:cxn>
                            <a:cxn ang="0">
                              <a:pos x="connsiteX173" y="connsiteY173"/>
                            </a:cxn>
                            <a:cxn ang="0">
                              <a:pos x="connsiteX174" y="connsiteY174"/>
                            </a:cxn>
                            <a:cxn ang="0">
                              <a:pos x="connsiteX175" y="connsiteY175"/>
                            </a:cxn>
                            <a:cxn ang="0">
                              <a:pos x="connsiteX176" y="connsiteY176"/>
                            </a:cxn>
                            <a:cxn ang="0">
                              <a:pos x="connsiteX177" y="connsiteY177"/>
                            </a:cxn>
                            <a:cxn ang="0">
                              <a:pos x="connsiteX178" y="connsiteY178"/>
                            </a:cxn>
                            <a:cxn ang="0">
                              <a:pos x="connsiteX179" y="connsiteY179"/>
                            </a:cxn>
                            <a:cxn ang="0">
                              <a:pos x="connsiteX180" y="connsiteY180"/>
                            </a:cxn>
                            <a:cxn ang="0">
                              <a:pos x="connsiteX181" y="connsiteY181"/>
                            </a:cxn>
                            <a:cxn ang="0">
                              <a:pos x="connsiteX182" y="connsiteY182"/>
                            </a:cxn>
                            <a:cxn ang="0">
                              <a:pos x="connsiteX183" y="connsiteY183"/>
                            </a:cxn>
                            <a:cxn ang="0">
                              <a:pos x="connsiteX184" y="connsiteY184"/>
                            </a:cxn>
                            <a:cxn ang="0">
                              <a:pos x="connsiteX185" y="connsiteY185"/>
                            </a:cxn>
                            <a:cxn ang="0">
                              <a:pos x="connsiteX186" y="connsiteY186"/>
                            </a:cxn>
                            <a:cxn ang="0">
                              <a:pos x="connsiteX187" y="connsiteY187"/>
                            </a:cxn>
                            <a:cxn ang="0">
                              <a:pos x="connsiteX188" y="connsiteY188"/>
                            </a:cxn>
                            <a:cxn ang="0">
                              <a:pos x="connsiteX189" y="connsiteY189"/>
                            </a:cxn>
                            <a:cxn ang="0">
                              <a:pos x="connsiteX190" y="connsiteY190"/>
                            </a:cxn>
                            <a:cxn ang="0">
                              <a:pos x="connsiteX191" y="connsiteY191"/>
                            </a:cxn>
                            <a:cxn ang="0">
                              <a:pos x="connsiteX192" y="connsiteY192"/>
                            </a:cxn>
                            <a:cxn ang="0">
                              <a:pos x="connsiteX193" y="connsiteY193"/>
                            </a:cxn>
                            <a:cxn ang="0">
                              <a:pos x="connsiteX194" y="connsiteY194"/>
                            </a:cxn>
                            <a:cxn ang="0">
                              <a:pos x="connsiteX195" y="connsiteY195"/>
                            </a:cxn>
                            <a:cxn ang="0">
                              <a:pos x="connsiteX196" y="connsiteY196"/>
                            </a:cxn>
                            <a:cxn ang="0">
                              <a:pos x="connsiteX197" y="connsiteY197"/>
                            </a:cxn>
                            <a:cxn ang="0">
                              <a:pos x="connsiteX198" y="connsiteY198"/>
                            </a:cxn>
                            <a:cxn ang="0">
                              <a:pos x="connsiteX199" y="connsiteY199"/>
                            </a:cxn>
                            <a:cxn ang="0">
                              <a:pos x="connsiteX200" y="connsiteY200"/>
                            </a:cxn>
                            <a:cxn ang="0">
                              <a:pos x="connsiteX201" y="connsiteY201"/>
                            </a:cxn>
                            <a:cxn ang="0">
                              <a:pos x="connsiteX202" y="connsiteY202"/>
                            </a:cxn>
                            <a:cxn ang="0">
                              <a:pos x="connsiteX203" y="connsiteY203"/>
                            </a:cxn>
                            <a:cxn ang="0">
                              <a:pos x="connsiteX204" y="connsiteY204"/>
                            </a:cxn>
                            <a:cxn ang="0">
                              <a:pos x="connsiteX205" y="connsiteY205"/>
                            </a:cxn>
                            <a:cxn ang="0">
                              <a:pos x="connsiteX206" y="connsiteY206"/>
                            </a:cxn>
                            <a:cxn ang="0">
                              <a:pos x="connsiteX207" y="connsiteY207"/>
                            </a:cxn>
                            <a:cxn ang="0">
                              <a:pos x="connsiteX208" y="connsiteY208"/>
                            </a:cxn>
                            <a:cxn ang="0">
                              <a:pos x="connsiteX209" y="connsiteY209"/>
                            </a:cxn>
                            <a:cxn ang="0">
                              <a:pos x="connsiteX210" y="connsiteY210"/>
                            </a:cxn>
                            <a:cxn ang="0">
                              <a:pos x="connsiteX211" y="connsiteY211"/>
                            </a:cxn>
                            <a:cxn ang="0">
                              <a:pos x="connsiteX212" y="connsiteY212"/>
                            </a:cxn>
                            <a:cxn ang="0">
                              <a:pos x="connsiteX213" y="connsiteY213"/>
                            </a:cxn>
                            <a:cxn ang="0">
                              <a:pos x="connsiteX214" y="connsiteY214"/>
                            </a:cxn>
                            <a:cxn ang="0">
                              <a:pos x="connsiteX215" y="connsiteY215"/>
                            </a:cxn>
                            <a:cxn ang="0">
                              <a:pos x="connsiteX216" y="connsiteY216"/>
                            </a:cxn>
                            <a:cxn ang="0">
                              <a:pos x="connsiteX217" y="connsiteY217"/>
                            </a:cxn>
                            <a:cxn ang="0">
                              <a:pos x="connsiteX218" y="connsiteY218"/>
                            </a:cxn>
                            <a:cxn ang="0">
                              <a:pos x="connsiteX219" y="connsiteY219"/>
                            </a:cxn>
                            <a:cxn ang="0">
                              <a:pos x="connsiteX220" y="connsiteY220"/>
                            </a:cxn>
                            <a:cxn ang="0">
                              <a:pos x="connsiteX221" y="connsiteY221"/>
                            </a:cxn>
                            <a:cxn ang="0">
                              <a:pos x="connsiteX222" y="connsiteY222"/>
                            </a:cxn>
                            <a:cxn ang="0">
                              <a:pos x="connsiteX223" y="connsiteY223"/>
                            </a:cxn>
                            <a:cxn ang="0">
                              <a:pos x="connsiteX224" y="connsiteY224"/>
                            </a:cxn>
                            <a:cxn ang="0">
                              <a:pos x="connsiteX225" y="connsiteY225"/>
                            </a:cxn>
                            <a:cxn ang="0">
                              <a:pos x="connsiteX226" y="connsiteY226"/>
                            </a:cxn>
                            <a:cxn ang="0">
                              <a:pos x="connsiteX227" y="connsiteY227"/>
                            </a:cxn>
                            <a:cxn ang="0">
                              <a:pos x="connsiteX228" y="connsiteY228"/>
                            </a:cxn>
                            <a:cxn ang="0">
                              <a:pos x="connsiteX229" y="connsiteY229"/>
                            </a:cxn>
                            <a:cxn ang="0">
                              <a:pos x="connsiteX230" y="connsiteY230"/>
                            </a:cxn>
                            <a:cxn ang="0">
                              <a:pos x="connsiteX231" y="connsiteY231"/>
                            </a:cxn>
                            <a:cxn ang="0">
                              <a:pos x="connsiteX232" y="connsiteY232"/>
                            </a:cxn>
                            <a:cxn ang="0">
                              <a:pos x="connsiteX233" y="connsiteY233"/>
                            </a:cxn>
                            <a:cxn ang="0">
                              <a:pos x="connsiteX234" y="connsiteY234"/>
                            </a:cxn>
                            <a:cxn ang="0">
                              <a:pos x="connsiteX235" y="connsiteY235"/>
                            </a:cxn>
                            <a:cxn ang="0">
                              <a:pos x="connsiteX236" y="connsiteY236"/>
                            </a:cxn>
                            <a:cxn ang="0">
                              <a:pos x="connsiteX237" y="connsiteY237"/>
                            </a:cxn>
                            <a:cxn ang="0">
                              <a:pos x="connsiteX238" y="connsiteY238"/>
                            </a:cxn>
                            <a:cxn ang="0">
                              <a:pos x="connsiteX239" y="connsiteY239"/>
                            </a:cxn>
                            <a:cxn ang="0">
                              <a:pos x="connsiteX240" y="connsiteY240"/>
                            </a:cxn>
                            <a:cxn ang="0">
                              <a:pos x="connsiteX241" y="connsiteY241"/>
                            </a:cxn>
                            <a:cxn ang="0">
                              <a:pos x="connsiteX242" y="connsiteY242"/>
                            </a:cxn>
                            <a:cxn ang="0">
                              <a:pos x="connsiteX243" y="connsiteY243"/>
                            </a:cxn>
                            <a:cxn ang="0">
                              <a:pos x="connsiteX244" y="connsiteY244"/>
                            </a:cxn>
                            <a:cxn ang="0">
                              <a:pos x="connsiteX245" y="connsiteY245"/>
                            </a:cxn>
                            <a:cxn ang="0">
                              <a:pos x="connsiteX246" y="connsiteY246"/>
                            </a:cxn>
                            <a:cxn ang="0">
                              <a:pos x="connsiteX247" y="connsiteY247"/>
                            </a:cxn>
                            <a:cxn ang="0">
                              <a:pos x="connsiteX248" y="connsiteY248"/>
                            </a:cxn>
                            <a:cxn ang="0">
                              <a:pos x="connsiteX249" y="connsiteY249"/>
                            </a:cxn>
                            <a:cxn ang="0">
                              <a:pos x="connsiteX250" y="connsiteY250"/>
                            </a:cxn>
                            <a:cxn ang="0">
                              <a:pos x="connsiteX251" y="connsiteY251"/>
                            </a:cxn>
                            <a:cxn ang="0">
                              <a:pos x="connsiteX252" y="connsiteY252"/>
                            </a:cxn>
                            <a:cxn ang="0">
                              <a:pos x="connsiteX253" y="connsiteY253"/>
                            </a:cxn>
                            <a:cxn ang="0">
                              <a:pos x="connsiteX254" y="connsiteY254"/>
                            </a:cxn>
                            <a:cxn ang="0">
                              <a:pos x="connsiteX255" y="connsiteY255"/>
                            </a:cxn>
                            <a:cxn ang="0">
                              <a:pos x="connsiteX256" y="connsiteY256"/>
                            </a:cxn>
                            <a:cxn ang="0">
                              <a:pos x="connsiteX257" y="connsiteY257"/>
                            </a:cxn>
                            <a:cxn ang="0">
                              <a:pos x="connsiteX258" y="connsiteY258"/>
                            </a:cxn>
                            <a:cxn ang="0">
                              <a:pos x="connsiteX259" y="connsiteY259"/>
                            </a:cxn>
                            <a:cxn ang="0">
                              <a:pos x="connsiteX260" y="connsiteY260"/>
                            </a:cxn>
                            <a:cxn ang="0">
                              <a:pos x="connsiteX261" y="connsiteY261"/>
                            </a:cxn>
                            <a:cxn ang="0">
                              <a:pos x="connsiteX262" y="connsiteY262"/>
                            </a:cxn>
                            <a:cxn ang="0">
                              <a:pos x="connsiteX263" y="connsiteY263"/>
                            </a:cxn>
                            <a:cxn ang="0">
                              <a:pos x="connsiteX264" y="connsiteY264"/>
                            </a:cxn>
                            <a:cxn ang="0">
                              <a:pos x="connsiteX265" y="connsiteY265"/>
                            </a:cxn>
                            <a:cxn ang="0">
                              <a:pos x="connsiteX266" y="connsiteY266"/>
                            </a:cxn>
                            <a:cxn ang="0">
                              <a:pos x="connsiteX267" y="connsiteY267"/>
                            </a:cxn>
                            <a:cxn ang="0">
                              <a:pos x="connsiteX268" y="connsiteY268"/>
                            </a:cxn>
                            <a:cxn ang="0">
                              <a:pos x="connsiteX269" y="connsiteY269"/>
                            </a:cxn>
                            <a:cxn ang="0">
                              <a:pos x="connsiteX270" y="connsiteY270"/>
                            </a:cxn>
                            <a:cxn ang="0">
                              <a:pos x="connsiteX271" y="connsiteY271"/>
                            </a:cxn>
                            <a:cxn ang="0">
                              <a:pos x="connsiteX272" y="connsiteY272"/>
                            </a:cxn>
                            <a:cxn ang="0">
                              <a:pos x="connsiteX273" y="connsiteY273"/>
                            </a:cxn>
                            <a:cxn ang="0">
                              <a:pos x="connsiteX274" y="connsiteY274"/>
                            </a:cxn>
                            <a:cxn ang="0">
                              <a:pos x="connsiteX275" y="connsiteY275"/>
                            </a:cxn>
                            <a:cxn ang="0">
                              <a:pos x="connsiteX276" y="connsiteY276"/>
                            </a:cxn>
                            <a:cxn ang="0">
                              <a:pos x="connsiteX277" y="connsiteY277"/>
                            </a:cxn>
                            <a:cxn ang="0">
                              <a:pos x="connsiteX278" y="connsiteY278"/>
                            </a:cxn>
                            <a:cxn ang="0">
                              <a:pos x="connsiteX279" y="connsiteY279"/>
                            </a:cxn>
                            <a:cxn ang="0">
                              <a:pos x="connsiteX280" y="connsiteY280"/>
                            </a:cxn>
                            <a:cxn ang="0">
                              <a:pos x="connsiteX281" y="connsiteY281"/>
                            </a:cxn>
                            <a:cxn ang="0">
                              <a:pos x="connsiteX282" y="connsiteY282"/>
                            </a:cxn>
                            <a:cxn ang="0">
                              <a:pos x="connsiteX283" y="connsiteY283"/>
                            </a:cxn>
                            <a:cxn ang="0">
                              <a:pos x="connsiteX284" y="connsiteY284"/>
                            </a:cxn>
                            <a:cxn ang="0">
                              <a:pos x="connsiteX285" y="connsiteY285"/>
                            </a:cxn>
                            <a:cxn ang="0">
                              <a:pos x="connsiteX286" y="connsiteY286"/>
                            </a:cxn>
                            <a:cxn ang="0">
                              <a:pos x="connsiteX287" y="connsiteY287"/>
                            </a:cxn>
                            <a:cxn ang="0">
                              <a:pos x="connsiteX288" y="connsiteY288"/>
                            </a:cxn>
                            <a:cxn ang="0">
                              <a:pos x="connsiteX289" y="connsiteY289"/>
                            </a:cxn>
                            <a:cxn ang="0">
                              <a:pos x="connsiteX290" y="connsiteY290"/>
                            </a:cxn>
                            <a:cxn ang="0">
                              <a:pos x="connsiteX291" y="connsiteY291"/>
                            </a:cxn>
                            <a:cxn ang="0">
                              <a:pos x="connsiteX292" y="connsiteY292"/>
                            </a:cxn>
                            <a:cxn ang="0">
                              <a:pos x="connsiteX293" y="connsiteY293"/>
                            </a:cxn>
                            <a:cxn ang="0">
                              <a:pos x="connsiteX294" y="connsiteY294"/>
                            </a:cxn>
                            <a:cxn ang="0">
                              <a:pos x="connsiteX295" y="connsiteY295"/>
                            </a:cxn>
                            <a:cxn ang="0">
                              <a:pos x="connsiteX296" y="connsiteY296"/>
                            </a:cxn>
                            <a:cxn ang="0">
                              <a:pos x="connsiteX297" y="connsiteY297"/>
                            </a:cxn>
                            <a:cxn ang="0">
                              <a:pos x="connsiteX298" y="connsiteY298"/>
                            </a:cxn>
                            <a:cxn ang="0">
                              <a:pos x="connsiteX299" y="connsiteY299"/>
                            </a:cxn>
                            <a:cxn ang="0">
                              <a:pos x="connsiteX300" y="connsiteY300"/>
                            </a:cxn>
                            <a:cxn ang="0">
                              <a:pos x="connsiteX301" y="connsiteY301"/>
                            </a:cxn>
                            <a:cxn ang="0">
                              <a:pos x="connsiteX302" y="connsiteY302"/>
                            </a:cxn>
                            <a:cxn ang="0">
                              <a:pos x="connsiteX303" y="connsiteY303"/>
                            </a:cxn>
                            <a:cxn ang="0">
                              <a:pos x="connsiteX304" y="connsiteY304"/>
                            </a:cxn>
                            <a:cxn ang="0">
                              <a:pos x="connsiteX305" y="connsiteY305"/>
                            </a:cxn>
                            <a:cxn ang="0">
                              <a:pos x="connsiteX306" y="connsiteY306"/>
                            </a:cxn>
                            <a:cxn ang="0">
                              <a:pos x="connsiteX307" y="connsiteY307"/>
                            </a:cxn>
                            <a:cxn ang="0">
                              <a:pos x="connsiteX308" y="connsiteY308"/>
                            </a:cxn>
                            <a:cxn ang="0">
                              <a:pos x="connsiteX309" y="connsiteY309"/>
                            </a:cxn>
                            <a:cxn ang="0">
                              <a:pos x="connsiteX310" y="connsiteY310"/>
                            </a:cxn>
                            <a:cxn ang="0">
                              <a:pos x="connsiteX311" y="connsiteY311"/>
                            </a:cxn>
                            <a:cxn ang="0">
                              <a:pos x="connsiteX312" y="connsiteY312"/>
                            </a:cxn>
                            <a:cxn ang="0">
                              <a:pos x="connsiteX313" y="connsiteY313"/>
                            </a:cxn>
                            <a:cxn ang="0">
                              <a:pos x="connsiteX314" y="connsiteY314"/>
                            </a:cxn>
                            <a:cxn ang="0">
                              <a:pos x="connsiteX315" y="connsiteY315"/>
                            </a:cxn>
                            <a:cxn ang="0">
                              <a:pos x="connsiteX316" y="connsiteY316"/>
                            </a:cxn>
                            <a:cxn ang="0">
                              <a:pos x="connsiteX317" y="connsiteY317"/>
                            </a:cxn>
                            <a:cxn ang="0">
                              <a:pos x="connsiteX318" y="connsiteY318"/>
                            </a:cxn>
                            <a:cxn ang="0">
                              <a:pos x="connsiteX319" y="connsiteY319"/>
                            </a:cxn>
                            <a:cxn ang="0">
                              <a:pos x="connsiteX320" y="connsiteY320"/>
                            </a:cxn>
                            <a:cxn ang="0">
                              <a:pos x="connsiteX321" y="connsiteY321"/>
                            </a:cxn>
                            <a:cxn ang="0">
                              <a:pos x="connsiteX322" y="connsiteY322"/>
                            </a:cxn>
                          </a:cxnLst>
                          <a:rect l="l" t="t" r="r" b="b"/>
                          <a:pathLst>
                            <a:path w="3501151" h="4983777">
                              <a:moveTo>
                                <a:pt x="26431" y="4632085"/>
                              </a:moveTo>
                              <a:cubicBezTo>
                                <a:pt x="175282" y="4594872"/>
                                <a:pt x="0" y="4645396"/>
                                <a:pt x="124905" y="4589882"/>
                              </a:cubicBezTo>
                              <a:cubicBezTo>
                                <a:pt x="152006" y="4577837"/>
                                <a:pt x="181176" y="4571125"/>
                                <a:pt x="209311" y="4561746"/>
                              </a:cubicBezTo>
                              <a:lnTo>
                                <a:pt x="251514" y="4547678"/>
                              </a:lnTo>
                              <a:lnTo>
                                <a:pt x="335920" y="4463272"/>
                              </a:lnTo>
                              <a:cubicBezTo>
                                <a:pt x="349988" y="4449204"/>
                                <a:pt x="359249" y="4427360"/>
                                <a:pt x="378123" y="4421069"/>
                              </a:cubicBezTo>
                              <a:lnTo>
                                <a:pt x="420326" y="4407002"/>
                              </a:lnTo>
                              <a:cubicBezTo>
                                <a:pt x="425015" y="4392934"/>
                                <a:pt x="423908" y="4375284"/>
                                <a:pt x="434394" y="4364798"/>
                              </a:cubicBezTo>
                              <a:cubicBezTo>
                                <a:pt x="458304" y="4340888"/>
                                <a:pt x="518800" y="4308528"/>
                                <a:pt x="518800" y="4308528"/>
                              </a:cubicBezTo>
                              <a:cubicBezTo>
                                <a:pt x="528178" y="4294460"/>
                                <a:pt x="536373" y="4279527"/>
                                <a:pt x="546935" y="4266325"/>
                              </a:cubicBezTo>
                              <a:cubicBezTo>
                                <a:pt x="555221" y="4255968"/>
                                <a:pt x="571260" y="4250893"/>
                                <a:pt x="575071" y="4238189"/>
                              </a:cubicBezTo>
                              <a:cubicBezTo>
                                <a:pt x="585934" y="4201978"/>
                                <a:pt x="581217" y="4162614"/>
                                <a:pt x="589138" y="4125648"/>
                              </a:cubicBezTo>
                              <a:cubicBezTo>
                                <a:pt x="595352" y="4096649"/>
                                <a:pt x="617274" y="4041242"/>
                                <a:pt x="617274" y="4041242"/>
                              </a:cubicBezTo>
                              <a:cubicBezTo>
                                <a:pt x="621963" y="3928700"/>
                                <a:pt x="623849" y="3816007"/>
                                <a:pt x="631342" y="3703617"/>
                              </a:cubicBezTo>
                              <a:cubicBezTo>
                                <a:pt x="633239" y="3675157"/>
                                <a:pt x="641639" y="3647484"/>
                                <a:pt x="645409" y="3619211"/>
                              </a:cubicBezTo>
                              <a:cubicBezTo>
                                <a:pt x="651021" y="3577121"/>
                                <a:pt x="653020" y="3534571"/>
                                <a:pt x="659477" y="3492602"/>
                              </a:cubicBezTo>
                              <a:cubicBezTo>
                                <a:pt x="664523" y="3459802"/>
                                <a:pt x="677109" y="3425639"/>
                                <a:pt x="687612" y="3394128"/>
                              </a:cubicBezTo>
                              <a:cubicBezTo>
                                <a:pt x="692301" y="3600454"/>
                                <a:pt x="677283" y="3808174"/>
                                <a:pt x="701680" y="4013106"/>
                              </a:cubicBezTo>
                              <a:cubicBezTo>
                                <a:pt x="704159" y="4033930"/>
                                <a:pt x="741841" y="3998396"/>
                                <a:pt x="757951" y="3984971"/>
                              </a:cubicBezTo>
                              <a:cubicBezTo>
                                <a:pt x="792506" y="3956176"/>
                                <a:pt x="782323" y="3936227"/>
                                <a:pt x="800154" y="3900565"/>
                              </a:cubicBezTo>
                              <a:cubicBezTo>
                                <a:pt x="817901" y="3865072"/>
                                <a:pt x="830255" y="3856396"/>
                                <a:pt x="856425" y="3830226"/>
                              </a:cubicBezTo>
                              <a:cubicBezTo>
                                <a:pt x="861114" y="3816158"/>
                                <a:pt x="862863" y="3800738"/>
                                <a:pt x="870492" y="3788023"/>
                              </a:cubicBezTo>
                              <a:cubicBezTo>
                                <a:pt x="877316" y="3776650"/>
                                <a:pt x="892696" y="3771751"/>
                                <a:pt x="898628" y="3759888"/>
                              </a:cubicBezTo>
                              <a:cubicBezTo>
                                <a:pt x="911891" y="3733362"/>
                                <a:pt x="910312" y="3700158"/>
                                <a:pt x="926763" y="3675482"/>
                              </a:cubicBezTo>
                              <a:cubicBezTo>
                                <a:pt x="945520" y="3647346"/>
                                <a:pt x="972341" y="3623154"/>
                                <a:pt x="983034" y="3591075"/>
                              </a:cubicBezTo>
                              <a:cubicBezTo>
                                <a:pt x="987723" y="3577007"/>
                                <a:pt x="989901" y="3561835"/>
                                <a:pt x="997102" y="3548872"/>
                              </a:cubicBezTo>
                              <a:cubicBezTo>
                                <a:pt x="1013524" y="3519313"/>
                                <a:pt x="1034615" y="3492601"/>
                                <a:pt x="1053372" y="3464466"/>
                              </a:cubicBezTo>
                              <a:lnTo>
                                <a:pt x="1081508" y="3422263"/>
                              </a:lnTo>
                              <a:cubicBezTo>
                                <a:pt x="1128792" y="3280403"/>
                                <a:pt x="1056639" y="3500468"/>
                                <a:pt x="1109643" y="3323789"/>
                              </a:cubicBezTo>
                              <a:cubicBezTo>
                                <a:pt x="1109653" y="3323754"/>
                                <a:pt x="1144806" y="3218299"/>
                                <a:pt x="1151846" y="3197180"/>
                              </a:cubicBezTo>
                              <a:lnTo>
                                <a:pt x="1165914" y="3154977"/>
                              </a:lnTo>
                              <a:lnTo>
                                <a:pt x="1179982" y="3112774"/>
                              </a:lnTo>
                              <a:cubicBezTo>
                                <a:pt x="1175293" y="3047125"/>
                                <a:pt x="1177352" y="2980641"/>
                                <a:pt x="1165914" y="2915826"/>
                              </a:cubicBezTo>
                              <a:cubicBezTo>
                                <a:pt x="1162976" y="2899176"/>
                                <a:pt x="1145339" y="2888745"/>
                                <a:pt x="1137778" y="2873623"/>
                              </a:cubicBezTo>
                              <a:cubicBezTo>
                                <a:pt x="1079535" y="2757137"/>
                                <a:pt x="1176209" y="2910166"/>
                                <a:pt x="1095575" y="2789217"/>
                              </a:cubicBezTo>
                              <a:cubicBezTo>
                                <a:pt x="1090886" y="2775149"/>
                                <a:pt x="1089137" y="2759729"/>
                                <a:pt x="1081508" y="2747014"/>
                              </a:cubicBezTo>
                              <a:cubicBezTo>
                                <a:pt x="1065137" y="2719728"/>
                                <a:pt x="1034172" y="2709912"/>
                                <a:pt x="1011169" y="2690743"/>
                              </a:cubicBezTo>
                              <a:cubicBezTo>
                                <a:pt x="995885" y="2678007"/>
                                <a:pt x="981702" y="2663824"/>
                                <a:pt x="968966" y="2648540"/>
                              </a:cubicBezTo>
                              <a:cubicBezTo>
                                <a:pt x="958142" y="2635552"/>
                                <a:pt x="953819" y="2617161"/>
                                <a:pt x="940831" y="2606337"/>
                              </a:cubicBezTo>
                              <a:cubicBezTo>
                                <a:pt x="924721" y="2592912"/>
                                <a:pt x="903835" y="2586463"/>
                                <a:pt x="884560" y="2578202"/>
                              </a:cubicBezTo>
                              <a:cubicBezTo>
                                <a:pt x="870930" y="2572361"/>
                                <a:pt x="855857" y="2570270"/>
                                <a:pt x="842357" y="2564134"/>
                              </a:cubicBezTo>
                              <a:cubicBezTo>
                                <a:pt x="804175" y="2546778"/>
                                <a:pt x="729815" y="2507863"/>
                                <a:pt x="729815" y="2507863"/>
                              </a:cubicBezTo>
                              <a:cubicBezTo>
                                <a:pt x="668958" y="2416576"/>
                                <a:pt x="743238" y="2507494"/>
                                <a:pt x="645409" y="2451592"/>
                              </a:cubicBezTo>
                              <a:cubicBezTo>
                                <a:pt x="608473" y="2430486"/>
                                <a:pt x="599606" y="2397854"/>
                                <a:pt x="575071" y="2367186"/>
                              </a:cubicBezTo>
                              <a:cubicBezTo>
                                <a:pt x="566785" y="2356829"/>
                                <a:pt x="558798" y="2344982"/>
                                <a:pt x="546935" y="2339051"/>
                              </a:cubicBezTo>
                              <a:cubicBezTo>
                                <a:pt x="529642" y="2330405"/>
                                <a:pt x="509422" y="2329672"/>
                                <a:pt x="490665" y="2324983"/>
                              </a:cubicBezTo>
                              <a:cubicBezTo>
                                <a:pt x="481286" y="2315605"/>
                                <a:pt x="472886" y="2305133"/>
                                <a:pt x="462529" y="2296848"/>
                              </a:cubicBezTo>
                              <a:cubicBezTo>
                                <a:pt x="402124" y="2248524"/>
                                <a:pt x="397206" y="2276235"/>
                                <a:pt x="335920" y="2184306"/>
                              </a:cubicBezTo>
                              <a:cubicBezTo>
                                <a:pt x="317163" y="2156171"/>
                                <a:pt x="303559" y="2123810"/>
                                <a:pt x="279649" y="2099900"/>
                              </a:cubicBezTo>
                              <a:cubicBezTo>
                                <a:pt x="251514" y="2071765"/>
                                <a:pt x="217314" y="2048601"/>
                                <a:pt x="195243" y="2015494"/>
                              </a:cubicBezTo>
                              <a:lnTo>
                                <a:pt x="138972" y="1931088"/>
                              </a:lnTo>
                              <a:cubicBezTo>
                                <a:pt x="134283" y="1917020"/>
                                <a:pt x="112567" y="1880660"/>
                                <a:pt x="124905" y="1888885"/>
                              </a:cubicBezTo>
                              <a:cubicBezTo>
                                <a:pt x="163489" y="1914607"/>
                                <a:pt x="207703" y="1936112"/>
                                <a:pt x="237446" y="1973291"/>
                              </a:cubicBezTo>
                              <a:cubicBezTo>
                                <a:pt x="248008" y="1986493"/>
                                <a:pt x="253627" y="2003539"/>
                                <a:pt x="265582" y="2015494"/>
                              </a:cubicBezTo>
                              <a:cubicBezTo>
                                <a:pt x="277537" y="2027449"/>
                                <a:pt x="294583" y="2033067"/>
                                <a:pt x="307785" y="2043629"/>
                              </a:cubicBezTo>
                              <a:cubicBezTo>
                                <a:pt x="318142" y="2051915"/>
                                <a:pt x="324547" y="2064941"/>
                                <a:pt x="335920" y="2071765"/>
                              </a:cubicBezTo>
                              <a:cubicBezTo>
                                <a:pt x="348635" y="2079394"/>
                                <a:pt x="364493" y="2079991"/>
                                <a:pt x="378123" y="2085832"/>
                              </a:cubicBezTo>
                              <a:cubicBezTo>
                                <a:pt x="416973" y="2102482"/>
                                <a:pt x="493802" y="2145240"/>
                                <a:pt x="518800" y="2170238"/>
                              </a:cubicBezTo>
                              <a:lnTo>
                                <a:pt x="603206" y="2254645"/>
                              </a:lnTo>
                              <a:cubicBezTo>
                                <a:pt x="617274" y="2268713"/>
                                <a:pt x="627615" y="2287951"/>
                                <a:pt x="645409" y="2296848"/>
                              </a:cubicBezTo>
                              <a:cubicBezTo>
                                <a:pt x="716802" y="2332544"/>
                                <a:pt x="684231" y="2313351"/>
                                <a:pt x="743883" y="2353118"/>
                              </a:cubicBezTo>
                              <a:cubicBezTo>
                                <a:pt x="761692" y="2406546"/>
                                <a:pt x="771188" y="2456005"/>
                                <a:pt x="842357" y="2479728"/>
                              </a:cubicBezTo>
                              <a:lnTo>
                                <a:pt x="926763" y="2507863"/>
                              </a:lnTo>
                              <a:cubicBezTo>
                                <a:pt x="936141" y="2493795"/>
                                <a:pt x="948961" y="2481491"/>
                                <a:pt x="954898" y="2465660"/>
                              </a:cubicBezTo>
                              <a:cubicBezTo>
                                <a:pt x="987609" y="2378432"/>
                                <a:pt x="960413" y="2214083"/>
                                <a:pt x="954898" y="2156171"/>
                              </a:cubicBezTo>
                              <a:cubicBezTo>
                                <a:pt x="953065" y="2136924"/>
                                <a:pt x="949477" y="2117193"/>
                                <a:pt x="940831" y="2099900"/>
                              </a:cubicBezTo>
                              <a:cubicBezTo>
                                <a:pt x="844082" y="1906401"/>
                                <a:pt x="909397" y="2090003"/>
                                <a:pt x="870492" y="1973291"/>
                              </a:cubicBezTo>
                              <a:cubicBezTo>
                                <a:pt x="865803" y="1902952"/>
                                <a:pt x="850571" y="1832526"/>
                                <a:pt x="856425" y="1762275"/>
                              </a:cubicBezTo>
                              <a:cubicBezTo>
                                <a:pt x="857829" y="1745426"/>
                                <a:pt x="876999" y="1789356"/>
                                <a:pt x="884560" y="1804478"/>
                              </a:cubicBezTo>
                              <a:cubicBezTo>
                                <a:pt x="891192" y="1817741"/>
                                <a:pt x="891996" y="1833419"/>
                                <a:pt x="898628" y="1846682"/>
                              </a:cubicBezTo>
                              <a:cubicBezTo>
                                <a:pt x="906189" y="1861804"/>
                                <a:pt x="919202" y="1873763"/>
                                <a:pt x="926763" y="1888885"/>
                              </a:cubicBezTo>
                              <a:cubicBezTo>
                                <a:pt x="938585" y="1912528"/>
                                <a:pt x="948135" y="1964815"/>
                                <a:pt x="954898" y="1987358"/>
                              </a:cubicBezTo>
                              <a:cubicBezTo>
                                <a:pt x="963420" y="2015765"/>
                                <a:pt x="975841" y="2042993"/>
                                <a:pt x="983034" y="2071765"/>
                              </a:cubicBezTo>
                              <a:cubicBezTo>
                                <a:pt x="987723" y="2090522"/>
                                <a:pt x="991546" y="2109516"/>
                                <a:pt x="997102" y="2128035"/>
                              </a:cubicBezTo>
                              <a:cubicBezTo>
                                <a:pt x="1005624" y="2156442"/>
                                <a:pt x="1008786" y="2187765"/>
                                <a:pt x="1025237" y="2212442"/>
                              </a:cubicBezTo>
                              <a:cubicBezTo>
                                <a:pt x="1105868" y="2333390"/>
                                <a:pt x="1009197" y="2180363"/>
                                <a:pt x="1067440" y="2296848"/>
                              </a:cubicBezTo>
                              <a:cubicBezTo>
                                <a:pt x="1075001" y="2311970"/>
                                <a:pt x="1088014" y="2323929"/>
                                <a:pt x="1095575" y="2339051"/>
                              </a:cubicBezTo>
                              <a:cubicBezTo>
                                <a:pt x="1109995" y="2367890"/>
                                <a:pt x="1118360" y="2424837"/>
                                <a:pt x="1123711" y="2451592"/>
                              </a:cubicBezTo>
                              <a:cubicBezTo>
                                <a:pt x="1114332" y="2479727"/>
                                <a:pt x="1089759" y="2506917"/>
                                <a:pt x="1095575" y="2535998"/>
                              </a:cubicBezTo>
                              <a:cubicBezTo>
                                <a:pt x="1097055" y="2543398"/>
                                <a:pt x="1117088" y="2649363"/>
                                <a:pt x="1123711" y="2662608"/>
                              </a:cubicBezTo>
                              <a:cubicBezTo>
                                <a:pt x="1138833" y="2692853"/>
                                <a:pt x="1147903" y="2736321"/>
                                <a:pt x="1179982" y="2747014"/>
                              </a:cubicBezTo>
                              <a:lnTo>
                                <a:pt x="1222185" y="2761082"/>
                              </a:lnTo>
                              <a:cubicBezTo>
                                <a:pt x="1226874" y="2775150"/>
                                <a:pt x="1221572" y="2801188"/>
                                <a:pt x="1236252" y="2803285"/>
                              </a:cubicBezTo>
                              <a:cubicBezTo>
                                <a:pt x="1265611" y="2807479"/>
                                <a:pt x="1320658" y="2775149"/>
                                <a:pt x="1320658" y="2775149"/>
                              </a:cubicBezTo>
                              <a:cubicBezTo>
                                <a:pt x="1325347" y="2761081"/>
                                <a:pt x="1327525" y="2745909"/>
                                <a:pt x="1334726" y="2732946"/>
                              </a:cubicBezTo>
                              <a:cubicBezTo>
                                <a:pt x="1351148" y="2703387"/>
                                <a:pt x="1372240" y="2676675"/>
                                <a:pt x="1390997" y="2648540"/>
                              </a:cubicBezTo>
                              <a:cubicBezTo>
                                <a:pt x="1400375" y="2634472"/>
                                <a:pt x="1411571" y="2621459"/>
                                <a:pt x="1419132" y="2606337"/>
                              </a:cubicBezTo>
                              <a:cubicBezTo>
                                <a:pt x="1428511" y="2587580"/>
                                <a:pt x="1439007" y="2569341"/>
                                <a:pt x="1447268" y="2550066"/>
                              </a:cubicBezTo>
                              <a:cubicBezTo>
                                <a:pt x="1453109" y="2536436"/>
                                <a:pt x="1453706" y="2520578"/>
                                <a:pt x="1461335" y="2507863"/>
                              </a:cubicBezTo>
                              <a:cubicBezTo>
                                <a:pt x="1468159" y="2496490"/>
                                <a:pt x="1481513" y="2490339"/>
                                <a:pt x="1489471" y="2479728"/>
                              </a:cubicBezTo>
                              <a:cubicBezTo>
                                <a:pt x="1509760" y="2452677"/>
                                <a:pt x="1545742" y="2395322"/>
                                <a:pt x="1545742" y="2395322"/>
                              </a:cubicBezTo>
                              <a:lnTo>
                                <a:pt x="1573877" y="2310915"/>
                              </a:lnTo>
                              <a:lnTo>
                                <a:pt x="1587945" y="2268712"/>
                              </a:lnTo>
                              <a:cubicBezTo>
                                <a:pt x="1584077" y="2241633"/>
                                <a:pt x="1571488" y="2111577"/>
                                <a:pt x="1545742" y="2085832"/>
                              </a:cubicBezTo>
                              <a:lnTo>
                                <a:pt x="1517606" y="2057697"/>
                              </a:lnTo>
                              <a:cubicBezTo>
                                <a:pt x="1512917" y="2043629"/>
                                <a:pt x="1503538" y="2030323"/>
                                <a:pt x="1503538" y="2015494"/>
                              </a:cubicBezTo>
                              <a:cubicBezTo>
                                <a:pt x="1503538" y="1855619"/>
                                <a:pt x="1508002" y="1749563"/>
                                <a:pt x="1531674" y="1607531"/>
                              </a:cubicBezTo>
                              <a:cubicBezTo>
                                <a:pt x="1535605" y="1583946"/>
                                <a:pt x="1539451" y="1560260"/>
                                <a:pt x="1545742" y="1537192"/>
                              </a:cubicBezTo>
                              <a:cubicBezTo>
                                <a:pt x="1553545" y="1508580"/>
                                <a:pt x="1552906" y="1473757"/>
                                <a:pt x="1573877" y="1452786"/>
                              </a:cubicBezTo>
                              <a:lnTo>
                                <a:pt x="1658283" y="1368380"/>
                              </a:lnTo>
                              <a:cubicBezTo>
                                <a:pt x="1672351" y="1354312"/>
                                <a:pt x="1683933" y="1337212"/>
                                <a:pt x="1700486" y="1326177"/>
                              </a:cubicBezTo>
                              <a:cubicBezTo>
                                <a:pt x="1714554" y="1316799"/>
                                <a:pt x="1729487" y="1308604"/>
                                <a:pt x="1742689" y="1298042"/>
                              </a:cubicBezTo>
                              <a:cubicBezTo>
                                <a:pt x="1753046" y="1289756"/>
                                <a:pt x="1784088" y="1269906"/>
                                <a:pt x="1770825" y="1269906"/>
                              </a:cubicBezTo>
                              <a:cubicBezTo>
                                <a:pt x="1753918" y="1269906"/>
                                <a:pt x="1742690" y="1288663"/>
                                <a:pt x="1728622" y="1298042"/>
                              </a:cubicBezTo>
                              <a:cubicBezTo>
                                <a:pt x="1684034" y="1364922"/>
                                <a:pt x="1705833" y="1324204"/>
                                <a:pt x="1672351" y="1424651"/>
                              </a:cubicBezTo>
                              <a:lnTo>
                                <a:pt x="1658283" y="1466854"/>
                              </a:lnTo>
                              <a:lnTo>
                                <a:pt x="1644215" y="1509057"/>
                              </a:lnTo>
                              <a:cubicBezTo>
                                <a:pt x="1639526" y="1541882"/>
                                <a:pt x="1635190" y="1574759"/>
                                <a:pt x="1630148" y="1607531"/>
                              </a:cubicBezTo>
                              <a:cubicBezTo>
                                <a:pt x="1625811" y="1635723"/>
                                <a:pt x="1619230" y="1663588"/>
                                <a:pt x="1616080" y="1691937"/>
                              </a:cubicBezTo>
                              <a:cubicBezTo>
                                <a:pt x="1605156" y="1790251"/>
                                <a:pt x="1587945" y="1987358"/>
                                <a:pt x="1587945" y="1987358"/>
                              </a:cubicBezTo>
                              <a:cubicBezTo>
                                <a:pt x="1592634" y="2043629"/>
                                <a:pt x="1590181" y="2100958"/>
                                <a:pt x="1602012" y="2156171"/>
                              </a:cubicBezTo>
                              <a:cubicBezTo>
                                <a:pt x="1604791" y="2169140"/>
                                <a:pt x="1617018" y="2182430"/>
                                <a:pt x="1630148" y="2184306"/>
                              </a:cubicBezTo>
                              <a:cubicBezTo>
                                <a:pt x="1653818" y="2187687"/>
                                <a:pt x="1677040" y="2174927"/>
                                <a:pt x="1700486" y="2170238"/>
                              </a:cubicBezTo>
                              <a:cubicBezTo>
                                <a:pt x="1709865" y="2160860"/>
                                <a:pt x="1720664" y="2152714"/>
                                <a:pt x="1728622" y="2142103"/>
                              </a:cubicBezTo>
                              <a:cubicBezTo>
                                <a:pt x="1748911" y="2115052"/>
                                <a:pt x="1784892" y="2057697"/>
                                <a:pt x="1784892" y="2057697"/>
                              </a:cubicBezTo>
                              <a:cubicBezTo>
                                <a:pt x="1789581" y="2038940"/>
                                <a:pt x="1790313" y="2018719"/>
                                <a:pt x="1798960" y="2001426"/>
                              </a:cubicBezTo>
                              <a:cubicBezTo>
                                <a:pt x="1814082" y="1971181"/>
                                <a:pt x="1836474" y="1945155"/>
                                <a:pt x="1855231" y="1917020"/>
                              </a:cubicBezTo>
                              <a:cubicBezTo>
                                <a:pt x="1890724" y="1863780"/>
                                <a:pt x="1871410" y="1886773"/>
                                <a:pt x="1911502" y="1846682"/>
                              </a:cubicBezTo>
                              <a:cubicBezTo>
                                <a:pt x="1951887" y="1685132"/>
                                <a:pt x="1895415" y="1884218"/>
                                <a:pt x="1953705" y="1748208"/>
                              </a:cubicBezTo>
                              <a:cubicBezTo>
                                <a:pt x="2008210" y="1621030"/>
                                <a:pt x="1925271" y="1755687"/>
                                <a:pt x="1995908" y="1649734"/>
                              </a:cubicBezTo>
                              <a:cubicBezTo>
                                <a:pt x="2000597" y="1635666"/>
                                <a:pt x="2003343" y="1620794"/>
                                <a:pt x="2009975" y="1607531"/>
                              </a:cubicBezTo>
                              <a:cubicBezTo>
                                <a:pt x="2017536" y="1592409"/>
                                <a:pt x="2031244" y="1580778"/>
                                <a:pt x="2038111" y="1565328"/>
                              </a:cubicBezTo>
                              <a:cubicBezTo>
                                <a:pt x="2105077" y="1414655"/>
                                <a:pt x="2030706" y="1534233"/>
                                <a:pt x="2094382" y="1438718"/>
                              </a:cubicBezTo>
                              <a:cubicBezTo>
                                <a:pt x="2103760" y="1410583"/>
                                <a:pt x="2127393" y="1383566"/>
                                <a:pt x="2122517" y="1354312"/>
                              </a:cubicBezTo>
                              <a:cubicBezTo>
                                <a:pt x="2117828" y="1326177"/>
                                <a:pt x="2119420" y="1296235"/>
                                <a:pt x="2108449" y="1269906"/>
                              </a:cubicBezTo>
                              <a:cubicBezTo>
                                <a:pt x="2095443" y="1238693"/>
                                <a:pt x="2070935" y="1213635"/>
                                <a:pt x="2052178" y="1185500"/>
                              </a:cubicBezTo>
                              <a:lnTo>
                                <a:pt x="2024043" y="1143297"/>
                              </a:lnTo>
                              <a:cubicBezTo>
                                <a:pt x="2014665" y="1129229"/>
                                <a:pt x="2001255" y="1117134"/>
                                <a:pt x="1995908" y="1101094"/>
                              </a:cubicBezTo>
                              <a:cubicBezTo>
                                <a:pt x="1960548" y="995015"/>
                                <a:pt x="2008246" y="1125770"/>
                                <a:pt x="1953705" y="1016688"/>
                              </a:cubicBezTo>
                              <a:cubicBezTo>
                                <a:pt x="1943614" y="996505"/>
                                <a:pt x="1930077" y="936245"/>
                                <a:pt x="1925569" y="918214"/>
                              </a:cubicBezTo>
                              <a:cubicBezTo>
                                <a:pt x="1930258" y="833808"/>
                                <a:pt x="1932313" y="749214"/>
                                <a:pt x="1939637" y="664995"/>
                              </a:cubicBezTo>
                              <a:cubicBezTo>
                                <a:pt x="1941708" y="641175"/>
                                <a:pt x="1949428" y="618182"/>
                                <a:pt x="1953705" y="594657"/>
                              </a:cubicBezTo>
                              <a:cubicBezTo>
                                <a:pt x="1958807" y="566594"/>
                                <a:pt x="1960854" y="537923"/>
                                <a:pt x="1967772" y="510251"/>
                              </a:cubicBezTo>
                              <a:cubicBezTo>
                                <a:pt x="1974965" y="481479"/>
                                <a:pt x="1986530" y="453980"/>
                                <a:pt x="1995908" y="425845"/>
                              </a:cubicBezTo>
                              <a:lnTo>
                                <a:pt x="2009975" y="383642"/>
                              </a:lnTo>
                              <a:cubicBezTo>
                                <a:pt x="2041898" y="287871"/>
                                <a:pt x="2001729" y="405630"/>
                                <a:pt x="2052178" y="271100"/>
                              </a:cubicBezTo>
                              <a:cubicBezTo>
                                <a:pt x="2057385" y="257216"/>
                                <a:pt x="2059614" y="242160"/>
                                <a:pt x="2066246" y="228897"/>
                              </a:cubicBezTo>
                              <a:cubicBezTo>
                                <a:pt x="2073807" y="213775"/>
                                <a:pt x="2085003" y="200762"/>
                                <a:pt x="2094382" y="186694"/>
                              </a:cubicBezTo>
                              <a:cubicBezTo>
                                <a:pt x="2129740" y="80616"/>
                                <a:pt x="2082044" y="211370"/>
                                <a:pt x="2136585" y="102288"/>
                              </a:cubicBezTo>
                              <a:cubicBezTo>
                                <a:pt x="2143217" y="89025"/>
                                <a:pt x="2144020" y="73348"/>
                                <a:pt x="2150652" y="60085"/>
                              </a:cubicBezTo>
                              <a:cubicBezTo>
                                <a:pt x="2158213" y="44963"/>
                                <a:pt x="2195695" y="17882"/>
                                <a:pt x="2178788" y="17882"/>
                              </a:cubicBezTo>
                              <a:cubicBezTo>
                                <a:pt x="2158893" y="17882"/>
                                <a:pt x="2150653" y="46017"/>
                                <a:pt x="2136585" y="60085"/>
                              </a:cubicBezTo>
                              <a:cubicBezTo>
                                <a:pt x="2076310" y="240906"/>
                                <a:pt x="2152185" y="0"/>
                                <a:pt x="2108449" y="510251"/>
                              </a:cubicBezTo>
                              <a:cubicBezTo>
                                <a:pt x="2103509" y="567886"/>
                                <a:pt x="2080494" y="594387"/>
                                <a:pt x="2052178" y="636860"/>
                              </a:cubicBezTo>
                              <a:lnTo>
                                <a:pt x="2024043" y="721266"/>
                              </a:lnTo>
                              <a:lnTo>
                                <a:pt x="2009975" y="763469"/>
                              </a:lnTo>
                              <a:cubicBezTo>
                                <a:pt x="2018915" y="870742"/>
                                <a:pt x="1994678" y="908771"/>
                                <a:pt x="2052178" y="974485"/>
                              </a:cubicBezTo>
                              <a:cubicBezTo>
                                <a:pt x="2074013" y="999439"/>
                                <a:pt x="2104124" y="1017234"/>
                                <a:pt x="2122517" y="1044823"/>
                              </a:cubicBezTo>
                              <a:lnTo>
                                <a:pt x="2178788" y="1129229"/>
                              </a:lnTo>
                              <a:cubicBezTo>
                                <a:pt x="2187891" y="1183851"/>
                                <a:pt x="2169643" y="1227703"/>
                                <a:pt x="2235058" y="1227703"/>
                              </a:cubicBezTo>
                              <a:cubicBezTo>
                                <a:pt x="2249887" y="1227703"/>
                                <a:pt x="2263194" y="1218324"/>
                                <a:pt x="2277262" y="1213635"/>
                              </a:cubicBezTo>
                              <a:cubicBezTo>
                                <a:pt x="2286640" y="1199567"/>
                                <a:pt x="2297836" y="1186554"/>
                                <a:pt x="2305397" y="1171432"/>
                              </a:cubicBezTo>
                              <a:cubicBezTo>
                                <a:pt x="2333330" y="1115565"/>
                                <a:pt x="2301527" y="1138859"/>
                                <a:pt x="2347600" y="1087026"/>
                              </a:cubicBezTo>
                              <a:cubicBezTo>
                                <a:pt x="2374035" y="1057287"/>
                                <a:pt x="2403871" y="1030755"/>
                                <a:pt x="2432006" y="1002620"/>
                              </a:cubicBezTo>
                              <a:cubicBezTo>
                                <a:pt x="2441385" y="993242"/>
                                <a:pt x="2452785" y="985521"/>
                                <a:pt x="2460142" y="974485"/>
                              </a:cubicBezTo>
                              <a:cubicBezTo>
                                <a:pt x="2478899" y="946349"/>
                                <a:pt x="2492501" y="913988"/>
                                <a:pt x="2516412" y="890078"/>
                              </a:cubicBezTo>
                              <a:cubicBezTo>
                                <a:pt x="2598706" y="807785"/>
                                <a:pt x="2559162" y="838133"/>
                                <a:pt x="2628954" y="791605"/>
                              </a:cubicBezTo>
                              <a:cubicBezTo>
                                <a:pt x="2658132" y="704072"/>
                                <a:pt x="2618533" y="785353"/>
                                <a:pt x="2685225" y="735334"/>
                              </a:cubicBezTo>
                              <a:cubicBezTo>
                                <a:pt x="2814540" y="638347"/>
                                <a:pt x="2702421" y="682708"/>
                                <a:pt x="2797766" y="650928"/>
                              </a:cubicBezTo>
                              <a:cubicBezTo>
                                <a:pt x="2903719" y="580291"/>
                                <a:pt x="2769062" y="663230"/>
                                <a:pt x="2896240" y="608725"/>
                              </a:cubicBezTo>
                              <a:cubicBezTo>
                                <a:pt x="3022120" y="554777"/>
                                <a:pt x="2820637" y="600222"/>
                                <a:pt x="3022849" y="566522"/>
                              </a:cubicBezTo>
                              <a:cubicBezTo>
                                <a:pt x="3036917" y="561833"/>
                                <a:pt x="3050223" y="552454"/>
                                <a:pt x="3065052" y="552454"/>
                              </a:cubicBezTo>
                              <a:cubicBezTo>
                                <a:pt x="3429973" y="552454"/>
                                <a:pt x="3339250" y="526625"/>
                                <a:pt x="3501151" y="580589"/>
                              </a:cubicBezTo>
                              <a:cubicBezTo>
                                <a:pt x="3491772" y="589968"/>
                                <a:pt x="3486213" y="607405"/>
                                <a:pt x="3473015" y="608725"/>
                              </a:cubicBezTo>
                              <a:cubicBezTo>
                                <a:pt x="3435397" y="612487"/>
                                <a:pt x="3398280" y="594657"/>
                                <a:pt x="3360474" y="594657"/>
                              </a:cubicBezTo>
                              <a:cubicBezTo>
                                <a:pt x="3304008" y="594657"/>
                                <a:pt x="3247933" y="604036"/>
                                <a:pt x="3191662" y="608725"/>
                              </a:cubicBezTo>
                              <a:lnTo>
                                <a:pt x="3065052" y="650928"/>
                              </a:lnTo>
                              <a:lnTo>
                                <a:pt x="3022849" y="664995"/>
                              </a:lnTo>
                              <a:cubicBezTo>
                                <a:pt x="3013471" y="674374"/>
                                <a:pt x="3006087" y="686307"/>
                                <a:pt x="2994714" y="693131"/>
                              </a:cubicBezTo>
                              <a:cubicBezTo>
                                <a:pt x="2971004" y="707357"/>
                                <a:pt x="2900655" y="716225"/>
                                <a:pt x="2882172" y="721266"/>
                              </a:cubicBezTo>
                              <a:cubicBezTo>
                                <a:pt x="2853560" y="729069"/>
                                <a:pt x="2825901" y="740024"/>
                                <a:pt x="2797766" y="749402"/>
                              </a:cubicBezTo>
                              <a:lnTo>
                                <a:pt x="2755563" y="763469"/>
                              </a:lnTo>
                              <a:cubicBezTo>
                                <a:pt x="2658819" y="827965"/>
                                <a:pt x="2703236" y="809047"/>
                                <a:pt x="2628954" y="833808"/>
                              </a:cubicBezTo>
                              <a:cubicBezTo>
                                <a:pt x="2619575" y="847876"/>
                                <a:pt x="2612773" y="864056"/>
                                <a:pt x="2600818" y="876011"/>
                              </a:cubicBezTo>
                              <a:cubicBezTo>
                                <a:pt x="2527702" y="949126"/>
                                <a:pt x="2586164" y="862676"/>
                                <a:pt x="2530480" y="932282"/>
                              </a:cubicBezTo>
                              <a:cubicBezTo>
                                <a:pt x="2519918" y="945484"/>
                                <a:pt x="2512907" y="961283"/>
                                <a:pt x="2502345" y="974485"/>
                              </a:cubicBezTo>
                              <a:cubicBezTo>
                                <a:pt x="2494059" y="984842"/>
                                <a:pt x="2482495" y="992263"/>
                                <a:pt x="2474209" y="1002620"/>
                              </a:cubicBezTo>
                              <a:cubicBezTo>
                                <a:pt x="2463647" y="1015822"/>
                                <a:pt x="2457077" y="1031986"/>
                                <a:pt x="2446074" y="1044823"/>
                              </a:cubicBezTo>
                              <a:cubicBezTo>
                                <a:pt x="2428811" y="1064963"/>
                                <a:pt x="2404517" y="1079023"/>
                                <a:pt x="2389803" y="1101094"/>
                              </a:cubicBezTo>
                              <a:cubicBezTo>
                                <a:pt x="2380425" y="1115162"/>
                                <a:pt x="2369229" y="1128175"/>
                                <a:pt x="2361668" y="1143297"/>
                              </a:cubicBezTo>
                              <a:cubicBezTo>
                                <a:pt x="2355036" y="1156560"/>
                                <a:pt x="2355825" y="1173162"/>
                                <a:pt x="2347600" y="1185500"/>
                              </a:cubicBezTo>
                              <a:cubicBezTo>
                                <a:pt x="2336564" y="1202053"/>
                                <a:pt x="2319465" y="1213635"/>
                                <a:pt x="2305397" y="1227703"/>
                              </a:cubicBezTo>
                              <a:cubicBezTo>
                                <a:pt x="2299022" y="1253203"/>
                                <a:pt x="2274609" y="1356965"/>
                                <a:pt x="2263194" y="1368380"/>
                              </a:cubicBezTo>
                              <a:cubicBezTo>
                                <a:pt x="2239808" y="1391766"/>
                                <a:pt x="2221120" y="1406773"/>
                                <a:pt x="2206923" y="1438718"/>
                              </a:cubicBezTo>
                              <a:cubicBezTo>
                                <a:pt x="2194878" y="1465819"/>
                                <a:pt x="2199759" y="1502154"/>
                                <a:pt x="2178788" y="1523125"/>
                              </a:cubicBezTo>
                              <a:cubicBezTo>
                                <a:pt x="2155401" y="1546511"/>
                                <a:pt x="2136715" y="1561518"/>
                                <a:pt x="2122517" y="1593463"/>
                              </a:cubicBezTo>
                              <a:cubicBezTo>
                                <a:pt x="2110472" y="1620564"/>
                                <a:pt x="2064906" y="1681144"/>
                                <a:pt x="2094382" y="1677869"/>
                              </a:cubicBezTo>
                              <a:lnTo>
                                <a:pt x="2220991" y="1663802"/>
                              </a:lnTo>
                              <a:cubicBezTo>
                                <a:pt x="2258505" y="1654423"/>
                                <a:pt x="2296848" y="1647894"/>
                                <a:pt x="2333532" y="1635666"/>
                              </a:cubicBezTo>
                              <a:lnTo>
                                <a:pt x="2417938" y="1607531"/>
                              </a:lnTo>
                              <a:lnTo>
                                <a:pt x="2488277" y="1537192"/>
                              </a:lnTo>
                              <a:cubicBezTo>
                                <a:pt x="2524690" y="1500779"/>
                                <a:pt x="2564408" y="1455543"/>
                                <a:pt x="2614886" y="1438718"/>
                              </a:cubicBezTo>
                              <a:lnTo>
                                <a:pt x="2657089" y="1424651"/>
                              </a:lnTo>
                              <a:cubicBezTo>
                                <a:pt x="2666468" y="1415272"/>
                                <a:pt x="2673362" y="1402447"/>
                                <a:pt x="2685225" y="1396515"/>
                              </a:cubicBezTo>
                              <a:cubicBezTo>
                                <a:pt x="2702518" y="1387869"/>
                                <a:pt x="2722905" y="1387759"/>
                                <a:pt x="2741495" y="1382448"/>
                              </a:cubicBezTo>
                              <a:cubicBezTo>
                                <a:pt x="2789790" y="1368649"/>
                                <a:pt x="2789955" y="1365252"/>
                                <a:pt x="2839969" y="1340245"/>
                              </a:cubicBezTo>
                              <a:cubicBezTo>
                                <a:pt x="2849348" y="1330866"/>
                                <a:pt x="2856242" y="1318041"/>
                                <a:pt x="2868105" y="1312109"/>
                              </a:cubicBezTo>
                              <a:cubicBezTo>
                                <a:pt x="2894631" y="1298846"/>
                                <a:pt x="2924376" y="1293352"/>
                                <a:pt x="2952511" y="1283974"/>
                              </a:cubicBezTo>
                              <a:lnTo>
                                <a:pt x="2994714" y="1269906"/>
                              </a:lnTo>
                              <a:cubicBezTo>
                                <a:pt x="3008782" y="1265217"/>
                                <a:pt x="3049255" y="1247612"/>
                                <a:pt x="3036917" y="1255838"/>
                              </a:cubicBezTo>
                              <a:lnTo>
                                <a:pt x="2994714" y="1283974"/>
                              </a:lnTo>
                              <a:cubicBezTo>
                                <a:pt x="2946479" y="1356325"/>
                                <a:pt x="2991366" y="1300719"/>
                                <a:pt x="2924375" y="1354312"/>
                              </a:cubicBezTo>
                              <a:cubicBezTo>
                                <a:pt x="2914018" y="1362598"/>
                                <a:pt x="2906851" y="1374490"/>
                                <a:pt x="2896240" y="1382448"/>
                              </a:cubicBezTo>
                              <a:cubicBezTo>
                                <a:pt x="2818847" y="1440493"/>
                                <a:pt x="2835427" y="1430854"/>
                                <a:pt x="2769631" y="1452786"/>
                              </a:cubicBezTo>
                              <a:cubicBezTo>
                                <a:pt x="2743461" y="1478956"/>
                                <a:pt x="2734785" y="1491310"/>
                                <a:pt x="2699292" y="1509057"/>
                              </a:cubicBezTo>
                              <a:cubicBezTo>
                                <a:pt x="2686029" y="1515689"/>
                                <a:pt x="2670052" y="1515924"/>
                                <a:pt x="2657089" y="1523125"/>
                              </a:cubicBezTo>
                              <a:cubicBezTo>
                                <a:pt x="2627530" y="1539547"/>
                                <a:pt x="2604762" y="1568702"/>
                                <a:pt x="2572683" y="1579395"/>
                              </a:cubicBezTo>
                              <a:cubicBezTo>
                                <a:pt x="2558615" y="1584084"/>
                                <a:pt x="2544110" y="1587622"/>
                                <a:pt x="2530480" y="1593463"/>
                              </a:cubicBezTo>
                              <a:cubicBezTo>
                                <a:pt x="2445447" y="1629906"/>
                                <a:pt x="2502655" y="1609363"/>
                                <a:pt x="2432006" y="1649734"/>
                              </a:cubicBezTo>
                              <a:cubicBezTo>
                                <a:pt x="2413798" y="1660138"/>
                                <a:pt x="2394492" y="1668491"/>
                                <a:pt x="2375735" y="1677869"/>
                              </a:cubicBezTo>
                              <a:cubicBezTo>
                                <a:pt x="2366357" y="1687248"/>
                                <a:pt x="2358973" y="1699181"/>
                                <a:pt x="2347600" y="1706005"/>
                              </a:cubicBezTo>
                              <a:cubicBezTo>
                                <a:pt x="2318855" y="1723252"/>
                                <a:pt x="2242087" y="1728866"/>
                                <a:pt x="2220991" y="1734140"/>
                              </a:cubicBezTo>
                              <a:cubicBezTo>
                                <a:pt x="2192219" y="1741333"/>
                                <a:pt x="2164720" y="1752897"/>
                                <a:pt x="2136585" y="1762275"/>
                              </a:cubicBezTo>
                              <a:lnTo>
                                <a:pt x="2094382" y="1776343"/>
                              </a:lnTo>
                              <a:lnTo>
                                <a:pt x="2052178" y="1790411"/>
                              </a:lnTo>
                              <a:cubicBezTo>
                                <a:pt x="2042800" y="1809168"/>
                                <a:pt x="2036232" y="1829617"/>
                                <a:pt x="2024043" y="1846682"/>
                              </a:cubicBezTo>
                              <a:cubicBezTo>
                                <a:pt x="2012480" y="1862871"/>
                                <a:pt x="1996945" y="1875938"/>
                                <a:pt x="1981840" y="1888885"/>
                              </a:cubicBezTo>
                              <a:cubicBezTo>
                                <a:pt x="1930707" y="1932714"/>
                                <a:pt x="1926939" y="1930403"/>
                                <a:pt x="1869298" y="1959223"/>
                              </a:cubicBezTo>
                              <a:cubicBezTo>
                                <a:pt x="1809535" y="2018986"/>
                                <a:pt x="1835699" y="1978346"/>
                                <a:pt x="1813028" y="2057697"/>
                              </a:cubicBezTo>
                              <a:cubicBezTo>
                                <a:pt x="1808954" y="2071955"/>
                                <a:pt x="1788475" y="2089415"/>
                                <a:pt x="1798960" y="2099900"/>
                              </a:cubicBezTo>
                              <a:cubicBezTo>
                                <a:pt x="1810608" y="2111548"/>
                                <a:pt x="1881950" y="2058641"/>
                                <a:pt x="1883366" y="2057697"/>
                              </a:cubicBezTo>
                              <a:cubicBezTo>
                                <a:pt x="1892745" y="2043629"/>
                                <a:pt x="1903941" y="2030616"/>
                                <a:pt x="1911502" y="2015494"/>
                              </a:cubicBezTo>
                              <a:cubicBezTo>
                                <a:pt x="1918134" y="2002231"/>
                                <a:pt x="1916672" y="1985154"/>
                                <a:pt x="1925569" y="1973291"/>
                              </a:cubicBezTo>
                              <a:cubicBezTo>
                                <a:pt x="1945464" y="1946764"/>
                                <a:pt x="1976013" y="1929478"/>
                                <a:pt x="1995908" y="1902952"/>
                              </a:cubicBezTo>
                              <a:cubicBezTo>
                                <a:pt x="2048256" y="1833156"/>
                                <a:pt x="2025106" y="1866190"/>
                                <a:pt x="2066246" y="1804478"/>
                              </a:cubicBezTo>
                              <a:cubicBezTo>
                                <a:pt x="2061557" y="1823235"/>
                                <a:pt x="2060825" y="1843456"/>
                                <a:pt x="2052178" y="1860749"/>
                              </a:cubicBezTo>
                              <a:cubicBezTo>
                                <a:pt x="2011148" y="1942810"/>
                                <a:pt x="2011734" y="1934604"/>
                                <a:pt x="1953705" y="1973291"/>
                              </a:cubicBezTo>
                              <a:cubicBezTo>
                                <a:pt x="1920255" y="2073639"/>
                                <a:pt x="1967686" y="1952320"/>
                                <a:pt x="1897434" y="2057697"/>
                              </a:cubicBezTo>
                              <a:cubicBezTo>
                                <a:pt x="1889209" y="2070035"/>
                                <a:pt x="1891591" y="2087562"/>
                                <a:pt x="1883366" y="2099900"/>
                              </a:cubicBezTo>
                              <a:cubicBezTo>
                                <a:pt x="1872330" y="2116453"/>
                                <a:pt x="1853899" y="2126819"/>
                                <a:pt x="1841163" y="2142103"/>
                              </a:cubicBezTo>
                              <a:cubicBezTo>
                                <a:pt x="1752432" y="2248581"/>
                                <a:pt x="1866748" y="2130586"/>
                                <a:pt x="1784892" y="2212442"/>
                              </a:cubicBezTo>
                              <a:cubicBezTo>
                                <a:pt x="1739614" y="2348284"/>
                                <a:pt x="1812218" y="2137092"/>
                                <a:pt x="1742689" y="2310915"/>
                              </a:cubicBezTo>
                              <a:cubicBezTo>
                                <a:pt x="1731674" y="2338451"/>
                                <a:pt x="1731005" y="2370645"/>
                                <a:pt x="1714554" y="2395322"/>
                              </a:cubicBezTo>
                              <a:lnTo>
                                <a:pt x="1658283" y="2479728"/>
                              </a:lnTo>
                              <a:cubicBezTo>
                                <a:pt x="1648905" y="2493796"/>
                                <a:pt x="1642103" y="2509976"/>
                                <a:pt x="1630148" y="2521931"/>
                              </a:cubicBezTo>
                              <a:lnTo>
                                <a:pt x="1573877" y="2578202"/>
                              </a:lnTo>
                              <a:cubicBezTo>
                                <a:pt x="1587945" y="2582891"/>
                                <a:pt x="1601251" y="2592269"/>
                                <a:pt x="1616080" y="2592269"/>
                              </a:cubicBezTo>
                              <a:cubicBezTo>
                                <a:pt x="1658982" y="2592269"/>
                                <a:pt x="1689768" y="2575235"/>
                                <a:pt x="1728622" y="2564134"/>
                              </a:cubicBezTo>
                              <a:cubicBezTo>
                                <a:pt x="1747212" y="2558822"/>
                                <a:pt x="1766302" y="2555378"/>
                                <a:pt x="1784892" y="2550066"/>
                              </a:cubicBezTo>
                              <a:cubicBezTo>
                                <a:pt x="1799150" y="2545992"/>
                                <a:pt x="1812789" y="2539900"/>
                                <a:pt x="1827095" y="2535998"/>
                              </a:cubicBezTo>
                              <a:cubicBezTo>
                                <a:pt x="1864401" y="2525824"/>
                                <a:pt x="1902953" y="2520091"/>
                                <a:pt x="1939637" y="2507863"/>
                              </a:cubicBezTo>
                              <a:cubicBezTo>
                                <a:pt x="1953705" y="2503174"/>
                                <a:pt x="1967213" y="2496233"/>
                                <a:pt x="1981840" y="2493795"/>
                              </a:cubicBezTo>
                              <a:cubicBezTo>
                                <a:pt x="2023725" y="2486814"/>
                                <a:pt x="2066246" y="2484417"/>
                                <a:pt x="2108449" y="2479728"/>
                              </a:cubicBezTo>
                              <a:cubicBezTo>
                                <a:pt x="2300708" y="2484417"/>
                                <a:pt x="2493108" y="2485063"/>
                                <a:pt x="2685225" y="2493795"/>
                              </a:cubicBezTo>
                              <a:cubicBezTo>
                                <a:pt x="2700038" y="2494468"/>
                                <a:pt x="2727428" y="2493034"/>
                                <a:pt x="2727428" y="2507863"/>
                              </a:cubicBezTo>
                              <a:cubicBezTo>
                                <a:pt x="2727428" y="2522692"/>
                                <a:pt x="2699881" y="2519676"/>
                                <a:pt x="2685225" y="2521931"/>
                              </a:cubicBezTo>
                              <a:cubicBezTo>
                                <a:pt x="2638647" y="2529097"/>
                                <a:pt x="2591511" y="2532084"/>
                                <a:pt x="2544548" y="2535998"/>
                              </a:cubicBezTo>
                              <a:cubicBezTo>
                                <a:pt x="2126415" y="2570842"/>
                                <a:pt x="2537806" y="2531045"/>
                                <a:pt x="2206923" y="2564134"/>
                              </a:cubicBezTo>
                              <a:lnTo>
                                <a:pt x="2038111" y="2620405"/>
                              </a:lnTo>
                              <a:lnTo>
                                <a:pt x="1995908" y="2634472"/>
                              </a:lnTo>
                              <a:cubicBezTo>
                                <a:pt x="1981840" y="2639161"/>
                                <a:pt x="1968517" y="2647835"/>
                                <a:pt x="1953705" y="2648540"/>
                              </a:cubicBezTo>
                              <a:lnTo>
                                <a:pt x="1658283" y="2662608"/>
                              </a:lnTo>
                              <a:cubicBezTo>
                                <a:pt x="1644215" y="2667297"/>
                                <a:pt x="1628795" y="2669046"/>
                                <a:pt x="1616080" y="2676675"/>
                              </a:cubicBezTo>
                              <a:cubicBezTo>
                                <a:pt x="1604707" y="2683499"/>
                                <a:pt x="1598302" y="2696525"/>
                                <a:pt x="1587945" y="2704811"/>
                              </a:cubicBezTo>
                              <a:cubicBezTo>
                                <a:pt x="1574743" y="2715373"/>
                                <a:pt x="1559810" y="2723568"/>
                                <a:pt x="1545742" y="2732946"/>
                              </a:cubicBezTo>
                              <a:lnTo>
                                <a:pt x="1489471" y="2817352"/>
                              </a:lnTo>
                              <a:lnTo>
                                <a:pt x="1461335" y="2859555"/>
                              </a:lnTo>
                              <a:cubicBezTo>
                                <a:pt x="1456646" y="2873623"/>
                                <a:pt x="1454897" y="2889043"/>
                                <a:pt x="1447268" y="2901758"/>
                              </a:cubicBezTo>
                              <a:cubicBezTo>
                                <a:pt x="1397273" y="2985083"/>
                                <a:pt x="1421259" y="2839114"/>
                                <a:pt x="1362862" y="3014300"/>
                              </a:cubicBezTo>
                              <a:cubicBezTo>
                                <a:pt x="1344600" y="3069086"/>
                                <a:pt x="1359280" y="3046018"/>
                                <a:pt x="1320658" y="3084638"/>
                              </a:cubicBezTo>
                              <a:cubicBezTo>
                                <a:pt x="1292134" y="3170217"/>
                                <a:pt x="1325205" y="3083337"/>
                                <a:pt x="1278455" y="3169045"/>
                              </a:cubicBezTo>
                              <a:cubicBezTo>
                                <a:pt x="1258371" y="3205865"/>
                                <a:pt x="1235448" y="3241797"/>
                                <a:pt x="1222185" y="3281586"/>
                              </a:cubicBezTo>
                              <a:cubicBezTo>
                                <a:pt x="1217496" y="3295654"/>
                                <a:pt x="1214749" y="3310526"/>
                                <a:pt x="1208117" y="3323789"/>
                              </a:cubicBezTo>
                              <a:cubicBezTo>
                                <a:pt x="1200556" y="3338911"/>
                                <a:pt x="1186849" y="3350542"/>
                                <a:pt x="1179982" y="3365992"/>
                              </a:cubicBezTo>
                              <a:cubicBezTo>
                                <a:pt x="1167937" y="3393093"/>
                                <a:pt x="1161225" y="3422263"/>
                                <a:pt x="1151846" y="3450398"/>
                              </a:cubicBezTo>
                              <a:lnTo>
                                <a:pt x="1137778" y="3492602"/>
                              </a:lnTo>
                              <a:cubicBezTo>
                                <a:pt x="1133089" y="3506670"/>
                                <a:pt x="1134197" y="3524320"/>
                                <a:pt x="1123711" y="3534805"/>
                              </a:cubicBezTo>
                              <a:cubicBezTo>
                                <a:pt x="1114332" y="3544183"/>
                                <a:pt x="1082312" y="3562940"/>
                                <a:pt x="1095575" y="3562940"/>
                              </a:cubicBezTo>
                              <a:cubicBezTo>
                                <a:pt x="1125233" y="3562940"/>
                                <a:pt x="1151846" y="3544183"/>
                                <a:pt x="1179982" y="3534805"/>
                              </a:cubicBezTo>
                              <a:cubicBezTo>
                                <a:pt x="1286054" y="3499448"/>
                                <a:pt x="1155313" y="3547139"/>
                                <a:pt x="1264388" y="3492602"/>
                              </a:cubicBezTo>
                              <a:cubicBezTo>
                                <a:pt x="1277651" y="3485970"/>
                                <a:pt x="1292523" y="3483223"/>
                                <a:pt x="1306591" y="3478534"/>
                              </a:cubicBezTo>
                              <a:cubicBezTo>
                                <a:pt x="1315969" y="3469155"/>
                                <a:pt x="1322307" y="3455055"/>
                                <a:pt x="1334726" y="3450398"/>
                              </a:cubicBezTo>
                              <a:cubicBezTo>
                                <a:pt x="1361433" y="3440383"/>
                                <a:pt x="1391288" y="3442519"/>
                                <a:pt x="1419132" y="3436331"/>
                              </a:cubicBezTo>
                              <a:cubicBezTo>
                                <a:pt x="1433608" y="3433114"/>
                                <a:pt x="1447705" y="3428104"/>
                                <a:pt x="1461335" y="3422263"/>
                              </a:cubicBezTo>
                              <a:cubicBezTo>
                                <a:pt x="1480610" y="3414002"/>
                                <a:pt x="1498135" y="3401916"/>
                                <a:pt x="1517606" y="3394128"/>
                              </a:cubicBezTo>
                              <a:cubicBezTo>
                                <a:pt x="1545142" y="3383114"/>
                                <a:pt x="1573877" y="3375370"/>
                                <a:pt x="1602012" y="3365992"/>
                              </a:cubicBezTo>
                              <a:cubicBezTo>
                                <a:pt x="1616080" y="3361303"/>
                                <a:pt x="1629829" y="3355522"/>
                                <a:pt x="1644215" y="3351925"/>
                              </a:cubicBezTo>
                              <a:cubicBezTo>
                                <a:pt x="1681729" y="3342546"/>
                                <a:pt x="1720073" y="3336017"/>
                                <a:pt x="1756757" y="3323789"/>
                              </a:cubicBezTo>
                              <a:cubicBezTo>
                                <a:pt x="1770825" y="3319100"/>
                                <a:pt x="1784574" y="3313318"/>
                                <a:pt x="1798960" y="3309722"/>
                              </a:cubicBezTo>
                              <a:cubicBezTo>
                                <a:pt x="1822156" y="3303923"/>
                                <a:pt x="1846230" y="3301945"/>
                                <a:pt x="1869298" y="3295654"/>
                              </a:cubicBezTo>
                              <a:cubicBezTo>
                                <a:pt x="2065611" y="3242113"/>
                                <a:pt x="1852691" y="3287720"/>
                                <a:pt x="2024043" y="3253451"/>
                              </a:cubicBezTo>
                              <a:cubicBezTo>
                                <a:pt x="2118387" y="3206278"/>
                                <a:pt x="2040811" y="3239980"/>
                                <a:pt x="2136585" y="3211248"/>
                              </a:cubicBezTo>
                              <a:cubicBezTo>
                                <a:pt x="2164992" y="3202726"/>
                                <a:pt x="2220991" y="3183112"/>
                                <a:pt x="2220991" y="3183112"/>
                              </a:cubicBezTo>
                              <a:cubicBezTo>
                                <a:pt x="2216302" y="3201869"/>
                                <a:pt x="2217648" y="3223296"/>
                                <a:pt x="2206923" y="3239383"/>
                              </a:cubicBezTo>
                              <a:cubicBezTo>
                                <a:pt x="2197545" y="3253451"/>
                                <a:pt x="2177922" y="3256956"/>
                                <a:pt x="2164720" y="3267518"/>
                              </a:cubicBezTo>
                              <a:cubicBezTo>
                                <a:pt x="2109546" y="3311658"/>
                                <a:pt x="2167675" y="3285290"/>
                                <a:pt x="2094382" y="3309722"/>
                              </a:cubicBezTo>
                              <a:cubicBezTo>
                                <a:pt x="2085003" y="3319100"/>
                                <a:pt x="2078109" y="3331926"/>
                                <a:pt x="2066246" y="3337857"/>
                              </a:cubicBezTo>
                              <a:cubicBezTo>
                                <a:pt x="2039720" y="3351120"/>
                                <a:pt x="2009975" y="3356614"/>
                                <a:pt x="1981840" y="3365992"/>
                              </a:cubicBezTo>
                              <a:cubicBezTo>
                                <a:pt x="1967772" y="3370681"/>
                                <a:pt x="1951975" y="3371835"/>
                                <a:pt x="1939637" y="3380060"/>
                              </a:cubicBezTo>
                              <a:cubicBezTo>
                                <a:pt x="1925569" y="3389438"/>
                                <a:pt x="1912556" y="3400634"/>
                                <a:pt x="1897434" y="3408195"/>
                              </a:cubicBezTo>
                              <a:cubicBezTo>
                                <a:pt x="1874947" y="3419439"/>
                                <a:pt x="1819995" y="3430321"/>
                                <a:pt x="1798960" y="3436331"/>
                              </a:cubicBezTo>
                              <a:cubicBezTo>
                                <a:pt x="1784702" y="3440405"/>
                                <a:pt x="1771143" y="3446802"/>
                                <a:pt x="1756757" y="3450398"/>
                              </a:cubicBezTo>
                              <a:cubicBezTo>
                                <a:pt x="1701899" y="3464112"/>
                                <a:pt x="1643533" y="3470593"/>
                                <a:pt x="1587945" y="3478534"/>
                              </a:cubicBezTo>
                              <a:cubicBezTo>
                                <a:pt x="1559809" y="3487912"/>
                                <a:pt x="1532620" y="3500853"/>
                                <a:pt x="1503538" y="3506669"/>
                              </a:cubicBezTo>
                              <a:cubicBezTo>
                                <a:pt x="1480092" y="3511358"/>
                                <a:pt x="1456268" y="3514446"/>
                                <a:pt x="1433200" y="3520737"/>
                              </a:cubicBezTo>
                              <a:cubicBezTo>
                                <a:pt x="1404588" y="3528540"/>
                                <a:pt x="1377566" y="3541679"/>
                                <a:pt x="1348794" y="3548872"/>
                              </a:cubicBezTo>
                              <a:cubicBezTo>
                                <a:pt x="1263754" y="3570132"/>
                                <a:pt x="1310860" y="3556827"/>
                                <a:pt x="1208117" y="3591075"/>
                              </a:cubicBezTo>
                              <a:cubicBezTo>
                                <a:pt x="1194049" y="3595764"/>
                                <a:pt x="1178252" y="3596918"/>
                                <a:pt x="1165914" y="3605143"/>
                              </a:cubicBezTo>
                              <a:lnTo>
                                <a:pt x="1123711" y="3633278"/>
                              </a:lnTo>
                              <a:cubicBezTo>
                                <a:pt x="1043076" y="3754230"/>
                                <a:pt x="1150444" y="3611892"/>
                                <a:pt x="1053372" y="3689549"/>
                              </a:cubicBezTo>
                              <a:cubicBezTo>
                                <a:pt x="1040170" y="3700111"/>
                                <a:pt x="1036240" y="3718915"/>
                                <a:pt x="1025237" y="3731752"/>
                              </a:cubicBezTo>
                              <a:cubicBezTo>
                                <a:pt x="1007974" y="3751892"/>
                                <a:pt x="983680" y="3765952"/>
                                <a:pt x="968966" y="3788023"/>
                              </a:cubicBezTo>
                              <a:cubicBezTo>
                                <a:pt x="933474" y="3841262"/>
                                <a:pt x="952786" y="3818271"/>
                                <a:pt x="912695" y="3858362"/>
                              </a:cubicBezTo>
                              <a:cubicBezTo>
                                <a:pt x="903317" y="3886497"/>
                                <a:pt x="901011" y="3918092"/>
                                <a:pt x="884560" y="3942768"/>
                              </a:cubicBezTo>
                              <a:cubicBezTo>
                                <a:pt x="875182" y="3956836"/>
                                <a:pt x="863986" y="3969849"/>
                                <a:pt x="856425" y="3984971"/>
                              </a:cubicBezTo>
                              <a:cubicBezTo>
                                <a:pt x="849793" y="3998234"/>
                                <a:pt x="849558" y="4014211"/>
                                <a:pt x="842357" y="4027174"/>
                              </a:cubicBezTo>
                              <a:cubicBezTo>
                                <a:pt x="825935" y="4056733"/>
                                <a:pt x="804843" y="4083445"/>
                                <a:pt x="786086" y="4111580"/>
                              </a:cubicBezTo>
                              <a:cubicBezTo>
                                <a:pt x="776708" y="4125648"/>
                                <a:pt x="763298" y="4137743"/>
                                <a:pt x="757951" y="4153783"/>
                              </a:cubicBezTo>
                              <a:cubicBezTo>
                                <a:pt x="739689" y="4208569"/>
                                <a:pt x="754368" y="4185500"/>
                                <a:pt x="715748" y="4224122"/>
                              </a:cubicBezTo>
                              <a:cubicBezTo>
                                <a:pt x="711059" y="4242879"/>
                                <a:pt x="712405" y="4264305"/>
                                <a:pt x="701680" y="4280392"/>
                              </a:cubicBezTo>
                              <a:cubicBezTo>
                                <a:pt x="692301" y="4294460"/>
                                <a:pt x="670611" y="4295804"/>
                                <a:pt x="659477" y="4308528"/>
                              </a:cubicBezTo>
                              <a:cubicBezTo>
                                <a:pt x="637210" y="4333976"/>
                                <a:pt x="621963" y="4364799"/>
                                <a:pt x="603206" y="4392934"/>
                              </a:cubicBezTo>
                              <a:lnTo>
                                <a:pt x="603206" y="4392934"/>
                              </a:lnTo>
                              <a:cubicBezTo>
                                <a:pt x="570877" y="4489923"/>
                                <a:pt x="596042" y="4456370"/>
                                <a:pt x="546935" y="4505475"/>
                              </a:cubicBezTo>
                              <a:cubicBezTo>
                                <a:pt x="502770" y="4637977"/>
                                <a:pt x="566523" y="4467679"/>
                                <a:pt x="504732" y="4575814"/>
                              </a:cubicBezTo>
                              <a:cubicBezTo>
                                <a:pt x="489528" y="4602421"/>
                                <a:pt x="477742" y="4664931"/>
                                <a:pt x="448462" y="4688355"/>
                              </a:cubicBezTo>
                              <a:cubicBezTo>
                                <a:pt x="436883" y="4697619"/>
                                <a:pt x="420326" y="4697734"/>
                                <a:pt x="406258" y="4702423"/>
                              </a:cubicBezTo>
                              <a:cubicBezTo>
                                <a:pt x="331232" y="4814964"/>
                                <a:pt x="429704" y="4678977"/>
                                <a:pt x="335920" y="4772762"/>
                              </a:cubicBezTo>
                              <a:cubicBezTo>
                                <a:pt x="272290" y="4836392"/>
                                <a:pt x="347741" y="4801647"/>
                                <a:pt x="265582" y="4829032"/>
                              </a:cubicBezTo>
                              <a:cubicBezTo>
                                <a:pt x="242136" y="4852478"/>
                                <a:pt x="222832" y="4880978"/>
                                <a:pt x="195243" y="4899371"/>
                              </a:cubicBezTo>
                              <a:cubicBezTo>
                                <a:pt x="181175" y="4908749"/>
                                <a:pt x="166028" y="4916682"/>
                                <a:pt x="153040" y="4927506"/>
                              </a:cubicBezTo>
                              <a:cubicBezTo>
                                <a:pt x="137756" y="4940242"/>
                                <a:pt x="127390" y="4958673"/>
                                <a:pt x="110837" y="4969709"/>
                              </a:cubicBezTo>
                              <a:cubicBezTo>
                                <a:pt x="98499" y="4977934"/>
                                <a:pt x="68634" y="4983777"/>
                                <a:pt x="68634" y="4983777"/>
                              </a:cubicBezTo>
                            </a:path>
                          </a:pathLst>
                        </a:custGeom>
                        <a:gradFill>
                          <a:gsLst>
                            <a:gs pos="35000">
                              <a:srgbClr val="346A4E"/>
                            </a:gs>
                            <a:gs pos="17999">
                              <a:srgbClr val="FEE7F2"/>
                            </a:gs>
                            <a:gs pos="36000">
                              <a:srgbClr val="FAC77D"/>
                            </a:gs>
                            <a:gs pos="61000">
                              <a:srgbClr val="FBA97D"/>
                            </a:gs>
                            <a:gs pos="82001">
                              <a:srgbClr val="FBD49C"/>
                            </a:gs>
                            <a:gs pos="100000">
                              <a:srgbClr val="FEE7F2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grpSp>
                      <p:nvGrpSpPr>
                        <p:cNvPr id="2108" name="Group 2107"/>
                        <p:cNvGrpSpPr/>
                        <p:nvPr/>
                      </p:nvGrpSpPr>
                      <p:grpSpPr>
                        <a:xfrm>
                          <a:off x="3886198" y="685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239" name="Freeform 2238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40" name="Freeform 2239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41" name="Freeform 2240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42" name="Freeform 2241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43" name="Freeform 2242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2109" name="Group 2108"/>
                        <p:cNvGrpSpPr/>
                        <p:nvPr/>
                      </p:nvGrpSpPr>
                      <p:grpSpPr>
                        <a:xfrm rot="3797720">
                          <a:off x="3575000" y="3582463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234" name="Freeform 2233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35" name="Freeform 2234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36" name="Freeform 2235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37" name="Freeform 2236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38" name="Freeform 2237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2110" name="Group 2109"/>
                        <p:cNvGrpSpPr/>
                        <p:nvPr/>
                      </p:nvGrpSpPr>
                      <p:grpSpPr>
                        <a:xfrm>
                          <a:off x="4648198" y="457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229" name="Freeform 2228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30" name="Freeform 2229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31" name="Freeform 2230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32" name="Freeform 2231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33" name="Freeform 2232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2111" name="Group 2110"/>
                        <p:cNvGrpSpPr/>
                        <p:nvPr/>
                      </p:nvGrpSpPr>
                      <p:grpSpPr>
                        <a:xfrm>
                          <a:off x="3276598" y="533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224" name="Freeform 2223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25" name="Freeform 2224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26" name="Freeform 2225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27" name="Freeform 2226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28" name="Freeform 2227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2112" name="Group 2111"/>
                        <p:cNvGrpSpPr/>
                        <p:nvPr/>
                      </p:nvGrpSpPr>
                      <p:grpSpPr>
                        <a:xfrm>
                          <a:off x="3428998" y="1295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219" name="Freeform 2218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20" name="Freeform 2219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21" name="Freeform 2220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22" name="Freeform 2221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23" name="Freeform 2222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2113" name="Group 2112"/>
                        <p:cNvGrpSpPr/>
                        <p:nvPr/>
                      </p:nvGrpSpPr>
                      <p:grpSpPr>
                        <a:xfrm>
                          <a:off x="2819398" y="19050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214" name="Freeform 2213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15" name="Freeform 2214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16" name="Freeform 2215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17" name="Freeform 2216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18" name="Freeform 2217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2114" name="Group 2113"/>
                        <p:cNvGrpSpPr/>
                        <p:nvPr/>
                      </p:nvGrpSpPr>
                      <p:grpSpPr>
                        <a:xfrm>
                          <a:off x="3352798" y="2514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209" name="Freeform 2208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10" name="Freeform 2209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11" name="Freeform 2210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12" name="Freeform 2211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13" name="Freeform 2212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2115" name="Group 2114"/>
                        <p:cNvGrpSpPr/>
                        <p:nvPr/>
                      </p:nvGrpSpPr>
                      <p:grpSpPr>
                        <a:xfrm>
                          <a:off x="3809998" y="15240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204" name="Freeform 2203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05" name="Freeform 2204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06" name="Freeform 2205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07" name="Freeform 2206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08" name="Freeform 2207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2116" name="Group 2115"/>
                        <p:cNvGrpSpPr/>
                        <p:nvPr/>
                      </p:nvGrpSpPr>
                      <p:grpSpPr>
                        <a:xfrm>
                          <a:off x="2285998" y="2209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199" name="Freeform 2198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00" name="Freeform 2199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01" name="Freeform 2200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02" name="Freeform 2201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203" name="Freeform 2202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2117" name="Group 2116"/>
                        <p:cNvGrpSpPr/>
                        <p:nvPr/>
                      </p:nvGrpSpPr>
                      <p:grpSpPr>
                        <a:xfrm>
                          <a:off x="1828798" y="2209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194" name="Freeform 2193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95" name="Freeform 2194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96" name="Freeform 2195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97" name="Freeform 2196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98" name="Freeform 2197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2118" name="Group 2117"/>
                        <p:cNvGrpSpPr/>
                        <p:nvPr/>
                      </p:nvGrpSpPr>
                      <p:grpSpPr>
                        <a:xfrm>
                          <a:off x="1523998" y="1981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188" name="Freeform 2187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89" name="Freeform 2188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90" name="Freeform 2189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91" name="Freeform 2190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92" name="Freeform 2191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93" name="Freeform 2192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2119" name="Group 2118"/>
                        <p:cNvGrpSpPr/>
                        <p:nvPr/>
                      </p:nvGrpSpPr>
                      <p:grpSpPr>
                        <a:xfrm>
                          <a:off x="2148200" y="3517290"/>
                          <a:ext cx="671200" cy="978510"/>
                          <a:chOff x="2755824" y="1459890"/>
                          <a:chExt cx="2994746" cy="2257540"/>
                        </a:xfrm>
                      </p:grpSpPr>
                      <p:sp>
                        <p:nvSpPr>
                          <p:cNvPr id="2182" name="Freeform 2181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83" name="Freeform 2182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84" name="Freeform 2183"/>
                          <p:cNvSpPr/>
                          <p:nvPr/>
                        </p:nvSpPr>
                        <p:spPr>
                          <a:xfrm>
                            <a:off x="2755824" y="1607799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85" name="Freeform 2184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86" name="Freeform 2185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87" name="Freeform 2186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2120" name="Group 2119"/>
                        <p:cNvGrpSpPr/>
                        <p:nvPr/>
                      </p:nvGrpSpPr>
                      <p:grpSpPr>
                        <a:xfrm>
                          <a:off x="3124198" y="3276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176" name="Freeform 2175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77" name="Freeform 2176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78" name="Freeform 2177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79" name="Freeform 2178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80" name="Freeform 2179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81" name="Freeform 2180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2121" name="Group 2120"/>
                        <p:cNvGrpSpPr/>
                        <p:nvPr/>
                      </p:nvGrpSpPr>
                      <p:grpSpPr>
                        <a:xfrm rot="2546534">
                          <a:off x="2320530" y="4100825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171" name="Freeform 2170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72" name="Freeform 2171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73" name="Freeform 2172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74" name="Freeform 2173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75" name="Freeform 2174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2122" name="Group 2121"/>
                        <p:cNvGrpSpPr/>
                        <p:nvPr/>
                      </p:nvGrpSpPr>
                      <p:grpSpPr>
                        <a:xfrm rot="19773296">
                          <a:off x="1664189" y="3657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166" name="Freeform 2165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67" name="Freeform 2166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68" name="Freeform 2167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69" name="Freeform 2168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70" name="Freeform 2169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2123" name="Group 2122"/>
                        <p:cNvGrpSpPr/>
                        <p:nvPr/>
                      </p:nvGrpSpPr>
                      <p:grpSpPr>
                        <a:xfrm rot="19997484">
                          <a:off x="1414707" y="4393944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161" name="Freeform 2160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62" name="Freeform 2161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63" name="Freeform 2162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64" name="Freeform 2163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65" name="Freeform 2164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2124" name="Group 2123"/>
                        <p:cNvGrpSpPr/>
                        <p:nvPr/>
                      </p:nvGrpSpPr>
                      <p:grpSpPr>
                        <a:xfrm>
                          <a:off x="3276598" y="914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155" name="Freeform 2154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56" name="Freeform 2155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57" name="Freeform 2156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58" name="Freeform 2157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59" name="Freeform 2158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60" name="Freeform 2159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2125" name="Group 2124"/>
                        <p:cNvGrpSpPr/>
                        <p:nvPr/>
                      </p:nvGrpSpPr>
                      <p:grpSpPr>
                        <a:xfrm>
                          <a:off x="4343398" y="533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150" name="Freeform 2149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51" name="Freeform 2150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52" name="Freeform 2151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53" name="Freeform 2152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54" name="Freeform 2153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2126" name="Group 2125"/>
                        <p:cNvGrpSpPr/>
                        <p:nvPr/>
                      </p:nvGrpSpPr>
                      <p:grpSpPr>
                        <a:xfrm rot="14746900">
                          <a:off x="1593629" y="2969538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145" name="Freeform 2144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46" name="Freeform 2145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47" name="Freeform 2146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48" name="Freeform 2147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49" name="Freeform 2148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2127" name="Group 2126"/>
                        <p:cNvGrpSpPr/>
                        <p:nvPr/>
                      </p:nvGrpSpPr>
                      <p:grpSpPr>
                        <a:xfrm rot="2421447">
                          <a:off x="2091216" y="4527397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140" name="Freeform 2139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41" name="Freeform 2140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42" name="Freeform 2141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43" name="Freeform 2142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44" name="Freeform 2143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2128" name="Group 2127"/>
                        <p:cNvGrpSpPr/>
                        <p:nvPr/>
                      </p:nvGrpSpPr>
                      <p:grpSpPr>
                        <a:xfrm>
                          <a:off x="2895598" y="3276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135" name="Freeform 2134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36" name="Freeform 2135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37" name="Freeform 2136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38" name="Freeform 2137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39" name="Freeform 2138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2129" name="Group 2128"/>
                        <p:cNvGrpSpPr/>
                        <p:nvPr/>
                      </p:nvGrpSpPr>
                      <p:grpSpPr>
                        <a:xfrm>
                          <a:off x="3276598" y="1600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130" name="Freeform 2129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31" name="Freeform 2130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32" name="Freeform 2131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33" name="Freeform 2132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34" name="Freeform 2133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</p:grpSp>
                  <p:grpSp>
                    <p:nvGrpSpPr>
                      <p:cNvPr id="1962" name="Group 1961"/>
                      <p:cNvGrpSpPr/>
                      <p:nvPr/>
                    </p:nvGrpSpPr>
                    <p:grpSpPr>
                      <a:xfrm>
                        <a:off x="1295401" y="1524000"/>
                        <a:ext cx="2133599" cy="4514558"/>
                        <a:chOff x="1310000" y="457200"/>
                        <a:chExt cx="3795397" cy="5352757"/>
                      </a:xfrm>
                    </p:grpSpPr>
                    <p:grpSp>
                      <p:nvGrpSpPr>
                        <p:cNvPr id="1963" name="Group 1962"/>
                        <p:cNvGrpSpPr/>
                        <p:nvPr/>
                      </p:nvGrpSpPr>
                      <p:grpSpPr>
                        <a:xfrm>
                          <a:off x="3809997" y="2438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101" name="Freeform 2100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02" name="Freeform 2101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03" name="Freeform 2102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04" name="Freeform 2103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05" name="Freeform 2104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sp>
                      <p:nvSpPr>
                        <p:cNvPr id="1964" name="Freeform 1963"/>
                        <p:cNvSpPr/>
                        <p:nvPr/>
                      </p:nvSpPr>
                      <p:spPr>
                        <a:xfrm>
                          <a:off x="1310000" y="826180"/>
                          <a:ext cx="3501151" cy="4983777"/>
                        </a:xfrm>
                        <a:custGeom>
                          <a:avLst/>
                          <a:gdLst>
                            <a:gd name="connsiteX0" fmla="*/ 26431 w 3501151"/>
                            <a:gd name="connsiteY0" fmla="*/ 4632085 h 4983777"/>
                            <a:gd name="connsiteX1" fmla="*/ 124905 w 3501151"/>
                            <a:gd name="connsiteY1" fmla="*/ 4589882 h 4983777"/>
                            <a:gd name="connsiteX2" fmla="*/ 209311 w 3501151"/>
                            <a:gd name="connsiteY2" fmla="*/ 4561746 h 4983777"/>
                            <a:gd name="connsiteX3" fmla="*/ 251514 w 3501151"/>
                            <a:gd name="connsiteY3" fmla="*/ 4547678 h 4983777"/>
                            <a:gd name="connsiteX4" fmla="*/ 335920 w 3501151"/>
                            <a:gd name="connsiteY4" fmla="*/ 4463272 h 4983777"/>
                            <a:gd name="connsiteX5" fmla="*/ 378123 w 3501151"/>
                            <a:gd name="connsiteY5" fmla="*/ 4421069 h 4983777"/>
                            <a:gd name="connsiteX6" fmla="*/ 420326 w 3501151"/>
                            <a:gd name="connsiteY6" fmla="*/ 4407002 h 4983777"/>
                            <a:gd name="connsiteX7" fmla="*/ 434394 w 3501151"/>
                            <a:gd name="connsiteY7" fmla="*/ 4364798 h 4983777"/>
                            <a:gd name="connsiteX8" fmla="*/ 518800 w 3501151"/>
                            <a:gd name="connsiteY8" fmla="*/ 4308528 h 4983777"/>
                            <a:gd name="connsiteX9" fmla="*/ 546935 w 3501151"/>
                            <a:gd name="connsiteY9" fmla="*/ 4266325 h 4983777"/>
                            <a:gd name="connsiteX10" fmla="*/ 575071 w 3501151"/>
                            <a:gd name="connsiteY10" fmla="*/ 4238189 h 4983777"/>
                            <a:gd name="connsiteX11" fmla="*/ 589138 w 3501151"/>
                            <a:gd name="connsiteY11" fmla="*/ 4125648 h 4983777"/>
                            <a:gd name="connsiteX12" fmla="*/ 617274 w 3501151"/>
                            <a:gd name="connsiteY12" fmla="*/ 4041242 h 4983777"/>
                            <a:gd name="connsiteX13" fmla="*/ 631342 w 3501151"/>
                            <a:gd name="connsiteY13" fmla="*/ 3703617 h 4983777"/>
                            <a:gd name="connsiteX14" fmla="*/ 645409 w 3501151"/>
                            <a:gd name="connsiteY14" fmla="*/ 3619211 h 4983777"/>
                            <a:gd name="connsiteX15" fmla="*/ 659477 w 3501151"/>
                            <a:gd name="connsiteY15" fmla="*/ 3492602 h 4983777"/>
                            <a:gd name="connsiteX16" fmla="*/ 687612 w 3501151"/>
                            <a:gd name="connsiteY16" fmla="*/ 3394128 h 4983777"/>
                            <a:gd name="connsiteX17" fmla="*/ 701680 w 3501151"/>
                            <a:gd name="connsiteY17" fmla="*/ 4013106 h 4983777"/>
                            <a:gd name="connsiteX18" fmla="*/ 757951 w 3501151"/>
                            <a:gd name="connsiteY18" fmla="*/ 3984971 h 4983777"/>
                            <a:gd name="connsiteX19" fmla="*/ 800154 w 3501151"/>
                            <a:gd name="connsiteY19" fmla="*/ 3900565 h 4983777"/>
                            <a:gd name="connsiteX20" fmla="*/ 856425 w 3501151"/>
                            <a:gd name="connsiteY20" fmla="*/ 3830226 h 4983777"/>
                            <a:gd name="connsiteX21" fmla="*/ 870492 w 3501151"/>
                            <a:gd name="connsiteY21" fmla="*/ 3788023 h 4983777"/>
                            <a:gd name="connsiteX22" fmla="*/ 898628 w 3501151"/>
                            <a:gd name="connsiteY22" fmla="*/ 3759888 h 4983777"/>
                            <a:gd name="connsiteX23" fmla="*/ 926763 w 3501151"/>
                            <a:gd name="connsiteY23" fmla="*/ 3675482 h 4983777"/>
                            <a:gd name="connsiteX24" fmla="*/ 983034 w 3501151"/>
                            <a:gd name="connsiteY24" fmla="*/ 3591075 h 4983777"/>
                            <a:gd name="connsiteX25" fmla="*/ 997102 w 3501151"/>
                            <a:gd name="connsiteY25" fmla="*/ 3548872 h 4983777"/>
                            <a:gd name="connsiteX26" fmla="*/ 1053372 w 3501151"/>
                            <a:gd name="connsiteY26" fmla="*/ 3464466 h 4983777"/>
                            <a:gd name="connsiteX27" fmla="*/ 1081508 w 3501151"/>
                            <a:gd name="connsiteY27" fmla="*/ 3422263 h 4983777"/>
                            <a:gd name="connsiteX28" fmla="*/ 1109643 w 3501151"/>
                            <a:gd name="connsiteY28" fmla="*/ 3323789 h 4983777"/>
                            <a:gd name="connsiteX29" fmla="*/ 1151846 w 3501151"/>
                            <a:gd name="connsiteY29" fmla="*/ 3197180 h 4983777"/>
                            <a:gd name="connsiteX30" fmla="*/ 1165914 w 3501151"/>
                            <a:gd name="connsiteY30" fmla="*/ 3154977 h 4983777"/>
                            <a:gd name="connsiteX31" fmla="*/ 1179982 w 3501151"/>
                            <a:gd name="connsiteY31" fmla="*/ 3112774 h 4983777"/>
                            <a:gd name="connsiteX32" fmla="*/ 1165914 w 3501151"/>
                            <a:gd name="connsiteY32" fmla="*/ 2915826 h 4983777"/>
                            <a:gd name="connsiteX33" fmla="*/ 1137778 w 3501151"/>
                            <a:gd name="connsiteY33" fmla="*/ 2873623 h 4983777"/>
                            <a:gd name="connsiteX34" fmla="*/ 1095575 w 3501151"/>
                            <a:gd name="connsiteY34" fmla="*/ 2789217 h 4983777"/>
                            <a:gd name="connsiteX35" fmla="*/ 1081508 w 3501151"/>
                            <a:gd name="connsiteY35" fmla="*/ 2747014 h 4983777"/>
                            <a:gd name="connsiteX36" fmla="*/ 1011169 w 3501151"/>
                            <a:gd name="connsiteY36" fmla="*/ 2690743 h 4983777"/>
                            <a:gd name="connsiteX37" fmla="*/ 968966 w 3501151"/>
                            <a:gd name="connsiteY37" fmla="*/ 2648540 h 4983777"/>
                            <a:gd name="connsiteX38" fmla="*/ 940831 w 3501151"/>
                            <a:gd name="connsiteY38" fmla="*/ 2606337 h 4983777"/>
                            <a:gd name="connsiteX39" fmla="*/ 884560 w 3501151"/>
                            <a:gd name="connsiteY39" fmla="*/ 2578202 h 4983777"/>
                            <a:gd name="connsiteX40" fmla="*/ 842357 w 3501151"/>
                            <a:gd name="connsiteY40" fmla="*/ 2564134 h 4983777"/>
                            <a:gd name="connsiteX41" fmla="*/ 729815 w 3501151"/>
                            <a:gd name="connsiteY41" fmla="*/ 2507863 h 4983777"/>
                            <a:gd name="connsiteX42" fmla="*/ 645409 w 3501151"/>
                            <a:gd name="connsiteY42" fmla="*/ 2451592 h 4983777"/>
                            <a:gd name="connsiteX43" fmla="*/ 575071 w 3501151"/>
                            <a:gd name="connsiteY43" fmla="*/ 2367186 h 4983777"/>
                            <a:gd name="connsiteX44" fmla="*/ 546935 w 3501151"/>
                            <a:gd name="connsiteY44" fmla="*/ 2339051 h 4983777"/>
                            <a:gd name="connsiteX45" fmla="*/ 490665 w 3501151"/>
                            <a:gd name="connsiteY45" fmla="*/ 2324983 h 4983777"/>
                            <a:gd name="connsiteX46" fmla="*/ 462529 w 3501151"/>
                            <a:gd name="connsiteY46" fmla="*/ 2296848 h 4983777"/>
                            <a:gd name="connsiteX47" fmla="*/ 335920 w 3501151"/>
                            <a:gd name="connsiteY47" fmla="*/ 2184306 h 4983777"/>
                            <a:gd name="connsiteX48" fmla="*/ 279649 w 3501151"/>
                            <a:gd name="connsiteY48" fmla="*/ 2099900 h 4983777"/>
                            <a:gd name="connsiteX49" fmla="*/ 195243 w 3501151"/>
                            <a:gd name="connsiteY49" fmla="*/ 2015494 h 4983777"/>
                            <a:gd name="connsiteX50" fmla="*/ 138972 w 3501151"/>
                            <a:gd name="connsiteY50" fmla="*/ 1931088 h 4983777"/>
                            <a:gd name="connsiteX51" fmla="*/ 124905 w 3501151"/>
                            <a:gd name="connsiteY51" fmla="*/ 1888885 h 4983777"/>
                            <a:gd name="connsiteX52" fmla="*/ 237446 w 3501151"/>
                            <a:gd name="connsiteY52" fmla="*/ 1973291 h 4983777"/>
                            <a:gd name="connsiteX53" fmla="*/ 265582 w 3501151"/>
                            <a:gd name="connsiteY53" fmla="*/ 2015494 h 4983777"/>
                            <a:gd name="connsiteX54" fmla="*/ 307785 w 3501151"/>
                            <a:gd name="connsiteY54" fmla="*/ 2043629 h 4983777"/>
                            <a:gd name="connsiteX55" fmla="*/ 335920 w 3501151"/>
                            <a:gd name="connsiteY55" fmla="*/ 2071765 h 4983777"/>
                            <a:gd name="connsiteX56" fmla="*/ 378123 w 3501151"/>
                            <a:gd name="connsiteY56" fmla="*/ 2085832 h 4983777"/>
                            <a:gd name="connsiteX57" fmla="*/ 518800 w 3501151"/>
                            <a:gd name="connsiteY57" fmla="*/ 2170238 h 4983777"/>
                            <a:gd name="connsiteX58" fmla="*/ 603206 w 3501151"/>
                            <a:gd name="connsiteY58" fmla="*/ 2254645 h 4983777"/>
                            <a:gd name="connsiteX59" fmla="*/ 645409 w 3501151"/>
                            <a:gd name="connsiteY59" fmla="*/ 2296848 h 4983777"/>
                            <a:gd name="connsiteX60" fmla="*/ 743883 w 3501151"/>
                            <a:gd name="connsiteY60" fmla="*/ 2353118 h 4983777"/>
                            <a:gd name="connsiteX61" fmla="*/ 842357 w 3501151"/>
                            <a:gd name="connsiteY61" fmla="*/ 2479728 h 4983777"/>
                            <a:gd name="connsiteX62" fmla="*/ 926763 w 3501151"/>
                            <a:gd name="connsiteY62" fmla="*/ 2507863 h 4983777"/>
                            <a:gd name="connsiteX63" fmla="*/ 954898 w 3501151"/>
                            <a:gd name="connsiteY63" fmla="*/ 2465660 h 4983777"/>
                            <a:gd name="connsiteX64" fmla="*/ 954898 w 3501151"/>
                            <a:gd name="connsiteY64" fmla="*/ 2156171 h 4983777"/>
                            <a:gd name="connsiteX65" fmla="*/ 940831 w 3501151"/>
                            <a:gd name="connsiteY65" fmla="*/ 2099900 h 4983777"/>
                            <a:gd name="connsiteX66" fmla="*/ 870492 w 3501151"/>
                            <a:gd name="connsiteY66" fmla="*/ 1973291 h 4983777"/>
                            <a:gd name="connsiteX67" fmla="*/ 856425 w 3501151"/>
                            <a:gd name="connsiteY67" fmla="*/ 1762275 h 4983777"/>
                            <a:gd name="connsiteX68" fmla="*/ 884560 w 3501151"/>
                            <a:gd name="connsiteY68" fmla="*/ 1804478 h 4983777"/>
                            <a:gd name="connsiteX69" fmla="*/ 898628 w 3501151"/>
                            <a:gd name="connsiteY69" fmla="*/ 1846682 h 4983777"/>
                            <a:gd name="connsiteX70" fmla="*/ 926763 w 3501151"/>
                            <a:gd name="connsiteY70" fmla="*/ 1888885 h 4983777"/>
                            <a:gd name="connsiteX71" fmla="*/ 954898 w 3501151"/>
                            <a:gd name="connsiteY71" fmla="*/ 1987358 h 4983777"/>
                            <a:gd name="connsiteX72" fmla="*/ 983034 w 3501151"/>
                            <a:gd name="connsiteY72" fmla="*/ 2071765 h 4983777"/>
                            <a:gd name="connsiteX73" fmla="*/ 997102 w 3501151"/>
                            <a:gd name="connsiteY73" fmla="*/ 2128035 h 4983777"/>
                            <a:gd name="connsiteX74" fmla="*/ 1025237 w 3501151"/>
                            <a:gd name="connsiteY74" fmla="*/ 2212442 h 4983777"/>
                            <a:gd name="connsiteX75" fmla="*/ 1067440 w 3501151"/>
                            <a:gd name="connsiteY75" fmla="*/ 2296848 h 4983777"/>
                            <a:gd name="connsiteX76" fmla="*/ 1095575 w 3501151"/>
                            <a:gd name="connsiteY76" fmla="*/ 2339051 h 4983777"/>
                            <a:gd name="connsiteX77" fmla="*/ 1123711 w 3501151"/>
                            <a:gd name="connsiteY77" fmla="*/ 2451592 h 4983777"/>
                            <a:gd name="connsiteX78" fmla="*/ 1095575 w 3501151"/>
                            <a:gd name="connsiteY78" fmla="*/ 2535998 h 4983777"/>
                            <a:gd name="connsiteX79" fmla="*/ 1123711 w 3501151"/>
                            <a:gd name="connsiteY79" fmla="*/ 2662608 h 4983777"/>
                            <a:gd name="connsiteX80" fmla="*/ 1179982 w 3501151"/>
                            <a:gd name="connsiteY80" fmla="*/ 2747014 h 4983777"/>
                            <a:gd name="connsiteX81" fmla="*/ 1222185 w 3501151"/>
                            <a:gd name="connsiteY81" fmla="*/ 2761082 h 4983777"/>
                            <a:gd name="connsiteX82" fmla="*/ 1236252 w 3501151"/>
                            <a:gd name="connsiteY82" fmla="*/ 2803285 h 4983777"/>
                            <a:gd name="connsiteX83" fmla="*/ 1320658 w 3501151"/>
                            <a:gd name="connsiteY83" fmla="*/ 2775149 h 4983777"/>
                            <a:gd name="connsiteX84" fmla="*/ 1334726 w 3501151"/>
                            <a:gd name="connsiteY84" fmla="*/ 2732946 h 4983777"/>
                            <a:gd name="connsiteX85" fmla="*/ 1390997 w 3501151"/>
                            <a:gd name="connsiteY85" fmla="*/ 2648540 h 4983777"/>
                            <a:gd name="connsiteX86" fmla="*/ 1419132 w 3501151"/>
                            <a:gd name="connsiteY86" fmla="*/ 2606337 h 4983777"/>
                            <a:gd name="connsiteX87" fmla="*/ 1447268 w 3501151"/>
                            <a:gd name="connsiteY87" fmla="*/ 2550066 h 4983777"/>
                            <a:gd name="connsiteX88" fmla="*/ 1461335 w 3501151"/>
                            <a:gd name="connsiteY88" fmla="*/ 2507863 h 4983777"/>
                            <a:gd name="connsiteX89" fmla="*/ 1489471 w 3501151"/>
                            <a:gd name="connsiteY89" fmla="*/ 2479728 h 4983777"/>
                            <a:gd name="connsiteX90" fmla="*/ 1545742 w 3501151"/>
                            <a:gd name="connsiteY90" fmla="*/ 2395322 h 4983777"/>
                            <a:gd name="connsiteX91" fmla="*/ 1573877 w 3501151"/>
                            <a:gd name="connsiteY91" fmla="*/ 2310915 h 4983777"/>
                            <a:gd name="connsiteX92" fmla="*/ 1587945 w 3501151"/>
                            <a:gd name="connsiteY92" fmla="*/ 2268712 h 4983777"/>
                            <a:gd name="connsiteX93" fmla="*/ 1545742 w 3501151"/>
                            <a:gd name="connsiteY93" fmla="*/ 2085832 h 4983777"/>
                            <a:gd name="connsiteX94" fmla="*/ 1517606 w 3501151"/>
                            <a:gd name="connsiteY94" fmla="*/ 2057697 h 4983777"/>
                            <a:gd name="connsiteX95" fmla="*/ 1503538 w 3501151"/>
                            <a:gd name="connsiteY95" fmla="*/ 2015494 h 4983777"/>
                            <a:gd name="connsiteX96" fmla="*/ 1531674 w 3501151"/>
                            <a:gd name="connsiteY96" fmla="*/ 1607531 h 4983777"/>
                            <a:gd name="connsiteX97" fmla="*/ 1545742 w 3501151"/>
                            <a:gd name="connsiteY97" fmla="*/ 1537192 h 4983777"/>
                            <a:gd name="connsiteX98" fmla="*/ 1573877 w 3501151"/>
                            <a:gd name="connsiteY98" fmla="*/ 1452786 h 4983777"/>
                            <a:gd name="connsiteX99" fmla="*/ 1658283 w 3501151"/>
                            <a:gd name="connsiteY99" fmla="*/ 1368380 h 4983777"/>
                            <a:gd name="connsiteX100" fmla="*/ 1700486 w 3501151"/>
                            <a:gd name="connsiteY100" fmla="*/ 1326177 h 4983777"/>
                            <a:gd name="connsiteX101" fmla="*/ 1742689 w 3501151"/>
                            <a:gd name="connsiteY101" fmla="*/ 1298042 h 4983777"/>
                            <a:gd name="connsiteX102" fmla="*/ 1770825 w 3501151"/>
                            <a:gd name="connsiteY102" fmla="*/ 1269906 h 4983777"/>
                            <a:gd name="connsiteX103" fmla="*/ 1728622 w 3501151"/>
                            <a:gd name="connsiteY103" fmla="*/ 1298042 h 4983777"/>
                            <a:gd name="connsiteX104" fmla="*/ 1672351 w 3501151"/>
                            <a:gd name="connsiteY104" fmla="*/ 1424651 h 4983777"/>
                            <a:gd name="connsiteX105" fmla="*/ 1658283 w 3501151"/>
                            <a:gd name="connsiteY105" fmla="*/ 1466854 h 4983777"/>
                            <a:gd name="connsiteX106" fmla="*/ 1644215 w 3501151"/>
                            <a:gd name="connsiteY106" fmla="*/ 1509057 h 4983777"/>
                            <a:gd name="connsiteX107" fmla="*/ 1630148 w 3501151"/>
                            <a:gd name="connsiteY107" fmla="*/ 1607531 h 4983777"/>
                            <a:gd name="connsiteX108" fmla="*/ 1616080 w 3501151"/>
                            <a:gd name="connsiteY108" fmla="*/ 1691937 h 4983777"/>
                            <a:gd name="connsiteX109" fmla="*/ 1587945 w 3501151"/>
                            <a:gd name="connsiteY109" fmla="*/ 1987358 h 4983777"/>
                            <a:gd name="connsiteX110" fmla="*/ 1602012 w 3501151"/>
                            <a:gd name="connsiteY110" fmla="*/ 2156171 h 4983777"/>
                            <a:gd name="connsiteX111" fmla="*/ 1630148 w 3501151"/>
                            <a:gd name="connsiteY111" fmla="*/ 2184306 h 4983777"/>
                            <a:gd name="connsiteX112" fmla="*/ 1700486 w 3501151"/>
                            <a:gd name="connsiteY112" fmla="*/ 2170238 h 4983777"/>
                            <a:gd name="connsiteX113" fmla="*/ 1728622 w 3501151"/>
                            <a:gd name="connsiteY113" fmla="*/ 2142103 h 4983777"/>
                            <a:gd name="connsiteX114" fmla="*/ 1784892 w 3501151"/>
                            <a:gd name="connsiteY114" fmla="*/ 2057697 h 4983777"/>
                            <a:gd name="connsiteX115" fmla="*/ 1798960 w 3501151"/>
                            <a:gd name="connsiteY115" fmla="*/ 2001426 h 4983777"/>
                            <a:gd name="connsiteX116" fmla="*/ 1855231 w 3501151"/>
                            <a:gd name="connsiteY116" fmla="*/ 1917020 h 4983777"/>
                            <a:gd name="connsiteX117" fmla="*/ 1911502 w 3501151"/>
                            <a:gd name="connsiteY117" fmla="*/ 1846682 h 4983777"/>
                            <a:gd name="connsiteX118" fmla="*/ 1953705 w 3501151"/>
                            <a:gd name="connsiteY118" fmla="*/ 1748208 h 4983777"/>
                            <a:gd name="connsiteX119" fmla="*/ 1995908 w 3501151"/>
                            <a:gd name="connsiteY119" fmla="*/ 1649734 h 4983777"/>
                            <a:gd name="connsiteX120" fmla="*/ 2009975 w 3501151"/>
                            <a:gd name="connsiteY120" fmla="*/ 1607531 h 4983777"/>
                            <a:gd name="connsiteX121" fmla="*/ 2038111 w 3501151"/>
                            <a:gd name="connsiteY121" fmla="*/ 1565328 h 4983777"/>
                            <a:gd name="connsiteX122" fmla="*/ 2094382 w 3501151"/>
                            <a:gd name="connsiteY122" fmla="*/ 1438718 h 4983777"/>
                            <a:gd name="connsiteX123" fmla="*/ 2122517 w 3501151"/>
                            <a:gd name="connsiteY123" fmla="*/ 1354312 h 4983777"/>
                            <a:gd name="connsiteX124" fmla="*/ 2108449 w 3501151"/>
                            <a:gd name="connsiteY124" fmla="*/ 1269906 h 4983777"/>
                            <a:gd name="connsiteX125" fmla="*/ 2052178 w 3501151"/>
                            <a:gd name="connsiteY125" fmla="*/ 1185500 h 4983777"/>
                            <a:gd name="connsiteX126" fmla="*/ 2024043 w 3501151"/>
                            <a:gd name="connsiteY126" fmla="*/ 1143297 h 4983777"/>
                            <a:gd name="connsiteX127" fmla="*/ 1995908 w 3501151"/>
                            <a:gd name="connsiteY127" fmla="*/ 1101094 h 4983777"/>
                            <a:gd name="connsiteX128" fmla="*/ 1953705 w 3501151"/>
                            <a:gd name="connsiteY128" fmla="*/ 1016688 h 4983777"/>
                            <a:gd name="connsiteX129" fmla="*/ 1925569 w 3501151"/>
                            <a:gd name="connsiteY129" fmla="*/ 918214 h 4983777"/>
                            <a:gd name="connsiteX130" fmla="*/ 1939637 w 3501151"/>
                            <a:gd name="connsiteY130" fmla="*/ 664995 h 4983777"/>
                            <a:gd name="connsiteX131" fmla="*/ 1953705 w 3501151"/>
                            <a:gd name="connsiteY131" fmla="*/ 594657 h 4983777"/>
                            <a:gd name="connsiteX132" fmla="*/ 1967772 w 3501151"/>
                            <a:gd name="connsiteY132" fmla="*/ 510251 h 4983777"/>
                            <a:gd name="connsiteX133" fmla="*/ 1995908 w 3501151"/>
                            <a:gd name="connsiteY133" fmla="*/ 425845 h 4983777"/>
                            <a:gd name="connsiteX134" fmla="*/ 2009975 w 3501151"/>
                            <a:gd name="connsiteY134" fmla="*/ 383642 h 4983777"/>
                            <a:gd name="connsiteX135" fmla="*/ 2052178 w 3501151"/>
                            <a:gd name="connsiteY135" fmla="*/ 271100 h 4983777"/>
                            <a:gd name="connsiteX136" fmla="*/ 2066246 w 3501151"/>
                            <a:gd name="connsiteY136" fmla="*/ 228897 h 4983777"/>
                            <a:gd name="connsiteX137" fmla="*/ 2094382 w 3501151"/>
                            <a:gd name="connsiteY137" fmla="*/ 186694 h 4983777"/>
                            <a:gd name="connsiteX138" fmla="*/ 2136585 w 3501151"/>
                            <a:gd name="connsiteY138" fmla="*/ 102288 h 4983777"/>
                            <a:gd name="connsiteX139" fmla="*/ 2150652 w 3501151"/>
                            <a:gd name="connsiteY139" fmla="*/ 60085 h 4983777"/>
                            <a:gd name="connsiteX140" fmla="*/ 2178788 w 3501151"/>
                            <a:gd name="connsiteY140" fmla="*/ 17882 h 4983777"/>
                            <a:gd name="connsiteX141" fmla="*/ 2136585 w 3501151"/>
                            <a:gd name="connsiteY141" fmla="*/ 60085 h 4983777"/>
                            <a:gd name="connsiteX142" fmla="*/ 2108449 w 3501151"/>
                            <a:gd name="connsiteY142" fmla="*/ 510251 h 4983777"/>
                            <a:gd name="connsiteX143" fmla="*/ 2052178 w 3501151"/>
                            <a:gd name="connsiteY143" fmla="*/ 636860 h 4983777"/>
                            <a:gd name="connsiteX144" fmla="*/ 2024043 w 3501151"/>
                            <a:gd name="connsiteY144" fmla="*/ 721266 h 4983777"/>
                            <a:gd name="connsiteX145" fmla="*/ 2009975 w 3501151"/>
                            <a:gd name="connsiteY145" fmla="*/ 763469 h 4983777"/>
                            <a:gd name="connsiteX146" fmla="*/ 2052178 w 3501151"/>
                            <a:gd name="connsiteY146" fmla="*/ 974485 h 4983777"/>
                            <a:gd name="connsiteX147" fmla="*/ 2122517 w 3501151"/>
                            <a:gd name="connsiteY147" fmla="*/ 1044823 h 4983777"/>
                            <a:gd name="connsiteX148" fmla="*/ 2178788 w 3501151"/>
                            <a:gd name="connsiteY148" fmla="*/ 1129229 h 4983777"/>
                            <a:gd name="connsiteX149" fmla="*/ 2235058 w 3501151"/>
                            <a:gd name="connsiteY149" fmla="*/ 1227703 h 4983777"/>
                            <a:gd name="connsiteX150" fmla="*/ 2277262 w 3501151"/>
                            <a:gd name="connsiteY150" fmla="*/ 1213635 h 4983777"/>
                            <a:gd name="connsiteX151" fmla="*/ 2305397 w 3501151"/>
                            <a:gd name="connsiteY151" fmla="*/ 1171432 h 4983777"/>
                            <a:gd name="connsiteX152" fmla="*/ 2347600 w 3501151"/>
                            <a:gd name="connsiteY152" fmla="*/ 1087026 h 4983777"/>
                            <a:gd name="connsiteX153" fmla="*/ 2432006 w 3501151"/>
                            <a:gd name="connsiteY153" fmla="*/ 1002620 h 4983777"/>
                            <a:gd name="connsiteX154" fmla="*/ 2460142 w 3501151"/>
                            <a:gd name="connsiteY154" fmla="*/ 974485 h 4983777"/>
                            <a:gd name="connsiteX155" fmla="*/ 2516412 w 3501151"/>
                            <a:gd name="connsiteY155" fmla="*/ 890078 h 4983777"/>
                            <a:gd name="connsiteX156" fmla="*/ 2628954 w 3501151"/>
                            <a:gd name="connsiteY156" fmla="*/ 791605 h 4983777"/>
                            <a:gd name="connsiteX157" fmla="*/ 2685225 w 3501151"/>
                            <a:gd name="connsiteY157" fmla="*/ 735334 h 4983777"/>
                            <a:gd name="connsiteX158" fmla="*/ 2797766 w 3501151"/>
                            <a:gd name="connsiteY158" fmla="*/ 650928 h 4983777"/>
                            <a:gd name="connsiteX159" fmla="*/ 2896240 w 3501151"/>
                            <a:gd name="connsiteY159" fmla="*/ 608725 h 4983777"/>
                            <a:gd name="connsiteX160" fmla="*/ 3022849 w 3501151"/>
                            <a:gd name="connsiteY160" fmla="*/ 566522 h 4983777"/>
                            <a:gd name="connsiteX161" fmla="*/ 3065052 w 3501151"/>
                            <a:gd name="connsiteY161" fmla="*/ 552454 h 4983777"/>
                            <a:gd name="connsiteX162" fmla="*/ 3501151 w 3501151"/>
                            <a:gd name="connsiteY162" fmla="*/ 580589 h 4983777"/>
                            <a:gd name="connsiteX163" fmla="*/ 3473015 w 3501151"/>
                            <a:gd name="connsiteY163" fmla="*/ 608725 h 4983777"/>
                            <a:gd name="connsiteX164" fmla="*/ 3360474 w 3501151"/>
                            <a:gd name="connsiteY164" fmla="*/ 594657 h 4983777"/>
                            <a:gd name="connsiteX165" fmla="*/ 3191662 w 3501151"/>
                            <a:gd name="connsiteY165" fmla="*/ 608725 h 4983777"/>
                            <a:gd name="connsiteX166" fmla="*/ 3065052 w 3501151"/>
                            <a:gd name="connsiteY166" fmla="*/ 650928 h 4983777"/>
                            <a:gd name="connsiteX167" fmla="*/ 3022849 w 3501151"/>
                            <a:gd name="connsiteY167" fmla="*/ 664995 h 4983777"/>
                            <a:gd name="connsiteX168" fmla="*/ 2994714 w 3501151"/>
                            <a:gd name="connsiteY168" fmla="*/ 693131 h 4983777"/>
                            <a:gd name="connsiteX169" fmla="*/ 2882172 w 3501151"/>
                            <a:gd name="connsiteY169" fmla="*/ 721266 h 4983777"/>
                            <a:gd name="connsiteX170" fmla="*/ 2797766 w 3501151"/>
                            <a:gd name="connsiteY170" fmla="*/ 749402 h 4983777"/>
                            <a:gd name="connsiteX171" fmla="*/ 2755563 w 3501151"/>
                            <a:gd name="connsiteY171" fmla="*/ 763469 h 4983777"/>
                            <a:gd name="connsiteX172" fmla="*/ 2628954 w 3501151"/>
                            <a:gd name="connsiteY172" fmla="*/ 833808 h 4983777"/>
                            <a:gd name="connsiteX173" fmla="*/ 2600818 w 3501151"/>
                            <a:gd name="connsiteY173" fmla="*/ 876011 h 4983777"/>
                            <a:gd name="connsiteX174" fmla="*/ 2530480 w 3501151"/>
                            <a:gd name="connsiteY174" fmla="*/ 932282 h 4983777"/>
                            <a:gd name="connsiteX175" fmla="*/ 2502345 w 3501151"/>
                            <a:gd name="connsiteY175" fmla="*/ 974485 h 4983777"/>
                            <a:gd name="connsiteX176" fmla="*/ 2474209 w 3501151"/>
                            <a:gd name="connsiteY176" fmla="*/ 1002620 h 4983777"/>
                            <a:gd name="connsiteX177" fmla="*/ 2446074 w 3501151"/>
                            <a:gd name="connsiteY177" fmla="*/ 1044823 h 4983777"/>
                            <a:gd name="connsiteX178" fmla="*/ 2389803 w 3501151"/>
                            <a:gd name="connsiteY178" fmla="*/ 1101094 h 4983777"/>
                            <a:gd name="connsiteX179" fmla="*/ 2361668 w 3501151"/>
                            <a:gd name="connsiteY179" fmla="*/ 1143297 h 4983777"/>
                            <a:gd name="connsiteX180" fmla="*/ 2347600 w 3501151"/>
                            <a:gd name="connsiteY180" fmla="*/ 1185500 h 4983777"/>
                            <a:gd name="connsiteX181" fmla="*/ 2305397 w 3501151"/>
                            <a:gd name="connsiteY181" fmla="*/ 1227703 h 4983777"/>
                            <a:gd name="connsiteX182" fmla="*/ 2263194 w 3501151"/>
                            <a:gd name="connsiteY182" fmla="*/ 1368380 h 4983777"/>
                            <a:gd name="connsiteX183" fmla="*/ 2206923 w 3501151"/>
                            <a:gd name="connsiteY183" fmla="*/ 1438718 h 4983777"/>
                            <a:gd name="connsiteX184" fmla="*/ 2178788 w 3501151"/>
                            <a:gd name="connsiteY184" fmla="*/ 1523125 h 4983777"/>
                            <a:gd name="connsiteX185" fmla="*/ 2122517 w 3501151"/>
                            <a:gd name="connsiteY185" fmla="*/ 1593463 h 4983777"/>
                            <a:gd name="connsiteX186" fmla="*/ 2094382 w 3501151"/>
                            <a:gd name="connsiteY186" fmla="*/ 1677869 h 4983777"/>
                            <a:gd name="connsiteX187" fmla="*/ 2220991 w 3501151"/>
                            <a:gd name="connsiteY187" fmla="*/ 1663802 h 4983777"/>
                            <a:gd name="connsiteX188" fmla="*/ 2333532 w 3501151"/>
                            <a:gd name="connsiteY188" fmla="*/ 1635666 h 4983777"/>
                            <a:gd name="connsiteX189" fmla="*/ 2417938 w 3501151"/>
                            <a:gd name="connsiteY189" fmla="*/ 1607531 h 4983777"/>
                            <a:gd name="connsiteX190" fmla="*/ 2488277 w 3501151"/>
                            <a:gd name="connsiteY190" fmla="*/ 1537192 h 4983777"/>
                            <a:gd name="connsiteX191" fmla="*/ 2614886 w 3501151"/>
                            <a:gd name="connsiteY191" fmla="*/ 1438718 h 4983777"/>
                            <a:gd name="connsiteX192" fmla="*/ 2657089 w 3501151"/>
                            <a:gd name="connsiteY192" fmla="*/ 1424651 h 4983777"/>
                            <a:gd name="connsiteX193" fmla="*/ 2685225 w 3501151"/>
                            <a:gd name="connsiteY193" fmla="*/ 1396515 h 4983777"/>
                            <a:gd name="connsiteX194" fmla="*/ 2741495 w 3501151"/>
                            <a:gd name="connsiteY194" fmla="*/ 1382448 h 4983777"/>
                            <a:gd name="connsiteX195" fmla="*/ 2839969 w 3501151"/>
                            <a:gd name="connsiteY195" fmla="*/ 1340245 h 4983777"/>
                            <a:gd name="connsiteX196" fmla="*/ 2868105 w 3501151"/>
                            <a:gd name="connsiteY196" fmla="*/ 1312109 h 4983777"/>
                            <a:gd name="connsiteX197" fmla="*/ 2952511 w 3501151"/>
                            <a:gd name="connsiteY197" fmla="*/ 1283974 h 4983777"/>
                            <a:gd name="connsiteX198" fmla="*/ 2994714 w 3501151"/>
                            <a:gd name="connsiteY198" fmla="*/ 1269906 h 4983777"/>
                            <a:gd name="connsiteX199" fmla="*/ 3036917 w 3501151"/>
                            <a:gd name="connsiteY199" fmla="*/ 1255838 h 4983777"/>
                            <a:gd name="connsiteX200" fmla="*/ 2994714 w 3501151"/>
                            <a:gd name="connsiteY200" fmla="*/ 1283974 h 4983777"/>
                            <a:gd name="connsiteX201" fmla="*/ 2924375 w 3501151"/>
                            <a:gd name="connsiteY201" fmla="*/ 1354312 h 4983777"/>
                            <a:gd name="connsiteX202" fmla="*/ 2896240 w 3501151"/>
                            <a:gd name="connsiteY202" fmla="*/ 1382448 h 4983777"/>
                            <a:gd name="connsiteX203" fmla="*/ 2769631 w 3501151"/>
                            <a:gd name="connsiteY203" fmla="*/ 1452786 h 4983777"/>
                            <a:gd name="connsiteX204" fmla="*/ 2699292 w 3501151"/>
                            <a:gd name="connsiteY204" fmla="*/ 1509057 h 4983777"/>
                            <a:gd name="connsiteX205" fmla="*/ 2657089 w 3501151"/>
                            <a:gd name="connsiteY205" fmla="*/ 1523125 h 4983777"/>
                            <a:gd name="connsiteX206" fmla="*/ 2572683 w 3501151"/>
                            <a:gd name="connsiteY206" fmla="*/ 1579395 h 4983777"/>
                            <a:gd name="connsiteX207" fmla="*/ 2530480 w 3501151"/>
                            <a:gd name="connsiteY207" fmla="*/ 1593463 h 4983777"/>
                            <a:gd name="connsiteX208" fmla="*/ 2432006 w 3501151"/>
                            <a:gd name="connsiteY208" fmla="*/ 1649734 h 4983777"/>
                            <a:gd name="connsiteX209" fmla="*/ 2375735 w 3501151"/>
                            <a:gd name="connsiteY209" fmla="*/ 1677869 h 4983777"/>
                            <a:gd name="connsiteX210" fmla="*/ 2347600 w 3501151"/>
                            <a:gd name="connsiteY210" fmla="*/ 1706005 h 4983777"/>
                            <a:gd name="connsiteX211" fmla="*/ 2220991 w 3501151"/>
                            <a:gd name="connsiteY211" fmla="*/ 1734140 h 4983777"/>
                            <a:gd name="connsiteX212" fmla="*/ 2136585 w 3501151"/>
                            <a:gd name="connsiteY212" fmla="*/ 1762275 h 4983777"/>
                            <a:gd name="connsiteX213" fmla="*/ 2094382 w 3501151"/>
                            <a:gd name="connsiteY213" fmla="*/ 1776343 h 4983777"/>
                            <a:gd name="connsiteX214" fmla="*/ 2052178 w 3501151"/>
                            <a:gd name="connsiteY214" fmla="*/ 1790411 h 4983777"/>
                            <a:gd name="connsiteX215" fmla="*/ 2024043 w 3501151"/>
                            <a:gd name="connsiteY215" fmla="*/ 1846682 h 4983777"/>
                            <a:gd name="connsiteX216" fmla="*/ 1981840 w 3501151"/>
                            <a:gd name="connsiteY216" fmla="*/ 1888885 h 4983777"/>
                            <a:gd name="connsiteX217" fmla="*/ 1869298 w 3501151"/>
                            <a:gd name="connsiteY217" fmla="*/ 1959223 h 4983777"/>
                            <a:gd name="connsiteX218" fmla="*/ 1813028 w 3501151"/>
                            <a:gd name="connsiteY218" fmla="*/ 2057697 h 4983777"/>
                            <a:gd name="connsiteX219" fmla="*/ 1798960 w 3501151"/>
                            <a:gd name="connsiteY219" fmla="*/ 2099900 h 4983777"/>
                            <a:gd name="connsiteX220" fmla="*/ 1883366 w 3501151"/>
                            <a:gd name="connsiteY220" fmla="*/ 2057697 h 4983777"/>
                            <a:gd name="connsiteX221" fmla="*/ 1911502 w 3501151"/>
                            <a:gd name="connsiteY221" fmla="*/ 2015494 h 4983777"/>
                            <a:gd name="connsiteX222" fmla="*/ 1925569 w 3501151"/>
                            <a:gd name="connsiteY222" fmla="*/ 1973291 h 4983777"/>
                            <a:gd name="connsiteX223" fmla="*/ 1995908 w 3501151"/>
                            <a:gd name="connsiteY223" fmla="*/ 1902952 h 4983777"/>
                            <a:gd name="connsiteX224" fmla="*/ 2066246 w 3501151"/>
                            <a:gd name="connsiteY224" fmla="*/ 1804478 h 4983777"/>
                            <a:gd name="connsiteX225" fmla="*/ 2052178 w 3501151"/>
                            <a:gd name="connsiteY225" fmla="*/ 1860749 h 4983777"/>
                            <a:gd name="connsiteX226" fmla="*/ 1953705 w 3501151"/>
                            <a:gd name="connsiteY226" fmla="*/ 1973291 h 4983777"/>
                            <a:gd name="connsiteX227" fmla="*/ 1897434 w 3501151"/>
                            <a:gd name="connsiteY227" fmla="*/ 2057697 h 4983777"/>
                            <a:gd name="connsiteX228" fmla="*/ 1883366 w 3501151"/>
                            <a:gd name="connsiteY228" fmla="*/ 2099900 h 4983777"/>
                            <a:gd name="connsiteX229" fmla="*/ 1841163 w 3501151"/>
                            <a:gd name="connsiteY229" fmla="*/ 2142103 h 4983777"/>
                            <a:gd name="connsiteX230" fmla="*/ 1784892 w 3501151"/>
                            <a:gd name="connsiteY230" fmla="*/ 2212442 h 4983777"/>
                            <a:gd name="connsiteX231" fmla="*/ 1742689 w 3501151"/>
                            <a:gd name="connsiteY231" fmla="*/ 2310915 h 4983777"/>
                            <a:gd name="connsiteX232" fmla="*/ 1714554 w 3501151"/>
                            <a:gd name="connsiteY232" fmla="*/ 2395322 h 4983777"/>
                            <a:gd name="connsiteX233" fmla="*/ 1658283 w 3501151"/>
                            <a:gd name="connsiteY233" fmla="*/ 2479728 h 4983777"/>
                            <a:gd name="connsiteX234" fmla="*/ 1630148 w 3501151"/>
                            <a:gd name="connsiteY234" fmla="*/ 2521931 h 4983777"/>
                            <a:gd name="connsiteX235" fmla="*/ 1573877 w 3501151"/>
                            <a:gd name="connsiteY235" fmla="*/ 2578202 h 4983777"/>
                            <a:gd name="connsiteX236" fmla="*/ 1616080 w 3501151"/>
                            <a:gd name="connsiteY236" fmla="*/ 2592269 h 4983777"/>
                            <a:gd name="connsiteX237" fmla="*/ 1728622 w 3501151"/>
                            <a:gd name="connsiteY237" fmla="*/ 2564134 h 4983777"/>
                            <a:gd name="connsiteX238" fmla="*/ 1784892 w 3501151"/>
                            <a:gd name="connsiteY238" fmla="*/ 2550066 h 4983777"/>
                            <a:gd name="connsiteX239" fmla="*/ 1827095 w 3501151"/>
                            <a:gd name="connsiteY239" fmla="*/ 2535998 h 4983777"/>
                            <a:gd name="connsiteX240" fmla="*/ 1939637 w 3501151"/>
                            <a:gd name="connsiteY240" fmla="*/ 2507863 h 4983777"/>
                            <a:gd name="connsiteX241" fmla="*/ 1981840 w 3501151"/>
                            <a:gd name="connsiteY241" fmla="*/ 2493795 h 4983777"/>
                            <a:gd name="connsiteX242" fmla="*/ 2108449 w 3501151"/>
                            <a:gd name="connsiteY242" fmla="*/ 2479728 h 4983777"/>
                            <a:gd name="connsiteX243" fmla="*/ 2685225 w 3501151"/>
                            <a:gd name="connsiteY243" fmla="*/ 2493795 h 4983777"/>
                            <a:gd name="connsiteX244" fmla="*/ 2727428 w 3501151"/>
                            <a:gd name="connsiteY244" fmla="*/ 2507863 h 4983777"/>
                            <a:gd name="connsiteX245" fmla="*/ 2685225 w 3501151"/>
                            <a:gd name="connsiteY245" fmla="*/ 2521931 h 4983777"/>
                            <a:gd name="connsiteX246" fmla="*/ 2544548 w 3501151"/>
                            <a:gd name="connsiteY246" fmla="*/ 2535998 h 4983777"/>
                            <a:gd name="connsiteX247" fmla="*/ 2206923 w 3501151"/>
                            <a:gd name="connsiteY247" fmla="*/ 2564134 h 4983777"/>
                            <a:gd name="connsiteX248" fmla="*/ 2038111 w 3501151"/>
                            <a:gd name="connsiteY248" fmla="*/ 2620405 h 4983777"/>
                            <a:gd name="connsiteX249" fmla="*/ 1995908 w 3501151"/>
                            <a:gd name="connsiteY249" fmla="*/ 2634472 h 4983777"/>
                            <a:gd name="connsiteX250" fmla="*/ 1953705 w 3501151"/>
                            <a:gd name="connsiteY250" fmla="*/ 2648540 h 4983777"/>
                            <a:gd name="connsiteX251" fmla="*/ 1658283 w 3501151"/>
                            <a:gd name="connsiteY251" fmla="*/ 2662608 h 4983777"/>
                            <a:gd name="connsiteX252" fmla="*/ 1616080 w 3501151"/>
                            <a:gd name="connsiteY252" fmla="*/ 2676675 h 4983777"/>
                            <a:gd name="connsiteX253" fmla="*/ 1587945 w 3501151"/>
                            <a:gd name="connsiteY253" fmla="*/ 2704811 h 4983777"/>
                            <a:gd name="connsiteX254" fmla="*/ 1545742 w 3501151"/>
                            <a:gd name="connsiteY254" fmla="*/ 2732946 h 4983777"/>
                            <a:gd name="connsiteX255" fmla="*/ 1489471 w 3501151"/>
                            <a:gd name="connsiteY255" fmla="*/ 2817352 h 4983777"/>
                            <a:gd name="connsiteX256" fmla="*/ 1461335 w 3501151"/>
                            <a:gd name="connsiteY256" fmla="*/ 2859555 h 4983777"/>
                            <a:gd name="connsiteX257" fmla="*/ 1447268 w 3501151"/>
                            <a:gd name="connsiteY257" fmla="*/ 2901758 h 4983777"/>
                            <a:gd name="connsiteX258" fmla="*/ 1362862 w 3501151"/>
                            <a:gd name="connsiteY258" fmla="*/ 3014300 h 4983777"/>
                            <a:gd name="connsiteX259" fmla="*/ 1320658 w 3501151"/>
                            <a:gd name="connsiteY259" fmla="*/ 3084638 h 4983777"/>
                            <a:gd name="connsiteX260" fmla="*/ 1278455 w 3501151"/>
                            <a:gd name="connsiteY260" fmla="*/ 3169045 h 4983777"/>
                            <a:gd name="connsiteX261" fmla="*/ 1222185 w 3501151"/>
                            <a:gd name="connsiteY261" fmla="*/ 3281586 h 4983777"/>
                            <a:gd name="connsiteX262" fmla="*/ 1208117 w 3501151"/>
                            <a:gd name="connsiteY262" fmla="*/ 3323789 h 4983777"/>
                            <a:gd name="connsiteX263" fmla="*/ 1179982 w 3501151"/>
                            <a:gd name="connsiteY263" fmla="*/ 3365992 h 4983777"/>
                            <a:gd name="connsiteX264" fmla="*/ 1151846 w 3501151"/>
                            <a:gd name="connsiteY264" fmla="*/ 3450398 h 4983777"/>
                            <a:gd name="connsiteX265" fmla="*/ 1137778 w 3501151"/>
                            <a:gd name="connsiteY265" fmla="*/ 3492602 h 4983777"/>
                            <a:gd name="connsiteX266" fmla="*/ 1123711 w 3501151"/>
                            <a:gd name="connsiteY266" fmla="*/ 3534805 h 4983777"/>
                            <a:gd name="connsiteX267" fmla="*/ 1095575 w 3501151"/>
                            <a:gd name="connsiteY267" fmla="*/ 3562940 h 4983777"/>
                            <a:gd name="connsiteX268" fmla="*/ 1179982 w 3501151"/>
                            <a:gd name="connsiteY268" fmla="*/ 3534805 h 4983777"/>
                            <a:gd name="connsiteX269" fmla="*/ 1264388 w 3501151"/>
                            <a:gd name="connsiteY269" fmla="*/ 3492602 h 4983777"/>
                            <a:gd name="connsiteX270" fmla="*/ 1306591 w 3501151"/>
                            <a:gd name="connsiteY270" fmla="*/ 3478534 h 4983777"/>
                            <a:gd name="connsiteX271" fmla="*/ 1334726 w 3501151"/>
                            <a:gd name="connsiteY271" fmla="*/ 3450398 h 4983777"/>
                            <a:gd name="connsiteX272" fmla="*/ 1419132 w 3501151"/>
                            <a:gd name="connsiteY272" fmla="*/ 3436331 h 4983777"/>
                            <a:gd name="connsiteX273" fmla="*/ 1461335 w 3501151"/>
                            <a:gd name="connsiteY273" fmla="*/ 3422263 h 4983777"/>
                            <a:gd name="connsiteX274" fmla="*/ 1517606 w 3501151"/>
                            <a:gd name="connsiteY274" fmla="*/ 3394128 h 4983777"/>
                            <a:gd name="connsiteX275" fmla="*/ 1602012 w 3501151"/>
                            <a:gd name="connsiteY275" fmla="*/ 3365992 h 4983777"/>
                            <a:gd name="connsiteX276" fmla="*/ 1644215 w 3501151"/>
                            <a:gd name="connsiteY276" fmla="*/ 3351925 h 4983777"/>
                            <a:gd name="connsiteX277" fmla="*/ 1756757 w 3501151"/>
                            <a:gd name="connsiteY277" fmla="*/ 3323789 h 4983777"/>
                            <a:gd name="connsiteX278" fmla="*/ 1798960 w 3501151"/>
                            <a:gd name="connsiteY278" fmla="*/ 3309722 h 4983777"/>
                            <a:gd name="connsiteX279" fmla="*/ 1869298 w 3501151"/>
                            <a:gd name="connsiteY279" fmla="*/ 3295654 h 4983777"/>
                            <a:gd name="connsiteX280" fmla="*/ 2024043 w 3501151"/>
                            <a:gd name="connsiteY280" fmla="*/ 3253451 h 4983777"/>
                            <a:gd name="connsiteX281" fmla="*/ 2136585 w 3501151"/>
                            <a:gd name="connsiteY281" fmla="*/ 3211248 h 4983777"/>
                            <a:gd name="connsiteX282" fmla="*/ 2220991 w 3501151"/>
                            <a:gd name="connsiteY282" fmla="*/ 3183112 h 4983777"/>
                            <a:gd name="connsiteX283" fmla="*/ 2206923 w 3501151"/>
                            <a:gd name="connsiteY283" fmla="*/ 3239383 h 4983777"/>
                            <a:gd name="connsiteX284" fmla="*/ 2164720 w 3501151"/>
                            <a:gd name="connsiteY284" fmla="*/ 3267518 h 4983777"/>
                            <a:gd name="connsiteX285" fmla="*/ 2094382 w 3501151"/>
                            <a:gd name="connsiteY285" fmla="*/ 3309722 h 4983777"/>
                            <a:gd name="connsiteX286" fmla="*/ 2066246 w 3501151"/>
                            <a:gd name="connsiteY286" fmla="*/ 3337857 h 4983777"/>
                            <a:gd name="connsiteX287" fmla="*/ 1981840 w 3501151"/>
                            <a:gd name="connsiteY287" fmla="*/ 3365992 h 4983777"/>
                            <a:gd name="connsiteX288" fmla="*/ 1939637 w 3501151"/>
                            <a:gd name="connsiteY288" fmla="*/ 3380060 h 4983777"/>
                            <a:gd name="connsiteX289" fmla="*/ 1897434 w 3501151"/>
                            <a:gd name="connsiteY289" fmla="*/ 3408195 h 4983777"/>
                            <a:gd name="connsiteX290" fmla="*/ 1798960 w 3501151"/>
                            <a:gd name="connsiteY290" fmla="*/ 3436331 h 4983777"/>
                            <a:gd name="connsiteX291" fmla="*/ 1756757 w 3501151"/>
                            <a:gd name="connsiteY291" fmla="*/ 3450398 h 4983777"/>
                            <a:gd name="connsiteX292" fmla="*/ 1587945 w 3501151"/>
                            <a:gd name="connsiteY292" fmla="*/ 3478534 h 4983777"/>
                            <a:gd name="connsiteX293" fmla="*/ 1503538 w 3501151"/>
                            <a:gd name="connsiteY293" fmla="*/ 3506669 h 4983777"/>
                            <a:gd name="connsiteX294" fmla="*/ 1433200 w 3501151"/>
                            <a:gd name="connsiteY294" fmla="*/ 3520737 h 4983777"/>
                            <a:gd name="connsiteX295" fmla="*/ 1348794 w 3501151"/>
                            <a:gd name="connsiteY295" fmla="*/ 3548872 h 4983777"/>
                            <a:gd name="connsiteX296" fmla="*/ 1208117 w 3501151"/>
                            <a:gd name="connsiteY296" fmla="*/ 3591075 h 4983777"/>
                            <a:gd name="connsiteX297" fmla="*/ 1165914 w 3501151"/>
                            <a:gd name="connsiteY297" fmla="*/ 3605143 h 4983777"/>
                            <a:gd name="connsiteX298" fmla="*/ 1123711 w 3501151"/>
                            <a:gd name="connsiteY298" fmla="*/ 3633278 h 4983777"/>
                            <a:gd name="connsiteX299" fmla="*/ 1053372 w 3501151"/>
                            <a:gd name="connsiteY299" fmla="*/ 3689549 h 4983777"/>
                            <a:gd name="connsiteX300" fmla="*/ 1025237 w 3501151"/>
                            <a:gd name="connsiteY300" fmla="*/ 3731752 h 4983777"/>
                            <a:gd name="connsiteX301" fmla="*/ 968966 w 3501151"/>
                            <a:gd name="connsiteY301" fmla="*/ 3788023 h 4983777"/>
                            <a:gd name="connsiteX302" fmla="*/ 912695 w 3501151"/>
                            <a:gd name="connsiteY302" fmla="*/ 3858362 h 4983777"/>
                            <a:gd name="connsiteX303" fmla="*/ 884560 w 3501151"/>
                            <a:gd name="connsiteY303" fmla="*/ 3942768 h 4983777"/>
                            <a:gd name="connsiteX304" fmla="*/ 856425 w 3501151"/>
                            <a:gd name="connsiteY304" fmla="*/ 3984971 h 4983777"/>
                            <a:gd name="connsiteX305" fmla="*/ 842357 w 3501151"/>
                            <a:gd name="connsiteY305" fmla="*/ 4027174 h 4983777"/>
                            <a:gd name="connsiteX306" fmla="*/ 786086 w 3501151"/>
                            <a:gd name="connsiteY306" fmla="*/ 4111580 h 4983777"/>
                            <a:gd name="connsiteX307" fmla="*/ 757951 w 3501151"/>
                            <a:gd name="connsiteY307" fmla="*/ 4153783 h 4983777"/>
                            <a:gd name="connsiteX308" fmla="*/ 715748 w 3501151"/>
                            <a:gd name="connsiteY308" fmla="*/ 4224122 h 4983777"/>
                            <a:gd name="connsiteX309" fmla="*/ 701680 w 3501151"/>
                            <a:gd name="connsiteY309" fmla="*/ 4280392 h 4983777"/>
                            <a:gd name="connsiteX310" fmla="*/ 659477 w 3501151"/>
                            <a:gd name="connsiteY310" fmla="*/ 4308528 h 4983777"/>
                            <a:gd name="connsiteX311" fmla="*/ 603206 w 3501151"/>
                            <a:gd name="connsiteY311" fmla="*/ 4392934 h 4983777"/>
                            <a:gd name="connsiteX312" fmla="*/ 603206 w 3501151"/>
                            <a:gd name="connsiteY312" fmla="*/ 4392934 h 4983777"/>
                            <a:gd name="connsiteX313" fmla="*/ 546935 w 3501151"/>
                            <a:gd name="connsiteY313" fmla="*/ 4505475 h 4983777"/>
                            <a:gd name="connsiteX314" fmla="*/ 504732 w 3501151"/>
                            <a:gd name="connsiteY314" fmla="*/ 4575814 h 4983777"/>
                            <a:gd name="connsiteX315" fmla="*/ 448462 w 3501151"/>
                            <a:gd name="connsiteY315" fmla="*/ 4688355 h 4983777"/>
                            <a:gd name="connsiteX316" fmla="*/ 406258 w 3501151"/>
                            <a:gd name="connsiteY316" fmla="*/ 4702423 h 4983777"/>
                            <a:gd name="connsiteX317" fmla="*/ 335920 w 3501151"/>
                            <a:gd name="connsiteY317" fmla="*/ 4772762 h 4983777"/>
                            <a:gd name="connsiteX318" fmla="*/ 265582 w 3501151"/>
                            <a:gd name="connsiteY318" fmla="*/ 4829032 h 4983777"/>
                            <a:gd name="connsiteX319" fmla="*/ 195243 w 3501151"/>
                            <a:gd name="connsiteY319" fmla="*/ 4899371 h 4983777"/>
                            <a:gd name="connsiteX320" fmla="*/ 153040 w 3501151"/>
                            <a:gd name="connsiteY320" fmla="*/ 4927506 h 4983777"/>
                            <a:gd name="connsiteX321" fmla="*/ 110837 w 3501151"/>
                            <a:gd name="connsiteY321" fmla="*/ 4969709 h 4983777"/>
                            <a:gd name="connsiteX322" fmla="*/ 68634 w 3501151"/>
                            <a:gd name="connsiteY322" fmla="*/ 4983777 h 49837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  <a:cxn ang="0">
                              <a:pos x="connsiteX144" y="connsiteY144"/>
                            </a:cxn>
                            <a:cxn ang="0">
                              <a:pos x="connsiteX145" y="connsiteY145"/>
                            </a:cxn>
                            <a:cxn ang="0">
                              <a:pos x="connsiteX146" y="connsiteY146"/>
                            </a:cxn>
                            <a:cxn ang="0">
                              <a:pos x="connsiteX147" y="connsiteY147"/>
                            </a:cxn>
                            <a:cxn ang="0">
                              <a:pos x="connsiteX148" y="connsiteY148"/>
                            </a:cxn>
                            <a:cxn ang="0">
                              <a:pos x="connsiteX149" y="connsiteY149"/>
                            </a:cxn>
                            <a:cxn ang="0">
                              <a:pos x="connsiteX150" y="connsiteY150"/>
                            </a:cxn>
                            <a:cxn ang="0">
                              <a:pos x="connsiteX151" y="connsiteY151"/>
                            </a:cxn>
                            <a:cxn ang="0">
                              <a:pos x="connsiteX152" y="connsiteY152"/>
                            </a:cxn>
                            <a:cxn ang="0">
                              <a:pos x="connsiteX153" y="connsiteY153"/>
                            </a:cxn>
                            <a:cxn ang="0">
                              <a:pos x="connsiteX154" y="connsiteY154"/>
                            </a:cxn>
                            <a:cxn ang="0">
                              <a:pos x="connsiteX155" y="connsiteY155"/>
                            </a:cxn>
                            <a:cxn ang="0">
                              <a:pos x="connsiteX156" y="connsiteY156"/>
                            </a:cxn>
                            <a:cxn ang="0">
                              <a:pos x="connsiteX157" y="connsiteY157"/>
                            </a:cxn>
                            <a:cxn ang="0">
                              <a:pos x="connsiteX158" y="connsiteY158"/>
                            </a:cxn>
                            <a:cxn ang="0">
                              <a:pos x="connsiteX159" y="connsiteY159"/>
                            </a:cxn>
                            <a:cxn ang="0">
                              <a:pos x="connsiteX160" y="connsiteY160"/>
                            </a:cxn>
                            <a:cxn ang="0">
                              <a:pos x="connsiteX161" y="connsiteY161"/>
                            </a:cxn>
                            <a:cxn ang="0">
                              <a:pos x="connsiteX162" y="connsiteY162"/>
                            </a:cxn>
                            <a:cxn ang="0">
                              <a:pos x="connsiteX163" y="connsiteY163"/>
                            </a:cxn>
                            <a:cxn ang="0">
                              <a:pos x="connsiteX164" y="connsiteY164"/>
                            </a:cxn>
                            <a:cxn ang="0">
                              <a:pos x="connsiteX165" y="connsiteY165"/>
                            </a:cxn>
                            <a:cxn ang="0">
                              <a:pos x="connsiteX166" y="connsiteY166"/>
                            </a:cxn>
                            <a:cxn ang="0">
                              <a:pos x="connsiteX167" y="connsiteY167"/>
                            </a:cxn>
                            <a:cxn ang="0">
                              <a:pos x="connsiteX168" y="connsiteY168"/>
                            </a:cxn>
                            <a:cxn ang="0">
                              <a:pos x="connsiteX169" y="connsiteY169"/>
                            </a:cxn>
                            <a:cxn ang="0">
                              <a:pos x="connsiteX170" y="connsiteY170"/>
                            </a:cxn>
                            <a:cxn ang="0">
                              <a:pos x="connsiteX171" y="connsiteY171"/>
                            </a:cxn>
                            <a:cxn ang="0">
                              <a:pos x="connsiteX172" y="connsiteY172"/>
                            </a:cxn>
                            <a:cxn ang="0">
                              <a:pos x="connsiteX173" y="connsiteY173"/>
                            </a:cxn>
                            <a:cxn ang="0">
                              <a:pos x="connsiteX174" y="connsiteY174"/>
                            </a:cxn>
                            <a:cxn ang="0">
                              <a:pos x="connsiteX175" y="connsiteY175"/>
                            </a:cxn>
                            <a:cxn ang="0">
                              <a:pos x="connsiteX176" y="connsiteY176"/>
                            </a:cxn>
                            <a:cxn ang="0">
                              <a:pos x="connsiteX177" y="connsiteY177"/>
                            </a:cxn>
                            <a:cxn ang="0">
                              <a:pos x="connsiteX178" y="connsiteY178"/>
                            </a:cxn>
                            <a:cxn ang="0">
                              <a:pos x="connsiteX179" y="connsiteY179"/>
                            </a:cxn>
                            <a:cxn ang="0">
                              <a:pos x="connsiteX180" y="connsiteY180"/>
                            </a:cxn>
                            <a:cxn ang="0">
                              <a:pos x="connsiteX181" y="connsiteY181"/>
                            </a:cxn>
                            <a:cxn ang="0">
                              <a:pos x="connsiteX182" y="connsiteY182"/>
                            </a:cxn>
                            <a:cxn ang="0">
                              <a:pos x="connsiteX183" y="connsiteY183"/>
                            </a:cxn>
                            <a:cxn ang="0">
                              <a:pos x="connsiteX184" y="connsiteY184"/>
                            </a:cxn>
                            <a:cxn ang="0">
                              <a:pos x="connsiteX185" y="connsiteY185"/>
                            </a:cxn>
                            <a:cxn ang="0">
                              <a:pos x="connsiteX186" y="connsiteY186"/>
                            </a:cxn>
                            <a:cxn ang="0">
                              <a:pos x="connsiteX187" y="connsiteY187"/>
                            </a:cxn>
                            <a:cxn ang="0">
                              <a:pos x="connsiteX188" y="connsiteY188"/>
                            </a:cxn>
                            <a:cxn ang="0">
                              <a:pos x="connsiteX189" y="connsiteY189"/>
                            </a:cxn>
                            <a:cxn ang="0">
                              <a:pos x="connsiteX190" y="connsiteY190"/>
                            </a:cxn>
                            <a:cxn ang="0">
                              <a:pos x="connsiteX191" y="connsiteY191"/>
                            </a:cxn>
                            <a:cxn ang="0">
                              <a:pos x="connsiteX192" y="connsiteY192"/>
                            </a:cxn>
                            <a:cxn ang="0">
                              <a:pos x="connsiteX193" y="connsiteY193"/>
                            </a:cxn>
                            <a:cxn ang="0">
                              <a:pos x="connsiteX194" y="connsiteY194"/>
                            </a:cxn>
                            <a:cxn ang="0">
                              <a:pos x="connsiteX195" y="connsiteY195"/>
                            </a:cxn>
                            <a:cxn ang="0">
                              <a:pos x="connsiteX196" y="connsiteY196"/>
                            </a:cxn>
                            <a:cxn ang="0">
                              <a:pos x="connsiteX197" y="connsiteY197"/>
                            </a:cxn>
                            <a:cxn ang="0">
                              <a:pos x="connsiteX198" y="connsiteY198"/>
                            </a:cxn>
                            <a:cxn ang="0">
                              <a:pos x="connsiteX199" y="connsiteY199"/>
                            </a:cxn>
                            <a:cxn ang="0">
                              <a:pos x="connsiteX200" y="connsiteY200"/>
                            </a:cxn>
                            <a:cxn ang="0">
                              <a:pos x="connsiteX201" y="connsiteY201"/>
                            </a:cxn>
                            <a:cxn ang="0">
                              <a:pos x="connsiteX202" y="connsiteY202"/>
                            </a:cxn>
                            <a:cxn ang="0">
                              <a:pos x="connsiteX203" y="connsiteY203"/>
                            </a:cxn>
                            <a:cxn ang="0">
                              <a:pos x="connsiteX204" y="connsiteY204"/>
                            </a:cxn>
                            <a:cxn ang="0">
                              <a:pos x="connsiteX205" y="connsiteY205"/>
                            </a:cxn>
                            <a:cxn ang="0">
                              <a:pos x="connsiteX206" y="connsiteY206"/>
                            </a:cxn>
                            <a:cxn ang="0">
                              <a:pos x="connsiteX207" y="connsiteY207"/>
                            </a:cxn>
                            <a:cxn ang="0">
                              <a:pos x="connsiteX208" y="connsiteY208"/>
                            </a:cxn>
                            <a:cxn ang="0">
                              <a:pos x="connsiteX209" y="connsiteY209"/>
                            </a:cxn>
                            <a:cxn ang="0">
                              <a:pos x="connsiteX210" y="connsiteY210"/>
                            </a:cxn>
                            <a:cxn ang="0">
                              <a:pos x="connsiteX211" y="connsiteY211"/>
                            </a:cxn>
                            <a:cxn ang="0">
                              <a:pos x="connsiteX212" y="connsiteY212"/>
                            </a:cxn>
                            <a:cxn ang="0">
                              <a:pos x="connsiteX213" y="connsiteY213"/>
                            </a:cxn>
                            <a:cxn ang="0">
                              <a:pos x="connsiteX214" y="connsiteY214"/>
                            </a:cxn>
                            <a:cxn ang="0">
                              <a:pos x="connsiteX215" y="connsiteY215"/>
                            </a:cxn>
                            <a:cxn ang="0">
                              <a:pos x="connsiteX216" y="connsiteY216"/>
                            </a:cxn>
                            <a:cxn ang="0">
                              <a:pos x="connsiteX217" y="connsiteY217"/>
                            </a:cxn>
                            <a:cxn ang="0">
                              <a:pos x="connsiteX218" y="connsiteY218"/>
                            </a:cxn>
                            <a:cxn ang="0">
                              <a:pos x="connsiteX219" y="connsiteY219"/>
                            </a:cxn>
                            <a:cxn ang="0">
                              <a:pos x="connsiteX220" y="connsiteY220"/>
                            </a:cxn>
                            <a:cxn ang="0">
                              <a:pos x="connsiteX221" y="connsiteY221"/>
                            </a:cxn>
                            <a:cxn ang="0">
                              <a:pos x="connsiteX222" y="connsiteY222"/>
                            </a:cxn>
                            <a:cxn ang="0">
                              <a:pos x="connsiteX223" y="connsiteY223"/>
                            </a:cxn>
                            <a:cxn ang="0">
                              <a:pos x="connsiteX224" y="connsiteY224"/>
                            </a:cxn>
                            <a:cxn ang="0">
                              <a:pos x="connsiteX225" y="connsiteY225"/>
                            </a:cxn>
                            <a:cxn ang="0">
                              <a:pos x="connsiteX226" y="connsiteY226"/>
                            </a:cxn>
                            <a:cxn ang="0">
                              <a:pos x="connsiteX227" y="connsiteY227"/>
                            </a:cxn>
                            <a:cxn ang="0">
                              <a:pos x="connsiteX228" y="connsiteY228"/>
                            </a:cxn>
                            <a:cxn ang="0">
                              <a:pos x="connsiteX229" y="connsiteY229"/>
                            </a:cxn>
                            <a:cxn ang="0">
                              <a:pos x="connsiteX230" y="connsiteY230"/>
                            </a:cxn>
                            <a:cxn ang="0">
                              <a:pos x="connsiteX231" y="connsiteY231"/>
                            </a:cxn>
                            <a:cxn ang="0">
                              <a:pos x="connsiteX232" y="connsiteY232"/>
                            </a:cxn>
                            <a:cxn ang="0">
                              <a:pos x="connsiteX233" y="connsiteY233"/>
                            </a:cxn>
                            <a:cxn ang="0">
                              <a:pos x="connsiteX234" y="connsiteY234"/>
                            </a:cxn>
                            <a:cxn ang="0">
                              <a:pos x="connsiteX235" y="connsiteY235"/>
                            </a:cxn>
                            <a:cxn ang="0">
                              <a:pos x="connsiteX236" y="connsiteY236"/>
                            </a:cxn>
                            <a:cxn ang="0">
                              <a:pos x="connsiteX237" y="connsiteY237"/>
                            </a:cxn>
                            <a:cxn ang="0">
                              <a:pos x="connsiteX238" y="connsiteY238"/>
                            </a:cxn>
                            <a:cxn ang="0">
                              <a:pos x="connsiteX239" y="connsiteY239"/>
                            </a:cxn>
                            <a:cxn ang="0">
                              <a:pos x="connsiteX240" y="connsiteY240"/>
                            </a:cxn>
                            <a:cxn ang="0">
                              <a:pos x="connsiteX241" y="connsiteY241"/>
                            </a:cxn>
                            <a:cxn ang="0">
                              <a:pos x="connsiteX242" y="connsiteY242"/>
                            </a:cxn>
                            <a:cxn ang="0">
                              <a:pos x="connsiteX243" y="connsiteY243"/>
                            </a:cxn>
                            <a:cxn ang="0">
                              <a:pos x="connsiteX244" y="connsiteY244"/>
                            </a:cxn>
                            <a:cxn ang="0">
                              <a:pos x="connsiteX245" y="connsiteY245"/>
                            </a:cxn>
                            <a:cxn ang="0">
                              <a:pos x="connsiteX246" y="connsiteY246"/>
                            </a:cxn>
                            <a:cxn ang="0">
                              <a:pos x="connsiteX247" y="connsiteY247"/>
                            </a:cxn>
                            <a:cxn ang="0">
                              <a:pos x="connsiteX248" y="connsiteY248"/>
                            </a:cxn>
                            <a:cxn ang="0">
                              <a:pos x="connsiteX249" y="connsiteY249"/>
                            </a:cxn>
                            <a:cxn ang="0">
                              <a:pos x="connsiteX250" y="connsiteY250"/>
                            </a:cxn>
                            <a:cxn ang="0">
                              <a:pos x="connsiteX251" y="connsiteY251"/>
                            </a:cxn>
                            <a:cxn ang="0">
                              <a:pos x="connsiteX252" y="connsiteY252"/>
                            </a:cxn>
                            <a:cxn ang="0">
                              <a:pos x="connsiteX253" y="connsiteY253"/>
                            </a:cxn>
                            <a:cxn ang="0">
                              <a:pos x="connsiteX254" y="connsiteY254"/>
                            </a:cxn>
                            <a:cxn ang="0">
                              <a:pos x="connsiteX255" y="connsiteY255"/>
                            </a:cxn>
                            <a:cxn ang="0">
                              <a:pos x="connsiteX256" y="connsiteY256"/>
                            </a:cxn>
                            <a:cxn ang="0">
                              <a:pos x="connsiteX257" y="connsiteY257"/>
                            </a:cxn>
                            <a:cxn ang="0">
                              <a:pos x="connsiteX258" y="connsiteY258"/>
                            </a:cxn>
                            <a:cxn ang="0">
                              <a:pos x="connsiteX259" y="connsiteY259"/>
                            </a:cxn>
                            <a:cxn ang="0">
                              <a:pos x="connsiteX260" y="connsiteY260"/>
                            </a:cxn>
                            <a:cxn ang="0">
                              <a:pos x="connsiteX261" y="connsiteY261"/>
                            </a:cxn>
                            <a:cxn ang="0">
                              <a:pos x="connsiteX262" y="connsiteY262"/>
                            </a:cxn>
                            <a:cxn ang="0">
                              <a:pos x="connsiteX263" y="connsiteY263"/>
                            </a:cxn>
                            <a:cxn ang="0">
                              <a:pos x="connsiteX264" y="connsiteY264"/>
                            </a:cxn>
                            <a:cxn ang="0">
                              <a:pos x="connsiteX265" y="connsiteY265"/>
                            </a:cxn>
                            <a:cxn ang="0">
                              <a:pos x="connsiteX266" y="connsiteY266"/>
                            </a:cxn>
                            <a:cxn ang="0">
                              <a:pos x="connsiteX267" y="connsiteY267"/>
                            </a:cxn>
                            <a:cxn ang="0">
                              <a:pos x="connsiteX268" y="connsiteY268"/>
                            </a:cxn>
                            <a:cxn ang="0">
                              <a:pos x="connsiteX269" y="connsiteY269"/>
                            </a:cxn>
                            <a:cxn ang="0">
                              <a:pos x="connsiteX270" y="connsiteY270"/>
                            </a:cxn>
                            <a:cxn ang="0">
                              <a:pos x="connsiteX271" y="connsiteY271"/>
                            </a:cxn>
                            <a:cxn ang="0">
                              <a:pos x="connsiteX272" y="connsiteY272"/>
                            </a:cxn>
                            <a:cxn ang="0">
                              <a:pos x="connsiteX273" y="connsiteY273"/>
                            </a:cxn>
                            <a:cxn ang="0">
                              <a:pos x="connsiteX274" y="connsiteY274"/>
                            </a:cxn>
                            <a:cxn ang="0">
                              <a:pos x="connsiteX275" y="connsiteY275"/>
                            </a:cxn>
                            <a:cxn ang="0">
                              <a:pos x="connsiteX276" y="connsiteY276"/>
                            </a:cxn>
                            <a:cxn ang="0">
                              <a:pos x="connsiteX277" y="connsiteY277"/>
                            </a:cxn>
                            <a:cxn ang="0">
                              <a:pos x="connsiteX278" y="connsiteY278"/>
                            </a:cxn>
                            <a:cxn ang="0">
                              <a:pos x="connsiteX279" y="connsiteY279"/>
                            </a:cxn>
                            <a:cxn ang="0">
                              <a:pos x="connsiteX280" y="connsiteY280"/>
                            </a:cxn>
                            <a:cxn ang="0">
                              <a:pos x="connsiteX281" y="connsiteY281"/>
                            </a:cxn>
                            <a:cxn ang="0">
                              <a:pos x="connsiteX282" y="connsiteY282"/>
                            </a:cxn>
                            <a:cxn ang="0">
                              <a:pos x="connsiteX283" y="connsiteY283"/>
                            </a:cxn>
                            <a:cxn ang="0">
                              <a:pos x="connsiteX284" y="connsiteY284"/>
                            </a:cxn>
                            <a:cxn ang="0">
                              <a:pos x="connsiteX285" y="connsiteY285"/>
                            </a:cxn>
                            <a:cxn ang="0">
                              <a:pos x="connsiteX286" y="connsiteY286"/>
                            </a:cxn>
                            <a:cxn ang="0">
                              <a:pos x="connsiteX287" y="connsiteY287"/>
                            </a:cxn>
                            <a:cxn ang="0">
                              <a:pos x="connsiteX288" y="connsiteY288"/>
                            </a:cxn>
                            <a:cxn ang="0">
                              <a:pos x="connsiteX289" y="connsiteY289"/>
                            </a:cxn>
                            <a:cxn ang="0">
                              <a:pos x="connsiteX290" y="connsiteY290"/>
                            </a:cxn>
                            <a:cxn ang="0">
                              <a:pos x="connsiteX291" y="connsiteY291"/>
                            </a:cxn>
                            <a:cxn ang="0">
                              <a:pos x="connsiteX292" y="connsiteY292"/>
                            </a:cxn>
                            <a:cxn ang="0">
                              <a:pos x="connsiteX293" y="connsiteY293"/>
                            </a:cxn>
                            <a:cxn ang="0">
                              <a:pos x="connsiteX294" y="connsiteY294"/>
                            </a:cxn>
                            <a:cxn ang="0">
                              <a:pos x="connsiteX295" y="connsiteY295"/>
                            </a:cxn>
                            <a:cxn ang="0">
                              <a:pos x="connsiteX296" y="connsiteY296"/>
                            </a:cxn>
                            <a:cxn ang="0">
                              <a:pos x="connsiteX297" y="connsiteY297"/>
                            </a:cxn>
                            <a:cxn ang="0">
                              <a:pos x="connsiteX298" y="connsiteY298"/>
                            </a:cxn>
                            <a:cxn ang="0">
                              <a:pos x="connsiteX299" y="connsiteY299"/>
                            </a:cxn>
                            <a:cxn ang="0">
                              <a:pos x="connsiteX300" y="connsiteY300"/>
                            </a:cxn>
                            <a:cxn ang="0">
                              <a:pos x="connsiteX301" y="connsiteY301"/>
                            </a:cxn>
                            <a:cxn ang="0">
                              <a:pos x="connsiteX302" y="connsiteY302"/>
                            </a:cxn>
                            <a:cxn ang="0">
                              <a:pos x="connsiteX303" y="connsiteY303"/>
                            </a:cxn>
                            <a:cxn ang="0">
                              <a:pos x="connsiteX304" y="connsiteY304"/>
                            </a:cxn>
                            <a:cxn ang="0">
                              <a:pos x="connsiteX305" y="connsiteY305"/>
                            </a:cxn>
                            <a:cxn ang="0">
                              <a:pos x="connsiteX306" y="connsiteY306"/>
                            </a:cxn>
                            <a:cxn ang="0">
                              <a:pos x="connsiteX307" y="connsiteY307"/>
                            </a:cxn>
                            <a:cxn ang="0">
                              <a:pos x="connsiteX308" y="connsiteY308"/>
                            </a:cxn>
                            <a:cxn ang="0">
                              <a:pos x="connsiteX309" y="connsiteY309"/>
                            </a:cxn>
                            <a:cxn ang="0">
                              <a:pos x="connsiteX310" y="connsiteY310"/>
                            </a:cxn>
                            <a:cxn ang="0">
                              <a:pos x="connsiteX311" y="connsiteY311"/>
                            </a:cxn>
                            <a:cxn ang="0">
                              <a:pos x="connsiteX312" y="connsiteY312"/>
                            </a:cxn>
                            <a:cxn ang="0">
                              <a:pos x="connsiteX313" y="connsiteY313"/>
                            </a:cxn>
                            <a:cxn ang="0">
                              <a:pos x="connsiteX314" y="connsiteY314"/>
                            </a:cxn>
                            <a:cxn ang="0">
                              <a:pos x="connsiteX315" y="connsiteY315"/>
                            </a:cxn>
                            <a:cxn ang="0">
                              <a:pos x="connsiteX316" y="connsiteY316"/>
                            </a:cxn>
                            <a:cxn ang="0">
                              <a:pos x="connsiteX317" y="connsiteY317"/>
                            </a:cxn>
                            <a:cxn ang="0">
                              <a:pos x="connsiteX318" y="connsiteY318"/>
                            </a:cxn>
                            <a:cxn ang="0">
                              <a:pos x="connsiteX319" y="connsiteY319"/>
                            </a:cxn>
                            <a:cxn ang="0">
                              <a:pos x="connsiteX320" y="connsiteY320"/>
                            </a:cxn>
                            <a:cxn ang="0">
                              <a:pos x="connsiteX321" y="connsiteY321"/>
                            </a:cxn>
                            <a:cxn ang="0">
                              <a:pos x="connsiteX322" y="connsiteY322"/>
                            </a:cxn>
                          </a:cxnLst>
                          <a:rect l="l" t="t" r="r" b="b"/>
                          <a:pathLst>
                            <a:path w="3501151" h="4983777">
                              <a:moveTo>
                                <a:pt x="26431" y="4632085"/>
                              </a:moveTo>
                              <a:cubicBezTo>
                                <a:pt x="175282" y="4594872"/>
                                <a:pt x="0" y="4645396"/>
                                <a:pt x="124905" y="4589882"/>
                              </a:cubicBezTo>
                              <a:cubicBezTo>
                                <a:pt x="152006" y="4577837"/>
                                <a:pt x="181176" y="4571125"/>
                                <a:pt x="209311" y="4561746"/>
                              </a:cubicBezTo>
                              <a:lnTo>
                                <a:pt x="251514" y="4547678"/>
                              </a:lnTo>
                              <a:lnTo>
                                <a:pt x="335920" y="4463272"/>
                              </a:lnTo>
                              <a:cubicBezTo>
                                <a:pt x="349988" y="4449204"/>
                                <a:pt x="359249" y="4427360"/>
                                <a:pt x="378123" y="4421069"/>
                              </a:cubicBezTo>
                              <a:lnTo>
                                <a:pt x="420326" y="4407002"/>
                              </a:lnTo>
                              <a:cubicBezTo>
                                <a:pt x="425015" y="4392934"/>
                                <a:pt x="423908" y="4375284"/>
                                <a:pt x="434394" y="4364798"/>
                              </a:cubicBezTo>
                              <a:cubicBezTo>
                                <a:pt x="458304" y="4340888"/>
                                <a:pt x="518800" y="4308528"/>
                                <a:pt x="518800" y="4308528"/>
                              </a:cubicBezTo>
                              <a:cubicBezTo>
                                <a:pt x="528178" y="4294460"/>
                                <a:pt x="536373" y="4279527"/>
                                <a:pt x="546935" y="4266325"/>
                              </a:cubicBezTo>
                              <a:cubicBezTo>
                                <a:pt x="555221" y="4255968"/>
                                <a:pt x="571260" y="4250893"/>
                                <a:pt x="575071" y="4238189"/>
                              </a:cubicBezTo>
                              <a:cubicBezTo>
                                <a:pt x="585934" y="4201978"/>
                                <a:pt x="581217" y="4162614"/>
                                <a:pt x="589138" y="4125648"/>
                              </a:cubicBezTo>
                              <a:cubicBezTo>
                                <a:pt x="595352" y="4096649"/>
                                <a:pt x="617274" y="4041242"/>
                                <a:pt x="617274" y="4041242"/>
                              </a:cubicBezTo>
                              <a:cubicBezTo>
                                <a:pt x="621963" y="3928700"/>
                                <a:pt x="623849" y="3816007"/>
                                <a:pt x="631342" y="3703617"/>
                              </a:cubicBezTo>
                              <a:cubicBezTo>
                                <a:pt x="633239" y="3675157"/>
                                <a:pt x="641639" y="3647484"/>
                                <a:pt x="645409" y="3619211"/>
                              </a:cubicBezTo>
                              <a:cubicBezTo>
                                <a:pt x="651021" y="3577121"/>
                                <a:pt x="653020" y="3534571"/>
                                <a:pt x="659477" y="3492602"/>
                              </a:cubicBezTo>
                              <a:cubicBezTo>
                                <a:pt x="664523" y="3459802"/>
                                <a:pt x="677109" y="3425639"/>
                                <a:pt x="687612" y="3394128"/>
                              </a:cubicBezTo>
                              <a:cubicBezTo>
                                <a:pt x="692301" y="3600454"/>
                                <a:pt x="677283" y="3808174"/>
                                <a:pt x="701680" y="4013106"/>
                              </a:cubicBezTo>
                              <a:cubicBezTo>
                                <a:pt x="704159" y="4033930"/>
                                <a:pt x="741841" y="3998396"/>
                                <a:pt x="757951" y="3984971"/>
                              </a:cubicBezTo>
                              <a:cubicBezTo>
                                <a:pt x="792506" y="3956176"/>
                                <a:pt x="782323" y="3936227"/>
                                <a:pt x="800154" y="3900565"/>
                              </a:cubicBezTo>
                              <a:cubicBezTo>
                                <a:pt x="817901" y="3865072"/>
                                <a:pt x="830255" y="3856396"/>
                                <a:pt x="856425" y="3830226"/>
                              </a:cubicBezTo>
                              <a:cubicBezTo>
                                <a:pt x="861114" y="3816158"/>
                                <a:pt x="862863" y="3800738"/>
                                <a:pt x="870492" y="3788023"/>
                              </a:cubicBezTo>
                              <a:cubicBezTo>
                                <a:pt x="877316" y="3776650"/>
                                <a:pt x="892696" y="3771751"/>
                                <a:pt x="898628" y="3759888"/>
                              </a:cubicBezTo>
                              <a:cubicBezTo>
                                <a:pt x="911891" y="3733362"/>
                                <a:pt x="910312" y="3700158"/>
                                <a:pt x="926763" y="3675482"/>
                              </a:cubicBezTo>
                              <a:cubicBezTo>
                                <a:pt x="945520" y="3647346"/>
                                <a:pt x="972341" y="3623154"/>
                                <a:pt x="983034" y="3591075"/>
                              </a:cubicBezTo>
                              <a:cubicBezTo>
                                <a:pt x="987723" y="3577007"/>
                                <a:pt x="989901" y="3561835"/>
                                <a:pt x="997102" y="3548872"/>
                              </a:cubicBezTo>
                              <a:cubicBezTo>
                                <a:pt x="1013524" y="3519313"/>
                                <a:pt x="1034615" y="3492601"/>
                                <a:pt x="1053372" y="3464466"/>
                              </a:cubicBezTo>
                              <a:lnTo>
                                <a:pt x="1081508" y="3422263"/>
                              </a:lnTo>
                              <a:cubicBezTo>
                                <a:pt x="1128792" y="3280403"/>
                                <a:pt x="1056639" y="3500468"/>
                                <a:pt x="1109643" y="3323789"/>
                              </a:cubicBezTo>
                              <a:cubicBezTo>
                                <a:pt x="1109653" y="3323754"/>
                                <a:pt x="1144806" y="3218299"/>
                                <a:pt x="1151846" y="3197180"/>
                              </a:cubicBezTo>
                              <a:lnTo>
                                <a:pt x="1165914" y="3154977"/>
                              </a:lnTo>
                              <a:lnTo>
                                <a:pt x="1179982" y="3112774"/>
                              </a:lnTo>
                              <a:cubicBezTo>
                                <a:pt x="1175293" y="3047125"/>
                                <a:pt x="1177352" y="2980641"/>
                                <a:pt x="1165914" y="2915826"/>
                              </a:cubicBezTo>
                              <a:cubicBezTo>
                                <a:pt x="1162976" y="2899176"/>
                                <a:pt x="1145339" y="2888745"/>
                                <a:pt x="1137778" y="2873623"/>
                              </a:cubicBezTo>
                              <a:cubicBezTo>
                                <a:pt x="1079535" y="2757137"/>
                                <a:pt x="1176209" y="2910166"/>
                                <a:pt x="1095575" y="2789217"/>
                              </a:cubicBezTo>
                              <a:cubicBezTo>
                                <a:pt x="1090886" y="2775149"/>
                                <a:pt x="1089137" y="2759729"/>
                                <a:pt x="1081508" y="2747014"/>
                              </a:cubicBezTo>
                              <a:cubicBezTo>
                                <a:pt x="1065137" y="2719728"/>
                                <a:pt x="1034172" y="2709912"/>
                                <a:pt x="1011169" y="2690743"/>
                              </a:cubicBezTo>
                              <a:cubicBezTo>
                                <a:pt x="995885" y="2678007"/>
                                <a:pt x="981702" y="2663824"/>
                                <a:pt x="968966" y="2648540"/>
                              </a:cubicBezTo>
                              <a:cubicBezTo>
                                <a:pt x="958142" y="2635552"/>
                                <a:pt x="953819" y="2617161"/>
                                <a:pt x="940831" y="2606337"/>
                              </a:cubicBezTo>
                              <a:cubicBezTo>
                                <a:pt x="924721" y="2592912"/>
                                <a:pt x="903835" y="2586463"/>
                                <a:pt x="884560" y="2578202"/>
                              </a:cubicBezTo>
                              <a:cubicBezTo>
                                <a:pt x="870930" y="2572361"/>
                                <a:pt x="855857" y="2570270"/>
                                <a:pt x="842357" y="2564134"/>
                              </a:cubicBezTo>
                              <a:cubicBezTo>
                                <a:pt x="804175" y="2546778"/>
                                <a:pt x="729815" y="2507863"/>
                                <a:pt x="729815" y="2507863"/>
                              </a:cubicBezTo>
                              <a:cubicBezTo>
                                <a:pt x="668958" y="2416576"/>
                                <a:pt x="743238" y="2507494"/>
                                <a:pt x="645409" y="2451592"/>
                              </a:cubicBezTo>
                              <a:cubicBezTo>
                                <a:pt x="608473" y="2430486"/>
                                <a:pt x="599606" y="2397854"/>
                                <a:pt x="575071" y="2367186"/>
                              </a:cubicBezTo>
                              <a:cubicBezTo>
                                <a:pt x="566785" y="2356829"/>
                                <a:pt x="558798" y="2344982"/>
                                <a:pt x="546935" y="2339051"/>
                              </a:cubicBezTo>
                              <a:cubicBezTo>
                                <a:pt x="529642" y="2330405"/>
                                <a:pt x="509422" y="2329672"/>
                                <a:pt x="490665" y="2324983"/>
                              </a:cubicBezTo>
                              <a:cubicBezTo>
                                <a:pt x="481286" y="2315605"/>
                                <a:pt x="472886" y="2305133"/>
                                <a:pt x="462529" y="2296848"/>
                              </a:cubicBezTo>
                              <a:cubicBezTo>
                                <a:pt x="402124" y="2248524"/>
                                <a:pt x="397206" y="2276235"/>
                                <a:pt x="335920" y="2184306"/>
                              </a:cubicBezTo>
                              <a:cubicBezTo>
                                <a:pt x="317163" y="2156171"/>
                                <a:pt x="303559" y="2123810"/>
                                <a:pt x="279649" y="2099900"/>
                              </a:cubicBezTo>
                              <a:cubicBezTo>
                                <a:pt x="251514" y="2071765"/>
                                <a:pt x="217314" y="2048601"/>
                                <a:pt x="195243" y="2015494"/>
                              </a:cubicBezTo>
                              <a:lnTo>
                                <a:pt x="138972" y="1931088"/>
                              </a:lnTo>
                              <a:cubicBezTo>
                                <a:pt x="134283" y="1917020"/>
                                <a:pt x="112567" y="1880660"/>
                                <a:pt x="124905" y="1888885"/>
                              </a:cubicBezTo>
                              <a:cubicBezTo>
                                <a:pt x="163489" y="1914607"/>
                                <a:pt x="207703" y="1936112"/>
                                <a:pt x="237446" y="1973291"/>
                              </a:cubicBezTo>
                              <a:cubicBezTo>
                                <a:pt x="248008" y="1986493"/>
                                <a:pt x="253627" y="2003539"/>
                                <a:pt x="265582" y="2015494"/>
                              </a:cubicBezTo>
                              <a:cubicBezTo>
                                <a:pt x="277537" y="2027449"/>
                                <a:pt x="294583" y="2033067"/>
                                <a:pt x="307785" y="2043629"/>
                              </a:cubicBezTo>
                              <a:cubicBezTo>
                                <a:pt x="318142" y="2051915"/>
                                <a:pt x="324547" y="2064941"/>
                                <a:pt x="335920" y="2071765"/>
                              </a:cubicBezTo>
                              <a:cubicBezTo>
                                <a:pt x="348635" y="2079394"/>
                                <a:pt x="364493" y="2079991"/>
                                <a:pt x="378123" y="2085832"/>
                              </a:cubicBezTo>
                              <a:cubicBezTo>
                                <a:pt x="416973" y="2102482"/>
                                <a:pt x="493802" y="2145240"/>
                                <a:pt x="518800" y="2170238"/>
                              </a:cubicBezTo>
                              <a:lnTo>
                                <a:pt x="603206" y="2254645"/>
                              </a:lnTo>
                              <a:cubicBezTo>
                                <a:pt x="617274" y="2268713"/>
                                <a:pt x="627615" y="2287951"/>
                                <a:pt x="645409" y="2296848"/>
                              </a:cubicBezTo>
                              <a:cubicBezTo>
                                <a:pt x="716802" y="2332544"/>
                                <a:pt x="684231" y="2313351"/>
                                <a:pt x="743883" y="2353118"/>
                              </a:cubicBezTo>
                              <a:cubicBezTo>
                                <a:pt x="761692" y="2406546"/>
                                <a:pt x="771188" y="2456005"/>
                                <a:pt x="842357" y="2479728"/>
                              </a:cubicBezTo>
                              <a:lnTo>
                                <a:pt x="926763" y="2507863"/>
                              </a:lnTo>
                              <a:cubicBezTo>
                                <a:pt x="936141" y="2493795"/>
                                <a:pt x="948961" y="2481491"/>
                                <a:pt x="954898" y="2465660"/>
                              </a:cubicBezTo>
                              <a:cubicBezTo>
                                <a:pt x="987609" y="2378432"/>
                                <a:pt x="960413" y="2214083"/>
                                <a:pt x="954898" y="2156171"/>
                              </a:cubicBezTo>
                              <a:cubicBezTo>
                                <a:pt x="953065" y="2136924"/>
                                <a:pt x="949477" y="2117193"/>
                                <a:pt x="940831" y="2099900"/>
                              </a:cubicBezTo>
                              <a:cubicBezTo>
                                <a:pt x="844082" y="1906401"/>
                                <a:pt x="909397" y="2090003"/>
                                <a:pt x="870492" y="1973291"/>
                              </a:cubicBezTo>
                              <a:cubicBezTo>
                                <a:pt x="865803" y="1902952"/>
                                <a:pt x="850571" y="1832526"/>
                                <a:pt x="856425" y="1762275"/>
                              </a:cubicBezTo>
                              <a:cubicBezTo>
                                <a:pt x="857829" y="1745426"/>
                                <a:pt x="876999" y="1789356"/>
                                <a:pt x="884560" y="1804478"/>
                              </a:cubicBezTo>
                              <a:cubicBezTo>
                                <a:pt x="891192" y="1817741"/>
                                <a:pt x="891996" y="1833419"/>
                                <a:pt x="898628" y="1846682"/>
                              </a:cubicBezTo>
                              <a:cubicBezTo>
                                <a:pt x="906189" y="1861804"/>
                                <a:pt x="919202" y="1873763"/>
                                <a:pt x="926763" y="1888885"/>
                              </a:cubicBezTo>
                              <a:cubicBezTo>
                                <a:pt x="938585" y="1912528"/>
                                <a:pt x="948135" y="1964815"/>
                                <a:pt x="954898" y="1987358"/>
                              </a:cubicBezTo>
                              <a:cubicBezTo>
                                <a:pt x="963420" y="2015765"/>
                                <a:pt x="975841" y="2042993"/>
                                <a:pt x="983034" y="2071765"/>
                              </a:cubicBezTo>
                              <a:cubicBezTo>
                                <a:pt x="987723" y="2090522"/>
                                <a:pt x="991546" y="2109516"/>
                                <a:pt x="997102" y="2128035"/>
                              </a:cubicBezTo>
                              <a:cubicBezTo>
                                <a:pt x="1005624" y="2156442"/>
                                <a:pt x="1008786" y="2187765"/>
                                <a:pt x="1025237" y="2212442"/>
                              </a:cubicBezTo>
                              <a:cubicBezTo>
                                <a:pt x="1105868" y="2333390"/>
                                <a:pt x="1009197" y="2180363"/>
                                <a:pt x="1067440" y="2296848"/>
                              </a:cubicBezTo>
                              <a:cubicBezTo>
                                <a:pt x="1075001" y="2311970"/>
                                <a:pt x="1088014" y="2323929"/>
                                <a:pt x="1095575" y="2339051"/>
                              </a:cubicBezTo>
                              <a:cubicBezTo>
                                <a:pt x="1109995" y="2367890"/>
                                <a:pt x="1118360" y="2424837"/>
                                <a:pt x="1123711" y="2451592"/>
                              </a:cubicBezTo>
                              <a:cubicBezTo>
                                <a:pt x="1114332" y="2479727"/>
                                <a:pt x="1089759" y="2506917"/>
                                <a:pt x="1095575" y="2535998"/>
                              </a:cubicBezTo>
                              <a:cubicBezTo>
                                <a:pt x="1097055" y="2543398"/>
                                <a:pt x="1117088" y="2649363"/>
                                <a:pt x="1123711" y="2662608"/>
                              </a:cubicBezTo>
                              <a:cubicBezTo>
                                <a:pt x="1138833" y="2692853"/>
                                <a:pt x="1147903" y="2736321"/>
                                <a:pt x="1179982" y="2747014"/>
                              </a:cubicBezTo>
                              <a:lnTo>
                                <a:pt x="1222185" y="2761082"/>
                              </a:lnTo>
                              <a:cubicBezTo>
                                <a:pt x="1226874" y="2775150"/>
                                <a:pt x="1221572" y="2801188"/>
                                <a:pt x="1236252" y="2803285"/>
                              </a:cubicBezTo>
                              <a:cubicBezTo>
                                <a:pt x="1265611" y="2807479"/>
                                <a:pt x="1320658" y="2775149"/>
                                <a:pt x="1320658" y="2775149"/>
                              </a:cubicBezTo>
                              <a:cubicBezTo>
                                <a:pt x="1325347" y="2761081"/>
                                <a:pt x="1327525" y="2745909"/>
                                <a:pt x="1334726" y="2732946"/>
                              </a:cubicBezTo>
                              <a:cubicBezTo>
                                <a:pt x="1351148" y="2703387"/>
                                <a:pt x="1372240" y="2676675"/>
                                <a:pt x="1390997" y="2648540"/>
                              </a:cubicBezTo>
                              <a:cubicBezTo>
                                <a:pt x="1400375" y="2634472"/>
                                <a:pt x="1411571" y="2621459"/>
                                <a:pt x="1419132" y="2606337"/>
                              </a:cubicBezTo>
                              <a:cubicBezTo>
                                <a:pt x="1428511" y="2587580"/>
                                <a:pt x="1439007" y="2569341"/>
                                <a:pt x="1447268" y="2550066"/>
                              </a:cubicBezTo>
                              <a:cubicBezTo>
                                <a:pt x="1453109" y="2536436"/>
                                <a:pt x="1453706" y="2520578"/>
                                <a:pt x="1461335" y="2507863"/>
                              </a:cubicBezTo>
                              <a:cubicBezTo>
                                <a:pt x="1468159" y="2496490"/>
                                <a:pt x="1481513" y="2490339"/>
                                <a:pt x="1489471" y="2479728"/>
                              </a:cubicBezTo>
                              <a:cubicBezTo>
                                <a:pt x="1509760" y="2452677"/>
                                <a:pt x="1545742" y="2395322"/>
                                <a:pt x="1545742" y="2395322"/>
                              </a:cubicBezTo>
                              <a:lnTo>
                                <a:pt x="1573877" y="2310915"/>
                              </a:lnTo>
                              <a:lnTo>
                                <a:pt x="1587945" y="2268712"/>
                              </a:lnTo>
                              <a:cubicBezTo>
                                <a:pt x="1584077" y="2241633"/>
                                <a:pt x="1571488" y="2111577"/>
                                <a:pt x="1545742" y="2085832"/>
                              </a:cubicBezTo>
                              <a:lnTo>
                                <a:pt x="1517606" y="2057697"/>
                              </a:lnTo>
                              <a:cubicBezTo>
                                <a:pt x="1512917" y="2043629"/>
                                <a:pt x="1503538" y="2030323"/>
                                <a:pt x="1503538" y="2015494"/>
                              </a:cubicBezTo>
                              <a:cubicBezTo>
                                <a:pt x="1503538" y="1855619"/>
                                <a:pt x="1508002" y="1749563"/>
                                <a:pt x="1531674" y="1607531"/>
                              </a:cubicBezTo>
                              <a:cubicBezTo>
                                <a:pt x="1535605" y="1583946"/>
                                <a:pt x="1539451" y="1560260"/>
                                <a:pt x="1545742" y="1537192"/>
                              </a:cubicBezTo>
                              <a:cubicBezTo>
                                <a:pt x="1553545" y="1508580"/>
                                <a:pt x="1552906" y="1473757"/>
                                <a:pt x="1573877" y="1452786"/>
                              </a:cubicBezTo>
                              <a:lnTo>
                                <a:pt x="1658283" y="1368380"/>
                              </a:lnTo>
                              <a:cubicBezTo>
                                <a:pt x="1672351" y="1354312"/>
                                <a:pt x="1683933" y="1337212"/>
                                <a:pt x="1700486" y="1326177"/>
                              </a:cubicBezTo>
                              <a:cubicBezTo>
                                <a:pt x="1714554" y="1316799"/>
                                <a:pt x="1729487" y="1308604"/>
                                <a:pt x="1742689" y="1298042"/>
                              </a:cubicBezTo>
                              <a:cubicBezTo>
                                <a:pt x="1753046" y="1289756"/>
                                <a:pt x="1784088" y="1269906"/>
                                <a:pt x="1770825" y="1269906"/>
                              </a:cubicBezTo>
                              <a:cubicBezTo>
                                <a:pt x="1753918" y="1269906"/>
                                <a:pt x="1742690" y="1288663"/>
                                <a:pt x="1728622" y="1298042"/>
                              </a:cubicBezTo>
                              <a:cubicBezTo>
                                <a:pt x="1684034" y="1364922"/>
                                <a:pt x="1705833" y="1324204"/>
                                <a:pt x="1672351" y="1424651"/>
                              </a:cubicBezTo>
                              <a:lnTo>
                                <a:pt x="1658283" y="1466854"/>
                              </a:lnTo>
                              <a:lnTo>
                                <a:pt x="1644215" y="1509057"/>
                              </a:lnTo>
                              <a:cubicBezTo>
                                <a:pt x="1639526" y="1541882"/>
                                <a:pt x="1635190" y="1574759"/>
                                <a:pt x="1630148" y="1607531"/>
                              </a:cubicBezTo>
                              <a:cubicBezTo>
                                <a:pt x="1625811" y="1635723"/>
                                <a:pt x="1619230" y="1663588"/>
                                <a:pt x="1616080" y="1691937"/>
                              </a:cubicBezTo>
                              <a:cubicBezTo>
                                <a:pt x="1605156" y="1790251"/>
                                <a:pt x="1587945" y="1987358"/>
                                <a:pt x="1587945" y="1987358"/>
                              </a:cubicBezTo>
                              <a:cubicBezTo>
                                <a:pt x="1592634" y="2043629"/>
                                <a:pt x="1590181" y="2100958"/>
                                <a:pt x="1602012" y="2156171"/>
                              </a:cubicBezTo>
                              <a:cubicBezTo>
                                <a:pt x="1604791" y="2169140"/>
                                <a:pt x="1617018" y="2182430"/>
                                <a:pt x="1630148" y="2184306"/>
                              </a:cubicBezTo>
                              <a:cubicBezTo>
                                <a:pt x="1653818" y="2187687"/>
                                <a:pt x="1677040" y="2174927"/>
                                <a:pt x="1700486" y="2170238"/>
                              </a:cubicBezTo>
                              <a:cubicBezTo>
                                <a:pt x="1709865" y="2160860"/>
                                <a:pt x="1720664" y="2152714"/>
                                <a:pt x="1728622" y="2142103"/>
                              </a:cubicBezTo>
                              <a:cubicBezTo>
                                <a:pt x="1748911" y="2115052"/>
                                <a:pt x="1784892" y="2057697"/>
                                <a:pt x="1784892" y="2057697"/>
                              </a:cubicBezTo>
                              <a:cubicBezTo>
                                <a:pt x="1789581" y="2038940"/>
                                <a:pt x="1790313" y="2018719"/>
                                <a:pt x="1798960" y="2001426"/>
                              </a:cubicBezTo>
                              <a:cubicBezTo>
                                <a:pt x="1814082" y="1971181"/>
                                <a:pt x="1836474" y="1945155"/>
                                <a:pt x="1855231" y="1917020"/>
                              </a:cubicBezTo>
                              <a:cubicBezTo>
                                <a:pt x="1890724" y="1863780"/>
                                <a:pt x="1871410" y="1886773"/>
                                <a:pt x="1911502" y="1846682"/>
                              </a:cubicBezTo>
                              <a:cubicBezTo>
                                <a:pt x="1951887" y="1685132"/>
                                <a:pt x="1895415" y="1884218"/>
                                <a:pt x="1953705" y="1748208"/>
                              </a:cubicBezTo>
                              <a:cubicBezTo>
                                <a:pt x="2008210" y="1621030"/>
                                <a:pt x="1925271" y="1755687"/>
                                <a:pt x="1995908" y="1649734"/>
                              </a:cubicBezTo>
                              <a:cubicBezTo>
                                <a:pt x="2000597" y="1635666"/>
                                <a:pt x="2003343" y="1620794"/>
                                <a:pt x="2009975" y="1607531"/>
                              </a:cubicBezTo>
                              <a:cubicBezTo>
                                <a:pt x="2017536" y="1592409"/>
                                <a:pt x="2031244" y="1580778"/>
                                <a:pt x="2038111" y="1565328"/>
                              </a:cubicBezTo>
                              <a:cubicBezTo>
                                <a:pt x="2105077" y="1414655"/>
                                <a:pt x="2030706" y="1534233"/>
                                <a:pt x="2094382" y="1438718"/>
                              </a:cubicBezTo>
                              <a:cubicBezTo>
                                <a:pt x="2103760" y="1410583"/>
                                <a:pt x="2127393" y="1383566"/>
                                <a:pt x="2122517" y="1354312"/>
                              </a:cubicBezTo>
                              <a:cubicBezTo>
                                <a:pt x="2117828" y="1326177"/>
                                <a:pt x="2119420" y="1296235"/>
                                <a:pt x="2108449" y="1269906"/>
                              </a:cubicBezTo>
                              <a:cubicBezTo>
                                <a:pt x="2095443" y="1238693"/>
                                <a:pt x="2070935" y="1213635"/>
                                <a:pt x="2052178" y="1185500"/>
                              </a:cubicBezTo>
                              <a:lnTo>
                                <a:pt x="2024043" y="1143297"/>
                              </a:lnTo>
                              <a:cubicBezTo>
                                <a:pt x="2014665" y="1129229"/>
                                <a:pt x="2001255" y="1117134"/>
                                <a:pt x="1995908" y="1101094"/>
                              </a:cubicBezTo>
                              <a:cubicBezTo>
                                <a:pt x="1960548" y="995015"/>
                                <a:pt x="2008246" y="1125770"/>
                                <a:pt x="1953705" y="1016688"/>
                              </a:cubicBezTo>
                              <a:cubicBezTo>
                                <a:pt x="1943614" y="996505"/>
                                <a:pt x="1930077" y="936245"/>
                                <a:pt x="1925569" y="918214"/>
                              </a:cubicBezTo>
                              <a:cubicBezTo>
                                <a:pt x="1930258" y="833808"/>
                                <a:pt x="1932313" y="749214"/>
                                <a:pt x="1939637" y="664995"/>
                              </a:cubicBezTo>
                              <a:cubicBezTo>
                                <a:pt x="1941708" y="641175"/>
                                <a:pt x="1949428" y="618182"/>
                                <a:pt x="1953705" y="594657"/>
                              </a:cubicBezTo>
                              <a:cubicBezTo>
                                <a:pt x="1958807" y="566594"/>
                                <a:pt x="1960854" y="537923"/>
                                <a:pt x="1967772" y="510251"/>
                              </a:cubicBezTo>
                              <a:cubicBezTo>
                                <a:pt x="1974965" y="481479"/>
                                <a:pt x="1986530" y="453980"/>
                                <a:pt x="1995908" y="425845"/>
                              </a:cubicBezTo>
                              <a:lnTo>
                                <a:pt x="2009975" y="383642"/>
                              </a:lnTo>
                              <a:cubicBezTo>
                                <a:pt x="2041898" y="287871"/>
                                <a:pt x="2001729" y="405630"/>
                                <a:pt x="2052178" y="271100"/>
                              </a:cubicBezTo>
                              <a:cubicBezTo>
                                <a:pt x="2057385" y="257216"/>
                                <a:pt x="2059614" y="242160"/>
                                <a:pt x="2066246" y="228897"/>
                              </a:cubicBezTo>
                              <a:cubicBezTo>
                                <a:pt x="2073807" y="213775"/>
                                <a:pt x="2085003" y="200762"/>
                                <a:pt x="2094382" y="186694"/>
                              </a:cubicBezTo>
                              <a:cubicBezTo>
                                <a:pt x="2129740" y="80616"/>
                                <a:pt x="2082044" y="211370"/>
                                <a:pt x="2136585" y="102288"/>
                              </a:cubicBezTo>
                              <a:cubicBezTo>
                                <a:pt x="2143217" y="89025"/>
                                <a:pt x="2144020" y="73348"/>
                                <a:pt x="2150652" y="60085"/>
                              </a:cubicBezTo>
                              <a:cubicBezTo>
                                <a:pt x="2158213" y="44963"/>
                                <a:pt x="2195695" y="17882"/>
                                <a:pt x="2178788" y="17882"/>
                              </a:cubicBezTo>
                              <a:cubicBezTo>
                                <a:pt x="2158893" y="17882"/>
                                <a:pt x="2150653" y="46017"/>
                                <a:pt x="2136585" y="60085"/>
                              </a:cubicBezTo>
                              <a:cubicBezTo>
                                <a:pt x="2076310" y="240906"/>
                                <a:pt x="2152185" y="0"/>
                                <a:pt x="2108449" y="510251"/>
                              </a:cubicBezTo>
                              <a:cubicBezTo>
                                <a:pt x="2103509" y="567886"/>
                                <a:pt x="2080494" y="594387"/>
                                <a:pt x="2052178" y="636860"/>
                              </a:cubicBezTo>
                              <a:lnTo>
                                <a:pt x="2024043" y="721266"/>
                              </a:lnTo>
                              <a:lnTo>
                                <a:pt x="2009975" y="763469"/>
                              </a:lnTo>
                              <a:cubicBezTo>
                                <a:pt x="2018915" y="870742"/>
                                <a:pt x="1994678" y="908771"/>
                                <a:pt x="2052178" y="974485"/>
                              </a:cubicBezTo>
                              <a:cubicBezTo>
                                <a:pt x="2074013" y="999439"/>
                                <a:pt x="2104124" y="1017234"/>
                                <a:pt x="2122517" y="1044823"/>
                              </a:cubicBezTo>
                              <a:lnTo>
                                <a:pt x="2178788" y="1129229"/>
                              </a:lnTo>
                              <a:cubicBezTo>
                                <a:pt x="2187891" y="1183851"/>
                                <a:pt x="2169643" y="1227703"/>
                                <a:pt x="2235058" y="1227703"/>
                              </a:cubicBezTo>
                              <a:cubicBezTo>
                                <a:pt x="2249887" y="1227703"/>
                                <a:pt x="2263194" y="1218324"/>
                                <a:pt x="2277262" y="1213635"/>
                              </a:cubicBezTo>
                              <a:cubicBezTo>
                                <a:pt x="2286640" y="1199567"/>
                                <a:pt x="2297836" y="1186554"/>
                                <a:pt x="2305397" y="1171432"/>
                              </a:cubicBezTo>
                              <a:cubicBezTo>
                                <a:pt x="2333330" y="1115565"/>
                                <a:pt x="2301527" y="1138859"/>
                                <a:pt x="2347600" y="1087026"/>
                              </a:cubicBezTo>
                              <a:cubicBezTo>
                                <a:pt x="2374035" y="1057287"/>
                                <a:pt x="2403871" y="1030755"/>
                                <a:pt x="2432006" y="1002620"/>
                              </a:cubicBezTo>
                              <a:cubicBezTo>
                                <a:pt x="2441385" y="993242"/>
                                <a:pt x="2452785" y="985521"/>
                                <a:pt x="2460142" y="974485"/>
                              </a:cubicBezTo>
                              <a:cubicBezTo>
                                <a:pt x="2478899" y="946349"/>
                                <a:pt x="2492501" y="913988"/>
                                <a:pt x="2516412" y="890078"/>
                              </a:cubicBezTo>
                              <a:cubicBezTo>
                                <a:pt x="2598706" y="807785"/>
                                <a:pt x="2559162" y="838133"/>
                                <a:pt x="2628954" y="791605"/>
                              </a:cubicBezTo>
                              <a:cubicBezTo>
                                <a:pt x="2658132" y="704072"/>
                                <a:pt x="2618533" y="785353"/>
                                <a:pt x="2685225" y="735334"/>
                              </a:cubicBezTo>
                              <a:cubicBezTo>
                                <a:pt x="2814540" y="638347"/>
                                <a:pt x="2702421" y="682708"/>
                                <a:pt x="2797766" y="650928"/>
                              </a:cubicBezTo>
                              <a:cubicBezTo>
                                <a:pt x="2903719" y="580291"/>
                                <a:pt x="2769062" y="663230"/>
                                <a:pt x="2896240" y="608725"/>
                              </a:cubicBezTo>
                              <a:cubicBezTo>
                                <a:pt x="3022120" y="554777"/>
                                <a:pt x="2820637" y="600222"/>
                                <a:pt x="3022849" y="566522"/>
                              </a:cubicBezTo>
                              <a:cubicBezTo>
                                <a:pt x="3036917" y="561833"/>
                                <a:pt x="3050223" y="552454"/>
                                <a:pt x="3065052" y="552454"/>
                              </a:cubicBezTo>
                              <a:cubicBezTo>
                                <a:pt x="3429973" y="552454"/>
                                <a:pt x="3339250" y="526625"/>
                                <a:pt x="3501151" y="580589"/>
                              </a:cubicBezTo>
                              <a:cubicBezTo>
                                <a:pt x="3491772" y="589968"/>
                                <a:pt x="3486213" y="607405"/>
                                <a:pt x="3473015" y="608725"/>
                              </a:cubicBezTo>
                              <a:cubicBezTo>
                                <a:pt x="3435397" y="612487"/>
                                <a:pt x="3398280" y="594657"/>
                                <a:pt x="3360474" y="594657"/>
                              </a:cubicBezTo>
                              <a:cubicBezTo>
                                <a:pt x="3304008" y="594657"/>
                                <a:pt x="3247933" y="604036"/>
                                <a:pt x="3191662" y="608725"/>
                              </a:cubicBezTo>
                              <a:lnTo>
                                <a:pt x="3065052" y="650928"/>
                              </a:lnTo>
                              <a:lnTo>
                                <a:pt x="3022849" y="664995"/>
                              </a:lnTo>
                              <a:cubicBezTo>
                                <a:pt x="3013471" y="674374"/>
                                <a:pt x="3006087" y="686307"/>
                                <a:pt x="2994714" y="693131"/>
                              </a:cubicBezTo>
                              <a:cubicBezTo>
                                <a:pt x="2971004" y="707357"/>
                                <a:pt x="2900655" y="716225"/>
                                <a:pt x="2882172" y="721266"/>
                              </a:cubicBezTo>
                              <a:cubicBezTo>
                                <a:pt x="2853560" y="729069"/>
                                <a:pt x="2825901" y="740024"/>
                                <a:pt x="2797766" y="749402"/>
                              </a:cubicBezTo>
                              <a:lnTo>
                                <a:pt x="2755563" y="763469"/>
                              </a:lnTo>
                              <a:cubicBezTo>
                                <a:pt x="2658819" y="827965"/>
                                <a:pt x="2703236" y="809047"/>
                                <a:pt x="2628954" y="833808"/>
                              </a:cubicBezTo>
                              <a:cubicBezTo>
                                <a:pt x="2619575" y="847876"/>
                                <a:pt x="2612773" y="864056"/>
                                <a:pt x="2600818" y="876011"/>
                              </a:cubicBezTo>
                              <a:cubicBezTo>
                                <a:pt x="2527702" y="949126"/>
                                <a:pt x="2586164" y="862676"/>
                                <a:pt x="2530480" y="932282"/>
                              </a:cubicBezTo>
                              <a:cubicBezTo>
                                <a:pt x="2519918" y="945484"/>
                                <a:pt x="2512907" y="961283"/>
                                <a:pt x="2502345" y="974485"/>
                              </a:cubicBezTo>
                              <a:cubicBezTo>
                                <a:pt x="2494059" y="984842"/>
                                <a:pt x="2482495" y="992263"/>
                                <a:pt x="2474209" y="1002620"/>
                              </a:cubicBezTo>
                              <a:cubicBezTo>
                                <a:pt x="2463647" y="1015822"/>
                                <a:pt x="2457077" y="1031986"/>
                                <a:pt x="2446074" y="1044823"/>
                              </a:cubicBezTo>
                              <a:cubicBezTo>
                                <a:pt x="2428811" y="1064963"/>
                                <a:pt x="2404517" y="1079023"/>
                                <a:pt x="2389803" y="1101094"/>
                              </a:cubicBezTo>
                              <a:cubicBezTo>
                                <a:pt x="2380425" y="1115162"/>
                                <a:pt x="2369229" y="1128175"/>
                                <a:pt x="2361668" y="1143297"/>
                              </a:cubicBezTo>
                              <a:cubicBezTo>
                                <a:pt x="2355036" y="1156560"/>
                                <a:pt x="2355825" y="1173162"/>
                                <a:pt x="2347600" y="1185500"/>
                              </a:cubicBezTo>
                              <a:cubicBezTo>
                                <a:pt x="2336564" y="1202053"/>
                                <a:pt x="2319465" y="1213635"/>
                                <a:pt x="2305397" y="1227703"/>
                              </a:cubicBezTo>
                              <a:cubicBezTo>
                                <a:pt x="2299022" y="1253203"/>
                                <a:pt x="2274609" y="1356965"/>
                                <a:pt x="2263194" y="1368380"/>
                              </a:cubicBezTo>
                              <a:cubicBezTo>
                                <a:pt x="2239808" y="1391766"/>
                                <a:pt x="2221120" y="1406773"/>
                                <a:pt x="2206923" y="1438718"/>
                              </a:cubicBezTo>
                              <a:cubicBezTo>
                                <a:pt x="2194878" y="1465819"/>
                                <a:pt x="2199759" y="1502154"/>
                                <a:pt x="2178788" y="1523125"/>
                              </a:cubicBezTo>
                              <a:cubicBezTo>
                                <a:pt x="2155401" y="1546511"/>
                                <a:pt x="2136715" y="1561518"/>
                                <a:pt x="2122517" y="1593463"/>
                              </a:cubicBezTo>
                              <a:cubicBezTo>
                                <a:pt x="2110472" y="1620564"/>
                                <a:pt x="2064906" y="1681144"/>
                                <a:pt x="2094382" y="1677869"/>
                              </a:cubicBezTo>
                              <a:lnTo>
                                <a:pt x="2220991" y="1663802"/>
                              </a:lnTo>
                              <a:cubicBezTo>
                                <a:pt x="2258505" y="1654423"/>
                                <a:pt x="2296848" y="1647894"/>
                                <a:pt x="2333532" y="1635666"/>
                              </a:cubicBezTo>
                              <a:lnTo>
                                <a:pt x="2417938" y="1607531"/>
                              </a:lnTo>
                              <a:lnTo>
                                <a:pt x="2488277" y="1537192"/>
                              </a:lnTo>
                              <a:cubicBezTo>
                                <a:pt x="2524690" y="1500779"/>
                                <a:pt x="2564408" y="1455543"/>
                                <a:pt x="2614886" y="1438718"/>
                              </a:cubicBezTo>
                              <a:lnTo>
                                <a:pt x="2657089" y="1424651"/>
                              </a:lnTo>
                              <a:cubicBezTo>
                                <a:pt x="2666468" y="1415272"/>
                                <a:pt x="2673362" y="1402447"/>
                                <a:pt x="2685225" y="1396515"/>
                              </a:cubicBezTo>
                              <a:cubicBezTo>
                                <a:pt x="2702518" y="1387869"/>
                                <a:pt x="2722905" y="1387759"/>
                                <a:pt x="2741495" y="1382448"/>
                              </a:cubicBezTo>
                              <a:cubicBezTo>
                                <a:pt x="2789790" y="1368649"/>
                                <a:pt x="2789955" y="1365252"/>
                                <a:pt x="2839969" y="1340245"/>
                              </a:cubicBezTo>
                              <a:cubicBezTo>
                                <a:pt x="2849348" y="1330866"/>
                                <a:pt x="2856242" y="1318041"/>
                                <a:pt x="2868105" y="1312109"/>
                              </a:cubicBezTo>
                              <a:cubicBezTo>
                                <a:pt x="2894631" y="1298846"/>
                                <a:pt x="2924376" y="1293352"/>
                                <a:pt x="2952511" y="1283974"/>
                              </a:cubicBezTo>
                              <a:lnTo>
                                <a:pt x="2994714" y="1269906"/>
                              </a:lnTo>
                              <a:cubicBezTo>
                                <a:pt x="3008782" y="1265217"/>
                                <a:pt x="3049255" y="1247612"/>
                                <a:pt x="3036917" y="1255838"/>
                              </a:cubicBezTo>
                              <a:lnTo>
                                <a:pt x="2994714" y="1283974"/>
                              </a:lnTo>
                              <a:cubicBezTo>
                                <a:pt x="2946479" y="1356325"/>
                                <a:pt x="2991366" y="1300719"/>
                                <a:pt x="2924375" y="1354312"/>
                              </a:cubicBezTo>
                              <a:cubicBezTo>
                                <a:pt x="2914018" y="1362598"/>
                                <a:pt x="2906851" y="1374490"/>
                                <a:pt x="2896240" y="1382448"/>
                              </a:cubicBezTo>
                              <a:cubicBezTo>
                                <a:pt x="2818847" y="1440493"/>
                                <a:pt x="2835427" y="1430854"/>
                                <a:pt x="2769631" y="1452786"/>
                              </a:cubicBezTo>
                              <a:cubicBezTo>
                                <a:pt x="2743461" y="1478956"/>
                                <a:pt x="2734785" y="1491310"/>
                                <a:pt x="2699292" y="1509057"/>
                              </a:cubicBezTo>
                              <a:cubicBezTo>
                                <a:pt x="2686029" y="1515689"/>
                                <a:pt x="2670052" y="1515924"/>
                                <a:pt x="2657089" y="1523125"/>
                              </a:cubicBezTo>
                              <a:cubicBezTo>
                                <a:pt x="2627530" y="1539547"/>
                                <a:pt x="2604762" y="1568702"/>
                                <a:pt x="2572683" y="1579395"/>
                              </a:cubicBezTo>
                              <a:cubicBezTo>
                                <a:pt x="2558615" y="1584084"/>
                                <a:pt x="2544110" y="1587622"/>
                                <a:pt x="2530480" y="1593463"/>
                              </a:cubicBezTo>
                              <a:cubicBezTo>
                                <a:pt x="2445447" y="1629906"/>
                                <a:pt x="2502655" y="1609363"/>
                                <a:pt x="2432006" y="1649734"/>
                              </a:cubicBezTo>
                              <a:cubicBezTo>
                                <a:pt x="2413798" y="1660138"/>
                                <a:pt x="2394492" y="1668491"/>
                                <a:pt x="2375735" y="1677869"/>
                              </a:cubicBezTo>
                              <a:cubicBezTo>
                                <a:pt x="2366357" y="1687248"/>
                                <a:pt x="2358973" y="1699181"/>
                                <a:pt x="2347600" y="1706005"/>
                              </a:cubicBezTo>
                              <a:cubicBezTo>
                                <a:pt x="2318855" y="1723252"/>
                                <a:pt x="2242087" y="1728866"/>
                                <a:pt x="2220991" y="1734140"/>
                              </a:cubicBezTo>
                              <a:cubicBezTo>
                                <a:pt x="2192219" y="1741333"/>
                                <a:pt x="2164720" y="1752897"/>
                                <a:pt x="2136585" y="1762275"/>
                              </a:cubicBezTo>
                              <a:lnTo>
                                <a:pt x="2094382" y="1776343"/>
                              </a:lnTo>
                              <a:lnTo>
                                <a:pt x="2052178" y="1790411"/>
                              </a:lnTo>
                              <a:cubicBezTo>
                                <a:pt x="2042800" y="1809168"/>
                                <a:pt x="2036232" y="1829617"/>
                                <a:pt x="2024043" y="1846682"/>
                              </a:cubicBezTo>
                              <a:cubicBezTo>
                                <a:pt x="2012480" y="1862871"/>
                                <a:pt x="1996945" y="1875938"/>
                                <a:pt x="1981840" y="1888885"/>
                              </a:cubicBezTo>
                              <a:cubicBezTo>
                                <a:pt x="1930707" y="1932714"/>
                                <a:pt x="1926939" y="1930403"/>
                                <a:pt x="1869298" y="1959223"/>
                              </a:cubicBezTo>
                              <a:cubicBezTo>
                                <a:pt x="1809535" y="2018986"/>
                                <a:pt x="1835699" y="1978346"/>
                                <a:pt x="1813028" y="2057697"/>
                              </a:cubicBezTo>
                              <a:cubicBezTo>
                                <a:pt x="1808954" y="2071955"/>
                                <a:pt x="1788475" y="2089415"/>
                                <a:pt x="1798960" y="2099900"/>
                              </a:cubicBezTo>
                              <a:cubicBezTo>
                                <a:pt x="1810608" y="2111548"/>
                                <a:pt x="1881950" y="2058641"/>
                                <a:pt x="1883366" y="2057697"/>
                              </a:cubicBezTo>
                              <a:cubicBezTo>
                                <a:pt x="1892745" y="2043629"/>
                                <a:pt x="1903941" y="2030616"/>
                                <a:pt x="1911502" y="2015494"/>
                              </a:cubicBezTo>
                              <a:cubicBezTo>
                                <a:pt x="1918134" y="2002231"/>
                                <a:pt x="1916672" y="1985154"/>
                                <a:pt x="1925569" y="1973291"/>
                              </a:cubicBezTo>
                              <a:cubicBezTo>
                                <a:pt x="1945464" y="1946764"/>
                                <a:pt x="1976013" y="1929478"/>
                                <a:pt x="1995908" y="1902952"/>
                              </a:cubicBezTo>
                              <a:cubicBezTo>
                                <a:pt x="2048256" y="1833156"/>
                                <a:pt x="2025106" y="1866190"/>
                                <a:pt x="2066246" y="1804478"/>
                              </a:cubicBezTo>
                              <a:cubicBezTo>
                                <a:pt x="2061557" y="1823235"/>
                                <a:pt x="2060825" y="1843456"/>
                                <a:pt x="2052178" y="1860749"/>
                              </a:cubicBezTo>
                              <a:cubicBezTo>
                                <a:pt x="2011148" y="1942810"/>
                                <a:pt x="2011734" y="1934604"/>
                                <a:pt x="1953705" y="1973291"/>
                              </a:cubicBezTo>
                              <a:cubicBezTo>
                                <a:pt x="1920255" y="2073639"/>
                                <a:pt x="1967686" y="1952320"/>
                                <a:pt x="1897434" y="2057697"/>
                              </a:cubicBezTo>
                              <a:cubicBezTo>
                                <a:pt x="1889209" y="2070035"/>
                                <a:pt x="1891591" y="2087562"/>
                                <a:pt x="1883366" y="2099900"/>
                              </a:cubicBezTo>
                              <a:cubicBezTo>
                                <a:pt x="1872330" y="2116453"/>
                                <a:pt x="1853899" y="2126819"/>
                                <a:pt x="1841163" y="2142103"/>
                              </a:cubicBezTo>
                              <a:cubicBezTo>
                                <a:pt x="1752432" y="2248581"/>
                                <a:pt x="1866748" y="2130586"/>
                                <a:pt x="1784892" y="2212442"/>
                              </a:cubicBezTo>
                              <a:cubicBezTo>
                                <a:pt x="1739614" y="2348284"/>
                                <a:pt x="1812218" y="2137092"/>
                                <a:pt x="1742689" y="2310915"/>
                              </a:cubicBezTo>
                              <a:cubicBezTo>
                                <a:pt x="1731674" y="2338451"/>
                                <a:pt x="1731005" y="2370645"/>
                                <a:pt x="1714554" y="2395322"/>
                              </a:cubicBezTo>
                              <a:lnTo>
                                <a:pt x="1658283" y="2479728"/>
                              </a:lnTo>
                              <a:cubicBezTo>
                                <a:pt x="1648905" y="2493796"/>
                                <a:pt x="1642103" y="2509976"/>
                                <a:pt x="1630148" y="2521931"/>
                              </a:cubicBezTo>
                              <a:lnTo>
                                <a:pt x="1573877" y="2578202"/>
                              </a:lnTo>
                              <a:cubicBezTo>
                                <a:pt x="1587945" y="2582891"/>
                                <a:pt x="1601251" y="2592269"/>
                                <a:pt x="1616080" y="2592269"/>
                              </a:cubicBezTo>
                              <a:cubicBezTo>
                                <a:pt x="1658982" y="2592269"/>
                                <a:pt x="1689768" y="2575235"/>
                                <a:pt x="1728622" y="2564134"/>
                              </a:cubicBezTo>
                              <a:cubicBezTo>
                                <a:pt x="1747212" y="2558822"/>
                                <a:pt x="1766302" y="2555378"/>
                                <a:pt x="1784892" y="2550066"/>
                              </a:cubicBezTo>
                              <a:cubicBezTo>
                                <a:pt x="1799150" y="2545992"/>
                                <a:pt x="1812789" y="2539900"/>
                                <a:pt x="1827095" y="2535998"/>
                              </a:cubicBezTo>
                              <a:cubicBezTo>
                                <a:pt x="1864401" y="2525824"/>
                                <a:pt x="1902953" y="2520091"/>
                                <a:pt x="1939637" y="2507863"/>
                              </a:cubicBezTo>
                              <a:cubicBezTo>
                                <a:pt x="1953705" y="2503174"/>
                                <a:pt x="1967213" y="2496233"/>
                                <a:pt x="1981840" y="2493795"/>
                              </a:cubicBezTo>
                              <a:cubicBezTo>
                                <a:pt x="2023725" y="2486814"/>
                                <a:pt x="2066246" y="2484417"/>
                                <a:pt x="2108449" y="2479728"/>
                              </a:cubicBezTo>
                              <a:cubicBezTo>
                                <a:pt x="2300708" y="2484417"/>
                                <a:pt x="2493108" y="2485063"/>
                                <a:pt x="2685225" y="2493795"/>
                              </a:cubicBezTo>
                              <a:cubicBezTo>
                                <a:pt x="2700038" y="2494468"/>
                                <a:pt x="2727428" y="2493034"/>
                                <a:pt x="2727428" y="2507863"/>
                              </a:cubicBezTo>
                              <a:cubicBezTo>
                                <a:pt x="2727428" y="2522692"/>
                                <a:pt x="2699881" y="2519676"/>
                                <a:pt x="2685225" y="2521931"/>
                              </a:cubicBezTo>
                              <a:cubicBezTo>
                                <a:pt x="2638647" y="2529097"/>
                                <a:pt x="2591511" y="2532084"/>
                                <a:pt x="2544548" y="2535998"/>
                              </a:cubicBezTo>
                              <a:cubicBezTo>
                                <a:pt x="2126415" y="2570842"/>
                                <a:pt x="2537806" y="2531045"/>
                                <a:pt x="2206923" y="2564134"/>
                              </a:cubicBezTo>
                              <a:lnTo>
                                <a:pt x="2038111" y="2620405"/>
                              </a:lnTo>
                              <a:lnTo>
                                <a:pt x="1995908" y="2634472"/>
                              </a:lnTo>
                              <a:cubicBezTo>
                                <a:pt x="1981840" y="2639161"/>
                                <a:pt x="1968517" y="2647835"/>
                                <a:pt x="1953705" y="2648540"/>
                              </a:cubicBezTo>
                              <a:lnTo>
                                <a:pt x="1658283" y="2662608"/>
                              </a:lnTo>
                              <a:cubicBezTo>
                                <a:pt x="1644215" y="2667297"/>
                                <a:pt x="1628795" y="2669046"/>
                                <a:pt x="1616080" y="2676675"/>
                              </a:cubicBezTo>
                              <a:cubicBezTo>
                                <a:pt x="1604707" y="2683499"/>
                                <a:pt x="1598302" y="2696525"/>
                                <a:pt x="1587945" y="2704811"/>
                              </a:cubicBezTo>
                              <a:cubicBezTo>
                                <a:pt x="1574743" y="2715373"/>
                                <a:pt x="1559810" y="2723568"/>
                                <a:pt x="1545742" y="2732946"/>
                              </a:cubicBezTo>
                              <a:lnTo>
                                <a:pt x="1489471" y="2817352"/>
                              </a:lnTo>
                              <a:lnTo>
                                <a:pt x="1461335" y="2859555"/>
                              </a:lnTo>
                              <a:cubicBezTo>
                                <a:pt x="1456646" y="2873623"/>
                                <a:pt x="1454897" y="2889043"/>
                                <a:pt x="1447268" y="2901758"/>
                              </a:cubicBezTo>
                              <a:cubicBezTo>
                                <a:pt x="1397273" y="2985083"/>
                                <a:pt x="1421259" y="2839114"/>
                                <a:pt x="1362862" y="3014300"/>
                              </a:cubicBezTo>
                              <a:cubicBezTo>
                                <a:pt x="1344600" y="3069086"/>
                                <a:pt x="1359280" y="3046018"/>
                                <a:pt x="1320658" y="3084638"/>
                              </a:cubicBezTo>
                              <a:cubicBezTo>
                                <a:pt x="1292134" y="3170217"/>
                                <a:pt x="1325205" y="3083337"/>
                                <a:pt x="1278455" y="3169045"/>
                              </a:cubicBezTo>
                              <a:cubicBezTo>
                                <a:pt x="1258371" y="3205865"/>
                                <a:pt x="1235448" y="3241797"/>
                                <a:pt x="1222185" y="3281586"/>
                              </a:cubicBezTo>
                              <a:cubicBezTo>
                                <a:pt x="1217496" y="3295654"/>
                                <a:pt x="1214749" y="3310526"/>
                                <a:pt x="1208117" y="3323789"/>
                              </a:cubicBezTo>
                              <a:cubicBezTo>
                                <a:pt x="1200556" y="3338911"/>
                                <a:pt x="1186849" y="3350542"/>
                                <a:pt x="1179982" y="3365992"/>
                              </a:cubicBezTo>
                              <a:cubicBezTo>
                                <a:pt x="1167937" y="3393093"/>
                                <a:pt x="1161225" y="3422263"/>
                                <a:pt x="1151846" y="3450398"/>
                              </a:cubicBezTo>
                              <a:lnTo>
                                <a:pt x="1137778" y="3492602"/>
                              </a:lnTo>
                              <a:cubicBezTo>
                                <a:pt x="1133089" y="3506670"/>
                                <a:pt x="1134197" y="3524320"/>
                                <a:pt x="1123711" y="3534805"/>
                              </a:cubicBezTo>
                              <a:cubicBezTo>
                                <a:pt x="1114332" y="3544183"/>
                                <a:pt x="1082312" y="3562940"/>
                                <a:pt x="1095575" y="3562940"/>
                              </a:cubicBezTo>
                              <a:cubicBezTo>
                                <a:pt x="1125233" y="3562940"/>
                                <a:pt x="1151846" y="3544183"/>
                                <a:pt x="1179982" y="3534805"/>
                              </a:cubicBezTo>
                              <a:cubicBezTo>
                                <a:pt x="1286054" y="3499448"/>
                                <a:pt x="1155313" y="3547139"/>
                                <a:pt x="1264388" y="3492602"/>
                              </a:cubicBezTo>
                              <a:cubicBezTo>
                                <a:pt x="1277651" y="3485970"/>
                                <a:pt x="1292523" y="3483223"/>
                                <a:pt x="1306591" y="3478534"/>
                              </a:cubicBezTo>
                              <a:cubicBezTo>
                                <a:pt x="1315969" y="3469155"/>
                                <a:pt x="1322307" y="3455055"/>
                                <a:pt x="1334726" y="3450398"/>
                              </a:cubicBezTo>
                              <a:cubicBezTo>
                                <a:pt x="1361433" y="3440383"/>
                                <a:pt x="1391288" y="3442519"/>
                                <a:pt x="1419132" y="3436331"/>
                              </a:cubicBezTo>
                              <a:cubicBezTo>
                                <a:pt x="1433608" y="3433114"/>
                                <a:pt x="1447705" y="3428104"/>
                                <a:pt x="1461335" y="3422263"/>
                              </a:cubicBezTo>
                              <a:cubicBezTo>
                                <a:pt x="1480610" y="3414002"/>
                                <a:pt x="1498135" y="3401916"/>
                                <a:pt x="1517606" y="3394128"/>
                              </a:cubicBezTo>
                              <a:cubicBezTo>
                                <a:pt x="1545142" y="3383114"/>
                                <a:pt x="1573877" y="3375370"/>
                                <a:pt x="1602012" y="3365992"/>
                              </a:cubicBezTo>
                              <a:cubicBezTo>
                                <a:pt x="1616080" y="3361303"/>
                                <a:pt x="1629829" y="3355522"/>
                                <a:pt x="1644215" y="3351925"/>
                              </a:cubicBezTo>
                              <a:cubicBezTo>
                                <a:pt x="1681729" y="3342546"/>
                                <a:pt x="1720073" y="3336017"/>
                                <a:pt x="1756757" y="3323789"/>
                              </a:cubicBezTo>
                              <a:cubicBezTo>
                                <a:pt x="1770825" y="3319100"/>
                                <a:pt x="1784574" y="3313318"/>
                                <a:pt x="1798960" y="3309722"/>
                              </a:cubicBezTo>
                              <a:cubicBezTo>
                                <a:pt x="1822156" y="3303923"/>
                                <a:pt x="1846230" y="3301945"/>
                                <a:pt x="1869298" y="3295654"/>
                              </a:cubicBezTo>
                              <a:cubicBezTo>
                                <a:pt x="2065611" y="3242113"/>
                                <a:pt x="1852691" y="3287720"/>
                                <a:pt x="2024043" y="3253451"/>
                              </a:cubicBezTo>
                              <a:cubicBezTo>
                                <a:pt x="2118387" y="3206278"/>
                                <a:pt x="2040811" y="3239980"/>
                                <a:pt x="2136585" y="3211248"/>
                              </a:cubicBezTo>
                              <a:cubicBezTo>
                                <a:pt x="2164992" y="3202726"/>
                                <a:pt x="2220991" y="3183112"/>
                                <a:pt x="2220991" y="3183112"/>
                              </a:cubicBezTo>
                              <a:cubicBezTo>
                                <a:pt x="2216302" y="3201869"/>
                                <a:pt x="2217648" y="3223296"/>
                                <a:pt x="2206923" y="3239383"/>
                              </a:cubicBezTo>
                              <a:cubicBezTo>
                                <a:pt x="2197545" y="3253451"/>
                                <a:pt x="2177922" y="3256956"/>
                                <a:pt x="2164720" y="3267518"/>
                              </a:cubicBezTo>
                              <a:cubicBezTo>
                                <a:pt x="2109546" y="3311658"/>
                                <a:pt x="2167675" y="3285290"/>
                                <a:pt x="2094382" y="3309722"/>
                              </a:cubicBezTo>
                              <a:cubicBezTo>
                                <a:pt x="2085003" y="3319100"/>
                                <a:pt x="2078109" y="3331926"/>
                                <a:pt x="2066246" y="3337857"/>
                              </a:cubicBezTo>
                              <a:cubicBezTo>
                                <a:pt x="2039720" y="3351120"/>
                                <a:pt x="2009975" y="3356614"/>
                                <a:pt x="1981840" y="3365992"/>
                              </a:cubicBezTo>
                              <a:cubicBezTo>
                                <a:pt x="1967772" y="3370681"/>
                                <a:pt x="1951975" y="3371835"/>
                                <a:pt x="1939637" y="3380060"/>
                              </a:cubicBezTo>
                              <a:cubicBezTo>
                                <a:pt x="1925569" y="3389438"/>
                                <a:pt x="1912556" y="3400634"/>
                                <a:pt x="1897434" y="3408195"/>
                              </a:cubicBezTo>
                              <a:cubicBezTo>
                                <a:pt x="1874947" y="3419439"/>
                                <a:pt x="1819995" y="3430321"/>
                                <a:pt x="1798960" y="3436331"/>
                              </a:cubicBezTo>
                              <a:cubicBezTo>
                                <a:pt x="1784702" y="3440405"/>
                                <a:pt x="1771143" y="3446802"/>
                                <a:pt x="1756757" y="3450398"/>
                              </a:cubicBezTo>
                              <a:cubicBezTo>
                                <a:pt x="1701899" y="3464112"/>
                                <a:pt x="1643533" y="3470593"/>
                                <a:pt x="1587945" y="3478534"/>
                              </a:cubicBezTo>
                              <a:cubicBezTo>
                                <a:pt x="1559809" y="3487912"/>
                                <a:pt x="1532620" y="3500853"/>
                                <a:pt x="1503538" y="3506669"/>
                              </a:cubicBezTo>
                              <a:cubicBezTo>
                                <a:pt x="1480092" y="3511358"/>
                                <a:pt x="1456268" y="3514446"/>
                                <a:pt x="1433200" y="3520737"/>
                              </a:cubicBezTo>
                              <a:cubicBezTo>
                                <a:pt x="1404588" y="3528540"/>
                                <a:pt x="1377566" y="3541679"/>
                                <a:pt x="1348794" y="3548872"/>
                              </a:cubicBezTo>
                              <a:cubicBezTo>
                                <a:pt x="1263754" y="3570132"/>
                                <a:pt x="1310860" y="3556827"/>
                                <a:pt x="1208117" y="3591075"/>
                              </a:cubicBezTo>
                              <a:cubicBezTo>
                                <a:pt x="1194049" y="3595764"/>
                                <a:pt x="1178252" y="3596918"/>
                                <a:pt x="1165914" y="3605143"/>
                              </a:cubicBezTo>
                              <a:lnTo>
                                <a:pt x="1123711" y="3633278"/>
                              </a:lnTo>
                              <a:cubicBezTo>
                                <a:pt x="1043076" y="3754230"/>
                                <a:pt x="1150444" y="3611892"/>
                                <a:pt x="1053372" y="3689549"/>
                              </a:cubicBezTo>
                              <a:cubicBezTo>
                                <a:pt x="1040170" y="3700111"/>
                                <a:pt x="1036240" y="3718915"/>
                                <a:pt x="1025237" y="3731752"/>
                              </a:cubicBezTo>
                              <a:cubicBezTo>
                                <a:pt x="1007974" y="3751892"/>
                                <a:pt x="983680" y="3765952"/>
                                <a:pt x="968966" y="3788023"/>
                              </a:cubicBezTo>
                              <a:cubicBezTo>
                                <a:pt x="933474" y="3841262"/>
                                <a:pt x="952786" y="3818271"/>
                                <a:pt x="912695" y="3858362"/>
                              </a:cubicBezTo>
                              <a:cubicBezTo>
                                <a:pt x="903317" y="3886497"/>
                                <a:pt x="901011" y="3918092"/>
                                <a:pt x="884560" y="3942768"/>
                              </a:cubicBezTo>
                              <a:cubicBezTo>
                                <a:pt x="875182" y="3956836"/>
                                <a:pt x="863986" y="3969849"/>
                                <a:pt x="856425" y="3984971"/>
                              </a:cubicBezTo>
                              <a:cubicBezTo>
                                <a:pt x="849793" y="3998234"/>
                                <a:pt x="849558" y="4014211"/>
                                <a:pt x="842357" y="4027174"/>
                              </a:cubicBezTo>
                              <a:cubicBezTo>
                                <a:pt x="825935" y="4056733"/>
                                <a:pt x="804843" y="4083445"/>
                                <a:pt x="786086" y="4111580"/>
                              </a:cubicBezTo>
                              <a:cubicBezTo>
                                <a:pt x="776708" y="4125648"/>
                                <a:pt x="763298" y="4137743"/>
                                <a:pt x="757951" y="4153783"/>
                              </a:cubicBezTo>
                              <a:cubicBezTo>
                                <a:pt x="739689" y="4208569"/>
                                <a:pt x="754368" y="4185500"/>
                                <a:pt x="715748" y="4224122"/>
                              </a:cubicBezTo>
                              <a:cubicBezTo>
                                <a:pt x="711059" y="4242879"/>
                                <a:pt x="712405" y="4264305"/>
                                <a:pt x="701680" y="4280392"/>
                              </a:cubicBezTo>
                              <a:cubicBezTo>
                                <a:pt x="692301" y="4294460"/>
                                <a:pt x="670611" y="4295804"/>
                                <a:pt x="659477" y="4308528"/>
                              </a:cubicBezTo>
                              <a:cubicBezTo>
                                <a:pt x="637210" y="4333976"/>
                                <a:pt x="621963" y="4364799"/>
                                <a:pt x="603206" y="4392934"/>
                              </a:cubicBezTo>
                              <a:lnTo>
                                <a:pt x="603206" y="4392934"/>
                              </a:lnTo>
                              <a:cubicBezTo>
                                <a:pt x="570877" y="4489923"/>
                                <a:pt x="596042" y="4456370"/>
                                <a:pt x="546935" y="4505475"/>
                              </a:cubicBezTo>
                              <a:cubicBezTo>
                                <a:pt x="502770" y="4637977"/>
                                <a:pt x="566523" y="4467679"/>
                                <a:pt x="504732" y="4575814"/>
                              </a:cubicBezTo>
                              <a:cubicBezTo>
                                <a:pt x="489528" y="4602421"/>
                                <a:pt x="477742" y="4664931"/>
                                <a:pt x="448462" y="4688355"/>
                              </a:cubicBezTo>
                              <a:cubicBezTo>
                                <a:pt x="436883" y="4697619"/>
                                <a:pt x="420326" y="4697734"/>
                                <a:pt x="406258" y="4702423"/>
                              </a:cubicBezTo>
                              <a:cubicBezTo>
                                <a:pt x="331232" y="4814964"/>
                                <a:pt x="429704" y="4678977"/>
                                <a:pt x="335920" y="4772762"/>
                              </a:cubicBezTo>
                              <a:cubicBezTo>
                                <a:pt x="272290" y="4836392"/>
                                <a:pt x="347741" y="4801647"/>
                                <a:pt x="265582" y="4829032"/>
                              </a:cubicBezTo>
                              <a:cubicBezTo>
                                <a:pt x="242136" y="4852478"/>
                                <a:pt x="222832" y="4880978"/>
                                <a:pt x="195243" y="4899371"/>
                              </a:cubicBezTo>
                              <a:cubicBezTo>
                                <a:pt x="181175" y="4908749"/>
                                <a:pt x="166028" y="4916682"/>
                                <a:pt x="153040" y="4927506"/>
                              </a:cubicBezTo>
                              <a:cubicBezTo>
                                <a:pt x="137756" y="4940242"/>
                                <a:pt x="127390" y="4958673"/>
                                <a:pt x="110837" y="4969709"/>
                              </a:cubicBezTo>
                              <a:cubicBezTo>
                                <a:pt x="98499" y="4977934"/>
                                <a:pt x="68634" y="4983777"/>
                                <a:pt x="68634" y="4983777"/>
                              </a:cubicBezTo>
                            </a:path>
                          </a:pathLst>
                        </a:custGeom>
                        <a:gradFill>
                          <a:gsLst>
                            <a:gs pos="35000">
                              <a:srgbClr val="346A4E"/>
                            </a:gs>
                            <a:gs pos="17999">
                              <a:srgbClr val="FEE7F2"/>
                            </a:gs>
                            <a:gs pos="36000">
                              <a:srgbClr val="FAC77D"/>
                            </a:gs>
                            <a:gs pos="61000">
                              <a:srgbClr val="FBA97D"/>
                            </a:gs>
                            <a:gs pos="82001">
                              <a:srgbClr val="FBD49C"/>
                            </a:gs>
                            <a:gs pos="100000">
                              <a:srgbClr val="FEE7F2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grpSp>
                      <p:nvGrpSpPr>
                        <p:cNvPr id="1965" name="Group 1964"/>
                        <p:cNvGrpSpPr/>
                        <p:nvPr/>
                      </p:nvGrpSpPr>
                      <p:grpSpPr>
                        <a:xfrm>
                          <a:off x="3886197" y="685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096" name="Freeform 2095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97" name="Freeform 2096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98" name="Freeform 2097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99" name="Freeform 2098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100" name="Freeform 2099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966" name="Group 1965"/>
                        <p:cNvGrpSpPr/>
                        <p:nvPr/>
                      </p:nvGrpSpPr>
                      <p:grpSpPr>
                        <a:xfrm rot="3797720">
                          <a:off x="3575000" y="3582464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091" name="Freeform 2090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92" name="Freeform 2091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93" name="Freeform 2092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94" name="Freeform 2093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95" name="Freeform 2094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967" name="Group 1966"/>
                        <p:cNvGrpSpPr/>
                        <p:nvPr/>
                      </p:nvGrpSpPr>
                      <p:grpSpPr>
                        <a:xfrm>
                          <a:off x="4648197" y="457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086" name="Freeform 2085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87" name="Freeform 2086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88" name="Freeform 2087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89" name="Freeform 2088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90" name="Freeform 2089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968" name="Group 1967"/>
                        <p:cNvGrpSpPr/>
                        <p:nvPr/>
                      </p:nvGrpSpPr>
                      <p:grpSpPr>
                        <a:xfrm>
                          <a:off x="3276597" y="533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081" name="Freeform 2080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82" name="Freeform 2081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83" name="Freeform 2082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84" name="Freeform 2083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85" name="Freeform 2084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969" name="Group 1968"/>
                        <p:cNvGrpSpPr/>
                        <p:nvPr/>
                      </p:nvGrpSpPr>
                      <p:grpSpPr>
                        <a:xfrm>
                          <a:off x="3428997" y="1295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076" name="Freeform 2075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77" name="Freeform 2076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78" name="Freeform 2077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79" name="Freeform 2078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80" name="Freeform 2079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970" name="Group 1969"/>
                        <p:cNvGrpSpPr/>
                        <p:nvPr/>
                      </p:nvGrpSpPr>
                      <p:grpSpPr>
                        <a:xfrm>
                          <a:off x="2819397" y="19050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071" name="Freeform 2070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72" name="Freeform 2071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73" name="Freeform 2072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74" name="Freeform 2073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75" name="Freeform 2074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971" name="Group 1970"/>
                        <p:cNvGrpSpPr/>
                        <p:nvPr/>
                      </p:nvGrpSpPr>
                      <p:grpSpPr>
                        <a:xfrm>
                          <a:off x="3352797" y="2514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066" name="Freeform 2065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67" name="Freeform 2066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68" name="Freeform 2067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69" name="Freeform 2068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70" name="Freeform 2069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972" name="Group 1971"/>
                        <p:cNvGrpSpPr/>
                        <p:nvPr/>
                      </p:nvGrpSpPr>
                      <p:grpSpPr>
                        <a:xfrm>
                          <a:off x="3809997" y="15240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061" name="Freeform 2060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62" name="Freeform 2061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63" name="Freeform 2062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64" name="Freeform 2063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65" name="Freeform 2064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973" name="Group 1972"/>
                        <p:cNvGrpSpPr/>
                        <p:nvPr/>
                      </p:nvGrpSpPr>
                      <p:grpSpPr>
                        <a:xfrm>
                          <a:off x="2285997" y="2209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056" name="Freeform 2055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57" name="Freeform 2056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58" name="Freeform 2057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59" name="Freeform 2058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60" name="Freeform 2059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974" name="Group 1973"/>
                        <p:cNvGrpSpPr/>
                        <p:nvPr/>
                      </p:nvGrpSpPr>
                      <p:grpSpPr>
                        <a:xfrm>
                          <a:off x="1828797" y="22098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051" name="Freeform 2050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52" name="Freeform 2051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53" name="Freeform 2052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54" name="Freeform 2053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55" name="Freeform 2054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975" name="Group 1974"/>
                        <p:cNvGrpSpPr/>
                        <p:nvPr/>
                      </p:nvGrpSpPr>
                      <p:grpSpPr>
                        <a:xfrm>
                          <a:off x="1523997" y="1981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045" name="Freeform 2044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46" name="Freeform 2045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47" name="Freeform 2046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48" name="Freeform 2047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49" name="Freeform 2048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50" name="Freeform 2049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976" name="Group 1975"/>
                        <p:cNvGrpSpPr/>
                        <p:nvPr/>
                      </p:nvGrpSpPr>
                      <p:grpSpPr>
                        <a:xfrm>
                          <a:off x="2362197" y="351729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039" name="Freeform 2038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40" name="Freeform 2039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41" name="Freeform 2040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42" name="Freeform 2041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43" name="Freeform 2042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44" name="Freeform 2043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977" name="Group 1976"/>
                        <p:cNvGrpSpPr/>
                        <p:nvPr/>
                      </p:nvGrpSpPr>
                      <p:grpSpPr>
                        <a:xfrm>
                          <a:off x="3124197" y="3276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033" name="Freeform 2032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34" name="Freeform 2033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35" name="Freeform 2034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36" name="Freeform 2035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37" name="Freeform 2036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38" name="Freeform 2037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978" name="Group 1977"/>
                        <p:cNvGrpSpPr/>
                        <p:nvPr/>
                      </p:nvGrpSpPr>
                      <p:grpSpPr>
                        <a:xfrm rot="2546534">
                          <a:off x="2320530" y="4100825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028" name="Freeform 2027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29" name="Freeform 2028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30" name="Freeform 2029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31" name="Freeform 2030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32" name="Freeform 2031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979" name="Group 1978"/>
                        <p:cNvGrpSpPr/>
                        <p:nvPr/>
                      </p:nvGrpSpPr>
                      <p:grpSpPr>
                        <a:xfrm rot="19773296">
                          <a:off x="1664188" y="3657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023" name="Freeform 2022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24" name="Freeform 2023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25" name="Freeform 2024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26" name="Freeform 2025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27" name="Freeform 2026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980" name="Group 1979"/>
                        <p:cNvGrpSpPr/>
                        <p:nvPr/>
                      </p:nvGrpSpPr>
                      <p:grpSpPr>
                        <a:xfrm rot="19997484">
                          <a:off x="1414707" y="4393944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018" name="Freeform 2017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19" name="Freeform 2018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20" name="Freeform 2019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21" name="Freeform 2020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22" name="Freeform 2021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981" name="Group 1980"/>
                        <p:cNvGrpSpPr/>
                        <p:nvPr/>
                      </p:nvGrpSpPr>
                      <p:grpSpPr>
                        <a:xfrm>
                          <a:off x="3276597" y="914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012" name="Freeform 2011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13" name="Freeform 2012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14" name="Freeform 2013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15" name="Freeform 2014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16" name="Freeform 2015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17" name="Freeform 2016"/>
                          <p:cNvSpPr/>
                          <p:nvPr/>
                        </p:nvSpPr>
                        <p:spPr>
                          <a:xfrm>
                            <a:off x="4730607" y="3217915"/>
                            <a:ext cx="552582" cy="495825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982" name="Group 1981"/>
                        <p:cNvGrpSpPr/>
                        <p:nvPr/>
                      </p:nvGrpSpPr>
                      <p:grpSpPr>
                        <a:xfrm>
                          <a:off x="4343397" y="5334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007" name="Freeform 2006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08" name="Freeform 2007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09" name="Freeform 2008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10" name="Freeform 2009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11" name="Freeform 2010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983" name="Group 1982"/>
                        <p:cNvGrpSpPr/>
                        <p:nvPr/>
                      </p:nvGrpSpPr>
                      <p:grpSpPr>
                        <a:xfrm rot="14746900">
                          <a:off x="1593629" y="2969537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2002" name="Freeform 2001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03" name="Freeform 2002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04" name="Freeform 2003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05" name="Freeform 2004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06" name="Freeform 2005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984" name="Group 1983"/>
                        <p:cNvGrpSpPr/>
                        <p:nvPr/>
                      </p:nvGrpSpPr>
                      <p:grpSpPr>
                        <a:xfrm rot="2421447">
                          <a:off x="2091216" y="4527397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997" name="Freeform 1996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998" name="Freeform 1997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999" name="Freeform 1998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00" name="Freeform 1999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2001" name="Freeform 2000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985" name="Group 1984"/>
                        <p:cNvGrpSpPr/>
                        <p:nvPr/>
                      </p:nvGrpSpPr>
                      <p:grpSpPr>
                        <a:xfrm>
                          <a:off x="2895597" y="32766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992" name="Freeform 1991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993" name="Freeform 1992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994" name="Freeform 1993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995" name="Freeform 1994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996" name="Freeform 1995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  <p:grpSp>
                      <p:nvGrpSpPr>
                        <p:cNvPr id="1986" name="Group 1985"/>
                        <p:cNvGrpSpPr/>
                        <p:nvPr/>
                      </p:nvGrpSpPr>
                      <p:grpSpPr>
                        <a:xfrm>
                          <a:off x="3276597" y="1600200"/>
                          <a:ext cx="457200" cy="978510"/>
                          <a:chOff x="3710645" y="1459890"/>
                          <a:chExt cx="2039925" cy="2257540"/>
                        </a:xfrm>
                      </p:grpSpPr>
                      <p:sp>
                        <p:nvSpPr>
                          <p:cNvPr id="1987" name="Freeform 1986"/>
                          <p:cNvSpPr/>
                          <p:nvPr/>
                        </p:nvSpPr>
                        <p:spPr>
                          <a:xfrm>
                            <a:off x="3831993" y="1459890"/>
                            <a:ext cx="720006" cy="1761612"/>
                          </a:xfrm>
                          <a:custGeom>
                            <a:avLst/>
                            <a:gdLst>
                              <a:gd name="connsiteX0" fmla="*/ 247638 w 720006"/>
                              <a:gd name="connsiteY0" fmla="*/ 1705341 h 1761612"/>
                              <a:gd name="connsiteX1" fmla="*/ 275773 w 720006"/>
                              <a:gd name="connsiteY1" fmla="*/ 1606867 h 1761612"/>
                              <a:gd name="connsiteX2" fmla="*/ 346112 w 720006"/>
                              <a:gd name="connsiteY2" fmla="*/ 1536528 h 1761612"/>
                              <a:gd name="connsiteX3" fmla="*/ 388315 w 720006"/>
                              <a:gd name="connsiteY3" fmla="*/ 1494325 h 1761612"/>
                              <a:gd name="connsiteX4" fmla="*/ 416450 w 720006"/>
                              <a:gd name="connsiteY4" fmla="*/ 1438055 h 1761612"/>
                              <a:gd name="connsiteX5" fmla="*/ 472721 w 720006"/>
                              <a:gd name="connsiteY5" fmla="*/ 1381784 h 1761612"/>
                              <a:gd name="connsiteX6" fmla="*/ 528992 w 720006"/>
                              <a:gd name="connsiteY6" fmla="*/ 1283310 h 1761612"/>
                              <a:gd name="connsiteX7" fmla="*/ 571195 w 720006"/>
                              <a:gd name="connsiteY7" fmla="*/ 1212972 h 1761612"/>
                              <a:gd name="connsiteX8" fmla="*/ 585262 w 720006"/>
                              <a:gd name="connsiteY8" fmla="*/ 1170768 h 1761612"/>
                              <a:gd name="connsiteX9" fmla="*/ 613398 w 720006"/>
                              <a:gd name="connsiteY9" fmla="*/ 1128565 h 1761612"/>
                              <a:gd name="connsiteX10" fmla="*/ 627465 w 720006"/>
                              <a:gd name="connsiteY10" fmla="*/ 1072295 h 1761612"/>
                              <a:gd name="connsiteX11" fmla="*/ 655601 w 720006"/>
                              <a:gd name="connsiteY11" fmla="*/ 987888 h 1761612"/>
                              <a:gd name="connsiteX12" fmla="*/ 683736 w 720006"/>
                              <a:gd name="connsiteY12" fmla="*/ 903482 h 1761612"/>
                              <a:gd name="connsiteX13" fmla="*/ 697804 w 720006"/>
                              <a:gd name="connsiteY13" fmla="*/ 861279 h 1761612"/>
                              <a:gd name="connsiteX14" fmla="*/ 711872 w 720006"/>
                              <a:gd name="connsiteY14" fmla="*/ 805008 h 1761612"/>
                              <a:gd name="connsiteX15" fmla="*/ 683736 w 720006"/>
                              <a:gd name="connsiteY15" fmla="*/ 368910 h 1761612"/>
                              <a:gd name="connsiteX16" fmla="*/ 669669 w 720006"/>
                              <a:gd name="connsiteY16" fmla="*/ 326707 h 1761612"/>
                              <a:gd name="connsiteX17" fmla="*/ 613398 w 720006"/>
                              <a:gd name="connsiteY17" fmla="*/ 256368 h 1761612"/>
                              <a:gd name="connsiteX18" fmla="*/ 599330 w 720006"/>
                              <a:gd name="connsiteY18" fmla="*/ 200098 h 1761612"/>
                              <a:gd name="connsiteX19" fmla="*/ 557127 w 720006"/>
                              <a:gd name="connsiteY19" fmla="*/ 157895 h 1761612"/>
                              <a:gd name="connsiteX20" fmla="*/ 528992 w 720006"/>
                              <a:gd name="connsiteY20" fmla="*/ 115692 h 1761612"/>
                              <a:gd name="connsiteX21" fmla="*/ 416450 w 720006"/>
                              <a:gd name="connsiteY21" fmla="*/ 31285 h 1761612"/>
                              <a:gd name="connsiteX22" fmla="*/ 332044 w 720006"/>
                              <a:gd name="connsiteY22" fmla="*/ 3150 h 1761612"/>
                              <a:gd name="connsiteX23" fmla="*/ 106961 w 720006"/>
                              <a:gd name="connsiteY23" fmla="*/ 17218 h 1761612"/>
                              <a:gd name="connsiteX24" fmla="*/ 92893 w 720006"/>
                              <a:gd name="connsiteY24" fmla="*/ 59421 h 1761612"/>
                              <a:gd name="connsiteX25" fmla="*/ 106961 w 720006"/>
                              <a:gd name="connsiteY25" fmla="*/ 186030 h 1761612"/>
                              <a:gd name="connsiteX26" fmla="*/ 135096 w 720006"/>
                              <a:gd name="connsiteY26" fmla="*/ 270436 h 1761612"/>
                              <a:gd name="connsiteX27" fmla="*/ 149164 w 720006"/>
                              <a:gd name="connsiteY27" fmla="*/ 439248 h 1761612"/>
                              <a:gd name="connsiteX28" fmla="*/ 163232 w 720006"/>
                              <a:gd name="connsiteY28" fmla="*/ 509587 h 1761612"/>
                              <a:gd name="connsiteX29" fmla="*/ 149164 w 720006"/>
                              <a:gd name="connsiteY29" fmla="*/ 776873 h 1761612"/>
                              <a:gd name="connsiteX30" fmla="*/ 135096 w 720006"/>
                              <a:gd name="connsiteY30" fmla="*/ 847212 h 1761612"/>
                              <a:gd name="connsiteX31" fmla="*/ 92893 w 720006"/>
                              <a:gd name="connsiteY31" fmla="*/ 945685 h 1761612"/>
                              <a:gd name="connsiteX32" fmla="*/ 64758 w 720006"/>
                              <a:gd name="connsiteY32" fmla="*/ 987888 h 1761612"/>
                              <a:gd name="connsiteX33" fmla="*/ 36622 w 720006"/>
                              <a:gd name="connsiteY33" fmla="*/ 1072295 h 1761612"/>
                              <a:gd name="connsiteX34" fmla="*/ 36622 w 720006"/>
                              <a:gd name="connsiteY34" fmla="*/ 1620935 h 1761612"/>
                              <a:gd name="connsiteX35" fmla="*/ 106961 w 720006"/>
                              <a:gd name="connsiteY35" fmla="*/ 1747544 h 1761612"/>
                              <a:gd name="connsiteX36" fmla="*/ 149164 w 720006"/>
                              <a:gd name="connsiteY36" fmla="*/ 1761612 h 1761612"/>
                              <a:gd name="connsiteX37" fmla="*/ 233570 w 720006"/>
                              <a:gd name="connsiteY37" fmla="*/ 1747544 h 1761612"/>
                              <a:gd name="connsiteX38" fmla="*/ 289841 w 720006"/>
                              <a:gd name="connsiteY38" fmla="*/ 1733476 h 1761612"/>
                              <a:gd name="connsiteX39" fmla="*/ 303909 w 720006"/>
                              <a:gd name="connsiteY39" fmla="*/ 1606867 h 176161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</a:cxnLst>
                            <a:rect l="l" t="t" r="r" b="b"/>
                            <a:pathLst>
                              <a:path w="720006" h="1761612">
                                <a:moveTo>
                                  <a:pt x="247638" y="1705341"/>
                                </a:moveTo>
                                <a:cubicBezTo>
                                  <a:pt x="248857" y="1700465"/>
                                  <a:pt x="268203" y="1616960"/>
                                  <a:pt x="275773" y="1606867"/>
                                </a:cubicBezTo>
                                <a:cubicBezTo>
                                  <a:pt x="295668" y="1580341"/>
                                  <a:pt x="322666" y="1559974"/>
                                  <a:pt x="346112" y="1536528"/>
                                </a:cubicBezTo>
                                <a:cubicBezTo>
                                  <a:pt x="360180" y="1522460"/>
                                  <a:pt x="379418" y="1512119"/>
                                  <a:pt x="388315" y="1494325"/>
                                </a:cubicBezTo>
                                <a:cubicBezTo>
                                  <a:pt x="397693" y="1475568"/>
                                  <a:pt x="403868" y="1454831"/>
                                  <a:pt x="416450" y="1438055"/>
                                </a:cubicBezTo>
                                <a:cubicBezTo>
                                  <a:pt x="432366" y="1416834"/>
                                  <a:pt x="458007" y="1403855"/>
                                  <a:pt x="472721" y="1381784"/>
                                </a:cubicBezTo>
                                <a:cubicBezTo>
                                  <a:pt x="500975" y="1339402"/>
                                  <a:pt x="507576" y="1333282"/>
                                  <a:pt x="528992" y="1283310"/>
                                </a:cubicBezTo>
                                <a:cubicBezTo>
                                  <a:pt x="556385" y="1219393"/>
                                  <a:pt x="524405" y="1259760"/>
                                  <a:pt x="571195" y="1212972"/>
                                </a:cubicBezTo>
                                <a:cubicBezTo>
                                  <a:pt x="575884" y="1198904"/>
                                  <a:pt x="578630" y="1184031"/>
                                  <a:pt x="585262" y="1170768"/>
                                </a:cubicBezTo>
                                <a:cubicBezTo>
                                  <a:pt x="592823" y="1155646"/>
                                  <a:pt x="606738" y="1144105"/>
                                  <a:pt x="613398" y="1128565"/>
                                </a:cubicBezTo>
                                <a:cubicBezTo>
                                  <a:pt x="621014" y="1110794"/>
                                  <a:pt x="621909" y="1090814"/>
                                  <a:pt x="627465" y="1072295"/>
                                </a:cubicBezTo>
                                <a:cubicBezTo>
                                  <a:pt x="635987" y="1043888"/>
                                  <a:pt x="646222" y="1016024"/>
                                  <a:pt x="655601" y="987888"/>
                                </a:cubicBezTo>
                                <a:lnTo>
                                  <a:pt x="683736" y="903482"/>
                                </a:lnTo>
                                <a:cubicBezTo>
                                  <a:pt x="688425" y="889414"/>
                                  <a:pt x="694207" y="875665"/>
                                  <a:pt x="697804" y="861279"/>
                                </a:cubicBezTo>
                                <a:lnTo>
                                  <a:pt x="711872" y="805008"/>
                                </a:lnTo>
                                <a:cubicBezTo>
                                  <a:pt x="705697" y="644460"/>
                                  <a:pt x="720006" y="513991"/>
                                  <a:pt x="683736" y="368910"/>
                                </a:cubicBezTo>
                                <a:cubicBezTo>
                                  <a:pt x="680140" y="354524"/>
                                  <a:pt x="676301" y="339970"/>
                                  <a:pt x="669669" y="326707"/>
                                </a:cubicBezTo>
                                <a:cubicBezTo>
                                  <a:pt x="651924" y="291218"/>
                                  <a:pt x="639565" y="282536"/>
                                  <a:pt x="613398" y="256368"/>
                                </a:cubicBezTo>
                                <a:cubicBezTo>
                                  <a:pt x="608709" y="237611"/>
                                  <a:pt x="608922" y="216885"/>
                                  <a:pt x="599330" y="200098"/>
                                </a:cubicBezTo>
                                <a:cubicBezTo>
                                  <a:pt x="589459" y="182825"/>
                                  <a:pt x="569863" y="173179"/>
                                  <a:pt x="557127" y="157895"/>
                                </a:cubicBezTo>
                                <a:cubicBezTo>
                                  <a:pt x="546303" y="144907"/>
                                  <a:pt x="539554" y="128894"/>
                                  <a:pt x="528992" y="115692"/>
                                </a:cubicBezTo>
                                <a:cubicBezTo>
                                  <a:pt x="504753" y="85394"/>
                                  <a:pt x="440997" y="39467"/>
                                  <a:pt x="416450" y="31285"/>
                                </a:cubicBezTo>
                                <a:lnTo>
                                  <a:pt x="332044" y="3150"/>
                                </a:lnTo>
                                <a:cubicBezTo>
                                  <a:pt x="257016" y="7839"/>
                                  <a:pt x="180137" y="0"/>
                                  <a:pt x="106961" y="17218"/>
                                </a:cubicBezTo>
                                <a:cubicBezTo>
                                  <a:pt x="92527" y="20614"/>
                                  <a:pt x="92893" y="44592"/>
                                  <a:pt x="92893" y="59421"/>
                                </a:cubicBezTo>
                                <a:cubicBezTo>
                                  <a:pt x="92893" y="101884"/>
                                  <a:pt x="98633" y="144392"/>
                                  <a:pt x="106961" y="186030"/>
                                </a:cubicBezTo>
                                <a:cubicBezTo>
                                  <a:pt x="112777" y="215111"/>
                                  <a:pt x="135096" y="270436"/>
                                  <a:pt x="135096" y="270436"/>
                                </a:cubicBezTo>
                                <a:cubicBezTo>
                                  <a:pt x="139785" y="326707"/>
                                  <a:pt x="142566" y="383169"/>
                                  <a:pt x="149164" y="439248"/>
                                </a:cubicBezTo>
                                <a:cubicBezTo>
                                  <a:pt x="151958" y="462995"/>
                                  <a:pt x="163232" y="485676"/>
                                  <a:pt x="163232" y="509587"/>
                                </a:cubicBezTo>
                                <a:cubicBezTo>
                                  <a:pt x="163232" y="598806"/>
                                  <a:pt x="156573" y="687963"/>
                                  <a:pt x="149164" y="776873"/>
                                </a:cubicBezTo>
                                <a:cubicBezTo>
                                  <a:pt x="147178" y="800701"/>
                                  <a:pt x="140895" y="824015"/>
                                  <a:pt x="135096" y="847212"/>
                                </a:cubicBezTo>
                                <a:cubicBezTo>
                                  <a:pt x="126327" y="882289"/>
                                  <a:pt x="110790" y="914365"/>
                                  <a:pt x="92893" y="945685"/>
                                </a:cubicBezTo>
                                <a:cubicBezTo>
                                  <a:pt x="84505" y="960364"/>
                                  <a:pt x="71625" y="972438"/>
                                  <a:pt x="64758" y="987888"/>
                                </a:cubicBezTo>
                                <a:cubicBezTo>
                                  <a:pt x="52713" y="1014989"/>
                                  <a:pt x="36622" y="1072295"/>
                                  <a:pt x="36622" y="1072295"/>
                                </a:cubicBezTo>
                                <a:cubicBezTo>
                                  <a:pt x="0" y="1292035"/>
                                  <a:pt x="5973" y="1222502"/>
                                  <a:pt x="36622" y="1620935"/>
                                </a:cubicBezTo>
                                <a:cubicBezTo>
                                  <a:pt x="40590" y="1672517"/>
                                  <a:pt x="64220" y="1719050"/>
                                  <a:pt x="106961" y="1747544"/>
                                </a:cubicBezTo>
                                <a:cubicBezTo>
                                  <a:pt x="119299" y="1755769"/>
                                  <a:pt x="135096" y="1756923"/>
                                  <a:pt x="149164" y="1761612"/>
                                </a:cubicBezTo>
                                <a:cubicBezTo>
                                  <a:pt x="177299" y="1756923"/>
                                  <a:pt x="205600" y="1753138"/>
                                  <a:pt x="233570" y="1747544"/>
                                </a:cubicBezTo>
                                <a:cubicBezTo>
                                  <a:pt x="252529" y="1743752"/>
                                  <a:pt x="274743" y="1745554"/>
                                  <a:pt x="289841" y="1733476"/>
                                </a:cubicBezTo>
                                <a:cubicBezTo>
                                  <a:pt x="312806" y="1715104"/>
                                  <a:pt x="303909" y="1610243"/>
                                  <a:pt x="303909" y="16068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988" name="Freeform 1987"/>
                          <p:cNvSpPr/>
                          <p:nvPr/>
                        </p:nvSpPr>
                        <p:spPr>
                          <a:xfrm>
                            <a:off x="4034462" y="2286000"/>
                            <a:ext cx="1716108" cy="1048941"/>
                          </a:xfrm>
                          <a:custGeom>
                            <a:avLst/>
                            <a:gdLst>
                              <a:gd name="connsiteX0" fmla="*/ 213981 w 1716108"/>
                              <a:gd name="connsiteY0" fmla="*/ 618979 h 1048941"/>
                              <a:gd name="connsiteX1" fmla="*/ 256184 w 1716108"/>
                              <a:gd name="connsiteY1" fmla="*/ 590843 h 1048941"/>
                              <a:gd name="connsiteX2" fmla="*/ 284320 w 1716108"/>
                              <a:gd name="connsiteY2" fmla="*/ 562708 h 1048941"/>
                              <a:gd name="connsiteX3" fmla="*/ 368726 w 1716108"/>
                              <a:gd name="connsiteY3" fmla="*/ 534573 h 1048941"/>
                              <a:gd name="connsiteX4" fmla="*/ 481267 w 1716108"/>
                              <a:gd name="connsiteY4" fmla="*/ 436099 h 1048941"/>
                              <a:gd name="connsiteX5" fmla="*/ 523470 w 1716108"/>
                              <a:gd name="connsiteY5" fmla="*/ 422031 h 1048941"/>
                              <a:gd name="connsiteX6" fmla="*/ 650080 w 1716108"/>
                              <a:gd name="connsiteY6" fmla="*/ 351693 h 1048941"/>
                              <a:gd name="connsiteX7" fmla="*/ 692283 w 1716108"/>
                              <a:gd name="connsiteY7" fmla="*/ 323557 h 1048941"/>
                              <a:gd name="connsiteX8" fmla="*/ 734486 w 1716108"/>
                              <a:gd name="connsiteY8" fmla="*/ 309489 h 1048941"/>
                              <a:gd name="connsiteX9" fmla="*/ 818892 w 1716108"/>
                              <a:gd name="connsiteY9" fmla="*/ 253219 h 1048941"/>
                              <a:gd name="connsiteX10" fmla="*/ 861095 w 1716108"/>
                              <a:gd name="connsiteY10" fmla="*/ 225083 h 1048941"/>
                              <a:gd name="connsiteX11" fmla="*/ 917366 w 1716108"/>
                              <a:gd name="connsiteY11" fmla="*/ 140677 h 1048941"/>
                              <a:gd name="connsiteX12" fmla="*/ 1043975 w 1716108"/>
                              <a:gd name="connsiteY12" fmla="*/ 56271 h 1048941"/>
                              <a:gd name="connsiteX13" fmla="*/ 1086178 w 1716108"/>
                              <a:gd name="connsiteY13" fmla="*/ 28136 h 1048941"/>
                              <a:gd name="connsiteX14" fmla="*/ 1170584 w 1716108"/>
                              <a:gd name="connsiteY14" fmla="*/ 0 h 1048941"/>
                              <a:gd name="connsiteX15" fmla="*/ 1325329 w 1716108"/>
                              <a:gd name="connsiteY15" fmla="*/ 14068 h 1048941"/>
                              <a:gd name="connsiteX16" fmla="*/ 1367532 w 1716108"/>
                              <a:gd name="connsiteY16" fmla="*/ 28136 h 1048941"/>
                              <a:gd name="connsiteX17" fmla="*/ 1423803 w 1716108"/>
                              <a:gd name="connsiteY17" fmla="*/ 42203 h 1048941"/>
                              <a:gd name="connsiteX18" fmla="*/ 1494141 w 1716108"/>
                              <a:gd name="connsiteY18" fmla="*/ 112542 h 1048941"/>
                              <a:gd name="connsiteX19" fmla="*/ 1536344 w 1716108"/>
                              <a:gd name="connsiteY19" fmla="*/ 154745 h 1048941"/>
                              <a:gd name="connsiteX20" fmla="*/ 1634818 w 1716108"/>
                              <a:gd name="connsiteY20" fmla="*/ 295422 h 1048941"/>
                              <a:gd name="connsiteX21" fmla="*/ 1648886 w 1716108"/>
                              <a:gd name="connsiteY21" fmla="*/ 337625 h 1048941"/>
                              <a:gd name="connsiteX22" fmla="*/ 1705156 w 1716108"/>
                              <a:gd name="connsiteY22" fmla="*/ 422031 h 1048941"/>
                              <a:gd name="connsiteX23" fmla="*/ 1691089 w 1716108"/>
                              <a:gd name="connsiteY23" fmla="*/ 647114 h 1048941"/>
                              <a:gd name="connsiteX24" fmla="*/ 1620750 w 1716108"/>
                              <a:gd name="connsiteY24" fmla="*/ 661182 h 1048941"/>
                              <a:gd name="connsiteX25" fmla="*/ 1381600 w 1716108"/>
                              <a:gd name="connsiteY25" fmla="*/ 675249 h 1048941"/>
                              <a:gd name="connsiteX26" fmla="*/ 1297193 w 1716108"/>
                              <a:gd name="connsiteY26" fmla="*/ 717453 h 1048941"/>
                              <a:gd name="connsiteX27" fmla="*/ 1254990 w 1716108"/>
                              <a:gd name="connsiteY27" fmla="*/ 745588 h 1048941"/>
                              <a:gd name="connsiteX28" fmla="*/ 1212787 w 1716108"/>
                              <a:gd name="connsiteY28" fmla="*/ 759656 h 1048941"/>
                              <a:gd name="connsiteX29" fmla="*/ 1114313 w 1716108"/>
                              <a:gd name="connsiteY29" fmla="*/ 801859 h 1048941"/>
                              <a:gd name="connsiteX30" fmla="*/ 1072110 w 1716108"/>
                              <a:gd name="connsiteY30" fmla="*/ 829994 h 1048941"/>
                              <a:gd name="connsiteX31" fmla="*/ 987704 w 1716108"/>
                              <a:gd name="connsiteY31" fmla="*/ 858129 h 1048941"/>
                              <a:gd name="connsiteX32" fmla="*/ 945501 w 1716108"/>
                              <a:gd name="connsiteY32" fmla="*/ 872197 h 1048941"/>
                              <a:gd name="connsiteX33" fmla="*/ 832960 w 1716108"/>
                              <a:gd name="connsiteY33" fmla="*/ 900333 h 1048941"/>
                              <a:gd name="connsiteX34" fmla="*/ 790756 w 1716108"/>
                              <a:gd name="connsiteY34" fmla="*/ 914400 h 1048941"/>
                              <a:gd name="connsiteX35" fmla="*/ 678215 w 1716108"/>
                              <a:gd name="connsiteY35" fmla="*/ 928468 h 1048941"/>
                              <a:gd name="connsiteX36" fmla="*/ 607876 w 1716108"/>
                              <a:gd name="connsiteY36" fmla="*/ 942536 h 1048941"/>
                              <a:gd name="connsiteX37" fmla="*/ 467200 w 1716108"/>
                              <a:gd name="connsiteY37" fmla="*/ 970671 h 1048941"/>
                              <a:gd name="connsiteX38" fmla="*/ 424996 w 1716108"/>
                              <a:gd name="connsiteY38" fmla="*/ 998806 h 1048941"/>
                              <a:gd name="connsiteX39" fmla="*/ 59236 w 1716108"/>
                              <a:gd name="connsiteY39" fmla="*/ 998806 h 1048941"/>
                              <a:gd name="connsiteX40" fmla="*/ 17033 w 1716108"/>
                              <a:gd name="connsiteY40" fmla="*/ 970671 h 1048941"/>
                              <a:gd name="connsiteX41" fmla="*/ 2966 w 1716108"/>
                              <a:gd name="connsiteY41" fmla="*/ 900333 h 10489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</a:cxnLst>
                            <a:rect l="l" t="t" r="r" b="b"/>
                            <a:pathLst>
                              <a:path w="1716108" h="1048941">
                                <a:moveTo>
                                  <a:pt x="213981" y="618979"/>
                                </a:moveTo>
                                <a:cubicBezTo>
                                  <a:pt x="228049" y="609600"/>
                                  <a:pt x="242982" y="601405"/>
                                  <a:pt x="256184" y="590843"/>
                                </a:cubicBezTo>
                                <a:cubicBezTo>
                                  <a:pt x="266541" y="582558"/>
                                  <a:pt x="272457" y="568639"/>
                                  <a:pt x="284320" y="562708"/>
                                </a:cubicBezTo>
                                <a:cubicBezTo>
                                  <a:pt x="310846" y="549445"/>
                                  <a:pt x="368726" y="534573"/>
                                  <a:pt x="368726" y="534573"/>
                                </a:cubicBezTo>
                                <a:cubicBezTo>
                                  <a:pt x="405398" y="497901"/>
                                  <a:pt x="434737" y="459364"/>
                                  <a:pt x="481267" y="436099"/>
                                </a:cubicBezTo>
                                <a:cubicBezTo>
                                  <a:pt x="494530" y="429467"/>
                                  <a:pt x="510507" y="429232"/>
                                  <a:pt x="523470" y="422031"/>
                                </a:cubicBezTo>
                                <a:cubicBezTo>
                                  <a:pt x="668580" y="341414"/>
                                  <a:pt x="554587" y="383522"/>
                                  <a:pt x="650080" y="351693"/>
                                </a:cubicBezTo>
                                <a:cubicBezTo>
                                  <a:pt x="664148" y="342314"/>
                                  <a:pt x="677161" y="331118"/>
                                  <a:pt x="692283" y="323557"/>
                                </a:cubicBezTo>
                                <a:cubicBezTo>
                                  <a:pt x="705546" y="316925"/>
                                  <a:pt x="721523" y="316690"/>
                                  <a:pt x="734486" y="309489"/>
                                </a:cubicBezTo>
                                <a:cubicBezTo>
                                  <a:pt x="764045" y="293067"/>
                                  <a:pt x="790757" y="271976"/>
                                  <a:pt x="818892" y="253219"/>
                                </a:cubicBezTo>
                                <a:lnTo>
                                  <a:pt x="861095" y="225083"/>
                                </a:lnTo>
                                <a:cubicBezTo>
                                  <a:pt x="879852" y="196948"/>
                                  <a:pt x="889231" y="159434"/>
                                  <a:pt x="917366" y="140677"/>
                                </a:cubicBezTo>
                                <a:lnTo>
                                  <a:pt x="1043975" y="56271"/>
                                </a:lnTo>
                                <a:cubicBezTo>
                                  <a:pt x="1058043" y="46893"/>
                                  <a:pt x="1070138" y="33483"/>
                                  <a:pt x="1086178" y="28136"/>
                                </a:cubicBezTo>
                                <a:lnTo>
                                  <a:pt x="1170584" y="0"/>
                                </a:lnTo>
                                <a:cubicBezTo>
                                  <a:pt x="1222166" y="4689"/>
                                  <a:pt x="1274055" y="6743"/>
                                  <a:pt x="1325329" y="14068"/>
                                </a:cubicBezTo>
                                <a:cubicBezTo>
                                  <a:pt x="1340009" y="16165"/>
                                  <a:pt x="1353274" y="24062"/>
                                  <a:pt x="1367532" y="28136"/>
                                </a:cubicBezTo>
                                <a:cubicBezTo>
                                  <a:pt x="1386122" y="33447"/>
                                  <a:pt x="1405046" y="37514"/>
                                  <a:pt x="1423803" y="42203"/>
                                </a:cubicBezTo>
                                <a:lnTo>
                                  <a:pt x="1494141" y="112542"/>
                                </a:lnTo>
                                <a:cubicBezTo>
                                  <a:pt x="1508209" y="126610"/>
                                  <a:pt x="1525308" y="138192"/>
                                  <a:pt x="1536344" y="154745"/>
                                </a:cubicBezTo>
                                <a:cubicBezTo>
                                  <a:pt x="1605621" y="258659"/>
                                  <a:pt x="1572326" y="212099"/>
                                  <a:pt x="1634818" y="295422"/>
                                </a:cubicBezTo>
                                <a:cubicBezTo>
                                  <a:pt x="1639507" y="309490"/>
                                  <a:pt x="1641685" y="324662"/>
                                  <a:pt x="1648886" y="337625"/>
                                </a:cubicBezTo>
                                <a:cubicBezTo>
                                  <a:pt x="1665308" y="367184"/>
                                  <a:pt x="1705156" y="422031"/>
                                  <a:pt x="1705156" y="422031"/>
                                </a:cubicBezTo>
                                <a:cubicBezTo>
                                  <a:pt x="1700467" y="497059"/>
                                  <a:pt x="1716108" y="576226"/>
                                  <a:pt x="1691089" y="647114"/>
                                </a:cubicBezTo>
                                <a:cubicBezTo>
                                  <a:pt x="1683131" y="669662"/>
                                  <a:pt x="1644562" y="659017"/>
                                  <a:pt x="1620750" y="661182"/>
                                </a:cubicBezTo>
                                <a:cubicBezTo>
                                  <a:pt x="1541223" y="668412"/>
                                  <a:pt x="1461317" y="670560"/>
                                  <a:pt x="1381600" y="675249"/>
                                </a:cubicBezTo>
                                <a:cubicBezTo>
                                  <a:pt x="1324971" y="731878"/>
                                  <a:pt x="1387936" y="678563"/>
                                  <a:pt x="1297193" y="717453"/>
                                </a:cubicBezTo>
                                <a:cubicBezTo>
                                  <a:pt x="1281653" y="724113"/>
                                  <a:pt x="1270112" y="738027"/>
                                  <a:pt x="1254990" y="745588"/>
                                </a:cubicBezTo>
                                <a:cubicBezTo>
                                  <a:pt x="1241727" y="752220"/>
                                  <a:pt x="1226050" y="753024"/>
                                  <a:pt x="1212787" y="759656"/>
                                </a:cubicBezTo>
                                <a:cubicBezTo>
                                  <a:pt x="1115638" y="808231"/>
                                  <a:pt x="1231424" y="772581"/>
                                  <a:pt x="1114313" y="801859"/>
                                </a:cubicBezTo>
                                <a:cubicBezTo>
                                  <a:pt x="1100245" y="811237"/>
                                  <a:pt x="1087560" y="823127"/>
                                  <a:pt x="1072110" y="829994"/>
                                </a:cubicBezTo>
                                <a:cubicBezTo>
                                  <a:pt x="1045009" y="842039"/>
                                  <a:pt x="1015839" y="848751"/>
                                  <a:pt x="987704" y="858129"/>
                                </a:cubicBezTo>
                                <a:cubicBezTo>
                                  <a:pt x="973636" y="862818"/>
                                  <a:pt x="959887" y="868600"/>
                                  <a:pt x="945501" y="872197"/>
                                </a:cubicBezTo>
                                <a:cubicBezTo>
                                  <a:pt x="907987" y="881576"/>
                                  <a:pt x="869644" y="888106"/>
                                  <a:pt x="832960" y="900333"/>
                                </a:cubicBezTo>
                                <a:cubicBezTo>
                                  <a:pt x="818892" y="905022"/>
                                  <a:pt x="805346" y="911747"/>
                                  <a:pt x="790756" y="914400"/>
                                </a:cubicBezTo>
                                <a:cubicBezTo>
                                  <a:pt x="753560" y="921163"/>
                                  <a:pt x="715581" y="922719"/>
                                  <a:pt x="678215" y="928468"/>
                                </a:cubicBezTo>
                                <a:cubicBezTo>
                                  <a:pt x="654582" y="932104"/>
                                  <a:pt x="631401" y="938259"/>
                                  <a:pt x="607876" y="942536"/>
                                </a:cubicBezTo>
                                <a:cubicBezTo>
                                  <a:pt x="481401" y="965531"/>
                                  <a:pt x="566731" y="945787"/>
                                  <a:pt x="467200" y="970671"/>
                                </a:cubicBezTo>
                                <a:cubicBezTo>
                                  <a:pt x="453132" y="980049"/>
                                  <a:pt x="440119" y="991245"/>
                                  <a:pt x="424996" y="998806"/>
                                </a:cubicBezTo>
                                <a:cubicBezTo>
                                  <a:pt x="324725" y="1048941"/>
                                  <a:pt x="74764" y="999481"/>
                                  <a:pt x="59236" y="998806"/>
                                </a:cubicBezTo>
                                <a:cubicBezTo>
                                  <a:pt x="45168" y="989428"/>
                                  <a:pt x="27595" y="983873"/>
                                  <a:pt x="17033" y="970671"/>
                                </a:cubicBezTo>
                                <a:cubicBezTo>
                                  <a:pt x="0" y="949380"/>
                                  <a:pt x="2966" y="924444"/>
                                  <a:pt x="2966" y="900333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989" name="Freeform 1988"/>
                          <p:cNvSpPr/>
                          <p:nvPr/>
                        </p:nvSpPr>
                        <p:spPr>
                          <a:xfrm>
                            <a:off x="4529797" y="1577311"/>
                            <a:ext cx="844061" cy="870467"/>
                          </a:xfrm>
                          <a:custGeom>
                            <a:avLst/>
                            <a:gdLst>
                              <a:gd name="connsiteX0" fmla="*/ 0 w 844061"/>
                              <a:gd name="connsiteY0" fmla="*/ 729791 h 870467"/>
                              <a:gd name="connsiteX1" fmla="*/ 56271 w 844061"/>
                              <a:gd name="connsiteY1" fmla="*/ 420301 h 870467"/>
                              <a:gd name="connsiteX2" fmla="*/ 84406 w 844061"/>
                              <a:gd name="connsiteY2" fmla="*/ 335895 h 870467"/>
                              <a:gd name="connsiteX3" fmla="*/ 140677 w 844061"/>
                              <a:gd name="connsiteY3" fmla="*/ 293692 h 870467"/>
                              <a:gd name="connsiteX4" fmla="*/ 182880 w 844061"/>
                              <a:gd name="connsiteY4" fmla="*/ 209286 h 870467"/>
                              <a:gd name="connsiteX5" fmla="*/ 225083 w 844061"/>
                              <a:gd name="connsiteY5" fmla="*/ 181151 h 870467"/>
                              <a:gd name="connsiteX6" fmla="*/ 267286 w 844061"/>
                              <a:gd name="connsiteY6" fmla="*/ 96744 h 870467"/>
                              <a:gd name="connsiteX7" fmla="*/ 309489 w 844061"/>
                              <a:gd name="connsiteY7" fmla="*/ 68609 h 870467"/>
                              <a:gd name="connsiteX8" fmla="*/ 351692 w 844061"/>
                              <a:gd name="connsiteY8" fmla="*/ 54541 h 870467"/>
                              <a:gd name="connsiteX9" fmla="*/ 436098 w 844061"/>
                              <a:gd name="connsiteY9" fmla="*/ 12338 h 870467"/>
                              <a:gd name="connsiteX10" fmla="*/ 647114 w 844061"/>
                              <a:gd name="connsiteY10" fmla="*/ 40474 h 870467"/>
                              <a:gd name="connsiteX11" fmla="*/ 689317 w 844061"/>
                              <a:gd name="connsiteY11" fmla="*/ 54541 h 870467"/>
                              <a:gd name="connsiteX12" fmla="*/ 717452 w 844061"/>
                              <a:gd name="connsiteY12" fmla="*/ 96744 h 870467"/>
                              <a:gd name="connsiteX13" fmla="*/ 745588 w 844061"/>
                              <a:gd name="connsiteY13" fmla="*/ 124880 h 870467"/>
                              <a:gd name="connsiteX14" fmla="*/ 787791 w 844061"/>
                              <a:gd name="connsiteY14" fmla="*/ 181151 h 870467"/>
                              <a:gd name="connsiteX15" fmla="*/ 844061 w 844061"/>
                              <a:gd name="connsiteY15" fmla="*/ 265557 h 870467"/>
                              <a:gd name="connsiteX16" fmla="*/ 829994 w 844061"/>
                              <a:gd name="connsiteY16" fmla="*/ 462504 h 870467"/>
                              <a:gd name="connsiteX17" fmla="*/ 815926 w 844061"/>
                              <a:gd name="connsiteY17" fmla="*/ 532843 h 870467"/>
                              <a:gd name="connsiteX18" fmla="*/ 773723 w 844061"/>
                              <a:gd name="connsiteY18" fmla="*/ 617249 h 870467"/>
                              <a:gd name="connsiteX19" fmla="*/ 689317 w 844061"/>
                              <a:gd name="connsiteY19" fmla="*/ 701655 h 870467"/>
                              <a:gd name="connsiteX20" fmla="*/ 647114 w 844061"/>
                              <a:gd name="connsiteY20" fmla="*/ 715723 h 870467"/>
                              <a:gd name="connsiteX21" fmla="*/ 562708 w 844061"/>
                              <a:gd name="connsiteY21" fmla="*/ 771994 h 870467"/>
                              <a:gd name="connsiteX22" fmla="*/ 534572 w 844061"/>
                              <a:gd name="connsiteY22" fmla="*/ 800129 h 870467"/>
                              <a:gd name="connsiteX23" fmla="*/ 478301 w 844061"/>
                              <a:gd name="connsiteY23" fmla="*/ 828264 h 870467"/>
                              <a:gd name="connsiteX24" fmla="*/ 422031 w 844061"/>
                              <a:gd name="connsiteY24" fmla="*/ 870467 h 8704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844061" h="870467">
                                <a:moveTo>
                                  <a:pt x="0" y="729791"/>
                                </a:moveTo>
                                <a:cubicBezTo>
                                  <a:pt x="14647" y="627263"/>
                                  <a:pt x="23104" y="519802"/>
                                  <a:pt x="56271" y="420301"/>
                                </a:cubicBezTo>
                                <a:cubicBezTo>
                                  <a:pt x="65649" y="392166"/>
                                  <a:pt x="60680" y="353689"/>
                                  <a:pt x="84406" y="335895"/>
                                </a:cubicBezTo>
                                <a:lnTo>
                                  <a:pt x="140677" y="293692"/>
                                </a:lnTo>
                                <a:cubicBezTo>
                                  <a:pt x="152118" y="259368"/>
                                  <a:pt x="155610" y="236556"/>
                                  <a:pt x="182880" y="209286"/>
                                </a:cubicBezTo>
                                <a:cubicBezTo>
                                  <a:pt x="194835" y="197331"/>
                                  <a:pt x="211015" y="190529"/>
                                  <a:pt x="225083" y="181151"/>
                                </a:cubicBezTo>
                                <a:cubicBezTo>
                                  <a:pt x="236524" y="146827"/>
                                  <a:pt x="240016" y="124014"/>
                                  <a:pt x="267286" y="96744"/>
                                </a:cubicBezTo>
                                <a:cubicBezTo>
                                  <a:pt x="279241" y="84789"/>
                                  <a:pt x="294367" y="76170"/>
                                  <a:pt x="309489" y="68609"/>
                                </a:cubicBezTo>
                                <a:cubicBezTo>
                                  <a:pt x="322752" y="61977"/>
                                  <a:pt x="338429" y="61173"/>
                                  <a:pt x="351692" y="54541"/>
                                </a:cubicBezTo>
                                <a:cubicBezTo>
                                  <a:pt x="460774" y="0"/>
                                  <a:pt x="330019" y="47698"/>
                                  <a:pt x="436098" y="12338"/>
                                </a:cubicBezTo>
                                <a:cubicBezTo>
                                  <a:pt x="524004" y="21129"/>
                                  <a:pt x="569410" y="21048"/>
                                  <a:pt x="647114" y="40474"/>
                                </a:cubicBezTo>
                                <a:cubicBezTo>
                                  <a:pt x="661500" y="44070"/>
                                  <a:pt x="675249" y="49852"/>
                                  <a:pt x="689317" y="54541"/>
                                </a:cubicBezTo>
                                <a:cubicBezTo>
                                  <a:pt x="698695" y="68609"/>
                                  <a:pt x="706890" y="83542"/>
                                  <a:pt x="717452" y="96744"/>
                                </a:cubicBezTo>
                                <a:cubicBezTo>
                                  <a:pt x="725738" y="107101"/>
                                  <a:pt x="737097" y="114691"/>
                                  <a:pt x="745588" y="124880"/>
                                </a:cubicBezTo>
                                <a:cubicBezTo>
                                  <a:pt x="760598" y="142892"/>
                                  <a:pt x="774346" y="161943"/>
                                  <a:pt x="787791" y="181151"/>
                                </a:cubicBezTo>
                                <a:cubicBezTo>
                                  <a:pt x="807182" y="208853"/>
                                  <a:pt x="844061" y="265557"/>
                                  <a:pt x="844061" y="265557"/>
                                </a:cubicBezTo>
                                <a:cubicBezTo>
                                  <a:pt x="839372" y="331206"/>
                                  <a:pt x="836884" y="397049"/>
                                  <a:pt x="829994" y="462504"/>
                                </a:cubicBezTo>
                                <a:cubicBezTo>
                                  <a:pt x="827491" y="486283"/>
                                  <a:pt x="821725" y="509646"/>
                                  <a:pt x="815926" y="532843"/>
                                </a:cubicBezTo>
                                <a:cubicBezTo>
                                  <a:pt x="807424" y="566849"/>
                                  <a:pt x="797641" y="590341"/>
                                  <a:pt x="773723" y="617249"/>
                                </a:cubicBezTo>
                                <a:cubicBezTo>
                                  <a:pt x="747288" y="646988"/>
                                  <a:pt x="727064" y="689072"/>
                                  <a:pt x="689317" y="701655"/>
                                </a:cubicBezTo>
                                <a:lnTo>
                                  <a:pt x="647114" y="715723"/>
                                </a:lnTo>
                                <a:cubicBezTo>
                                  <a:pt x="582603" y="780232"/>
                                  <a:pt x="664909" y="703860"/>
                                  <a:pt x="562708" y="771994"/>
                                </a:cubicBezTo>
                                <a:cubicBezTo>
                                  <a:pt x="551672" y="779351"/>
                                  <a:pt x="545608" y="792772"/>
                                  <a:pt x="534572" y="800129"/>
                                </a:cubicBezTo>
                                <a:cubicBezTo>
                                  <a:pt x="517123" y="811761"/>
                                  <a:pt x="496509" y="817860"/>
                                  <a:pt x="478301" y="828264"/>
                                </a:cubicBezTo>
                                <a:cubicBezTo>
                                  <a:pt x="441187" y="849472"/>
                                  <a:pt x="443893" y="848605"/>
                                  <a:pt x="422031" y="870467"/>
                                </a:cubicBezTo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990" name="Freeform 1989"/>
                          <p:cNvSpPr/>
                          <p:nvPr/>
                        </p:nvSpPr>
                        <p:spPr>
                          <a:xfrm>
                            <a:off x="3710645" y="3041701"/>
                            <a:ext cx="580001" cy="675729"/>
                          </a:xfrm>
                          <a:custGeom>
                            <a:avLst/>
                            <a:gdLst>
                              <a:gd name="connsiteX0" fmla="*/ 143903 w 580001"/>
                              <a:gd name="connsiteY0" fmla="*/ 25056 h 675729"/>
                              <a:gd name="connsiteX1" fmla="*/ 186106 w 580001"/>
                              <a:gd name="connsiteY1" fmla="*/ 39124 h 675729"/>
                              <a:gd name="connsiteX2" fmla="*/ 242377 w 580001"/>
                              <a:gd name="connsiteY2" fmla="*/ 109462 h 675729"/>
                              <a:gd name="connsiteX3" fmla="*/ 284580 w 580001"/>
                              <a:gd name="connsiteY3" fmla="*/ 123530 h 675729"/>
                              <a:gd name="connsiteX4" fmla="*/ 397121 w 580001"/>
                              <a:gd name="connsiteY4" fmla="*/ 53191 h 675729"/>
                              <a:gd name="connsiteX5" fmla="*/ 425257 w 580001"/>
                              <a:gd name="connsiteY5" fmla="*/ 25056 h 675729"/>
                              <a:gd name="connsiteX6" fmla="*/ 439324 w 580001"/>
                              <a:gd name="connsiteY6" fmla="*/ 278274 h 675729"/>
                              <a:gd name="connsiteX7" fmla="*/ 481527 w 580001"/>
                              <a:gd name="connsiteY7" fmla="*/ 320477 h 675729"/>
                              <a:gd name="connsiteX8" fmla="*/ 580001 w 580001"/>
                              <a:gd name="connsiteY8" fmla="*/ 376748 h 675729"/>
                              <a:gd name="connsiteX9" fmla="*/ 537798 w 580001"/>
                              <a:gd name="connsiteY9" fmla="*/ 390816 h 675729"/>
                              <a:gd name="connsiteX10" fmla="*/ 425257 w 580001"/>
                              <a:gd name="connsiteY10" fmla="*/ 418951 h 675729"/>
                              <a:gd name="connsiteX11" fmla="*/ 354918 w 580001"/>
                              <a:gd name="connsiteY11" fmla="*/ 489290 h 675729"/>
                              <a:gd name="connsiteX12" fmla="*/ 270512 w 580001"/>
                              <a:gd name="connsiteY12" fmla="*/ 559628 h 675729"/>
                              <a:gd name="connsiteX13" fmla="*/ 200173 w 580001"/>
                              <a:gd name="connsiteY13" fmla="*/ 601831 h 675729"/>
                              <a:gd name="connsiteX14" fmla="*/ 87632 w 580001"/>
                              <a:gd name="connsiteY14" fmla="*/ 601831 h 675729"/>
                              <a:gd name="connsiteX15" fmla="*/ 129835 w 580001"/>
                              <a:gd name="connsiteY15" fmla="*/ 573696 h 675729"/>
                              <a:gd name="connsiteX16" fmla="*/ 87632 w 580001"/>
                              <a:gd name="connsiteY16" fmla="*/ 559628 h 675729"/>
                              <a:gd name="connsiteX17" fmla="*/ 17293 w 580001"/>
                              <a:gd name="connsiteY17" fmla="*/ 573696 h 675729"/>
                              <a:gd name="connsiteX18" fmla="*/ 3226 w 580001"/>
                              <a:gd name="connsiteY18" fmla="*/ 517425 h 675729"/>
                              <a:gd name="connsiteX19" fmla="*/ 17293 w 580001"/>
                              <a:gd name="connsiteY19" fmla="*/ 447087 h 675729"/>
                              <a:gd name="connsiteX20" fmla="*/ 73564 w 580001"/>
                              <a:gd name="connsiteY20" fmla="*/ 362681 h 675729"/>
                              <a:gd name="connsiteX21" fmla="*/ 101700 w 580001"/>
                              <a:gd name="connsiteY21" fmla="*/ 95394 h 675729"/>
                              <a:gd name="connsiteX22" fmla="*/ 115767 w 580001"/>
                              <a:gd name="connsiteY22" fmla="*/ 39124 h 675729"/>
                              <a:gd name="connsiteX23" fmla="*/ 143903 w 580001"/>
                              <a:gd name="connsiteY23" fmla="*/ 10988 h 675729"/>
                              <a:gd name="connsiteX24" fmla="*/ 186106 w 580001"/>
                              <a:gd name="connsiteY24" fmla="*/ 81327 h 6757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580001" h="675729">
                                <a:moveTo>
                                  <a:pt x="143903" y="25056"/>
                                </a:moveTo>
                                <a:cubicBezTo>
                                  <a:pt x="157971" y="29745"/>
                                  <a:pt x="174527" y="29861"/>
                                  <a:pt x="186106" y="39124"/>
                                </a:cubicBezTo>
                                <a:cubicBezTo>
                                  <a:pt x="243615" y="85132"/>
                                  <a:pt x="185014" y="75044"/>
                                  <a:pt x="242377" y="109462"/>
                                </a:cubicBezTo>
                                <a:cubicBezTo>
                                  <a:pt x="255093" y="117091"/>
                                  <a:pt x="270512" y="118841"/>
                                  <a:pt x="284580" y="123530"/>
                                </a:cubicBezTo>
                                <a:cubicBezTo>
                                  <a:pt x="406358" y="82936"/>
                                  <a:pt x="340374" y="124124"/>
                                  <a:pt x="397121" y="53191"/>
                                </a:cubicBezTo>
                                <a:cubicBezTo>
                                  <a:pt x="405407" y="42834"/>
                                  <a:pt x="415878" y="34434"/>
                                  <a:pt x="425257" y="25056"/>
                                </a:cubicBezTo>
                                <a:cubicBezTo>
                                  <a:pt x="471248" y="163030"/>
                                  <a:pt x="455855" y="79907"/>
                                  <a:pt x="439324" y="278274"/>
                                </a:cubicBezTo>
                                <a:cubicBezTo>
                                  <a:pt x="453392" y="292342"/>
                                  <a:pt x="466244" y="307741"/>
                                  <a:pt x="481527" y="320477"/>
                                </a:cubicBezTo>
                                <a:cubicBezTo>
                                  <a:pt x="511356" y="345335"/>
                                  <a:pt x="545598" y="359547"/>
                                  <a:pt x="580001" y="376748"/>
                                </a:cubicBezTo>
                                <a:cubicBezTo>
                                  <a:pt x="565933" y="381437"/>
                                  <a:pt x="552104" y="386914"/>
                                  <a:pt x="537798" y="390816"/>
                                </a:cubicBezTo>
                                <a:cubicBezTo>
                                  <a:pt x="500492" y="400990"/>
                                  <a:pt x="425257" y="418951"/>
                                  <a:pt x="425257" y="418951"/>
                                </a:cubicBezTo>
                                <a:cubicBezTo>
                                  <a:pt x="347883" y="470534"/>
                                  <a:pt x="413534" y="418951"/>
                                  <a:pt x="354918" y="489290"/>
                                </a:cubicBezTo>
                                <a:cubicBezTo>
                                  <a:pt x="304791" y="549443"/>
                                  <a:pt x="325843" y="515363"/>
                                  <a:pt x="270512" y="559628"/>
                                </a:cubicBezTo>
                                <a:cubicBezTo>
                                  <a:pt x="215339" y="603767"/>
                                  <a:pt x="273466" y="577402"/>
                                  <a:pt x="200173" y="601831"/>
                                </a:cubicBezTo>
                                <a:cubicBezTo>
                                  <a:pt x="169656" y="632349"/>
                                  <a:pt x="143055" y="675729"/>
                                  <a:pt x="87632" y="601831"/>
                                </a:cubicBezTo>
                                <a:cubicBezTo>
                                  <a:pt x="77488" y="588305"/>
                                  <a:pt x="115767" y="583074"/>
                                  <a:pt x="129835" y="573696"/>
                                </a:cubicBezTo>
                                <a:cubicBezTo>
                                  <a:pt x="115767" y="569007"/>
                                  <a:pt x="102461" y="559628"/>
                                  <a:pt x="87632" y="559628"/>
                                </a:cubicBezTo>
                                <a:cubicBezTo>
                                  <a:pt x="63721" y="559628"/>
                                  <a:pt x="38679" y="584389"/>
                                  <a:pt x="17293" y="573696"/>
                                </a:cubicBezTo>
                                <a:cubicBezTo>
                                  <a:pt x="0" y="565049"/>
                                  <a:pt x="7915" y="536182"/>
                                  <a:pt x="3226" y="517425"/>
                                </a:cubicBezTo>
                                <a:cubicBezTo>
                                  <a:pt x="7915" y="493979"/>
                                  <a:pt x="7399" y="468854"/>
                                  <a:pt x="17293" y="447087"/>
                                </a:cubicBezTo>
                                <a:cubicBezTo>
                                  <a:pt x="31286" y="416303"/>
                                  <a:pt x="73564" y="362681"/>
                                  <a:pt x="73564" y="362681"/>
                                </a:cubicBezTo>
                                <a:cubicBezTo>
                                  <a:pt x="96232" y="0"/>
                                  <a:pt x="62345" y="233136"/>
                                  <a:pt x="101700" y="95394"/>
                                </a:cubicBezTo>
                                <a:cubicBezTo>
                                  <a:pt x="107011" y="76804"/>
                                  <a:pt x="107121" y="56417"/>
                                  <a:pt x="115767" y="39124"/>
                                </a:cubicBezTo>
                                <a:cubicBezTo>
                                  <a:pt x="121699" y="27261"/>
                                  <a:pt x="134524" y="20367"/>
                                  <a:pt x="143903" y="10988"/>
                                </a:cubicBezTo>
                                <a:cubicBezTo>
                                  <a:pt x="177854" y="61916"/>
                                  <a:pt x="164477" y="38069"/>
                                  <a:pt x="186106" y="81327"/>
                                </a:cubicBezTo>
                              </a:path>
                            </a:pathLst>
                          </a:custGeom>
                          <a:gradFill>
                            <a:gsLst>
                              <a:gs pos="0">
                                <a:srgbClr val="DDEBCF"/>
                              </a:gs>
                              <a:gs pos="50000">
                                <a:srgbClr val="9CB86E"/>
                              </a:gs>
                              <a:gs pos="100000">
                                <a:srgbClr val="156B13"/>
                              </a:gs>
                            </a:gsLst>
                            <a:lin ang="5400000" scaled="0"/>
                          </a:gradFill>
                          <a:ln>
                            <a:noFill/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  <p:sp>
                        <p:nvSpPr>
                          <p:cNvPr id="1991" name="Freeform 1990"/>
                          <p:cNvSpPr/>
                          <p:nvPr/>
                        </p:nvSpPr>
                        <p:spPr>
                          <a:xfrm>
                            <a:off x="4389120" y="2286000"/>
                            <a:ext cx="552584" cy="495826"/>
                          </a:xfrm>
                          <a:custGeom>
                            <a:avLst/>
                            <a:gdLst>
                              <a:gd name="connsiteX0" fmla="*/ 154745 w 552584"/>
                              <a:gd name="connsiteY0" fmla="*/ 4689 h 495826"/>
                              <a:gd name="connsiteX1" fmla="*/ 140677 w 552584"/>
                              <a:gd name="connsiteY1" fmla="*/ 75027 h 495826"/>
                              <a:gd name="connsiteX2" fmla="*/ 112542 w 552584"/>
                              <a:gd name="connsiteY2" fmla="*/ 159434 h 495826"/>
                              <a:gd name="connsiteX3" fmla="*/ 70338 w 552584"/>
                              <a:gd name="connsiteY3" fmla="*/ 286043 h 495826"/>
                              <a:gd name="connsiteX4" fmla="*/ 56271 w 552584"/>
                              <a:gd name="connsiteY4" fmla="*/ 328246 h 495826"/>
                              <a:gd name="connsiteX5" fmla="*/ 42203 w 552584"/>
                              <a:gd name="connsiteY5" fmla="*/ 370449 h 495826"/>
                              <a:gd name="connsiteX6" fmla="*/ 28135 w 552584"/>
                              <a:gd name="connsiteY6" fmla="*/ 426720 h 495826"/>
                              <a:gd name="connsiteX7" fmla="*/ 0 w 552584"/>
                              <a:gd name="connsiteY7" fmla="*/ 468923 h 495826"/>
                              <a:gd name="connsiteX8" fmla="*/ 84406 w 552584"/>
                              <a:gd name="connsiteY8" fmla="*/ 440787 h 495826"/>
                              <a:gd name="connsiteX9" fmla="*/ 168812 w 552584"/>
                              <a:gd name="connsiteY9" fmla="*/ 412652 h 495826"/>
                              <a:gd name="connsiteX10" fmla="*/ 225083 w 552584"/>
                              <a:gd name="connsiteY10" fmla="*/ 384517 h 495826"/>
                              <a:gd name="connsiteX11" fmla="*/ 323557 w 552584"/>
                              <a:gd name="connsiteY11" fmla="*/ 342314 h 495826"/>
                              <a:gd name="connsiteX12" fmla="*/ 351692 w 552584"/>
                              <a:gd name="connsiteY12" fmla="*/ 314178 h 495826"/>
                              <a:gd name="connsiteX13" fmla="*/ 393895 w 552584"/>
                              <a:gd name="connsiteY13" fmla="*/ 300110 h 495826"/>
                              <a:gd name="connsiteX14" fmla="*/ 436098 w 552584"/>
                              <a:gd name="connsiteY14" fmla="*/ 271975 h 495826"/>
                              <a:gd name="connsiteX15" fmla="*/ 520505 w 552584"/>
                              <a:gd name="connsiteY15" fmla="*/ 229772 h 495826"/>
                              <a:gd name="connsiteX16" fmla="*/ 520505 w 552584"/>
                              <a:gd name="connsiteY16" fmla="*/ 103163 h 495826"/>
                              <a:gd name="connsiteX17" fmla="*/ 478302 w 552584"/>
                              <a:gd name="connsiteY17" fmla="*/ 89095 h 495826"/>
                              <a:gd name="connsiteX18" fmla="*/ 436098 w 552584"/>
                              <a:gd name="connsiteY18" fmla="*/ 60960 h 495826"/>
                              <a:gd name="connsiteX19" fmla="*/ 211015 w 552584"/>
                              <a:gd name="connsiteY19" fmla="*/ 46892 h 495826"/>
                              <a:gd name="connsiteX20" fmla="*/ 154745 w 552584"/>
                              <a:gd name="connsiteY20" fmla="*/ 4689 h 49582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</a:cxnLst>
                            <a:rect l="l" t="t" r="r" b="b"/>
                            <a:pathLst>
                              <a:path w="552584" h="495826">
                                <a:moveTo>
                                  <a:pt x="154745" y="4689"/>
                                </a:moveTo>
                                <a:cubicBezTo>
                                  <a:pt x="143022" y="9378"/>
                                  <a:pt x="146968" y="51959"/>
                                  <a:pt x="140677" y="75027"/>
                                </a:cubicBezTo>
                                <a:cubicBezTo>
                                  <a:pt x="132874" y="103640"/>
                                  <a:pt x="121920" y="131298"/>
                                  <a:pt x="112542" y="159434"/>
                                </a:cubicBezTo>
                                <a:lnTo>
                                  <a:pt x="70338" y="286043"/>
                                </a:lnTo>
                                <a:lnTo>
                                  <a:pt x="56271" y="328246"/>
                                </a:lnTo>
                                <a:cubicBezTo>
                                  <a:pt x="51582" y="342314"/>
                                  <a:pt x="45800" y="356063"/>
                                  <a:pt x="42203" y="370449"/>
                                </a:cubicBezTo>
                                <a:cubicBezTo>
                                  <a:pt x="37514" y="389206"/>
                                  <a:pt x="35751" y="408949"/>
                                  <a:pt x="28135" y="426720"/>
                                </a:cubicBezTo>
                                <a:cubicBezTo>
                                  <a:pt x="21475" y="442260"/>
                                  <a:pt x="9378" y="454855"/>
                                  <a:pt x="0" y="468923"/>
                                </a:cubicBezTo>
                                <a:cubicBezTo>
                                  <a:pt x="80713" y="495826"/>
                                  <a:pt x="5373" y="484694"/>
                                  <a:pt x="84406" y="440787"/>
                                </a:cubicBezTo>
                                <a:cubicBezTo>
                                  <a:pt x="110331" y="426384"/>
                                  <a:pt x="142286" y="425915"/>
                                  <a:pt x="168812" y="412652"/>
                                </a:cubicBezTo>
                                <a:lnTo>
                                  <a:pt x="225083" y="384517"/>
                                </a:lnTo>
                                <a:cubicBezTo>
                                  <a:pt x="288617" y="320981"/>
                                  <a:pt x="206875" y="392320"/>
                                  <a:pt x="323557" y="342314"/>
                                </a:cubicBezTo>
                                <a:cubicBezTo>
                                  <a:pt x="335748" y="337089"/>
                                  <a:pt x="340319" y="321002"/>
                                  <a:pt x="351692" y="314178"/>
                                </a:cubicBezTo>
                                <a:cubicBezTo>
                                  <a:pt x="364407" y="306549"/>
                                  <a:pt x="380632" y="306742"/>
                                  <a:pt x="393895" y="300110"/>
                                </a:cubicBezTo>
                                <a:cubicBezTo>
                                  <a:pt x="409017" y="292549"/>
                                  <a:pt x="420976" y="279536"/>
                                  <a:pt x="436098" y="271975"/>
                                </a:cubicBezTo>
                                <a:cubicBezTo>
                                  <a:pt x="552584" y="213733"/>
                                  <a:pt x="399559" y="310402"/>
                                  <a:pt x="520505" y="229772"/>
                                </a:cubicBezTo>
                                <a:cubicBezTo>
                                  <a:pt x="535914" y="183542"/>
                                  <a:pt x="551777" y="157891"/>
                                  <a:pt x="520505" y="103163"/>
                                </a:cubicBezTo>
                                <a:cubicBezTo>
                                  <a:pt x="513148" y="90288"/>
                                  <a:pt x="491565" y="95727"/>
                                  <a:pt x="478302" y="89095"/>
                                </a:cubicBezTo>
                                <a:cubicBezTo>
                                  <a:pt x="463179" y="81534"/>
                                  <a:pt x="452799" y="63597"/>
                                  <a:pt x="436098" y="60960"/>
                                </a:cubicBezTo>
                                <a:cubicBezTo>
                                  <a:pt x="361844" y="49236"/>
                                  <a:pt x="286043" y="51581"/>
                                  <a:pt x="211015" y="46892"/>
                                </a:cubicBezTo>
                                <a:cubicBezTo>
                                  <a:pt x="156230" y="28630"/>
                                  <a:pt x="166468" y="0"/>
                                  <a:pt x="154745" y="468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33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US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1906" name="Group 1905"/>
                    <p:cNvGrpSpPr/>
                    <p:nvPr/>
                  </p:nvGrpSpPr>
                  <p:grpSpPr>
                    <a:xfrm>
                      <a:off x="6096000" y="3428999"/>
                      <a:ext cx="990600" cy="685799"/>
                      <a:chOff x="5795889" y="844062"/>
                      <a:chExt cx="2335237" cy="1645920"/>
                    </a:xfrm>
                    <a:solidFill>
                      <a:srgbClr val="FFCC00"/>
                    </a:solidFill>
                  </p:grpSpPr>
                  <p:sp>
                    <p:nvSpPr>
                      <p:cNvPr id="1951" name="Freeform 1950"/>
                      <p:cNvSpPr/>
                      <p:nvPr/>
                    </p:nvSpPr>
                    <p:spPr>
                      <a:xfrm>
                        <a:off x="5913120" y="1029085"/>
                        <a:ext cx="1650609" cy="911233"/>
                      </a:xfrm>
                      <a:custGeom>
                        <a:avLst/>
                        <a:gdLst>
                          <a:gd name="connsiteX0" fmla="*/ 23446 w 1650609"/>
                          <a:gd name="connsiteY0" fmla="*/ 321413 h 911233"/>
                          <a:gd name="connsiteX1" fmla="*/ 93785 w 1650609"/>
                          <a:gd name="connsiteY1" fmla="*/ 251075 h 911233"/>
                          <a:gd name="connsiteX2" fmla="*/ 135988 w 1650609"/>
                          <a:gd name="connsiteY2" fmla="*/ 222940 h 911233"/>
                          <a:gd name="connsiteX3" fmla="*/ 164123 w 1650609"/>
                          <a:gd name="connsiteY3" fmla="*/ 265143 h 911233"/>
                          <a:gd name="connsiteX4" fmla="*/ 234462 w 1650609"/>
                          <a:gd name="connsiteY4" fmla="*/ 335481 h 911233"/>
                          <a:gd name="connsiteX5" fmla="*/ 276665 w 1650609"/>
                          <a:gd name="connsiteY5" fmla="*/ 405820 h 911233"/>
                          <a:gd name="connsiteX6" fmla="*/ 304800 w 1650609"/>
                          <a:gd name="connsiteY6" fmla="*/ 532429 h 911233"/>
                          <a:gd name="connsiteX7" fmla="*/ 375138 w 1650609"/>
                          <a:gd name="connsiteY7" fmla="*/ 602767 h 911233"/>
                          <a:gd name="connsiteX8" fmla="*/ 459545 w 1650609"/>
                          <a:gd name="connsiteY8" fmla="*/ 701241 h 911233"/>
                          <a:gd name="connsiteX9" fmla="*/ 487680 w 1650609"/>
                          <a:gd name="connsiteY9" fmla="*/ 729377 h 911233"/>
                          <a:gd name="connsiteX10" fmla="*/ 572086 w 1650609"/>
                          <a:gd name="connsiteY10" fmla="*/ 785647 h 911233"/>
                          <a:gd name="connsiteX11" fmla="*/ 600222 w 1650609"/>
                          <a:gd name="connsiteY11" fmla="*/ 813783 h 911233"/>
                          <a:gd name="connsiteX12" fmla="*/ 656492 w 1650609"/>
                          <a:gd name="connsiteY12" fmla="*/ 827850 h 911233"/>
                          <a:gd name="connsiteX13" fmla="*/ 754966 w 1650609"/>
                          <a:gd name="connsiteY13" fmla="*/ 855986 h 911233"/>
                          <a:gd name="connsiteX14" fmla="*/ 783102 w 1650609"/>
                          <a:gd name="connsiteY14" fmla="*/ 884121 h 911233"/>
                          <a:gd name="connsiteX15" fmla="*/ 1022252 w 1650609"/>
                          <a:gd name="connsiteY15" fmla="*/ 884121 h 911233"/>
                          <a:gd name="connsiteX16" fmla="*/ 1120726 w 1650609"/>
                          <a:gd name="connsiteY16" fmla="*/ 855986 h 911233"/>
                          <a:gd name="connsiteX17" fmla="*/ 1261403 w 1650609"/>
                          <a:gd name="connsiteY17" fmla="*/ 743444 h 911233"/>
                          <a:gd name="connsiteX18" fmla="*/ 1289538 w 1650609"/>
                          <a:gd name="connsiteY18" fmla="*/ 701241 h 911233"/>
                          <a:gd name="connsiteX19" fmla="*/ 1317674 w 1650609"/>
                          <a:gd name="connsiteY19" fmla="*/ 616835 h 911233"/>
                          <a:gd name="connsiteX20" fmla="*/ 1331742 w 1650609"/>
                          <a:gd name="connsiteY20" fmla="*/ 574632 h 911233"/>
                          <a:gd name="connsiteX21" fmla="*/ 1345809 w 1650609"/>
                          <a:gd name="connsiteY21" fmla="*/ 518361 h 911233"/>
                          <a:gd name="connsiteX22" fmla="*/ 1373945 w 1650609"/>
                          <a:gd name="connsiteY22" fmla="*/ 433955 h 911233"/>
                          <a:gd name="connsiteX23" fmla="*/ 1430215 w 1650609"/>
                          <a:gd name="connsiteY23" fmla="*/ 349549 h 911233"/>
                          <a:gd name="connsiteX24" fmla="*/ 1472418 w 1650609"/>
                          <a:gd name="connsiteY24" fmla="*/ 335481 h 911233"/>
                          <a:gd name="connsiteX25" fmla="*/ 1514622 w 1650609"/>
                          <a:gd name="connsiteY25" fmla="*/ 194804 h 911233"/>
                          <a:gd name="connsiteX26" fmla="*/ 1556825 w 1650609"/>
                          <a:gd name="connsiteY26" fmla="*/ 152601 h 911233"/>
                          <a:gd name="connsiteX27" fmla="*/ 1599028 w 1650609"/>
                          <a:gd name="connsiteY27" fmla="*/ 82263 h 911233"/>
                          <a:gd name="connsiteX28" fmla="*/ 1613095 w 1650609"/>
                          <a:gd name="connsiteY28" fmla="*/ 40060 h 911233"/>
                          <a:gd name="connsiteX29" fmla="*/ 1641231 w 1650609"/>
                          <a:gd name="connsiteY29" fmla="*/ 11924 h 911233"/>
                          <a:gd name="connsiteX30" fmla="*/ 1556825 w 1650609"/>
                          <a:gd name="connsiteY30" fmla="*/ 54127 h 911233"/>
                          <a:gd name="connsiteX31" fmla="*/ 1444283 w 1650609"/>
                          <a:gd name="connsiteY31" fmla="*/ 82263 h 911233"/>
                          <a:gd name="connsiteX32" fmla="*/ 1359877 w 1650609"/>
                          <a:gd name="connsiteY32" fmla="*/ 96330 h 9112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</a:cxnLst>
                        <a:rect l="l" t="t" r="r" b="b"/>
                        <a:pathLst>
                          <a:path w="1650609" h="911233">
                            <a:moveTo>
                              <a:pt x="23446" y="321413"/>
                            </a:moveTo>
                            <a:cubicBezTo>
                              <a:pt x="135987" y="246387"/>
                              <a:pt x="0" y="344859"/>
                              <a:pt x="93785" y="251075"/>
                            </a:cubicBezTo>
                            <a:cubicBezTo>
                              <a:pt x="105740" y="239120"/>
                              <a:pt x="121920" y="232318"/>
                              <a:pt x="135988" y="222940"/>
                            </a:cubicBezTo>
                            <a:cubicBezTo>
                              <a:pt x="145366" y="237008"/>
                              <a:pt x="152990" y="252419"/>
                              <a:pt x="164123" y="265143"/>
                            </a:cubicBezTo>
                            <a:cubicBezTo>
                              <a:pt x="185958" y="290097"/>
                              <a:pt x="234462" y="335481"/>
                              <a:pt x="234462" y="335481"/>
                            </a:cubicBezTo>
                            <a:cubicBezTo>
                              <a:pt x="274311" y="455033"/>
                              <a:pt x="218734" y="309268"/>
                              <a:pt x="276665" y="405820"/>
                            </a:cubicBezTo>
                            <a:cubicBezTo>
                              <a:pt x="295969" y="437994"/>
                              <a:pt x="295570" y="504739"/>
                              <a:pt x="304800" y="532429"/>
                            </a:cubicBezTo>
                            <a:cubicBezTo>
                              <a:pt x="318198" y="572623"/>
                              <a:pt x="342983" y="581330"/>
                              <a:pt x="375138" y="602767"/>
                            </a:cubicBezTo>
                            <a:cubicBezTo>
                              <a:pt x="417989" y="667043"/>
                              <a:pt x="391317" y="633012"/>
                              <a:pt x="459545" y="701241"/>
                            </a:cubicBezTo>
                            <a:cubicBezTo>
                              <a:pt x="468923" y="710620"/>
                              <a:pt x="476644" y="722020"/>
                              <a:pt x="487680" y="729377"/>
                            </a:cubicBezTo>
                            <a:cubicBezTo>
                              <a:pt x="515815" y="748134"/>
                              <a:pt x="548176" y="761737"/>
                              <a:pt x="572086" y="785647"/>
                            </a:cubicBezTo>
                            <a:cubicBezTo>
                              <a:pt x="581465" y="795026"/>
                              <a:pt x="588359" y="807851"/>
                              <a:pt x="600222" y="813783"/>
                            </a:cubicBezTo>
                            <a:cubicBezTo>
                              <a:pt x="617515" y="822429"/>
                              <a:pt x="637902" y="822539"/>
                              <a:pt x="656492" y="827850"/>
                            </a:cubicBezTo>
                            <a:cubicBezTo>
                              <a:pt x="797793" y="868222"/>
                              <a:pt x="579016" y="811998"/>
                              <a:pt x="754966" y="855986"/>
                            </a:cubicBezTo>
                            <a:cubicBezTo>
                              <a:pt x="764345" y="865364"/>
                              <a:pt x="770519" y="879927"/>
                              <a:pt x="783102" y="884121"/>
                            </a:cubicBezTo>
                            <a:cubicBezTo>
                              <a:pt x="864438" y="911233"/>
                              <a:pt x="939245" y="892422"/>
                              <a:pt x="1022252" y="884121"/>
                            </a:cubicBezTo>
                            <a:cubicBezTo>
                              <a:pt x="1035492" y="880811"/>
                              <a:pt x="1104217" y="865157"/>
                              <a:pt x="1120726" y="855986"/>
                            </a:cubicBezTo>
                            <a:cubicBezTo>
                              <a:pt x="1160563" y="833854"/>
                              <a:pt x="1233498" y="785302"/>
                              <a:pt x="1261403" y="743444"/>
                            </a:cubicBezTo>
                            <a:cubicBezTo>
                              <a:pt x="1270781" y="729376"/>
                              <a:pt x="1282671" y="716691"/>
                              <a:pt x="1289538" y="701241"/>
                            </a:cubicBezTo>
                            <a:cubicBezTo>
                              <a:pt x="1301583" y="674140"/>
                              <a:pt x="1308295" y="644970"/>
                              <a:pt x="1317674" y="616835"/>
                            </a:cubicBezTo>
                            <a:cubicBezTo>
                              <a:pt x="1322363" y="602767"/>
                              <a:pt x="1328146" y="589018"/>
                              <a:pt x="1331742" y="574632"/>
                            </a:cubicBezTo>
                            <a:cubicBezTo>
                              <a:pt x="1336431" y="555875"/>
                              <a:pt x="1340253" y="536880"/>
                              <a:pt x="1345809" y="518361"/>
                            </a:cubicBezTo>
                            <a:cubicBezTo>
                              <a:pt x="1354331" y="489954"/>
                              <a:pt x="1357494" y="458631"/>
                              <a:pt x="1373945" y="433955"/>
                            </a:cubicBezTo>
                            <a:cubicBezTo>
                              <a:pt x="1392702" y="405820"/>
                              <a:pt x="1398136" y="360242"/>
                              <a:pt x="1430215" y="349549"/>
                            </a:cubicBezTo>
                            <a:lnTo>
                              <a:pt x="1472418" y="335481"/>
                            </a:lnTo>
                            <a:cubicBezTo>
                              <a:pt x="1478794" y="309979"/>
                              <a:pt x="1503205" y="206221"/>
                              <a:pt x="1514622" y="194804"/>
                            </a:cubicBezTo>
                            <a:lnTo>
                              <a:pt x="1556825" y="152601"/>
                            </a:lnTo>
                            <a:cubicBezTo>
                              <a:pt x="1596674" y="33047"/>
                              <a:pt x="1541097" y="178814"/>
                              <a:pt x="1599028" y="82263"/>
                            </a:cubicBezTo>
                            <a:cubicBezTo>
                              <a:pt x="1606657" y="69548"/>
                              <a:pt x="1605466" y="52775"/>
                              <a:pt x="1613095" y="40060"/>
                            </a:cubicBezTo>
                            <a:cubicBezTo>
                              <a:pt x="1619919" y="28687"/>
                              <a:pt x="1650609" y="21303"/>
                              <a:pt x="1641231" y="11924"/>
                            </a:cubicBezTo>
                            <a:cubicBezTo>
                              <a:pt x="1629308" y="0"/>
                              <a:pt x="1558555" y="53498"/>
                              <a:pt x="1556825" y="54127"/>
                            </a:cubicBezTo>
                            <a:cubicBezTo>
                              <a:pt x="1520485" y="67342"/>
                              <a:pt x="1482426" y="75906"/>
                              <a:pt x="1444283" y="82263"/>
                            </a:cubicBezTo>
                            <a:lnTo>
                              <a:pt x="1359877" y="9633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1952" name="Group 1951"/>
                      <p:cNvGrpSpPr/>
                      <p:nvPr/>
                    </p:nvGrpSpPr>
                    <p:grpSpPr>
                      <a:xfrm>
                        <a:off x="5795889" y="844062"/>
                        <a:ext cx="2335237" cy="1645920"/>
                        <a:chOff x="5795889" y="844062"/>
                        <a:chExt cx="2335237" cy="1645920"/>
                      </a:xfrm>
                      <a:grpFill/>
                    </p:grpSpPr>
                    <p:sp>
                      <p:nvSpPr>
                        <p:cNvPr id="1953" name="Freeform 1952"/>
                        <p:cNvSpPr/>
                        <p:nvPr/>
                      </p:nvSpPr>
                      <p:spPr>
                        <a:xfrm>
                          <a:off x="5814148" y="1266092"/>
                          <a:ext cx="111433" cy="359576"/>
                        </a:xfrm>
                        <a:custGeom>
                          <a:avLst/>
                          <a:gdLst>
                            <a:gd name="connsiteX0" fmla="*/ 23944 w 111433"/>
                            <a:gd name="connsiteY0" fmla="*/ 0 h 359576"/>
                            <a:gd name="connsiteX1" fmla="*/ 23944 w 111433"/>
                            <a:gd name="connsiteY1" fmla="*/ 126610 h 359576"/>
                            <a:gd name="connsiteX2" fmla="*/ 38012 w 111433"/>
                            <a:gd name="connsiteY2" fmla="*/ 239151 h 359576"/>
                            <a:gd name="connsiteX3" fmla="*/ 52080 w 111433"/>
                            <a:gd name="connsiteY3" fmla="*/ 337625 h 359576"/>
                            <a:gd name="connsiteX4" fmla="*/ 80215 w 111433"/>
                            <a:gd name="connsiteY4" fmla="*/ 211016 h 359576"/>
                            <a:gd name="connsiteX5" fmla="*/ 94283 w 111433"/>
                            <a:gd name="connsiteY5" fmla="*/ 168813 h 359576"/>
                            <a:gd name="connsiteX6" fmla="*/ 108350 w 111433"/>
                            <a:gd name="connsiteY6" fmla="*/ 28136 h 3595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11433" h="359576">
                              <a:moveTo>
                                <a:pt x="23944" y="0"/>
                              </a:moveTo>
                              <a:cubicBezTo>
                                <a:pt x="0" y="71837"/>
                                <a:pt x="9089" y="22626"/>
                                <a:pt x="23944" y="126610"/>
                              </a:cubicBezTo>
                              <a:cubicBezTo>
                                <a:pt x="29290" y="164036"/>
                                <a:pt x="33015" y="201677"/>
                                <a:pt x="38012" y="239151"/>
                              </a:cubicBezTo>
                              <a:cubicBezTo>
                                <a:pt x="42394" y="272018"/>
                                <a:pt x="47391" y="304800"/>
                                <a:pt x="52080" y="337625"/>
                              </a:cubicBezTo>
                              <a:cubicBezTo>
                                <a:pt x="83749" y="242614"/>
                                <a:pt x="47201" y="359576"/>
                                <a:pt x="80215" y="211016"/>
                              </a:cubicBezTo>
                              <a:cubicBezTo>
                                <a:pt x="83432" y="196540"/>
                                <a:pt x="89594" y="182881"/>
                                <a:pt x="94283" y="168813"/>
                              </a:cubicBezTo>
                              <a:cubicBezTo>
                                <a:pt x="111433" y="65905"/>
                                <a:pt x="108350" y="112930"/>
                                <a:pt x="108350" y="2813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54" name="Freeform 1953"/>
                        <p:cNvSpPr/>
                        <p:nvPr/>
                      </p:nvSpPr>
                      <p:spPr>
                        <a:xfrm>
                          <a:off x="5795889" y="844062"/>
                          <a:ext cx="1521749" cy="506436"/>
                        </a:xfrm>
                        <a:custGeom>
                          <a:avLst/>
                          <a:gdLst>
                            <a:gd name="connsiteX0" fmla="*/ 42203 w 1521749"/>
                            <a:gd name="connsiteY0" fmla="*/ 436098 h 506436"/>
                            <a:gd name="connsiteX1" fmla="*/ 28136 w 1521749"/>
                            <a:gd name="connsiteY1" fmla="*/ 323556 h 506436"/>
                            <a:gd name="connsiteX2" fmla="*/ 0 w 1521749"/>
                            <a:gd name="connsiteY2" fmla="*/ 239150 h 506436"/>
                            <a:gd name="connsiteX3" fmla="*/ 14068 w 1521749"/>
                            <a:gd name="connsiteY3" fmla="*/ 112541 h 506436"/>
                            <a:gd name="connsiteX4" fmla="*/ 42203 w 1521749"/>
                            <a:gd name="connsiteY4" fmla="*/ 70338 h 506436"/>
                            <a:gd name="connsiteX5" fmla="*/ 112542 w 1521749"/>
                            <a:gd name="connsiteY5" fmla="*/ 14067 h 506436"/>
                            <a:gd name="connsiteX6" fmla="*/ 154745 w 1521749"/>
                            <a:gd name="connsiteY6" fmla="*/ 0 h 506436"/>
                            <a:gd name="connsiteX7" fmla="*/ 253219 w 1521749"/>
                            <a:gd name="connsiteY7" fmla="*/ 14067 h 506436"/>
                            <a:gd name="connsiteX8" fmla="*/ 281354 w 1521749"/>
                            <a:gd name="connsiteY8" fmla="*/ 42203 h 506436"/>
                            <a:gd name="connsiteX9" fmla="*/ 323557 w 1521749"/>
                            <a:gd name="connsiteY9" fmla="*/ 56270 h 506436"/>
                            <a:gd name="connsiteX10" fmla="*/ 379828 w 1521749"/>
                            <a:gd name="connsiteY10" fmla="*/ 140676 h 506436"/>
                            <a:gd name="connsiteX11" fmla="*/ 436099 w 1521749"/>
                            <a:gd name="connsiteY11" fmla="*/ 225083 h 506436"/>
                            <a:gd name="connsiteX12" fmla="*/ 450166 w 1521749"/>
                            <a:gd name="connsiteY12" fmla="*/ 267286 h 506436"/>
                            <a:gd name="connsiteX13" fmla="*/ 478302 w 1521749"/>
                            <a:gd name="connsiteY13" fmla="*/ 323556 h 506436"/>
                            <a:gd name="connsiteX14" fmla="*/ 534573 w 1521749"/>
                            <a:gd name="connsiteY14" fmla="*/ 393895 h 506436"/>
                            <a:gd name="connsiteX15" fmla="*/ 576776 w 1521749"/>
                            <a:gd name="connsiteY15" fmla="*/ 422030 h 506436"/>
                            <a:gd name="connsiteX16" fmla="*/ 604911 w 1521749"/>
                            <a:gd name="connsiteY16" fmla="*/ 450166 h 506436"/>
                            <a:gd name="connsiteX17" fmla="*/ 787791 w 1521749"/>
                            <a:gd name="connsiteY17" fmla="*/ 506436 h 506436"/>
                            <a:gd name="connsiteX18" fmla="*/ 1069145 w 1521749"/>
                            <a:gd name="connsiteY18" fmla="*/ 492369 h 506436"/>
                            <a:gd name="connsiteX19" fmla="*/ 1125416 w 1521749"/>
                            <a:gd name="connsiteY19" fmla="*/ 478301 h 506436"/>
                            <a:gd name="connsiteX20" fmla="*/ 1209822 w 1521749"/>
                            <a:gd name="connsiteY20" fmla="*/ 422030 h 506436"/>
                            <a:gd name="connsiteX21" fmla="*/ 1308296 w 1521749"/>
                            <a:gd name="connsiteY21" fmla="*/ 379827 h 506436"/>
                            <a:gd name="connsiteX22" fmla="*/ 1392702 w 1521749"/>
                            <a:gd name="connsiteY22" fmla="*/ 323556 h 506436"/>
                            <a:gd name="connsiteX23" fmla="*/ 1420837 w 1521749"/>
                            <a:gd name="connsiteY23" fmla="*/ 281353 h 506436"/>
                            <a:gd name="connsiteX24" fmla="*/ 1491176 w 1521749"/>
                            <a:gd name="connsiteY24" fmla="*/ 225083 h 506436"/>
                            <a:gd name="connsiteX25" fmla="*/ 1519311 w 1521749"/>
                            <a:gd name="connsiteY25" fmla="*/ 267286 h 506436"/>
                            <a:gd name="connsiteX26" fmla="*/ 1505243 w 1521749"/>
                            <a:gd name="connsiteY26" fmla="*/ 309489 h 506436"/>
                            <a:gd name="connsiteX27" fmla="*/ 1434905 w 1521749"/>
                            <a:gd name="connsiteY27" fmla="*/ 393895 h 506436"/>
                            <a:gd name="connsiteX28" fmla="*/ 1420837 w 1521749"/>
                            <a:gd name="connsiteY28" fmla="*/ 422030 h 5064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1521749" h="506436">
                              <a:moveTo>
                                <a:pt x="42203" y="436098"/>
                              </a:moveTo>
                              <a:cubicBezTo>
                                <a:pt x="37514" y="398584"/>
                                <a:pt x="36057" y="360523"/>
                                <a:pt x="28136" y="323556"/>
                              </a:cubicBezTo>
                              <a:cubicBezTo>
                                <a:pt x="21922" y="294557"/>
                                <a:pt x="0" y="239150"/>
                                <a:pt x="0" y="239150"/>
                              </a:cubicBezTo>
                              <a:cubicBezTo>
                                <a:pt x="4689" y="196947"/>
                                <a:pt x="3769" y="153736"/>
                                <a:pt x="14068" y="112541"/>
                              </a:cubicBezTo>
                              <a:cubicBezTo>
                                <a:pt x="18169" y="96139"/>
                                <a:pt x="31641" y="83540"/>
                                <a:pt x="42203" y="70338"/>
                              </a:cubicBezTo>
                              <a:cubicBezTo>
                                <a:pt x="59647" y="48533"/>
                                <a:pt x="88173" y="26251"/>
                                <a:pt x="112542" y="14067"/>
                              </a:cubicBezTo>
                              <a:cubicBezTo>
                                <a:pt x="125805" y="7435"/>
                                <a:pt x="140677" y="4689"/>
                                <a:pt x="154745" y="0"/>
                              </a:cubicBezTo>
                              <a:cubicBezTo>
                                <a:pt x="187570" y="4689"/>
                                <a:pt x="221763" y="3582"/>
                                <a:pt x="253219" y="14067"/>
                              </a:cubicBezTo>
                              <a:cubicBezTo>
                                <a:pt x="265802" y="18261"/>
                                <a:pt x="269981" y="35379"/>
                                <a:pt x="281354" y="42203"/>
                              </a:cubicBezTo>
                              <a:cubicBezTo>
                                <a:pt x="294069" y="49832"/>
                                <a:pt x="309489" y="51581"/>
                                <a:pt x="323557" y="56270"/>
                              </a:cubicBezTo>
                              <a:cubicBezTo>
                                <a:pt x="377294" y="110007"/>
                                <a:pt x="328728" y="55510"/>
                                <a:pt x="379828" y="140676"/>
                              </a:cubicBezTo>
                              <a:cubicBezTo>
                                <a:pt x="397226" y="169672"/>
                                <a:pt x="436099" y="225083"/>
                                <a:pt x="436099" y="225083"/>
                              </a:cubicBezTo>
                              <a:cubicBezTo>
                                <a:pt x="440788" y="239151"/>
                                <a:pt x="444325" y="253656"/>
                                <a:pt x="450166" y="267286"/>
                              </a:cubicBezTo>
                              <a:cubicBezTo>
                                <a:pt x="458427" y="286561"/>
                                <a:pt x="467898" y="305348"/>
                                <a:pt x="478302" y="323556"/>
                              </a:cubicBezTo>
                              <a:cubicBezTo>
                                <a:pt x="493698" y="350499"/>
                                <a:pt x="510246" y="374434"/>
                                <a:pt x="534573" y="393895"/>
                              </a:cubicBezTo>
                              <a:cubicBezTo>
                                <a:pt x="547775" y="404457"/>
                                <a:pt x="563574" y="411468"/>
                                <a:pt x="576776" y="422030"/>
                              </a:cubicBezTo>
                              <a:cubicBezTo>
                                <a:pt x="587133" y="430316"/>
                                <a:pt x="593048" y="444234"/>
                                <a:pt x="604911" y="450166"/>
                              </a:cubicBezTo>
                              <a:cubicBezTo>
                                <a:pt x="630864" y="463143"/>
                                <a:pt x="765365" y="500029"/>
                                <a:pt x="787791" y="506436"/>
                              </a:cubicBezTo>
                              <a:cubicBezTo>
                                <a:pt x="881576" y="501747"/>
                                <a:pt x="975568" y="500167"/>
                                <a:pt x="1069145" y="492369"/>
                              </a:cubicBezTo>
                              <a:cubicBezTo>
                                <a:pt x="1088413" y="490763"/>
                                <a:pt x="1108123" y="486948"/>
                                <a:pt x="1125416" y="478301"/>
                              </a:cubicBezTo>
                              <a:cubicBezTo>
                                <a:pt x="1155661" y="463179"/>
                                <a:pt x="1177743" y="432723"/>
                                <a:pt x="1209822" y="422030"/>
                              </a:cubicBezTo>
                              <a:cubicBezTo>
                                <a:pt x="1253484" y="407477"/>
                                <a:pt x="1264834" y="405904"/>
                                <a:pt x="1308296" y="379827"/>
                              </a:cubicBezTo>
                              <a:cubicBezTo>
                                <a:pt x="1337292" y="362429"/>
                                <a:pt x="1392702" y="323556"/>
                                <a:pt x="1392702" y="323556"/>
                              </a:cubicBezTo>
                              <a:cubicBezTo>
                                <a:pt x="1402080" y="309488"/>
                                <a:pt x="1410275" y="294555"/>
                                <a:pt x="1420837" y="281353"/>
                              </a:cubicBezTo>
                              <a:cubicBezTo>
                                <a:pt x="1443745" y="252719"/>
                                <a:pt x="1459842" y="245972"/>
                                <a:pt x="1491176" y="225083"/>
                              </a:cubicBezTo>
                              <a:cubicBezTo>
                                <a:pt x="1500554" y="239151"/>
                                <a:pt x="1516532" y="250609"/>
                                <a:pt x="1519311" y="267286"/>
                              </a:cubicBezTo>
                              <a:cubicBezTo>
                                <a:pt x="1521749" y="281913"/>
                                <a:pt x="1511875" y="296226"/>
                                <a:pt x="1505243" y="309489"/>
                              </a:cubicBezTo>
                              <a:cubicBezTo>
                                <a:pt x="1476844" y="366287"/>
                                <a:pt x="1476388" y="342041"/>
                                <a:pt x="1434905" y="393895"/>
                              </a:cubicBezTo>
                              <a:cubicBezTo>
                                <a:pt x="1428355" y="402083"/>
                                <a:pt x="1425526" y="412652"/>
                                <a:pt x="1420837" y="42203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55" name="Freeform 1954"/>
                        <p:cNvSpPr/>
                        <p:nvPr/>
                      </p:nvSpPr>
                      <p:spPr>
                        <a:xfrm>
                          <a:off x="7272997" y="1252025"/>
                          <a:ext cx="845543" cy="295421"/>
                        </a:xfrm>
                        <a:custGeom>
                          <a:avLst/>
                          <a:gdLst>
                            <a:gd name="connsiteX0" fmla="*/ 0 w 845543"/>
                            <a:gd name="connsiteY0" fmla="*/ 295421 h 295421"/>
                            <a:gd name="connsiteX1" fmla="*/ 351692 w 845543"/>
                            <a:gd name="connsiteY1" fmla="*/ 281353 h 295421"/>
                            <a:gd name="connsiteX2" fmla="*/ 450166 w 845543"/>
                            <a:gd name="connsiteY2" fmla="*/ 267286 h 295421"/>
                            <a:gd name="connsiteX3" fmla="*/ 492369 w 845543"/>
                            <a:gd name="connsiteY3" fmla="*/ 253218 h 295421"/>
                            <a:gd name="connsiteX4" fmla="*/ 815926 w 845543"/>
                            <a:gd name="connsiteY4" fmla="*/ 239150 h 295421"/>
                            <a:gd name="connsiteX5" fmla="*/ 815926 w 845543"/>
                            <a:gd name="connsiteY5" fmla="*/ 154744 h 295421"/>
                            <a:gd name="connsiteX6" fmla="*/ 759655 w 845543"/>
                            <a:gd name="connsiteY6" fmla="*/ 140677 h 295421"/>
                            <a:gd name="connsiteX7" fmla="*/ 745588 w 845543"/>
                            <a:gd name="connsiteY7" fmla="*/ 98473 h 295421"/>
                            <a:gd name="connsiteX8" fmla="*/ 829994 w 845543"/>
                            <a:gd name="connsiteY8" fmla="*/ 14067 h 295421"/>
                            <a:gd name="connsiteX9" fmla="*/ 844061 w 845543"/>
                            <a:gd name="connsiteY9" fmla="*/ 0 h 2954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845543" h="295421">
                              <a:moveTo>
                                <a:pt x="0" y="295421"/>
                              </a:moveTo>
                              <a:cubicBezTo>
                                <a:pt x="117231" y="290732"/>
                                <a:pt x="234596" y="288671"/>
                                <a:pt x="351692" y="281353"/>
                              </a:cubicBezTo>
                              <a:cubicBezTo>
                                <a:pt x="384785" y="279285"/>
                                <a:pt x="417652" y="273789"/>
                                <a:pt x="450166" y="267286"/>
                              </a:cubicBezTo>
                              <a:cubicBezTo>
                                <a:pt x="464707" y="264378"/>
                                <a:pt x="477584" y="254355"/>
                                <a:pt x="492369" y="253218"/>
                              </a:cubicBezTo>
                              <a:cubicBezTo>
                                <a:pt x="600005" y="244938"/>
                                <a:pt x="708074" y="243839"/>
                                <a:pt x="815926" y="239150"/>
                              </a:cubicBezTo>
                              <a:cubicBezTo>
                                <a:pt x="823824" y="215457"/>
                                <a:pt x="845543" y="178437"/>
                                <a:pt x="815926" y="154744"/>
                              </a:cubicBezTo>
                              <a:cubicBezTo>
                                <a:pt x="800828" y="142666"/>
                                <a:pt x="778412" y="145366"/>
                                <a:pt x="759655" y="140677"/>
                              </a:cubicBezTo>
                              <a:cubicBezTo>
                                <a:pt x="754966" y="126609"/>
                                <a:pt x="738386" y="111436"/>
                                <a:pt x="745588" y="98473"/>
                              </a:cubicBezTo>
                              <a:cubicBezTo>
                                <a:pt x="764911" y="63691"/>
                                <a:pt x="801859" y="42202"/>
                                <a:pt x="829994" y="14067"/>
                              </a:cubicBezTo>
                              <a:lnTo>
                                <a:pt x="844061" y="0"/>
                              </a:ln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56" name="Freeform 1955"/>
                        <p:cNvSpPr/>
                        <p:nvPr/>
                      </p:nvSpPr>
                      <p:spPr>
                        <a:xfrm>
                          <a:off x="7765366" y="1195754"/>
                          <a:ext cx="365760" cy="84406"/>
                        </a:xfrm>
                        <a:custGeom>
                          <a:avLst/>
                          <a:gdLst>
                            <a:gd name="connsiteX0" fmla="*/ 0 w 365760"/>
                            <a:gd name="connsiteY0" fmla="*/ 28135 h 84406"/>
                            <a:gd name="connsiteX1" fmla="*/ 225083 w 365760"/>
                            <a:gd name="connsiteY1" fmla="*/ 14068 h 84406"/>
                            <a:gd name="connsiteX2" fmla="*/ 281354 w 365760"/>
                            <a:gd name="connsiteY2" fmla="*/ 0 h 84406"/>
                            <a:gd name="connsiteX3" fmla="*/ 365760 w 365760"/>
                            <a:gd name="connsiteY3" fmla="*/ 14068 h 84406"/>
                            <a:gd name="connsiteX4" fmla="*/ 351692 w 365760"/>
                            <a:gd name="connsiteY4" fmla="*/ 70338 h 84406"/>
                            <a:gd name="connsiteX5" fmla="*/ 309489 w 365760"/>
                            <a:gd name="connsiteY5" fmla="*/ 84406 h 844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760" h="84406">
                              <a:moveTo>
                                <a:pt x="0" y="28135"/>
                              </a:moveTo>
                              <a:cubicBezTo>
                                <a:pt x="75028" y="23446"/>
                                <a:pt x="150282" y="21548"/>
                                <a:pt x="225083" y="14068"/>
                              </a:cubicBezTo>
                              <a:cubicBezTo>
                                <a:pt x="244321" y="12144"/>
                                <a:pt x="262020" y="0"/>
                                <a:pt x="281354" y="0"/>
                              </a:cubicBezTo>
                              <a:cubicBezTo>
                                <a:pt x="309877" y="0"/>
                                <a:pt x="337625" y="9379"/>
                                <a:pt x="365760" y="14068"/>
                              </a:cubicBezTo>
                              <a:cubicBezTo>
                                <a:pt x="361071" y="32825"/>
                                <a:pt x="363770" y="55241"/>
                                <a:pt x="351692" y="70338"/>
                              </a:cubicBezTo>
                              <a:cubicBezTo>
                                <a:pt x="342429" y="81917"/>
                                <a:pt x="309489" y="84406"/>
                                <a:pt x="309489" y="8440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57" name="Freeform 1956"/>
                        <p:cNvSpPr/>
                        <p:nvPr/>
                      </p:nvSpPr>
                      <p:spPr>
                        <a:xfrm>
                          <a:off x="6386732" y="1083212"/>
                          <a:ext cx="1181686" cy="548640"/>
                        </a:xfrm>
                        <a:custGeom>
                          <a:avLst/>
                          <a:gdLst>
                            <a:gd name="connsiteX0" fmla="*/ 0 w 1181686"/>
                            <a:gd name="connsiteY0" fmla="*/ 225083 h 548640"/>
                            <a:gd name="connsiteX1" fmla="*/ 28136 w 1181686"/>
                            <a:gd name="connsiteY1" fmla="*/ 295422 h 548640"/>
                            <a:gd name="connsiteX2" fmla="*/ 42203 w 1181686"/>
                            <a:gd name="connsiteY2" fmla="*/ 337625 h 548640"/>
                            <a:gd name="connsiteX3" fmla="*/ 112542 w 1181686"/>
                            <a:gd name="connsiteY3" fmla="*/ 450166 h 548640"/>
                            <a:gd name="connsiteX4" fmla="*/ 154745 w 1181686"/>
                            <a:gd name="connsiteY4" fmla="*/ 478302 h 548640"/>
                            <a:gd name="connsiteX5" fmla="*/ 211016 w 1181686"/>
                            <a:gd name="connsiteY5" fmla="*/ 520505 h 548640"/>
                            <a:gd name="connsiteX6" fmla="*/ 295422 w 1181686"/>
                            <a:gd name="connsiteY6" fmla="*/ 534573 h 548640"/>
                            <a:gd name="connsiteX7" fmla="*/ 337625 w 1181686"/>
                            <a:gd name="connsiteY7" fmla="*/ 548640 h 548640"/>
                            <a:gd name="connsiteX8" fmla="*/ 506437 w 1181686"/>
                            <a:gd name="connsiteY8" fmla="*/ 534573 h 548640"/>
                            <a:gd name="connsiteX9" fmla="*/ 590843 w 1181686"/>
                            <a:gd name="connsiteY9" fmla="*/ 492370 h 548640"/>
                            <a:gd name="connsiteX10" fmla="*/ 675250 w 1181686"/>
                            <a:gd name="connsiteY10" fmla="*/ 464234 h 548640"/>
                            <a:gd name="connsiteX11" fmla="*/ 717453 w 1181686"/>
                            <a:gd name="connsiteY11" fmla="*/ 436099 h 548640"/>
                            <a:gd name="connsiteX12" fmla="*/ 801859 w 1181686"/>
                            <a:gd name="connsiteY12" fmla="*/ 407963 h 548640"/>
                            <a:gd name="connsiteX13" fmla="*/ 928468 w 1181686"/>
                            <a:gd name="connsiteY13" fmla="*/ 337625 h 548640"/>
                            <a:gd name="connsiteX14" fmla="*/ 970671 w 1181686"/>
                            <a:gd name="connsiteY14" fmla="*/ 295422 h 548640"/>
                            <a:gd name="connsiteX15" fmla="*/ 1026942 w 1181686"/>
                            <a:gd name="connsiteY15" fmla="*/ 225083 h 548640"/>
                            <a:gd name="connsiteX16" fmla="*/ 1069145 w 1181686"/>
                            <a:gd name="connsiteY16" fmla="*/ 140677 h 548640"/>
                            <a:gd name="connsiteX17" fmla="*/ 1111348 w 1181686"/>
                            <a:gd name="connsiteY17" fmla="*/ 126610 h 548640"/>
                            <a:gd name="connsiteX18" fmla="*/ 1125416 w 1181686"/>
                            <a:gd name="connsiteY18" fmla="*/ 84406 h 548640"/>
                            <a:gd name="connsiteX19" fmla="*/ 1181686 w 1181686"/>
                            <a:gd name="connsiteY19" fmla="*/ 0 h 5486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181686" h="548640">
                              <a:moveTo>
                                <a:pt x="0" y="225083"/>
                              </a:moveTo>
                              <a:cubicBezTo>
                                <a:pt x="9379" y="248529"/>
                                <a:pt x="19269" y="271777"/>
                                <a:pt x="28136" y="295422"/>
                              </a:cubicBezTo>
                              <a:cubicBezTo>
                                <a:pt x="33343" y="309306"/>
                                <a:pt x="36362" y="323995"/>
                                <a:pt x="42203" y="337625"/>
                              </a:cubicBezTo>
                              <a:cubicBezTo>
                                <a:pt x="58918" y="376627"/>
                                <a:pt x="82248" y="419872"/>
                                <a:pt x="112542" y="450166"/>
                              </a:cubicBezTo>
                              <a:cubicBezTo>
                                <a:pt x="124497" y="462121"/>
                                <a:pt x="140987" y="468475"/>
                                <a:pt x="154745" y="478302"/>
                              </a:cubicBezTo>
                              <a:cubicBezTo>
                                <a:pt x="173824" y="491930"/>
                                <a:pt x="189247" y="511797"/>
                                <a:pt x="211016" y="520505"/>
                              </a:cubicBezTo>
                              <a:cubicBezTo>
                                <a:pt x="237499" y="531098"/>
                                <a:pt x="267578" y="528385"/>
                                <a:pt x="295422" y="534573"/>
                              </a:cubicBezTo>
                              <a:cubicBezTo>
                                <a:pt x="309897" y="537790"/>
                                <a:pt x="323557" y="543951"/>
                                <a:pt x="337625" y="548640"/>
                              </a:cubicBezTo>
                              <a:cubicBezTo>
                                <a:pt x="393896" y="543951"/>
                                <a:pt x="450467" y="542036"/>
                                <a:pt x="506437" y="534573"/>
                              </a:cubicBezTo>
                              <a:cubicBezTo>
                                <a:pt x="561404" y="527244"/>
                                <a:pt x="540037" y="514951"/>
                                <a:pt x="590843" y="492370"/>
                              </a:cubicBezTo>
                              <a:cubicBezTo>
                                <a:pt x="617944" y="480325"/>
                                <a:pt x="650573" y="480685"/>
                                <a:pt x="675250" y="464234"/>
                              </a:cubicBezTo>
                              <a:cubicBezTo>
                                <a:pt x="689318" y="454856"/>
                                <a:pt x="702003" y="442966"/>
                                <a:pt x="717453" y="436099"/>
                              </a:cubicBezTo>
                              <a:cubicBezTo>
                                <a:pt x="744554" y="424054"/>
                                <a:pt x="777183" y="424414"/>
                                <a:pt x="801859" y="407963"/>
                              </a:cubicBezTo>
                              <a:cubicBezTo>
                                <a:pt x="898603" y="343468"/>
                                <a:pt x="854186" y="362386"/>
                                <a:pt x="928468" y="337625"/>
                              </a:cubicBezTo>
                              <a:cubicBezTo>
                                <a:pt x="942536" y="323557"/>
                                <a:pt x="957935" y="310706"/>
                                <a:pt x="970671" y="295422"/>
                              </a:cubicBezTo>
                              <a:cubicBezTo>
                                <a:pt x="1059402" y="188944"/>
                                <a:pt x="945086" y="306939"/>
                                <a:pt x="1026942" y="225083"/>
                              </a:cubicBezTo>
                              <a:cubicBezTo>
                                <a:pt x="1036209" y="197282"/>
                                <a:pt x="1044355" y="160509"/>
                                <a:pt x="1069145" y="140677"/>
                              </a:cubicBezTo>
                              <a:cubicBezTo>
                                <a:pt x="1080724" y="131414"/>
                                <a:pt x="1097280" y="131299"/>
                                <a:pt x="1111348" y="126610"/>
                              </a:cubicBezTo>
                              <a:cubicBezTo>
                                <a:pt x="1116037" y="112542"/>
                                <a:pt x="1118214" y="97369"/>
                                <a:pt x="1125416" y="84406"/>
                              </a:cubicBezTo>
                              <a:cubicBezTo>
                                <a:pt x="1141838" y="54847"/>
                                <a:pt x="1181686" y="0"/>
                                <a:pt x="1181686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58" name="Freeform 1957"/>
                        <p:cNvSpPr/>
                        <p:nvPr/>
                      </p:nvSpPr>
                      <p:spPr>
                        <a:xfrm>
                          <a:off x="6492081" y="1899138"/>
                          <a:ext cx="466164" cy="537859"/>
                        </a:xfrm>
                        <a:custGeom>
                          <a:avLst/>
                          <a:gdLst>
                            <a:gd name="connsiteX0" fmla="*/ 204141 w 466164"/>
                            <a:gd name="connsiteY0" fmla="*/ 0 h 537859"/>
                            <a:gd name="connsiteX1" fmla="*/ 232276 w 466164"/>
                            <a:gd name="connsiteY1" fmla="*/ 42204 h 537859"/>
                            <a:gd name="connsiteX2" fmla="*/ 274479 w 466164"/>
                            <a:gd name="connsiteY2" fmla="*/ 140677 h 537859"/>
                            <a:gd name="connsiteX3" fmla="*/ 302614 w 466164"/>
                            <a:gd name="connsiteY3" fmla="*/ 168813 h 537859"/>
                            <a:gd name="connsiteX4" fmla="*/ 288547 w 466164"/>
                            <a:gd name="connsiteY4" fmla="*/ 225084 h 537859"/>
                            <a:gd name="connsiteX5" fmla="*/ 204141 w 466164"/>
                            <a:gd name="connsiteY5" fmla="*/ 281354 h 537859"/>
                            <a:gd name="connsiteX6" fmla="*/ 161937 w 466164"/>
                            <a:gd name="connsiteY6" fmla="*/ 351693 h 537859"/>
                            <a:gd name="connsiteX7" fmla="*/ 119734 w 466164"/>
                            <a:gd name="connsiteY7" fmla="*/ 323557 h 537859"/>
                            <a:gd name="connsiteX8" fmla="*/ 77531 w 466164"/>
                            <a:gd name="connsiteY8" fmla="*/ 309490 h 537859"/>
                            <a:gd name="connsiteX9" fmla="*/ 35328 w 466164"/>
                            <a:gd name="connsiteY9" fmla="*/ 323557 h 537859"/>
                            <a:gd name="connsiteX10" fmla="*/ 7193 w 466164"/>
                            <a:gd name="connsiteY10" fmla="*/ 407964 h 537859"/>
                            <a:gd name="connsiteX11" fmla="*/ 21261 w 466164"/>
                            <a:gd name="connsiteY11" fmla="*/ 351693 h 537859"/>
                            <a:gd name="connsiteX12" fmla="*/ 77531 w 466164"/>
                            <a:gd name="connsiteY12" fmla="*/ 337625 h 537859"/>
                            <a:gd name="connsiteX13" fmla="*/ 119734 w 466164"/>
                            <a:gd name="connsiteY13" fmla="*/ 323557 h 537859"/>
                            <a:gd name="connsiteX14" fmla="*/ 147870 w 466164"/>
                            <a:gd name="connsiteY14" fmla="*/ 365760 h 537859"/>
                            <a:gd name="connsiteX15" fmla="*/ 161937 w 466164"/>
                            <a:gd name="connsiteY15" fmla="*/ 436099 h 537859"/>
                            <a:gd name="connsiteX16" fmla="*/ 119734 w 466164"/>
                            <a:gd name="connsiteY16" fmla="*/ 464234 h 537859"/>
                            <a:gd name="connsiteX17" fmla="*/ 35328 w 466164"/>
                            <a:gd name="connsiteY17" fmla="*/ 492370 h 537859"/>
                            <a:gd name="connsiteX18" fmla="*/ 204141 w 466164"/>
                            <a:gd name="connsiteY18" fmla="*/ 492370 h 537859"/>
                            <a:gd name="connsiteX19" fmla="*/ 190073 w 466164"/>
                            <a:gd name="connsiteY19" fmla="*/ 407964 h 537859"/>
                            <a:gd name="connsiteX20" fmla="*/ 274479 w 466164"/>
                            <a:gd name="connsiteY20" fmla="*/ 422031 h 537859"/>
                            <a:gd name="connsiteX21" fmla="*/ 316682 w 466164"/>
                            <a:gd name="connsiteY21" fmla="*/ 450167 h 537859"/>
                            <a:gd name="connsiteX22" fmla="*/ 302614 w 466164"/>
                            <a:gd name="connsiteY22" fmla="*/ 407964 h 537859"/>
                            <a:gd name="connsiteX23" fmla="*/ 218208 w 466164"/>
                            <a:gd name="connsiteY23" fmla="*/ 393896 h 537859"/>
                            <a:gd name="connsiteX24" fmla="*/ 246344 w 466164"/>
                            <a:gd name="connsiteY24" fmla="*/ 365760 h 537859"/>
                            <a:gd name="connsiteX25" fmla="*/ 372953 w 466164"/>
                            <a:gd name="connsiteY25" fmla="*/ 70339 h 537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</a:cxnLst>
                          <a:rect l="l" t="t" r="r" b="b"/>
                          <a:pathLst>
                            <a:path w="466164" h="537859">
                              <a:moveTo>
                                <a:pt x="204141" y="0"/>
                              </a:moveTo>
                              <a:cubicBezTo>
                                <a:pt x="213519" y="14068"/>
                                <a:pt x="224715" y="27081"/>
                                <a:pt x="232276" y="42204"/>
                              </a:cubicBezTo>
                              <a:cubicBezTo>
                                <a:pt x="269788" y="117228"/>
                                <a:pt x="215937" y="52863"/>
                                <a:pt x="274479" y="140677"/>
                              </a:cubicBezTo>
                              <a:cubicBezTo>
                                <a:pt x="281836" y="151713"/>
                                <a:pt x="293236" y="159434"/>
                                <a:pt x="302614" y="168813"/>
                              </a:cubicBezTo>
                              <a:cubicBezTo>
                                <a:pt x="297925" y="187570"/>
                                <a:pt x="297194" y="207791"/>
                                <a:pt x="288547" y="225084"/>
                              </a:cubicBezTo>
                              <a:cubicBezTo>
                                <a:pt x="274226" y="253725"/>
                                <a:pt x="226984" y="269932"/>
                                <a:pt x="204141" y="281354"/>
                              </a:cubicBezTo>
                              <a:cubicBezTo>
                                <a:pt x="200272" y="292961"/>
                                <a:pt x="187684" y="351693"/>
                                <a:pt x="161937" y="351693"/>
                              </a:cubicBezTo>
                              <a:cubicBezTo>
                                <a:pt x="145030" y="351693"/>
                                <a:pt x="134856" y="331118"/>
                                <a:pt x="119734" y="323557"/>
                              </a:cubicBezTo>
                              <a:cubicBezTo>
                                <a:pt x="106471" y="316925"/>
                                <a:pt x="91599" y="314179"/>
                                <a:pt x="77531" y="309490"/>
                              </a:cubicBezTo>
                              <a:cubicBezTo>
                                <a:pt x="63463" y="314179"/>
                                <a:pt x="43947" y="311490"/>
                                <a:pt x="35328" y="323557"/>
                              </a:cubicBezTo>
                              <a:cubicBezTo>
                                <a:pt x="18090" y="347690"/>
                                <a:pt x="0" y="436736"/>
                                <a:pt x="7193" y="407964"/>
                              </a:cubicBezTo>
                              <a:cubicBezTo>
                                <a:pt x="11882" y="389207"/>
                                <a:pt x="7590" y="365365"/>
                                <a:pt x="21261" y="351693"/>
                              </a:cubicBezTo>
                              <a:cubicBezTo>
                                <a:pt x="34932" y="338022"/>
                                <a:pt x="58941" y="342937"/>
                                <a:pt x="77531" y="337625"/>
                              </a:cubicBezTo>
                              <a:cubicBezTo>
                                <a:pt x="91789" y="333551"/>
                                <a:pt x="105666" y="328246"/>
                                <a:pt x="119734" y="323557"/>
                              </a:cubicBezTo>
                              <a:cubicBezTo>
                                <a:pt x="129113" y="337625"/>
                                <a:pt x="137308" y="352558"/>
                                <a:pt x="147870" y="365760"/>
                              </a:cubicBezTo>
                              <a:cubicBezTo>
                                <a:pt x="171195" y="394916"/>
                                <a:pt x="197300" y="391896"/>
                                <a:pt x="161937" y="436099"/>
                              </a:cubicBezTo>
                              <a:cubicBezTo>
                                <a:pt x="151375" y="449301"/>
                                <a:pt x="135184" y="457367"/>
                                <a:pt x="119734" y="464234"/>
                              </a:cubicBezTo>
                              <a:cubicBezTo>
                                <a:pt x="92633" y="476279"/>
                                <a:pt x="35328" y="492370"/>
                                <a:pt x="35328" y="492370"/>
                              </a:cubicBezTo>
                              <a:cubicBezTo>
                                <a:pt x="86610" y="509463"/>
                                <a:pt x="152152" y="537859"/>
                                <a:pt x="204141" y="492370"/>
                              </a:cubicBezTo>
                              <a:cubicBezTo>
                                <a:pt x="225607" y="473587"/>
                                <a:pt x="169904" y="428133"/>
                                <a:pt x="190073" y="407964"/>
                              </a:cubicBezTo>
                              <a:cubicBezTo>
                                <a:pt x="210242" y="387795"/>
                                <a:pt x="246344" y="417342"/>
                                <a:pt x="274479" y="422031"/>
                              </a:cubicBezTo>
                              <a:cubicBezTo>
                                <a:pt x="288547" y="431410"/>
                                <a:pt x="301559" y="457728"/>
                                <a:pt x="316682" y="450167"/>
                              </a:cubicBezTo>
                              <a:cubicBezTo>
                                <a:pt x="329945" y="443536"/>
                                <a:pt x="315489" y="415321"/>
                                <a:pt x="302614" y="407964"/>
                              </a:cubicBezTo>
                              <a:cubicBezTo>
                                <a:pt x="277849" y="393812"/>
                                <a:pt x="246343" y="398585"/>
                                <a:pt x="218208" y="393896"/>
                              </a:cubicBezTo>
                              <a:cubicBezTo>
                                <a:pt x="227587" y="384517"/>
                                <a:pt x="233548" y="369250"/>
                                <a:pt x="246344" y="365760"/>
                              </a:cubicBezTo>
                              <a:cubicBezTo>
                                <a:pt x="466164" y="305809"/>
                                <a:pt x="372953" y="472623"/>
                                <a:pt x="372953" y="70339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59" name="Freeform 1958"/>
                        <p:cNvSpPr/>
                        <p:nvPr/>
                      </p:nvSpPr>
                      <p:spPr>
                        <a:xfrm>
                          <a:off x="6893169" y="1800665"/>
                          <a:ext cx="253219" cy="689317"/>
                        </a:xfrm>
                        <a:custGeom>
                          <a:avLst/>
                          <a:gdLst>
                            <a:gd name="connsiteX0" fmla="*/ 28136 w 253219"/>
                            <a:gd name="connsiteY0" fmla="*/ 0 h 689317"/>
                            <a:gd name="connsiteX1" fmla="*/ 70339 w 253219"/>
                            <a:gd name="connsiteY1" fmla="*/ 42203 h 689317"/>
                            <a:gd name="connsiteX2" fmla="*/ 98474 w 253219"/>
                            <a:gd name="connsiteY2" fmla="*/ 126609 h 689317"/>
                            <a:gd name="connsiteX3" fmla="*/ 154745 w 253219"/>
                            <a:gd name="connsiteY3" fmla="*/ 239150 h 689317"/>
                            <a:gd name="connsiteX4" fmla="*/ 182880 w 253219"/>
                            <a:gd name="connsiteY4" fmla="*/ 295421 h 689317"/>
                            <a:gd name="connsiteX5" fmla="*/ 154745 w 253219"/>
                            <a:gd name="connsiteY5" fmla="*/ 407963 h 689317"/>
                            <a:gd name="connsiteX6" fmla="*/ 140677 w 253219"/>
                            <a:gd name="connsiteY6" fmla="*/ 464233 h 689317"/>
                            <a:gd name="connsiteX7" fmla="*/ 126609 w 253219"/>
                            <a:gd name="connsiteY7" fmla="*/ 506437 h 689317"/>
                            <a:gd name="connsiteX8" fmla="*/ 84406 w 253219"/>
                            <a:gd name="connsiteY8" fmla="*/ 534572 h 689317"/>
                            <a:gd name="connsiteX9" fmla="*/ 0 w 253219"/>
                            <a:gd name="connsiteY9" fmla="*/ 562707 h 689317"/>
                            <a:gd name="connsiteX10" fmla="*/ 42203 w 253219"/>
                            <a:gd name="connsiteY10" fmla="*/ 576775 h 689317"/>
                            <a:gd name="connsiteX11" fmla="*/ 112542 w 253219"/>
                            <a:gd name="connsiteY11" fmla="*/ 590843 h 689317"/>
                            <a:gd name="connsiteX12" fmla="*/ 84406 w 253219"/>
                            <a:gd name="connsiteY12" fmla="*/ 675249 h 689317"/>
                            <a:gd name="connsiteX13" fmla="*/ 98474 w 253219"/>
                            <a:gd name="connsiteY13" fmla="*/ 633046 h 689317"/>
                            <a:gd name="connsiteX14" fmla="*/ 154745 w 253219"/>
                            <a:gd name="connsiteY14" fmla="*/ 618978 h 689317"/>
                            <a:gd name="connsiteX15" fmla="*/ 211016 w 253219"/>
                            <a:gd name="connsiteY15" fmla="*/ 647113 h 689317"/>
                            <a:gd name="connsiteX16" fmla="*/ 168813 w 253219"/>
                            <a:gd name="connsiteY16" fmla="*/ 562707 h 689317"/>
                            <a:gd name="connsiteX17" fmla="*/ 182880 w 253219"/>
                            <a:gd name="connsiteY17" fmla="*/ 492369 h 689317"/>
                            <a:gd name="connsiteX18" fmla="*/ 225083 w 253219"/>
                            <a:gd name="connsiteY18" fmla="*/ 450166 h 689317"/>
                            <a:gd name="connsiteX19" fmla="*/ 253219 w 253219"/>
                            <a:gd name="connsiteY19" fmla="*/ 407963 h 689317"/>
                            <a:gd name="connsiteX20" fmla="*/ 239151 w 253219"/>
                            <a:gd name="connsiteY20" fmla="*/ 225083 h 689317"/>
                            <a:gd name="connsiteX21" fmla="*/ 211016 w 253219"/>
                            <a:gd name="connsiteY21" fmla="*/ 182880 h 689317"/>
                            <a:gd name="connsiteX22" fmla="*/ 196948 w 253219"/>
                            <a:gd name="connsiteY22" fmla="*/ 140677 h 689317"/>
                            <a:gd name="connsiteX23" fmla="*/ 140677 w 253219"/>
                            <a:gd name="connsiteY23" fmla="*/ 70338 h 689317"/>
                            <a:gd name="connsiteX24" fmla="*/ 140677 w 253219"/>
                            <a:gd name="connsiteY24" fmla="*/ 0 h 6893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253219" h="689317">
                              <a:moveTo>
                                <a:pt x="28136" y="0"/>
                              </a:moveTo>
                              <a:cubicBezTo>
                                <a:pt x="42204" y="14068"/>
                                <a:pt x="60677" y="24812"/>
                                <a:pt x="70339" y="42203"/>
                              </a:cubicBezTo>
                              <a:cubicBezTo>
                                <a:pt x="84742" y="68128"/>
                                <a:pt x="85211" y="100083"/>
                                <a:pt x="98474" y="126609"/>
                              </a:cubicBezTo>
                              <a:lnTo>
                                <a:pt x="154745" y="239150"/>
                              </a:lnTo>
                              <a:lnTo>
                                <a:pt x="182880" y="295421"/>
                              </a:lnTo>
                              <a:lnTo>
                                <a:pt x="154745" y="407963"/>
                              </a:lnTo>
                              <a:cubicBezTo>
                                <a:pt x="150056" y="426720"/>
                                <a:pt x="146791" y="445891"/>
                                <a:pt x="140677" y="464233"/>
                              </a:cubicBezTo>
                              <a:cubicBezTo>
                                <a:pt x="135988" y="478301"/>
                                <a:pt x="135873" y="494858"/>
                                <a:pt x="126609" y="506437"/>
                              </a:cubicBezTo>
                              <a:cubicBezTo>
                                <a:pt x="116047" y="519639"/>
                                <a:pt x="99856" y="527705"/>
                                <a:pt x="84406" y="534572"/>
                              </a:cubicBezTo>
                              <a:cubicBezTo>
                                <a:pt x="57305" y="546617"/>
                                <a:pt x="0" y="562707"/>
                                <a:pt x="0" y="562707"/>
                              </a:cubicBezTo>
                              <a:cubicBezTo>
                                <a:pt x="14068" y="567396"/>
                                <a:pt x="27374" y="576775"/>
                                <a:pt x="42203" y="576775"/>
                              </a:cubicBezTo>
                              <a:cubicBezTo>
                                <a:pt x="115251" y="576775"/>
                                <a:pt x="57586" y="535887"/>
                                <a:pt x="112542" y="590843"/>
                              </a:cubicBezTo>
                              <a:lnTo>
                                <a:pt x="84406" y="675249"/>
                              </a:lnTo>
                              <a:cubicBezTo>
                                <a:pt x="79717" y="689317"/>
                                <a:pt x="84088" y="636643"/>
                                <a:pt x="98474" y="633046"/>
                              </a:cubicBezTo>
                              <a:lnTo>
                                <a:pt x="154745" y="618978"/>
                              </a:lnTo>
                              <a:cubicBezTo>
                                <a:pt x="173502" y="628356"/>
                                <a:pt x="193567" y="658745"/>
                                <a:pt x="211016" y="647113"/>
                              </a:cubicBezTo>
                              <a:cubicBezTo>
                                <a:pt x="242126" y="626373"/>
                                <a:pt x="177419" y="571314"/>
                                <a:pt x="168813" y="562707"/>
                              </a:cubicBezTo>
                              <a:cubicBezTo>
                                <a:pt x="173502" y="539261"/>
                                <a:pt x="172187" y="513755"/>
                                <a:pt x="182880" y="492369"/>
                              </a:cubicBezTo>
                              <a:cubicBezTo>
                                <a:pt x="191777" y="474575"/>
                                <a:pt x="212347" y="465449"/>
                                <a:pt x="225083" y="450166"/>
                              </a:cubicBezTo>
                              <a:cubicBezTo>
                                <a:pt x="235907" y="437177"/>
                                <a:pt x="243840" y="422031"/>
                                <a:pt x="253219" y="407963"/>
                              </a:cubicBezTo>
                              <a:cubicBezTo>
                                <a:pt x="248530" y="347003"/>
                                <a:pt x="250418" y="285176"/>
                                <a:pt x="239151" y="225083"/>
                              </a:cubicBezTo>
                              <a:cubicBezTo>
                                <a:pt x="236035" y="208465"/>
                                <a:pt x="218577" y="198002"/>
                                <a:pt x="211016" y="182880"/>
                              </a:cubicBezTo>
                              <a:cubicBezTo>
                                <a:pt x="204384" y="169617"/>
                                <a:pt x="204577" y="153393"/>
                                <a:pt x="196948" y="140677"/>
                              </a:cubicBezTo>
                              <a:cubicBezTo>
                                <a:pt x="175236" y="104490"/>
                                <a:pt x="152743" y="118599"/>
                                <a:pt x="140677" y="70338"/>
                              </a:cubicBezTo>
                              <a:cubicBezTo>
                                <a:pt x="134990" y="47592"/>
                                <a:pt x="140677" y="23446"/>
                                <a:pt x="140677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60" name="Oval 1959"/>
                        <p:cNvSpPr/>
                        <p:nvPr/>
                      </p:nvSpPr>
                      <p:spPr>
                        <a:xfrm>
                          <a:off x="6019800" y="990600"/>
                          <a:ext cx="45719" cy="76200"/>
                        </a:xfrm>
                        <a:prstGeom prst="ellipse">
                          <a:avLst/>
                        </a:prstGeom>
                        <a:grpFill/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1907" name="Group 1906"/>
                    <p:cNvGrpSpPr/>
                    <p:nvPr/>
                  </p:nvGrpSpPr>
                  <p:grpSpPr>
                    <a:xfrm>
                      <a:off x="3352800" y="533399"/>
                      <a:ext cx="990600" cy="685799"/>
                      <a:chOff x="5795889" y="844062"/>
                      <a:chExt cx="2335237" cy="1645920"/>
                    </a:xfrm>
                    <a:solidFill>
                      <a:srgbClr val="FFCC00"/>
                    </a:solidFill>
                  </p:grpSpPr>
                  <p:sp>
                    <p:nvSpPr>
                      <p:cNvPr id="1941" name="Freeform 1940"/>
                      <p:cNvSpPr/>
                      <p:nvPr/>
                    </p:nvSpPr>
                    <p:spPr>
                      <a:xfrm>
                        <a:off x="5913120" y="1029085"/>
                        <a:ext cx="1650609" cy="911233"/>
                      </a:xfrm>
                      <a:custGeom>
                        <a:avLst/>
                        <a:gdLst>
                          <a:gd name="connsiteX0" fmla="*/ 23446 w 1650609"/>
                          <a:gd name="connsiteY0" fmla="*/ 321413 h 911233"/>
                          <a:gd name="connsiteX1" fmla="*/ 93785 w 1650609"/>
                          <a:gd name="connsiteY1" fmla="*/ 251075 h 911233"/>
                          <a:gd name="connsiteX2" fmla="*/ 135988 w 1650609"/>
                          <a:gd name="connsiteY2" fmla="*/ 222940 h 911233"/>
                          <a:gd name="connsiteX3" fmla="*/ 164123 w 1650609"/>
                          <a:gd name="connsiteY3" fmla="*/ 265143 h 911233"/>
                          <a:gd name="connsiteX4" fmla="*/ 234462 w 1650609"/>
                          <a:gd name="connsiteY4" fmla="*/ 335481 h 911233"/>
                          <a:gd name="connsiteX5" fmla="*/ 276665 w 1650609"/>
                          <a:gd name="connsiteY5" fmla="*/ 405820 h 911233"/>
                          <a:gd name="connsiteX6" fmla="*/ 304800 w 1650609"/>
                          <a:gd name="connsiteY6" fmla="*/ 532429 h 911233"/>
                          <a:gd name="connsiteX7" fmla="*/ 375138 w 1650609"/>
                          <a:gd name="connsiteY7" fmla="*/ 602767 h 911233"/>
                          <a:gd name="connsiteX8" fmla="*/ 459545 w 1650609"/>
                          <a:gd name="connsiteY8" fmla="*/ 701241 h 911233"/>
                          <a:gd name="connsiteX9" fmla="*/ 487680 w 1650609"/>
                          <a:gd name="connsiteY9" fmla="*/ 729377 h 911233"/>
                          <a:gd name="connsiteX10" fmla="*/ 572086 w 1650609"/>
                          <a:gd name="connsiteY10" fmla="*/ 785647 h 911233"/>
                          <a:gd name="connsiteX11" fmla="*/ 600222 w 1650609"/>
                          <a:gd name="connsiteY11" fmla="*/ 813783 h 911233"/>
                          <a:gd name="connsiteX12" fmla="*/ 656492 w 1650609"/>
                          <a:gd name="connsiteY12" fmla="*/ 827850 h 911233"/>
                          <a:gd name="connsiteX13" fmla="*/ 754966 w 1650609"/>
                          <a:gd name="connsiteY13" fmla="*/ 855986 h 911233"/>
                          <a:gd name="connsiteX14" fmla="*/ 783102 w 1650609"/>
                          <a:gd name="connsiteY14" fmla="*/ 884121 h 911233"/>
                          <a:gd name="connsiteX15" fmla="*/ 1022252 w 1650609"/>
                          <a:gd name="connsiteY15" fmla="*/ 884121 h 911233"/>
                          <a:gd name="connsiteX16" fmla="*/ 1120726 w 1650609"/>
                          <a:gd name="connsiteY16" fmla="*/ 855986 h 911233"/>
                          <a:gd name="connsiteX17" fmla="*/ 1261403 w 1650609"/>
                          <a:gd name="connsiteY17" fmla="*/ 743444 h 911233"/>
                          <a:gd name="connsiteX18" fmla="*/ 1289538 w 1650609"/>
                          <a:gd name="connsiteY18" fmla="*/ 701241 h 911233"/>
                          <a:gd name="connsiteX19" fmla="*/ 1317674 w 1650609"/>
                          <a:gd name="connsiteY19" fmla="*/ 616835 h 911233"/>
                          <a:gd name="connsiteX20" fmla="*/ 1331742 w 1650609"/>
                          <a:gd name="connsiteY20" fmla="*/ 574632 h 911233"/>
                          <a:gd name="connsiteX21" fmla="*/ 1345809 w 1650609"/>
                          <a:gd name="connsiteY21" fmla="*/ 518361 h 911233"/>
                          <a:gd name="connsiteX22" fmla="*/ 1373945 w 1650609"/>
                          <a:gd name="connsiteY22" fmla="*/ 433955 h 911233"/>
                          <a:gd name="connsiteX23" fmla="*/ 1430215 w 1650609"/>
                          <a:gd name="connsiteY23" fmla="*/ 349549 h 911233"/>
                          <a:gd name="connsiteX24" fmla="*/ 1472418 w 1650609"/>
                          <a:gd name="connsiteY24" fmla="*/ 335481 h 911233"/>
                          <a:gd name="connsiteX25" fmla="*/ 1514622 w 1650609"/>
                          <a:gd name="connsiteY25" fmla="*/ 194804 h 911233"/>
                          <a:gd name="connsiteX26" fmla="*/ 1556825 w 1650609"/>
                          <a:gd name="connsiteY26" fmla="*/ 152601 h 911233"/>
                          <a:gd name="connsiteX27" fmla="*/ 1599028 w 1650609"/>
                          <a:gd name="connsiteY27" fmla="*/ 82263 h 911233"/>
                          <a:gd name="connsiteX28" fmla="*/ 1613095 w 1650609"/>
                          <a:gd name="connsiteY28" fmla="*/ 40060 h 911233"/>
                          <a:gd name="connsiteX29" fmla="*/ 1641231 w 1650609"/>
                          <a:gd name="connsiteY29" fmla="*/ 11924 h 911233"/>
                          <a:gd name="connsiteX30" fmla="*/ 1556825 w 1650609"/>
                          <a:gd name="connsiteY30" fmla="*/ 54127 h 911233"/>
                          <a:gd name="connsiteX31" fmla="*/ 1444283 w 1650609"/>
                          <a:gd name="connsiteY31" fmla="*/ 82263 h 911233"/>
                          <a:gd name="connsiteX32" fmla="*/ 1359877 w 1650609"/>
                          <a:gd name="connsiteY32" fmla="*/ 96330 h 9112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</a:cxnLst>
                        <a:rect l="l" t="t" r="r" b="b"/>
                        <a:pathLst>
                          <a:path w="1650609" h="911233">
                            <a:moveTo>
                              <a:pt x="23446" y="321413"/>
                            </a:moveTo>
                            <a:cubicBezTo>
                              <a:pt x="135987" y="246387"/>
                              <a:pt x="0" y="344859"/>
                              <a:pt x="93785" y="251075"/>
                            </a:cubicBezTo>
                            <a:cubicBezTo>
                              <a:pt x="105740" y="239120"/>
                              <a:pt x="121920" y="232318"/>
                              <a:pt x="135988" y="222940"/>
                            </a:cubicBezTo>
                            <a:cubicBezTo>
                              <a:pt x="145366" y="237008"/>
                              <a:pt x="152990" y="252419"/>
                              <a:pt x="164123" y="265143"/>
                            </a:cubicBezTo>
                            <a:cubicBezTo>
                              <a:pt x="185958" y="290097"/>
                              <a:pt x="234462" y="335481"/>
                              <a:pt x="234462" y="335481"/>
                            </a:cubicBezTo>
                            <a:cubicBezTo>
                              <a:pt x="274311" y="455033"/>
                              <a:pt x="218734" y="309268"/>
                              <a:pt x="276665" y="405820"/>
                            </a:cubicBezTo>
                            <a:cubicBezTo>
                              <a:pt x="295969" y="437994"/>
                              <a:pt x="295570" y="504739"/>
                              <a:pt x="304800" y="532429"/>
                            </a:cubicBezTo>
                            <a:cubicBezTo>
                              <a:pt x="318198" y="572623"/>
                              <a:pt x="342983" y="581330"/>
                              <a:pt x="375138" y="602767"/>
                            </a:cubicBezTo>
                            <a:cubicBezTo>
                              <a:pt x="417989" y="667043"/>
                              <a:pt x="391317" y="633012"/>
                              <a:pt x="459545" y="701241"/>
                            </a:cubicBezTo>
                            <a:cubicBezTo>
                              <a:pt x="468923" y="710620"/>
                              <a:pt x="476644" y="722020"/>
                              <a:pt x="487680" y="729377"/>
                            </a:cubicBezTo>
                            <a:cubicBezTo>
                              <a:pt x="515815" y="748134"/>
                              <a:pt x="548176" y="761737"/>
                              <a:pt x="572086" y="785647"/>
                            </a:cubicBezTo>
                            <a:cubicBezTo>
                              <a:pt x="581465" y="795026"/>
                              <a:pt x="588359" y="807851"/>
                              <a:pt x="600222" y="813783"/>
                            </a:cubicBezTo>
                            <a:cubicBezTo>
                              <a:pt x="617515" y="822429"/>
                              <a:pt x="637902" y="822539"/>
                              <a:pt x="656492" y="827850"/>
                            </a:cubicBezTo>
                            <a:cubicBezTo>
                              <a:pt x="797793" y="868222"/>
                              <a:pt x="579016" y="811998"/>
                              <a:pt x="754966" y="855986"/>
                            </a:cubicBezTo>
                            <a:cubicBezTo>
                              <a:pt x="764345" y="865364"/>
                              <a:pt x="770519" y="879927"/>
                              <a:pt x="783102" y="884121"/>
                            </a:cubicBezTo>
                            <a:cubicBezTo>
                              <a:pt x="864438" y="911233"/>
                              <a:pt x="939245" y="892422"/>
                              <a:pt x="1022252" y="884121"/>
                            </a:cubicBezTo>
                            <a:cubicBezTo>
                              <a:pt x="1035492" y="880811"/>
                              <a:pt x="1104217" y="865157"/>
                              <a:pt x="1120726" y="855986"/>
                            </a:cubicBezTo>
                            <a:cubicBezTo>
                              <a:pt x="1160563" y="833854"/>
                              <a:pt x="1233498" y="785302"/>
                              <a:pt x="1261403" y="743444"/>
                            </a:cubicBezTo>
                            <a:cubicBezTo>
                              <a:pt x="1270781" y="729376"/>
                              <a:pt x="1282671" y="716691"/>
                              <a:pt x="1289538" y="701241"/>
                            </a:cubicBezTo>
                            <a:cubicBezTo>
                              <a:pt x="1301583" y="674140"/>
                              <a:pt x="1308295" y="644970"/>
                              <a:pt x="1317674" y="616835"/>
                            </a:cubicBezTo>
                            <a:cubicBezTo>
                              <a:pt x="1322363" y="602767"/>
                              <a:pt x="1328146" y="589018"/>
                              <a:pt x="1331742" y="574632"/>
                            </a:cubicBezTo>
                            <a:cubicBezTo>
                              <a:pt x="1336431" y="555875"/>
                              <a:pt x="1340253" y="536880"/>
                              <a:pt x="1345809" y="518361"/>
                            </a:cubicBezTo>
                            <a:cubicBezTo>
                              <a:pt x="1354331" y="489954"/>
                              <a:pt x="1357494" y="458631"/>
                              <a:pt x="1373945" y="433955"/>
                            </a:cubicBezTo>
                            <a:cubicBezTo>
                              <a:pt x="1392702" y="405820"/>
                              <a:pt x="1398136" y="360242"/>
                              <a:pt x="1430215" y="349549"/>
                            </a:cubicBezTo>
                            <a:lnTo>
                              <a:pt x="1472418" y="335481"/>
                            </a:lnTo>
                            <a:cubicBezTo>
                              <a:pt x="1478794" y="309979"/>
                              <a:pt x="1503205" y="206221"/>
                              <a:pt x="1514622" y="194804"/>
                            </a:cubicBezTo>
                            <a:lnTo>
                              <a:pt x="1556825" y="152601"/>
                            </a:lnTo>
                            <a:cubicBezTo>
                              <a:pt x="1596674" y="33047"/>
                              <a:pt x="1541097" y="178814"/>
                              <a:pt x="1599028" y="82263"/>
                            </a:cubicBezTo>
                            <a:cubicBezTo>
                              <a:pt x="1606657" y="69548"/>
                              <a:pt x="1605466" y="52775"/>
                              <a:pt x="1613095" y="40060"/>
                            </a:cubicBezTo>
                            <a:cubicBezTo>
                              <a:pt x="1619919" y="28687"/>
                              <a:pt x="1650609" y="21303"/>
                              <a:pt x="1641231" y="11924"/>
                            </a:cubicBezTo>
                            <a:cubicBezTo>
                              <a:pt x="1629308" y="0"/>
                              <a:pt x="1558555" y="53498"/>
                              <a:pt x="1556825" y="54127"/>
                            </a:cubicBezTo>
                            <a:cubicBezTo>
                              <a:pt x="1520485" y="67342"/>
                              <a:pt x="1482426" y="75906"/>
                              <a:pt x="1444283" y="82263"/>
                            </a:cubicBezTo>
                            <a:lnTo>
                              <a:pt x="1359877" y="9633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1942" name="Group 1941"/>
                      <p:cNvGrpSpPr/>
                      <p:nvPr/>
                    </p:nvGrpSpPr>
                    <p:grpSpPr>
                      <a:xfrm>
                        <a:off x="5795889" y="844062"/>
                        <a:ext cx="2335237" cy="1645920"/>
                        <a:chOff x="5795889" y="844062"/>
                        <a:chExt cx="2335237" cy="1645920"/>
                      </a:xfrm>
                      <a:grpFill/>
                    </p:grpSpPr>
                    <p:sp>
                      <p:nvSpPr>
                        <p:cNvPr id="1943" name="Freeform 1942"/>
                        <p:cNvSpPr/>
                        <p:nvPr/>
                      </p:nvSpPr>
                      <p:spPr>
                        <a:xfrm>
                          <a:off x="5814148" y="1266092"/>
                          <a:ext cx="111433" cy="359576"/>
                        </a:xfrm>
                        <a:custGeom>
                          <a:avLst/>
                          <a:gdLst>
                            <a:gd name="connsiteX0" fmla="*/ 23944 w 111433"/>
                            <a:gd name="connsiteY0" fmla="*/ 0 h 359576"/>
                            <a:gd name="connsiteX1" fmla="*/ 23944 w 111433"/>
                            <a:gd name="connsiteY1" fmla="*/ 126610 h 359576"/>
                            <a:gd name="connsiteX2" fmla="*/ 38012 w 111433"/>
                            <a:gd name="connsiteY2" fmla="*/ 239151 h 359576"/>
                            <a:gd name="connsiteX3" fmla="*/ 52080 w 111433"/>
                            <a:gd name="connsiteY3" fmla="*/ 337625 h 359576"/>
                            <a:gd name="connsiteX4" fmla="*/ 80215 w 111433"/>
                            <a:gd name="connsiteY4" fmla="*/ 211016 h 359576"/>
                            <a:gd name="connsiteX5" fmla="*/ 94283 w 111433"/>
                            <a:gd name="connsiteY5" fmla="*/ 168813 h 359576"/>
                            <a:gd name="connsiteX6" fmla="*/ 108350 w 111433"/>
                            <a:gd name="connsiteY6" fmla="*/ 28136 h 3595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11433" h="359576">
                              <a:moveTo>
                                <a:pt x="23944" y="0"/>
                              </a:moveTo>
                              <a:cubicBezTo>
                                <a:pt x="0" y="71837"/>
                                <a:pt x="9089" y="22626"/>
                                <a:pt x="23944" y="126610"/>
                              </a:cubicBezTo>
                              <a:cubicBezTo>
                                <a:pt x="29290" y="164036"/>
                                <a:pt x="33015" y="201677"/>
                                <a:pt x="38012" y="239151"/>
                              </a:cubicBezTo>
                              <a:cubicBezTo>
                                <a:pt x="42394" y="272018"/>
                                <a:pt x="47391" y="304800"/>
                                <a:pt x="52080" y="337625"/>
                              </a:cubicBezTo>
                              <a:cubicBezTo>
                                <a:pt x="83749" y="242614"/>
                                <a:pt x="47201" y="359576"/>
                                <a:pt x="80215" y="211016"/>
                              </a:cubicBezTo>
                              <a:cubicBezTo>
                                <a:pt x="83432" y="196540"/>
                                <a:pt x="89594" y="182881"/>
                                <a:pt x="94283" y="168813"/>
                              </a:cubicBezTo>
                              <a:cubicBezTo>
                                <a:pt x="111433" y="65905"/>
                                <a:pt x="108350" y="112930"/>
                                <a:pt x="108350" y="2813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44" name="Freeform 1943"/>
                        <p:cNvSpPr/>
                        <p:nvPr/>
                      </p:nvSpPr>
                      <p:spPr>
                        <a:xfrm>
                          <a:off x="5795889" y="844062"/>
                          <a:ext cx="1521749" cy="506436"/>
                        </a:xfrm>
                        <a:custGeom>
                          <a:avLst/>
                          <a:gdLst>
                            <a:gd name="connsiteX0" fmla="*/ 42203 w 1521749"/>
                            <a:gd name="connsiteY0" fmla="*/ 436098 h 506436"/>
                            <a:gd name="connsiteX1" fmla="*/ 28136 w 1521749"/>
                            <a:gd name="connsiteY1" fmla="*/ 323556 h 506436"/>
                            <a:gd name="connsiteX2" fmla="*/ 0 w 1521749"/>
                            <a:gd name="connsiteY2" fmla="*/ 239150 h 506436"/>
                            <a:gd name="connsiteX3" fmla="*/ 14068 w 1521749"/>
                            <a:gd name="connsiteY3" fmla="*/ 112541 h 506436"/>
                            <a:gd name="connsiteX4" fmla="*/ 42203 w 1521749"/>
                            <a:gd name="connsiteY4" fmla="*/ 70338 h 506436"/>
                            <a:gd name="connsiteX5" fmla="*/ 112542 w 1521749"/>
                            <a:gd name="connsiteY5" fmla="*/ 14067 h 506436"/>
                            <a:gd name="connsiteX6" fmla="*/ 154745 w 1521749"/>
                            <a:gd name="connsiteY6" fmla="*/ 0 h 506436"/>
                            <a:gd name="connsiteX7" fmla="*/ 253219 w 1521749"/>
                            <a:gd name="connsiteY7" fmla="*/ 14067 h 506436"/>
                            <a:gd name="connsiteX8" fmla="*/ 281354 w 1521749"/>
                            <a:gd name="connsiteY8" fmla="*/ 42203 h 506436"/>
                            <a:gd name="connsiteX9" fmla="*/ 323557 w 1521749"/>
                            <a:gd name="connsiteY9" fmla="*/ 56270 h 506436"/>
                            <a:gd name="connsiteX10" fmla="*/ 379828 w 1521749"/>
                            <a:gd name="connsiteY10" fmla="*/ 140676 h 506436"/>
                            <a:gd name="connsiteX11" fmla="*/ 436099 w 1521749"/>
                            <a:gd name="connsiteY11" fmla="*/ 225083 h 506436"/>
                            <a:gd name="connsiteX12" fmla="*/ 450166 w 1521749"/>
                            <a:gd name="connsiteY12" fmla="*/ 267286 h 506436"/>
                            <a:gd name="connsiteX13" fmla="*/ 478302 w 1521749"/>
                            <a:gd name="connsiteY13" fmla="*/ 323556 h 506436"/>
                            <a:gd name="connsiteX14" fmla="*/ 534573 w 1521749"/>
                            <a:gd name="connsiteY14" fmla="*/ 393895 h 506436"/>
                            <a:gd name="connsiteX15" fmla="*/ 576776 w 1521749"/>
                            <a:gd name="connsiteY15" fmla="*/ 422030 h 506436"/>
                            <a:gd name="connsiteX16" fmla="*/ 604911 w 1521749"/>
                            <a:gd name="connsiteY16" fmla="*/ 450166 h 506436"/>
                            <a:gd name="connsiteX17" fmla="*/ 787791 w 1521749"/>
                            <a:gd name="connsiteY17" fmla="*/ 506436 h 506436"/>
                            <a:gd name="connsiteX18" fmla="*/ 1069145 w 1521749"/>
                            <a:gd name="connsiteY18" fmla="*/ 492369 h 506436"/>
                            <a:gd name="connsiteX19" fmla="*/ 1125416 w 1521749"/>
                            <a:gd name="connsiteY19" fmla="*/ 478301 h 506436"/>
                            <a:gd name="connsiteX20" fmla="*/ 1209822 w 1521749"/>
                            <a:gd name="connsiteY20" fmla="*/ 422030 h 506436"/>
                            <a:gd name="connsiteX21" fmla="*/ 1308296 w 1521749"/>
                            <a:gd name="connsiteY21" fmla="*/ 379827 h 506436"/>
                            <a:gd name="connsiteX22" fmla="*/ 1392702 w 1521749"/>
                            <a:gd name="connsiteY22" fmla="*/ 323556 h 506436"/>
                            <a:gd name="connsiteX23" fmla="*/ 1420837 w 1521749"/>
                            <a:gd name="connsiteY23" fmla="*/ 281353 h 506436"/>
                            <a:gd name="connsiteX24" fmla="*/ 1491176 w 1521749"/>
                            <a:gd name="connsiteY24" fmla="*/ 225083 h 506436"/>
                            <a:gd name="connsiteX25" fmla="*/ 1519311 w 1521749"/>
                            <a:gd name="connsiteY25" fmla="*/ 267286 h 506436"/>
                            <a:gd name="connsiteX26" fmla="*/ 1505243 w 1521749"/>
                            <a:gd name="connsiteY26" fmla="*/ 309489 h 506436"/>
                            <a:gd name="connsiteX27" fmla="*/ 1434905 w 1521749"/>
                            <a:gd name="connsiteY27" fmla="*/ 393895 h 506436"/>
                            <a:gd name="connsiteX28" fmla="*/ 1420837 w 1521749"/>
                            <a:gd name="connsiteY28" fmla="*/ 422030 h 5064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1521749" h="506436">
                              <a:moveTo>
                                <a:pt x="42203" y="436098"/>
                              </a:moveTo>
                              <a:cubicBezTo>
                                <a:pt x="37514" y="398584"/>
                                <a:pt x="36057" y="360523"/>
                                <a:pt x="28136" y="323556"/>
                              </a:cubicBezTo>
                              <a:cubicBezTo>
                                <a:pt x="21922" y="294557"/>
                                <a:pt x="0" y="239150"/>
                                <a:pt x="0" y="239150"/>
                              </a:cubicBezTo>
                              <a:cubicBezTo>
                                <a:pt x="4689" y="196947"/>
                                <a:pt x="3769" y="153736"/>
                                <a:pt x="14068" y="112541"/>
                              </a:cubicBezTo>
                              <a:cubicBezTo>
                                <a:pt x="18169" y="96139"/>
                                <a:pt x="31641" y="83540"/>
                                <a:pt x="42203" y="70338"/>
                              </a:cubicBezTo>
                              <a:cubicBezTo>
                                <a:pt x="59647" y="48533"/>
                                <a:pt x="88173" y="26251"/>
                                <a:pt x="112542" y="14067"/>
                              </a:cubicBezTo>
                              <a:cubicBezTo>
                                <a:pt x="125805" y="7435"/>
                                <a:pt x="140677" y="4689"/>
                                <a:pt x="154745" y="0"/>
                              </a:cubicBezTo>
                              <a:cubicBezTo>
                                <a:pt x="187570" y="4689"/>
                                <a:pt x="221763" y="3582"/>
                                <a:pt x="253219" y="14067"/>
                              </a:cubicBezTo>
                              <a:cubicBezTo>
                                <a:pt x="265802" y="18261"/>
                                <a:pt x="269981" y="35379"/>
                                <a:pt x="281354" y="42203"/>
                              </a:cubicBezTo>
                              <a:cubicBezTo>
                                <a:pt x="294069" y="49832"/>
                                <a:pt x="309489" y="51581"/>
                                <a:pt x="323557" y="56270"/>
                              </a:cubicBezTo>
                              <a:cubicBezTo>
                                <a:pt x="377294" y="110007"/>
                                <a:pt x="328728" y="55510"/>
                                <a:pt x="379828" y="140676"/>
                              </a:cubicBezTo>
                              <a:cubicBezTo>
                                <a:pt x="397226" y="169672"/>
                                <a:pt x="436099" y="225083"/>
                                <a:pt x="436099" y="225083"/>
                              </a:cubicBezTo>
                              <a:cubicBezTo>
                                <a:pt x="440788" y="239151"/>
                                <a:pt x="444325" y="253656"/>
                                <a:pt x="450166" y="267286"/>
                              </a:cubicBezTo>
                              <a:cubicBezTo>
                                <a:pt x="458427" y="286561"/>
                                <a:pt x="467898" y="305348"/>
                                <a:pt x="478302" y="323556"/>
                              </a:cubicBezTo>
                              <a:cubicBezTo>
                                <a:pt x="493698" y="350499"/>
                                <a:pt x="510246" y="374434"/>
                                <a:pt x="534573" y="393895"/>
                              </a:cubicBezTo>
                              <a:cubicBezTo>
                                <a:pt x="547775" y="404457"/>
                                <a:pt x="563574" y="411468"/>
                                <a:pt x="576776" y="422030"/>
                              </a:cubicBezTo>
                              <a:cubicBezTo>
                                <a:pt x="587133" y="430316"/>
                                <a:pt x="593048" y="444234"/>
                                <a:pt x="604911" y="450166"/>
                              </a:cubicBezTo>
                              <a:cubicBezTo>
                                <a:pt x="630864" y="463143"/>
                                <a:pt x="765365" y="500029"/>
                                <a:pt x="787791" y="506436"/>
                              </a:cubicBezTo>
                              <a:cubicBezTo>
                                <a:pt x="881576" y="501747"/>
                                <a:pt x="975568" y="500167"/>
                                <a:pt x="1069145" y="492369"/>
                              </a:cubicBezTo>
                              <a:cubicBezTo>
                                <a:pt x="1088413" y="490763"/>
                                <a:pt x="1108123" y="486948"/>
                                <a:pt x="1125416" y="478301"/>
                              </a:cubicBezTo>
                              <a:cubicBezTo>
                                <a:pt x="1155661" y="463179"/>
                                <a:pt x="1177743" y="432723"/>
                                <a:pt x="1209822" y="422030"/>
                              </a:cubicBezTo>
                              <a:cubicBezTo>
                                <a:pt x="1253484" y="407477"/>
                                <a:pt x="1264834" y="405904"/>
                                <a:pt x="1308296" y="379827"/>
                              </a:cubicBezTo>
                              <a:cubicBezTo>
                                <a:pt x="1337292" y="362429"/>
                                <a:pt x="1392702" y="323556"/>
                                <a:pt x="1392702" y="323556"/>
                              </a:cubicBezTo>
                              <a:cubicBezTo>
                                <a:pt x="1402080" y="309488"/>
                                <a:pt x="1410275" y="294555"/>
                                <a:pt x="1420837" y="281353"/>
                              </a:cubicBezTo>
                              <a:cubicBezTo>
                                <a:pt x="1443745" y="252719"/>
                                <a:pt x="1459842" y="245972"/>
                                <a:pt x="1491176" y="225083"/>
                              </a:cubicBezTo>
                              <a:cubicBezTo>
                                <a:pt x="1500554" y="239151"/>
                                <a:pt x="1516532" y="250609"/>
                                <a:pt x="1519311" y="267286"/>
                              </a:cubicBezTo>
                              <a:cubicBezTo>
                                <a:pt x="1521749" y="281913"/>
                                <a:pt x="1511875" y="296226"/>
                                <a:pt x="1505243" y="309489"/>
                              </a:cubicBezTo>
                              <a:cubicBezTo>
                                <a:pt x="1476844" y="366287"/>
                                <a:pt x="1476388" y="342041"/>
                                <a:pt x="1434905" y="393895"/>
                              </a:cubicBezTo>
                              <a:cubicBezTo>
                                <a:pt x="1428355" y="402083"/>
                                <a:pt x="1425526" y="412652"/>
                                <a:pt x="1420837" y="42203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45" name="Freeform 1944"/>
                        <p:cNvSpPr/>
                        <p:nvPr/>
                      </p:nvSpPr>
                      <p:spPr>
                        <a:xfrm>
                          <a:off x="7272997" y="1252025"/>
                          <a:ext cx="845543" cy="295421"/>
                        </a:xfrm>
                        <a:custGeom>
                          <a:avLst/>
                          <a:gdLst>
                            <a:gd name="connsiteX0" fmla="*/ 0 w 845543"/>
                            <a:gd name="connsiteY0" fmla="*/ 295421 h 295421"/>
                            <a:gd name="connsiteX1" fmla="*/ 351692 w 845543"/>
                            <a:gd name="connsiteY1" fmla="*/ 281353 h 295421"/>
                            <a:gd name="connsiteX2" fmla="*/ 450166 w 845543"/>
                            <a:gd name="connsiteY2" fmla="*/ 267286 h 295421"/>
                            <a:gd name="connsiteX3" fmla="*/ 492369 w 845543"/>
                            <a:gd name="connsiteY3" fmla="*/ 253218 h 295421"/>
                            <a:gd name="connsiteX4" fmla="*/ 815926 w 845543"/>
                            <a:gd name="connsiteY4" fmla="*/ 239150 h 295421"/>
                            <a:gd name="connsiteX5" fmla="*/ 815926 w 845543"/>
                            <a:gd name="connsiteY5" fmla="*/ 154744 h 295421"/>
                            <a:gd name="connsiteX6" fmla="*/ 759655 w 845543"/>
                            <a:gd name="connsiteY6" fmla="*/ 140677 h 295421"/>
                            <a:gd name="connsiteX7" fmla="*/ 745588 w 845543"/>
                            <a:gd name="connsiteY7" fmla="*/ 98473 h 295421"/>
                            <a:gd name="connsiteX8" fmla="*/ 829994 w 845543"/>
                            <a:gd name="connsiteY8" fmla="*/ 14067 h 295421"/>
                            <a:gd name="connsiteX9" fmla="*/ 844061 w 845543"/>
                            <a:gd name="connsiteY9" fmla="*/ 0 h 2954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845543" h="295421">
                              <a:moveTo>
                                <a:pt x="0" y="295421"/>
                              </a:moveTo>
                              <a:cubicBezTo>
                                <a:pt x="117231" y="290732"/>
                                <a:pt x="234596" y="288671"/>
                                <a:pt x="351692" y="281353"/>
                              </a:cubicBezTo>
                              <a:cubicBezTo>
                                <a:pt x="384785" y="279285"/>
                                <a:pt x="417652" y="273789"/>
                                <a:pt x="450166" y="267286"/>
                              </a:cubicBezTo>
                              <a:cubicBezTo>
                                <a:pt x="464707" y="264378"/>
                                <a:pt x="477584" y="254355"/>
                                <a:pt x="492369" y="253218"/>
                              </a:cubicBezTo>
                              <a:cubicBezTo>
                                <a:pt x="600005" y="244938"/>
                                <a:pt x="708074" y="243839"/>
                                <a:pt x="815926" y="239150"/>
                              </a:cubicBezTo>
                              <a:cubicBezTo>
                                <a:pt x="823824" y="215457"/>
                                <a:pt x="845543" y="178437"/>
                                <a:pt x="815926" y="154744"/>
                              </a:cubicBezTo>
                              <a:cubicBezTo>
                                <a:pt x="800828" y="142666"/>
                                <a:pt x="778412" y="145366"/>
                                <a:pt x="759655" y="140677"/>
                              </a:cubicBezTo>
                              <a:cubicBezTo>
                                <a:pt x="754966" y="126609"/>
                                <a:pt x="738386" y="111436"/>
                                <a:pt x="745588" y="98473"/>
                              </a:cubicBezTo>
                              <a:cubicBezTo>
                                <a:pt x="764911" y="63691"/>
                                <a:pt x="801859" y="42202"/>
                                <a:pt x="829994" y="14067"/>
                              </a:cubicBezTo>
                              <a:lnTo>
                                <a:pt x="844061" y="0"/>
                              </a:ln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46" name="Freeform 1945"/>
                        <p:cNvSpPr/>
                        <p:nvPr/>
                      </p:nvSpPr>
                      <p:spPr>
                        <a:xfrm>
                          <a:off x="7765366" y="1195754"/>
                          <a:ext cx="365760" cy="84406"/>
                        </a:xfrm>
                        <a:custGeom>
                          <a:avLst/>
                          <a:gdLst>
                            <a:gd name="connsiteX0" fmla="*/ 0 w 365760"/>
                            <a:gd name="connsiteY0" fmla="*/ 28135 h 84406"/>
                            <a:gd name="connsiteX1" fmla="*/ 225083 w 365760"/>
                            <a:gd name="connsiteY1" fmla="*/ 14068 h 84406"/>
                            <a:gd name="connsiteX2" fmla="*/ 281354 w 365760"/>
                            <a:gd name="connsiteY2" fmla="*/ 0 h 84406"/>
                            <a:gd name="connsiteX3" fmla="*/ 365760 w 365760"/>
                            <a:gd name="connsiteY3" fmla="*/ 14068 h 84406"/>
                            <a:gd name="connsiteX4" fmla="*/ 351692 w 365760"/>
                            <a:gd name="connsiteY4" fmla="*/ 70338 h 84406"/>
                            <a:gd name="connsiteX5" fmla="*/ 309489 w 365760"/>
                            <a:gd name="connsiteY5" fmla="*/ 84406 h 844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760" h="84406">
                              <a:moveTo>
                                <a:pt x="0" y="28135"/>
                              </a:moveTo>
                              <a:cubicBezTo>
                                <a:pt x="75028" y="23446"/>
                                <a:pt x="150282" y="21548"/>
                                <a:pt x="225083" y="14068"/>
                              </a:cubicBezTo>
                              <a:cubicBezTo>
                                <a:pt x="244321" y="12144"/>
                                <a:pt x="262020" y="0"/>
                                <a:pt x="281354" y="0"/>
                              </a:cubicBezTo>
                              <a:cubicBezTo>
                                <a:pt x="309877" y="0"/>
                                <a:pt x="337625" y="9379"/>
                                <a:pt x="365760" y="14068"/>
                              </a:cubicBezTo>
                              <a:cubicBezTo>
                                <a:pt x="361071" y="32825"/>
                                <a:pt x="363770" y="55241"/>
                                <a:pt x="351692" y="70338"/>
                              </a:cubicBezTo>
                              <a:cubicBezTo>
                                <a:pt x="342429" y="81917"/>
                                <a:pt x="309489" y="84406"/>
                                <a:pt x="309489" y="8440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47" name="Freeform 1946"/>
                        <p:cNvSpPr/>
                        <p:nvPr/>
                      </p:nvSpPr>
                      <p:spPr>
                        <a:xfrm>
                          <a:off x="6386732" y="1083212"/>
                          <a:ext cx="1181686" cy="548640"/>
                        </a:xfrm>
                        <a:custGeom>
                          <a:avLst/>
                          <a:gdLst>
                            <a:gd name="connsiteX0" fmla="*/ 0 w 1181686"/>
                            <a:gd name="connsiteY0" fmla="*/ 225083 h 548640"/>
                            <a:gd name="connsiteX1" fmla="*/ 28136 w 1181686"/>
                            <a:gd name="connsiteY1" fmla="*/ 295422 h 548640"/>
                            <a:gd name="connsiteX2" fmla="*/ 42203 w 1181686"/>
                            <a:gd name="connsiteY2" fmla="*/ 337625 h 548640"/>
                            <a:gd name="connsiteX3" fmla="*/ 112542 w 1181686"/>
                            <a:gd name="connsiteY3" fmla="*/ 450166 h 548640"/>
                            <a:gd name="connsiteX4" fmla="*/ 154745 w 1181686"/>
                            <a:gd name="connsiteY4" fmla="*/ 478302 h 548640"/>
                            <a:gd name="connsiteX5" fmla="*/ 211016 w 1181686"/>
                            <a:gd name="connsiteY5" fmla="*/ 520505 h 548640"/>
                            <a:gd name="connsiteX6" fmla="*/ 295422 w 1181686"/>
                            <a:gd name="connsiteY6" fmla="*/ 534573 h 548640"/>
                            <a:gd name="connsiteX7" fmla="*/ 337625 w 1181686"/>
                            <a:gd name="connsiteY7" fmla="*/ 548640 h 548640"/>
                            <a:gd name="connsiteX8" fmla="*/ 506437 w 1181686"/>
                            <a:gd name="connsiteY8" fmla="*/ 534573 h 548640"/>
                            <a:gd name="connsiteX9" fmla="*/ 590843 w 1181686"/>
                            <a:gd name="connsiteY9" fmla="*/ 492370 h 548640"/>
                            <a:gd name="connsiteX10" fmla="*/ 675250 w 1181686"/>
                            <a:gd name="connsiteY10" fmla="*/ 464234 h 548640"/>
                            <a:gd name="connsiteX11" fmla="*/ 717453 w 1181686"/>
                            <a:gd name="connsiteY11" fmla="*/ 436099 h 548640"/>
                            <a:gd name="connsiteX12" fmla="*/ 801859 w 1181686"/>
                            <a:gd name="connsiteY12" fmla="*/ 407963 h 548640"/>
                            <a:gd name="connsiteX13" fmla="*/ 928468 w 1181686"/>
                            <a:gd name="connsiteY13" fmla="*/ 337625 h 548640"/>
                            <a:gd name="connsiteX14" fmla="*/ 970671 w 1181686"/>
                            <a:gd name="connsiteY14" fmla="*/ 295422 h 548640"/>
                            <a:gd name="connsiteX15" fmla="*/ 1026942 w 1181686"/>
                            <a:gd name="connsiteY15" fmla="*/ 225083 h 548640"/>
                            <a:gd name="connsiteX16" fmla="*/ 1069145 w 1181686"/>
                            <a:gd name="connsiteY16" fmla="*/ 140677 h 548640"/>
                            <a:gd name="connsiteX17" fmla="*/ 1111348 w 1181686"/>
                            <a:gd name="connsiteY17" fmla="*/ 126610 h 548640"/>
                            <a:gd name="connsiteX18" fmla="*/ 1125416 w 1181686"/>
                            <a:gd name="connsiteY18" fmla="*/ 84406 h 548640"/>
                            <a:gd name="connsiteX19" fmla="*/ 1181686 w 1181686"/>
                            <a:gd name="connsiteY19" fmla="*/ 0 h 5486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181686" h="548640">
                              <a:moveTo>
                                <a:pt x="0" y="225083"/>
                              </a:moveTo>
                              <a:cubicBezTo>
                                <a:pt x="9379" y="248529"/>
                                <a:pt x="19269" y="271777"/>
                                <a:pt x="28136" y="295422"/>
                              </a:cubicBezTo>
                              <a:cubicBezTo>
                                <a:pt x="33343" y="309306"/>
                                <a:pt x="36362" y="323995"/>
                                <a:pt x="42203" y="337625"/>
                              </a:cubicBezTo>
                              <a:cubicBezTo>
                                <a:pt x="58918" y="376627"/>
                                <a:pt x="82248" y="419872"/>
                                <a:pt x="112542" y="450166"/>
                              </a:cubicBezTo>
                              <a:cubicBezTo>
                                <a:pt x="124497" y="462121"/>
                                <a:pt x="140987" y="468475"/>
                                <a:pt x="154745" y="478302"/>
                              </a:cubicBezTo>
                              <a:cubicBezTo>
                                <a:pt x="173824" y="491930"/>
                                <a:pt x="189247" y="511797"/>
                                <a:pt x="211016" y="520505"/>
                              </a:cubicBezTo>
                              <a:cubicBezTo>
                                <a:pt x="237499" y="531098"/>
                                <a:pt x="267578" y="528385"/>
                                <a:pt x="295422" y="534573"/>
                              </a:cubicBezTo>
                              <a:cubicBezTo>
                                <a:pt x="309897" y="537790"/>
                                <a:pt x="323557" y="543951"/>
                                <a:pt x="337625" y="548640"/>
                              </a:cubicBezTo>
                              <a:cubicBezTo>
                                <a:pt x="393896" y="543951"/>
                                <a:pt x="450467" y="542036"/>
                                <a:pt x="506437" y="534573"/>
                              </a:cubicBezTo>
                              <a:cubicBezTo>
                                <a:pt x="561404" y="527244"/>
                                <a:pt x="540037" y="514951"/>
                                <a:pt x="590843" y="492370"/>
                              </a:cubicBezTo>
                              <a:cubicBezTo>
                                <a:pt x="617944" y="480325"/>
                                <a:pt x="650573" y="480685"/>
                                <a:pt x="675250" y="464234"/>
                              </a:cubicBezTo>
                              <a:cubicBezTo>
                                <a:pt x="689318" y="454856"/>
                                <a:pt x="702003" y="442966"/>
                                <a:pt x="717453" y="436099"/>
                              </a:cubicBezTo>
                              <a:cubicBezTo>
                                <a:pt x="744554" y="424054"/>
                                <a:pt x="777183" y="424414"/>
                                <a:pt x="801859" y="407963"/>
                              </a:cubicBezTo>
                              <a:cubicBezTo>
                                <a:pt x="898603" y="343468"/>
                                <a:pt x="854186" y="362386"/>
                                <a:pt x="928468" y="337625"/>
                              </a:cubicBezTo>
                              <a:cubicBezTo>
                                <a:pt x="942536" y="323557"/>
                                <a:pt x="957935" y="310706"/>
                                <a:pt x="970671" y="295422"/>
                              </a:cubicBezTo>
                              <a:cubicBezTo>
                                <a:pt x="1059402" y="188944"/>
                                <a:pt x="945086" y="306939"/>
                                <a:pt x="1026942" y="225083"/>
                              </a:cubicBezTo>
                              <a:cubicBezTo>
                                <a:pt x="1036209" y="197282"/>
                                <a:pt x="1044355" y="160509"/>
                                <a:pt x="1069145" y="140677"/>
                              </a:cubicBezTo>
                              <a:cubicBezTo>
                                <a:pt x="1080724" y="131414"/>
                                <a:pt x="1097280" y="131299"/>
                                <a:pt x="1111348" y="126610"/>
                              </a:cubicBezTo>
                              <a:cubicBezTo>
                                <a:pt x="1116037" y="112542"/>
                                <a:pt x="1118214" y="97369"/>
                                <a:pt x="1125416" y="84406"/>
                              </a:cubicBezTo>
                              <a:cubicBezTo>
                                <a:pt x="1141838" y="54847"/>
                                <a:pt x="1181686" y="0"/>
                                <a:pt x="1181686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48" name="Freeform 1947"/>
                        <p:cNvSpPr/>
                        <p:nvPr/>
                      </p:nvSpPr>
                      <p:spPr>
                        <a:xfrm>
                          <a:off x="6492081" y="1899138"/>
                          <a:ext cx="466164" cy="537859"/>
                        </a:xfrm>
                        <a:custGeom>
                          <a:avLst/>
                          <a:gdLst>
                            <a:gd name="connsiteX0" fmla="*/ 204141 w 466164"/>
                            <a:gd name="connsiteY0" fmla="*/ 0 h 537859"/>
                            <a:gd name="connsiteX1" fmla="*/ 232276 w 466164"/>
                            <a:gd name="connsiteY1" fmla="*/ 42204 h 537859"/>
                            <a:gd name="connsiteX2" fmla="*/ 274479 w 466164"/>
                            <a:gd name="connsiteY2" fmla="*/ 140677 h 537859"/>
                            <a:gd name="connsiteX3" fmla="*/ 302614 w 466164"/>
                            <a:gd name="connsiteY3" fmla="*/ 168813 h 537859"/>
                            <a:gd name="connsiteX4" fmla="*/ 288547 w 466164"/>
                            <a:gd name="connsiteY4" fmla="*/ 225084 h 537859"/>
                            <a:gd name="connsiteX5" fmla="*/ 204141 w 466164"/>
                            <a:gd name="connsiteY5" fmla="*/ 281354 h 537859"/>
                            <a:gd name="connsiteX6" fmla="*/ 161937 w 466164"/>
                            <a:gd name="connsiteY6" fmla="*/ 351693 h 537859"/>
                            <a:gd name="connsiteX7" fmla="*/ 119734 w 466164"/>
                            <a:gd name="connsiteY7" fmla="*/ 323557 h 537859"/>
                            <a:gd name="connsiteX8" fmla="*/ 77531 w 466164"/>
                            <a:gd name="connsiteY8" fmla="*/ 309490 h 537859"/>
                            <a:gd name="connsiteX9" fmla="*/ 35328 w 466164"/>
                            <a:gd name="connsiteY9" fmla="*/ 323557 h 537859"/>
                            <a:gd name="connsiteX10" fmla="*/ 7193 w 466164"/>
                            <a:gd name="connsiteY10" fmla="*/ 407964 h 537859"/>
                            <a:gd name="connsiteX11" fmla="*/ 21261 w 466164"/>
                            <a:gd name="connsiteY11" fmla="*/ 351693 h 537859"/>
                            <a:gd name="connsiteX12" fmla="*/ 77531 w 466164"/>
                            <a:gd name="connsiteY12" fmla="*/ 337625 h 537859"/>
                            <a:gd name="connsiteX13" fmla="*/ 119734 w 466164"/>
                            <a:gd name="connsiteY13" fmla="*/ 323557 h 537859"/>
                            <a:gd name="connsiteX14" fmla="*/ 147870 w 466164"/>
                            <a:gd name="connsiteY14" fmla="*/ 365760 h 537859"/>
                            <a:gd name="connsiteX15" fmla="*/ 161937 w 466164"/>
                            <a:gd name="connsiteY15" fmla="*/ 436099 h 537859"/>
                            <a:gd name="connsiteX16" fmla="*/ 119734 w 466164"/>
                            <a:gd name="connsiteY16" fmla="*/ 464234 h 537859"/>
                            <a:gd name="connsiteX17" fmla="*/ 35328 w 466164"/>
                            <a:gd name="connsiteY17" fmla="*/ 492370 h 537859"/>
                            <a:gd name="connsiteX18" fmla="*/ 204141 w 466164"/>
                            <a:gd name="connsiteY18" fmla="*/ 492370 h 537859"/>
                            <a:gd name="connsiteX19" fmla="*/ 190073 w 466164"/>
                            <a:gd name="connsiteY19" fmla="*/ 407964 h 537859"/>
                            <a:gd name="connsiteX20" fmla="*/ 274479 w 466164"/>
                            <a:gd name="connsiteY20" fmla="*/ 422031 h 537859"/>
                            <a:gd name="connsiteX21" fmla="*/ 316682 w 466164"/>
                            <a:gd name="connsiteY21" fmla="*/ 450167 h 537859"/>
                            <a:gd name="connsiteX22" fmla="*/ 302614 w 466164"/>
                            <a:gd name="connsiteY22" fmla="*/ 407964 h 537859"/>
                            <a:gd name="connsiteX23" fmla="*/ 218208 w 466164"/>
                            <a:gd name="connsiteY23" fmla="*/ 393896 h 537859"/>
                            <a:gd name="connsiteX24" fmla="*/ 246344 w 466164"/>
                            <a:gd name="connsiteY24" fmla="*/ 365760 h 537859"/>
                            <a:gd name="connsiteX25" fmla="*/ 372953 w 466164"/>
                            <a:gd name="connsiteY25" fmla="*/ 70339 h 537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</a:cxnLst>
                          <a:rect l="l" t="t" r="r" b="b"/>
                          <a:pathLst>
                            <a:path w="466164" h="537859">
                              <a:moveTo>
                                <a:pt x="204141" y="0"/>
                              </a:moveTo>
                              <a:cubicBezTo>
                                <a:pt x="213519" y="14068"/>
                                <a:pt x="224715" y="27081"/>
                                <a:pt x="232276" y="42204"/>
                              </a:cubicBezTo>
                              <a:cubicBezTo>
                                <a:pt x="269788" y="117228"/>
                                <a:pt x="215937" y="52863"/>
                                <a:pt x="274479" y="140677"/>
                              </a:cubicBezTo>
                              <a:cubicBezTo>
                                <a:pt x="281836" y="151713"/>
                                <a:pt x="293236" y="159434"/>
                                <a:pt x="302614" y="168813"/>
                              </a:cubicBezTo>
                              <a:cubicBezTo>
                                <a:pt x="297925" y="187570"/>
                                <a:pt x="297194" y="207791"/>
                                <a:pt x="288547" y="225084"/>
                              </a:cubicBezTo>
                              <a:cubicBezTo>
                                <a:pt x="274226" y="253725"/>
                                <a:pt x="226984" y="269932"/>
                                <a:pt x="204141" y="281354"/>
                              </a:cubicBezTo>
                              <a:cubicBezTo>
                                <a:pt x="200272" y="292961"/>
                                <a:pt x="187684" y="351693"/>
                                <a:pt x="161937" y="351693"/>
                              </a:cubicBezTo>
                              <a:cubicBezTo>
                                <a:pt x="145030" y="351693"/>
                                <a:pt x="134856" y="331118"/>
                                <a:pt x="119734" y="323557"/>
                              </a:cubicBezTo>
                              <a:cubicBezTo>
                                <a:pt x="106471" y="316925"/>
                                <a:pt x="91599" y="314179"/>
                                <a:pt x="77531" y="309490"/>
                              </a:cubicBezTo>
                              <a:cubicBezTo>
                                <a:pt x="63463" y="314179"/>
                                <a:pt x="43947" y="311490"/>
                                <a:pt x="35328" y="323557"/>
                              </a:cubicBezTo>
                              <a:cubicBezTo>
                                <a:pt x="18090" y="347690"/>
                                <a:pt x="0" y="436736"/>
                                <a:pt x="7193" y="407964"/>
                              </a:cubicBezTo>
                              <a:cubicBezTo>
                                <a:pt x="11882" y="389207"/>
                                <a:pt x="7590" y="365365"/>
                                <a:pt x="21261" y="351693"/>
                              </a:cubicBezTo>
                              <a:cubicBezTo>
                                <a:pt x="34932" y="338022"/>
                                <a:pt x="58941" y="342937"/>
                                <a:pt x="77531" y="337625"/>
                              </a:cubicBezTo>
                              <a:cubicBezTo>
                                <a:pt x="91789" y="333551"/>
                                <a:pt x="105666" y="328246"/>
                                <a:pt x="119734" y="323557"/>
                              </a:cubicBezTo>
                              <a:cubicBezTo>
                                <a:pt x="129113" y="337625"/>
                                <a:pt x="137308" y="352558"/>
                                <a:pt x="147870" y="365760"/>
                              </a:cubicBezTo>
                              <a:cubicBezTo>
                                <a:pt x="171195" y="394916"/>
                                <a:pt x="197300" y="391896"/>
                                <a:pt x="161937" y="436099"/>
                              </a:cubicBezTo>
                              <a:cubicBezTo>
                                <a:pt x="151375" y="449301"/>
                                <a:pt x="135184" y="457367"/>
                                <a:pt x="119734" y="464234"/>
                              </a:cubicBezTo>
                              <a:cubicBezTo>
                                <a:pt x="92633" y="476279"/>
                                <a:pt x="35328" y="492370"/>
                                <a:pt x="35328" y="492370"/>
                              </a:cubicBezTo>
                              <a:cubicBezTo>
                                <a:pt x="86610" y="509463"/>
                                <a:pt x="152152" y="537859"/>
                                <a:pt x="204141" y="492370"/>
                              </a:cubicBezTo>
                              <a:cubicBezTo>
                                <a:pt x="225607" y="473587"/>
                                <a:pt x="169904" y="428133"/>
                                <a:pt x="190073" y="407964"/>
                              </a:cubicBezTo>
                              <a:cubicBezTo>
                                <a:pt x="210242" y="387795"/>
                                <a:pt x="246344" y="417342"/>
                                <a:pt x="274479" y="422031"/>
                              </a:cubicBezTo>
                              <a:cubicBezTo>
                                <a:pt x="288547" y="431410"/>
                                <a:pt x="301559" y="457728"/>
                                <a:pt x="316682" y="450167"/>
                              </a:cubicBezTo>
                              <a:cubicBezTo>
                                <a:pt x="329945" y="443536"/>
                                <a:pt x="315489" y="415321"/>
                                <a:pt x="302614" y="407964"/>
                              </a:cubicBezTo>
                              <a:cubicBezTo>
                                <a:pt x="277849" y="393812"/>
                                <a:pt x="246343" y="398585"/>
                                <a:pt x="218208" y="393896"/>
                              </a:cubicBezTo>
                              <a:cubicBezTo>
                                <a:pt x="227587" y="384517"/>
                                <a:pt x="233548" y="369250"/>
                                <a:pt x="246344" y="365760"/>
                              </a:cubicBezTo>
                              <a:cubicBezTo>
                                <a:pt x="466164" y="305809"/>
                                <a:pt x="372953" y="472623"/>
                                <a:pt x="372953" y="70339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49" name="Freeform 1948"/>
                        <p:cNvSpPr/>
                        <p:nvPr/>
                      </p:nvSpPr>
                      <p:spPr>
                        <a:xfrm>
                          <a:off x="6893169" y="1800665"/>
                          <a:ext cx="253219" cy="689317"/>
                        </a:xfrm>
                        <a:custGeom>
                          <a:avLst/>
                          <a:gdLst>
                            <a:gd name="connsiteX0" fmla="*/ 28136 w 253219"/>
                            <a:gd name="connsiteY0" fmla="*/ 0 h 689317"/>
                            <a:gd name="connsiteX1" fmla="*/ 70339 w 253219"/>
                            <a:gd name="connsiteY1" fmla="*/ 42203 h 689317"/>
                            <a:gd name="connsiteX2" fmla="*/ 98474 w 253219"/>
                            <a:gd name="connsiteY2" fmla="*/ 126609 h 689317"/>
                            <a:gd name="connsiteX3" fmla="*/ 154745 w 253219"/>
                            <a:gd name="connsiteY3" fmla="*/ 239150 h 689317"/>
                            <a:gd name="connsiteX4" fmla="*/ 182880 w 253219"/>
                            <a:gd name="connsiteY4" fmla="*/ 295421 h 689317"/>
                            <a:gd name="connsiteX5" fmla="*/ 154745 w 253219"/>
                            <a:gd name="connsiteY5" fmla="*/ 407963 h 689317"/>
                            <a:gd name="connsiteX6" fmla="*/ 140677 w 253219"/>
                            <a:gd name="connsiteY6" fmla="*/ 464233 h 689317"/>
                            <a:gd name="connsiteX7" fmla="*/ 126609 w 253219"/>
                            <a:gd name="connsiteY7" fmla="*/ 506437 h 689317"/>
                            <a:gd name="connsiteX8" fmla="*/ 84406 w 253219"/>
                            <a:gd name="connsiteY8" fmla="*/ 534572 h 689317"/>
                            <a:gd name="connsiteX9" fmla="*/ 0 w 253219"/>
                            <a:gd name="connsiteY9" fmla="*/ 562707 h 689317"/>
                            <a:gd name="connsiteX10" fmla="*/ 42203 w 253219"/>
                            <a:gd name="connsiteY10" fmla="*/ 576775 h 689317"/>
                            <a:gd name="connsiteX11" fmla="*/ 112542 w 253219"/>
                            <a:gd name="connsiteY11" fmla="*/ 590843 h 689317"/>
                            <a:gd name="connsiteX12" fmla="*/ 84406 w 253219"/>
                            <a:gd name="connsiteY12" fmla="*/ 675249 h 689317"/>
                            <a:gd name="connsiteX13" fmla="*/ 98474 w 253219"/>
                            <a:gd name="connsiteY13" fmla="*/ 633046 h 689317"/>
                            <a:gd name="connsiteX14" fmla="*/ 154745 w 253219"/>
                            <a:gd name="connsiteY14" fmla="*/ 618978 h 689317"/>
                            <a:gd name="connsiteX15" fmla="*/ 211016 w 253219"/>
                            <a:gd name="connsiteY15" fmla="*/ 647113 h 689317"/>
                            <a:gd name="connsiteX16" fmla="*/ 168813 w 253219"/>
                            <a:gd name="connsiteY16" fmla="*/ 562707 h 689317"/>
                            <a:gd name="connsiteX17" fmla="*/ 182880 w 253219"/>
                            <a:gd name="connsiteY17" fmla="*/ 492369 h 689317"/>
                            <a:gd name="connsiteX18" fmla="*/ 225083 w 253219"/>
                            <a:gd name="connsiteY18" fmla="*/ 450166 h 689317"/>
                            <a:gd name="connsiteX19" fmla="*/ 253219 w 253219"/>
                            <a:gd name="connsiteY19" fmla="*/ 407963 h 689317"/>
                            <a:gd name="connsiteX20" fmla="*/ 239151 w 253219"/>
                            <a:gd name="connsiteY20" fmla="*/ 225083 h 689317"/>
                            <a:gd name="connsiteX21" fmla="*/ 211016 w 253219"/>
                            <a:gd name="connsiteY21" fmla="*/ 182880 h 689317"/>
                            <a:gd name="connsiteX22" fmla="*/ 196948 w 253219"/>
                            <a:gd name="connsiteY22" fmla="*/ 140677 h 689317"/>
                            <a:gd name="connsiteX23" fmla="*/ 140677 w 253219"/>
                            <a:gd name="connsiteY23" fmla="*/ 70338 h 689317"/>
                            <a:gd name="connsiteX24" fmla="*/ 140677 w 253219"/>
                            <a:gd name="connsiteY24" fmla="*/ 0 h 6893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253219" h="689317">
                              <a:moveTo>
                                <a:pt x="28136" y="0"/>
                              </a:moveTo>
                              <a:cubicBezTo>
                                <a:pt x="42204" y="14068"/>
                                <a:pt x="60677" y="24812"/>
                                <a:pt x="70339" y="42203"/>
                              </a:cubicBezTo>
                              <a:cubicBezTo>
                                <a:pt x="84742" y="68128"/>
                                <a:pt x="85211" y="100083"/>
                                <a:pt x="98474" y="126609"/>
                              </a:cubicBezTo>
                              <a:lnTo>
                                <a:pt x="154745" y="239150"/>
                              </a:lnTo>
                              <a:lnTo>
                                <a:pt x="182880" y="295421"/>
                              </a:lnTo>
                              <a:lnTo>
                                <a:pt x="154745" y="407963"/>
                              </a:lnTo>
                              <a:cubicBezTo>
                                <a:pt x="150056" y="426720"/>
                                <a:pt x="146791" y="445891"/>
                                <a:pt x="140677" y="464233"/>
                              </a:cubicBezTo>
                              <a:cubicBezTo>
                                <a:pt x="135988" y="478301"/>
                                <a:pt x="135873" y="494858"/>
                                <a:pt x="126609" y="506437"/>
                              </a:cubicBezTo>
                              <a:cubicBezTo>
                                <a:pt x="116047" y="519639"/>
                                <a:pt x="99856" y="527705"/>
                                <a:pt x="84406" y="534572"/>
                              </a:cubicBezTo>
                              <a:cubicBezTo>
                                <a:pt x="57305" y="546617"/>
                                <a:pt x="0" y="562707"/>
                                <a:pt x="0" y="562707"/>
                              </a:cubicBezTo>
                              <a:cubicBezTo>
                                <a:pt x="14068" y="567396"/>
                                <a:pt x="27374" y="576775"/>
                                <a:pt x="42203" y="576775"/>
                              </a:cubicBezTo>
                              <a:cubicBezTo>
                                <a:pt x="115251" y="576775"/>
                                <a:pt x="57586" y="535887"/>
                                <a:pt x="112542" y="590843"/>
                              </a:cubicBezTo>
                              <a:lnTo>
                                <a:pt x="84406" y="675249"/>
                              </a:lnTo>
                              <a:cubicBezTo>
                                <a:pt x="79717" y="689317"/>
                                <a:pt x="84088" y="636643"/>
                                <a:pt x="98474" y="633046"/>
                              </a:cubicBezTo>
                              <a:lnTo>
                                <a:pt x="154745" y="618978"/>
                              </a:lnTo>
                              <a:cubicBezTo>
                                <a:pt x="173502" y="628356"/>
                                <a:pt x="193567" y="658745"/>
                                <a:pt x="211016" y="647113"/>
                              </a:cubicBezTo>
                              <a:cubicBezTo>
                                <a:pt x="242126" y="626373"/>
                                <a:pt x="177419" y="571314"/>
                                <a:pt x="168813" y="562707"/>
                              </a:cubicBezTo>
                              <a:cubicBezTo>
                                <a:pt x="173502" y="539261"/>
                                <a:pt x="172187" y="513755"/>
                                <a:pt x="182880" y="492369"/>
                              </a:cubicBezTo>
                              <a:cubicBezTo>
                                <a:pt x="191777" y="474575"/>
                                <a:pt x="212347" y="465449"/>
                                <a:pt x="225083" y="450166"/>
                              </a:cubicBezTo>
                              <a:cubicBezTo>
                                <a:pt x="235907" y="437177"/>
                                <a:pt x="243840" y="422031"/>
                                <a:pt x="253219" y="407963"/>
                              </a:cubicBezTo>
                              <a:cubicBezTo>
                                <a:pt x="248530" y="347003"/>
                                <a:pt x="250418" y="285176"/>
                                <a:pt x="239151" y="225083"/>
                              </a:cubicBezTo>
                              <a:cubicBezTo>
                                <a:pt x="236035" y="208465"/>
                                <a:pt x="218577" y="198002"/>
                                <a:pt x="211016" y="182880"/>
                              </a:cubicBezTo>
                              <a:cubicBezTo>
                                <a:pt x="204384" y="169617"/>
                                <a:pt x="204577" y="153393"/>
                                <a:pt x="196948" y="140677"/>
                              </a:cubicBezTo>
                              <a:cubicBezTo>
                                <a:pt x="175236" y="104490"/>
                                <a:pt x="152743" y="118599"/>
                                <a:pt x="140677" y="70338"/>
                              </a:cubicBezTo>
                              <a:cubicBezTo>
                                <a:pt x="134990" y="47592"/>
                                <a:pt x="140677" y="23446"/>
                                <a:pt x="140677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50" name="Oval 1949"/>
                        <p:cNvSpPr/>
                        <p:nvPr/>
                      </p:nvSpPr>
                      <p:spPr>
                        <a:xfrm>
                          <a:off x="6019800" y="990600"/>
                          <a:ext cx="45719" cy="76200"/>
                        </a:xfrm>
                        <a:prstGeom prst="ellipse">
                          <a:avLst/>
                        </a:prstGeom>
                        <a:grpFill/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1908" name="Group 1907"/>
                    <p:cNvGrpSpPr/>
                    <p:nvPr/>
                  </p:nvGrpSpPr>
                  <p:grpSpPr>
                    <a:xfrm>
                      <a:off x="4343400" y="4038599"/>
                      <a:ext cx="990600" cy="685799"/>
                      <a:chOff x="5795889" y="844062"/>
                      <a:chExt cx="2335237" cy="1645920"/>
                    </a:xfrm>
                    <a:solidFill>
                      <a:srgbClr val="FFCC00"/>
                    </a:solidFill>
                  </p:grpSpPr>
                  <p:sp>
                    <p:nvSpPr>
                      <p:cNvPr id="1931" name="Freeform 1930"/>
                      <p:cNvSpPr/>
                      <p:nvPr/>
                    </p:nvSpPr>
                    <p:spPr>
                      <a:xfrm>
                        <a:off x="5913120" y="1029085"/>
                        <a:ext cx="1650609" cy="911233"/>
                      </a:xfrm>
                      <a:custGeom>
                        <a:avLst/>
                        <a:gdLst>
                          <a:gd name="connsiteX0" fmla="*/ 23446 w 1650609"/>
                          <a:gd name="connsiteY0" fmla="*/ 321413 h 911233"/>
                          <a:gd name="connsiteX1" fmla="*/ 93785 w 1650609"/>
                          <a:gd name="connsiteY1" fmla="*/ 251075 h 911233"/>
                          <a:gd name="connsiteX2" fmla="*/ 135988 w 1650609"/>
                          <a:gd name="connsiteY2" fmla="*/ 222940 h 911233"/>
                          <a:gd name="connsiteX3" fmla="*/ 164123 w 1650609"/>
                          <a:gd name="connsiteY3" fmla="*/ 265143 h 911233"/>
                          <a:gd name="connsiteX4" fmla="*/ 234462 w 1650609"/>
                          <a:gd name="connsiteY4" fmla="*/ 335481 h 911233"/>
                          <a:gd name="connsiteX5" fmla="*/ 276665 w 1650609"/>
                          <a:gd name="connsiteY5" fmla="*/ 405820 h 911233"/>
                          <a:gd name="connsiteX6" fmla="*/ 304800 w 1650609"/>
                          <a:gd name="connsiteY6" fmla="*/ 532429 h 911233"/>
                          <a:gd name="connsiteX7" fmla="*/ 375138 w 1650609"/>
                          <a:gd name="connsiteY7" fmla="*/ 602767 h 911233"/>
                          <a:gd name="connsiteX8" fmla="*/ 459545 w 1650609"/>
                          <a:gd name="connsiteY8" fmla="*/ 701241 h 911233"/>
                          <a:gd name="connsiteX9" fmla="*/ 487680 w 1650609"/>
                          <a:gd name="connsiteY9" fmla="*/ 729377 h 911233"/>
                          <a:gd name="connsiteX10" fmla="*/ 572086 w 1650609"/>
                          <a:gd name="connsiteY10" fmla="*/ 785647 h 911233"/>
                          <a:gd name="connsiteX11" fmla="*/ 600222 w 1650609"/>
                          <a:gd name="connsiteY11" fmla="*/ 813783 h 911233"/>
                          <a:gd name="connsiteX12" fmla="*/ 656492 w 1650609"/>
                          <a:gd name="connsiteY12" fmla="*/ 827850 h 911233"/>
                          <a:gd name="connsiteX13" fmla="*/ 754966 w 1650609"/>
                          <a:gd name="connsiteY13" fmla="*/ 855986 h 911233"/>
                          <a:gd name="connsiteX14" fmla="*/ 783102 w 1650609"/>
                          <a:gd name="connsiteY14" fmla="*/ 884121 h 911233"/>
                          <a:gd name="connsiteX15" fmla="*/ 1022252 w 1650609"/>
                          <a:gd name="connsiteY15" fmla="*/ 884121 h 911233"/>
                          <a:gd name="connsiteX16" fmla="*/ 1120726 w 1650609"/>
                          <a:gd name="connsiteY16" fmla="*/ 855986 h 911233"/>
                          <a:gd name="connsiteX17" fmla="*/ 1261403 w 1650609"/>
                          <a:gd name="connsiteY17" fmla="*/ 743444 h 911233"/>
                          <a:gd name="connsiteX18" fmla="*/ 1289538 w 1650609"/>
                          <a:gd name="connsiteY18" fmla="*/ 701241 h 911233"/>
                          <a:gd name="connsiteX19" fmla="*/ 1317674 w 1650609"/>
                          <a:gd name="connsiteY19" fmla="*/ 616835 h 911233"/>
                          <a:gd name="connsiteX20" fmla="*/ 1331742 w 1650609"/>
                          <a:gd name="connsiteY20" fmla="*/ 574632 h 911233"/>
                          <a:gd name="connsiteX21" fmla="*/ 1345809 w 1650609"/>
                          <a:gd name="connsiteY21" fmla="*/ 518361 h 911233"/>
                          <a:gd name="connsiteX22" fmla="*/ 1373945 w 1650609"/>
                          <a:gd name="connsiteY22" fmla="*/ 433955 h 911233"/>
                          <a:gd name="connsiteX23" fmla="*/ 1430215 w 1650609"/>
                          <a:gd name="connsiteY23" fmla="*/ 349549 h 911233"/>
                          <a:gd name="connsiteX24" fmla="*/ 1472418 w 1650609"/>
                          <a:gd name="connsiteY24" fmla="*/ 335481 h 911233"/>
                          <a:gd name="connsiteX25" fmla="*/ 1514622 w 1650609"/>
                          <a:gd name="connsiteY25" fmla="*/ 194804 h 911233"/>
                          <a:gd name="connsiteX26" fmla="*/ 1556825 w 1650609"/>
                          <a:gd name="connsiteY26" fmla="*/ 152601 h 911233"/>
                          <a:gd name="connsiteX27" fmla="*/ 1599028 w 1650609"/>
                          <a:gd name="connsiteY27" fmla="*/ 82263 h 911233"/>
                          <a:gd name="connsiteX28" fmla="*/ 1613095 w 1650609"/>
                          <a:gd name="connsiteY28" fmla="*/ 40060 h 911233"/>
                          <a:gd name="connsiteX29" fmla="*/ 1641231 w 1650609"/>
                          <a:gd name="connsiteY29" fmla="*/ 11924 h 911233"/>
                          <a:gd name="connsiteX30" fmla="*/ 1556825 w 1650609"/>
                          <a:gd name="connsiteY30" fmla="*/ 54127 h 911233"/>
                          <a:gd name="connsiteX31" fmla="*/ 1444283 w 1650609"/>
                          <a:gd name="connsiteY31" fmla="*/ 82263 h 911233"/>
                          <a:gd name="connsiteX32" fmla="*/ 1359877 w 1650609"/>
                          <a:gd name="connsiteY32" fmla="*/ 96330 h 9112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</a:cxnLst>
                        <a:rect l="l" t="t" r="r" b="b"/>
                        <a:pathLst>
                          <a:path w="1650609" h="911233">
                            <a:moveTo>
                              <a:pt x="23446" y="321413"/>
                            </a:moveTo>
                            <a:cubicBezTo>
                              <a:pt x="135987" y="246387"/>
                              <a:pt x="0" y="344859"/>
                              <a:pt x="93785" y="251075"/>
                            </a:cubicBezTo>
                            <a:cubicBezTo>
                              <a:pt x="105740" y="239120"/>
                              <a:pt x="121920" y="232318"/>
                              <a:pt x="135988" y="222940"/>
                            </a:cubicBezTo>
                            <a:cubicBezTo>
                              <a:pt x="145366" y="237008"/>
                              <a:pt x="152990" y="252419"/>
                              <a:pt x="164123" y="265143"/>
                            </a:cubicBezTo>
                            <a:cubicBezTo>
                              <a:pt x="185958" y="290097"/>
                              <a:pt x="234462" y="335481"/>
                              <a:pt x="234462" y="335481"/>
                            </a:cubicBezTo>
                            <a:cubicBezTo>
                              <a:pt x="274311" y="455033"/>
                              <a:pt x="218734" y="309268"/>
                              <a:pt x="276665" y="405820"/>
                            </a:cubicBezTo>
                            <a:cubicBezTo>
                              <a:pt x="295969" y="437994"/>
                              <a:pt x="295570" y="504739"/>
                              <a:pt x="304800" y="532429"/>
                            </a:cubicBezTo>
                            <a:cubicBezTo>
                              <a:pt x="318198" y="572623"/>
                              <a:pt x="342983" y="581330"/>
                              <a:pt x="375138" y="602767"/>
                            </a:cubicBezTo>
                            <a:cubicBezTo>
                              <a:pt x="417989" y="667043"/>
                              <a:pt x="391317" y="633012"/>
                              <a:pt x="459545" y="701241"/>
                            </a:cubicBezTo>
                            <a:cubicBezTo>
                              <a:pt x="468923" y="710620"/>
                              <a:pt x="476644" y="722020"/>
                              <a:pt x="487680" y="729377"/>
                            </a:cubicBezTo>
                            <a:cubicBezTo>
                              <a:pt x="515815" y="748134"/>
                              <a:pt x="548176" y="761737"/>
                              <a:pt x="572086" y="785647"/>
                            </a:cubicBezTo>
                            <a:cubicBezTo>
                              <a:pt x="581465" y="795026"/>
                              <a:pt x="588359" y="807851"/>
                              <a:pt x="600222" y="813783"/>
                            </a:cubicBezTo>
                            <a:cubicBezTo>
                              <a:pt x="617515" y="822429"/>
                              <a:pt x="637902" y="822539"/>
                              <a:pt x="656492" y="827850"/>
                            </a:cubicBezTo>
                            <a:cubicBezTo>
                              <a:pt x="797793" y="868222"/>
                              <a:pt x="579016" y="811998"/>
                              <a:pt x="754966" y="855986"/>
                            </a:cubicBezTo>
                            <a:cubicBezTo>
                              <a:pt x="764345" y="865364"/>
                              <a:pt x="770519" y="879927"/>
                              <a:pt x="783102" y="884121"/>
                            </a:cubicBezTo>
                            <a:cubicBezTo>
                              <a:pt x="864438" y="911233"/>
                              <a:pt x="939245" y="892422"/>
                              <a:pt x="1022252" y="884121"/>
                            </a:cubicBezTo>
                            <a:cubicBezTo>
                              <a:pt x="1035492" y="880811"/>
                              <a:pt x="1104217" y="865157"/>
                              <a:pt x="1120726" y="855986"/>
                            </a:cubicBezTo>
                            <a:cubicBezTo>
                              <a:pt x="1160563" y="833854"/>
                              <a:pt x="1233498" y="785302"/>
                              <a:pt x="1261403" y="743444"/>
                            </a:cubicBezTo>
                            <a:cubicBezTo>
                              <a:pt x="1270781" y="729376"/>
                              <a:pt x="1282671" y="716691"/>
                              <a:pt x="1289538" y="701241"/>
                            </a:cubicBezTo>
                            <a:cubicBezTo>
                              <a:pt x="1301583" y="674140"/>
                              <a:pt x="1308295" y="644970"/>
                              <a:pt x="1317674" y="616835"/>
                            </a:cubicBezTo>
                            <a:cubicBezTo>
                              <a:pt x="1322363" y="602767"/>
                              <a:pt x="1328146" y="589018"/>
                              <a:pt x="1331742" y="574632"/>
                            </a:cubicBezTo>
                            <a:cubicBezTo>
                              <a:pt x="1336431" y="555875"/>
                              <a:pt x="1340253" y="536880"/>
                              <a:pt x="1345809" y="518361"/>
                            </a:cubicBezTo>
                            <a:cubicBezTo>
                              <a:pt x="1354331" y="489954"/>
                              <a:pt x="1357494" y="458631"/>
                              <a:pt x="1373945" y="433955"/>
                            </a:cubicBezTo>
                            <a:cubicBezTo>
                              <a:pt x="1392702" y="405820"/>
                              <a:pt x="1398136" y="360242"/>
                              <a:pt x="1430215" y="349549"/>
                            </a:cubicBezTo>
                            <a:lnTo>
                              <a:pt x="1472418" y="335481"/>
                            </a:lnTo>
                            <a:cubicBezTo>
                              <a:pt x="1478794" y="309979"/>
                              <a:pt x="1503205" y="206221"/>
                              <a:pt x="1514622" y="194804"/>
                            </a:cubicBezTo>
                            <a:lnTo>
                              <a:pt x="1556825" y="152601"/>
                            </a:lnTo>
                            <a:cubicBezTo>
                              <a:pt x="1596674" y="33047"/>
                              <a:pt x="1541097" y="178814"/>
                              <a:pt x="1599028" y="82263"/>
                            </a:cubicBezTo>
                            <a:cubicBezTo>
                              <a:pt x="1606657" y="69548"/>
                              <a:pt x="1605466" y="52775"/>
                              <a:pt x="1613095" y="40060"/>
                            </a:cubicBezTo>
                            <a:cubicBezTo>
                              <a:pt x="1619919" y="28687"/>
                              <a:pt x="1650609" y="21303"/>
                              <a:pt x="1641231" y="11924"/>
                            </a:cubicBezTo>
                            <a:cubicBezTo>
                              <a:pt x="1629308" y="0"/>
                              <a:pt x="1558555" y="53498"/>
                              <a:pt x="1556825" y="54127"/>
                            </a:cubicBezTo>
                            <a:cubicBezTo>
                              <a:pt x="1520485" y="67342"/>
                              <a:pt x="1482426" y="75906"/>
                              <a:pt x="1444283" y="82263"/>
                            </a:cubicBezTo>
                            <a:lnTo>
                              <a:pt x="1359877" y="9633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1932" name="Group 1931"/>
                      <p:cNvGrpSpPr/>
                      <p:nvPr/>
                    </p:nvGrpSpPr>
                    <p:grpSpPr>
                      <a:xfrm>
                        <a:off x="5795889" y="844062"/>
                        <a:ext cx="2335237" cy="1645920"/>
                        <a:chOff x="5795889" y="844062"/>
                        <a:chExt cx="2335237" cy="1645920"/>
                      </a:xfrm>
                      <a:grpFill/>
                    </p:grpSpPr>
                    <p:sp>
                      <p:nvSpPr>
                        <p:cNvPr id="1933" name="Freeform 1932"/>
                        <p:cNvSpPr/>
                        <p:nvPr/>
                      </p:nvSpPr>
                      <p:spPr>
                        <a:xfrm>
                          <a:off x="5814148" y="1266092"/>
                          <a:ext cx="111433" cy="359576"/>
                        </a:xfrm>
                        <a:custGeom>
                          <a:avLst/>
                          <a:gdLst>
                            <a:gd name="connsiteX0" fmla="*/ 23944 w 111433"/>
                            <a:gd name="connsiteY0" fmla="*/ 0 h 359576"/>
                            <a:gd name="connsiteX1" fmla="*/ 23944 w 111433"/>
                            <a:gd name="connsiteY1" fmla="*/ 126610 h 359576"/>
                            <a:gd name="connsiteX2" fmla="*/ 38012 w 111433"/>
                            <a:gd name="connsiteY2" fmla="*/ 239151 h 359576"/>
                            <a:gd name="connsiteX3" fmla="*/ 52080 w 111433"/>
                            <a:gd name="connsiteY3" fmla="*/ 337625 h 359576"/>
                            <a:gd name="connsiteX4" fmla="*/ 80215 w 111433"/>
                            <a:gd name="connsiteY4" fmla="*/ 211016 h 359576"/>
                            <a:gd name="connsiteX5" fmla="*/ 94283 w 111433"/>
                            <a:gd name="connsiteY5" fmla="*/ 168813 h 359576"/>
                            <a:gd name="connsiteX6" fmla="*/ 108350 w 111433"/>
                            <a:gd name="connsiteY6" fmla="*/ 28136 h 3595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11433" h="359576">
                              <a:moveTo>
                                <a:pt x="23944" y="0"/>
                              </a:moveTo>
                              <a:cubicBezTo>
                                <a:pt x="0" y="71837"/>
                                <a:pt x="9089" y="22626"/>
                                <a:pt x="23944" y="126610"/>
                              </a:cubicBezTo>
                              <a:cubicBezTo>
                                <a:pt x="29290" y="164036"/>
                                <a:pt x="33015" y="201677"/>
                                <a:pt x="38012" y="239151"/>
                              </a:cubicBezTo>
                              <a:cubicBezTo>
                                <a:pt x="42394" y="272018"/>
                                <a:pt x="47391" y="304800"/>
                                <a:pt x="52080" y="337625"/>
                              </a:cubicBezTo>
                              <a:cubicBezTo>
                                <a:pt x="83749" y="242614"/>
                                <a:pt x="47201" y="359576"/>
                                <a:pt x="80215" y="211016"/>
                              </a:cubicBezTo>
                              <a:cubicBezTo>
                                <a:pt x="83432" y="196540"/>
                                <a:pt x="89594" y="182881"/>
                                <a:pt x="94283" y="168813"/>
                              </a:cubicBezTo>
                              <a:cubicBezTo>
                                <a:pt x="111433" y="65905"/>
                                <a:pt x="108350" y="112930"/>
                                <a:pt x="108350" y="2813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34" name="Freeform 1933"/>
                        <p:cNvSpPr/>
                        <p:nvPr/>
                      </p:nvSpPr>
                      <p:spPr>
                        <a:xfrm>
                          <a:off x="5795889" y="844062"/>
                          <a:ext cx="1521749" cy="506436"/>
                        </a:xfrm>
                        <a:custGeom>
                          <a:avLst/>
                          <a:gdLst>
                            <a:gd name="connsiteX0" fmla="*/ 42203 w 1521749"/>
                            <a:gd name="connsiteY0" fmla="*/ 436098 h 506436"/>
                            <a:gd name="connsiteX1" fmla="*/ 28136 w 1521749"/>
                            <a:gd name="connsiteY1" fmla="*/ 323556 h 506436"/>
                            <a:gd name="connsiteX2" fmla="*/ 0 w 1521749"/>
                            <a:gd name="connsiteY2" fmla="*/ 239150 h 506436"/>
                            <a:gd name="connsiteX3" fmla="*/ 14068 w 1521749"/>
                            <a:gd name="connsiteY3" fmla="*/ 112541 h 506436"/>
                            <a:gd name="connsiteX4" fmla="*/ 42203 w 1521749"/>
                            <a:gd name="connsiteY4" fmla="*/ 70338 h 506436"/>
                            <a:gd name="connsiteX5" fmla="*/ 112542 w 1521749"/>
                            <a:gd name="connsiteY5" fmla="*/ 14067 h 506436"/>
                            <a:gd name="connsiteX6" fmla="*/ 154745 w 1521749"/>
                            <a:gd name="connsiteY6" fmla="*/ 0 h 506436"/>
                            <a:gd name="connsiteX7" fmla="*/ 253219 w 1521749"/>
                            <a:gd name="connsiteY7" fmla="*/ 14067 h 506436"/>
                            <a:gd name="connsiteX8" fmla="*/ 281354 w 1521749"/>
                            <a:gd name="connsiteY8" fmla="*/ 42203 h 506436"/>
                            <a:gd name="connsiteX9" fmla="*/ 323557 w 1521749"/>
                            <a:gd name="connsiteY9" fmla="*/ 56270 h 506436"/>
                            <a:gd name="connsiteX10" fmla="*/ 379828 w 1521749"/>
                            <a:gd name="connsiteY10" fmla="*/ 140676 h 506436"/>
                            <a:gd name="connsiteX11" fmla="*/ 436099 w 1521749"/>
                            <a:gd name="connsiteY11" fmla="*/ 225083 h 506436"/>
                            <a:gd name="connsiteX12" fmla="*/ 450166 w 1521749"/>
                            <a:gd name="connsiteY12" fmla="*/ 267286 h 506436"/>
                            <a:gd name="connsiteX13" fmla="*/ 478302 w 1521749"/>
                            <a:gd name="connsiteY13" fmla="*/ 323556 h 506436"/>
                            <a:gd name="connsiteX14" fmla="*/ 534573 w 1521749"/>
                            <a:gd name="connsiteY14" fmla="*/ 393895 h 506436"/>
                            <a:gd name="connsiteX15" fmla="*/ 576776 w 1521749"/>
                            <a:gd name="connsiteY15" fmla="*/ 422030 h 506436"/>
                            <a:gd name="connsiteX16" fmla="*/ 604911 w 1521749"/>
                            <a:gd name="connsiteY16" fmla="*/ 450166 h 506436"/>
                            <a:gd name="connsiteX17" fmla="*/ 787791 w 1521749"/>
                            <a:gd name="connsiteY17" fmla="*/ 506436 h 506436"/>
                            <a:gd name="connsiteX18" fmla="*/ 1069145 w 1521749"/>
                            <a:gd name="connsiteY18" fmla="*/ 492369 h 506436"/>
                            <a:gd name="connsiteX19" fmla="*/ 1125416 w 1521749"/>
                            <a:gd name="connsiteY19" fmla="*/ 478301 h 506436"/>
                            <a:gd name="connsiteX20" fmla="*/ 1209822 w 1521749"/>
                            <a:gd name="connsiteY20" fmla="*/ 422030 h 506436"/>
                            <a:gd name="connsiteX21" fmla="*/ 1308296 w 1521749"/>
                            <a:gd name="connsiteY21" fmla="*/ 379827 h 506436"/>
                            <a:gd name="connsiteX22" fmla="*/ 1392702 w 1521749"/>
                            <a:gd name="connsiteY22" fmla="*/ 323556 h 506436"/>
                            <a:gd name="connsiteX23" fmla="*/ 1420837 w 1521749"/>
                            <a:gd name="connsiteY23" fmla="*/ 281353 h 506436"/>
                            <a:gd name="connsiteX24" fmla="*/ 1491176 w 1521749"/>
                            <a:gd name="connsiteY24" fmla="*/ 225083 h 506436"/>
                            <a:gd name="connsiteX25" fmla="*/ 1519311 w 1521749"/>
                            <a:gd name="connsiteY25" fmla="*/ 267286 h 506436"/>
                            <a:gd name="connsiteX26" fmla="*/ 1505243 w 1521749"/>
                            <a:gd name="connsiteY26" fmla="*/ 309489 h 506436"/>
                            <a:gd name="connsiteX27" fmla="*/ 1434905 w 1521749"/>
                            <a:gd name="connsiteY27" fmla="*/ 393895 h 506436"/>
                            <a:gd name="connsiteX28" fmla="*/ 1420837 w 1521749"/>
                            <a:gd name="connsiteY28" fmla="*/ 422030 h 5064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1521749" h="506436">
                              <a:moveTo>
                                <a:pt x="42203" y="436098"/>
                              </a:moveTo>
                              <a:cubicBezTo>
                                <a:pt x="37514" y="398584"/>
                                <a:pt x="36057" y="360523"/>
                                <a:pt x="28136" y="323556"/>
                              </a:cubicBezTo>
                              <a:cubicBezTo>
                                <a:pt x="21922" y="294557"/>
                                <a:pt x="0" y="239150"/>
                                <a:pt x="0" y="239150"/>
                              </a:cubicBezTo>
                              <a:cubicBezTo>
                                <a:pt x="4689" y="196947"/>
                                <a:pt x="3769" y="153736"/>
                                <a:pt x="14068" y="112541"/>
                              </a:cubicBezTo>
                              <a:cubicBezTo>
                                <a:pt x="18169" y="96139"/>
                                <a:pt x="31641" y="83540"/>
                                <a:pt x="42203" y="70338"/>
                              </a:cubicBezTo>
                              <a:cubicBezTo>
                                <a:pt x="59647" y="48533"/>
                                <a:pt x="88173" y="26251"/>
                                <a:pt x="112542" y="14067"/>
                              </a:cubicBezTo>
                              <a:cubicBezTo>
                                <a:pt x="125805" y="7435"/>
                                <a:pt x="140677" y="4689"/>
                                <a:pt x="154745" y="0"/>
                              </a:cubicBezTo>
                              <a:cubicBezTo>
                                <a:pt x="187570" y="4689"/>
                                <a:pt x="221763" y="3582"/>
                                <a:pt x="253219" y="14067"/>
                              </a:cubicBezTo>
                              <a:cubicBezTo>
                                <a:pt x="265802" y="18261"/>
                                <a:pt x="269981" y="35379"/>
                                <a:pt x="281354" y="42203"/>
                              </a:cubicBezTo>
                              <a:cubicBezTo>
                                <a:pt x="294069" y="49832"/>
                                <a:pt x="309489" y="51581"/>
                                <a:pt x="323557" y="56270"/>
                              </a:cubicBezTo>
                              <a:cubicBezTo>
                                <a:pt x="377294" y="110007"/>
                                <a:pt x="328728" y="55510"/>
                                <a:pt x="379828" y="140676"/>
                              </a:cubicBezTo>
                              <a:cubicBezTo>
                                <a:pt x="397226" y="169672"/>
                                <a:pt x="436099" y="225083"/>
                                <a:pt x="436099" y="225083"/>
                              </a:cubicBezTo>
                              <a:cubicBezTo>
                                <a:pt x="440788" y="239151"/>
                                <a:pt x="444325" y="253656"/>
                                <a:pt x="450166" y="267286"/>
                              </a:cubicBezTo>
                              <a:cubicBezTo>
                                <a:pt x="458427" y="286561"/>
                                <a:pt x="467898" y="305348"/>
                                <a:pt x="478302" y="323556"/>
                              </a:cubicBezTo>
                              <a:cubicBezTo>
                                <a:pt x="493698" y="350499"/>
                                <a:pt x="510246" y="374434"/>
                                <a:pt x="534573" y="393895"/>
                              </a:cubicBezTo>
                              <a:cubicBezTo>
                                <a:pt x="547775" y="404457"/>
                                <a:pt x="563574" y="411468"/>
                                <a:pt x="576776" y="422030"/>
                              </a:cubicBezTo>
                              <a:cubicBezTo>
                                <a:pt x="587133" y="430316"/>
                                <a:pt x="593048" y="444234"/>
                                <a:pt x="604911" y="450166"/>
                              </a:cubicBezTo>
                              <a:cubicBezTo>
                                <a:pt x="630864" y="463143"/>
                                <a:pt x="765365" y="500029"/>
                                <a:pt x="787791" y="506436"/>
                              </a:cubicBezTo>
                              <a:cubicBezTo>
                                <a:pt x="881576" y="501747"/>
                                <a:pt x="975568" y="500167"/>
                                <a:pt x="1069145" y="492369"/>
                              </a:cubicBezTo>
                              <a:cubicBezTo>
                                <a:pt x="1088413" y="490763"/>
                                <a:pt x="1108123" y="486948"/>
                                <a:pt x="1125416" y="478301"/>
                              </a:cubicBezTo>
                              <a:cubicBezTo>
                                <a:pt x="1155661" y="463179"/>
                                <a:pt x="1177743" y="432723"/>
                                <a:pt x="1209822" y="422030"/>
                              </a:cubicBezTo>
                              <a:cubicBezTo>
                                <a:pt x="1253484" y="407477"/>
                                <a:pt x="1264834" y="405904"/>
                                <a:pt x="1308296" y="379827"/>
                              </a:cubicBezTo>
                              <a:cubicBezTo>
                                <a:pt x="1337292" y="362429"/>
                                <a:pt x="1392702" y="323556"/>
                                <a:pt x="1392702" y="323556"/>
                              </a:cubicBezTo>
                              <a:cubicBezTo>
                                <a:pt x="1402080" y="309488"/>
                                <a:pt x="1410275" y="294555"/>
                                <a:pt x="1420837" y="281353"/>
                              </a:cubicBezTo>
                              <a:cubicBezTo>
                                <a:pt x="1443745" y="252719"/>
                                <a:pt x="1459842" y="245972"/>
                                <a:pt x="1491176" y="225083"/>
                              </a:cubicBezTo>
                              <a:cubicBezTo>
                                <a:pt x="1500554" y="239151"/>
                                <a:pt x="1516532" y="250609"/>
                                <a:pt x="1519311" y="267286"/>
                              </a:cubicBezTo>
                              <a:cubicBezTo>
                                <a:pt x="1521749" y="281913"/>
                                <a:pt x="1511875" y="296226"/>
                                <a:pt x="1505243" y="309489"/>
                              </a:cubicBezTo>
                              <a:cubicBezTo>
                                <a:pt x="1476844" y="366287"/>
                                <a:pt x="1476388" y="342041"/>
                                <a:pt x="1434905" y="393895"/>
                              </a:cubicBezTo>
                              <a:cubicBezTo>
                                <a:pt x="1428355" y="402083"/>
                                <a:pt x="1425526" y="412652"/>
                                <a:pt x="1420837" y="42203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35" name="Freeform 1934"/>
                        <p:cNvSpPr/>
                        <p:nvPr/>
                      </p:nvSpPr>
                      <p:spPr>
                        <a:xfrm>
                          <a:off x="7272997" y="1252025"/>
                          <a:ext cx="845543" cy="295421"/>
                        </a:xfrm>
                        <a:custGeom>
                          <a:avLst/>
                          <a:gdLst>
                            <a:gd name="connsiteX0" fmla="*/ 0 w 845543"/>
                            <a:gd name="connsiteY0" fmla="*/ 295421 h 295421"/>
                            <a:gd name="connsiteX1" fmla="*/ 351692 w 845543"/>
                            <a:gd name="connsiteY1" fmla="*/ 281353 h 295421"/>
                            <a:gd name="connsiteX2" fmla="*/ 450166 w 845543"/>
                            <a:gd name="connsiteY2" fmla="*/ 267286 h 295421"/>
                            <a:gd name="connsiteX3" fmla="*/ 492369 w 845543"/>
                            <a:gd name="connsiteY3" fmla="*/ 253218 h 295421"/>
                            <a:gd name="connsiteX4" fmla="*/ 815926 w 845543"/>
                            <a:gd name="connsiteY4" fmla="*/ 239150 h 295421"/>
                            <a:gd name="connsiteX5" fmla="*/ 815926 w 845543"/>
                            <a:gd name="connsiteY5" fmla="*/ 154744 h 295421"/>
                            <a:gd name="connsiteX6" fmla="*/ 759655 w 845543"/>
                            <a:gd name="connsiteY6" fmla="*/ 140677 h 295421"/>
                            <a:gd name="connsiteX7" fmla="*/ 745588 w 845543"/>
                            <a:gd name="connsiteY7" fmla="*/ 98473 h 295421"/>
                            <a:gd name="connsiteX8" fmla="*/ 829994 w 845543"/>
                            <a:gd name="connsiteY8" fmla="*/ 14067 h 295421"/>
                            <a:gd name="connsiteX9" fmla="*/ 844061 w 845543"/>
                            <a:gd name="connsiteY9" fmla="*/ 0 h 2954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845543" h="295421">
                              <a:moveTo>
                                <a:pt x="0" y="295421"/>
                              </a:moveTo>
                              <a:cubicBezTo>
                                <a:pt x="117231" y="290732"/>
                                <a:pt x="234596" y="288671"/>
                                <a:pt x="351692" y="281353"/>
                              </a:cubicBezTo>
                              <a:cubicBezTo>
                                <a:pt x="384785" y="279285"/>
                                <a:pt x="417652" y="273789"/>
                                <a:pt x="450166" y="267286"/>
                              </a:cubicBezTo>
                              <a:cubicBezTo>
                                <a:pt x="464707" y="264378"/>
                                <a:pt x="477584" y="254355"/>
                                <a:pt x="492369" y="253218"/>
                              </a:cubicBezTo>
                              <a:cubicBezTo>
                                <a:pt x="600005" y="244938"/>
                                <a:pt x="708074" y="243839"/>
                                <a:pt x="815926" y="239150"/>
                              </a:cubicBezTo>
                              <a:cubicBezTo>
                                <a:pt x="823824" y="215457"/>
                                <a:pt x="845543" y="178437"/>
                                <a:pt x="815926" y="154744"/>
                              </a:cubicBezTo>
                              <a:cubicBezTo>
                                <a:pt x="800828" y="142666"/>
                                <a:pt x="778412" y="145366"/>
                                <a:pt x="759655" y="140677"/>
                              </a:cubicBezTo>
                              <a:cubicBezTo>
                                <a:pt x="754966" y="126609"/>
                                <a:pt x="738386" y="111436"/>
                                <a:pt x="745588" y="98473"/>
                              </a:cubicBezTo>
                              <a:cubicBezTo>
                                <a:pt x="764911" y="63691"/>
                                <a:pt x="801859" y="42202"/>
                                <a:pt x="829994" y="14067"/>
                              </a:cubicBezTo>
                              <a:lnTo>
                                <a:pt x="844061" y="0"/>
                              </a:ln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36" name="Freeform 1935"/>
                        <p:cNvSpPr/>
                        <p:nvPr/>
                      </p:nvSpPr>
                      <p:spPr>
                        <a:xfrm>
                          <a:off x="7765366" y="1195754"/>
                          <a:ext cx="365760" cy="84406"/>
                        </a:xfrm>
                        <a:custGeom>
                          <a:avLst/>
                          <a:gdLst>
                            <a:gd name="connsiteX0" fmla="*/ 0 w 365760"/>
                            <a:gd name="connsiteY0" fmla="*/ 28135 h 84406"/>
                            <a:gd name="connsiteX1" fmla="*/ 225083 w 365760"/>
                            <a:gd name="connsiteY1" fmla="*/ 14068 h 84406"/>
                            <a:gd name="connsiteX2" fmla="*/ 281354 w 365760"/>
                            <a:gd name="connsiteY2" fmla="*/ 0 h 84406"/>
                            <a:gd name="connsiteX3" fmla="*/ 365760 w 365760"/>
                            <a:gd name="connsiteY3" fmla="*/ 14068 h 84406"/>
                            <a:gd name="connsiteX4" fmla="*/ 351692 w 365760"/>
                            <a:gd name="connsiteY4" fmla="*/ 70338 h 84406"/>
                            <a:gd name="connsiteX5" fmla="*/ 309489 w 365760"/>
                            <a:gd name="connsiteY5" fmla="*/ 84406 h 844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760" h="84406">
                              <a:moveTo>
                                <a:pt x="0" y="28135"/>
                              </a:moveTo>
                              <a:cubicBezTo>
                                <a:pt x="75028" y="23446"/>
                                <a:pt x="150282" y="21548"/>
                                <a:pt x="225083" y="14068"/>
                              </a:cubicBezTo>
                              <a:cubicBezTo>
                                <a:pt x="244321" y="12144"/>
                                <a:pt x="262020" y="0"/>
                                <a:pt x="281354" y="0"/>
                              </a:cubicBezTo>
                              <a:cubicBezTo>
                                <a:pt x="309877" y="0"/>
                                <a:pt x="337625" y="9379"/>
                                <a:pt x="365760" y="14068"/>
                              </a:cubicBezTo>
                              <a:cubicBezTo>
                                <a:pt x="361071" y="32825"/>
                                <a:pt x="363770" y="55241"/>
                                <a:pt x="351692" y="70338"/>
                              </a:cubicBezTo>
                              <a:cubicBezTo>
                                <a:pt x="342429" y="81917"/>
                                <a:pt x="309489" y="84406"/>
                                <a:pt x="309489" y="8440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37" name="Freeform 1936"/>
                        <p:cNvSpPr/>
                        <p:nvPr/>
                      </p:nvSpPr>
                      <p:spPr>
                        <a:xfrm>
                          <a:off x="6386732" y="1083212"/>
                          <a:ext cx="1181686" cy="548640"/>
                        </a:xfrm>
                        <a:custGeom>
                          <a:avLst/>
                          <a:gdLst>
                            <a:gd name="connsiteX0" fmla="*/ 0 w 1181686"/>
                            <a:gd name="connsiteY0" fmla="*/ 225083 h 548640"/>
                            <a:gd name="connsiteX1" fmla="*/ 28136 w 1181686"/>
                            <a:gd name="connsiteY1" fmla="*/ 295422 h 548640"/>
                            <a:gd name="connsiteX2" fmla="*/ 42203 w 1181686"/>
                            <a:gd name="connsiteY2" fmla="*/ 337625 h 548640"/>
                            <a:gd name="connsiteX3" fmla="*/ 112542 w 1181686"/>
                            <a:gd name="connsiteY3" fmla="*/ 450166 h 548640"/>
                            <a:gd name="connsiteX4" fmla="*/ 154745 w 1181686"/>
                            <a:gd name="connsiteY4" fmla="*/ 478302 h 548640"/>
                            <a:gd name="connsiteX5" fmla="*/ 211016 w 1181686"/>
                            <a:gd name="connsiteY5" fmla="*/ 520505 h 548640"/>
                            <a:gd name="connsiteX6" fmla="*/ 295422 w 1181686"/>
                            <a:gd name="connsiteY6" fmla="*/ 534573 h 548640"/>
                            <a:gd name="connsiteX7" fmla="*/ 337625 w 1181686"/>
                            <a:gd name="connsiteY7" fmla="*/ 548640 h 548640"/>
                            <a:gd name="connsiteX8" fmla="*/ 506437 w 1181686"/>
                            <a:gd name="connsiteY8" fmla="*/ 534573 h 548640"/>
                            <a:gd name="connsiteX9" fmla="*/ 590843 w 1181686"/>
                            <a:gd name="connsiteY9" fmla="*/ 492370 h 548640"/>
                            <a:gd name="connsiteX10" fmla="*/ 675250 w 1181686"/>
                            <a:gd name="connsiteY10" fmla="*/ 464234 h 548640"/>
                            <a:gd name="connsiteX11" fmla="*/ 717453 w 1181686"/>
                            <a:gd name="connsiteY11" fmla="*/ 436099 h 548640"/>
                            <a:gd name="connsiteX12" fmla="*/ 801859 w 1181686"/>
                            <a:gd name="connsiteY12" fmla="*/ 407963 h 548640"/>
                            <a:gd name="connsiteX13" fmla="*/ 928468 w 1181686"/>
                            <a:gd name="connsiteY13" fmla="*/ 337625 h 548640"/>
                            <a:gd name="connsiteX14" fmla="*/ 970671 w 1181686"/>
                            <a:gd name="connsiteY14" fmla="*/ 295422 h 548640"/>
                            <a:gd name="connsiteX15" fmla="*/ 1026942 w 1181686"/>
                            <a:gd name="connsiteY15" fmla="*/ 225083 h 548640"/>
                            <a:gd name="connsiteX16" fmla="*/ 1069145 w 1181686"/>
                            <a:gd name="connsiteY16" fmla="*/ 140677 h 548640"/>
                            <a:gd name="connsiteX17" fmla="*/ 1111348 w 1181686"/>
                            <a:gd name="connsiteY17" fmla="*/ 126610 h 548640"/>
                            <a:gd name="connsiteX18" fmla="*/ 1125416 w 1181686"/>
                            <a:gd name="connsiteY18" fmla="*/ 84406 h 548640"/>
                            <a:gd name="connsiteX19" fmla="*/ 1181686 w 1181686"/>
                            <a:gd name="connsiteY19" fmla="*/ 0 h 5486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181686" h="548640">
                              <a:moveTo>
                                <a:pt x="0" y="225083"/>
                              </a:moveTo>
                              <a:cubicBezTo>
                                <a:pt x="9379" y="248529"/>
                                <a:pt x="19269" y="271777"/>
                                <a:pt x="28136" y="295422"/>
                              </a:cubicBezTo>
                              <a:cubicBezTo>
                                <a:pt x="33343" y="309306"/>
                                <a:pt x="36362" y="323995"/>
                                <a:pt x="42203" y="337625"/>
                              </a:cubicBezTo>
                              <a:cubicBezTo>
                                <a:pt x="58918" y="376627"/>
                                <a:pt x="82248" y="419872"/>
                                <a:pt x="112542" y="450166"/>
                              </a:cubicBezTo>
                              <a:cubicBezTo>
                                <a:pt x="124497" y="462121"/>
                                <a:pt x="140987" y="468475"/>
                                <a:pt x="154745" y="478302"/>
                              </a:cubicBezTo>
                              <a:cubicBezTo>
                                <a:pt x="173824" y="491930"/>
                                <a:pt x="189247" y="511797"/>
                                <a:pt x="211016" y="520505"/>
                              </a:cubicBezTo>
                              <a:cubicBezTo>
                                <a:pt x="237499" y="531098"/>
                                <a:pt x="267578" y="528385"/>
                                <a:pt x="295422" y="534573"/>
                              </a:cubicBezTo>
                              <a:cubicBezTo>
                                <a:pt x="309897" y="537790"/>
                                <a:pt x="323557" y="543951"/>
                                <a:pt x="337625" y="548640"/>
                              </a:cubicBezTo>
                              <a:cubicBezTo>
                                <a:pt x="393896" y="543951"/>
                                <a:pt x="450467" y="542036"/>
                                <a:pt x="506437" y="534573"/>
                              </a:cubicBezTo>
                              <a:cubicBezTo>
                                <a:pt x="561404" y="527244"/>
                                <a:pt x="540037" y="514951"/>
                                <a:pt x="590843" y="492370"/>
                              </a:cubicBezTo>
                              <a:cubicBezTo>
                                <a:pt x="617944" y="480325"/>
                                <a:pt x="650573" y="480685"/>
                                <a:pt x="675250" y="464234"/>
                              </a:cubicBezTo>
                              <a:cubicBezTo>
                                <a:pt x="689318" y="454856"/>
                                <a:pt x="702003" y="442966"/>
                                <a:pt x="717453" y="436099"/>
                              </a:cubicBezTo>
                              <a:cubicBezTo>
                                <a:pt x="744554" y="424054"/>
                                <a:pt x="777183" y="424414"/>
                                <a:pt x="801859" y="407963"/>
                              </a:cubicBezTo>
                              <a:cubicBezTo>
                                <a:pt x="898603" y="343468"/>
                                <a:pt x="854186" y="362386"/>
                                <a:pt x="928468" y="337625"/>
                              </a:cubicBezTo>
                              <a:cubicBezTo>
                                <a:pt x="942536" y="323557"/>
                                <a:pt x="957935" y="310706"/>
                                <a:pt x="970671" y="295422"/>
                              </a:cubicBezTo>
                              <a:cubicBezTo>
                                <a:pt x="1059402" y="188944"/>
                                <a:pt x="945086" y="306939"/>
                                <a:pt x="1026942" y="225083"/>
                              </a:cubicBezTo>
                              <a:cubicBezTo>
                                <a:pt x="1036209" y="197282"/>
                                <a:pt x="1044355" y="160509"/>
                                <a:pt x="1069145" y="140677"/>
                              </a:cubicBezTo>
                              <a:cubicBezTo>
                                <a:pt x="1080724" y="131414"/>
                                <a:pt x="1097280" y="131299"/>
                                <a:pt x="1111348" y="126610"/>
                              </a:cubicBezTo>
                              <a:cubicBezTo>
                                <a:pt x="1116037" y="112542"/>
                                <a:pt x="1118214" y="97369"/>
                                <a:pt x="1125416" y="84406"/>
                              </a:cubicBezTo>
                              <a:cubicBezTo>
                                <a:pt x="1141838" y="54847"/>
                                <a:pt x="1181686" y="0"/>
                                <a:pt x="1181686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38" name="Freeform 1937"/>
                        <p:cNvSpPr/>
                        <p:nvPr/>
                      </p:nvSpPr>
                      <p:spPr>
                        <a:xfrm>
                          <a:off x="6492081" y="1899138"/>
                          <a:ext cx="466164" cy="537859"/>
                        </a:xfrm>
                        <a:custGeom>
                          <a:avLst/>
                          <a:gdLst>
                            <a:gd name="connsiteX0" fmla="*/ 204141 w 466164"/>
                            <a:gd name="connsiteY0" fmla="*/ 0 h 537859"/>
                            <a:gd name="connsiteX1" fmla="*/ 232276 w 466164"/>
                            <a:gd name="connsiteY1" fmla="*/ 42204 h 537859"/>
                            <a:gd name="connsiteX2" fmla="*/ 274479 w 466164"/>
                            <a:gd name="connsiteY2" fmla="*/ 140677 h 537859"/>
                            <a:gd name="connsiteX3" fmla="*/ 302614 w 466164"/>
                            <a:gd name="connsiteY3" fmla="*/ 168813 h 537859"/>
                            <a:gd name="connsiteX4" fmla="*/ 288547 w 466164"/>
                            <a:gd name="connsiteY4" fmla="*/ 225084 h 537859"/>
                            <a:gd name="connsiteX5" fmla="*/ 204141 w 466164"/>
                            <a:gd name="connsiteY5" fmla="*/ 281354 h 537859"/>
                            <a:gd name="connsiteX6" fmla="*/ 161937 w 466164"/>
                            <a:gd name="connsiteY6" fmla="*/ 351693 h 537859"/>
                            <a:gd name="connsiteX7" fmla="*/ 119734 w 466164"/>
                            <a:gd name="connsiteY7" fmla="*/ 323557 h 537859"/>
                            <a:gd name="connsiteX8" fmla="*/ 77531 w 466164"/>
                            <a:gd name="connsiteY8" fmla="*/ 309490 h 537859"/>
                            <a:gd name="connsiteX9" fmla="*/ 35328 w 466164"/>
                            <a:gd name="connsiteY9" fmla="*/ 323557 h 537859"/>
                            <a:gd name="connsiteX10" fmla="*/ 7193 w 466164"/>
                            <a:gd name="connsiteY10" fmla="*/ 407964 h 537859"/>
                            <a:gd name="connsiteX11" fmla="*/ 21261 w 466164"/>
                            <a:gd name="connsiteY11" fmla="*/ 351693 h 537859"/>
                            <a:gd name="connsiteX12" fmla="*/ 77531 w 466164"/>
                            <a:gd name="connsiteY12" fmla="*/ 337625 h 537859"/>
                            <a:gd name="connsiteX13" fmla="*/ 119734 w 466164"/>
                            <a:gd name="connsiteY13" fmla="*/ 323557 h 537859"/>
                            <a:gd name="connsiteX14" fmla="*/ 147870 w 466164"/>
                            <a:gd name="connsiteY14" fmla="*/ 365760 h 537859"/>
                            <a:gd name="connsiteX15" fmla="*/ 161937 w 466164"/>
                            <a:gd name="connsiteY15" fmla="*/ 436099 h 537859"/>
                            <a:gd name="connsiteX16" fmla="*/ 119734 w 466164"/>
                            <a:gd name="connsiteY16" fmla="*/ 464234 h 537859"/>
                            <a:gd name="connsiteX17" fmla="*/ 35328 w 466164"/>
                            <a:gd name="connsiteY17" fmla="*/ 492370 h 537859"/>
                            <a:gd name="connsiteX18" fmla="*/ 204141 w 466164"/>
                            <a:gd name="connsiteY18" fmla="*/ 492370 h 537859"/>
                            <a:gd name="connsiteX19" fmla="*/ 190073 w 466164"/>
                            <a:gd name="connsiteY19" fmla="*/ 407964 h 537859"/>
                            <a:gd name="connsiteX20" fmla="*/ 274479 w 466164"/>
                            <a:gd name="connsiteY20" fmla="*/ 422031 h 537859"/>
                            <a:gd name="connsiteX21" fmla="*/ 316682 w 466164"/>
                            <a:gd name="connsiteY21" fmla="*/ 450167 h 537859"/>
                            <a:gd name="connsiteX22" fmla="*/ 302614 w 466164"/>
                            <a:gd name="connsiteY22" fmla="*/ 407964 h 537859"/>
                            <a:gd name="connsiteX23" fmla="*/ 218208 w 466164"/>
                            <a:gd name="connsiteY23" fmla="*/ 393896 h 537859"/>
                            <a:gd name="connsiteX24" fmla="*/ 246344 w 466164"/>
                            <a:gd name="connsiteY24" fmla="*/ 365760 h 537859"/>
                            <a:gd name="connsiteX25" fmla="*/ 372953 w 466164"/>
                            <a:gd name="connsiteY25" fmla="*/ 70339 h 537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</a:cxnLst>
                          <a:rect l="l" t="t" r="r" b="b"/>
                          <a:pathLst>
                            <a:path w="466164" h="537859">
                              <a:moveTo>
                                <a:pt x="204141" y="0"/>
                              </a:moveTo>
                              <a:cubicBezTo>
                                <a:pt x="213519" y="14068"/>
                                <a:pt x="224715" y="27081"/>
                                <a:pt x="232276" y="42204"/>
                              </a:cubicBezTo>
                              <a:cubicBezTo>
                                <a:pt x="269788" y="117228"/>
                                <a:pt x="215937" y="52863"/>
                                <a:pt x="274479" y="140677"/>
                              </a:cubicBezTo>
                              <a:cubicBezTo>
                                <a:pt x="281836" y="151713"/>
                                <a:pt x="293236" y="159434"/>
                                <a:pt x="302614" y="168813"/>
                              </a:cubicBezTo>
                              <a:cubicBezTo>
                                <a:pt x="297925" y="187570"/>
                                <a:pt x="297194" y="207791"/>
                                <a:pt x="288547" y="225084"/>
                              </a:cubicBezTo>
                              <a:cubicBezTo>
                                <a:pt x="274226" y="253725"/>
                                <a:pt x="226984" y="269932"/>
                                <a:pt x="204141" y="281354"/>
                              </a:cubicBezTo>
                              <a:cubicBezTo>
                                <a:pt x="200272" y="292961"/>
                                <a:pt x="187684" y="351693"/>
                                <a:pt x="161937" y="351693"/>
                              </a:cubicBezTo>
                              <a:cubicBezTo>
                                <a:pt x="145030" y="351693"/>
                                <a:pt x="134856" y="331118"/>
                                <a:pt x="119734" y="323557"/>
                              </a:cubicBezTo>
                              <a:cubicBezTo>
                                <a:pt x="106471" y="316925"/>
                                <a:pt x="91599" y="314179"/>
                                <a:pt x="77531" y="309490"/>
                              </a:cubicBezTo>
                              <a:cubicBezTo>
                                <a:pt x="63463" y="314179"/>
                                <a:pt x="43947" y="311490"/>
                                <a:pt x="35328" y="323557"/>
                              </a:cubicBezTo>
                              <a:cubicBezTo>
                                <a:pt x="18090" y="347690"/>
                                <a:pt x="0" y="436736"/>
                                <a:pt x="7193" y="407964"/>
                              </a:cubicBezTo>
                              <a:cubicBezTo>
                                <a:pt x="11882" y="389207"/>
                                <a:pt x="7590" y="365365"/>
                                <a:pt x="21261" y="351693"/>
                              </a:cubicBezTo>
                              <a:cubicBezTo>
                                <a:pt x="34932" y="338022"/>
                                <a:pt x="58941" y="342937"/>
                                <a:pt x="77531" y="337625"/>
                              </a:cubicBezTo>
                              <a:cubicBezTo>
                                <a:pt x="91789" y="333551"/>
                                <a:pt x="105666" y="328246"/>
                                <a:pt x="119734" y="323557"/>
                              </a:cubicBezTo>
                              <a:cubicBezTo>
                                <a:pt x="129113" y="337625"/>
                                <a:pt x="137308" y="352558"/>
                                <a:pt x="147870" y="365760"/>
                              </a:cubicBezTo>
                              <a:cubicBezTo>
                                <a:pt x="171195" y="394916"/>
                                <a:pt x="197300" y="391896"/>
                                <a:pt x="161937" y="436099"/>
                              </a:cubicBezTo>
                              <a:cubicBezTo>
                                <a:pt x="151375" y="449301"/>
                                <a:pt x="135184" y="457367"/>
                                <a:pt x="119734" y="464234"/>
                              </a:cubicBezTo>
                              <a:cubicBezTo>
                                <a:pt x="92633" y="476279"/>
                                <a:pt x="35328" y="492370"/>
                                <a:pt x="35328" y="492370"/>
                              </a:cubicBezTo>
                              <a:cubicBezTo>
                                <a:pt x="86610" y="509463"/>
                                <a:pt x="152152" y="537859"/>
                                <a:pt x="204141" y="492370"/>
                              </a:cubicBezTo>
                              <a:cubicBezTo>
                                <a:pt x="225607" y="473587"/>
                                <a:pt x="169904" y="428133"/>
                                <a:pt x="190073" y="407964"/>
                              </a:cubicBezTo>
                              <a:cubicBezTo>
                                <a:pt x="210242" y="387795"/>
                                <a:pt x="246344" y="417342"/>
                                <a:pt x="274479" y="422031"/>
                              </a:cubicBezTo>
                              <a:cubicBezTo>
                                <a:pt x="288547" y="431410"/>
                                <a:pt x="301559" y="457728"/>
                                <a:pt x="316682" y="450167"/>
                              </a:cubicBezTo>
                              <a:cubicBezTo>
                                <a:pt x="329945" y="443536"/>
                                <a:pt x="315489" y="415321"/>
                                <a:pt x="302614" y="407964"/>
                              </a:cubicBezTo>
                              <a:cubicBezTo>
                                <a:pt x="277849" y="393812"/>
                                <a:pt x="246343" y="398585"/>
                                <a:pt x="218208" y="393896"/>
                              </a:cubicBezTo>
                              <a:cubicBezTo>
                                <a:pt x="227587" y="384517"/>
                                <a:pt x="233548" y="369250"/>
                                <a:pt x="246344" y="365760"/>
                              </a:cubicBezTo>
                              <a:cubicBezTo>
                                <a:pt x="466164" y="305809"/>
                                <a:pt x="372953" y="472623"/>
                                <a:pt x="372953" y="70339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39" name="Freeform 1938"/>
                        <p:cNvSpPr/>
                        <p:nvPr/>
                      </p:nvSpPr>
                      <p:spPr>
                        <a:xfrm>
                          <a:off x="6893169" y="1800665"/>
                          <a:ext cx="253219" cy="689317"/>
                        </a:xfrm>
                        <a:custGeom>
                          <a:avLst/>
                          <a:gdLst>
                            <a:gd name="connsiteX0" fmla="*/ 28136 w 253219"/>
                            <a:gd name="connsiteY0" fmla="*/ 0 h 689317"/>
                            <a:gd name="connsiteX1" fmla="*/ 70339 w 253219"/>
                            <a:gd name="connsiteY1" fmla="*/ 42203 h 689317"/>
                            <a:gd name="connsiteX2" fmla="*/ 98474 w 253219"/>
                            <a:gd name="connsiteY2" fmla="*/ 126609 h 689317"/>
                            <a:gd name="connsiteX3" fmla="*/ 154745 w 253219"/>
                            <a:gd name="connsiteY3" fmla="*/ 239150 h 689317"/>
                            <a:gd name="connsiteX4" fmla="*/ 182880 w 253219"/>
                            <a:gd name="connsiteY4" fmla="*/ 295421 h 689317"/>
                            <a:gd name="connsiteX5" fmla="*/ 154745 w 253219"/>
                            <a:gd name="connsiteY5" fmla="*/ 407963 h 689317"/>
                            <a:gd name="connsiteX6" fmla="*/ 140677 w 253219"/>
                            <a:gd name="connsiteY6" fmla="*/ 464233 h 689317"/>
                            <a:gd name="connsiteX7" fmla="*/ 126609 w 253219"/>
                            <a:gd name="connsiteY7" fmla="*/ 506437 h 689317"/>
                            <a:gd name="connsiteX8" fmla="*/ 84406 w 253219"/>
                            <a:gd name="connsiteY8" fmla="*/ 534572 h 689317"/>
                            <a:gd name="connsiteX9" fmla="*/ 0 w 253219"/>
                            <a:gd name="connsiteY9" fmla="*/ 562707 h 689317"/>
                            <a:gd name="connsiteX10" fmla="*/ 42203 w 253219"/>
                            <a:gd name="connsiteY10" fmla="*/ 576775 h 689317"/>
                            <a:gd name="connsiteX11" fmla="*/ 112542 w 253219"/>
                            <a:gd name="connsiteY11" fmla="*/ 590843 h 689317"/>
                            <a:gd name="connsiteX12" fmla="*/ 84406 w 253219"/>
                            <a:gd name="connsiteY12" fmla="*/ 675249 h 689317"/>
                            <a:gd name="connsiteX13" fmla="*/ 98474 w 253219"/>
                            <a:gd name="connsiteY13" fmla="*/ 633046 h 689317"/>
                            <a:gd name="connsiteX14" fmla="*/ 154745 w 253219"/>
                            <a:gd name="connsiteY14" fmla="*/ 618978 h 689317"/>
                            <a:gd name="connsiteX15" fmla="*/ 211016 w 253219"/>
                            <a:gd name="connsiteY15" fmla="*/ 647113 h 689317"/>
                            <a:gd name="connsiteX16" fmla="*/ 168813 w 253219"/>
                            <a:gd name="connsiteY16" fmla="*/ 562707 h 689317"/>
                            <a:gd name="connsiteX17" fmla="*/ 182880 w 253219"/>
                            <a:gd name="connsiteY17" fmla="*/ 492369 h 689317"/>
                            <a:gd name="connsiteX18" fmla="*/ 225083 w 253219"/>
                            <a:gd name="connsiteY18" fmla="*/ 450166 h 689317"/>
                            <a:gd name="connsiteX19" fmla="*/ 253219 w 253219"/>
                            <a:gd name="connsiteY19" fmla="*/ 407963 h 689317"/>
                            <a:gd name="connsiteX20" fmla="*/ 239151 w 253219"/>
                            <a:gd name="connsiteY20" fmla="*/ 225083 h 689317"/>
                            <a:gd name="connsiteX21" fmla="*/ 211016 w 253219"/>
                            <a:gd name="connsiteY21" fmla="*/ 182880 h 689317"/>
                            <a:gd name="connsiteX22" fmla="*/ 196948 w 253219"/>
                            <a:gd name="connsiteY22" fmla="*/ 140677 h 689317"/>
                            <a:gd name="connsiteX23" fmla="*/ 140677 w 253219"/>
                            <a:gd name="connsiteY23" fmla="*/ 70338 h 689317"/>
                            <a:gd name="connsiteX24" fmla="*/ 140677 w 253219"/>
                            <a:gd name="connsiteY24" fmla="*/ 0 h 6893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253219" h="689317">
                              <a:moveTo>
                                <a:pt x="28136" y="0"/>
                              </a:moveTo>
                              <a:cubicBezTo>
                                <a:pt x="42204" y="14068"/>
                                <a:pt x="60677" y="24812"/>
                                <a:pt x="70339" y="42203"/>
                              </a:cubicBezTo>
                              <a:cubicBezTo>
                                <a:pt x="84742" y="68128"/>
                                <a:pt x="85211" y="100083"/>
                                <a:pt x="98474" y="126609"/>
                              </a:cubicBezTo>
                              <a:lnTo>
                                <a:pt x="154745" y="239150"/>
                              </a:lnTo>
                              <a:lnTo>
                                <a:pt x="182880" y="295421"/>
                              </a:lnTo>
                              <a:lnTo>
                                <a:pt x="154745" y="407963"/>
                              </a:lnTo>
                              <a:cubicBezTo>
                                <a:pt x="150056" y="426720"/>
                                <a:pt x="146791" y="445891"/>
                                <a:pt x="140677" y="464233"/>
                              </a:cubicBezTo>
                              <a:cubicBezTo>
                                <a:pt x="135988" y="478301"/>
                                <a:pt x="135873" y="494858"/>
                                <a:pt x="126609" y="506437"/>
                              </a:cubicBezTo>
                              <a:cubicBezTo>
                                <a:pt x="116047" y="519639"/>
                                <a:pt x="99856" y="527705"/>
                                <a:pt x="84406" y="534572"/>
                              </a:cubicBezTo>
                              <a:cubicBezTo>
                                <a:pt x="57305" y="546617"/>
                                <a:pt x="0" y="562707"/>
                                <a:pt x="0" y="562707"/>
                              </a:cubicBezTo>
                              <a:cubicBezTo>
                                <a:pt x="14068" y="567396"/>
                                <a:pt x="27374" y="576775"/>
                                <a:pt x="42203" y="576775"/>
                              </a:cubicBezTo>
                              <a:cubicBezTo>
                                <a:pt x="115251" y="576775"/>
                                <a:pt x="57586" y="535887"/>
                                <a:pt x="112542" y="590843"/>
                              </a:cubicBezTo>
                              <a:lnTo>
                                <a:pt x="84406" y="675249"/>
                              </a:lnTo>
                              <a:cubicBezTo>
                                <a:pt x="79717" y="689317"/>
                                <a:pt x="84088" y="636643"/>
                                <a:pt x="98474" y="633046"/>
                              </a:cubicBezTo>
                              <a:lnTo>
                                <a:pt x="154745" y="618978"/>
                              </a:lnTo>
                              <a:cubicBezTo>
                                <a:pt x="173502" y="628356"/>
                                <a:pt x="193567" y="658745"/>
                                <a:pt x="211016" y="647113"/>
                              </a:cubicBezTo>
                              <a:cubicBezTo>
                                <a:pt x="242126" y="626373"/>
                                <a:pt x="177419" y="571314"/>
                                <a:pt x="168813" y="562707"/>
                              </a:cubicBezTo>
                              <a:cubicBezTo>
                                <a:pt x="173502" y="539261"/>
                                <a:pt x="172187" y="513755"/>
                                <a:pt x="182880" y="492369"/>
                              </a:cubicBezTo>
                              <a:cubicBezTo>
                                <a:pt x="191777" y="474575"/>
                                <a:pt x="212347" y="465449"/>
                                <a:pt x="225083" y="450166"/>
                              </a:cubicBezTo>
                              <a:cubicBezTo>
                                <a:pt x="235907" y="437177"/>
                                <a:pt x="243840" y="422031"/>
                                <a:pt x="253219" y="407963"/>
                              </a:cubicBezTo>
                              <a:cubicBezTo>
                                <a:pt x="248530" y="347003"/>
                                <a:pt x="250418" y="285176"/>
                                <a:pt x="239151" y="225083"/>
                              </a:cubicBezTo>
                              <a:cubicBezTo>
                                <a:pt x="236035" y="208465"/>
                                <a:pt x="218577" y="198002"/>
                                <a:pt x="211016" y="182880"/>
                              </a:cubicBezTo>
                              <a:cubicBezTo>
                                <a:pt x="204384" y="169617"/>
                                <a:pt x="204577" y="153393"/>
                                <a:pt x="196948" y="140677"/>
                              </a:cubicBezTo>
                              <a:cubicBezTo>
                                <a:pt x="175236" y="104490"/>
                                <a:pt x="152743" y="118599"/>
                                <a:pt x="140677" y="70338"/>
                              </a:cubicBezTo>
                              <a:cubicBezTo>
                                <a:pt x="134990" y="47592"/>
                                <a:pt x="140677" y="23446"/>
                                <a:pt x="140677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40" name="Oval 1939"/>
                        <p:cNvSpPr/>
                        <p:nvPr/>
                      </p:nvSpPr>
                      <p:spPr>
                        <a:xfrm>
                          <a:off x="6019800" y="990600"/>
                          <a:ext cx="45719" cy="76200"/>
                        </a:xfrm>
                        <a:prstGeom prst="ellipse">
                          <a:avLst/>
                        </a:prstGeom>
                        <a:grpFill/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1909" name="Group 1908"/>
                    <p:cNvGrpSpPr/>
                    <p:nvPr/>
                  </p:nvGrpSpPr>
                  <p:grpSpPr>
                    <a:xfrm>
                      <a:off x="1219200" y="2666999"/>
                      <a:ext cx="1600200" cy="685799"/>
                      <a:chOff x="5795889" y="844062"/>
                      <a:chExt cx="2335237" cy="1645920"/>
                    </a:xfrm>
                    <a:solidFill>
                      <a:schemeClr val="tx1"/>
                    </a:solidFill>
                  </p:grpSpPr>
                  <p:sp>
                    <p:nvSpPr>
                      <p:cNvPr id="1921" name="Freeform 1920"/>
                      <p:cNvSpPr/>
                      <p:nvPr/>
                    </p:nvSpPr>
                    <p:spPr>
                      <a:xfrm>
                        <a:off x="5913120" y="1029085"/>
                        <a:ext cx="1650609" cy="911233"/>
                      </a:xfrm>
                      <a:custGeom>
                        <a:avLst/>
                        <a:gdLst>
                          <a:gd name="connsiteX0" fmla="*/ 23446 w 1650609"/>
                          <a:gd name="connsiteY0" fmla="*/ 321413 h 911233"/>
                          <a:gd name="connsiteX1" fmla="*/ 93785 w 1650609"/>
                          <a:gd name="connsiteY1" fmla="*/ 251075 h 911233"/>
                          <a:gd name="connsiteX2" fmla="*/ 135988 w 1650609"/>
                          <a:gd name="connsiteY2" fmla="*/ 222940 h 911233"/>
                          <a:gd name="connsiteX3" fmla="*/ 164123 w 1650609"/>
                          <a:gd name="connsiteY3" fmla="*/ 265143 h 911233"/>
                          <a:gd name="connsiteX4" fmla="*/ 234462 w 1650609"/>
                          <a:gd name="connsiteY4" fmla="*/ 335481 h 911233"/>
                          <a:gd name="connsiteX5" fmla="*/ 276665 w 1650609"/>
                          <a:gd name="connsiteY5" fmla="*/ 405820 h 911233"/>
                          <a:gd name="connsiteX6" fmla="*/ 304800 w 1650609"/>
                          <a:gd name="connsiteY6" fmla="*/ 532429 h 911233"/>
                          <a:gd name="connsiteX7" fmla="*/ 375138 w 1650609"/>
                          <a:gd name="connsiteY7" fmla="*/ 602767 h 911233"/>
                          <a:gd name="connsiteX8" fmla="*/ 459545 w 1650609"/>
                          <a:gd name="connsiteY8" fmla="*/ 701241 h 911233"/>
                          <a:gd name="connsiteX9" fmla="*/ 487680 w 1650609"/>
                          <a:gd name="connsiteY9" fmla="*/ 729377 h 911233"/>
                          <a:gd name="connsiteX10" fmla="*/ 572086 w 1650609"/>
                          <a:gd name="connsiteY10" fmla="*/ 785647 h 911233"/>
                          <a:gd name="connsiteX11" fmla="*/ 600222 w 1650609"/>
                          <a:gd name="connsiteY11" fmla="*/ 813783 h 911233"/>
                          <a:gd name="connsiteX12" fmla="*/ 656492 w 1650609"/>
                          <a:gd name="connsiteY12" fmla="*/ 827850 h 911233"/>
                          <a:gd name="connsiteX13" fmla="*/ 754966 w 1650609"/>
                          <a:gd name="connsiteY13" fmla="*/ 855986 h 911233"/>
                          <a:gd name="connsiteX14" fmla="*/ 783102 w 1650609"/>
                          <a:gd name="connsiteY14" fmla="*/ 884121 h 911233"/>
                          <a:gd name="connsiteX15" fmla="*/ 1022252 w 1650609"/>
                          <a:gd name="connsiteY15" fmla="*/ 884121 h 911233"/>
                          <a:gd name="connsiteX16" fmla="*/ 1120726 w 1650609"/>
                          <a:gd name="connsiteY16" fmla="*/ 855986 h 911233"/>
                          <a:gd name="connsiteX17" fmla="*/ 1261403 w 1650609"/>
                          <a:gd name="connsiteY17" fmla="*/ 743444 h 911233"/>
                          <a:gd name="connsiteX18" fmla="*/ 1289538 w 1650609"/>
                          <a:gd name="connsiteY18" fmla="*/ 701241 h 911233"/>
                          <a:gd name="connsiteX19" fmla="*/ 1317674 w 1650609"/>
                          <a:gd name="connsiteY19" fmla="*/ 616835 h 911233"/>
                          <a:gd name="connsiteX20" fmla="*/ 1331742 w 1650609"/>
                          <a:gd name="connsiteY20" fmla="*/ 574632 h 911233"/>
                          <a:gd name="connsiteX21" fmla="*/ 1345809 w 1650609"/>
                          <a:gd name="connsiteY21" fmla="*/ 518361 h 911233"/>
                          <a:gd name="connsiteX22" fmla="*/ 1373945 w 1650609"/>
                          <a:gd name="connsiteY22" fmla="*/ 433955 h 911233"/>
                          <a:gd name="connsiteX23" fmla="*/ 1430215 w 1650609"/>
                          <a:gd name="connsiteY23" fmla="*/ 349549 h 911233"/>
                          <a:gd name="connsiteX24" fmla="*/ 1472418 w 1650609"/>
                          <a:gd name="connsiteY24" fmla="*/ 335481 h 911233"/>
                          <a:gd name="connsiteX25" fmla="*/ 1514622 w 1650609"/>
                          <a:gd name="connsiteY25" fmla="*/ 194804 h 911233"/>
                          <a:gd name="connsiteX26" fmla="*/ 1556825 w 1650609"/>
                          <a:gd name="connsiteY26" fmla="*/ 152601 h 911233"/>
                          <a:gd name="connsiteX27" fmla="*/ 1599028 w 1650609"/>
                          <a:gd name="connsiteY27" fmla="*/ 82263 h 911233"/>
                          <a:gd name="connsiteX28" fmla="*/ 1613095 w 1650609"/>
                          <a:gd name="connsiteY28" fmla="*/ 40060 h 911233"/>
                          <a:gd name="connsiteX29" fmla="*/ 1641231 w 1650609"/>
                          <a:gd name="connsiteY29" fmla="*/ 11924 h 911233"/>
                          <a:gd name="connsiteX30" fmla="*/ 1556825 w 1650609"/>
                          <a:gd name="connsiteY30" fmla="*/ 54127 h 911233"/>
                          <a:gd name="connsiteX31" fmla="*/ 1444283 w 1650609"/>
                          <a:gd name="connsiteY31" fmla="*/ 82263 h 911233"/>
                          <a:gd name="connsiteX32" fmla="*/ 1359877 w 1650609"/>
                          <a:gd name="connsiteY32" fmla="*/ 96330 h 9112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</a:cxnLst>
                        <a:rect l="l" t="t" r="r" b="b"/>
                        <a:pathLst>
                          <a:path w="1650609" h="911233">
                            <a:moveTo>
                              <a:pt x="23446" y="321413"/>
                            </a:moveTo>
                            <a:cubicBezTo>
                              <a:pt x="135987" y="246387"/>
                              <a:pt x="0" y="344859"/>
                              <a:pt x="93785" y="251075"/>
                            </a:cubicBezTo>
                            <a:cubicBezTo>
                              <a:pt x="105740" y="239120"/>
                              <a:pt x="121920" y="232318"/>
                              <a:pt x="135988" y="222940"/>
                            </a:cubicBezTo>
                            <a:cubicBezTo>
                              <a:pt x="145366" y="237008"/>
                              <a:pt x="152990" y="252419"/>
                              <a:pt x="164123" y="265143"/>
                            </a:cubicBezTo>
                            <a:cubicBezTo>
                              <a:pt x="185958" y="290097"/>
                              <a:pt x="234462" y="335481"/>
                              <a:pt x="234462" y="335481"/>
                            </a:cubicBezTo>
                            <a:cubicBezTo>
                              <a:pt x="274311" y="455033"/>
                              <a:pt x="218734" y="309268"/>
                              <a:pt x="276665" y="405820"/>
                            </a:cubicBezTo>
                            <a:cubicBezTo>
                              <a:pt x="295969" y="437994"/>
                              <a:pt x="295570" y="504739"/>
                              <a:pt x="304800" y="532429"/>
                            </a:cubicBezTo>
                            <a:cubicBezTo>
                              <a:pt x="318198" y="572623"/>
                              <a:pt x="342983" y="581330"/>
                              <a:pt x="375138" y="602767"/>
                            </a:cubicBezTo>
                            <a:cubicBezTo>
                              <a:pt x="417989" y="667043"/>
                              <a:pt x="391317" y="633012"/>
                              <a:pt x="459545" y="701241"/>
                            </a:cubicBezTo>
                            <a:cubicBezTo>
                              <a:pt x="468923" y="710620"/>
                              <a:pt x="476644" y="722020"/>
                              <a:pt x="487680" y="729377"/>
                            </a:cubicBezTo>
                            <a:cubicBezTo>
                              <a:pt x="515815" y="748134"/>
                              <a:pt x="548176" y="761737"/>
                              <a:pt x="572086" y="785647"/>
                            </a:cubicBezTo>
                            <a:cubicBezTo>
                              <a:pt x="581465" y="795026"/>
                              <a:pt x="588359" y="807851"/>
                              <a:pt x="600222" y="813783"/>
                            </a:cubicBezTo>
                            <a:cubicBezTo>
                              <a:pt x="617515" y="822429"/>
                              <a:pt x="637902" y="822539"/>
                              <a:pt x="656492" y="827850"/>
                            </a:cubicBezTo>
                            <a:cubicBezTo>
                              <a:pt x="797793" y="868222"/>
                              <a:pt x="579016" y="811998"/>
                              <a:pt x="754966" y="855986"/>
                            </a:cubicBezTo>
                            <a:cubicBezTo>
                              <a:pt x="764345" y="865364"/>
                              <a:pt x="770519" y="879927"/>
                              <a:pt x="783102" y="884121"/>
                            </a:cubicBezTo>
                            <a:cubicBezTo>
                              <a:pt x="864438" y="911233"/>
                              <a:pt x="939245" y="892422"/>
                              <a:pt x="1022252" y="884121"/>
                            </a:cubicBezTo>
                            <a:cubicBezTo>
                              <a:pt x="1035492" y="880811"/>
                              <a:pt x="1104217" y="865157"/>
                              <a:pt x="1120726" y="855986"/>
                            </a:cubicBezTo>
                            <a:cubicBezTo>
                              <a:pt x="1160563" y="833854"/>
                              <a:pt x="1233498" y="785302"/>
                              <a:pt x="1261403" y="743444"/>
                            </a:cubicBezTo>
                            <a:cubicBezTo>
                              <a:pt x="1270781" y="729376"/>
                              <a:pt x="1282671" y="716691"/>
                              <a:pt x="1289538" y="701241"/>
                            </a:cubicBezTo>
                            <a:cubicBezTo>
                              <a:pt x="1301583" y="674140"/>
                              <a:pt x="1308295" y="644970"/>
                              <a:pt x="1317674" y="616835"/>
                            </a:cubicBezTo>
                            <a:cubicBezTo>
                              <a:pt x="1322363" y="602767"/>
                              <a:pt x="1328146" y="589018"/>
                              <a:pt x="1331742" y="574632"/>
                            </a:cubicBezTo>
                            <a:cubicBezTo>
                              <a:pt x="1336431" y="555875"/>
                              <a:pt x="1340253" y="536880"/>
                              <a:pt x="1345809" y="518361"/>
                            </a:cubicBezTo>
                            <a:cubicBezTo>
                              <a:pt x="1354331" y="489954"/>
                              <a:pt x="1357494" y="458631"/>
                              <a:pt x="1373945" y="433955"/>
                            </a:cubicBezTo>
                            <a:cubicBezTo>
                              <a:pt x="1392702" y="405820"/>
                              <a:pt x="1398136" y="360242"/>
                              <a:pt x="1430215" y="349549"/>
                            </a:cubicBezTo>
                            <a:lnTo>
                              <a:pt x="1472418" y="335481"/>
                            </a:lnTo>
                            <a:cubicBezTo>
                              <a:pt x="1478794" y="309979"/>
                              <a:pt x="1503205" y="206221"/>
                              <a:pt x="1514622" y="194804"/>
                            </a:cubicBezTo>
                            <a:lnTo>
                              <a:pt x="1556825" y="152601"/>
                            </a:lnTo>
                            <a:cubicBezTo>
                              <a:pt x="1596674" y="33047"/>
                              <a:pt x="1541097" y="178814"/>
                              <a:pt x="1599028" y="82263"/>
                            </a:cubicBezTo>
                            <a:cubicBezTo>
                              <a:pt x="1606657" y="69548"/>
                              <a:pt x="1605466" y="52775"/>
                              <a:pt x="1613095" y="40060"/>
                            </a:cubicBezTo>
                            <a:cubicBezTo>
                              <a:pt x="1619919" y="28687"/>
                              <a:pt x="1650609" y="21303"/>
                              <a:pt x="1641231" y="11924"/>
                            </a:cubicBezTo>
                            <a:cubicBezTo>
                              <a:pt x="1629308" y="0"/>
                              <a:pt x="1558555" y="53498"/>
                              <a:pt x="1556825" y="54127"/>
                            </a:cubicBezTo>
                            <a:cubicBezTo>
                              <a:pt x="1520485" y="67342"/>
                              <a:pt x="1482426" y="75906"/>
                              <a:pt x="1444283" y="82263"/>
                            </a:cubicBezTo>
                            <a:lnTo>
                              <a:pt x="1359877" y="9633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1922" name="Group 1921"/>
                      <p:cNvGrpSpPr/>
                      <p:nvPr/>
                    </p:nvGrpSpPr>
                    <p:grpSpPr>
                      <a:xfrm>
                        <a:off x="5795889" y="844062"/>
                        <a:ext cx="2335237" cy="1645920"/>
                        <a:chOff x="5795889" y="844062"/>
                        <a:chExt cx="2335237" cy="1645920"/>
                      </a:xfrm>
                      <a:grpFill/>
                    </p:grpSpPr>
                    <p:sp>
                      <p:nvSpPr>
                        <p:cNvPr id="1923" name="Freeform 1922"/>
                        <p:cNvSpPr/>
                        <p:nvPr/>
                      </p:nvSpPr>
                      <p:spPr>
                        <a:xfrm>
                          <a:off x="5814148" y="1266092"/>
                          <a:ext cx="111433" cy="359576"/>
                        </a:xfrm>
                        <a:custGeom>
                          <a:avLst/>
                          <a:gdLst>
                            <a:gd name="connsiteX0" fmla="*/ 23944 w 111433"/>
                            <a:gd name="connsiteY0" fmla="*/ 0 h 359576"/>
                            <a:gd name="connsiteX1" fmla="*/ 23944 w 111433"/>
                            <a:gd name="connsiteY1" fmla="*/ 126610 h 359576"/>
                            <a:gd name="connsiteX2" fmla="*/ 38012 w 111433"/>
                            <a:gd name="connsiteY2" fmla="*/ 239151 h 359576"/>
                            <a:gd name="connsiteX3" fmla="*/ 52080 w 111433"/>
                            <a:gd name="connsiteY3" fmla="*/ 337625 h 359576"/>
                            <a:gd name="connsiteX4" fmla="*/ 80215 w 111433"/>
                            <a:gd name="connsiteY4" fmla="*/ 211016 h 359576"/>
                            <a:gd name="connsiteX5" fmla="*/ 94283 w 111433"/>
                            <a:gd name="connsiteY5" fmla="*/ 168813 h 359576"/>
                            <a:gd name="connsiteX6" fmla="*/ 108350 w 111433"/>
                            <a:gd name="connsiteY6" fmla="*/ 28136 h 3595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11433" h="359576">
                              <a:moveTo>
                                <a:pt x="23944" y="0"/>
                              </a:moveTo>
                              <a:cubicBezTo>
                                <a:pt x="0" y="71837"/>
                                <a:pt x="9089" y="22626"/>
                                <a:pt x="23944" y="126610"/>
                              </a:cubicBezTo>
                              <a:cubicBezTo>
                                <a:pt x="29290" y="164036"/>
                                <a:pt x="33015" y="201677"/>
                                <a:pt x="38012" y="239151"/>
                              </a:cubicBezTo>
                              <a:cubicBezTo>
                                <a:pt x="42394" y="272018"/>
                                <a:pt x="47391" y="304800"/>
                                <a:pt x="52080" y="337625"/>
                              </a:cubicBezTo>
                              <a:cubicBezTo>
                                <a:pt x="83749" y="242614"/>
                                <a:pt x="47201" y="359576"/>
                                <a:pt x="80215" y="211016"/>
                              </a:cubicBezTo>
                              <a:cubicBezTo>
                                <a:pt x="83432" y="196540"/>
                                <a:pt x="89594" y="182881"/>
                                <a:pt x="94283" y="168813"/>
                              </a:cubicBezTo>
                              <a:cubicBezTo>
                                <a:pt x="111433" y="65905"/>
                                <a:pt x="108350" y="112930"/>
                                <a:pt x="108350" y="2813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24" name="Freeform 1923"/>
                        <p:cNvSpPr/>
                        <p:nvPr/>
                      </p:nvSpPr>
                      <p:spPr>
                        <a:xfrm>
                          <a:off x="5795889" y="844062"/>
                          <a:ext cx="1521749" cy="506436"/>
                        </a:xfrm>
                        <a:custGeom>
                          <a:avLst/>
                          <a:gdLst>
                            <a:gd name="connsiteX0" fmla="*/ 42203 w 1521749"/>
                            <a:gd name="connsiteY0" fmla="*/ 436098 h 506436"/>
                            <a:gd name="connsiteX1" fmla="*/ 28136 w 1521749"/>
                            <a:gd name="connsiteY1" fmla="*/ 323556 h 506436"/>
                            <a:gd name="connsiteX2" fmla="*/ 0 w 1521749"/>
                            <a:gd name="connsiteY2" fmla="*/ 239150 h 506436"/>
                            <a:gd name="connsiteX3" fmla="*/ 14068 w 1521749"/>
                            <a:gd name="connsiteY3" fmla="*/ 112541 h 506436"/>
                            <a:gd name="connsiteX4" fmla="*/ 42203 w 1521749"/>
                            <a:gd name="connsiteY4" fmla="*/ 70338 h 506436"/>
                            <a:gd name="connsiteX5" fmla="*/ 112542 w 1521749"/>
                            <a:gd name="connsiteY5" fmla="*/ 14067 h 506436"/>
                            <a:gd name="connsiteX6" fmla="*/ 154745 w 1521749"/>
                            <a:gd name="connsiteY6" fmla="*/ 0 h 506436"/>
                            <a:gd name="connsiteX7" fmla="*/ 253219 w 1521749"/>
                            <a:gd name="connsiteY7" fmla="*/ 14067 h 506436"/>
                            <a:gd name="connsiteX8" fmla="*/ 281354 w 1521749"/>
                            <a:gd name="connsiteY8" fmla="*/ 42203 h 506436"/>
                            <a:gd name="connsiteX9" fmla="*/ 323557 w 1521749"/>
                            <a:gd name="connsiteY9" fmla="*/ 56270 h 506436"/>
                            <a:gd name="connsiteX10" fmla="*/ 379828 w 1521749"/>
                            <a:gd name="connsiteY10" fmla="*/ 140676 h 506436"/>
                            <a:gd name="connsiteX11" fmla="*/ 436099 w 1521749"/>
                            <a:gd name="connsiteY11" fmla="*/ 225083 h 506436"/>
                            <a:gd name="connsiteX12" fmla="*/ 450166 w 1521749"/>
                            <a:gd name="connsiteY12" fmla="*/ 267286 h 506436"/>
                            <a:gd name="connsiteX13" fmla="*/ 478302 w 1521749"/>
                            <a:gd name="connsiteY13" fmla="*/ 323556 h 506436"/>
                            <a:gd name="connsiteX14" fmla="*/ 534573 w 1521749"/>
                            <a:gd name="connsiteY14" fmla="*/ 393895 h 506436"/>
                            <a:gd name="connsiteX15" fmla="*/ 576776 w 1521749"/>
                            <a:gd name="connsiteY15" fmla="*/ 422030 h 506436"/>
                            <a:gd name="connsiteX16" fmla="*/ 604911 w 1521749"/>
                            <a:gd name="connsiteY16" fmla="*/ 450166 h 506436"/>
                            <a:gd name="connsiteX17" fmla="*/ 787791 w 1521749"/>
                            <a:gd name="connsiteY17" fmla="*/ 506436 h 506436"/>
                            <a:gd name="connsiteX18" fmla="*/ 1069145 w 1521749"/>
                            <a:gd name="connsiteY18" fmla="*/ 492369 h 506436"/>
                            <a:gd name="connsiteX19" fmla="*/ 1125416 w 1521749"/>
                            <a:gd name="connsiteY19" fmla="*/ 478301 h 506436"/>
                            <a:gd name="connsiteX20" fmla="*/ 1209822 w 1521749"/>
                            <a:gd name="connsiteY20" fmla="*/ 422030 h 506436"/>
                            <a:gd name="connsiteX21" fmla="*/ 1308296 w 1521749"/>
                            <a:gd name="connsiteY21" fmla="*/ 379827 h 506436"/>
                            <a:gd name="connsiteX22" fmla="*/ 1392702 w 1521749"/>
                            <a:gd name="connsiteY22" fmla="*/ 323556 h 506436"/>
                            <a:gd name="connsiteX23" fmla="*/ 1420837 w 1521749"/>
                            <a:gd name="connsiteY23" fmla="*/ 281353 h 506436"/>
                            <a:gd name="connsiteX24" fmla="*/ 1491176 w 1521749"/>
                            <a:gd name="connsiteY24" fmla="*/ 225083 h 506436"/>
                            <a:gd name="connsiteX25" fmla="*/ 1519311 w 1521749"/>
                            <a:gd name="connsiteY25" fmla="*/ 267286 h 506436"/>
                            <a:gd name="connsiteX26" fmla="*/ 1505243 w 1521749"/>
                            <a:gd name="connsiteY26" fmla="*/ 309489 h 506436"/>
                            <a:gd name="connsiteX27" fmla="*/ 1434905 w 1521749"/>
                            <a:gd name="connsiteY27" fmla="*/ 393895 h 506436"/>
                            <a:gd name="connsiteX28" fmla="*/ 1420837 w 1521749"/>
                            <a:gd name="connsiteY28" fmla="*/ 422030 h 5064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1521749" h="506436">
                              <a:moveTo>
                                <a:pt x="42203" y="436098"/>
                              </a:moveTo>
                              <a:cubicBezTo>
                                <a:pt x="37514" y="398584"/>
                                <a:pt x="36057" y="360523"/>
                                <a:pt x="28136" y="323556"/>
                              </a:cubicBezTo>
                              <a:cubicBezTo>
                                <a:pt x="21922" y="294557"/>
                                <a:pt x="0" y="239150"/>
                                <a:pt x="0" y="239150"/>
                              </a:cubicBezTo>
                              <a:cubicBezTo>
                                <a:pt x="4689" y="196947"/>
                                <a:pt x="3769" y="153736"/>
                                <a:pt x="14068" y="112541"/>
                              </a:cubicBezTo>
                              <a:cubicBezTo>
                                <a:pt x="18169" y="96139"/>
                                <a:pt x="31641" y="83540"/>
                                <a:pt x="42203" y="70338"/>
                              </a:cubicBezTo>
                              <a:cubicBezTo>
                                <a:pt x="59647" y="48533"/>
                                <a:pt x="88173" y="26251"/>
                                <a:pt x="112542" y="14067"/>
                              </a:cubicBezTo>
                              <a:cubicBezTo>
                                <a:pt x="125805" y="7435"/>
                                <a:pt x="140677" y="4689"/>
                                <a:pt x="154745" y="0"/>
                              </a:cubicBezTo>
                              <a:cubicBezTo>
                                <a:pt x="187570" y="4689"/>
                                <a:pt x="221763" y="3582"/>
                                <a:pt x="253219" y="14067"/>
                              </a:cubicBezTo>
                              <a:cubicBezTo>
                                <a:pt x="265802" y="18261"/>
                                <a:pt x="269981" y="35379"/>
                                <a:pt x="281354" y="42203"/>
                              </a:cubicBezTo>
                              <a:cubicBezTo>
                                <a:pt x="294069" y="49832"/>
                                <a:pt x="309489" y="51581"/>
                                <a:pt x="323557" y="56270"/>
                              </a:cubicBezTo>
                              <a:cubicBezTo>
                                <a:pt x="377294" y="110007"/>
                                <a:pt x="328728" y="55510"/>
                                <a:pt x="379828" y="140676"/>
                              </a:cubicBezTo>
                              <a:cubicBezTo>
                                <a:pt x="397226" y="169672"/>
                                <a:pt x="436099" y="225083"/>
                                <a:pt x="436099" y="225083"/>
                              </a:cubicBezTo>
                              <a:cubicBezTo>
                                <a:pt x="440788" y="239151"/>
                                <a:pt x="444325" y="253656"/>
                                <a:pt x="450166" y="267286"/>
                              </a:cubicBezTo>
                              <a:cubicBezTo>
                                <a:pt x="458427" y="286561"/>
                                <a:pt x="467898" y="305348"/>
                                <a:pt x="478302" y="323556"/>
                              </a:cubicBezTo>
                              <a:cubicBezTo>
                                <a:pt x="493698" y="350499"/>
                                <a:pt x="510246" y="374434"/>
                                <a:pt x="534573" y="393895"/>
                              </a:cubicBezTo>
                              <a:cubicBezTo>
                                <a:pt x="547775" y="404457"/>
                                <a:pt x="563574" y="411468"/>
                                <a:pt x="576776" y="422030"/>
                              </a:cubicBezTo>
                              <a:cubicBezTo>
                                <a:pt x="587133" y="430316"/>
                                <a:pt x="593048" y="444234"/>
                                <a:pt x="604911" y="450166"/>
                              </a:cubicBezTo>
                              <a:cubicBezTo>
                                <a:pt x="630864" y="463143"/>
                                <a:pt x="765365" y="500029"/>
                                <a:pt x="787791" y="506436"/>
                              </a:cubicBezTo>
                              <a:cubicBezTo>
                                <a:pt x="881576" y="501747"/>
                                <a:pt x="975568" y="500167"/>
                                <a:pt x="1069145" y="492369"/>
                              </a:cubicBezTo>
                              <a:cubicBezTo>
                                <a:pt x="1088413" y="490763"/>
                                <a:pt x="1108123" y="486948"/>
                                <a:pt x="1125416" y="478301"/>
                              </a:cubicBezTo>
                              <a:cubicBezTo>
                                <a:pt x="1155661" y="463179"/>
                                <a:pt x="1177743" y="432723"/>
                                <a:pt x="1209822" y="422030"/>
                              </a:cubicBezTo>
                              <a:cubicBezTo>
                                <a:pt x="1253484" y="407477"/>
                                <a:pt x="1264834" y="405904"/>
                                <a:pt x="1308296" y="379827"/>
                              </a:cubicBezTo>
                              <a:cubicBezTo>
                                <a:pt x="1337292" y="362429"/>
                                <a:pt x="1392702" y="323556"/>
                                <a:pt x="1392702" y="323556"/>
                              </a:cubicBezTo>
                              <a:cubicBezTo>
                                <a:pt x="1402080" y="309488"/>
                                <a:pt x="1410275" y="294555"/>
                                <a:pt x="1420837" y="281353"/>
                              </a:cubicBezTo>
                              <a:cubicBezTo>
                                <a:pt x="1443745" y="252719"/>
                                <a:pt x="1459842" y="245972"/>
                                <a:pt x="1491176" y="225083"/>
                              </a:cubicBezTo>
                              <a:cubicBezTo>
                                <a:pt x="1500554" y="239151"/>
                                <a:pt x="1516532" y="250609"/>
                                <a:pt x="1519311" y="267286"/>
                              </a:cubicBezTo>
                              <a:cubicBezTo>
                                <a:pt x="1521749" y="281913"/>
                                <a:pt x="1511875" y="296226"/>
                                <a:pt x="1505243" y="309489"/>
                              </a:cubicBezTo>
                              <a:cubicBezTo>
                                <a:pt x="1476844" y="366287"/>
                                <a:pt x="1476388" y="342041"/>
                                <a:pt x="1434905" y="393895"/>
                              </a:cubicBezTo>
                              <a:cubicBezTo>
                                <a:pt x="1428355" y="402083"/>
                                <a:pt x="1425526" y="412652"/>
                                <a:pt x="1420837" y="42203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25" name="Freeform 1924"/>
                        <p:cNvSpPr/>
                        <p:nvPr/>
                      </p:nvSpPr>
                      <p:spPr>
                        <a:xfrm>
                          <a:off x="7272997" y="1252025"/>
                          <a:ext cx="845543" cy="295421"/>
                        </a:xfrm>
                        <a:custGeom>
                          <a:avLst/>
                          <a:gdLst>
                            <a:gd name="connsiteX0" fmla="*/ 0 w 845543"/>
                            <a:gd name="connsiteY0" fmla="*/ 295421 h 295421"/>
                            <a:gd name="connsiteX1" fmla="*/ 351692 w 845543"/>
                            <a:gd name="connsiteY1" fmla="*/ 281353 h 295421"/>
                            <a:gd name="connsiteX2" fmla="*/ 450166 w 845543"/>
                            <a:gd name="connsiteY2" fmla="*/ 267286 h 295421"/>
                            <a:gd name="connsiteX3" fmla="*/ 492369 w 845543"/>
                            <a:gd name="connsiteY3" fmla="*/ 253218 h 295421"/>
                            <a:gd name="connsiteX4" fmla="*/ 815926 w 845543"/>
                            <a:gd name="connsiteY4" fmla="*/ 239150 h 295421"/>
                            <a:gd name="connsiteX5" fmla="*/ 815926 w 845543"/>
                            <a:gd name="connsiteY5" fmla="*/ 154744 h 295421"/>
                            <a:gd name="connsiteX6" fmla="*/ 759655 w 845543"/>
                            <a:gd name="connsiteY6" fmla="*/ 140677 h 295421"/>
                            <a:gd name="connsiteX7" fmla="*/ 745588 w 845543"/>
                            <a:gd name="connsiteY7" fmla="*/ 98473 h 295421"/>
                            <a:gd name="connsiteX8" fmla="*/ 829994 w 845543"/>
                            <a:gd name="connsiteY8" fmla="*/ 14067 h 295421"/>
                            <a:gd name="connsiteX9" fmla="*/ 844061 w 845543"/>
                            <a:gd name="connsiteY9" fmla="*/ 0 h 2954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845543" h="295421">
                              <a:moveTo>
                                <a:pt x="0" y="295421"/>
                              </a:moveTo>
                              <a:cubicBezTo>
                                <a:pt x="117231" y="290732"/>
                                <a:pt x="234596" y="288671"/>
                                <a:pt x="351692" y="281353"/>
                              </a:cubicBezTo>
                              <a:cubicBezTo>
                                <a:pt x="384785" y="279285"/>
                                <a:pt x="417652" y="273789"/>
                                <a:pt x="450166" y="267286"/>
                              </a:cubicBezTo>
                              <a:cubicBezTo>
                                <a:pt x="464707" y="264378"/>
                                <a:pt x="477584" y="254355"/>
                                <a:pt x="492369" y="253218"/>
                              </a:cubicBezTo>
                              <a:cubicBezTo>
                                <a:pt x="600005" y="244938"/>
                                <a:pt x="708074" y="243839"/>
                                <a:pt x="815926" y="239150"/>
                              </a:cubicBezTo>
                              <a:cubicBezTo>
                                <a:pt x="823824" y="215457"/>
                                <a:pt x="845543" y="178437"/>
                                <a:pt x="815926" y="154744"/>
                              </a:cubicBezTo>
                              <a:cubicBezTo>
                                <a:pt x="800828" y="142666"/>
                                <a:pt x="778412" y="145366"/>
                                <a:pt x="759655" y="140677"/>
                              </a:cubicBezTo>
                              <a:cubicBezTo>
                                <a:pt x="754966" y="126609"/>
                                <a:pt x="738386" y="111436"/>
                                <a:pt x="745588" y="98473"/>
                              </a:cubicBezTo>
                              <a:cubicBezTo>
                                <a:pt x="764911" y="63691"/>
                                <a:pt x="801859" y="42202"/>
                                <a:pt x="829994" y="14067"/>
                              </a:cubicBezTo>
                              <a:lnTo>
                                <a:pt x="844061" y="0"/>
                              </a:ln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26" name="Freeform 1925"/>
                        <p:cNvSpPr/>
                        <p:nvPr/>
                      </p:nvSpPr>
                      <p:spPr>
                        <a:xfrm>
                          <a:off x="7765366" y="1195754"/>
                          <a:ext cx="365760" cy="84406"/>
                        </a:xfrm>
                        <a:custGeom>
                          <a:avLst/>
                          <a:gdLst>
                            <a:gd name="connsiteX0" fmla="*/ 0 w 365760"/>
                            <a:gd name="connsiteY0" fmla="*/ 28135 h 84406"/>
                            <a:gd name="connsiteX1" fmla="*/ 225083 w 365760"/>
                            <a:gd name="connsiteY1" fmla="*/ 14068 h 84406"/>
                            <a:gd name="connsiteX2" fmla="*/ 281354 w 365760"/>
                            <a:gd name="connsiteY2" fmla="*/ 0 h 84406"/>
                            <a:gd name="connsiteX3" fmla="*/ 365760 w 365760"/>
                            <a:gd name="connsiteY3" fmla="*/ 14068 h 84406"/>
                            <a:gd name="connsiteX4" fmla="*/ 351692 w 365760"/>
                            <a:gd name="connsiteY4" fmla="*/ 70338 h 84406"/>
                            <a:gd name="connsiteX5" fmla="*/ 309489 w 365760"/>
                            <a:gd name="connsiteY5" fmla="*/ 84406 h 844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65760" h="84406">
                              <a:moveTo>
                                <a:pt x="0" y="28135"/>
                              </a:moveTo>
                              <a:cubicBezTo>
                                <a:pt x="75028" y="23446"/>
                                <a:pt x="150282" y="21548"/>
                                <a:pt x="225083" y="14068"/>
                              </a:cubicBezTo>
                              <a:cubicBezTo>
                                <a:pt x="244321" y="12144"/>
                                <a:pt x="262020" y="0"/>
                                <a:pt x="281354" y="0"/>
                              </a:cubicBezTo>
                              <a:cubicBezTo>
                                <a:pt x="309877" y="0"/>
                                <a:pt x="337625" y="9379"/>
                                <a:pt x="365760" y="14068"/>
                              </a:cubicBezTo>
                              <a:cubicBezTo>
                                <a:pt x="361071" y="32825"/>
                                <a:pt x="363770" y="55241"/>
                                <a:pt x="351692" y="70338"/>
                              </a:cubicBezTo>
                              <a:cubicBezTo>
                                <a:pt x="342429" y="81917"/>
                                <a:pt x="309489" y="84406"/>
                                <a:pt x="309489" y="84406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27" name="Freeform 1926"/>
                        <p:cNvSpPr/>
                        <p:nvPr/>
                      </p:nvSpPr>
                      <p:spPr>
                        <a:xfrm>
                          <a:off x="6386732" y="1083212"/>
                          <a:ext cx="1181686" cy="548640"/>
                        </a:xfrm>
                        <a:custGeom>
                          <a:avLst/>
                          <a:gdLst>
                            <a:gd name="connsiteX0" fmla="*/ 0 w 1181686"/>
                            <a:gd name="connsiteY0" fmla="*/ 225083 h 548640"/>
                            <a:gd name="connsiteX1" fmla="*/ 28136 w 1181686"/>
                            <a:gd name="connsiteY1" fmla="*/ 295422 h 548640"/>
                            <a:gd name="connsiteX2" fmla="*/ 42203 w 1181686"/>
                            <a:gd name="connsiteY2" fmla="*/ 337625 h 548640"/>
                            <a:gd name="connsiteX3" fmla="*/ 112542 w 1181686"/>
                            <a:gd name="connsiteY3" fmla="*/ 450166 h 548640"/>
                            <a:gd name="connsiteX4" fmla="*/ 154745 w 1181686"/>
                            <a:gd name="connsiteY4" fmla="*/ 478302 h 548640"/>
                            <a:gd name="connsiteX5" fmla="*/ 211016 w 1181686"/>
                            <a:gd name="connsiteY5" fmla="*/ 520505 h 548640"/>
                            <a:gd name="connsiteX6" fmla="*/ 295422 w 1181686"/>
                            <a:gd name="connsiteY6" fmla="*/ 534573 h 548640"/>
                            <a:gd name="connsiteX7" fmla="*/ 337625 w 1181686"/>
                            <a:gd name="connsiteY7" fmla="*/ 548640 h 548640"/>
                            <a:gd name="connsiteX8" fmla="*/ 506437 w 1181686"/>
                            <a:gd name="connsiteY8" fmla="*/ 534573 h 548640"/>
                            <a:gd name="connsiteX9" fmla="*/ 590843 w 1181686"/>
                            <a:gd name="connsiteY9" fmla="*/ 492370 h 548640"/>
                            <a:gd name="connsiteX10" fmla="*/ 675250 w 1181686"/>
                            <a:gd name="connsiteY10" fmla="*/ 464234 h 548640"/>
                            <a:gd name="connsiteX11" fmla="*/ 717453 w 1181686"/>
                            <a:gd name="connsiteY11" fmla="*/ 436099 h 548640"/>
                            <a:gd name="connsiteX12" fmla="*/ 801859 w 1181686"/>
                            <a:gd name="connsiteY12" fmla="*/ 407963 h 548640"/>
                            <a:gd name="connsiteX13" fmla="*/ 928468 w 1181686"/>
                            <a:gd name="connsiteY13" fmla="*/ 337625 h 548640"/>
                            <a:gd name="connsiteX14" fmla="*/ 970671 w 1181686"/>
                            <a:gd name="connsiteY14" fmla="*/ 295422 h 548640"/>
                            <a:gd name="connsiteX15" fmla="*/ 1026942 w 1181686"/>
                            <a:gd name="connsiteY15" fmla="*/ 225083 h 548640"/>
                            <a:gd name="connsiteX16" fmla="*/ 1069145 w 1181686"/>
                            <a:gd name="connsiteY16" fmla="*/ 140677 h 548640"/>
                            <a:gd name="connsiteX17" fmla="*/ 1111348 w 1181686"/>
                            <a:gd name="connsiteY17" fmla="*/ 126610 h 548640"/>
                            <a:gd name="connsiteX18" fmla="*/ 1125416 w 1181686"/>
                            <a:gd name="connsiteY18" fmla="*/ 84406 h 548640"/>
                            <a:gd name="connsiteX19" fmla="*/ 1181686 w 1181686"/>
                            <a:gd name="connsiteY19" fmla="*/ 0 h 5486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181686" h="548640">
                              <a:moveTo>
                                <a:pt x="0" y="225083"/>
                              </a:moveTo>
                              <a:cubicBezTo>
                                <a:pt x="9379" y="248529"/>
                                <a:pt x="19269" y="271777"/>
                                <a:pt x="28136" y="295422"/>
                              </a:cubicBezTo>
                              <a:cubicBezTo>
                                <a:pt x="33343" y="309306"/>
                                <a:pt x="36362" y="323995"/>
                                <a:pt x="42203" y="337625"/>
                              </a:cubicBezTo>
                              <a:cubicBezTo>
                                <a:pt x="58918" y="376627"/>
                                <a:pt x="82248" y="419872"/>
                                <a:pt x="112542" y="450166"/>
                              </a:cubicBezTo>
                              <a:cubicBezTo>
                                <a:pt x="124497" y="462121"/>
                                <a:pt x="140987" y="468475"/>
                                <a:pt x="154745" y="478302"/>
                              </a:cubicBezTo>
                              <a:cubicBezTo>
                                <a:pt x="173824" y="491930"/>
                                <a:pt x="189247" y="511797"/>
                                <a:pt x="211016" y="520505"/>
                              </a:cubicBezTo>
                              <a:cubicBezTo>
                                <a:pt x="237499" y="531098"/>
                                <a:pt x="267578" y="528385"/>
                                <a:pt x="295422" y="534573"/>
                              </a:cubicBezTo>
                              <a:cubicBezTo>
                                <a:pt x="309897" y="537790"/>
                                <a:pt x="323557" y="543951"/>
                                <a:pt x="337625" y="548640"/>
                              </a:cubicBezTo>
                              <a:cubicBezTo>
                                <a:pt x="393896" y="543951"/>
                                <a:pt x="450467" y="542036"/>
                                <a:pt x="506437" y="534573"/>
                              </a:cubicBezTo>
                              <a:cubicBezTo>
                                <a:pt x="561404" y="527244"/>
                                <a:pt x="540037" y="514951"/>
                                <a:pt x="590843" y="492370"/>
                              </a:cubicBezTo>
                              <a:cubicBezTo>
                                <a:pt x="617944" y="480325"/>
                                <a:pt x="650573" y="480685"/>
                                <a:pt x="675250" y="464234"/>
                              </a:cubicBezTo>
                              <a:cubicBezTo>
                                <a:pt x="689318" y="454856"/>
                                <a:pt x="702003" y="442966"/>
                                <a:pt x="717453" y="436099"/>
                              </a:cubicBezTo>
                              <a:cubicBezTo>
                                <a:pt x="744554" y="424054"/>
                                <a:pt x="777183" y="424414"/>
                                <a:pt x="801859" y="407963"/>
                              </a:cubicBezTo>
                              <a:cubicBezTo>
                                <a:pt x="898603" y="343468"/>
                                <a:pt x="854186" y="362386"/>
                                <a:pt x="928468" y="337625"/>
                              </a:cubicBezTo>
                              <a:cubicBezTo>
                                <a:pt x="942536" y="323557"/>
                                <a:pt x="957935" y="310706"/>
                                <a:pt x="970671" y="295422"/>
                              </a:cubicBezTo>
                              <a:cubicBezTo>
                                <a:pt x="1059402" y="188944"/>
                                <a:pt x="945086" y="306939"/>
                                <a:pt x="1026942" y="225083"/>
                              </a:cubicBezTo>
                              <a:cubicBezTo>
                                <a:pt x="1036209" y="197282"/>
                                <a:pt x="1044355" y="160509"/>
                                <a:pt x="1069145" y="140677"/>
                              </a:cubicBezTo>
                              <a:cubicBezTo>
                                <a:pt x="1080724" y="131414"/>
                                <a:pt x="1097280" y="131299"/>
                                <a:pt x="1111348" y="126610"/>
                              </a:cubicBezTo>
                              <a:cubicBezTo>
                                <a:pt x="1116037" y="112542"/>
                                <a:pt x="1118214" y="97369"/>
                                <a:pt x="1125416" y="84406"/>
                              </a:cubicBezTo>
                              <a:cubicBezTo>
                                <a:pt x="1141838" y="54847"/>
                                <a:pt x="1181686" y="0"/>
                                <a:pt x="1181686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28" name="Freeform 1927"/>
                        <p:cNvSpPr/>
                        <p:nvPr/>
                      </p:nvSpPr>
                      <p:spPr>
                        <a:xfrm>
                          <a:off x="6492081" y="1899138"/>
                          <a:ext cx="466164" cy="537859"/>
                        </a:xfrm>
                        <a:custGeom>
                          <a:avLst/>
                          <a:gdLst>
                            <a:gd name="connsiteX0" fmla="*/ 204141 w 466164"/>
                            <a:gd name="connsiteY0" fmla="*/ 0 h 537859"/>
                            <a:gd name="connsiteX1" fmla="*/ 232276 w 466164"/>
                            <a:gd name="connsiteY1" fmla="*/ 42204 h 537859"/>
                            <a:gd name="connsiteX2" fmla="*/ 274479 w 466164"/>
                            <a:gd name="connsiteY2" fmla="*/ 140677 h 537859"/>
                            <a:gd name="connsiteX3" fmla="*/ 302614 w 466164"/>
                            <a:gd name="connsiteY3" fmla="*/ 168813 h 537859"/>
                            <a:gd name="connsiteX4" fmla="*/ 288547 w 466164"/>
                            <a:gd name="connsiteY4" fmla="*/ 225084 h 537859"/>
                            <a:gd name="connsiteX5" fmla="*/ 204141 w 466164"/>
                            <a:gd name="connsiteY5" fmla="*/ 281354 h 537859"/>
                            <a:gd name="connsiteX6" fmla="*/ 161937 w 466164"/>
                            <a:gd name="connsiteY6" fmla="*/ 351693 h 537859"/>
                            <a:gd name="connsiteX7" fmla="*/ 119734 w 466164"/>
                            <a:gd name="connsiteY7" fmla="*/ 323557 h 537859"/>
                            <a:gd name="connsiteX8" fmla="*/ 77531 w 466164"/>
                            <a:gd name="connsiteY8" fmla="*/ 309490 h 537859"/>
                            <a:gd name="connsiteX9" fmla="*/ 35328 w 466164"/>
                            <a:gd name="connsiteY9" fmla="*/ 323557 h 537859"/>
                            <a:gd name="connsiteX10" fmla="*/ 7193 w 466164"/>
                            <a:gd name="connsiteY10" fmla="*/ 407964 h 537859"/>
                            <a:gd name="connsiteX11" fmla="*/ 21261 w 466164"/>
                            <a:gd name="connsiteY11" fmla="*/ 351693 h 537859"/>
                            <a:gd name="connsiteX12" fmla="*/ 77531 w 466164"/>
                            <a:gd name="connsiteY12" fmla="*/ 337625 h 537859"/>
                            <a:gd name="connsiteX13" fmla="*/ 119734 w 466164"/>
                            <a:gd name="connsiteY13" fmla="*/ 323557 h 537859"/>
                            <a:gd name="connsiteX14" fmla="*/ 147870 w 466164"/>
                            <a:gd name="connsiteY14" fmla="*/ 365760 h 537859"/>
                            <a:gd name="connsiteX15" fmla="*/ 161937 w 466164"/>
                            <a:gd name="connsiteY15" fmla="*/ 436099 h 537859"/>
                            <a:gd name="connsiteX16" fmla="*/ 119734 w 466164"/>
                            <a:gd name="connsiteY16" fmla="*/ 464234 h 537859"/>
                            <a:gd name="connsiteX17" fmla="*/ 35328 w 466164"/>
                            <a:gd name="connsiteY17" fmla="*/ 492370 h 537859"/>
                            <a:gd name="connsiteX18" fmla="*/ 204141 w 466164"/>
                            <a:gd name="connsiteY18" fmla="*/ 492370 h 537859"/>
                            <a:gd name="connsiteX19" fmla="*/ 190073 w 466164"/>
                            <a:gd name="connsiteY19" fmla="*/ 407964 h 537859"/>
                            <a:gd name="connsiteX20" fmla="*/ 274479 w 466164"/>
                            <a:gd name="connsiteY20" fmla="*/ 422031 h 537859"/>
                            <a:gd name="connsiteX21" fmla="*/ 316682 w 466164"/>
                            <a:gd name="connsiteY21" fmla="*/ 450167 h 537859"/>
                            <a:gd name="connsiteX22" fmla="*/ 302614 w 466164"/>
                            <a:gd name="connsiteY22" fmla="*/ 407964 h 537859"/>
                            <a:gd name="connsiteX23" fmla="*/ 218208 w 466164"/>
                            <a:gd name="connsiteY23" fmla="*/ 393896 h 537859"/>
                            <a:gd name="connsiteX24" fmla="*/ 246344 w 466164"/>
                            <a:gd name="connsiteY24" fmla="*/ 365760 h 537859"/>
                            <a:gd name="connsiteX25" fmla="*/ 372953 w 466164"/>
                            <a:gd name="connsiteY25" fmla="*/ 70339 h 537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</a:cxnLst>
                          <a:rect l="l" t="t" r="r" b="b"/>
                          <a:pathLst>
                            <a:path w="466164" h="537859">
                              <a:moveTo>
                                <a:pt x="204141" y="0"/>
                              </a:moveTo>
                              <a:cubicBezTo>
                                <a:pt x="213519" y="14068"/>
                                <a:pt x="224715" y="27081"/>
                                <a:pt x="232276" y="42204"/>
                              </a:cubicBezTo>
                              <a:cubicBezTo>
                                <a:pt x="269788" y="117228"/>
                                <a:pt x="215937" y="52863"/>
                                <a:pt x="274479" y="140677"/>
                              </a:cubicBezTo>
                              <a:cubicBezTo>
                                <a:pt x="281836" y="151713"/>
                                <a:pt x="293236" y="159434"/>
                                <a:pt x="302614" y="168813"/>
                              </a:cubicBezTo>
                              <a:cubicBezTo>
                                <a:pt x="297925" y="187570"/>
                                <a:pt x="297194" y="207791"/>
                                <a:pt x="288547" y="225084"/>
                              </a:cubicBezTo>
                              <a:cubicBezTo>
                                <a:pt x="274226" y="253725"/>
                                <a:pt x="226984" y="269932"/>
                                <a:pt x="204141" y="281354"/>
                              </a:cubicBezTo>
                              <a:cubicBezTo>
                                <a:pt x="200272" y="292961"/>
                                <a:pt x="187684" y="351693"/>
                                <a:pt x="161937" y="351693"/>
                              </a:cubicBezTo>
                              <a:cubicBezTo>
                                <a:pt x="145030" y="351693"/>
                                <a:pt x="134856" y="331118"/>
                                <a:pt x="119734" y="323557"/>
                              </a:cubicBezTo>
                              <a:cubicBezTo>
                                <a:pt x="106471" y="316925"/>
                                <a:pt x="91599" y="314179"/>
                                <a:pt x="77531" y="309490"/>
                              </a:cubicBezTo>
                              <a:cubicBezTo>
                                <a:pt x="63463" y="314179"/>
                                <a:pt x="43947" y="311490"/>
                                <a:pt x="35328" y="323557"/>
                              </a:cubicBezTo>
                              <a:cubicBezTo>
                                <a:pt x="18090" y="347690"/>
                                <a:pt x="0" y="436736"/>
                                <a:pt x="7193" y="407964"/>
                              </a:cubicBezTo>
                              <a:cubicBezTo>
                                <a:pt x="11882" y="389207"/>
                                <a:pt x="7590" y="365365"/>
                                <a:pt x="21261" y="351693"/>
                              </a:cubicBezTo>
                              <a:cubicBezTo>
                                <a:pt x="34932" y="338022"/>
                                <a:pt x="58941" y="342937"/>
                                <a:pt x="77531" y="337625"/>
                              </a:cubicBezTo>
                              <a:cubicBezTo>
                                <a:pt x="91789" y="333551"/>
                                <a:pt x="105666" y="328246"/>
                                <a:pt x="119734" y="323557"/>
                              </a:cubicBezTo>
                              <a:cubicBezTo>
                                <a:pt x="129113" y="337625"/>
                                <a:pt x="137308" y="352558"/>
                                <a:pt x="147870" y="365760"/>
                              </a:cubicBezTo>
                              <a:cubicBezTo>
                                <a:pt x="171195" y="394916"/>
                                <a:pt x="197300" y="391896"/>
                                <a:pt x="161937" y="436099"/>
                              </a:cubicBezTo>
                              <a:cubicBezTo>
                                <a:pt x="151375" y="449301"/>
                                <a:pt x="135184" y="457367"/>
                                <a:pt x="119734" y="464234"/>
                              </a:cubicBezTo>
                              <a:cubicBezTo>
                                <a:pt x="92633" y="476279"/>
                                <a:pt x="35328" y="492370"/>
                                <a:pt x="35328" y="492370"/>
                              </a:cubicBezTo>
                              <a:cubicBezTo>
                                <a:pt x="86610" y="509463"/>
                                <a:pt x="152152" y="537859"/>
                                <a:pt x="204141" y="492370"/>
                              </a:cubicBezTo>
                              <a:cubicBezTo>
                                <a:pt x="225607" y="473587"/>
                                <a:pt x="169904" y="428133"/>
                                <a:pt x="190073" y="407964"/>
                              </a:cubicBezTo>
                              <a:cubicBezTo>
                                <a:pt x="210242" y="387795"/>
                                <a:pt x="246344" y="417342"/>
                                <a:pt x="274479" y="422031"/>
                              </a:cubicBezTo>
                              <a:cubicBezTo>
                                <a:pt x="288547" y="431410"/>
                                <a:pt x="301559" y="457728"/>
                                <a:pt x="316682" y="450167"/>
                              </a:cubicBezTo>
                              <a:cubicBezTo>
                                <a:pt x="329945" y="443536"/>
                                <a:pt x="315489" y="415321"/>
                                <a:pt x="302614" y="407964"/>
                              </a:cubicBezTo>
                              <a:cubicBezTo>
                                <a:pt x="277849" y="393812"/>
                                <a:pt x="246343" y="398585"/>
                                <a:pt x="218208" y="393896"/>
                              </a:cubicBezTo>
                              <a:cubicBezTo>
                                <a:pt x="227587" y="384517"/>
                                <a:pt x="233548" y="369250"/>
                                <a:pt x="246344" y="365760"/>
                              </a:cubicBezTo>
                              <a:cubicBezTo>
                                <a:pt x="466164" y="305809"/>
                                <a:pt x="372953" y="472623"/>
                                <a:pt x="372953" y="70339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29" name="Freeform 1928"/>
                        <p:cNvSpPr/>
                        <p:nvPr/>
                      </p:nvSpPr>
                      <p:spPr>
                        <a:xfrm>
                          <a:off x="6893169" y="1800665"/>
                          <a:ext cx="253219" cy="689317"/>
                        </a:xfrm>
                        <a:custGeom>
                          <a:avLst/>
                          <a:gdLst>
                            <a:gd name="connsiteX0" fmla="*/ 28136 w 253219"/>
                            <a:gd name="connsiteY0" fmla="*/ 0 h 689317"/>
                            <a:gd name="connsiteX1" fmla="*/ 70339 w 253219"/>
                            <a:gd name="connsiteY1" fmla="*/ 42203 h 689317"/>
                            <a:gd name="connsiteX2" fmla="*/ 98474 w 253219"/>
                            <a:gd name="connsiteY2" fmla="*/ 126609 h 689317"/>
                            <a:gd name="connsiteX3" fmla="*/ 154745 w 253219"/>
                            <a:gd name="connsiteY3" fmla="*/ 239150 h 689317"/>
                            <a:gd name="connsiteX4" fmla="*/ 182880 w 253219"/>
                            <a:gd name="connsiteY4" fmla="*/ 295421 h 689317"/>
                            <a:gd name="connsiteX5" fmla="*/ 154745 w 253219"/>
                            <a:gd name="connsiteY5" fmla="*/ 407963 h 689317"/>
                            <a:gd name="connsiteX6" fmla="*/ 140677 w 253219"/>
                            <a:gd name="connsiteY6" fmla="*/ 464233 h 689317"/>
                            <a:gd name="connsiteX7" fmla="*/ 126609 w 253219"/>
                            <a:gd name="connsiteY7" fmla="*/ 506437 h 689317"/>
                            <a:gd name="connsiteX8" fmla="*/ 84406 w 253219"/>
                            <a:gd name="connsiteY8" fmla="*/ 534572 h 689317"/>
                            <a:gd name="connsiteX9" fmla="*/ 0 w 253219"/>
                            <a:gd name="connsiteY9" fmla="*/ 562707 h 689317"/>
                            <a:gd name="connsiteX10" fmla="*/ 42203 w 253219"/>
                            <a:gd name="connsiteY10" fmla="*/ 576775 h 689317"/>
                            <a:gd name="connsiteX11" fmla="*/ 112542 w 253219"/>
                            <a:gd name="connsiteY11" fmla="*/ 590843 h 689317"/>
                            <a:gd name="connsiteX12" fmla="*/ 84406 w 253219"/>
                            <a:gd name="connsiteY12" fmla="*/ 675249 h 689317"/>
                            <a:gd name="connsiteX13" fmla="*/ 98474 w 253219"/>
                            <a:gd name="connsiteY13" fmla="*/ 633046 h 689317"/>
                            <a:gd name="connsiteX14" fmla="*/ 154745 w 253219"/>
                            <a:gd name="connsiteY14" fmla="*/ 618978 h 689317"/>
                            <a:gd name="connsiteX15" fmla="*/ 211016 w 253219"/>
                            <a:gd name="connsiteY15" fmla="*/ 647113 h 689317"/>
                            <a:gd name="connsiteX16" fmla="*/ 168813 w 253219"/>
                            <a:gd name="connsiteY16" fmla="*/ 562707 h 689317"/>
                            <a:gd name="connsiteX17" fmla="*/ 182880 w 253219"/>
                            <a:gd name="connsiteY17" fmla="*/ 492369 h 689317"/>
                            <a:gd name="connsiteX18" fmla="*/ 225083 w 253219"/>
                            <a:gd name="connsiteY18" fmla="*/ 450166 h 689317"/>
                            <a:gd name="connsiteX19" fmla="*/ 253219 w 253219"/>
                            <a:gd name="connsiteY19" fmla="*/ 407963 h 689317"/>
                            <a:gd name="connsiteX20" fmla="*/ 239151 w 253219"/>
                            <a:gd name="connsiteY20" fmla="*/ 225083 h 689317"/>
                            <a:gd name="connsiteX21" fmla="*/ 211016 w 253219"/>
                            <a:gd name="connsiteY21" fmla="*/ 182880 h 689317"/>
                            <a:gd name="connsiteX22" fmla="*/ 196948 w 253219"/>
                            <a:gd name="connsiteY22" fmla="*/ 140677 h 689317"/>
                            <a:gd name="connsiteX23" fmla="*/ 140677 w 253219"/>
                            <a:gd name="connsiteY23" fmla="*/ 70338 h 689317"/>
                            <a:gd name="connsiteX24" fmla="*/ 140677 w 253219"/>
                            <a:gd name="connsiteY24" fmla="*/ 0 h 6893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253219" h="689317">
                              <a:moveTo>
                                <a:pt x="28136" y="0"/>
                              </a:moveTo>
                              <a:cubicBezTo>
                                <a:pt x="42204" y="14068"/>
                                <a:pt x="60677" y="24812"/>
                                <a:pt x="70339" y="42203"/>
                              </a:cubicBezTo>
                              <a:cubicBezTo>
                                <a:pt x="84742" y="68128"/>
                                <a:pt x="85211" y="100083"/>
                                <a:pt x="98474" y="126609"/>
                              </a:cubicBezTo>
                              <a:lnTo>
                                <a:pt x="154745" y="239150"/>
                              </a:lnTo>
                              <a:lnTo>
                                <a:pt x="182880" y="295421"/>
                              </a:lnTo>
                              <a:lnTo>
                                <a:pt x="154745" y="407963"/>
                              </a:lnTo>
                              <a:cubicBezTo>
                                <a:pt x="150056" y="426720"/>
                                <a:pt x="146791" y="445891"/>
                                <a:pt x="140677" y="464233"/>
                              </a:cubicBezTo>
                              <a:cubicBezTo>
                                <a:pt x="135988" y="478301"/>
                                <a:pt x="135873" y="494858"/>
                                <a:pt x="126609" y="506437"/>
                              </a:cubicBezTo>
                              <a:cubicBezTo>
                                <a:pt x="116047" y="519639"/>
                                <a:pt x="99856" y="527705"/>
                                <a:pt x="84406" y="534572"/>
                              </a:cubicBezTo>
                              <a:cubicBezTo>
                                <a:pt x="57305" y="546617"/>
                                <a:pt x="0" y="562707"/>
                                <a:pt x="0" y="562707"/>
                              </a:cubicBezTo>
                              <a:cubicBezTo>
                                <a:pt x="14068" y="567396"/>
                                <a:pt x="27374" y="576775"/>
                                <a:pt x="42203" y="576775"/>
                              </a:cubicBezTo>
                              <a:cubicBezTo>
                                <a:pt x="115251" y="576775"/>
                                <a:pt x="57586" y="535887"/>
                                <a:pt x="112542" y="590843"/>
                              </a:cubicBezTo>
                              <a:lnTo>
                                <a:pt x="84406" y="675249"/>
                              </a:lnTo>
                              <a:cubicBezTo>
                                <a:pt x="79717" y="689317"/>
                                <a:pt x="84088" y="636643"/>
                                <a:pt x="98474" y="633046"/>
                              </a:cubicBezTo>
                              <a:lnTo>
                                <a:pt x="154745" y="618978"/>
                              </a:lnTo>
                              <a:cubicBezTo>
                                <a:pt x="173502" y="628356"/>
                                <a:pt x="193567" y="658745"/>
                                <a:pt x="211016" y="647113"/>
                              </a:cubicBezTo>
                              <a:cubicBezTo>
                                <a:pt x="242126" y="626373"/>
                                <a:pt x="177419" y="571314"/>
                                <a:pt x="168813" y="562707"/>
                              </a:cubicBezTo>
                              <a:cubicBezTo>
                                <a:pt x="173502" y="539261"/>
                                <a:pt x="172187" y="513755"/>
                                <a:pt x="182880" y="492369"/>
                              </a:cubicBezTo>
                              <a:cubicBezTo>
                                <a:pt x="191777" y="474575"/>
                                <a:pt x="212347" y="465449"/>
                                <a:pt x="225083" y="450166"/>
                              </a:cubicBezTo>
                              <a:cubicBezTo>
                                <a:pt x="235907" y="437177"/>
                                <a:pt x="243840" y="422031"/>
                                <a:pt x="253219" y="407963"/>
                              </a:cubicBezTo>
                              <a:cubicBezTo>
                                <a:pt x="248530" y="347003"/>
                                <a:pt x="250418" y="285176"/>
                                <a:pt x="239151" y="225083"/>
                              </a:cubicBezTo>
                              <a:cubicBezTo>
                                <a:pt x="236035" y="208465"/>
                                <a:pt x="218577" y="198002"/>
                                <a:pt x="211016" y="182880"/>
                              </a:cubicBezTo>
                              <a:cubicBezTo>
                                <a:pt x="204384" y="169617"/>
                                <a:pt x="204577" y="153393"/>
                                <a:pt x="196948" y="140677"/>
                              </a:cubicBezTo>
                              <a:cubicBezTo>
                                <a:pt x="175236" y="104490"/>
                                <a:pt x="152743" y="118599"/>
                                <a:pt x="140677" y="70338"/>
                              </a:cubicBezTo>
                              <a:cubicBezTo>
                                <a:pt x="134990" y="47592"/>
                                <a:pt x="140677" y="23446"/>
                                <a:pt x="140677" y="0"/>
                              </a:cubicBezTo>
                            </a:path>
                          </a:pathLst>
                        </a:custGeom>
                        <a:grpFill/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930" name="Oval 1929"/>
                        <p:cNvSpPr/>
                        <p:nvPr/>
                      </p:nvSpPr>
                      <p:spPr>
                        <a:xfrm>
                          <a:off x="5907091" y="990601"/>
                          <a:ext cx="45720" cy="76200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1910" name="Group 1909"/>
                    <p:cNvGrpSpPr/>
                    <p:nvPr/>
                  </p:nvGrpSpPr>
                  <p:grpSpPr>
                    <a:xfrm>
                      <a:off x="1295402" y="0"/>
                      <a:ext cx="1447810" cy="914398"/>
                      <a:chOff x="184489" y="44355"/>
                      <a:chExt cx="6835289" cy="4966205"/>
                    </a:xfrm>
                  </p:grpSpPr>
                  <p:sp>
                    <p:nvSpPr>
                      <p:cNvPr id="1911" name="Freeform 1910"/>
                      <p:cNvSpPr/>
                      <p:nvPr/>
                    </p:nvSpPr>
                    <p:spPr>
                      <a:xfrm>
                        <a:off x="5333787" y="2228785"/>
                        <a:ext cx="279222" cy="502731"/>
                      </a:xfrm>
                      <a:custGeom>
                        <a:avLst/>
                        <a:gdLst>
                          <a:gd name="connsiteX0" fmla="*/ 110410 w 279222"/>
                          <a:gd name="connsiteY0" fmla="*/ 7978 h 502731"/>
                          <a:gd name="connsiteX1" fmla="*/ 166681 w 279222"/>
                          <a:gd name="connsiteY1" fmla="*/ 78317 h 502731"/>
                          <a:gd name="connsiteX2" fmla="*/ 222951 w 279222"/>
                          <a:gd name="connsiteY2" fmla="*/ 162723 h 502731"/>
                          <a:gd name="connsiteX3" fmla="*/ 251087 w 279222"/>
                          <a:gd name="connsiteY3" fmla="*/ 190858 h 502731"/>
                          <a:gd name="connsiteX4" fmla="*/ 265155 w 279222"/>
                          <a:gd name="connsiteY4" fmla="*/ 303400 h 502731"/>
                          <a:gd name="connsiteX5" fmla="*/ 279222 w 279222"/>
                          <a:gd name="connsiteY5" fmla="*/ 345603 h 502731"/>
                          <a:gd name="connsiteX6" fmla="*/ 265155 w 279222"/>
                          <a:gd name="connsiteY6" fmla="*/ 401873 h 502731"/>
                          <a:gd name="connsiteX7" fmla="*/ 237019 w 279222"/>
                          <a:gd name="connsiteY7" fmla="*/ 486280 h 502731"/>
                          <a:gd name="connsiteX8" fmla="*/ 194816 w 279222"/>
                          <a:gd name="connsiteY8" fmla="*/ 345603 h 502731"/>
                          <a:gd name="connsiteX9" fmla="*/ 166681 w 279222"/>
                          <a:gd name="connsiteY9" fmla="*/ 317467 h 502731"/>
                          <a:gd name="connsiteX10" fmla="*/ 96342 w 279222"/>
                          <a:gd name="connsiteY10" fmla="*/ 247129 h 502731"/>
                          <a:gd name="connsiteX11" fmla="*/ 68207 w 279222"/>
                          <a:gd name="connsiteY11" fmla="*/ 204926 h 502731"/>
                          <a:gd name="connsiteX12" fmla="*/ 11936 w 279222"/>
                          <a:gd name="connsiteY12" fmla="*/ 148655 h 502731"/>
                          <a:gd name="connsiteX13" fmla="*/ 26004 w 279222"/>
                          <a:gd name="connsiteY13" fmla="*/ 106452 h 502731"/>
                          <a:gd name="connsiteX14" fmla="*/ 110410 w 279222"/>
                          <a:gd name="connsiteY14" fmla="*/ 7978 h 5027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279222" h="502731">
                            <a:moveTo>
                              <a:pt x="110410" y="7978"/>
                            </a:moveTo>
                            <a:cubicBezTo>
                              <a:pt x="133856" y="3289"/>
                              <a:pt x="98154" y="0"/>
                              <a:pt x="166681" y="78317"/>
                            </a:cubicBezTo>
                            <a:cubicBezTo>
                              <a:pt x="188948" y="103765"/>
                              <a:pt x="199040" y="138813"/>
                              <a:pt x="222951" y="162723"/>
                            </a:cubicBezTo>
                            <a:lnTo>
                              <a:pt x="251087" y="190858"/>
                            </a:lnTo>
                            <a:cubicBezTo>
                              <a:pt x="255776" y="228372"/>
                              <a:pt x="258392" y="266204"/>
                              <a:pt x="265155" y="303400"/>
                            </a:cubicBezTo>
                            <a:cubicBezTo>
                              <a:pt x="267808" y="317989"/>
                              <a:pt x="279222" y="330774"/>
                              <a:pt x="279222" y="345603"/>
                            </a:cubicBezTo>
                            <a:cubicBezTo>
                              <a:pt x="279222" y="364937"/>
                              <a:pt x="270711" y="383354"/>
                              <a:pt x="265155" y="401873"/>
                            </a:cubicBezTo>
                            <a:cubicBezTo>
                              <a:pt x="256633" y="430280"/>
                              <a:pt x="237019" y="486280"/>
                              <a:pt x="237019" y="486280"/>
                            </a:cubicBezTo>
                            <a:cubicBezTo>
                              <a:pt x="171127" y="420386"/>
                              <a:pt x="241954" y="502731"/>
                              <a:pt x="194816" y="345603"/>
                            </a:cubicBezTo>
                            <a:cubicBezTo>
                              <a:pt x="191005" y="332899"/>
                              <a:pt x="174966" y="327824"/>
                              <a:pt x="166681" y="317467"/>
                            </a:cubicBezTo>
                            <a:cubicBezTo>
                              <a:pt x="113092" y="250480"/>
                              <a:pt x="168687" y="295359"/>
                              <a:pt x="96342" y="247129"/>
                            </a:cubicBezTo>
                            <a:cubicBezTo>
                              <a:pt x="86964" y="233061"/>
                              <a:pt x="81409" y="215488"/>
                              <a:pt x="68207" y="204926"/>
                            </a:cubicBezTo>
                            <a:cubicBezTo>
                              <a:pt x="0" y="150360"/>
                              <a:pt x="42630" y="240735"/>
                              <a:pt x="11936" y="148655"/>
                            </a:cubicBezTo>
                            <a:cubicBezTo>
                              <a:pt x="16625" y="134587"/>
                              <a:pt x="18803" y="119415"/>
                              <a:pt x="26004" y="106452"/>
                            </a:cubicBezTo>
                            <a:cubicBezTo>
                              <a:pt x="42426" y="76893"/>
                              <a:pt x="86964" y="12667"/>
                              <a:pt x="110410" y="7978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12" name="Freeform 1911"/>
                      <p:cNvSpPr/>
                      <p:nvPr/>
                    </p:nvSpPr>
                    <p:spPr>
                      <a:xfrm>
                        <a:off x="5211553" y="2391508"/>
                        <a:ext cx="302982" cy="284639"/>
                      </a:xfrm>
                      <a:custGeom>
                        <a:avLst/>
                        <a:gdLst>
                          <a:gd name="connsiteX0" fmla="*/ 302982 w 302982"/>
                          <a:gd name="connsiteY0" fmla="*/ 196947 h 284639"/>
                          <a:gd name="connsiteX1" fmla="*/ 260779 w 302982"/>
                          <a:gd name="connsiteY1" fmla="*/ 225083 h 284639"/>
                          <a:gd name="connsiteX2" fmla="*/ 148238 w 302982"/>
                          <a:gd name="connsiteY2" fmla="*/ 239150 h 284639"/>
                          <a:gd name="connsiteX3" fmla="*/ 49764 w 302982"/>
                          <a:gd name="connsiteY3" fmla="*/ 253218 h 284639"/>
                          <a:gd name="connsiteX4" fmla="*/ 7561 w 302982"/>
                          <a:gd name="connsiteY4" fmla="*/ 267286 h 284639"/>
                          <a:gd name="connsiteX5" fmla="*/ 35696 w 302982"/>
                          <a:gd name="connsiteY5" fmla="*/ 225083 h 284639"/>
                          <a:gd name="connsiteX6" fmla="*/ 91967 w 302982"/>
                          <a:gd name="connsiteY6" fmla="*/ 154744 h 284639"/>
                          <a:gd name="connsiteX7" fmla="*/ 106035 w 302982"/>
                          <a:gd name="connsiteY7" fmla="*/ 98474 h 284639"/>
                          <a:gd name="connsiteX8" fmla="*/ 134170 w 302982"/>
                          <a:gd name="connsiteY8" fmla="*/ 70338 h 284639"/>
                          <a:gd name="connsiteX9" fmla="*/ 134170 w 302982"/>
                          <a:gd name="connsiteY9" fmla="*/ 0 h 2846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02982" h="284639">
                            <a:moveTo>
                              <a:pt x="302982" y="196947"/>
                            </a:moveTo>
                            <a:cubicBezTo>
                              <a:pt x="288914" y="206326"/>
                              <a:pt x="277091" y="220634"/>
                              <a:pt x="260779" y="225083"/>
                            </a:cubicBezTo>
                            <a:cubicBezTo>
                              <a:pt x="224306" y="235030"/>
                              <a:pt x="185712" y="234154"/>
                              <a:pt x="148238" y="239150"/>
                            </a:cubicBezTo>
                            <a:lnTo>
                              <a:pt x="49764" y="253218"/>
                            </a:lnTo>
                            <a:cubicBezTo>
                              <a:pt x="35696" y="257907"/>
                              <a:pt x="14193" y="280549"/>
                              <a:pt x="7561" y="267286"/>
                            </a:cubicBezTo>
                            <a:cubicBezTo>
                              <a:pt x="0" y="252164"/>
                              <a:pt x="25134" y="238285"/>
                              <a:pt x="35696" y="225083"/>
                            </a:cubicBezTo>
                            <a:cubicBezTo>
                              <a:pt x="115877" y="124856"/>
                              <a:pt x="5372" y="284639"/>
                              <a:pt x="91967" y="154744"/>
                            </a:cubicBezTo>
                            <a:cubicBezTo>
                              <a:pt x="96656" y="135987"/>
                              <a:pt x="97389" y="115767"/>
                              <a:pt x="106035" y="98474"/>
                            </a:cubicBezTo>
                            <a:cubicBezTo>
                              <a:pt x="111966" y="86611"/>
                              <a:pt x="130526" y="83091"/>
                              <a:pt x="134170" y="70338"/>
                            </a:cubicBezTo>
                            <a:cubicBezTo>
                              <a:pt x="140611" y="47794"/>
                              <a:pt x="134170" y="23446"/>
                              <a:pt x="134170" y="0"/>
                            </a:cubicBezTo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13" name="Freeform 1912"/>
                      <p:cNvSpPr/>
                      <p:nvPr/>
                    </p:nvSpPr>
                    <p:spPr>
                      <a:xfrm>
                        <a:off x="1737077" y="1505243"/>
                        <a:ext cx="3735255" cy="2025748"/>
                      </a:xfrm>
                      <a:custGeom>
                        <a:avLst/>
                        <a:gdLst>
                          <a:gd name="connsiteX0" fmla="*/ 3721188 w 3735255"/>
                          <a:gd name="connsiteY0" fmla="*/ 689317 h 2025748"/>
                          <a:gd name="connsiteX1" fmla="*/ 3735255 w 3735255"/>
                          <a:gd name="connsiteY1" fmla="*/ 647114 h 2025748"/>
                          <a:gd name="connsiteX2" fmla="*/ 3721188 w 3735255"/>
                          <a:gd name="connsiteY2" fmla="*/ 604911 h 2025748"/>
                          <a:gd name="connsiteX3" fmla="*/ 3707120 w 3735255"/>
                          <a:gd name="connsiteY3" fmla="*/ 534572 h 2025748"/>
                          <a:gd name="connsiteX4" fmla="*/ 3678985 w 3735255"/>
                          <a:gd name="connsiteY4" fmla="*/ 450166 h 2025748"/>
                          <a:gd name="connsiteX5" fmla="*/ 3664917 w 3735255"/>
                          <a:gd name="connsiteY5" fmla="*/ 393895 h 2025748"/>
                          <a:gd name="connsiteX6" fmla="*/ 3636781 w 3735255"/>
                          <a:gd name="connsiteY6" fmla="*/ 309489 h 2025748"/>
                          <a:gd name="connsiteX7" fmla="*/ 3608646 w 3735255"/>
                          <a:gd name="connsiteY7" fmla="*/ 182880 h 2025748"/>
                          <a:gd name="connsiteX8" fmla="*/ 3580511 w 3735255"/>
                          <a:gd name="connsiteY8" fmla="*/ 140677 h 2025748"/>
                          <a:gd name="connsiteX9" fmla="*/ 3566443 w 3735255"/>
                          <a:gd name="connsiteY9" fmla="*/ 98474 h 2025748"/>
                          <a:gd name="connsiteX10" fmla="*/ 3510172 w 3735255"/>
                          <a:gd name="connsiteY10" fmla="*/ 28135 h 2025748"/>
                          <a:gd name="connsiteX11" fmla="*/ 3425766 w 3735255"/>
                          <a:gd name="connsiteY11" fmla="*/ 0 h 2025748"/>
                          <a:gd name="connsiteX12" fmla="*/ 3271021 w 3735255"/>
                          <a:gd name="connsiteY12" fmla="*/ 14068 h 2025748"/>
                          <a:gd name="connsiteX13" fmla="*/ 3186615 w 3735255"/>
                          <a:gd name="connsiteY13" fmla="*/ 42203 h 2025748"/>
                          <a:gd name="connsiteX14" fmla="*/ 3144412 w 3735255"/>
                          <a:gd name="connsiteY14" fmla="*/ 56271 h 2025748"/>
                          <a:gd name="connsiteX15" fmla="*/ 3074074 w 3735255"/>
                          <a:gd name="connsiteY15" fmla="*/ 112542 h 2025748"/>
                          <a:gd name="connsiteX16" fmla="*/ 3060006 w 3735255"/>
                          <a:gd name="connsiteY16" fmla="*/ 168812 h 2025748"/>
                          <a:gd name="connsiteX17" fmla="*/ 3031871 w 3735255"/>
                          <a:gd name="connsiteY17" fmla="*/ 196948 h 2025748"/>
                          <a:gd name="connsiteX18" fmla="*/ 3017803 w 3735255"/>
                          <a:gd name="connsiteY18" fmla="*/ 253219 h 2025748"/>
                          <a:gd name="connsiteX19" fmla="*/ 2989668 w 3735255"/>
                          <a:gd name="connsiteY19" fmla="*/ 295422 h 2025748"/>
                          <a:gd name="connsiteX20" fmla="*/ 2975600 w 3735255"/>
                          <a:gd name="connsiteY20" fmla="*/ 337625 h 2025748"/>
                          <a:gd name="connsiteX21" fmla="*/ 2919329 w 3735255"/>
                          <a:gd name="connsiteY21" fmla="*/ 422031 h 2025748"/>
                          <a:gd name="connsiteX22" fmla="*/ 2905261 w 3735255"/>
                          <a:gd name="connsiteY22" fmla="*/ 464234 h 2025748"/>
                          <a:gd name="connsiteX23" fmla="*/ 2848991 w 3735255"/>
                          <a:gd name="connsiteY23" fmla="*/ 562708 h 2025748"/>
                          <a:gd name="connsiteX24" fmla="*/ 2820855 w 3735255"/>
                          <a:gd name="connsiteY24" fmla="*/ 590843 h 2025748"/>
                          <a:gd name="connsiteX25" fmla="*/ 2806788 w 3735255"/>
                          <a:gd name="connsiteY25" fmla="*/ 633046 h 2025748"/>
                          <a:gd name="connsiteX26" fmla="*/ 2694246 w 3735255"/>
                          <a:gd name="connsiteY26" fmla="*/ 633046 h 2025748"/>
                          <a:gd name="connsiteX27" fmla="*/ 2609840 w 3735255"/>
                          <a:gd name="connsiteY27" fmla="*/ 604911 h 2025748"/>
                          <a:gd name="connsiteX28" fmla="*/ 2567637 w 3735255"/>
                          <a:gd name="connsiteY28" fmla="*/ 590843 h 2025748"/>
                          <a:gd name="connsiteX29" fmla="*/ 2469163 w 3735255"/>
                          <a:gd name="connsiteY29" fmla="*/ 562708 h 2025748"/>
                          <a:gd name="connsiteX30" fmla="*/ 1878320 w 3735255"/>
                          <a:gd name="connsiteY30" fmla="*/ 576775 h 2025748"/>
                          <a:gd name="connsiteX31" fmla="*/ 1793914 w 3735255"/>
                          <a:gd name="connsiteY31" fmla="*/ 590843 h 2025748"/>
                          <a:gd name="connsiteX32" fmla="*/ 1751711 w 3735255"/>
                          <a:gd name="connsiteY32" fmla="*/ 618979 h 2025748"/>
                          <a:gd name="connsiteX33" fmla="*/ 1695440 w 3735255"/>
                          <a:gd name="connsiteY33" fmla="*/ 633046 h 2025748"/>
                          <a:gd name="connsiteX34" fmla="*/ 1611034 w 3735255"/>
                          <a:gd name="connsiteY34" fmla="*/ 661182 h 2025748"/>
                          <a:gd name="connsiteX35" fmla="*/ 1540695 w 3735255"/>
                          <a:gd name="connsiteY35" fmla="*/ 675249 h 2025748"/>
                          <a:gd name="connsiteX36" fmla="*/ 1456289 w 3735255"/>
                          <a:gd name="connsiteY36" fmla="*/ 703385 h 2025748"/>
                          <a:gd name="connsiteX37" fmla="*/ 1414086 w 3735255"/>
                          <a:gd name="connsiteY37" fmla="*/ 717452 h 2025748"/>
                          <a:gd name="connsiteX38" fmla="*/ 1343748 w 3735255"/>
                          <a:gd name="connsiteY38" fmla="*/ 759655 h 2025748"/>
                          <a:gd name="connsiteX39" fmla="*/ 1273409 w 3735255"/>
                          <a:gd name="connsiteY39" fmla="*/ 815926 h 2025748"/>
                          <a:gd name="connsiteX40" fmla="*/ 1189003 w 3735255"/>
                          <a:gd name="connsiteY40" fmla="*/ 872197 h 2025748"/>
                          <a:gd name="connsiteX41" fmla="*/ 1146800 w 3735255"/>
                          <a:gd name="connsiteY41" fmla="*/ 900332 h 2025748"/>
                          <a:gd name="connsiteX42" fmla="*/ 1118665 w 3735255"/>
                          <a:gd name="connsiteY42" fmla="*/ 942535 h 2025748"/>
                          <a:gd name="connsiteX43" fmla="*/ 1090529 w 3735255"/>
                          <a:gd name="connsiteY43" fmla="*/ 970671 h 2025748"/>
                          <a:gd name="connsiteX44" fmla="*/ 1034258 w 3735255"/>
                          <a:gd name="connsiteY44" fmla="*/ 1055077 h 2025748"/>
                          <a:gd name="connsiteX45" fmla="*/ 992055 w 3735255"/>
                          <a:gd name="connsiteY45" fmla="*/ 1097280 h 2025748"/>
                          <a:gd name="connsiteX46" fmla="*/ 963920 w 3735255"/>
                          <a:gd name="connsiteY46" fmla="*/ 1139483 h 2025748"/>
                          <a:gd name="connsiteX47" fmla="*/ 907649 w 3735255"/>
                          <a:gd name="connsiteY47" fmla="*/ 1195754 h 2025748"/>
                          <a:gd name="connsiteX48" fmla="*/ 823243 w 3735255"/>
                          <a:gd name="connsiteY48" fmla="*/ 1294228 h 2025748"/>
                          <a:gd name="connsiteX49" fmla="*/ 781040 w 3735255"/>
                          <a:gd name="connsiteY49" fmla="*/ 1336431 h 2025748"/>
                          <a:gd name="connsiteX50" fmla="*/ 682566 w 3735255"/>
                          <a:gd name="connsiteY50" fmla="*/ 1378634 h 2025748"/>
                          <a:gd name="connsiteX51" fmla="*/ 598160 w 3735255"/>
                          <a:gd name="connsiteY51" fmla="*/ 1448972 h 2025748"/>
                          <a:gd name="connsiteX52" fmla="*/ 499686 w 3735255"/>
                          <a:gd name="connsiteY52" fmla="*/ 1505243 h 2025748"/>
                          <a:gd name="connsiteX53" fmla="*/ 415280 w 3735255"/>
                          <a:gd name="connsiteY53" fmla="*/ 1547446 h 2025748"/>
                          <a:gd name="connsiteX54" fmla="*/ 330874 w 3735255"/>
                          <a:gd name="connsiteY54" fmla="*/ 1575582 h 2025748"/>
                          <a:gd name="connsiteX55" fmla="*/ 260535 w 3735255"/>
                          <a:gd name="connsiteY55" fmla="*/ 1589649 h 2025748"/>
                          <a:gd name="connsiteX56" fmla="*/ 204265 w 3735255"/>
                          <a:gd name="connsiteY56" fmla="*/ 1603717 h 2025748"/>
                          <a:gd name="connsiteX57" fmla="*/ 7317 w 3735255"/>
                          <a:gd name="connsiteY57" fmla="*/ 1645920 h 2025748"/>
                          <a:gd name="connsiteX58" fmla="*/ 91723 w 3735255"/>
                          <a:gd name="connsiteY58" fmla="*/ 1659988 h 2025748"/>
                          <a:gd name="connsiteX59" fmla="*/ 218332 w 3735255"/>
                          <a:gd name="connsiteY59" fmla="*/ 1674055 h 2025748"/>
                          <a:gd name="connsiteX60" fmla="*/ 302738 w 3735255"/>
                          <a:gd name="connsiteY60" fmla="*/ 1702191 h 2025748"/>
                          <a:gd name="connsiteX61" fmla="*/ 471551 w 3735255"/>
                          <a:gd name="connsiteY61" fmla="*/ 1716259 h 2025748"/>
                          <a:gd name="connsiteX62" fmla="*/ 612228 w 3735255"/>
                          <a:gd name="connsiteY62" fmla="*/ 1744394 h 2025748"/>
                          <a:gd name="connsiteX63" fmla="*/ 766972 w 3735255"/>
                          <a:gd name="connsiteY63" fmla="*/ 1786597 h 2025748"/>
                          <a:gd name="connsiteX64" fmla="*/ 809175 w 3735255"/>
                          <a:gd name="connsiteY64" fmla="*/ 1800665 h 2025748"/>
                          <a:gd name="connsiteX65" fmla="*/ 865446 w 3735255"/>
                          <a:gd name="connsiteY65" fmla="*/ 1814732 h 2025748"/>
                          <a:gd name="connsiteX66" fmla="*/ 921717 w 3735255"/>
                          <a:gd name="connsiteY66" fmla="*/ 1842868 h 2025748"/>
                          <a:gd name="connsiteX67" fmla="*/ 1034258 w 3735255"/>
                          <a:gd name="connsiteY67" fmla="*/ 1871003 h 2025748"/>
                          <a:gd name="connsiteX68" fmla="*/ 1076461 w 3735255"/>
                          <a:gd name="connsiteY68" fmla="*/ 1885071 h 2025748"/>
                          <a:gd name="connsiteX69" fmla="*/ 1160868 w 3735255"/>
                          <a:gd name="connsiteY69" fmla="*/ 1899139 h 2025748"/>
                          <a:gd name="connsiteX70" fmla="*/ 1217138 w 3735255"/>
                          <a:gd name="connsiteY70" fmla="*/ 1913206 h 2025748"/>
                          <a:gd name="connsiteX71" fmla="*/ 1287477 w 3735255"/>
                          <a:gd name="connsiteY71" fmla="*/ 1927274 h 2025748"/>
                          <a:gd name="connsiteX72" fmla="*/ 1329680 w 3735255"/>
                          <a:gd name="connsiteY72" fmla="*/ 1941342 h 2025748"/>
                          <a:gd name="connsiteX73" fmla="*/ 1611034 w 3735255"/>
                          <a:gd name="connsiteY73" fmla="*/ 1969477 h 2025748"/>
                          <a:gd name="connsiteX74" fmla="*/ 1962726 w 3735255"/>
                          <a:gd name="connsiteY74" fmla="*/ 1997612 h 2025748"/>
                          <a:gd name="connsiteX75" fmla="*/ 2047132 w 3735255"/>
                          <a:gd name="connsiteY75" fmla="*/ 2011680 h 2025748"/>
                          <a:gd name="connsiteX76" fmla="*/ 2159674 w 3735255"/>
                          <a:gd name="connsiteY76" fmla="*/ 2025748 h 2025748"/>
                          <a:gd name="connsiteX77" fmla="*/ 2342554 w 3735255"/>
                          <a:gd name="connsiteY77" fmla="*/ 2011680 h 2025748"/>
                          <a:gd name="connsiteX78" fmla="*/ 2384757 w 3735255"/>
                          <a:gd name="connsiteY78" fmla="*/ 1997612 h 2025748"/>
                          <a:gd name="connsiteX79" fmla="*/ 2441028 w 3735255"/>
                          <a:gd name="connsiteY79" fmla="*/ 1983545 h 2025748"/>
                          <a:gd name="connsiteX80" fmla="*/ 2511366 w 3735255"/>
                          <a:gd name="connsiteY80" fmla="*/ 1969477 h 2025748"/>
                          <a:gd name="connsiteX81" fmla="*/ 2652043 w 3735255"/>
                          <a:gd name="connsiteY81" fmla="*/ 1927274 h 2025748"/>
                          <a:gd name="connsiteX82" fmla="*/ 2736449 w 3735255"/>
                          <a:gd name="connsiteY82" fmla="*/ 1913206 h 2025748"/>
                          <a:gd name="connsiteX83" fmla="*/ 2778652 w 3735255"/>
                          <a:gd name="connsiteY83" fmla="*/ 1885071 h 2025748"/>
                          <a:gd name="connsiteX84" fmla="*/ 2806788 w 3735255"/>
                          <a:gd name="connsiteY84" fmla="*/ 1856935 h 2025748"/>
                          <a:gd name="connsiteX85" fmla="*/ 2891194 w 3735255"/>
                          <a:gd name="connsiteY85" fmla="*/ 1828800 h 2025748"/>
                          <a:gd name="connsiteX86" fmla="*/ 2975600 w 3735255"/>
                          <a:gd name="connsiteY86" fmla="*/ 1786597 h 2025748"/>
                          <a:gd name="connsiteX87" fmla="*/ 3045938 w 3735255"/>
                          <a:gd name="connsiteY87" fmla="*/ 1730326 h 2025748"/>
                          <a:gd name="connsiteX88" fmla="*/ 3102209 w 3735255"/>
                          <a:gd name="connsiteY88" fmla="*/ 1702191 h 2025748"/>
                          <a:gd name="connsiteX89" fmla="*/ 3116277 w 3735255"/>
                          <a:gd name="connsiteY89" fmla="*/ 1659988 h 2025748"/>
                          <a:gd name="connsiteX90" fmla="*/ 3144412 w 3735255"/>
                          <a:gd name="connsiteY90" fmla="*/ 1631852 h 2025748"/>
                          <a:gd name="connsiteX91" fmla="*/ 3172548 w 3735255"/>
                          <a:gd name="connsiteY91" fmla="*/ 1420837 h 2025748"/>
                          <a:gd name="connsiteX92" fmla="*/ 3186615 w 3735255"/>
                          <a:gd name="connsiteY92" fmla="*/ 1378634 h 2025748"/>
                          <a:gd name="connsiteX93" fmla="*/ 3200683 w 3735255"/>
                          <a:gd name="connsiteY93" fmla="*/ 1322363 h 2025748"/>
                          <a:gd name="connsiteX94" fmla="*/ 3256954 w 3735255"/>
                          <a:gd name="connsiteY94" fmla="*/ 1237957 h 2025748"/>
                          <a:gd name="connsiteX95" fmla="*/ 3327292 w 3735255"/>
                          <a:gd name="connsiteY95" fmla="*/ 1167619 h 2025748"/>
                          <a:gd name="connsiteX96" fmla="*/ 3467969 w 3735255"/>
                          <a:gd name="connsiteY96" fmla="*/ 1153551 h 2025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</a:cxnLst>
                        <a:rect l="l" t="t" r="r" b="b"/>
                        <a:pathLst>
                          <a:path w="3735255" h="2025748">
                            <a:moveTo>
                              <a:pt x="3721188" y="689317"/>
                            </a:moveTo>
                            <a:cubicBezTo>
                              <a:pt x="3725877" y="675249"/>
                              <a:pt x="3735255" y="661943"/>
                              <a:pt x="3735255" y="647114"/>
                            </a:cubicBezTo>
                            <a:cubicBezTo>
                              <a:pt x="3735255" y="632285"/>
                              <a:pt x="3724784" y="619297"/>
                              <a:pt x="3721188" y="604911"/>
                            </a:cubicBezTo>
                            <a:cubicBezTo>
                              <a:pt x="3715389" y="581714"/>
                              <a:pt x="3713411" y="557640"/>
                              <a:pt x="3707120" y="534572"/>
                            </a:cubicBezTo>
                            <a:cubicBezTo>
                              <a:pt x="3699317" y="505960"/>
                              <a:pt x="3686178" y="478938"/>
                              <a:pt x="3678985" y="450166"/>
                            </a:cubicBezTo>
                            <a:cubicBezTo>
                              <a:pt x="3674296" y="431409"/>
                              <a:pt x="3670473" y="412414"/>
                              <a:pt x="3664917" y="393895"/>
                            </a:cubicBezTo>
                            <a:cubicBezTo>
                              <a:pt x="3656395" y="365488"/>
                              <a:pt x="3642597" y="338570"/>
                              <a:pt x="3636781" y="309489"/>
                            </a:cubicBezTo>
                            <a:cubicBezTo>
                              <a:pt x="3634276" y="296965"/>
                              <a:pt x="3616098" y="200267"/>
                              <a:pt x="3608646" y="182880"/>
                            </a:cubicBezTo>
                            <a:cubicBezTo>
                              <a:pt x="3601986" y="167340"/>
                              <a:pt x="3588072" y="155799"/>
                              <a:pt x="3580511" y="140677"/>
                            </a:cubicBezTo>
                            <a:cubicBezTo>
                              <a:pt x="3573879" y="127414"/>
                              <a:pt x="3573075" y="111737"/>
                              <a:pt x="3566443" y="98474"/>
                            </a:cubicBezTo>
                            <a:cubicBezTo>
                              <a:pt x="3559816" y="85220"/>
                              <a:pt x="3527619" y="36858"/>
                              <a:pt x="3510172" y="28135"/>
                            </a:cubicBezTo>
                            <a:cubicBezTo>
                              <a:pt x="3483646" y="14872"/>
                              <a:pt x="3425766" y="0"/>
                              <a:pt x="3425766" y="0"/>
                            </a:cubicBezTo>
                            <a:cubicBezTo>
                              <a:pt x="3374184" y="4689"/>
                              <a:pt x="3322027" y="5067"/>
                              <a:pt x="3271021" y="14068"/>
                            </a:cubicBezTo>
                            <a:cubicBezTo>
                              <a:pt x="3241815" y="19222"/>
                              <a:pt x="3214750" y="32825"/>
                              <a:pt x="3186615" y="42203"/>
                            </a:cubicBezTo>
                            <a:cubicBezTo>
                              <a:pt x="3172547" y="46892"/>
                              <a:pt x="3156750" y="48046"/>
                              <a:pt x="3144412" y="56271"/>
                            </a:cubicBezTo>
                            <a:cubicBezTo>
                              <a:pt x="3091173" y="91763"/>
                              <a:pt x="3114164" y="72451"/>
                              <a:pt x="3074074" y="112542"/>
                            </a:cubicBezTo>
                            <a:cubicBezTo>
                              <a:pt x="3069385" y="131299"/>
                              <a:pt x="3068652" y="151519"/>
                              <a:pt x="3060006" y="168812"/>
                            </a:cubicBezTo>
                            <a:cubicBezTo>
                              <a:pt x="3054075" y="180675"/>
                              <a:pt x="3037802" y="185085"/>
                              <a:pt x="3031871" y="196948"/>
                            </a:cubicBezTo>
                            <a:cubicBezTo>
                              <a:pt x="3023225" y="214241"/>
                              <a:pt x="3025419" y="235448"/>
                              <a:pt x="3017803" y="253219"/>
                            </a:cubicBezTo>
                            <a:cubicBezTo>
                              <a:pt x="3011143" y="268759"/>
                              <a:pt x="2997229" y="280300"/>
                              <a:pt x="2989668" y="295422"/>
                            </a:cubicBezTo>
                            <a:cubicBezTo>
                              <a:pt x="2983036" y="308685"/>
                              <a:pt x="2982801" y="324662"/>
                              <a:pt x="2975600" y="337625"/>
                            </a:cubicBezTo>
                            <a:cubicBezTo>
                              <a:pt x="2959178" y="367184"/>
                              <a:pt x="2930022" y="389952"/>
                              <a:pt x="2919329" y="422031"/>
                            </a:cubicBezTo>
                            <a:cubicBezTo>
                              <a:pt x="2914640" y="436099"/>
                              <a:pt x="2911102" y="450604"/>
                              <a:pt x="2905261" y="464234"/>
                            </a:cubicBezTo>
                            <a:cubicBezTo>
                              <a:pt x="2891931" y="495337"/>
                              <a:pt x="2870726" y="535539"/>
                              <a:pt x="2848991" y="562708"/>
                            </a:cubicBezTo>
                            <a:cubicBezTo>
                              <a:pt x="2840705" y="573065"/>
                              <a:pt x="2830234" y="581465"/>
                              <a:pt x="2820855" y="590843"/>
                            </a:cubicBezTo>
                            <a:cubicBezTo>
                              <a:pt x="2816166" y="604911"/>
                              <a:pt x="2818367" y="623783"/>
                              <a:pt x="2806788" y="633046"/>
                            </a:cubicBezTo>
                            <a:cubicBezTo>
                              <a:pt x="2772684" y="660329"/>
                              <a:pt x="2728350" y="643277"/>
                              <a:pt x="2694246" y="633046"/>
                            </a:cubicBezTo>
                            <a:cubicBezTo>
                              <a:pt x="2665840" y="624524"/>
                              <a:pt x="2637975" y="614289"/>
                              <a:pt x="2609840" y="604911"/>
                            </a:cubicBezTo>
                            <a:cubicBezTo>
                              <a:pt x="2595772" y="600222"/>
                              <a:pt x="2582023" y="594440"/>
                              <a:pt x="2567637" y="590843"/>
                            </a:cubicBezTo>
                            <a:cubicBezTo>
                              <a:pt x="2496980" y="573178"/>
                              <a:pt x="2529708" y="582889"/>
                              <a:pt x="2469163" y="562708"/>
                            </a:cubicBezTo>
                            <a:lnTo>
                              <a:pt x="1878320" y="576775"/>
                            </a:lnTo>
                            <a:cubicBezTo>
                              <a:pt x="1849821" y="577962"/>
                              <a:pt x="1820974" y="581823"/>
                              <a:pt x="1793914" y="590843"/>
                            </a:cubicBezTo>
                            <a:cubicBezTo>
                              <a:pt x="1777874" y="596190"/>
                              <a:pt x="1767251" y="612319"/>
                              <a:pt x="1751711" y="618979"/>
                            </a:cubicBezTo>
                            <a:cubicBezTo>
                              <a:pt x="1733940" y="626595"/>
                              <a:pt x="1713959" y="627490"/>
                              <a:pt x="1695440" y="633046"/>
                            </a:cubicBezTo>
                            <a:cubicBezTo>
                              <a:pt x="1667033" y="641568"/>
                              <a:pt x="1640115" y="655366"/>
                              <a:pt x="1611034" y="661182"/>
                            </a:cubicBezTo>
                            <a:cubicBezTo>
                              <a:pt x="1587588" y="665871"/>
                              <a:pt x="1563763" y="668958"/>
                              <a:pt x="1540695" y="675249"/>
                            </a:cubicBezTo>
                            <a:cubicBezTo>
                              <a:pt x="1512083" y="683052"/>
                              <a:pt x="1484424" y="694007"/>
                              <a:pt x="1456289" y="703385"/>
                            </a:cubicBezTo>
                            <a:lnTo>
                              <a:pt x="1414086" y="717452"/>
                            </a:lnTo>
                            <a:cubicBezTo>
                              <a:pt x="1359131" y="772409"/>
                              <a:pt x="1416796" y="723131"/>
                              <a:pt x="1343748" y="759655"/>
                            </a:cubicBezTo>
                            <a:cubicBezTo>
                              <a:pt x="1274904" y="794077"/>
                              <a:pt x="1325742" y="776676"/>
                              <a:pt x="1273409" y="815926"/>
                            </a:cubicBezTo>
                            <a:cubicBezTo>
                              <a:pt x="1246357" y="836215"/>
                              <a:pt x="1217138" y="853440"/>
                              <a:pt x="1189003" y="872197"/>
                            </a:cubicBezTo>
                            <a:lnTo>
                              <a:pt x="1146800" y="900332"/>
                            </a:lnTo>
                            <a:cubicBezTo>
                              <a:pt x="1137422" y="914400"/>
                              <a:pt x="1129227" y="929333"/>
                              <a:pt x="1118665" y="942535"/>
                            </a:cubicBezTo>
                            <a:cubicBezTo>
                              <a:pt x="1110379" y="952892"/>
                              <a:pt x="1098487" y="960060"/>
                              <a:pt x="1090529" y="970671"/>
                            </a:cubicBezTo>
                            <a:cubicBezTo>
                              <a:pt x="1070240" y="997723"/>
                              <a:pt x="1058168" y="1031167"/>
                              <a:pt x="1034258" y="1055077"/>
                            </a:cubicBezTo>
                            <a:cubicBezTo>
                              <a:pt x="1020190" y="1069145"/>
                              <a:pt x="1004791" y="1081996"/>
                              <a:pt x="992055" y="1097280"/>
                            </a:cubicBezTo>
                            <a:cubicBezTo>
                              <a:pt x="981231" y="1110268"/>
                              <a:pt x="974923" y="1126646"/>
                              <a:pt x="963920" y="1139483"/>
                            </a:cubicBezTo>
                            <a:cubicBezTo>
                              <a:pt x="946657" y="1159623"/>
                              <a:pt x="922363" y="1173683"/>
                              <a:pt x="907649" y="1195754"/>
                            </a:cubicBezTo>
                            <a:cubicBezTo>
                              <a:pt x="864800" y="1260028"/>
                              <a:pt x="891469" y="1226002"/>
                              <a:pt x="823243" y="1294228"/>
                            </a:cubicBezTo>
                            <a:cubicBezTo>
                              <a:pt x="809175" y="1308296"/>
                              <a:pt x="798834" y="1327534"/>
                              <a:pt x="781040" y="1336431"/>
                            </a:cubicBezTo>
                            <a:cubicBezTo>
                              <a:pt x="711506" y="1371197"/>
                              <a:pt x="744664" y="1357934"/>
                              <a:pt x="682566" y="1378634"/>
                            </a:cubicBezTo>
                            <a:cubicBezTo>
                              <a:pt x="580516" y="1514701"/>
                              <a:pt x="694829" y="1384527"/>
                              <a:pt x="598160" y="1448972"/>
                            </a:cubicBezTo>
                            <a:cubicBezTo>
                              <a:pt x="497584" y="1516022"/>
                              <a:pt x="618700" y="1475489"/>
                              <a:pt x="499686" y="1505243"/>
                            </a:cubicBezTo>
                            <a:cubicBezTo>
                              <a:pt x="454491" y="1550439"/>
                              <a:pt x="489358" y="1525223"/>
                              <a:pt x="415280" y="1547446"/>
                            </a:cubicBezTo>
                            <a:cubicBezTo>
                              <a:pt x="386873" y="1555968"/>
                              <a:pt x="359955" y="1569766"/>
                              <a:pt x="330874" y="1575582"/>
                            </a:cubicBezTo>
                            <a:cubicBezTo>
                              <a:pt x="307428" y="1580271"/>
                              <a:pt x="283876" y="1584462"/>
                              <a:pt x="260535" y="1589649"/>
                            </a:cubicBezTo>
                            <a:cubicBezTo>
                              <a:pt x="241661" y="1593843"/>
                              <a:pt x="223224" y="1599925"/>
                              <a:pt x="204265" y="1603717"/>
                            </a:cubicBezTo>
                            <a:cubicBezTo>
                              <a:pt x="0" y="1644571"/>
                              <a:pt x="258308" y="1583173"/>
                              <a:pt x="7317" y="1645920"/>
                            </a:cubicBezTo>
                            <a:cubicBezTo>
                              <a:pt x="35452" y="1650609"/>
                              <a:pt x="63450" y="1656218"/>
                              <a:pt x="91723" y="1659988"/>
                            </a:cubicBezTo>
                            <a:cubicBezTo>
                              <a:pt x="133813" y="1665600"/>
                              <a:pt x="176694" y="1665727"/>
                              <a:pt x="218332" y="1674055"/>
                            </a:cubicBezTo>
                            <a:cubicBezTo>
                              <a:pt x="247413" y="1679871"/>
                              <a:pt x="273484" y="1697315"/>
                              <a:pt x="302738" y="1702191"/>
                            </a:cubicBezTo>
                            <a:cubicBezTo>
                              <a:pt x="358436" y="1711474"/>
                              <a:pt x="415280" y="1711570"/>
                              <a:pt x="471551" y="1716259"/>
                            </a:cubicBezTo>
                            <a:cubicBezTo>
                              <a:pt x="518443" y="1725637"/>
                              <a:pt x="566861" y="1729272"/>
                              <a:pt x="612228" y="1744394"/>
                            </a:cubicBezTo>
                            <a:cubicBezTo>
                              <a:pt x="793317" y="1804756"/>
                              <a:pt x="607892" y="1746826"/>
                              <a:pt x="766972" y="1786597"/>
                            </a:cubicBezTo>
                            <a:cubicBezTo>
                              <a:pt x="781358" y="1790194"/>
                              <a:pt x="794917" y="1796591"/>
                              <a:pt x="809175" y="1800665"/>
                            </a:cubicBezTo>
                            <a:cubicBezTo>
                              <a:pt x="827765" y="1805976"/>
                              <a:pt x="846689" y="1810043"/>
                              <a:pt x="865446" y="1814732"/>
                            </a:cubicBezTo>
                            <a:cubicBezTo>
                              <a:pt x="884203" y="1824111"/>
                              <a:pt x="902442" y="1834607"/>
                              <a:pt x="921717" y="1842868"/>
                            </a:cubicBezTo>
                            <a:cubicBezTo>
                              <a:pt x="966731" y="1862159"/>
                              <a:pt x="981424" y="1857794"/>
                              <a:pt x="1034258" y="1871003"/>
                            </a:cubicBezTo>
                            <a:cubicBezTo>
                              <a:pt x="1048644" y="1874600"/>
                              <a:pt x="1061985" y="1881854"/>
                              <a:pt x="1076461" y="1885071"/>
                            </a:cubicBezTo>
                            <a:cubicBezTo>
                              <a:pt x="1104306" y="1891259"/>
                              <a:pt x="1132898" y="1893545"/>
                              <a:pt x="1160868" y="1899139"/>
                            </a:cubicBezTo>
                            <a:cubicBezTo>
                              <a:pt x="1179826" y="1902931"/>
                              <a:pt x="1198264" y="1909012"/>
                              <a:pt x="1217138" y="1913206"/>
                            </a:cubicBezTo>
                            <a:cubicBezTo>
                              <a:pt x="1240479" y="1918393"/>
                              <a:pt x="1264280" y="1921475"/>
                              <a:pt x="1287477" y="1927274"/>
                            </a:cubicBezTo>
                            <a:cubicBezTo>
                              <a:pt x="1301863" y="1930871"/>
                              <a:pt x="1315139" y="1938434"/>
                              <a:pt x="1329680" y="1941342"/>
                            </a:cubicBezTo>
                            <a:cubicBezTo>
                              <a:pt x="1414850" y="1958376"/>
                              <a:pt x="1531229" y="1963338"/>
                              <a:pt x="1611034" y="1969477"/>
                            </a:cubicBezTo>
                            <a:cubicBezTo>
                              <a:pt x="1755825" y="2017742"/>
                              <a:pt x="1606261" y="1972151"/>
                              <a:pt x="1962726" y="1997612"/>
                            </a:cubicBezTo>
                            <a:cubicBezTo>
                              <a:pt x="1991177" y="1999644"/>
                              <a:pt x="2018895" y="2007646"/>
                              <a:pt x="2047132" y="2011680"/>
                            </a:cubicBezTo>
                            <a:cubicBezTo>
                              <a:pt x="2084558" y="2017027"/>
                              <a:pt x="2122160" y="2021059"/>
                              <a:pt x="2159674" y="2025748"/>
                            </a:cubicBezTo>
                            <a:cubicBezTo>
                              <a:pt x="2220634" y="2021059"/>
                              <a:pt x="2281886" y="2019264"/>
                              <a:pt x="2342554" y="2011680"/>
                            </a:cubicBezTo>
                            <a:cubicBezTo>
                              <a:pt x="2357268" y="2009841"/>
                              <a:pt x="2370499" y="2001686"/>
                              <a:pt x="2384757" y="1997612"/>
                            </a:cubicBezTo>
                            <a:cubicBezTo>
                              <a:pt x="2403347" y="1992301"/>
                              <a:pt x="2422154" y="1987739"/>
                              <a:pt x="2441028" y="1983545"/>
                            </a:cubicBezTo>
                            <a:cubicBezTo>
                              <a:pt x="2464369" y="1978358"/>
                              <a:pt x="2488298" y="1975768"/>
                              <a:pt x="2511366" y="1969477"/>
                            </a:cubicBezTo>
                            <a:cubicBezTo>
                              <a:pt x="2610047" y="1942564"/>
                              <a:pt x="2569652" y="1943753"/>
                              <a:pt x="2652043" y="1927274"/>
                            </a:cubicBezTo>
                            <a:cubicBezTo>
                              <a:pt x="2680013" y="1921680"/>
                              <a:pt x="2708314" y="1917895"/>
                              <a:pt x="2736449" y="1913206"/>
                            </a:cubicBezTo>
                            <a:cubicBezTo>
                              <a:pt x="2750517" y="1903828"/>
                              <a:pt x="2765450" y="1895633"/>
                              <a:pt x="2778652" y="1885071"/>
                            </a:cubicBezTo>
                            <a:cubicBezTo>
                              <a:pt x="2789009" y="1876785"/>
                              <a:pt x="2794925" y="1862867"/>
                              <a:pt x="2806788" y="1856935"/>
                            </a:cubicBezTo>
                            <a:cubicBezTo>
                              <a:pt x="2833314" y="1843672"/>
                              <a:pt x="2866518" y="1845251"/>
                              <a:pt x="2891194" y="1828800"/>
                            </a:cubicBezTo>
                            <a:cubicBezTo>
                              <a:pt x="3012142" y="1748169"/>
                              <a:pt x="2859115" y="1844840"/>
                              <a:pt x="2975600" y="1786597"/>
                            </a:cubicBezTo>
                            <a:cubicBezTo>
                              <a:pt x="3077820" y="1735487"/>
                              <a:pt x="2967424" y="1782669"/>
                              <a:pt x="3045938" y="1730326"/>
                            </a:cubicBezTo>
                            <a:cubicBezTo>
                              <a:pt x="3063387" y="1718693"/>
                              <a:pt x="3083452" y="1711569"/>
                              <a:pt x="3102209" y="1702191"/>
                            </a:cubicBezTo>
                            <a:cubicBezTo>
                              <a:pt x="3106898" y="1688123"/>
                              <a:pt x="3108648" y="1672704"/>
                              <a:pt x="3116277" y="1659988"/>
                            </a:cubicBezTo>
                            <a:cubicBezTo>
                              <a:pt x="3123101" y="1648615"/>
                              <a:pt x="3140218" y="1644435"/>
                              <a:pt x="3144412" y="1631852"/>
                            </a:cubicBezTo>
                            <a:cubicBezTo>
                              <a:pt x="3148709" y="1618960"/>
                              <a:pt x="3171604" y="1426029"/>
                              <a:pt x="3172548" y="1420837"/>
                            </a:cubicBezTo>
                            <a:cubicBezTo>
                              <a:pt x="3175201" y="1406248"/>
                              <a:pt x="3182541" y="1392892"/>
                              <a:pt x="3186615" y="1378634"/>
                            </a:cubicBezTo>
                            <a:cubicBezTo>
                              <a:pt x="3191926" y="1360044"/>
                              <a:pt x="3192036" y="1339656"/>
                              <a:pt x="3200683" y="1322363"/>
                            </a:cubicBezTo>
                            <a:cubicBezTo>
                              <a:pt x="3215805" y="1292118"/>
                              <a:pt x="3238197" y="1266092"/>
                              <a:pt x="3256954" y="1237957"/>
                            </a:cubicBezTo>
                            <a:cubicBezTo>
                              <a:pt x="3285090" y="1195753"/>
                              <a:pt x="3280399" y="1191066"/>
                              <a:pt x="3327292" y="1167619"/>
                            </a:cubicBezTo>
                            <a:cubicBezTo>
                              <a:pt x="3376189" y="1143171"/>
                              <a:pt x="3408781" y="1153551"/>
                              <a:pt x="3467969" y="1153551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14" name="Freeform 1913"/>
                      <p:cNvSpPr/>
                      <p:nvPr/>
                    </p:nvSpPr>
                    <p:spPr>
                      <a:xfrm>
                        <a:off x="184489" y="2827606"/>
                        <a:ext cx="2854133" cy="1223889"/>
                      </a:xfrm>
                      <a:custGeom>
                        <a:avLst/>
                        <a:gdLst>
                          <a:gd name="connsiteX0" fmla="*/ 2221086 w 2854133"/>
                          <a:gd name="connsiteY0" fmla="*/ 56271 h 1223889"/>
                          <a:gd name="connsiteX1" fmla="*/ 2178883 w 2854133"/>
                          <a:gd name="connsiteY1" fmla="*/ 42203 h 1223889"/>
                          <a:gd name="connsiteX2" fmla="*/ 2066342 w 2854133"/>
                          <a:gd name="connsiteY2" fmla="*/ 14068 h 1223889"/>
                          <a:gd name="connsiteX3" fmla="*/ 2024139 w 2854133"/>
                          <a:gd name="connsiteY3" fmla="*/ 0 h 1223889"/>
                          <a:gd name="connsiteX4" fmla="*/ 1799056 w 2854133"/>
                          <a:gd name="connsiteY4" fmla="*/ 14068 h 1223889"/>
                          <a:gd name="connsiteX5" fmla="*/ 1686514 w 2854133"/>
                          <a:gd name="connsiteY5" fmla="*/ 42203 h 1223889"/>
                          <a:gd name="connsiteX6" fmla="*/ 1602108 w 2854133"/>
                          <a:gd name="connsiteY6" fmla="*/ 56271 h 1223889"/>
                          <a:gd name="connsiteX7" fmla="*/ 1517702 w 2854133"/>
                          <a:gd name="connsiteY7" fmla="*/ 84406 h 1223889"/>
                          <a:gd name="connsiteX8" fmla="*/ 1475499 w 2854133"/>
                          <a:gd name="connsiteY8" fmla="*/ 98474 h 1223889"/>
                          <a:gd name="connsiteX9" fmla="*/ 1433296 w 2854133"/>
                          <a:gd name="connsiteY9" fmla="*/ 126609 h 1223889"/>
                          <a:gd name="connsiteX10" fmla="*/ 1348889 w 2854133"/>
                          <a:gd name="connsiteY10" fmla="*/ 140677 h 1223889"/>
                          <a:gd name="connsiteX11" fmla="*/ 1264483 w 2854133"/>
                          <a:gd name="connsiteY11" fmla="*/ 168812 h 1223889"/>
                          <a:gd name="connsiteX12" fmla="*/ 1222280 w 2854133"/>
                          <a:gd name="connsiteY12" fmla="*/ 182880 h 1223889"/>
                          <a:gd name="connsiteX13" fmla="*/ 1151942 w 2854133"/>
                          <a:gd name="connsiteY13" fmla="*/ 196948 h 1223889"/>
                          <a:gd name="connsiteX14" fmla="*/ 1025333 w 2854133"/>
                          <a:gd name="connsiteY14" fmla="*/ 239151 h 1223889"/>
                          <a:gd name="connsiteX15" fmla="*/ 983129 w 2854133"/>
                          <a:gd name="connsiteY15" fmla="*/ 253219 h 1223889"/>
                          <a:gd name="connsiteX16" fmla="*/ 870588 w 2854133"/>
                          <a:gd name="connsiteY16" fmla="*/ 281354 h 1223889"/>
                          <a:gd name="connsiteX17" fmla="*/ 814317 w 2854133"/>
                          <a:gd name="connsiteY17" fmla="*/ 295422 h 1223889"/>
                          <a:gd name="connsiteX18" fmla="*/ 729911 w 2854133"/>
                          <a:gd name="connsiteY18" fmla="*/ 323557 h 1223889"/>
                          <a:gd name="connsiteX19" fmla="*/ 687708 w 2854133"/>
                          <a:gd name="connsiteY19" fmla="*/ 351692 h 1223889"/>
                          <a:gd name="connsiteX20" fmla="*/ 547031 w 2854133"/>
                          <a:gd name="connsiteY20" fmla="*/ 393896 h 1223889"/>
                          <a:gd name="connsiteX21" fmla="*/ 448557 w 2854133"/>
                          <a:gd name="connsiteY21" fmla="*/ 422031 h 1223889"/>
                          <a:gd name="connsiteX22" fmla="*/ 251609 w 2854133"/>
                          <a:gd name="connsiteY22" fmla="*/ 436099 h 1223889"/>
                          <a:gd name="connsiteX23" fmla="*/ 195339 w 2854133"/>
                          <a:gd name="connsiteY23" fmla="*/ 450166 h 1223889"/>
                          <a:gd name="connsiteX24" fmla="*/ 125000 w 2854133"/>
                          <a:gd name="connsiteY24" fmla="*/ 464234 h 1223889"/>
                          <a:gd name="connsiteX25" fmla="*/ 82797 w 2854133"/>
                          <a:gd name="connsiteY25" fmla="*/ 478302 h 1223889"/>
                          <a:gd name="connsiteX26" fmla="*/ 54662 w 2854133"/>
                          <a:gd name="connsiteY26" fmla="*/ 703385 h 1223889"/>
                          <a:gd name="connsiteX27" fmla="*/ 96865 w 2854133"/>
                          <a:gd name="connsiteY27" fmla="*/ 689317 h 1223889"/>
                          <a:gd name="connsiteX28" fmla="*/ 125000 w 2854133"/>
                          <a:gd name="connsiteY28" fmla="*/ 759656 h 1223889"/>
                          <a:gd name="connsiteX29" fmla="*/ 40594 w 2854133"/>
                          <a:gd name="connsiteY29" fmla="*/ 829994 h 1223889"/>
                          <a:gd name="connsiteX30" fmla="*/ 96865 w 2854133"/>
                          <a:gd name="connsiteY30" fmla="*/ 858129 h 1223889"/>
                          <a:gd name="connsiteX31" fmla="*/ 139068 w 2854133"/>
                          <a:gd name="connsiteY31" fmla="*/ 872197 h 1223889"/>
                          <a:gd name="connsiteX32" fmla="*/ 82797 w 2854133"/>
                          <a:gd name="connsiteY32" fmla="*/ 984739 h 1223889"/>
                          <a:gd name="connsiteX33" fmla="*/ 68729 w 2854133"/>
                          <a:gd name="connsiteY33" fmla="*/ 1041009 h 1223889"/>
                          <a:gd name="connsiteX34" fmla="*/ 54662 w 2854133"/>
                          <a:gd name="connsiteY34" fmla="*/ 1083212 h 1223889"/>
                          <a:gd name="connsiteX35" fmla="*/ 96865 w 2854133"/>
                          <a:gd name="connsiteY35" fmla="*/ 1181686 h 1223889"/>
                          <a:gd name="connsiteX36" fmla="*/ 139068 w 2854133"/>
                          <a:gd name="connsiteY36" fmla="*/ 1195754 h 1223889"/>
                          <a:gd name="connsiteX37" fmla="*/ 181271 w 2854133"/>
                          <a:gd name="connsiteY37" fmla="*/ 1223889 h 1223889"/>
                          <a:gd name="connsiteX38" fmla="*/ 293813 w 2854133"/>
                          <a:gd name="connsiteY38" fmla="*/ 1209822 h 1223889"/>
                          <a:gd name="connsiteX39" fmla="*/ 378219 w 2854133"/>
                          <a:gd name="connsiteY39" fmla="*/ 1153551 h 1223889"/>
                          <a:gd name="connsiteX40" fmla="*/ 420422 w 2854133"/>
                          <a:gd name="connsiteY40" fmla="*/ 1125416 h 1223889"/>
                          <a:gd name="connsiteX41" fmla="*/ 518896 w 2854133"/>
                          <a:gd name="connsiteY41" fmla="*/ 1097280 h 1223889"/>
                          <a:gd name="connsiteX42" fmla="*/ 603302 w 2854133"/>
                          <a:gd name="connsiteY42" fmla="*/ 1041009 h 1223889"/>
                          <a:gd name="connsiteX43" fmla="*/ 715843 w 2854133"/>
                          <a:gd name="connsiteY43" fmla="*/ 1012874 h 1223889"/>
                          <a:gd name="connsiteX44" fmla="*/ 758046 w 2854133"/>
                          <a:gd name="connsiteY44" fmla="*/ 998806 h 1223889"/>
                          <a:gd name="connsiteX45" fmla="*/ 1067536 w 2854133"/>
                          <a:gd name="connsiteY45" fmla="*/ 984739 h 1223889"/>
                          <a:gd name="connsiteX46" fmla="*/ 1166009 w 2854133"/>
                          <a:gd name="connsiteY46" fmla="*/ 970671 h 1223889"/>
                          <a:gd name="connsiteX47" fmla="*/ 1545837 w 2854133"/>
                          <a:gd name="connsiteY47" fmla="*/ 942536 h 1223889"/>
                          <a:gd name="connsiteX48" fmla="*/ 1588040 w 2854133"/>
                          <a:gd name="connsiteY48" fmla="*/ 928468 h 1223889"/>
                          <a:gd name="connsiteX49" fmla="*/ 1630243 w 2854133"/>
                          <a:gd name="connsiteY49" fmla="*/ 900332 h 1223889"/>
                          <a:gd name="connsiteX50" fmla="*/ 1714649 w 2854133"/>
                          <a:gd name="connsiteY50" fmla="*/ 886265 h 1223889"/>
                          <a:gd name="connsiteX51" fmla="*/ 1897529 w 2854133"/>
                          <a:gd name="connsiteY51" fmla="*/ 844062 h 1223889"/>
                          <a:gd name="connsiteX52" fmla="*/ 1939733 w 2854133"/>
                          <a:gd name="connsiteY52" fmla="*/ 829994 h 1223889"/>
                          <a:gd name="connsiteX53" fmla="*/ 2024139 w 2854133"/>
                          <a:gd name="connsiteY53" fmla="*/ 815926 h 1223889"/>
                          <a:gd name="connsiteX54" fmla="*/ 2108545 w 2854133"/>
                          <a:gd name="connsiteY54" fmla="*/ 759656 h 1223889"/>
                          <a:gd name="connsiteX55" fmla="*/ 2235154 w 2854133"/>
                          <a:gd name="connsiteY55" fmla="*/ 717452 h 1223889"/>
                          <a:gd name="connsiteX56" fmla="*/ 2277357 w 2854133"/>
                          <a:gd name="connsiteY56" fmla="*/ 703385 h 1223889"/>
                          <a:gd name="connsiteX57" fmla="*/ 2319560 w 2854133"/>
                          <a:gd name="connsiteY57" fmla="*/ 689317 h 1223889"/>
                          <a:gd name="connsiteX58" fmla="*/ 2418034 w 2854133"/>
                          <a:gd name="connsiteY58" fmla="*/ 675249 h 1223889"/>
                          <a:gd name="connsiteX59" fmla="*/ 2502440 w 2854133"/>
                          <a:gd name="connsiteY59" fmla="*/ 647114 h 1223889"/>
                          <a:gd name="connsiteX60" fmla="*/ 2544643 w 2854133"/>
                          <a:gd name="connsiteY60" fmla="*/ 633046 h 1223889"/>
                          <a:gd name="connsiteX61" fmla="*/ 2657185 w 2854133"/>
                          <a:gd name="connsiteY61" fmla="*/ 618979 h 1223889"/>
                          <a:gd name="connsiteX62" fmla="*/ 2854133 w 2854133"/>
                          <a:gd name="connsiteY62" fmla="*/ 604911 h 12238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854133" h="1223889">
                            <a:moveTo>
                              <a:pt x="2221086" y="56271"/>
                            </a:moveTo>
                            <a:cubicBezTo>
                              <a:pt x="2207018" y="51582"/>
                              <a:pt x="2193189" y="46105"/>
                              <a:pt x="2178883" y="42203"/>
                            </a:cubicBezTo>
                            <a:cubicBezTo>
                              <a:pt x="2141577" y="32029"/>
                              <a:pt x="2103026" y="26296"/>
                              <a:pt x="2066342" y="14068"/>
                            </a:cubicBezTo>
                            <a:lnTo>
                              <a:pt x="2024139" y="0"/>
                            </a:lnTo>
                            <a:cubicBezTo>
                              <a:pt x="1949111" y="4689"/>
                              <a:pt x="1873891" y="6941"/>
                              <a:pt x="1799056" y="14068"/>
                            </a:cubicBezTo>
                            <a:cubicBezTo>
                              <a:pt x="1692663" y="24201"/>
                              <a:pt x="1764743" y="24819"/>
                              <a:pt x="1686514" y="42203"/>
                            </a:cubicBezTo>
                            <a:cubicBezTo>
                              <a:pt x="1658670" y="48391"/>
                              <a:pt x="1629780" y="49353"/>
                              <a:pt x="1602108" y="56271"/>
                            </a:cubicBezTo>
                            <a:cubicBezTo>
                              <a:pt x="1573336" y="63464"/>
                              <a:pt x="1545837" y="75028"/>
                              <a:pt x="1517702" y="84406"/>
                            </a:cubicBezTo>
                            <a:cubicBezTo>
                              <a:pt x="1503634" y="89095"/>
                              <a:pt x="1487837" y="90249"/>
                              <a:pt x="1475499" y="98474"/>
                            </a:cubicBezTo>
                            <a:cubicBezTo>
                              <a:pt x="1461431" y="107852"/>
                              <a:pt x="1449336" y="121263"/>
                              <a:pt x="1433296" y="126609"/>
                            </a:cubicBezTo>
                            <a:cubicBezTo>
                              <a:pt x="1406236" y="135629"/>
                              <a:pt x="1377025" y="135988"/>
                              <a:pt x="1348889" y="140677"/>
                            </a:cubicBezTo>
                            <a:lnTo>
                              <a:pt x="1264483" y="168812"/>
                            </a:lnTo>
                            <a:cubicBezTo>
                              <a:pt x="1250415" y="173501"/>
                              <a:pt x="1236821" y="179972"/>
                              <a:pt x="1222280" y="182880"/>
                            </a:cubicBezTo>
                            <a:cubicBezTo>
                              <a:pt x="1198834" y="187569"/>
                              <a:pt x="1175010" y="190657"/>
                              <a:pt x="1151942" y="196948"/>
                            </a:cubicBezTo>
                            <a:cubicBezTo>
                              <a:pt x="1151920" y="196954"/>
                              <a:pt x="1046445" y="232114"/>
                              <a:pt x="1025333" y="239151"/>
                            </a:cubicBezTo>
                            <a:cubicBezTo>
                              <a:pt x="1011265" y="243840"/>
                              <a:pt x="997515" y="249622"/>
                              <a:pt x="983129" y="253219"/>
                            </a:cubicBezTo>
                            <a:lnTo>
                              <a:pt x="870588" y="281354"/>
                            </a:lnTo>
                            <a:cubicBezTo>
                              <a:pt x="851831" y="286043"/>
                              <a:pt x="832659" y="289308"/>
                              <a:pt x="814317" y="295422"/>
                            </a:cubicBezTo>
                            <a:cubicBezTo>
                              <a:pt x="786182" y="304800"/>
                              <a:pt x="754587" y="307106"/>
                              <a:pt x="729911" y="323557"/>
                            </a:cubicBezTo>
                            <a:cubicBezTo>
                              <a:pt x="715843" y="332935"/>
                              <a:pt x="703158" y="344825"/>
                              <a:pt x="687708" y="351692"/>
                            </a:cubicBezTo>
                            <a:cubicBezTo>
                              <a:pt x="627534" y="378436"/>
                              <a:pt x="604318" y="377528"/>
                              <a:pt x="547031" y="393896"/>
                            </a:cubicBezTo>
                            <a:cubicBezTo>
                              <a:pt x="513085" y="403595"/>
                              <a:pt x="484532" y="418034"/>
                              <a:pt x="448557" y="422031"/>
                            </a:cubicBezTo>
                            <a:cubicBezTo>
                              <a:pt x="383143" y="429299"/>
                              <a:pt x="317258" y="431410"/>
                              <a:pt x="251609" y="436099"/>
                            </a:cubicBezTo>
                            <a:cubicBezTo>
                              <a:pt x="232852" y="440788"/>
                              <a:pt x="214213" y="445972"/>
                              <a:pt x="195339" y="450166"/>
                            </a:cubicBezTo>
                            <a:cubicBezTo>
                              <a:pt x="171998" y="455353"/>
                              <a:pt x="148197" y="458435"/>
                              <a:pt x="125000" y="464234"/>
                            </a:cubicBezTo>
                            <a:cubicBezTo>
                              <a:pt x="110614" y="467831"/>
                              <a:pt x="96865" y="473613"/>
                              <a:pt x="82797" y="478302"/>
                            </a:cubicBezTo>
                            <a:cubicBezTo>
                              <a:pt x="0" y="602497"/>
                              <a:pt x="19894" y="529550"/>
                              <a:pt x="54662" y="703385"/>
                            </a:cubicBezTo>
                            <a:cubicBezTo>
                              <a:pt x="68730" y="698696"/>
                              <a:pt x="82036" y="689317"/>
                              <a:pt x="96865" y="689317"/>
                            </a:cubicBezTo>
                            <a:cubicBezTo>
                              <a:pt x="151524" y="689317"/>
                              <a:pt x="150339" y="715314"/>
                              <a:pt x="125000" y="759656"/>
                            </a:cubicBezTo>
                            <a:cubicBezTo>
                              <a:pt x="108336" y="788819"/>
                              <a:pt x="67487" y="812066"/>
                              <a:pt x="40594" y="829994"/>
                            </a:cubicBezTo>
                            <a:cubicBezTo>
                              <a:pt x="59351" y="839372"/>
                              <a:pt x="77590" y="849868"/>
                              <a:pt x="96865" y="858129"/>
                            </a:cubicBezTo>
                            <a:cubicBezTo>
                              <a:pt x="110495" y="863970"/>
                              <a:pt x="136971" y="857517"/>
                              <a:pt x="139068" y="872197"/>
                            </a:cubicBezTo>
                            <a:cubicBezTo>
                              <a:pt x="147151" y="928774"/>
                              <a:pt x="113831" y="953705"/>
                              <a:pt x="82797" y="984739"/>
                            </a:cubicBezTo>
                            <a:cubicBezTo>
                              <a:pt x="78108" y="1003496"/>
                              <a:pt x="74040" y="1022419"/>
                              <a:pt x="68729" y="1041009"/>
                            </a:cubicBezTo>
                            <a:cubicBezTo>
                              <a:pt x="64655" y="1055267"/>
                              <a:pt x="54662" y="1068383"/>
                              <a:pt x="54662" y="1083212"/>
                            </a:cubicBezTo>
                            <a:cubicBezTo>
                              <a:pt x="54662" y="1124077"/>
                              <a:pt x="61067" y="1160207"/>
                              <a:pt x="96865" y="1181686"/>
                            </a:cubicBezTo>
                            <a:cubicBezTo>
                              <a:pt x="109581" y="1189315"/>
                              <a:pt x="125805" y="1189122"/>
                              <a:pt x="139068" y="1195754"/>
                            </a:cubicBezTo>
                            <a:cubicBezTo>
                              <a:pt x="154190" y="1203315"/>
                              <a:pt x="167203" y="1214511"/>
                              <a:pt x="181271" y="1223889"/>
                            </a:cubicBezTo>
                            <a:cubicBezTo>
                              <a:pt x="218785" y="1219200"/>
                              <a:pt x="258210" y="1222537"/>
                              <a:pt x="293813" y="1209822"/>
                            </a:cubicBezTo>
                            <a:cubicBezTo>
                              <a:pt x="325658" y="1198449"/>
                              <a:pt x="350084" y="1172308"/>
                              <a:pt x="378219" y="1153551"/>
                            </a:cubicBezTo>
                            <a:cubicBezTo>
                              <a:pt x="392287" y="1144173"/>
                              <a:pt x="404020" y="1129517"/>
                              <a:pt x="420422" y="1125416"/>
                            </a:cubicBezTo>
                            <a:cubicBezTo>
                              <a:pt x="433668" y="1122105"/>
                              <a:pt x="502383" y="1106454"/>
                              <a:pt x="518896" y="1097280"/>
                            </a:cubicBezTo>
                            <a:cubicBezTo>
                              <a:pt x="548455" y="1080858"/>
                              <a:pt x="571223" y="1051702"/>
                              <a:pt x="603302" y="1041009"/>
                            </a:cubicBezTo>
                            <a:cubicBezTo>
                              <a:pt x="699781" y="1008851"/>
                              <a:pt x="580023" y="1046830"/>
                              <a:pt x="715843" y="1012874"/>
                            </a:cubicBezTo>
                            <a:cubicBezTo>
                              <a:pt x="730229" y="1009277"/>
                              <a:pt x="743265" y="999988"/>
                              <a:pt x="758046" y="998806"/>
                            </a:cubicBezTo>
                            <a:cubicBezTo>
                              <a:pt x="860987" y="990571"/>
                              <a:pt x="964373" y="989428"/>
                              <a:pt x="1067536" y="984739"/>
                            </a:cubicBezTo>
                            <a:cubicBezTo>
                              <a:pt x="1100360" y="980050"/>
                              <a:pt x="1132936" y="973033"/>
                              <a:pt x="1166009" y="970671"/>
                            </a:cubicBezTo>
                            <a:cubicBezTo>
                              <a:pt x="1570911" y="941749"/>
                              <a:pt x="1340755" y="976715"/>
                              <a:pt x="1545837" y="942536"/>
                            </a:cubicBezTo>
                            <a:cubicBezTo>
                              <a:pt x="1559905" y="937847"/>
                              <a:pt x="1574777" y="935100"/>
                              <a:pt x="1588040" y="928468"/>
                            </a:cubicBezTo>
                            <a:cubicBezTo>
                              <a:pt x="1603162" y="920907"/>
                              <a:pt x="1614203" y="905679"/>
                              <a:pt x="1630243" y="900332"/>
                            </a:cubicBezTo>
                            <a:cubicBezTo>
                              <a:pt x="1657303" y="891312"/>
                              <a:pt x="1686514" y="890954"/>
                              <a:pt x="1714649" y="886265"/>
                            </a:cubicBezTo>
                            <a:cubicBezTo>
                              <a:pt x="1830512" y="847644"/>
                              <a:pt x="1769696" y="862323"/>
                              <a:pt x="1897529" y="844062"/>
                            </a:cubicBezTo>
                            <a:cubicBezTo>
                              <a:pt x="1911597" y="839373"/>
                              <a:pt x="1925257" y="833211"/>
                              <a:pt x="1939733" y="829994"/>
                            </a:cubicBezTo>
                            <a:cubicBezTo>
                              <a:pt x="1967577" y="823806"/>
                              <a:pt x="1997810" y="826897"/>
                              <a:pt x="2024139" y="815926"/>
                            </a:cubicBezTo>
                            <a:cubicBezTo>
                              <a:pt x="2055352" y="802921"/>
                              <a:pt x="2076466" y="770349"/>
                              <a:pt x="2108545" y="759656"/>
                            </a:cubicBezTo>
                            <a:lnTo>
                              <a:pt x="2235154" y="717452"/>
                            </a:lnTo>
                            <a:lnTo>
                              <a:pt x="2277357" y="703385"/>
                            </a:lnTo>
                            <a:cubicBezTo>
                              <a:pt x="2291425" y="698696"/>
                              <a:pt x="2304880" y="691414"/>
                              <a:pt x="2319560" y="689317"/>
                            </a:cubicBezTo>
                            <a:lnTo>
                              <a:pt x="2418034" y="675249"/>
                            </a:lnTo>
                            <a:lnTo>
                              <a:pt x="2502440" y="647114"/>
                            </a:lnTo>
                            <a:cubicBezTo>
                              <a:pt x="2516508" y="642425"/>
                              <a:pt x="2529929" y="634885"/>
                              <a:pt x="2544643" y="633046"/>
                            </a:cubicBezTo>
                            <a:lnTo>
                              <a:pt x="2657185" y="618979"/>
                            </a:lnTo>
                            <a:cubicBezTo>
                              <a:pt x="2748323" y="588599"/>
                              <a:pt x="2684559" y="604911"/>
                              <a:pt x="2854133" y="604911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15" name="Freeform 1914"/>
                      <p:cNvSpPr/>
                      <p:nvPr/>
                    </p:nvSpPr>
                    <p:spPr>
                      <a:xfrm>
                        <a:off x="1420837" y="2588455"/>
                        <a:ext cx="1350498" cy="393896"/>
                      </a:xfrm>
                      <a:custGeom>
                        <a:avLst/>
                        <a:gdLst>
                          <a:gd name="connsiteX0" fmla="*/ 0 w 1350498"/>
                          <a:gd name="connsiteY0" fmla="*/ 393896 h 393896"/>
                          <a:gd name="connsiteX1" fmla="*/ 42203 w 1350498"/>
                          <a:gd name="connsiteY1" fmla="*/ 365760 h 393896"/>
                          <a:gd name="connsiteX2" fmla="*/ 154745 w 1350498"/>
                          <a:gd name="connsiteY2" fmla="*/ 337625 h 393896"/>
                          <a:gd name="connsiteX3" fmla="*/ 267286 w 1350498"/>
                          <a:gd name="connsiteY3" fmla="*/ 281354 h 393896"/>
                          <a:gd name="connsiteX4" fmla="*/ 379828 w 1350498"/>
                          <a:gd name="connsiteY4" fmla="*/ 253219 h 393896"/>
                          <a:gd name="connsiteX5" fmla="*/ 422031 w 1350498"/>
                          <a:gd name="connsiteY5" fmla="*/ 239151 h 393896"/>
                          <a:gd name="connsiteX6" fmla="*/ 534572 w 1350498"/>
                          <a:gd name="connsiteY6" fmla="*/ 225083 h 393896"/>
                          <a:gd name="connsiteX7" fmla="*/ 576775 w 1350498"/>
                          <a:gd name="connsiteY7" fmla="*/ 211016 h 393896"/>
                          <a:gd name="connsiteX8" fmla="*/ 633046 w 1350498"/>
                          <a:gd name="connsiteY8" fmla="*/ 182880 h 393896"/>
                          <a:gd name="connsiteX9" fmla="*/ 731520 w 1350498"/>
                          <a:gd name="connsiteY9" fmla="*/ 168813 h 393896"/>
                          <a:gd name="connsiteX10" fmla="*/ 815926 w 1350498"/>
                          <a:gd name="connsiteY10" fmla="*/ 140677 h 393896"/>
                          <a:gd name="connsiteX11" fmla="*/ 858129 w 1350498"/>
                          <a:gd name="connsiteY11" fmla="*/ 126610 h 393896"/>
                          <a:gd name="connsiteX12" fmla="*/ 942535 w 1350498"/>
                          <a:gd name="connsiteY12" fmla="*/ 84407 h 393896"/>
                          <a:gd name="connsiteX13" fmla="*/ 1041009 w 1350498"/>
                          <a:gd name="connsiteY13" fmla="*/ 56271 h 393896"/>
                          <a:gd name="connsiteX14" fmla="*/ 1223889 w 1350498"/>
                          <a:gd name="connsiteY14" fmla="*/ 28136 h 393896"/>
                          <a:gd name="connsiteX15" fmla="*/ 1266092 w 1350498"/>
                          <a:gd name="connsiteY15" fmla="*/ 14068 h 393896"/>
                          <a:gd name="connsiteX16" fmla="*/ 1350498 w 1350498"/>
                          <a:gd name="connsiteY16" fmla="*/ 0 h 393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350498" h="393896">
                            <a:moveTo>
                              <a:pt x="0" y="393896"/>
                            </a:moveTo>
                            <a:cubicBezTo>
                              <a:pt x="14068" y="384517"/>
                              <a:pt x="26372" y="371697"/>
                              <a:pt x="42203" y="365760"/>
                            </a:cubicBezTo>
                            <a:cubicBezTo>
                              <a:pt x="154395" y="323688"/>
                              <a:pt x="72918" y="374819"/>
                              <a:pt x="154745" y="337625"/>
                            </a:cubicBezTo>
                            <a:cubicBezTo>
                              <a:pt x="192927" y="320269"/>
                              <a:pt x="226597" y="291526"/>
                              <a:pt x="267286" y="281354"/>
                            </a:cubicBezTo>
                            <a:cubicBezTo>
                              <a:pt x="304800" y="271976"/>
                              <a:pt x="343144" y="265447"/>
                              <a:pt x="379828" y="253219"/>
                            </a:cubicBezTo>
                            <a:cubicBezTo>
                              <a:pt x="393896" y="248530"/>
                              <a:pt x="407442" y="241804"/>
                              <a:pt x="422031" y="239151"/>
                            </a:cubicBezTo>
                            <a:cubicBezTo>
                              <a:pt x="459227" y="232388"/>
                              <a:pt x="497058" y="229772"/>
                              <a:pt x="534572" y="225083"/>
                            </a:cubicBezTo>
                            <a:cubicBezTo>
                              <a:pt x="548640" y="220394"/>
                              <a:pt x="563145" y="216857"/>
                              <a:pt x="576775" y="211016"/>
                            </a:cubicBezTo>
                            <a:cubicBezTo>
                              <a:pt x="596050" y="202755"/>
                              <a:pt x="612814" y="188398"/>
                              <a:pt x="633046" y="182880"/>
                            </a:cubicBezTo>
                            <a:cubicBezTo>
                              <a:pt x="665036" y="174156"/>
                              <a:pt x="698695" y="173502"/>
                              <a:pt x="731520" y="168813"/>
                            </a:cubicBezTo>
                            <a:lnTo>
                              <a:pt x="815926" y="140677"/>
                            </a:lnTo>
                            <a:lnTo>
                              <a:pt x="858129" y="126610"/>
                            </a:lnTo>
                            <a:cubicBezTo>
                              <a:pt x="902308" y="82431"/>
                              <a:pt x="869940" y="105148"/>
                              <a:pt x="942535" y="84407"/>
                            </a:cubicBezTo>
                            <a:cubicBezTo>
                              <a:pt x="1005111" y="66528"/>
                              <a:pt x="967704" y="70932"/>
                              <a:pt x="1041009" y="56271"/>
                            </a:cubicBezTo>
                            <a:cubicBezTo>
                              <a:pt x="1089819" y="46509"/>
                              <a:pt x="1176579" y="34894"/>
                              <a:pt x="1223889" y="28136"/>
                            </a:cubicBezTo>
                            <a:cubicBezTo>
                              <a:pt x="1237957" y="23447"/>
                              <a:pt x="1251616" y="17285"/>
                              <a:pt x="1266092" y="14068"/>
                            </a:cubicBezTo>
                            <a:cubicBezTo>
                              <a:pt x="1293936" y="7880"/>
                              <a:pt x="1350498" y="0"/>
                              <a:pt x="1350498" y="0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16" name="Freeform 1915"/>
                      <p:cNvSpPr/>
                      <p:nvPr/>
                    </p:nvSpPr>
                    <p:spPr>
                      <a:xfrm>
                        <a:off x="3654334" y="2110154"/>
                        <a:ext cx="3365444" cy="2900406"/>
                      </a:xfrm>
                      <a:custGeom>
                        <a:avLst/>
                        <a:gdLst>
                          <a:gd name="connsiteX0" fmla="*/ 580041 w 3365444"/>
                          <a:gd name="connsiteY0" fmla="*/ 0 h 2900406"/>
                          <a:gd name="connsiteX1" fmla="*/ 636312 w 3365444"/>
                          <a:gd name="connsiteY1" fmla="*/ 126609 h 2900406"/>
                          <a:gd name="connsiteX2" fmla="*/ 664448 w 3365444"/>
                          <a:gd name="connsiteY2" fmla="*/ 154744 h 2900406"/>
                          <a:gd name="connsiteX3" fmla="*/ 720718 w 3365444"/>
                          <a:gd name="connsiteY3" fmla="*/ 239151 h 2900406"/>
                          <a:gd name="connsiteX4" fmla="*/ 734786 w 3365444"/>
                          <a:gd name="connsiteY4" fmla="*/ 281354 h 2900406"/>
                          <a:gd name="connsiteX5" fmla="*/ 776989 w 3365444"/>
                          <a:gd name="connsiteY5" fmla="*/ 295421 h 2900406"/>
                          <a:gd name="connsiteX6" fmla="*/ 847328 w 3365444"/>
                          <a:gd name="connsiteY6" fmla="*/ 393895 h 2900406"/>
                          <a:gd name="connsiteX7" fmla="*/ 875463 w 3365444"/>
                          <a:gd name="connsiteY7" fmla="*/ 422031 h 2900406"/>
                          <a:gd name="connsiteX8" fmla="*/ 931734 w 3365444"/>
                          <a:gd name="connsiteY8" fmla="*/ 506437 h 2900406"/>
                          <a:gd name="connsiteX9" fmla="*/ 959869 w 3365444"/>
                          <a:gd name="connsiteY9" fmla="*/ 548640 h 2900406"/>
                          <a:gd name="connsiteX10" fmla="*/ 1016140 w 3365444"/>
                          <a:gd name="connsiteY10" fmla="*/ 562708 h 2900406"/>
                          <a:gd name="connsiteX11" fmla="*/ 1072411 w 3365444"/>
                          <a:gd name="connsiteY11" fmla="*/ 633046 h 2900406"/>
                          <a:gd name="connsiteX12" fmla="*/ 1114614 w 3365444"/>
                          <a:gd name="connsiteY12" fmla="*/ 661181 h 2900406"/>
                          <a:gd name="connsiteX13" fmla="*/ 1184952 w 3365444"/>
                          <a:gd name="connsiteY13" fmla="*/ 731520 h 2900406"/>
                          <a:gd name="connsiteX14" fmla="*/ 1227155 w 3365444"/>
                          <a:gd name="connsiteY14" fmla="*/ 773723 h 2900406"/>
                          <a:gd name="connsiteX15" fmla="*/ 1269358 w 3365444"/>
                          <a:gd name="connsiteY15" fmla="*/ 787791 h 2900406"/>
                          <a:gd name="connsiteX16" fmla="*/ 1339697 w 3365444"/>
                          <a:gd name="connsiteY16" fmla="*/ 858129 h 2900406"/>
                          <a:gd name="connsiteX17" fmla="*/ 1424103 w 3365444"/>
                          <a:gd name="connsiteY17" fmla="*/ 900332 h 2900406"/>
                          <a:gd name="connsiteX18" fmla="*/ 1480374 w 3365444"/>
                          <a:gd name="connsiteY18" fmla="*/ 956603 h 2900406"/>
                          <a:gd name="connsiteX19" fmla="*/ 1564780 w 3365444"/>
                          <a:gd name="connsiteY19" fmla="*/ 1012874 h 2900406"/>
                          <a:gd name="connsiteX20" fmla="*/ 1649186 w 3365444"/>
                          <a:gd name="connsiteY20" fmla="*/ 1083212 h 2900406"/>
                          <a:gd name="connsiteX21" fmla="*/ 1761728 w 3365444"/>
                          <a:gd name="connsiteY21" fmla="*/ 1139483 h 2900406"/>
                          <a:gd name="connsiteX22" fmla="*/ 1803931 w 3365444"/>
                          <a:gd name="connsiteY22" fmla="*/ 1153551 h 2900406"/>
                          <a:gd name="connsiteX23" fmla="*/ 1846134 w 3365444"/>
                          <a:gd name="connsiteY23" fmla="*/ 1181686 h 2900406"/>
                          <a:gd name="connsiteX24" fmla="*/ 1958675 w 3365444"/>
                          <a:gd name="connsiteY24" fmla="*/ 1209821 h 2900406"/>
                          <a:gd name="connsiteX25" fmla="*/ 2043081 w 3365444"/>
                          <a:gd name="connsiteY25" fmla="*/ 1237957 h 2900406"/>
                          <a:gd name="connsiteX26" fmla="*/ 2099352 w 3365444"/>
                          <a:gd name="connsiteY26" fmla="*/ 1252024 h 2900406"/>
                          <a:gd name="connsiteX27" fmla="*/ 2183758 w 3365444"/>
                          <a:gd name="connsiteY27" fmla="*/ 1280160 h 2900406"/>
                          <a:gd name="connsiteX28" fmla="*/ 2240029 w 3365444"/>
                          <a:gd name="connsiteY28" fmla="*/ 1294228 h 2900406"/>
                          <a:gd name="connsiteX29" fmla="*/ 2310368 w 3365444"/>
                          <a:gd name="connsiteY29" fmla="*/ 1308295 h 2900406"/>
                          <a:gd name="connsiteX30" fmla="*/ 2352571 w 3365444"/>
                          <a:gd name="connsiteY30" fmla="*/ 1322363 h 2900406"/>
                          <a:gd name="connsiteX31" fmla="*/ 2408841 w 3365444"/>
                          <a:gd name="connsiteY31" fmla="*/ 1336431 h 2900406"/>
                          <a:gd name="connsiteX32" fmla="*/ 2957481 w 3365444"/>
                          <a:gd name="connsiteY32" fmla="*/ 1308295 h 2900406"/>
                          <a:gd name="connsiteX33" fmla="*/ 2999684 w 3365444"/>
                          <a:gd name="connsiteY33" fmla="*/ 1294228 h 2900406"/>
                          <a:gd name="connsiteX34" fmla="*/ 3084091 w 3365444"/>
                          <a:gd name="connsiteY34" fmla="*/ 1252024 h 2900406"/>
                          <a:gd name="connsiteX35" fmla="*/ 3126294 w 3365444"/>
                          <a:gd name="connsiteY35" fmla="*/ 1223889 h 2900406"/>
                          <a:gd name="connsiteX36" fmla="*/ 3168497 w 3365444"/>
                          <a:gd name="connsiteY36" fmla="*/ 1209821 h 2900406"/>
                          <a:gd name="connsiteX37" fmla="*/ 3295106 w 3365444"/>
                          <a:gd name="connsiteY37" fmla="*/ 1111348 h 2900406"/>
                          <a:gd name="connsiteX38" fmla="*/ 3365444 w 3365444"/>
                          <a:gd name="connsiteY38" fmla="*/ 1097280 h 2900406"/>
                          <a:gd name="connsiteX39" fmla="*/ 3351377 w 3365444"/>
                          <a:gd name="connsiteY39" fmla="*/ 1491175 h 2900406"/>
                          <a:gd name="connsiteX40" fmla="*/ 3337309 w 3365444"/>
                          <a:gd name="connsiteY40" fmla="*/ 1547446 h 2900406"/>
                          <a:gd name="connsiteX41" fmla="*/ 3309174 w 3365444"/>
                          <a:gd name="connsiteY41" fmla="*/ 1589649 h 2900406"/>
                          <a:gd name="connsiteX42" fmla="*/ 3281038 w 3365444"/>
                          <a:gd name="connsiteY42" fmla="*/ 1674055 h 2900406"/>
                          <a:gd name="connsiteX43" fmla="*/ 3210700 w 3365444"/>
                          <a:gd name="connsiteY43" fmla="*/ 1744394 h 2900406"/>
                          <a:gd name="connsiteX44" fmla="*/ 3168497 w 3365444"/>
                          <a:gd name="connsiteY44" fmla="*/ 2067951 h 2900406"/>
                          <a:gd name="connsiteX45" fmla="*/ 3140361 w 3365444"/>
                          <a:gd name="connsiteY45" fmla="*/ 2096086 h 2900406"/>
                          <a:gd name="connsiteX46" fmla="*/ 3126294 w 3365444"/>
                          <a:gd name="connsiteY46" fmla="*/ 2138289 h 2900406"/>
                          <a:gd name="connsiteX47" fmla="*/ 3098158 w 3365444"/>
                          <a:gd name="connsiteY47" fmla="*/ 2166424 h 2900406"/>
                          <a:gd name="connsiteX48" fmla="*/ 3084091 w 3365444"/>
                          <a:gd name="connsiteY48" fmla="*/ 2222695 h 2900406"/>
                          <a:gd name="connsiteX49" fmla="*/ 3055955 w 3365444"/>
                          <a:gd name="connsiteY49" fmla="*/ 2250831 h 2900406"/>
                          <a:gd name="connsiteX50" fmla="*/ 2999684 w 3365444"/>
                          <a:gd name="connsiteY50" fmla="*/ 2335237 h 2900406"/>
                          <a:gd name="connsiteX51" fmla="*/ 2746466 w 3365444"/>
                          <a:gd name="connsiteY51" fmla="*/ 2377440 h 2900406"/>
                          <a:gd name="connsiteX52" fmla="*/ 2690195 w 3365444"/>
                          <a:gd name="connsiteY52" fmla="*/ 2419643 h 2900406"/>
                          <a:gd name="connsiteX53" fmla="*/ 2633924 w 3365444"/>
                          <a:gd name="connsiteY53" fmla="*/ 2489981 h 2900406"/>
                          <a:gd name="connsiteX54" fmla="*/ 2549518 w 3365444"/>
                          <a:gd name="connsiteY54" fmla="*/ 2518117 h 2900406"/>
                          <a:gd name="connsiteX55" fmla="*/ 2479180 w 3365444"/>
                          <a:gd name="connsiteY55" fmla="*/ 2616591 h 2900406"/>
                          <a:gd name="connsiteX56" fmla="*/ 2408841 w 3365444"/>
                          <a:gd name="connsiteY56" fmla="*/ 2672861 h 2900406"/>
                          <a:gd name="connsiteX57" fmla="*/ 2380706 w 3365444"/>
                          <a:gd name="connsiteY57" fmla="*/ 2700997 h 2900406"/>
                          <a:gd name="connsiteX58" fmla="*/ 2268164 w 3365444"/>
                          <a:gd name="connsiteY58" fmla="*/ 2729132 h 2900406"/>
                          <a:gd name="connsiteX59" fmla="*/ 2127488 w 3365444"/>
                          <a:gd name="connsiteY59" fmla="*/ 2757268 h 2900406"/>
                          <a:gd name="connsiteX60" fmla="*/ 1775795 w 3365444"/>
                          <a:gd name="connsiteY60" fmla="*/ 2743200 h 2900406"/>
                          <a:gd name="connsiteX61" fmla="*/ 1705457 w 3365444"/>
                          <a:gd name="connsiteY61" fmla="*/ 2799471 h 2900406"/>
                          <a:gd name="connsiteX62" fmla="*/ 1663254 w 3365444"/>
                          <a:gd name="connsiteY62" fmla="*/ 2841674 h 2900406"/>
                          <a:gd name="connsiteX63" fmla="*/ 1564780 w 3365444"/>
                          <a:gd name="connsiteY63" fmla="*/ 2869809 h 2900406"/>
                          <a:gd name="connsiteX64" fmla="*/ 1438171 w 3365444"/>
                          <a:gd name="connsiteY64" fmla="*/ 2897944 h 2900406"/>
                          <a:gd name="connsiteX65" fmla="*/ 1241223 w 3365444"/>
                          <a:gd name="connsiteY65" fmla="*/ 2869809 h 2900406"/>
                          <a:gd name="connsiteX66" fmla="*/ 1156817 w 3365444"/>
                          <a:gd name="connsiteY66" fmla="*/ 2855741 h 2900406"/>
                          <a:gd name="connsiteX67" fmla="*/ 1072411 w 3365444"/>
                          <a:gd name="connsiteY67" fmla="*/ 2827606 h 2900406"/>
                          <a:gd name="connsiteX68" fmla="*/ 931734 w 3365444"/>
                          <a:gd name="connsiteY68" fmla="*/ 2785403 h 2900406"/>
                          <a:gd name="connsiteX69" fmla="*/ 847328 w 3365444"/>
                          <a:gd name="connsiteY69" fmla="*/ 2729132 h 2900406"/>
                          <a:gd name="connsiteX70" fmla="*/ 805124 w 3365444"/>
                          <a:gd name="connsiteY70" fmla="*/ 2715064 h 2900406"/>
                          <a:gd name="connsiteX71" fmla="*/ 720718 w 3365444"/>
                          <a:gd name="connsiteY71" fmla="*/ 2658794 h 2900406"/>
                          <a:gd name="connsiteX72" fmla="*/ 706651 w 3365444"/>
                          <a:gd name="connsiteY72" fmla="*/ 2700997 h 2900406"/>
                          <a:gd name="connsiteX73" fmla="*/ 551906 w 3365444"/>
                          <a:gd name="connsiteY73" fmla="*/ 2658794 h 2900406"/>
                          <a:gd name="connsiteX74" fmla="*/ 453432 w 3365444"/>
                          <a:gd name="connsiteY74" fmla="*/ 2616591 h 2900406"/>
                          <a:gd name="connsiteX75" fmla="*/ 397161 w 3365444"/>
                          <a:gd name="connsiteY75" fmla="*/ 2560320 h 2900406"/>
                          <a:gd name="connsiteX76" fmla="*/ 354958 w 3365444"/>
                          <a:gd name="connsiteY76" fmla="*/ 2489981 h 2900406"/>
                          <a:gd name="connsiteX77" fmla="*/ 312755 w 3365444"/>
                          <a:gd name="connsiteY77" fmla="*/ 2405575 h 2900406"/>
                          <a:gd name="connsiteX78" fmla="*/ 270552 w 3365444"/>
                          <a:gd name="connsiteY78" fmla="*/ 2377440 h 2900406"/>
                          <a:gd name="connsiteX79" fmla="*/ 256484 w 3365444"/>
                          <a:gd name="connsiteY79" fmla="*/ 2321169 h 2900406"/>
                          <a:gd name="connsiteX80" fmla="*/ 214281 w 3365444"/>
                          <a:gd name="connsiteY80" fmla="*/ 2293034 h 2900406"/>
                          <a:gd name="connsiteX81" fmla="*/ 186146 w 3365444"/>
                          <a:gd name="connsiteY81" fmla="*/ 2250831 h 2900406"/>
                          <a:gd name="connsiteX82" fmla="*/ 129875 w 3365444"/>
                          <a:gd name="connsiteY82" fmla="*/ 2180492 h 2900406"/>
                          <a:gd name="connsiteX83" fmla="*/ 87672 w 3365444"/>
                          <a:gd name="connsiteY83" fmla="*/ 2053883 h 2900406"/>
                          <a:gd name="connsiteX84" fmla="*/ 73604 w 3365444"/>
                          <a:gd name="connsiteY84" fmla="*/ 2011680 h 2900406"/>
                          <a:gd name="connsiteX85" fmla="*/ 45469 w 3365444"/>
                          <a:gd name="connsiteY85" fmla="*/ 1899138 h 2900406"/>
                          <a:gd name="connsiteX86" fmla="*/ 31401 w 3365444"/>
                          <a:gd name="connsiteY86" fmla="*/ 1772529 h 2900406"/>
                          <a:gd name="connsiteX87" fmla="*/ 17334 w 3365444"/>
                          <a:gd name="connsiteY87" fmla="*/ 1589649 h 2900406"/>
                          <a:gd name="connsiteX88" fmla="*/ 3266 w 3365444"/>
                          <a:gd name="connsiteY88" fmla="*/ 1547446 h 2900406"/>
                          <a:gd name="connsiteX89" fmla="*/ 3266 w 3365444"/>
                          <a:gd name="connsiteY89" fmla="*/ 1448972 h 29004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</a:cxnLst>
                        <a:rect l="l" t="t" r="r" b="b"/>
                        <a:pathLst>
                          <a:path w="3365444" h="2900406">
                            <a:moveTo>
                              <a:pt x="580041" y="0"/>
                            </a:moveTo>
                            <a:cubicBezTo>
                              <a:pt x="602349" y="66923"/>
                              <a:pt x="598097" y="78840"/>
                              <a:pt x="636312" y="126609"/>
                            </a:cubicBezTo>
                            <a:cubicBezTo>
                              <a:pt x="644598" y="136966"/>
                              <a:pt x="656490" y="144133"/>
                              <a:pt x="664448" y="154744"/>
                            </a:cubicBezTo>
                            <a:cubicBezTo>
                              <a:pt x="684737" y="181796"/>
                              <a:pt x="710025" y="207072"/>
                              <a:pt x="720718" y="239151"/>
                            </a:cubicBezTo>
                            <a:cubicBezTo>
                              <a:pt x="725407" y="253219"/>
                              <a:pt x="724300" y="270869"/>
                              <a:pt x="734786" y="281354"/>
                            </a:cubicBezTo>
                            <a:cubicBezTo>
                              <a:pt x="745271" y="291839"/>
                              <a:pt x="762921" y="290732"/>
                              <a:pt x="776989" y="295421"/>
                            </a:cubicBezTo>
                            <a:cubicBezTo>
                              <a:pt x="799446" y="362790"/>
                              <a:pt x="780571" y="327137"/>
                              <a:pt x="847328" y="393895"/>
                            </a:cubicBezTo>
                            <a:lnTo>
                              <a:pt x="875463" y="422031"/>
                            </a:lnTo>
                            <a:cubicBezTo>
                              <a:pt x="900186" y="496199"/>
                              <a:pt x="873191" y="436185"/>
                              <a:pt x="931734" y="506437"/>
                            </a:cubicBezTo>
                            <a:cubicBezTo>
                              <a:pt x="942558" y="519425"/>
                              <a:pt x="945801" y="539262"/>
                              <a:pt x="959869" y="548640"/>
                            </a:cubicBezTo>
                            <a:cubicBezTo>
                              <a:pt x="975956" y="559365"/>
                              <a:pt x="997383" y="558019"/>
                              <a:pt x="1016140" y="562708"/>
                            </a:cubicBezTo>
                            <a:cubicBezTo>
                              <a:pt x="1037032" y="594047"/>
                              <a:pt x="1043773" y="610136"/>
                              <a:pt x="1072411" y="633046"/>
                            </a:cubicBezTo>
                            <a:cubicBezTo>
                              <a:pt x="1085613" y="643608"/>
                              <a:pt x="1101890" y="650048"/>
                              <a:pt x="1114614" y="661181"/>
                            </a:cubicBezTo>
                            <a:cubicBezTo>
                              <a:pt x="1139568" y="683016"/>
                              <a:pt x="1161506" y="708074"/>
                              <a:pt x="1184952" y="731520"/>
                            </a:cubicBezTo>
                            <a:cubicBezTo>
                              <a:pt x="1199020" y="745588"/>
                              <a:pt x="1208281" y="767432"/>
                              <a:pt x="1227155" y="773723"/>
                            </a:cubicBezTo>
                            <a:lnTo>
                              <a:pt x="1269358" y="787791"/>
                            </a:lnTo>
                            <a:cubicBezTo>
                              <a:pt x="1292804" y="811237"/>
                              <a:pt x="1308241" y="847643"/>
                              <a:pt x="1339697" y="858129"/>
                            </a:cubicBezTo>
                            <a:cubicBezTo>
                              <a:pt x="1380544" y="871745"/>
                              <a:pt x="1389396" y="870583"/>
                              <a:pt x="1424103" y="900332"/>
                            </a:cubicBezTo>
                            <a:cubicBezTo>
                              <a:pt x="1444243" y="917595"/>
                              <a:pt x="1458303" y="941889"/>
                              <a:pt x="1480374" y="956603"/>
                            </a:cubicBezTo>
                            <a:cubicBezTo>
                              <a:pt x="1508509" y="975360"/>
                              <a:pt x="1540870" y="988964"/>
                              <a:pt x="1564780" y="1012874"/>
                            </a:cubicBezTo>
                            <a:cubicBezTo>
                              <a:pt x="1600502" y="1048596"/>
                              <a:pt x="1606097" y="1059709"/>
                              <a:pt x="1649186" y="1083212"/>
                            </a:cubicBezTo>
                            <a:cubicBezTo>
                              <a:pt x="1686007" y="1103296"/>
                              <a:pt x="1721938" y="1126220"/>
                              <a:pt x="1761728" y="1139483"/>
                            </a:cubicBezTo>
                            <a:cubicBezTo>
                              <a:pt x="1775796" y="1144172"/>
                              <a:pt x="1790668" y="1146919"/>
                              <a:pt x="1803931" y="1153551"/>
                            </a:cubicBezTo>
                            <a:cubicBezTo>
                              <a:pt x="1819053" y="1161112"/>
                              <a:pt x="1831012" y="1174125"/>
                              <a:pt x="1846134" y="1181686"/>
                            </a:cubicBezTo>
                            <a:cubicBezTo>
                              <a:pt x="1880286" y="1198762"/>
                              <a:pt x="1923353" y="1200188"/>
                              <a:pt x="1958675" y="1209821"/>
                            </a:cubicBezTo>
                            <a:cubicBezTo>
                              <a:pt x="1987287" y="1217624"/>
                              <a:pt x="2014309" y="1230764"/>
                              <a:pt x="2043081" y="1237957"/>
                            </a:cubicBezTo>
                            <a:cubicBezTo>
                              <a:pt x="2061838" y="1242646"/>
                              <a:pt x="2080833" y="1246468"/>
                              <a:pt x="2099352" y="1252024"/>
                            </a:cubicBezTo>
                            <a:cubicBezTo>
                              <a:pt x="2127759" y="1260546"/>
                              <a:pt x="2154986" y="1272967"/>
                              <a:pt x="2183758" y="1280160"/>
                            </a:cubicBezTo>
                            <a:cubicBezTo>
                              <a:pt x="2202515" y="1284849"/>
                              <a:pt x="2221155" y="1290034"/>
                              <a:pt x="2240029" y="1294228"/>
                            </a:cubicBezTo>
                            <a:cubicBezTo>
                              <a:pt x="2263370" y="1299415"/>
                              <a:pt x="2287171" y="1302496"/>
                              <a:pt x="2310368" y="1308295"/>
                            </a:cubicBezTo>
                            <a:cubicBezTo>
                              <a:pt x="2324754" y="1311891"/>
                              <a:pt x="2338313" y="1318289"/>
                              <a:pt x="2352571" y="1322363"/>
                            </a:cubicBezTo>
                            <a:cubicBezTo>
                              <a:pt x="2371161" y="1327675"/>
                              <a:pt x="2390084" y="1331742"/>
                              <a:pt x="2408841" y="1336431"/>
                            </a:cubicBezTo>
                            <a:cubicBezTo>
                              <a:pt x="2666361" y="1329073"/>
                              <a:pt x="2771853" y="1361331"/>
                              <a:pt x="2957481" y="1308295"/>
                            </a:cubicBezTo>
                            <a:cubicBezTo>
                              <a:pt x="2971739" y="1304221"/>
                              <a:pt x="2985616" y="1298917"/>
                              <a:pt x="2999684" y="1294228"/>
                            </a:cubicBezTo>
                            <a:cubicBezTo>
                              <a:pt x="3056313" y="1237599"/>
                              <a:pt x="2993348" y="1290914"/>
                              <a:pt x="3084091" y="1252024"/>
                            </a:cubicBezTo>
                            <a:cubicBezTo>
                              <a:pt x="3099631" y="1245364"/>
                              <a:pt x="3111172" y="1231450"/>
                              <a:pt x="3126294" y="1223889"/>
                            </a:cubicBezTo>
                            <a:cubicBezTo>
                              <a:pt x="3139557" y="1217257"/>
                              <a:pt x="3154429" y="1214510"/>
                              <a:pt x="3168497" y="1209821"/>
                            </a:cubicBezTo>
                            <a:cubicBezTo>
                              <a:pt x="3263388" y="1114930"/>
                              <a:pt x="3215155" y="1137997"/>
                              <a:pt x="3295106" y="1111348"/>
                            </a:cubicBezTo>
                            <a:cubicBezTo>
                              <a:pt x="3361862" y="1044592"/>
                              <a:pt x="3342989" y="1029912"/>
                              <a:pt x="3365444" y="1097280"/>
                            </a:cubicBezTo>
                            <a:cubicBezTo>
                              <a:pt x="3360755" y="1228578"/>
                              <a:pt x="3359572" y="1360049"/>
                              <a:pt x="3351377" y="1491175"/>
                            </a:cubicBezTo>
                            <a:cubicBezTo>
                              <a:pt x="3350171" y="1510472"/>
                              <a:pt x="3344925" y="1529675"/>
                              <a:pt x="3337309" y="1547446"/>
                            </a:cubicBezTo>
                            <a:cubicBezTo>
                              <a:pt x="3330649" y="1562986"/>
                              <a:pt x="3316041" y="1574199"/>
                              <a:pt x="3309174" y="1589649"/>
                            </a:cubicBezTo>
                            <a:cubicBezTo>
                              <a:pt x="3297129" y="1616750"/>
                              <a:pt x="3302009" y="1653084"/>
                              <a:pt x="3281038" y="1674055"/>
                            </a:cubicBezTo>
                            <a:lnTo>
                              <a:pt x="3210700" y="1744394"/>
                            </a:lnTo>
                            <a:cubicBezTo>
                              <a:pt x="3201729" y="1923806"/>
                              <a:pt x="3247649" y="1969012"/>
                              <a:pt x="3168497" y="2067951"/>
                            </a:cubicBezTo>
                            <a:cubicBezTo>
                              <a:pt x="3160211" y="2078308"/>
                              <a:pt x="3149740" y="2086708"/>
                              <a:pt x="3140361" y="2096086"/>
                            </a:cubicBezTo>
                            <a:cubicBezTo>
                              <a:pt x="3135672" y="2110154"/>
                              <a:pt x="3133923" y="2125574"/>
                              <a:pt x="3126294" y="2138289"/>
                            </a:cubicBezTo>
                            <a:cubicBezTo>
                              <a:pt x="3119470" y="2149662"/>
                              <a:pt x="3104089" y="2154561"/>
                              <a:pt x="3098158" y="2166424"/>
                            </a:cubicBezTo>
                            <a:cubicBezTo>
                              <a:pt x="3089511" y="2183717"/>
                              <a:pt x="3092737" y="2205402"/>
                              <a:pt x="3084091" y="2222695"/>
                            </a:cubicBezTo>
                            <a:cubicBezTo>
                              <a:pt x="3078159" y="2234558"/>
                              <a:pt x="3063312" y="2239795"/>
                              <a:pt x="3055955" y="2250831"/>
                            </a:cubicBezTo>
                            <a:cubicBezTo>
                              <a:pt x="3038820" y="2276533"/>
                              <a:pt x="3031940" y="2319109"/>
                              <a:pt x="2999684" y="2335237"/>
                            </a:cubicBezTo>
                            <a:cubicBezTo>
                              <a:pt x="2916901" y="2376628"/>
                              <a:pt x="2839752" y="2369666"/>
                              <a:pt x="2746466" y="2377440"/>
                            </a:cubicBezTo>
                            <a:cubicBezTo>
                              <a:pt x="2727709" y="2391508"/>
                              <a:pt x="2706774" y="2403064"/>
                              <a:pt x="2690195" y="2419643"/>
                            </a:cubicBezTo>
                            <a:cubicBezTo>
                              <a:pt x="2670312" y="2439526"/>
                              <a:pt x="2661770" y="2476058"/>
                              <a:pt x="2633924" y="2489981"/>
                            </a:cubicBezTo>
                            <a:cubicBezTo>
                              <a:pt x="2607398" y="2503244"/>
                              <a:pt x="2549518" y="2518117"/>
                              <a:pt x="2549518" y="2518117"/>
                            </a:cubicBezTo>
                            <a:cubicBezTo>
                              <a:pt x="2457351" y="2610284"/>
                              <a:pt x="2553248" y="2505490"/>
                              <a:pt x="2479180" y="2616591"/>
                            </a:cubicBezTo>
                            <a:cubicBezTo>
                              <a:pt x="2459771" y="2645704"/>
                              <a:pt x="2435715" y="2651362"/>
                              <a:pt x="2408841" y="2672861"/>
                            </a:cubicBezTo>
                            <a:cubicBezTo>
                              <a:pt x="2398484" y="2681147"/>
                              <a:pt x="2392079" y="2694173"/>
                              <a:pt x="2380706" y="2700997"/>
                            </a:cubicBezTo>
                            <a:cubicBezTo>
                              <a:pt x="2359488" y="2713728"/>
                              <a:pt x="2282629" y="2726502"/>
                              <a:pt x="2268164" y="2729132"/>
                            </a:cubicBezTo>
                            <a:cubicBezTo>
                              <a:pt x="2141695" y="2752127"/>
                              <a:pt x="2227015" y="2732385"/>
                              <a:pt x="2127488" y="2757268"/>
                            </a:cubicBezTo>
                            <a:cubicBezTo>
                              <a:pt x="2010257" y="2752579"/>
                              <a:pt x="1893120" y="2743200"/>
                              <a:pt x="1775795" y="2743200"/>
                            </a:cubicBezTo>
                            <a:cubicBezTo>
                              <a:pt x="1725758" y="2743200"/>
                              <a:pt x="1732461" y="2767066"/>
                              <a:pt x="1705457" y="2799471"/>
                            </a:cubicBezTo>
                            <a:cubicBezTo>
                              <a:pt x="1692721" y="2814755"/>
                              <a:pt x="1679807" y="2830639"/>
                              <a:pt x="1663254" y="2841674"/>
                            </a:cubicBezTo>
                            <a:cubicBezTo>
                              <a:pt x="1650608" y="2850104"/>
                              <a:pt x="1572983" y="2867465"/>
                              <a:pt x="1564780" y="2869809"/>
                            </a:cubicBezTo>
                            <a:cubicBezTo>
                              <a:pt x="1467814" y="2897514"/>
                              <a:pt x="1590492" y="2872558"/>
                              <a:pt x="1438171" y="2897944"/>
                            </a:cubicBezTo>
                            <a:cubicBezTo>
                              <a:pt x="1153969" y="2869525"/>
                              <a:pt x="1394204" y="2900406"/>
                              <a:pt x="1241223" y="2869809"/>
                            </a:cubicBezTo>
                            <a:cubicBezTo>
                              <a:pt x="1213253" y="2864215"/>
                              <a:pt x="1184489" y="2862659"/>
                              <a:pt x="1156817" y="2855741"/>
                            </a:cubicBezTo>
                            <a:cubicBezTo>
                              <a:pt x="1128045" y="2848548"/>
                              <a:pt x="1101183" y="2834799"/>
                              <a:pt x="1072411" y="2827606"/>
                            </a:cubicBezTo>
                            <a:cubicBezTo>
                              <a:pt x="1040957" y="2819742"/>
                              <a:pt x="952282" y="2799101"/>
                              <a:pt x="931734" y="2785403"/>
                            </a:cubicBezTo>
                            <a:cubicBezTo>
                              <a:pt x="903599" y="2766646"/>
                              <a:pt x="879407" y="2739825"/>
                              <a:pt x="847328" y="2729132"/>
                            </a:cubicBezTo>
                            <a:cubicBezTo>
                              <a:pt x="833260" y="2724443"/>
                              <a:pt x="818087" y="2722266"/>
                              <a:pt x="805124" y="2715064"/>
                            </a:cubicBezTo>
                            <a:cubicBezTo>
                              <a:pt x="775565" y="2698642"/>
                              <a:pt x="720718" y="2658794"/>
                              <a:pt x="720718" y="2658794"/>
                            </a:cubicBezTo>
                            <a:cubicBezTo>
                              <a:pt x="716029" y="2672862"/>
                              <a:pt x="721037" y="2697401"/>
                              <a:pt x="706651" y="2700997"/>
                            </a:cubicBezTo>
                            <a:cubicBezTo>
                              <a:pt x="642147" y="2717123"/>
                              <a:pt x="603220" y="2680786"/>
                              <a:pt x="551906" y="2658794"/>
                            </a:cubicBezTo>
                            <a:cubicBezTo>
                              <a:pt x="407011" y="2596696"/>
                              <a:pt x="640059" y="2709903"/>
                              <a:pt x="453432" y="2616591"/>
                            </a:cubicBezTo>
                            <a:cubicBezTo>
                              <a:pt x="434675" y="2597834"/>
                              <a:pt x="405549" y="2585485"/>
                              <a:pt x="397161" y="2560320"/>
                            </a:cubicBezTo>
                            <a:cubicBezTo>
                              <a:pt x="378900" y="2505534"/>
                              <a:pt x="393579" y="2528602"/>
                              <a:pt x="354958" y="2489981"/>
                            </a:cubicBezTo>
                            <a:cubicBezTo>
                              <a:pt x="343516" y="2455655"/>
                              <a:pt x="340027" y="2432847"/>
                              <a:pt x="312755" y="2405575"/>
                            </a:cubicBezTo>
                            <a:cubicBezTo>
                              <a:pt x="300800" y="2393620"/>
                              <a:pt x="284620" y="2386818"/>
                              <a:pt x="270552" y="2377440"/>
                            </a:cubicBezTo>
                            <a:cubicBezTo>
                              <a:pt x="265863" y="2358683"/>
                              <a:pt x="267209" y="2337256"/>
                              <a:pt x="256484" y="2321169"/>
                            </a:cubicBezTo>
                            <a:cubicBezTo>
                              <a:pt x="247106" y="2307101"/>
                              <a:pt x="226236" y="2304989"/>
                              <a:pt x="214281" y="2293034"/>
                            </a:cubicBezTo>
                            <a:cubicBezTo>
                              <a:pt x="202326" y="2281079"/>
                              <a:pt x="196708" y="2264033"/>
                              <a:pt x="186146" y="2250831"/>
                            </a:cubicBezTo>
                            <a:cubicBezTo>
                              <a:pt x="105957" y="2150593"/>
                              <a:pt x="216484" y="2310403"/>
                              <a:pt x="129875" y="2180492"/>
                            </a:cubicBezTo>
                            <a:lnTo>
                              <a:pt x="87672" y="2053883"/>
                            </a:lnTo>
                            <a:cubicBezTo>
                              <a:pt x="82983" y="2039815"/>
                              <a:pt x="77200" y="2026066"/>
                              <a:pt x="73604" y="2011680"/>
                            </a:cubicBezTo>
                            <a:lnTo>
                              <a:pt x="45469" y="1899138"/>
                            </a:lnTo>
                            <a:cubicBezTo>
                              <a:pt x="40780" y="1856935"/>
                              <a:pt x="35245" y="1814817"/>
                              <a:pt x="31401" y="1772529"/>
                            </a:cubicBezTo>
                            <a:cubicBezTo>
                              <a:pt x="25866" y="1711640"/>
                              <a:pt x="24917" y="1650317"/>
                              <a:pt x="17334" y="1589649"/>
                            </a:cubicBezTo>
                            <a:cubicBezTo>
                              <a:pt x="15495" y="1574935"/>
                              <a:pt x="4742" y="1562201"/>
                              <a:pt x="3266" y="1547446"/>
                            </a:cubicBezTo>
                            <a:cubicBezTo>
                              <a:pt x="0" y="1514784"/>
                              <a:pt x="3266" y="1481797"/>
                              <a:pt x="3266" y="1448972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17" name="Freeform 1916"/>
                      <p:cNvSpPr/>
                      <p:nvPr/>
                    </p:nvSpPr>
                    <p:spPr>
                      <a:xfrm>
                        <a:off x="1680188" y="44355"/>
                        <a:ext cx="2595427" cy="2631473"/>
                      </a:xfrm>
                      <a:custGeom>
                        <a:avLst/>
                        <a:gdLst>
                          <a:gd name="connsiteX0" fmla="*/ 2582323 w 2595427"/>
                          <a:gd name="connsiteY0" fmla="*/ 2023596 h 2631473"/>
                          <a:gd name="connsiteX1" fmla="*/ 2526052 w 2595427"/>
                          <a:gd name="connsiteY1" fmla="*/ 1953257 h 2631473"/>
                          <a:gd name="connsiteX2" fmla="*/ 2497917 w 2595427"/>
                          <a:gd name="connsiteY2" fmla="*/ 1911054 h 2631473"/>
                          <a:gd name="connsiteX3" fmla="*/ 2441646 w 2595427"/>
                          <a:gd name="connsiteY3" fmla="*/ 1882919 h 2631473"/>
                          <a:gd name="connsiteX4" fmla="*/ 2329104 w 2595427"/>
                          <a:gd name="connsiteY4" fmla="*/ 1798513 h 2631473"/>
                          <a:gd name="connsiteX5" fmla="*/ 2286901 w 2595427"/>
                          <a:gd name="connsiteY5" fmla="*/ 1784445 h 2631473"/>
                          <a:gd name="connsiteX6" fmla="*/ 2244698 w 2595427"/>
                          <a:gd name="connsiteY6" fmla="*/ 1756310 h 2631473"/>
                          <a:gd name="connsiteX7" fmla="*/ 2132157 w 2595427"/>
                          <a:gd name="connsiteY7" fmla="*/ 1728174 h 2631473"/>
                          <a:gd name="connsiteX8" fmla="*/ 2033683 w 2595427"/>
                          <a:gd name="connsiteY8" fmla="*/ 1685971 h 2631473"/>
                          <a:gd name="connsiteX9" fmla="*/ 1977412 w 2595427"/>
                          <a:gd name="connsiteY9" fmla="*/ 1671903 h 2631473"/>
                          <a:gd name="connsiteX10" fmla="*/ 1893006 w 2595427"/>
                          <a:gd name="connsiteY10" fmla="*/ 1629700 h 2631473"/>
                          <a:gd name="connsiteX11" fmla="*/ 1850803 w 2595427"/>
                          <a:gd name="connsiteY11" fmla="*/ 1601565 h 2631473"/>
                          <a:gd name="connsiteX12" fmla="*/ 1808600 w 2595427"/>
                          <a:gd name="connsiteY12" fmla="*/ 1587497 h 2631473"/>
                          <a:gd name="connsiteX13" fmla="*/ 1766397 w 2595427"/>
                          <a:gd name="connsiteY13" fmla="*/ 1559362 h 2631473"/>
                          <a:gd name="connsiteX14" fmla="*/ 1724194 w 2595427"/>
                          <a:gd name="connsiteY14" fmla="*/ 1545294 h 2631473"/>
                          <a:gd name="connsiteX15" fmla="*/ 1583517 w 2595427"/>
                          <a:gd name="connsiteY15" fmla="*/ 1474956 h 2631473"/>
                          <a:gd name="connsiteX16" fmla="*/ 1499110 w 2595427"/>
                          <a:gd name="connsiteY16" fmla="*/ 1432753 h 2631473"/>
                          <a:gd name="connsiteX17" fmla="*/ 1414704 w 2595427"/>
                          <a:gd name="connsiteY17" fmla="*/ 1348347 h 2631473"/>
                          <a:gd name="connsiteX18" fmla="*/ 1386569 w 2595427"/>
                          <a:gd name="connsiteY18" fmla="*/ 1320211 h 2631473"/>
                          <a:gd name="connsiteX19" fmla="*/ 1344366 w 2595427"/>
                          <a:gd name="connsiteY19" fmla="*/ 1292076 h 2631473"/>
                          <a:gd name="connsiteX20" fmla="*/ 1316230 w 2595427"/>
                          <a:gd name="connsiteY20" fmla="*/ 1263940 h 2631473"/>
                          <a:gd name="connsiteX21" fmla="*/ 1231824 w 2595427"/>
                          <a:gd name="connsiteY21" fmla="*/ 1207670 h 2631473"/>
                          <a:gd name="connsiteX22" fmla="*/ 1161486 w 2595427"/>
                          <a:gd name="connsiteY22" fmla="*/ 1137331 h 2631473"/>
                          <a:gd name="connsiteX23" fmla="*/ 1048944 w 2595427"/>
                          <a:gd name="connsiteY23" fmla="*/ 1052925 h 2631473"/>
                          <a:gd name="connsiteX24" fmla="*/ 1020809 w 2595427"/>
                          <a:gd name="connsiteY24" fmla="*/ 1010722 h 2631473"/>
                          <a:gd name="connsiteX25" fmla="*/ 978606 w 2595427"/>
                          <a:gd name="connsiteY25" fmla="*/ 982587 h 2631473"/>
                          <a:gd name="connsiteX26" fmla="*/ 950470 w 2595427"/>
                          <a:gd name="connsiteY26" fmla="*/ 954451 h 2631473"/>
                          <a:gd name="connsiteX27" fmla="*/ 908267 w 2595427"/>
                          <a:gd name="connsiteY27" fmla="*/ 926316 h 2631473"/>
                          <a:gd name="connsiteX28" fmla="*/ 880132 w 2595427"/>
                          <a:gd name="connsiteY28" fmla="*/ 898180 h 2631473"/>
                          <a:gd name="connsiteX29" fmla="*/ 837929 w 2595427"/>
                          <a:gd name="connsiteY29" fmla="*/ 870045 h 2631473"/>
                          <a:gd name="connsiteX30" fmla="*/ 795726 w 2595427"/>
                          <a:gd name="connsiteY30" fmla="*/ 827842 h 2631473"/>
                          <a:gd name="connsiteX31" fmla="*/ 753523 w 2595427"/>
                          <a:gd name="connsiteY31" fmla="*/ 813774 h 2631473"/>
                          <a:gd name="connsiteX32" fmla="*/ 697252 w 2595427"/>
                          <a:gd name="connsiteY32" fmla="*/ 757503 h 2631473"/>
                          <a:gd name="connsiteX33" fmla="*/ 669117 w 2595427"/>
                          <a:gd name="connsiteY33" fmla="*/ 701233 h 2631473"/>
                          <a:gd name="connsiteX34" fmla="*/ 598778 w 2595427"/>
                          <a:gd name="connsiteY34" fmla="*/ 630894 h 2631473"/>
                          <a:gd name="connsiteX35" fmla="*/ 556575 w 2595427"/>
                          <a:gd name="connsiteY35" fmla="*/ 588691 h 2631473"/>
                          <a:gd name="connsiteX36" fmla="*/ 500304 w 2595427"/>
                          <a:gd name="connsiteY36" fmla="*/ 518353 h 2631473"/>
                          <a:gd name="connsiteX37" fmla="*/ 444034 w 2595427"/>
                          <a:gd name="connsiteY37" fmla="*/ 419879 h 2631473"/>
                          <a:gd name="connsiteX38" fmla="*/ 415898 w 2595427"/>
                          <a:gd name="connsiteY38" fmla="*/ 391743 h 2631473"/>
                          <a:gd name="connsiteX39" fmla="*/ 387763 w 2595427"/>
                          <a:gd name="connsiteY39" fmla="*/ 307337 h 2631473"/>
                          <a:gd name="connsiteX40" fmla="*/ 373695 w 2595427"/>
                          <a:gd name="connsiteY40" fmla="*/ 251067 h 2631473"/>
                          <a:gd name="connsiteX41" fmla="*/ 331492 w 2595427"/>
                          <a:gd name="connsiteY41" fmla="*/ 222931 h 2631473"/>
                          <a:gd name="connsiteX42" fmla="*/ 303357 w 2595427"/>
                          <a:gd name="connsiteY42" fmla="*/ 54119 h 2631473"/>
                          <a:gd name="connsiteX43" fmla="*/ 247086 w 2595427"/>
                          <a:gd name="connsiteY43" fmla="*/ 180728 h 2631473"/>
                          <a:gd name="connsiteX44" fmla="*/ 204883 w 2595427"/>
                          <a:gd name="connsiteY44" fmla="*/ 251067 h 2631473"/>
                          <a:gd name="connsiteX45" fmla="*/ 176747 w 2595427"/>
                          <a:gd name="connsiteY45" fmla="*/ 335473 h 2631473"/>
                          <a:gd name="connsiteX46" fmla="*/ 148612 w 2595427"/>
                          <a:gd name="connsiteY46" fmla="*/ 391743 h 2631473"/>
                          <a:gd name="connsiteX47" fmla="*/ 120477 w 2595427"/>
                          <a:gd name="connsiteY47" fmla="*/ 476150 h 2631473"/>
                          <a:gd name="connsiteX48" fmla="*/ 106409 w 2595427"/>
                          <a:gd name="connsiteY48" fmla="*/ 518353 h 2631473"/>
                          <a:gd name="connsiteX49" fmla="*/ 148612 w 2595427"/>
                          <a:gd name="connsiteY49" fmla="*/ 743436 h 2631473"/>
                          <a:gd name="connsiteX50" fmla="*/ 190815 w 2595427"/>
                          <a:gd name="connsiteY50" fmla="*/ 771571 h 2631473"/>
                          <a:gd name="connsiteX51" fmla="*/ 218950 w 2595427"/>
                          <a:gd name="connsiteY51" fmla="*/ 813774 h 2631473"/>
                          <a:gd name="connsiteX52" fmla="*/ 247086 w 2595427"/>
                          <a:gd name="connsiteY52" fmla="*/ 841910 h 2631473"/>
                          <a:gd name="connsiteX53" fmla="*/ 261154 w 2595427"/>
                          <a:gd name="connsiteY53" fmla="*/ 884113 h 2631473"/>
                          <a:gd name="connsiteX54" fmla="*/ 190815 w 2595427"/>
                          <a:gd name="connsiteY54" fmla="*/ 982587 h 2631473"/>
                          <a:gd name="connsiteX55" fmla="*/ 134544 w 2595427"/>
                          <a:gd name="connsiteY55" fmla="*/ 1052925 h 2631473"/>
                          <a:gd name="connsiteX56" fmla="*/ 78274 w 2595427"/>
                          <a:gd name="connsiteY56" fmla="*/ 1123263 h 2631473"/>
                          <a:gd name="connsiteX57" fmla="*/ 36070 w 2595427"/>
                          <a:gd name="connsiteY57" fmla="*/ 1221737 h 2631473"/>
                          <a:gd name="connsiteX58" fmla="*/ 106409 w 2595427"/>
                          <a:gd name="connsiteY58" fmla="*/ 1601565 h 2631473"/>
                          <a:gd name="connsiteX59" fmla="*/ 148612 w 2595427"/>
                          <a:gd name="connsiteY59" fmla="*/ 1629700 h 2631473"/>
                          <a:gd name="connsiteX60" fmla="*/ 190815 w 2595427"/>
                          <a:gd name="connsiteY60" fmla="*/ 1981393 h 2631473"/>
                          <a:gd name="connsiteX61" fmla="*/ 204883 w 2595427"/>
                          <a:gd name="connsiteY61" fmla="*/ 2023596 h 2631473"/>
                          <a:gd name="connsiteX62" fmla="*/ 247086 w 2595427"/>
                          <a:gd name="connsiteY62" fmla="*/ 2079867 h 2631473"/>
                          <a:gd name="connsiteX63" fmla="*/ 275221 w 2595427"/>
                          <a:gd name="connsiteY63" fmla="*/ 2122070 h 2631473"/>
                          <a:gd name="connsiteX64" fmla="*/ 289289 w 2595427"/>
                          <a:gd name="connsiteY64" fmla="*/ 2164273 h 2631473"/>
                          <a:gd name="connsiteX65" fmla="*/ 331492 w 2595427"/>
                          <a:gd name="connsiteY65" fmla="*/ 2178340 h 2631473"/>
                          <a:gd name="connsiteX66" fmla="*/ 373695 w 2595427"/>
                          <a:gd name="connsiteY66" fmla="*/ 2248679 h 2631473"/>
                          <a:gd name="connsiteX67" fmla="*/ 401830 w 2595427"/>
                          <a:gd name="connsiteY67" fmla="*/ 2290882 h 2631473"/>
                          <a:gd name="connsiteX68" fmla="*/ 542507 w 2595427"/>
                          <a:gd name="connsiteY68" fmla="*/ 2403423 h 2631473"/>
                          <a:gd name="connsiteX69" fmla="*/ 584710 w 2595427"/>
                          <a:gd name="connsiteY69" fmla="*/ 2417491 h 2631473"/>
                          <a:gd name="connsiteX70" fmla="*/ 612846 w 2595427"/>
                          <a:gd name="connsiteY70" fmla="*/ 2445627 h 2631473"/>
                          <a:gd name="connsiteX71" fmla="*/ 669117 w 2595427"/>
                          <a:gd name="connsiteY71" fmla="*/ 2459694 h 2631473"/>
                          <a:gd name="connsiteX72" fmla="*/ 767590 w 2595427"/>
                          <a:gd name="connsiteY72" fmla="*/ 2487830 h 2631473"/>
                          <a:gd name="connsiteX73" fmla="*/ 837929 w 2595427"/>
                          <a:gd name="connsiteY73" fmla="*/ 2558168 h 2631473"/>
                          <a:gd name="connsiteX74" fmla="*/ 880132 w 2595427"/>
                          <a:gd name="connsiteY74" fmla="*/ 2572236 h 2631473"/>
                          <a:gd name="connsiteX75" fmla="*/ 922335 w 2595427"/>
                          <a:gd name="connsiteY75" fmla="*/ 2600371 h 2631473"/>
                          <a:gd name="connsiteX76" fmla="*/ 992674 w 2595427"/>
                          <a:gd name="connsiteY76" fmla="*/ 2614439 h 2631473"/>
                          <a:gd name="connsiteX77" fmla="*/ 1063012 w 2595427"/>
                          <a:gd name="connsiteY77" fmla="*/ 2628507 h 26314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</a:cxnLst>
                        <a:rect l="l" t="t" r="r" b="b"/>
                        <a:pathLst>
                          <a:path w="2595427" h="2631473">
                            <a:moveTo>
                              <a:pt x="2582323" y="2023596"/>
                            </a:moveTo>
                            <a:cubicBezTo>
                              <a:pt x="2553146" y="1906890"/>
                              <a:pt x="2595427" y="2008757"/>
                              <a:pt x="2526052" y="1953257"/>
                            </a:cubicBezTo>
                            <a:cubicBezTo>
                              <a:pt x="2512850" y="1942695"/>
                              <a:pt x="2510905" y="1921878"/>
                              <a:pt x="2497917" y="1911054"/>
                            </a:cubicBezTo>
                            <a:cubicBezTo>
                              <a:pt x="2481807" y="1897629"/>
                              <a:pt x="2460403" y="1892297"/>
                              <a:pt x="2441646" y="1882919"/>
                            </a:cubicBezTo>
                            <a:cubicBezTo>
                              <a:pt x="2408317" y="1849590"/>
                              <a:pt x="2376827" y="1814421"/>
                              <a:pt x="2329104" y="1798513"/>
                            </a:cubicBezTo>
                            <a:cubicBezTo>
                              <a:pt x="2315036" y="1793824"/>
                              <a:pt x="2300164" y="1791077"/>
                              <a:pt x="2286901" y="1784445"/>
                            </a:cubicBezTo>
                            <a:cubicBezTo>
                              <a:pt x="2271779" y="1776884"/>
                              <a:pt x="2259820" y="1763871"/>
                              <a:pt x="2244698" y="1756310"/>
                            </a:cubicBezTo>
                            <a:cubicBezTo>
                              <a:pt x="2212541" y="1740231"/>
                              <a:pt x="2164262" y="1736200"/>
                              <a:pt x="2132157" y="1728174"/>
                            </a:cubicBezTo>
                            <a:cubicBezTo>
                              <a:pt x="2062283" y="1710706"/>
                              <a:pt x="2114214" y="1716171"/>
                              <a:pt x="2033683" y="1685971"/>
                            </a:cubicBezTo>
                            <a:cubicBezTo>
                              <a:pt x="2015580" y="1679182"/>
                              <a:pt x="1996169" y="1676592"/>
                              <a:pt x="1977412" y="1671903"/>
                            </a:cubicBezTo>
                            <a:cubicBezTo>
                              <a:pt x="1856464" y="1591272"/>
                              <a:pt x="2009491" y="1687943"/>
                              <a:pt x="1893006" y="1629700"/>
                            </a:cubicBezTo>
                            <a:cubicBezTo>
                              <a:pt x="1877884" y="1622139"/>
                              <a:pt x="1865925" y="1609126"/>
                              <a:pt x="1850803" y="1601565"/>
                            </a:cubicBezTo>
                            <a:cubicBezTo>
                              <a:pt x="1837540" y="1594933"/>
                              <a:pt x="1821863" y="1594129"/>
                              <a:pt x="1808600" y="1587497"/>
                            </a:cubicBezTo>
                            <a:cubicBezTo>
                              <a:pt x="1793478" y="1579936"/>
                              <a:pt x="1781519" y="1566923"/>
                              <a:pt x="1766397" y="1559362"/>
                            </a:cubicBezTo>
                            <a:cubicBezTo>
                              <a:pt x="1753134" y="1552730"/>
                              <a:pt x="1737157" y="1552495"/>
                              <a:pt x="1724194" y="1545294"/>
                            </a:cubicBezTo>
                            <a:cubicBezTo>
                              <a:pt x="1587160" y="1469164"/>
                              <a:pt x="1693485" y="1502447"/>
                              <a:pt x="1583517" y="1474956"/>
                            </a:cubicBezTo>
                            <a:cubicBezTo>
                              <a:pt x="1470566" y="1362005"/>
                              <a:pt x="1671956" y="1553744"/>
                              <a:pt x="1499110" y="1432753"/>
                            </a:cubicBezTo>
                            <a:cubicBezTo>
                              <a:pt x="1466513" y="1409935"/>
                              <a:pt x="1442839" y="1376482"/>
                              <a:pt x="1414704" y="1348347"/>
                            </a:cubicBezTo>
                            <a:cubicBezTo>
                              <a:pt x="1405326" y="1338968"/>
                              <a:pt x="1397605" y="1327568"/>
                              <a:pt x="1386569" y="1320211"/>
                            </a:cubicBezTo>
                            <a:cubicBezTo>
                              <a:pt x="1372501" y="1310833"/>
                              <a:pt x="1357568" y="1302638"/>
                              <a:pt x="1344366" y="1292076"/>
                            </a:cubicBezTo>
                            <a:cubicBezTo>
                              <a:pt x="1334009" y="1283790"/>
                              <a:pt x="1326841" y="1271898"/>
                              <a:pt x="1316230" y="1263940"/>
                            </a:cubicBezTo>
                            <a:cubicBezTo>
                              <a:pt x="1289178" y="1243651"/>
                              <a:pt x="1231824" y="1207670"/>
                              <a:pt x="1231824" y="1207670"/>
                            </a:cubicBezTo>
                            <a:cubicBezTo>
                              <a:pt x="1175556" y="1123267"/>
                              <a:pt x="1236511" y="1202978"/>
                              <a:pt x="1161486" y="1137331"/>
                            </a:cubicBezTo>
                            <a:cubicBezTo>
                              <a:pt x="1062011" y="1050291"/>
                              <a:pt x="1130944" y="1080259"/>
                              <a:pt x="1048944" y="1052925"/>
                            </a:cubicBezTo>
                            <a:cubicBezTo>
                              <a:pt x="1039566" y="1038857"/>
                              <a:pt x="1032764" y="1022677"/>
                              <a:pt x="1020809" y="1010722"/>
                            </a:cubicBezTo>
                            <a:cubicBezTo>
                              <a:pt x="1008854" y="998767"/>
                              <a:pt x="991808" y="993149"/>
                              <a:pt x="978606" y="982587"/>
                            </a:cubicBezTo>
                            <a:cubicBezTo>
                              <a:pt x="968249" y="974301"/>
                              <a:pt x="960827" y="962737"/>
                              <a:pt x="950470" y="954451"/>
                            </a:cubicBezTo>
                            <a:cubicBezTo>
                              <a:pt x="937268" y="943889"/>
                              <a:pt x="921469" y="936878"/>
                              <a:pt x="908267" y="926316"/>
                            </a:cubicBezTo>
                            <a:cubicBezTo>
                              <a:pt x="897910" y="918030"/>
                              <a:pt x="890489" y="906466"/>
                              <a:pt x="880132" y="898180"/>
                            </a:cubicBezTo>
                            <a:cubicBezTo>
                              <a:pt x="866930" y="887618"/>
                              <a:pt x="850917" y="880869"/>
                              <a:pt x="837929" y="870045"/>
                            </a:cubicBezTo>
                            <a:cubicBezTo>
                              <a:pt x="822645" y="857309"/>
                              <a:pt x="812279" y="838878"/>
                              <a:pt x="795726" y="827842"/>
                            </a:cubicBezTo>
                            <a:cubicBezTo>
                              <a:pt x="783388" y="819617"/>
                              <a:pt x="767591" y="818463"/>
                              <a:pt x="753523" y="813774"/>
                            </a:cubicBezTo>
                            <a:cubicBezTo>
                              <a:pt x="734766" y="795017"/>
                              <a:pt x="709115" y="781229"/>
                              <a:pt x="697252" y="757503"/>
                            </a:cubicBezTo>
                            <a:cubicBezTo>
                              <a:pt x="687874" y="738746"/>
                              <a:pt x="681992" y="717786"/>
                              <a:pt x="669117" y="701233"/>
                            </a:cubicBezTo>
                            <a:cubicBezTo>
                              <a:pt x="648760" y="675060"/>
                              <a:pt x="622224" y="654340"/>
                              <a:pt x="598778" y="630894"/>
                            </a:cubicBezTo>
                            <a:cubicBezTo>
                              <a:pt x="584710" y="616826"/>
                              <a:pt x="567610" y="605244"/>
                              <a:pt x="556575" y="588691"/>
                            </a:cubicBezTo>
                            <a:cubicBezTo>
                              <a:pt x="469979" y="458795"/>
                              <a:pt x="580485" y="618579"/>
                              <a:pt x="500304" y="518353"/>
                            </a:cubicBezTo>
                            <a:cubicBezTo>
                              <a:pt x="442750" y="446411"/>
                              <a:pt x="501792" y="506516"/>
                              <a:pt x="444034" y="419879"/>
                            </a:cubicBezTo>
                            <a:cubicBezTo>
                              <a:pt x="436677" y="408843"/>
                              <a:pt x="425277" y="401122"/>
                              <a:pt x="415898" y="391743"/>
                            </a:cubicBezTo>
                            <a:cubicBezTo>
                              <a:pt x="406520" y="363608"/>
                              <a:pt x="394956" y="336109"/>
                              <a:pt x="387763" y="307337"/>
                            </a:cubicBezTo>
                            <a:cubicBezTo>
                              <a:pt x="383074" y="288580"/>
                              <a:pt x="384420" y="267154"/>
                              <a:pt x="373695" y="251067"/>
                            </a:cubicBezTo>
                            <a:cubicBezTo>
                              <a:pt x="364316" y="236999"/>
                              <a:pt x="345560" y="232310"/>
                              <a:pt x="331492" y="222931"/>
                            </a:cubicBezTo>
                            <a:cubicBezTo>
                              <a:pt x="322114" y="166660"/>
                              <a:pt x="321397" y="0"/>
                              <a:pt x="303357" y="54119"/>
                            </a:cubicBezTo>
                            <a:cubicBezTo>
                              <a:pt x="230768" y="271880"/>
                              <a:pt x="313965" y="46969"/>
                              <a:pt x="247086" y="180728"/>
                            </a:cubicBezTo>
                            <a:cubicBezTo>
                              <a:pt x="210562" y="253776"/>
                              <a:pt x="259837" y="196111"/>
                              <a:pt x="204883" y="251067"/>
                            </a:cubicBezTo>
                            <a:cubicBezTo>
                              <a:pt x="195504" y="279202"/>
                              <a:pt x="190010" y="308947"/>
                              <a:pt x="176747" y="335473"/>
                            </a:cubicBezTo>
                            <a:cubicBezTo>
                              <a:pt x="167369" y="354230"/>
                              <a:pt x="156400" y="372272"/>
                              <a:pt x="148612" y="391743"/>
                            </a:cubicBezTo>
                            <a:cubicBezTo>
                              <a:pt x="137598" y="419279"/>
                              <a:pt x="129855" y="448014"/>
                              <a:pt x="120477" y="476150"/>
                            </a:cubicBezTo>
                            <a:lnTo>
                              <a:pt x="106409" y="518353"/>
                            </a:lnTo>
                            <a:cubicBezTo>
                              <a:pt x="112424" y="596545"/>
                              <a:pt x="89148" y="683972"/>
                              <a:pt x="148612" y="743436"/>
                            </a:cubicBezTo>
                            <a:cubicBezTo>
                              <a:pt x="160567" y="755391"/>
                              <a:pt x="176747" y="762193"/>
                              <a:pt x="190815" y="771571"/>
                            </a:cubicBezTo>
                            <a:cubicBezTo>
                              <a:pt x="200193" y="785639"/>
                              <a:pt x="208388" y="800572"/>
                              <a:pt x="218950" y="813774"/>
                            </a:cubicBezTo>
                            <a:cubicBezTo>
                              <a:pt x="227236" y="824131"/>
                              <a:pt x="240262" y="830537"/>
                              <a:pt x="247086" y="841910"/>
                            </a:cubicBezTo>
                            <a:cubicBezTo>
                              <a:pt x="254715" y="854625"/>
                              <a:pt x="256465" y="870045"/>
                              <a:pt x="261154" y="884113"/>
                            </a:cubicBezTo>
                            <a:cubicBezTo>
                              <a:pt x="226257" y="988802"/>
                              <a:pt x="279826" y="849069"/>
                              <a:pt x="190815" y="982587"/>
                            </a:cubicBezTo>
                            <a:cubicBezTo>
                              <a:pt x="155323" y="1035826"/>
                              <a:pt x="174635" y="1012835"/>
                              <a:pt x="134544" y="1052925"/>
                            </a:cubicBezTo>
                            <a:cubicBezTo>
                              <a:pt x="100958" y="1153686"/>
                              <a:pt x="148974" y="1038424"/>
                              <a:pt x="78274" y="1123263"/>
                            </a:cubicBezTo>
                            <a:cubicBezTo>
                              <a:pt x="58959" y="1146441"/>
                              <a:pt x="45843" y="1192418"/>
                              <a:pt x="36070" y="1221737"/>
                            </a:cubicBezTo>
                            <a:cubicBezTo>
                              <a:pt x="38488" y="1272520"/>
                              <a:pt x="0" y="1530626"/>
                              <a:pt x="106409" y="1601565"/>
                            </a:cubicBezTo>
                            <a:lnTo>
                              <a:pt x="148612" y="1629700"/>
                            </a:lnTo>
                            <a:cubicBezTo>
                              <a:pt x="164238" y="1926596"/>
                              <a:pt x="134467" y="1812349"/>
                              <a:pt x="190815" y="1981393"/>
                            </a:cubicBezTo>
                            <a:cubicBezTo>
                              <a:pt x="195504" y="1995461"/>
                              <a:pt x="195986" y="2011733"/>
                              <a:pt x="204883" y="2023596"/>
                            </a:cubicBezTo>
                            <a:cubicBezTo>
                              <a:pt x="218951" y="2042353"/>
                              <a:pt x="233458" y="2060788"/>
                              <a:pt x="247086" y="2079867"/>
                            </a:cubicBezTo>
                            <a:cubicBezTo>
                              <a:pt x="256913" y="2093625"/>
                              <a:pt x="267660" y="2106948"/>
                              <a:pt x="275221" y="2122070"/>
                            </a:cubicBezTo>
                            <a:cubicBezTo>
                              <a:pt x="281853" y="2135333"/>
                              <a:pt x="278803" y="2153788"/>
                              <a:pt x="289289" y="2164273"/>
                            </a:cubicBezTo>
                            <a:cubicBezTo>
                              <a:pt x="299774" y="2174758"/>
                              <a:pt x="317424" y="2173651"/>
                              <a:pt x="331492" y="2178340"/>
                            </a:cubicBezTo>
                            <a:cubicBezTo>
                              <a:pt x="355923" y="2251631"/>
                              <a:pt x="329557" y="2193506"/>
                              <a:pt x="373695" y="2248679"/>
                            </a:cubicBezTo>
                            <a:cubicBezTo>
                              <a:pt x="384257" y="2261881"/>
                              <a:pt x="390597" y="2278245"/>
                              <a:pt x="401830" y="2290882"/>
                            </a:cubicBezTo>
                            <a:cubicBezTo>
                              <a:pt x="465377" y="2362372"/>
                              <a:pt x="469457" y="2372116"/>
                              <a:pt x="542507" y="2403423"/>
                            </a:cubicBezTo>
                            <a:cubicBezTo>
                              <a:pt x="556137" y="2409264"/>
                              <a:pt x="570642" y="2412802"/>
                              <a:pt x="584710" y="2417491"/>
                            </a:cubicBezTo>
                            <a:cubicBezTo>
                              <a:pt x="594089" y="2426870"/>
                              <a:pt x="600983" y="2439695"/>
                              <a:pt x="612846" y="2445627"/>
                            </a:cubicBezTo>
                            <a:cubicBezTo>
                              <a:pt x="630139" y="2454273"/>
                              <a:pt x="650464" y="2454607"/>
                              <a:pt x="669117" y="2459694"/>
                            </a:cubicBezTo>
                            <a:cubicBezTo>
                              <a:pt x="702052" y="2468676"/>
                              <a:pt x="734766" y="2478451"/>
                              <a:pt x="767590" y="2487830"/>
                            </a:cubicBezTo>
                            <a:cubicBezTo>
                              <a:pt x="791036" y="2511276"/>
                              <a:pt x="806473" y="2547682"/>
                              <a:pt x="837929" y="2558168"/>
                            </a:cubicBezTo>
                            <a:cubicBezTo>
                              <a:pt x="851997" y="2562857"/>
                              <a:pt x="866869" y="2565604"/>
                              <a:pt x="880132" y="2572236"/>
                            </a:cubicBezTo>
                            <a:cubicBezTo>
                              <a:pt x="895254" y="2579797"/>
                              <a:pt x="906504" y="2594435"/>
                              <a:pt x="922335" y="2600371"/>
                            </a:cubicBezTo>
                            <a:cubicBezTo>
                              <a:pt x="944723" y="2608767"/>
                              <a:pt x="969477" y="2608640"/>
                              <a:pt x="992674" y="2614439"/>
                            </a:cubicBezTo>
                            <a:cubicBezTo>
                              <a:pt x="1060808" y="2631473"/>
                              <a:pt x="1009275" y="2628507"/>
                              <a:pt x="1063012" y="2628507"/>
                            </a:cubicBezTo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18" name="Freeform 1917"/>
                      <p:cNvSpPr/>
                      <p:nvPr/>
                    </p:nvSpPr>
                    <p:spPr>
                      <a:xfrm>
                        <a:off x="5110217" y="1709566"/>
                        <a:ext cx="155132" cy="147369"/>
                      </a:xfrm>
                      <a:custGeom>
                        <a:avLst/>
                        <a:gdLst>
                          <a:gd name="connsiteX0" fmla="*/ 80761 w 155132"/>
                          <a:gd name="connsiteY0" fmla="*/ 6692 h 147369"/>
                          <a:gd name="connsiteX1" fmla="*/ 10423 w 155132"/>
                          <a:gd name="connsiteY1" fmla="*/ 20760 h 147369"/>
                          <a:gd name="connsiteX2" fmla="*/ 38558 w 155132"/>
                          <a:gd name="connsiteY2" fmla="*/ 147369 h 147369"/>
                          <a:gd name="connsiteX3" fmla="*/ 108897 w 155132"/>
                          <a:gd name="connsiteY3" fmla="*/ 133302 h 147369"/>
                          <a:gd name="connsiteX4" fmla="*/ 122965 w 155132"/>
                          <a:gd name="connsiteY4" fmla="*/ 20760 h 147369"/>
                          <a:gd name="connsiteX5" fmla="*/ 80761 w 155132"/>
                          <a:gd name="connsiteY5" fmla="*/ 6692 h 147369"/>
                          <a:gd name="connsiteX6" fmla="*/ 24491 w 155132"/>
                          <a:gd name="connsiteY6" fmla="*/ 20760 h 1473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55132" h="147369">
                            <a:moveTo>
                              <a:pt x="80761" y="6692"/>
                            </a:moveTo>
                            <a:cubicBezTo>
                              <a:pt x="57315" y="11381"/>
                              <a:pt x="22286" y="0"/>
                              <a:pt x="10423" y="20760"/>
                            </a:cubicBezTo>
                            <a:cubicBezTo>
                              <a:pt x="0" y="39001"/>
                              <a:pt x="29471" y="120107"/>
                              <a:pt x="38558" y="147369"/>
                            </a:cubicBezTo>
                            <a:cubicBezTo>
                              <a:pt x="62004" y="142680"/>
                              <a:pt x="86920" y="142721"/>
                              <a:pt x="108897" y="133302"/>
                            </a:cubicBezTo>
                            <a:cubicBezTo>
                              <a:pt x="155132" y="113487"/>
                              <a:pt x="143661" y="56978"/>
                              <a:pt x="122965" y="20760"/>
                            </a:cubicBezTo>
                            <a:cubicBezTo>
                              <a:pt x="115608" y="7885"/>
                              <a:pt x="94829" y="11381"/>
                              <a:pt x="80761" y="6692"/>
                            </a:cubicBezTo>
                            <a:lnTo>
                              <a:pt x="24491" y="20760"/>
                            </a:lnTo>
                          </a:path>
                        </a:pathLst>
                      </a:custGeom>
                      <a:solidFill>
                        <a:srgbClr val="C00000"/>
                      </a:soli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19" name="Freeform 1918"/>
                      <p:cNvSpPr/>
                      <p:nvPr/>
                    </p:nvSpPr>
                    <p:spPr>
                      <a:xfrm>
                        <a:off x="4520419" y="2124222"/>
                        <a:ext cx="487679" cy="689316"/>
                      </a:xfrm>
                      <a:custGeom>
                        <a:avLst/>
                        <a:gdLst>
                          <a:gd name="connsiteX0" fmla="*/ 9378 w 487679"/>
                          <a:gd name="connsiteY0" fmla="*/ 14067 h 689316"/>
                          <a:gd name="connsiteX1" fmla="*/ 37513 w 487679"/>
                          <a:gd name="connsiteY1" fmla="*/ 168812 h 689316"/>
                          <a:gd name="connsiteX2" fmla="*/ 121919 w 487679"/>
                          <a:gd name="connsiteY2" fmla="*/ 309489 h 689316"/>
                          <a:gd name="connsiteX3" fmla="*/ 150055 w 487679"/>
                          <a:gd name="connsiteY3" fmla="*/ 365760 h 689316"/>
                          <a:gd name="connsiteX4" fmla="*/ 234461 w 487679"/>
                          <a:gd name="connsiteY4" fmla="*/ 450166 h 689316"/>
                          <a:gd name="connsiteX5" fmla="*/ 262596 w 487679"/>
                          <a:gd name="connsiteY5" fmla="*/ 492369 h 689316"/>
                          <a:gd name="connsiteX6" fmla="*/ 318867 w 487679"/>
                          <a:gd name="connsiteY6" fmla="*/ 548640 h 689316"/>
                          <a:gd name="connsiteX7" fmla="*/ 375138 w 487679"/>
                          <a:gd name="connsiteY7" fmla="*/ 633046 h 689316"/>
                          <a:gd name="connsiteX8" fmla="*/ 403273 w 487679"/>
                          <a:gd name="connsiteY8" fmla="*/ 675249 h 689316"/>
                          <a:gd name="connsiteX9" fmla="*/ 473612 w 487679"/>
                          <a:gd name="connsiteY9" fmla="*/ 689316 h 689316"/>
                          <a:gd name="connsiteX10" fmla="*/ 487679 w 487679"/>
                          <a:gd name="connsiteY10" fmla="*/ 647113 h 689316"/>
                          <a:gd name="connsiteX11" fmla="*/ 473612 w 487679"/>
                          <a:gd name="connsiteY11" fmla="*/ 548640 h 689316"/>
                          <a:gd name="connsiteX12" fmla="*/ 445476 w 487679"/>
                          <a:gd name="connsiteY12" fmla="*/ 520504 h 689316"/>
                          <a:gd name="connsiteX13" fmla="*/ 375138 w 487679"/>
                          <a:gd name="connsiteY13" fmla="*/ 464233 h 689316"/>
                          <a:gd name="connsiteX14" fmla="*/ 318867 w 487679"/>
                          <a:gd name="connsiteY14" fmla="*/ 379827 h 689316"/>
                          <a:gd name="connsiteX15" fmla="*/ 234461 w 487679"/>
                          <a:gd name="connsiteY15" fmla="*/ 182880 h 689316"/>
                          <a:gd name="connsiteX16" fmla="*/ 178190 w 487679"/>
                          <a:gd name="connsiteY16" fmla="*/ 126609 h 689316"/>
                          <a:gd name="connsiteX17" fmla="*/ 93784 w 487679"/>
                          <a:gd name="connsiteY17" fmla="*/ 84406 h 689316"/>
                          <a:gd name="connsiteX18" fmla="*/ 9378 w 487679"/>
                          <a:gd name="connsiteY18" fmla="*/ 14067 h 6893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487679" h="689316">
                            <a:moveTo>
                              <a:pt x="9378" y="14067"/>
                            </a:moveTo>
                            <a:cubicBezTo>
                              <a:pt x="0" y="28134"/>
                              <a:pt x="22208" y="127999"/>
                              <a:pt x="37513" y="168812"/>
                            </a:cubicBezTo>
                            <a:cubicBezTo>
                              <a:pt x="69091" y="253021"/>
                              <a:pt x="72850" y="211353"/>
                              <a:pt x="121919" y="309489"/>
                            </a:cubicBezTo>
                            <a:cubicBezTo>
                              <a:pt x="131298" y="328246"/>
                              <a:pt x="136954" y="349384"/>
                              <a:pt x="150055" y="365760"/>
                            </a:cubicBezTo>
                            <a:cubicBezTo>
                              <a:pt x="174911" y="396830"/>
                              <a:pt x="212390" y="417059"/>
                              <a:pt x="234461" y="450166"/>
                            </a:cubicBezTo>
                            <a:cubicBezTo>
                              <a:pt x="243839" y="464234"/>
                              <a:pt x="251593" y="479532"/>
                              <a:pt x="262596" y="492369"/>
                            </a:cubicBezTo>
                            <a:cubicBezTo>
                              <a:pt x="279859" y="512509"/>
                              <a:pt x="304153" y="526569"/>
                              <a:pt x="318867" y="548640"/>
                            </a:cubicBezTo>
                            <a:lnTo>
                              <a:pt x="375138" y="633046"/>
                            </a:lnTo>
                            <a:cubicBezTo>
                              <a:pt x="384516" y="647114"/>
                              <a:pt x="386694" y="671933"/>
                              <a:pt x="403273" y="675249"/>
                            </a:cubicBezTo>
                            <a:lnTo>
                              <a:pt x="473612" y="689316"/>
                            </a:lnTo>
                            <a:cubicBezTo>
                              <a:pt x="478301" y="675248"/>
                              <a:pt x="487679" y="661942"/>
                              <a:pt x="487679" y="647113"/>
                            </a:cubicBezTo>
                            <a:cubicBezTo>
                              <a:pt x="487679" y="613955"/>
                              <a:pt x="484097" y="580096"/>
                              <a:pt x="473612" y="548640"/>
                            </a:cubicBezTo>
                            <a:cubicBezTo>
                              <a:pt x="469418" y="536057"/>
                              <a:pt x="455833" y="528790"/>
                              <a:pt x="445476" y="520504"/>
                            </a:cubicBezTo>
                            <a:cubicBezTo>
                              <a:pt x="356750" y="449524"/>
                              <a:pt x="443067" y="532164"/>
                              <a:pt x="375138" y="464233"/>
                            </a:cubicBezTo>
                            <a:cubicBezTo>
                              <a:pt x="328595" y="324609"/>
                              <a:pt x="406684" y="537898"/>
                              <a:pt x="318867" y="379827"/>
                            </a:cubicBezTo>
                            <a:cubicBezTo>
                              <a:pt x="276830" y="304160"/>
                              <a:pt x="304899" y="253318"/>
                              <a:pt x="234461" y="182880"/>
                            </a:cubicBezTo>
                            <a:cubicBezTo>
                              <a:pt x="215704" y="164123"/>
                              <a:pt x="203355" y="134998"/>
                              <a:pt x="178190" y="126609"/>
                            </a:cubicBezTo>
                            <a:cubicBezTo>
                              <a:pt x="137343" y="112993"/>
                              <a:pt x="128491" y="114155"/>
                              <a:pt x="93784" y="84406"/>
                            </a:cubicBezTo>
                            <a:cubicBezTo>
                              <a:pt x="73644" y="67143"/>
                              <a:pt x="18756" y="0"/>
                              <a:pt x="9378" y="14067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20" name="Freeform 1919"/>
                      <p:cNvSpPr/>
                      <p:nvPr/>
                    </p:nvSpPr>
                    <p:spPr>
                      <a:xfrm>
                        <a:off x="1393696" y="2602523"/>
                        <a:ext cx="1321369" cy="436099"/>
                      </a:xfrm>
                      <a:custGeom>
                        <a:avLst/>
                        <a:gdLst>
                          <a:gd name="connsiteX0" fmla="*/ 1166624 w 1321369"/>
                          <a:gd name="connsiteY0" fmla="*/ 0 h 436099"/>
                          <a:gd name="connsiteX1" fmla="*/ 1040015 w 1321369"/>
                          <a:gd name="connsiteY1" fmla="*/ 42203 h 436099"/>
                          <a:gd name="connsiteX2" fmla="*/ 997812 w 1321369"/>
                          <a:gd name="connsiteY2" fmla="*/ 56271 h 436099"/>
                          <a:gd name="connsiteX3" fmla="*/ 913406 w 1321369"/>
                          <a:gd name="connsiteY3" fmla="*/ 98474 h 436099"/>
                          <a:gd name="connsiteX4" fmla="*/ 871202 w 1321369"/>
                          <a:gd name="connsiteY4" fmla="*/ 126609 h 436099"/>
                          <a:gd name="connsiteX5" fmla="*/ 814932 w 1321369"/>
                          <a:gd name="connsiteY5" fmla="*/ 154745 h 436099"/>
                          <a:gd name="connsiteX6" fmla="*/ 772729 w 1321369"/>
                          <a:gd name="connsiteY6" fmla="*/ 182880 h 436099"/>
                          <a:gd name="connsiteX7" fmla="*/ 702390 w 1321369"/>
                          <a:gd name="connsiteY7" fmla="*/ 196948 h 436099"/>
                          <a:gd name="connsiteX8" fmla="*/ 463239 w 1321369"/>
                          <a:gd name="connsiteY8" fmla="*/ 211015 h 436099"/>
                          <a:gd name="connsiteX9" fmla="*/ 350698 w 1321369"/>
                          <a:gd name="connsiteY9" fmla="*/ 239151 h 436099"/>
                          <a:gd name="connsiteX10" fmla="*/ 266292 w 1321369"/>
                          <a:gd name="connsiteY10" fmla="*/ 267286 h 436099"/>
                          <a:gd name="connsiteX11" fmla="*/ 224089 w 1321369"/>
                          <a:gd name="connsiteY11" fmla="*/ 295422 h 436099"/>
                          <a:gd name="connsiteX12" fmla="*/ 181886 w 1321369"/>
                          <a:gd name="connsiteY12" fmla="*/ 309489 h 436099"/>
                          <a:gd name="connsiteX13" fmla="*/ 111547 w 1321369"/>
                          <a:gd name="connsiteY13" fmla="*/ 351692 h 436099"/>
                          <a:gd name="connsiteX14" fmla="*/ 435104 w 1321369"/>
                          <a:gd name="connsiteY14" fmla="*/ 379828 h 436099"/>
                          <a:gd name="connsiteX15" fmla="*/ 519510 w 1321369"/>
                          <a:gd name="connsiteY15" fmla="*/ 407963 h 436099"/>
                          <a:gd name="connsiteX16" fmla="*/ 603916 w 1321369"/>
                          <a:gd name="connsiteY16" fmla="*/ 436099 h 436099"/>
                          <a:gd name="connsiteX17" fmla="*/ 899338 w 1321369"/>
                          <a:gd name="connsiteY17" fmla="*/ 422031 h 436099"/>
                          <a:gd name="connsiteX18" fmla="*/ 1096286 w 1321369"/>
                          <a:gd name="connsiteY18" fmla="*/ 407963 h 436099"/>
                          <a:gd name="connsiteX19" fmla="*/ 1138489 w 1321369"/>
                          <a:gd name="connsiteY19" fmla="*/ 379828 h 436099"/>
                          <a:gd name="connsiteX20" fmla="*/ 1180692 w 1321369"/>
                          <a:gd name="connsiteY20" fmla="*/ 365760 h 436099"/>
                          <a:gd name="connsiteX21" fmla="*/ 1251030 w 1321369"/>
                          <a:gd name="connsiteY21" fmla="*/ 309489 h 436099"/>
                          <a:gd name="connsiteX22" fmla="*/ 1265098 w 1321369"/>
                          <a:gd name="connsiteY22" fmla="*/ 267286 h 436099"/>
                          <a:gd name="connsiteX23" fmla="*/ 1279166 w 1321369"/>
                          <a:gd name="connsiteY23" fmla="*/ 211015 h 436099"/>
                          <a:gd name="connsiteX24" fmla="*/ 1321369 w 1321369"/>
                          <a:gd name="connsiteY24" fmla="*/ 168812 h 436099"/>
                          <a:gd name="connsiteX25" fmla="*/ 1307301 w 1321369"/>
                          <a:gd name="connsiteY25" fmla="*/ 70339 h 436099"/>
                          <a:gd name="connsiteX26" fmla="*/ 1236962 w 1321369"/>
                          <a:gd name="connsiteY26" fmla="*/ 28135 h 436099"/>
                          <a:gd name="connsiteX27" fmla="*/ 1194759 w 1321369"/>
                          <a:gd name="connsiteY27" fmla="*/ 0 h 436099"/>
                          <a:gd name="connsiteX28" fmla="*/ 1166624 w 1321369"/>
                          <a:gd name="connsiteY28" fmla="*/ 0 h 4360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321369" h="436099">
                            <a:moveTo>
                              <a:pt x="1166624" y="0"/>
                            </a:moveTo>
                            <a:lnTo>
                              <a:pt x="1040015" y="42203"/>
                            </a:lnTo>
                            <a:lnTo>
                              <a:pt x="997812" y="56271"/>
                            </a:lnTo>
                            <a:cubicBezTo>
                              <a:pt x="941183" y="112898"/>
                              <a:pt x="1004149" y="59584"/>
                              <a:pt x="913406" y="98474"/>
                            </a:cubicBezTo>
                            <a:cubicBezTo>
                              <a:pt x="897866" y="105134"/>
                              <a:pt x="885882" y="118221"/>
                              <a:pt x="871202" y="126609"/>
                            </a:cubicBezTo>
                            <a:cubicBezTo>
                              <a:pt x="852994" y="137013"/>
                              <a:pt x="833140" y="144340"/>
                              <a:pt x="814932" y="154745"/>
                            </a:cubicBezTo>
                            <a:cubicBezTo>
                              <a:pt x="800253" y="163133"/>
                              <a:pt x="788560" y="176944"/>
                              <a:pt x="772729" y="182880"/>
                            </a:cubicBezTo>
                            <a:cubicBezTo>
                              <a:pt x="750341" y="191276"/>
                              <a:pt x="726202" y="194783"/>
                              <a:pt x="702390" y="196948"/>
                            </a:cubicBezTo>
                            <a:cubicBezTo>
                              <a:pt x="622863" y="204178"/>
                              <a:pt x="542956" y="206326"/>
                              <a:pt x="463239" y="211015"/>
                            </a:cubicBezTo>
                            <a:cubicBezTo>
                              <a:pt x="335197" y="253697"/>
                              <a:pt x="537412" y="188229"/>
                              <a:pt x="350698" y="239151"/>
                            </a:cubicBezTo>
                            <a:cubicBezTo>
                              <a:pt x="322086" y="246954"/>
                              <a:pt x="266292" y="267286"/>
                              <a:pt x="266292" y="267286"/>
                            </a:cubicBezTo>
                            <a:cubicBezTo>
                              <a:pt x="252224" y="276665"/>
                              <a:pt x="239211" y="287861"/>
                              <a:pt x="224089" y="295422"/>
                            </a:cubicBezTo>
                            <a:cubicBezTo>
                              <a:pt x="210826" y="302054"/>
                              <a:pt x="194601" y="301860"/>
                              <a:pt x="181886" y="309489"/>
                            </a:cubicBezTo>
                            <a:cubicBezTo>
                              <a:pt x="85334" y="367420"/>
                              <a:pt x="231099" y="311843"/>
                              <a:pt x="111547" y="351692"/>
                            </a:cubicBezTo>
                            <a:cubicBezTo>
                              <a:pt x="286556" y="395445"/>
                              <a:pt x="0" y="327616"/>
                              <a:pt x="435104" y="379828"/>
                            </a:cubicBezTo>
                            <a:cubicBezTo>
                              <a:pt x="464550" y="383362"/>
                              <a:pt x="491375" y="398585"/>
                              <a:pt x="519510" y="407963"/>
                            </a:cubicBezTo>
                            <a:lnTo>
                              <a:pt x="603916" y="436099"/>
                            </a:lnTo>
                            <a:lnTo>
                              <a:pt x="899338" y="422031"/>
                            </a:lnTo>
                            <a:cubicBezTo>
                              <a:pt x="965047" y="418276"/>
                              <a:pt x="1031471" y="419401"/>
                              <a:pt x="1096286" y="407963"/>
                            </a:cubicBezTo>
                            <a:cubicBezTo>
                              <a:pt x="1112936" y="405025"/>
                              <a:pt x="1123367" y="387389"/>
                              <a:pt x="1138489" y="379828"/>
                            </a:cubicBezTo>
                            <a:cubicBezTo>
                              <a:pt x="1151752" y="373196"/>
                              <a:pt x="1167429" y="372392"/>
                              <a:pt x="1180692" y="365760"/>
                            </a:cubicBezTo>
                            <a:cubicBezTo>
                              <a:pt x="1216187" y="348013"/>
                              <a:pt x="1224860" y="335660"/>
                              <a:pt x="1251030" y="309489"/>
                            </a:cubicBezTo>
                            <a:cubicBezTo>
                              <a:pt x="1255719" y="295421"/>
                              <a:pt x="1261024" y="281544"/>
                              <a:pt x="1265098" y="267286"/>
                            </a:cubicBezTo>
                            <a:cubicBezTo>
                              <a:pt x="1270410" y="248696"/>
                              <a:pt x="1269573" y="227802"/>
                              <a:pt x="1279166" y="211015"/>
                            </a:cubicBezTo>
                            <a:cubicBezTo>
                              <a:pt x="1289037" y="193742"/>
                              <a:pt x="1307301" y="182880"/>
                              <a:pt x="1321369" y="168812"/>
                            </a:cubicBezTo>
                            <a:cubicBezTo>
                              <a:pt x="1316680" y="135988"/>
                              <a:pt x="1317786" y="101795"/>
                              <a:pt x="1307301" y="70339"/>
                            </a:cubicBezTo>
                            <a:cubicBezTo>
                              <a:pt x="1296310" y="37365"/>
                              <a:pt x="1260858" y="40083"/>
                              <a:pt x="1236962" y="28135"/>
                            </a:cubicBezTo>
                            <a:cubicBezTo>
                              <a:pt x="1221840" y="20574"/>
                              <a:pt x="1208827" y="9378"/>
                              <a:pt x="1194759" y="0"/>
                            </a:cubicBezTo>
                            <a:lnTo>
                              <a:pt x="1166624" y="0"/>
                            </a:lnTo>
                            <a:close/>
                          </a:path>
                        </a:pathLst>
                      </a:custGeom>
                      <a:solidFill>
                        <a:srgbClr val="33CC3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sp>
                <p:nvSpPr>
                  <p:cNvPr id="1903" name="Oval 1902"/>
                  <p:cNvSpPr/>
                  <p:nvPr/>
                </p:nvSpPr>
                <p:spPr>
                  <a:xfrm>
                    <a:off x="457200" y="2057400"/>
                    <a:ext cx="3810000" cy="3200400"/>
                  </a:xfrm>
                  <a:prstGeom prst="ellipse">
                    <a:avLst/>
                  </a:prstGeom>
                  <a:no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60" name="Group 2259"/>
              <p:cNvGrpSpPr/>
              <p:nvPr/>
            </p:nvGrpSpPr>
            <p:grpSpPr>
              <a:xfrm rot="20497670">
                <a:off x="6971593" y="348205"/>
                <a:ext cx="899019" cy="866181"/>
                <a:chOff x="457200" y="2057400"/>
                <a:chExt cx="3810000" cy="3200400"/>
              </a:xfrm>
            </p:grpSpPr>
            <p:grpSp>
              <p:nvGrpSpPr>
                <p:cNvPr id="2261" name="Group 2260"/>
                <p:cNvGrpSpPr/>
                <p:nvPr/>
              </p:nvGrpSpPr>
              <p:grpSpPr>
                <a:xfrm>
                  <a:off x="1066803" y="2362201"/>
                  <a:ext cx="2666997" cy="2819406"/>
                  <a:chOff x="1066803" y="0"/>
                  <a:chExt cx="7010391" cy="6858000"/>
                </a:xfrm>
              </p:grpSpPr>
              <p:grpSp>
                <p:nvGrpSpPr>
                  <p:cNvPr id="2263" name="Group 2262"/>
                  <p:cNvGrpSpPr/>
                  <p:nvPr/>
                </p:nvGrpSpPr>
                <p:grpSpPr>
                  <a:xfrm>
                    <a:off x="1066803" y="685800"/>
                    <a:ext cx="1447810" cy="914398"/>
                    <a:chOff x="184489" y="44355"/>
                    <a:chExt cx="6835289" cy="4966205"/>
                  </a:xfrm>
                </p:grpSpPr>
                <p:sp>
                  <p:nvSpPr>
                    <p:cNvPr id="2608" name="Freeform 2607"/>
                    <p:cNvSpPr/>
                    <p:nvPr/>
                  </p:nvSpPr>
                  <p:spPr>
                    <a:xfrm>
                      <a:off x="5333787" y="2228785"/>
                      <a:ext cx="279222" cy="502731"/>
                    </a:xfrm>
                    <a:custGeom>
                      <a:avLst/>
                      <a:gdLst>
                        <a:gd name="connsiteX0" fmla="*/ 110410 w 279222"/>
                        <a:gd name="connsiteY0" fmla="*/ 7978 h 502731"/>
                        <a:gd name="connsiteX1" fmla="*/ 166681 w 279222"/>
                        <a:gd name="connsiteY1" fmla="*/ 78317 h 502731"/>
                        <a:gd name="connsiteX2" fmla="*/ 222951 w 279222"/>
                        <a:gd name="connsiteY2" fmla="*/ 162723 h 502731"/>
                        <a:gd name="connsiteX3" fmla="*/ 251087 w 279222"/>
                        <a:gd name="connsiteY3" fmla="*/ 190858 h 502731"/>
                        <a:gd name="connsiteX4" fmla="*/ 265155 w 279222"/>
                        <a:gd name="connsiteY4" fmla="*/ 303400 h 502731"/>
                        <a:gd name="connsiteX5" fmla="*/ 279222 w 279222"/>
                        <a:gd name="connsiteY5" fmla="*/ 345603 h 502731"/>
                        <a:gd name="connsiteX6" fmla="*/ 265155 w 279222"/>
                        <a:gd name="connsiteY6" fmla="*/ 401873 h 502731"/>
                        <a:gd name="connsiteX7" fmla="*/ 237019 w 279222"/>
                        <a:gd name="connsiteY7" fmla="*/ 486280 h 502731"/>
                        <a:gd name="connsiteX8" fmla="*/ 194816 w 279222"/>
                        <a:gd name="connsiteY8" fmla="*/ 345603 h 502731"/>
                        <a:gd name="connsiteX9" fmla="*/ 166681 w 279222"/>
                        <a:gd name="connsiteY9" fmla="*/ 317467 h 502731"/>
                        <a:gd name="connsiteX10" fmla="*/ 96342 w 279222"/>
                        <a:gd name="connsiteY10" fmla="*/ 247129 h 502731"/>
                        <a:gd name="connsiteX11" fmla="*/ 68207 w 279222"/>
                        <a:gd name="connsiteY11" fmla="*/ 204926 h 502731"/>
                        <a:gd name="connsiteX12" fmla="*/ 11936 w 279222"/>
                        <a:gd name="connsiteY12" fmla="*/ 148655 h 502731"/>
                        <a:gd name="connsiteX13" fmla="*/ 26004 w 279222"/>
                        <a:gd name="connsiteY13" fmla="*/ 106452 h 502731"/>
                        <a:gd name="connsiteX14" fmla="*/ 110410 w 279222"/>
                        <a:gd name="connsiteY14" fmla="*/ 7978 h 5027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79222" h="502731">
                          <a:moveTo>
                            <a:pt x="110410" y="7978"/>
                          </a:moveTo>
                          <a:cubicBezTo>
                            <a:pt x="133856" y="3289"/>
                            <a:pt x="98154" y="0"/>
                            <a:pt x="166681" y="78317"/>
                          </a:cubicBezTo>
                          <a:cubicBezTo>
                            <a:pt x="188948" y="103765"/>
                            <a:pt x="199040" y="138813"/>
                            <a:pt x="222951" y="162723"/>
                          </a:cubicBezTo>
                          <a:lnTo>
                            <a:pt x="251087" y="190858"/>
                          </a:lnTo>
                          <a:cubicBezTo>
                            <a:pt x="255776" y="228372"/>
                            <a:pt x="258392" y="266204"/>
                            <a:pt x="265155" y="303400"/>
                          </a:cubicBezTo>
                          <a:cubicBezTo>
                            <a:pt x="267808" y="317989"/>
                            <a:pt x="279222" y="330774"/>
                            <a:pt x="279222" y="345603"/>
                          </a:cubicBezTo>
                          <a:cubicBezTo>
                            <a:pt x="279222" y="364937"/>
                            <a:pt x="270711" y="383354"/>
                            <a:pt x="265155" y="401873"/>
                          </a:cubicBezTo>
                          <a:cubicBezTo>
                            <a:pt x="256633" y="430280"/>
                            <a:pt x="237019" y="486280"/>
                            <a:pt x="237019" y="486280"/>
                          </a:cubicBezTo>
                          <a:cubicBezTo>
                            <a:pt x="171127" y="420386"/>
                            <a:pt x="241954" y="502731"/>
                            <a:pt x="194816" y="345603"/>
                          </a:cubicBezTo>
                          <a:cubicBezTo>
                            <a:pt x="191005" y="332899"/>
                            <a:pt x="174966" y="327824"/>
                            <a:pt x="166681" y="317467"/>
                          </a:cubicBezTo>
                          <a:cubicBezTo>
                            <a:pt x="113092" y="250480"/>
                            <a:pt x="168687" y="295359"/>
                            <a:pt x="96342" y="247129"/>
                          </a:cubicBezTo>
                          <a:cubicBezTo>
                            <a:pt x="86964" y="233061"/>
                            <a:pt x="81409" y="215488"/>
                            <a:pt x="68207" y="204926"/>
                          </a:cubicBezTo>
                          <a:cubicBezTo>
                            <a:pt x="0" y="150360"/>
                            <a:pt x="42630" y="240735"/>
                            <a:pt x="11936" y="148655"/>
                          </a:cubicBezTo>
                          <a:cubicBezTo>
                            <a:pt x="16625" y="134587"/>
                            <a:pt x="18803" y="119415"/>
                            <a:pt x="26004" y="106452"/>
                          </a:cubicBezTo>
                          <a:cubicBezTo>
                            <a:pt x="42426" y="76893"/>
                            <a:pt x="86964" y="12667"/>
                            <a:pt x="110410" y="7978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09" name="Freeform 2608"/>
                    <p:cNvSpPr/>
                    <p:nvPr/>
                  </p:nvSpPr>
                  <p:spPr>
                    <a:xfrm>
                      <a:off x="5211553" y="2391508"/>
                      <a:ext cx="302982" cy="284639"/>
                    </a:xfrm>
                    <a:custGeom>
                      <a:avLst/>
                      <a:gdLst>
                        <a:gd name="connsiteX0" fmla="*/ 302982 w 302982"/>
                        <a:gd name="connsiteY0" fmla="*/ 196947 h 284639"/>
                        <a:gd name="connsiteX1" fmla="*/ 260779 w 302982"/>
                        <a:gd name="connsiteY1" fmla="*/ 225083 h 284639"/>
                        <a:gd name="connsiteX2" fmla="*/ 148238 w 302982"/>
                        <a:gd name="connsiteY2" fmla="*/ 239150 h 284639"/>
                        <a:gd name="connsiteX3" fmla="*/ 49764 w 302982"/>
                        <a:gd name="connsiteY3" fmla="*/ 253218 h 284639"/>
                        <a:gd name="connsiteX4" fmla="*/ 7561 w 302982"/>
                        <a:gd name="connsiteY4" fmla="*/ 267286 h 284639"/>
                        <a:gd name="connsiteX5" fmla="*/ 35696 w 302982"/>
                        <a:gd name="connsiteY5" fmla="*/ 225083 h 284639"/>
                        <a:gd name="connsiteX6" fmla="*/ 91967 w 302982"/>
                        <a:gd name="connsiteY6" fmla="*/ 154744 h 284639"/>
                        <a:gd name="connsiteX7" fmla="*/ 106035 w 302982"/>
                        <a:gd name="connsiteY7" fmla="*/ 98474 h 284639"/>
                        <a:gd name="connsiteX8" fmla="*/ 134170 w 302982"/>
                        <a:gd name="connsiteY8" fmla="*/ 70338 h 284639"/>
                        <a:gd name="connsiteX9" fmla="*/ 134170 w 302982"/>
                        <a:gd name="connsiteY9" fmla="*/ 0 h 2846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02982" h="284639">
                          <a:moveTo>
                            <a:pt x="302982" y="196947"/>
                          </a:moveTo>
                          <a:cubicBezTo>
                            <a:pt x="288914" y="206326"/>
                            <a:pt x="277091" y="220634"/>
                            <a:pt x="260779" y="225083"/>
                          </a:cubicBezTo>
                          <a:cubicBezTo>
                            <a:pt x="224306" y="235030"/>
                            <a:pt x="185712" y="234154"/>
                            <a:pt x="148238" y="239150"/>
                          </a:cubicBezTo>
                          <a:lnTo>
                            <a:pt x="49764" y="253218"/>
                          </a:lnTo>
                          <a:cubicBezTo>
                            <a:pt x="35696" y="257907"/>
                            <a:pt x="14193" y="280549"/>
                            <a:pt x="7561" y="267286"/>
                          </a:cubicBezTo>
                          <a:cubicBezTo>
                            <a:pt x="0" y="252164"/>
                            <a:pt x="25134" y="238285"/>
                            <a:pt x="35696" y="225083"/>
                          </a:cubicBezTo>
                          <a:cubicBezTo>
                            <a:pt x="115877" y="124856"/>
                            <a:pt x="5372" y="284639"/>
                            <a:pt x="91967" y="154744"/>
                          </a:cubicBezTo>
                          <a:cubicBezTo>
                            <a:pt x="96656" y="135987"/>
                            <a:pt x="97389" y="115767"/>
                            <a:pt x="106035" y="98474"/>
                          </a:cubicBezTo>
                          <a:cubicBezTo>
                            <a:pt x="111966" y="86611"/>
                            <a:pt x="130526" y="83091"/>
                            <a:pt x="134170" y="70338"/>
                          </a:cubicBezTo>
                          <a:cubicBezTo>
                            <a:pt x="140611" y="47794"/>
                            <a:pt x="134170" y="23446"/>
                            <a:pt x="134170" y="0"/>
                          </a:cubicBezTo>
                        </a:path>
                      </a:pathLst>
                    </a:custGeom>
                    <a:solidFill>
                      <a:srgbClr val="FF0000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0" name="Freeform 2609"/>
                    <p:cNvSpPr/>
                    <p:nvPr/>
                  </p:nvSpPr>
                  <p:spPr>
                    <a:xfrm>
                      <a:off x="1737077" y="1505243"/>
                      <a:ext cx="3735255" cy="2025748"/>
                    </a:xfrm>
                    <a:custGeom>
                      <a:avLst/>
                      <a:gdLst>
                        <a:gd name="connsiteX0" fmla="*/ 3721188 w 3735255"/>
                        <a:gd name="connsiteY0" fmla="*/ 689317 h 2025748"/>
                        <a:gd name="connsiteX1" fmla="*/ 3735255 w 3735255"/>
                        <a:gd name="connsiteY1" fmla="*/ 647114 h 2025748"/>
                        <a:gd name="connsiteX2" fmla="*/ 3721188 w 3735255"/>
                        <a:gd name="connsiteY2" fmla="*/ 604911 h 2025748"/>
                        <a:gd name="connsiteX3" fmla="*/ 3707120 w 3735255"/>
                        <a:gd name="connsiteY3" fmla="*/ 534572 h 2025748"/>
                        <a:gd name="connsiteX4" fmla="*/ 3678985 w 3735255"/>
                        <a:gd name="connsiteY4" fmla="*/ 450166 h 2025748"/>
                        <a:gd name="connsiteX5" fmla="*/ 3664917 w 3735255"/>
                        <a:gd name="connsiteY5" fmla="*/ 393895 h 2025748"/>
                        <a:gd name="connsiteX6" fmla="*/ 3636781 w 3735255"/>
                        <a:gd name="connsiteY6" fmla="*/ 309489 h 2025748"/>
                        <a:gd name="connsiteX7" fmla="*/ 3608646 w 3735255"/>
                        <a:gd name="connsiteY7" fmla="*/ 182880 h 2025748"/>
                        <a:gd name="connsiteX8" fmla="*/ 3580511 w 3735255"/>
                        <a:gd name="connsiteY8" fmla="*/ 140677 h 2025748"/>
                        <a:gd name="connsiteX9" fmla="*/ 3566443 w 3735255"/>
                        <a:gd name="connsiteY9" fmla="*/ 98474 h 2025748"/>
                        <a:gd name="connsiteX10" fmla="*/ 3510172 w 3735255"/>
                        <a:gd name="connsiteY10" fmla="*/ 28135 h 2025748"/>
                        <a:gd name="connsiteX11" fmla="*/ 3425766 w 3735255"/>
                        <a:gd name="connsiteY11" fmla="*/ 0 h 2025748"/>
                        <a:gd name="connsiteX12" fmla="*/ 3271021 w 3735255"/>
                        <a:gd name="connsiteY12" fmla="*/ 14068 h 2025748"/>
                        <a:gd name="connsiteX13" fmla="*/ 3186615 w 3735255"/>
                        <a:gd name="connsiteY13" fmla="*/ 42203 h 2025748"/>
                        <a:gd name="connsiteX14" fmla="*/ 3144412 w 3735255"/>
                        <a:gd name="connsiteY14" fmla="*/ 56271 h 2025748"/>
                        <a:gd name="connsiteX15" fmla="*/ 3074074 w 3735255"/>
                        <a:gd name="connsiteY15" fmla="*/ 112542 h 2025748"/>
                        <a:gd name="connsiteX16" fmla="*/ 3060006 w 3735255"/>
                        <a:gd name="connsiteY16" fmla="*/ 168812 h 2025748"/>
                        <a:gd name="connsiteX17" fmla="*/ 3031871 w 3735255"/>
                        <a:gd name="connsiteY17" fmla="*/ 196948 h 2025748"/>
                        <a:gd name="connsiteX18" fmla="*/ 3017803 w 3735255"/>
                        <a:gd name="connsiteY18" fmla="*/ 253219 h 2025748"/>
                        <a:gd name="connsiteX19" fmla="*/ 2989668 w 3735255"/>
                        <a:gd name="connsiteY19" fmla="*/ 295422 h 2025748"/>
                        <a:gd name="connsiteX20" fmla="*/ 2975600 w 3735255"/>
                        <a:gd name="connsiteY20" fmla="*/ 337625 h 2025748"/>
                        <a:gd name="connsiteX21" fmla="*/ 2919329 w 3735255"/>
                        <a:gd name="connsiteY21" fmla="*/ 422031 h 2025748"/>
                        <a:gd name="connsiteX22" fmla="*/ 2905261 w 3735255"/>
                        <a:gd name="connsiteY22" fmla="*/ 464234 h 2025748"/>
                        <a:gd name="connsiteX23" fmla="*/ 2848991 w 3735255"/>
                        <a:gd name="connsiteY23" fmla="*/ 562708 h 2025748"/>
                        <a:gd name="connsiteX24" fmla="*/ 2820855 w 3735255"/>
                        <a:gd name="connsiteY24" fmla="*/ 590843 h 2025748"/>
                        <a:gd name="connsiteX25" fmla="*/ 2806788 w 3735255"/>
                        <a:gd name="connsiteY25" fmla="*/ 633046 h 2025748"/>
                        <a:gd name="connsiteX26" fmla="*/ 2694246 w 3735255"/>
                        <a:gd name="connsiteY26" fmla="*/ 633046 h 2025748"/>
                        <a:gd name="connsiteX27" fmla="*/ 2609840 w 3735255"/>
                        <a:gd name="connsiteY27" fmla="*/ 604911 h 2025748"/>
                        <a:gd name="connsiteX28" fmla="*/ 2567637 w 3735255"/>
                        <a:gd name="connsiteY28" fmla="*/ 590843 h 2025748"/>
                        <a:gd name="connsiteX29" fmla="*/ 2469163 w 3735255"/>
                        <a:gd name="connsiteY29" fmla="*/ 562708 h 2025748"/>
                        <a:gd name="connsiteX30" fmla="*/ 1878320 w 3735255"/>
                        <a:gd name="connsiteY30" fmla="*/ 576775 h 2025748"/>
                        <a:gd name="connsiteX31" fmla="*/ 1793914 w 3735255"/>
                        <a:gd name="connsiteY31" fmla="*/ 590843 h 2025748"/>
                        <a:gd name="connsiteX32" fmla="*/ 1751711 w 3735255"/>
                        <a:gd name="connsiteY32" fmla="*/ 618979 h 2025748"/>
                        <a:gd name="connsiteX33" fmla="*/ 1695440 w 3735255"/>
                        <a:gd name="connsiteY33" fmla="*/ 633046 h 2025748"/>
                        <a:gd name="connsiteX34" fmla="*/ 1611034 w 3735255"/>
                        <a:gd name="connsiteY34" fmla="*/ 661182 h 2025748"/>
                        <a:gd name="connsiteX35" fmla="*/ 1540695 w 3735255"/>
                        <a:gd name="connsiteY35" fmla="*/ 675249 h 2025748"/>
                        <a:gd name="connsiteX36" fmla="*/ 1456289 w 3735255"/>
                        <a:gd name="connsiteY36" fmla="*/ 703385 h 2025748"/>
                        <a:gd name="connsiteX37" fmla="*/ 1414086 w 3735255"/>
                        <a:gd name="connsiteY37" fmla="*/ 717452 h 2025748"/>
                        <a:gd name="connsiteX38" fmla="*/ 1343748 w 3735255"/>
                        <a:gd name="connsiteY38" fmla="*/ 759655 h 2025748"/>
                        <a:gd name="connsiteX39" fmla="*/ 1273409 w 3735255"/>
                        <a:gd name="connsiteY39" fmla="*/ 815926 h 2025748"/>
                        <a:gd name="connsiteX40" fmla="*/ 1189003 w 3735255"/>
                        <a:gd name="connsiteY40" fmla="*/ 872197 h 2025748"/>
                        <a:gd name="connsiteX41" fmla="*/ 1146800 w 3735255"/>
                        <a:gd name="connsiteY41" fmla="*/ 900332 h 2025748"/>
                        <a:gd name="connsiteX42" fmla="*/ 1118665 w 3735255"/>
                        <a:gd name="connsiteY42" fmla="*/ 942535 h 2025748"/>
                        <a:gd name="connsiteX43" fmla="*/ 1090529 w 3735255"/>
                        <a:gd name="connsiteY43" fmla="*/ 970671 h 2025748"/>
                        <a:gd name="connsiteX44" fmla="*/ 1034258 w 3735255"/>
                        <a:gd name="connsiteY44" fmla="*/ 1055077 h 2025748"/>
                        <a:gd name="connsiteX45" fmla="*/ 992055 w 3735255"/>
                        <a:gd name="connsiteY45" fmla="*/ 1097280 h 2025748"/>
                        <a:gd name="connsiteX46" fmla="*/ 963920 w 3735255"/>
                        <a:gd name="connsiteY46" fmla="*/ 1139483 h 2025748"/>
                        <a:gd name="connsiteX47" fmla="*/ 907649 w 3735255"/>
                        <a:gd name="connsiteY47" fmla="*/ 1195754 h 2025748"/>
                        <a:gd name="connsiteX48" fmla="*/ 823243 w 3735255"/>
                        <a:gd name="connsiteY48" fmla="*/ 1294228 h 2025748"/>
                        <a:gd name="connsiteX49" fmla="*/ 781040 w 3735255"/>
                        <a:gd name="connsiteY49" fmla="*/ 1336431 h 2025748"/>
                        <a:gd name="connsiteX50" fmla="*/ 682566 w 3735255"/>
                        <a:gd name="connsiteY50" fmla="*/ 1378634 h 2025748"/>
                        <a:gd name="connsiteX51" fmla="*/ 598160 w 3735255"/>
                        <a:gd name="connsiteY51" fmla="*/ 1448972 h 2025748"/>
                        <a:gd name="connsiteX52" fmla="*/ 499686 w 3735255"/>
                        <a:gd name="connsiteY52" fmla="*/ 1505243 h 2025748"/>
                        <a:gd name="connsiteX53" fmla="*/ 415280 w 3735255"/>
                        <a:gd name="connsiteY53" fmla="*/ 1547446 h 2025748"/>
                        <a:gd name="connsiteX54" fmla="*/ 330874 w 3735255"/>
                        <a:gd name="connsiteY54" fmla="*/ 1575582 h 2025748"/>
                        <a:gd name="connsiteX55" fmla="*/ 260535 w 3735255"/>
                        <a:gd name="connsiteY55" fmla="*/ 1589649 h 2025748"/>
                        <a:gd name="connsiteX56" fmla="*/ 204265 w 3735255"/>
                        <a:gd name="connsiteY56" fmla="*/ 1603717 h 2025748"/>
                        <a:gd name="connsiteX57" fmla="*/ 7317 w 3735255"/>
                        <a:gd name="connsiteY57" fmla="*/ 1645920 h 2025748"/>
                        <a:gd name="connsiteX58" fmla="*/ 91723 w 3735255"/>
                        <a:gd name="connsiteY58" fmla="*/ 1659988 h 2025748"/>
                        <a:gd name="connsiteX59" fmla="*/ 218332 w 3735255"/>
                        <a:gd name="connsiteY59" fmla="*/ 1674055 h 2025748"/>
                        <a:gd name="connsiteX60" fmla="*/ 302738 w 3735255"/>
                        <a:gd name="connsiteY60" fmla="*/ 1702191 h 2025748"/>
                        <a:gd name="connsiteX61" fmla="*/ 471551 w 3735255"/>
                        <a:gd name="connsiteY61" fmla="*/ 1716259 h 2025748"/>
                        <a:gd name="connsiteX62" fmla="*/ 612228 w 3735255"/>
                        <a:gd name="connsiteY62" fmla="*/ 1744394 h 2025748"/>
                        <a:gd name="connsiteX63" fmla="*/ 766972 w 3735255"/>
                        <a:gd name="connsiteY63" fmla="*/ 1786597 h 2025748"/>
                        <a:gd name="connsiteX64" fmla="*/ 809175 w 3735255"/>
                        <a:gd name="connsiteY64" fmla="*/ 1800665 h 2025748"/>
                        <a:gd name="connsiteX65" fmla="*/ 865446 w 3735255"/>
                        <a:gd name="connsiteY65" fmla="*/ 1814732 h 2025748"/>
                        <a:gd name="connsiteX66" fmla="*/ 921717 w 3735255"/>
                        <a:gd name="connsiteY66" fmla="*/ 1842868 h 2025748"/>
                        <a:gd name="connsiteX67" fmla="*/ 1034258 w 3735255"/>
                        <a:gd name="connsiteY67" fmla="*/ 1871003 h 2025748"/>
                        <a:gd name="connsiteX68" fmla="*/ 1076461 w 3735255"/>
                        <a:gd name="connsiteY68" fmla="*/ 1885071 h 2025748"/>
                        <a:gd name="connsiteX69" fmla="*/ 1160868 w 3735255"/>
                        <a:gd name="connsiteY69" fmla="*/ 1899139 h 2025748"/>
                        <a:gd name="connsiteX70" fmla="*/ 1217138 w 3735255"/>
                        <a:gd name="connsiteY70" fmla="*/ 1913206 h 2025748"/>
                        <a:gd name="connsiteX71" fmla="*/ 1287477 w 3735255"/>
                        <a:gd name="connsiteY71" fmla="*/ 1927274 h 2025748"/>
                        <a:gd name="connsiteX72" fmla="*/ 1329680 w 3735255"/>
                        <a:gd name="connsiteY72" fmla="*/ 1941342 h 2025748"/>
                        <a:gd name="connsiteX73" fmla="*/ 1611034 w 3735255"/>
                        <a:gd name="connsiteY73" fmla="*/ 1969477 h 2025748"/>
                        <a:gd name="connsiteX74" fmla="*/ 1962726 w 3735255"/>
                        <a:gd name="connsiteY74" fmla="*/ 1997612 h 2025748"/>
                        <a:gd name="connsiteX75" fmla="*/ 2047132 w 3735255"/>
                        <a:gd name="connsiteY75" fmla="*/ 2011680 h 2025748"/>
                        <a:gd name="connsiteX76" fmla="*/ 2159674 w 3735255"/>
                        <a:gd name="connsiteY76" fmla="*/ 2025748 h 2025748"/>
                        <a:gd name="connsiteX77" fmla="*/ 2342554 w 3735255"/>
                        <a:gd name="connsiteY77" fmla="*/ 2011680 h 2025748"/>
                        <a:gd name="connsiteX78" fmla="*/ 2384757 w 3735255"/>
                        <a:gd name="connsiteY78" fmla="*/ 1997612 h 2025748"/>
                        <a:gd name="connsiteX79" fmla="*/ 2441028 w 3735255"/>
                        <a:gd name="connsiteY79" fmla="*/ 1983545 h 2025748"/>
                        <a:gd name="connsiteX80" fmla="*/ 2511366 w 3735255"/>
                        <a:gd name="connsiteY80" fmla="*/ 1969477 h 2025748"/>
                        <a:gd name="connsiteX81" fmla="*/ 2652043 w 3735255"/>
                        <a:gd name="connsiteY81" fmla="*/ 1927274 h 2025748"/>
                        <a:gd name="connsiteX82" fmla="*/ 2736449 w 3735255"/>
                        <a:gd name="connsiteY82" fmla="*/ 1913206 h 2025748"/>
                        <a:gd name="connsiteX83" fmla="*/ 2778652 w 3735255"/>
                        <a:gd name="connsiteY83" fmla="*/ 1885071 h 2025748"/>
                        <a:gd name="connsiteX84" fmla="*/ 2806788 w 3735255"/>
                        <a:gd name="connsiteY84" fmla="*/ 1856935 h 2025748"/>
                        <a:gd name="connsiteX85" fmla="*/ 2891194 w 3735255"/>
                        <a:gd name="connsiteY85" fmla="*/ 1828800 h 2025748"/>
                        <a:gd name="connsiteX86" fmla="*/ 2975600 w 3735255"/>
                        <a:gd name="connsiteY86" fmla="*/ 1786597 h 2025748"/>
                        <a:gd name="connsiteX87" fmla="*/ 3045938 w 3735255"/>
                        <a:gd name="connsiteY87" fmla="*/ 1730326 h 2025748"/>
                        <a:gd name="connsiteX88" fmla="*/ 3102209 w 3735255"/>
                        <a:gd name="connsiteY88" fmla="*/ 1702191 h 2025748"/>
                        <a:gd name="connsiteX89" fmla="*/ 3116277 w 3735255"/>
                        <a:gd name="connsiteY89" fmla="*/ 1659988 h 2025748"/>
                        <a:gd name="connsiteX90" fmla="*/ 3144412 w 3735255"/>
                        <a:gd name="connsiteY90" fmla="*/ 1631852 h 2025748"/>
                        <a:gd name="connsiteX91" fmla="*/ 3172548 w 3735255"/>
                        <a:gd name="connsiteY91" fmla="*/ 1420837 h 2025748"/>
                        <a:gd name="connsiteX92" fmla="*/ 3186615 w 3735255"/>
                        <a:gd name="connsiteY92" fmla="*/ 1378634 h 2025748"/>
                        <a:gd name="connsiteX93" fmla="*/ 3200683 w 3735255"/>
                        <a:gd name="connsiteY93" fmla="*/ 1322363 h 2025748"/>
                        <a:gd name="connsiteX94" fmla="*/ 3256954 w 3735255"/>
                        <a:gd name="connsiteY94" fmla="*/ 1237957 h 2025748"/>
                        <a:gd name="connsiteX95" fmla="*/ 3327292 w 3735255"/>
                        <a:gd name="connsiteY95" fmla="*/ 1167619 h 2025748"/>
                        <a:gd name="connsiteX96" fmla="*/ 3467969 w 3735255"/>
                        <a:gd name="connsiteY96" fmla="*/ 1153551 h 20257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</a:cxnLst>
                      <a:rect l="l" t="t" r="r" b="b"/>
                      <a:pathLst>
                        <a:path w="3735255" h="2025748">
                          <a:moveTo>
                            <a:pt x="3721188" y="689317"/>
                          </a:moveTo>
                          <a:cubicBezTo>
                            <a:pt x="3725877" y="675249"/>
                            <a:pt x="3735255" y="661943"/>
                            <a:pt x="3735255" y="647114"/>
                          </a:cubicBezTo>
                          <a:cubicBezTo>
                            <a:pt x="3735255" y="632285"/>
                            <a:pt x="3724784" y="619297"/>
                            <a:pt x="3721188" y="604911"/>
                          </a:cubicBezTo>
                          <a:cubicBezTo>
                            <a:pt x="3715389" y="581714"/>
                            <a:pt x="3713411" y="557640"/>
                            <a:pt x="3707120" y="534572"/>
                          </a:cubicBezTo>
                          <a:cubicBezTo>
                            <a:pt x="3699317" y="505960"/>
                            <a:pt x="3686178" y="478938"/>
                            <a:pt x="3678985" y="450166"/>
                          </a:cubicBezTo>
                          <a:cubicBezTo>
                            <a:pt x="3674296" y="431409"/>
                            <a:pt x="3670473" y="412414"/>
                            <a:pt x="3664917" y="393895"/>
                          </a:cubicBezTo>
                          <a:cubicBezTo>
                            <a:pt x="3656395" y="365488"/>
                            <a:pt x="3642597" y="338570"/>
                            <a:pt x="3636781" y="309489"/>
                          </a:cubicBezTo>
                          <a:cubicBezTo>
                            <a:pt x="3634276" y="296965"/>
                            <a:pt x="3616098" y="200267"/>
                            <a:pt x="3608646" y="182880"/>
                          </a:cubicBezTo>
                          <a:cubicBezTo>
                            <a:pt x="3601986" y="167340"/>
                            <a:pt x="3588072" y="155799"/>
                            <a:pt x="3580511" y="140677"/>
                          </a:cubicBezTo>
                          <a:cubicBezTo>
                            <a:pt x="3573879" y="127414"/>
                            <a:pt x="3573075" y="111737"/>
                            <a:pt x="3566443" y="98474"/>
                          </a:cubicBezTo>
                          <a:cubicBezTo>
                            <a:pt x="3559816" y="85220"/>
                            <a:pt x="3527619" y="36858"/>
                            <a:pt x="3510172" y="28135"/>
                          </a:cubicBezTo>
                          <a:cubicBezTo>
                            <a:pt x="3483646" y="14872"/>
                            <a:pt x="3425766" y="0"/>
                            <a:pt x="3425766" y="0"/>
                          </a:cubicBezTo>
                          <a:cubicBezTo>
                            <a:pt x="3374184" y="4689"/>
                            <a:pt x="3322027" y="5067"/>
                            <a:pt x="3271021" y="14068"/>
                          </a:cubicBezTo>
                          <a:cubicBezTo>
                            <a:pt x="3241815" y="19222"/>
                            <a:pt x="3214750" y="32825"/>
                            <a:pt x="3186615" y="42203"/>
                          </a:cubicBezTo>
                          <a:cubicBezTo>
                            <a:pt x="3172547" y="46892"/>
                            <a:pt x="3156750" y="48046"/>
                            <a:pt x="3144412" y="56271"/>
                          </a:cubicBezTo>
                          <a:cubicBezTo>
                            <a:pt x="3091173" y="91763"/>
                            <a:pt x="3114164" y="72451"/>
                            <a:pt x="3074074" y="112542"/>
                          </a:cubicBezTo>
                          <a:cubicBezTo>
                            <a:pt x="3069385" y="131299"/>
                            <a:pt x="3068652" y="151519"/>
                            <a:pt x="3060006" y="168812"/>
                          </a:cubicBezTo>
                          <a:cubicBezTo>
                            <a:pt x="3054075" y="180675"/>
                            <a:pt x="3037802" y="185085"/>
                            <a:pt x="3031871" y="196948"/>
                          </a:cubicBezTo>
                          <a:cubicBezTo>
                            <a:pt x="3023225" y="214241"/>
                            <a:pt x="3025419" y="235448"/>
                            <a:pt x="3017803" y="253219"/>
                          </a:cubicBezTo>
                          <a:cubicBezTo>
                            <a:pt x="3011143" y="268759"/>
                            <a:pt x="2997229" y="280300"/>
                            <a:pt x="2989668" y="295422"/>
                          </a:cubicBezTo>
                          <a:cubicBezTo>
                            <a:pt x="2983036" y="308685"/>
                            <a:pt x="2982801" y="324662"/>
                            <a:pt x="2975600" y="337625"/>
                          </a:cubicBezTo>
                          <a:cubicBezTo>
                            <a:pt x="2959178" y="367184"/>
                            <a:pt x="2930022" y="389952"/>
                            <a:pt x="2919329" y="422031"/>
                          </a:cubicBezTo>
                          <a:cubicBezTo>
                            <a:pt x="2914640" y="436099"/>
                            <a:pt x="2911102" y="450604"/>
                            <a:pt x="2905261" y="464234"/>
                          </a:cubicBezTo>
                          <a:cubicBezTo>
                            <a:pt x="2891931" y="495337"/>
                            <a:pt x="2870726" y="535539"/>
                            <a:pt x="2848991" y="562708"/>
                          </a:cubicBezTo>
                          <a:cubicBezTo>
                            <a:pt x="2840705" y="573065"/>
                            <a:pt x="2830234" y="581465"/>
                            <a:pt x="2820855" y="590843"/>
                          </a:cubicBezTo>
                          <a:cubicBezTo>
                            <a:pt x="2816166" y="604911"/>
                            <a:pt x="2818367" y="623783"/>
                            <a:pt x="2806788" y="633046"/>
                          </a:cubicBezTo>
                          <a:cubicBezTo>
                            <a:pt x="2772684" y="660329"/>
                            <a:pt x="2728350" y="643277"/>
                            <a:pt x="2694246" y="633046"/>
                          </a:cubicBezTo>
                          <a:cubicBezTo>
                            <a:pt x="2665840" y="624524"/>
                            <a:pt x="2637975" y="614289"/>
                            <a:pt x="2609840" y="604911"/>
                          </a:cubicBezTo>
                          <a:cubicBezTo>
                            <a:pt x="2595772" y="600222"/>
                            <a:pt x="2582023" y="594440"/>
                            <a:pt x="2567637" y="590843"/>
                          </a:cubicBezTo>
                          <a:cubicBezTo>
                            <a:pt x="2496980" y="573178"/>
                            <a:pt x="2529708" y="582889"/>
                            <a:pt x="2469163" y="562708"/>
                          </a:cubicBezTo>
                          <a:lnTo>
                            <a:pt x="1878320" y="576775"/>
                          </a:lnTo>
                          <a:cubicBezTo>
                            <a:pt x="1849821" y="577962"/>
                            <a:pt x="1820974" y="581823"/>
                            <a:pt x="1793914" y="590843"/>
                          </a:cubicBezTo>
                          <a:cubicBezTo>
                            <a:pt x="1777874" y="596190"/>
                            <a:pt x="1767251" y="612319"/>
                            <a:pt x="1751711" y="618979"/>
                          </a:cubicBezTo>
                          <a:cubicBezTo>
                            <a:pt x="1733940" y="626595"/>
                            <a:pt x="1713959" y="627490"/>
                            <a:pt x="1695440" y="633046"/>
                          </a:cubicBezTo>
                          <a:cubicBezTo>
                            <a:pt x="1667033" y="641568"/>
                            <a:pt x="1640115" y="655366"/>
                            <a:pt x="1611034" y="661182"/>
                          </a:cubicBezTo>
                          <a:cubicBezTo>
                            <a:pt x="1587588" y="665871"/>
                            <a:pt x="1563763" y="668958"/>
                            <a:pt x="1540695" y="675249"/>
                          </a:cubicBezTo>
                          <a:cubicBezTo>
                            <a:pt x="1512083" y="683052"/>
                            <a:pt x="1484424" y="694007"/>
                            <a:pt x="1456289" y="703385"/>
                          </a:cubicBezTo>
                          <a:lnTo>
                            <a:pt x="1414086" y="717452"/>
                          </a:lnTo>
                          <a:cubicBezTo>
                            <a:pt x="1359131" y="772409"/>
                            <a:pt x="1416796" y="723131"/>
                            <a:pt x="1343748" y="759655"/>
                          </a:cubicBezTo>
                          <a:cubicBezTo>
                            <a:pt x="1274904" y="794077"/>
                            <a:pt x="1325742" y="776676"/>
                            <a:pt x="1273409" y="815926"/>
                          </a:cubicBezTo>
                          <a:cubicBezTo>
                            <a:pt x="1246357" y="836215"/>
                            <a:pt x="1217138" y="853440"/>
                            <a:pt x="1189003" y="872197"/>
                          </a:cubicBezTo>
                          <a:lnTo>
                            <a:pt x="1146800" y="900332"/>
                          </a:lnTo>
                          <a:cubicBezTo>
                            <a:pt x="1137422" y="914400"/>
                            <a:pt x="1129227" y="929333"/>
                            <a:pt x="1118665" y="942535"/>
                          </a:cubicBezTo>
                          <a:cubicBezTo>
                            <a:pt x="1110379" y="952892"/>
                            <a:pt x="1098487" y="960060"/>
                            <a:pt x="1090529" y="970671"/>
                          </a:cubicBezTo>
                          <a:cubicBezTo>
                            <a:pt x="1070240" y="997723"/>
                            <a:pt x="1058168" y="1031167"/>
                            <a:pt x="1034258" y="1055077"/>
                          </a:cubicBezTo>
                          <a:cubicBezTo>
                            <a:pt x="1020190" y="1069145"/>
                            <a:pt x="1004791" y="1081996"/>
                            <a:pt x="992055" y="1097280"/>
                          </a:cubicBezTo>
                          <a:cubicBezTo>
                            <a:pt x="981231" y="1110268"/>
                            <a:pt x="974923" y="1126646"/>
                            <a:pt x="963920" y="1139483"/>
                          </a:cubicBezTo>
                          <a:cubicBezTo>
                            <a:pt x="946657" y="1159623"/>
                            <a:pt x="922363" y="1173683"/>
                            <a:pt x="907649" y="1195754"/>
                          </a:cubicBezTo>
                          <a:cubicBezTo>
                            <a:pt x="864800" y="1260028"/>
                            <a:pt x="891469" y="1226002"/>
                            <a:pt x="823243" y="1294228"/>
                          </a:cubicBezTo>
                          <a:cubicBezTo>
                            <a:pt x="809175" y="1308296"/>
                            <a:pt x="798834" y="1327534"/>
                            <a:pt x="781040" y="1336431"/>
                          </a:cubicBezTo>
                          <a:cubicBezTo>
                            <a:pt x="711506" y="1371197"/>
                            <a:pt x="744664" y="1357934"/>
                            <a:pt x="682566" y="1378634"/>
                          </a:cubicBezTo>
                          <a:cubicBezTo>
                            <a:pt x="580516" y="1514701"/>
                            <a:pt x="694829" y="1384527"/>
                            <a:pt x="598160" y="1448972"/>
                          </a:cubicBezTo>
                          <a:cubicBezTo>
                            <a:pt x="497584" y="1516022"/>
                            <a:pt x="618700" y="1475489"/>
                            <a:pt x="499686" y="1505243"/>
                          </a:cubicBezTo>
                          <a:cubicBezTo>
                            <a:pt x="454491" y="1550439"/>
                            <a:pt x="489358" y="1525223"/>
                            <a:pt x="415280" y="1547446"/>
                          </a:cubicBezTo>
                          <a:cubicBezTo>
                            <a:pt x="386873" y="1555968"/>
                            <a:pt x="359955" y="1569766"/>
                            <a:pt x="330874" y="1575582"/>
                          </a:cubicBezTo>
                          <a:cubicBezTo>
                            <a:pt x="307428" y="1580271"/>
                            <a:pt x="283876" y="1584462"/>
                            <a:pt x="260535" y="1589649"/>
                          </a:cubicBezTo>
                          <a:cubicBezTo>
                            <a:pt x="241661" y="1593843"/>
                            <a:pt x="223224" y="1599925"/>
                            <a:pt x="204265" y="1603717"/>
                          </a:cubicBezTo>
                          <a:cubicBezTo>
                            <a:pt x="0" y="1644571"/>
                            <a:pt x="258308" y="1583173"/>
                            <a:pt x="7317" y="1645920"/>
                          </a:cubicBezTo>
                          <a:cubicBezTo>
                            <a:pt x="35452" y="1650609"/>
                            <a:pt x="63450" y="1656218"/>
                            <a:pt x="91723" y="1659988"/>
                          </a:cubicBezTo>
                          <a:cubicBezTo>
                            <a:pt x="133813" y="1665600"/>
                            <a:pt x="176694" y="1665727"/>
                            <a:pt x="218332" y="1674055"/>
                          </a:cubicBezTo>
                          <a:cubicBezTo>
                            <a:pt x="247413" y="1679871"/>
                            <a:pt x="273484" y="1697315"/>
                            <a:pt x="302738" y="1702191"/>
                          </a:cubicBezTo>
                          <a:cubicBezTo>
                            <a:pt x="358436" y="1711474"/>
                            <a:pt x="415280" y="1711570"/>
                            <a:pt x="471551" y="1716259"/>
                          </a:cubicBezTo>
                          <a:cubicBezTo>
                            <a:pt x="518443" y="1725637"/>
                            <a:pt x="566861" y="1729272"/>
                            <a:pt x="612228" y="1744394"/>
                          </a:cubicBezTo>
                          <a:cubicBezTo>
                            <a:pt x="793317" y="1804756"/>
                            <a:pt x="607892" y="1746826"/>
                            <a:pt x="766972" y="1786597"/>
                          </a:cubicBezTo>
                          <a:cubicBezTo>
                            <a:pt x="781358" y="1790194"/>
                            <a:pt x="794917" y="1796591"/>
                            <a:pt x="809175" y="1800665"/>
                          </a:cubicBezTo>
                          <a:cubicBezTo>
                            <a:pt x="827765" y="1805976"/>
                            <a:pt x="846689" y="1810043"/>
                            <a:pt x="865446" y="1814732"/>
                          </a:cubicBezTo>
                          <a:cubicBezTo>
                            <a:pt x="884203" y="1824111"/>
                            <a:pt x="902442" y="1834607"/>
                            <a:pt x="921717" y="1842868"/>
                          </a:cubicBezTo>
                          <a:cubicBezTo>
                            <a:pt x="966731" y="1862159"/>
                            <a:pt x="981424" y="1857794"/>
                            <a:pt x="1034258" y="1871003"/>
                          </a:cubicBezTo>
                          <a:cubicBezTo>
                            <a:pt x="1048644" y="1874600"/>
                            <a:pt x="1061985" y="1881854"/>
                            <a:pt x="1076461" y="1885071"/>
                          </a:cubicBezTo>
                          <a:cubicBezTo>
                            <a:pt x="1104306" y="1891259"/>
                            <a:pt x="1132898" y="1893545"/>
                            <a:pt x="1160868" y="1899139"/>
                          </a:cubicBezTo>
                          <a:cubicBezTo>
                            <a:pt x="1179826" y="1902931"/>
                            <a:pt x="1198264" y="1909012"/>
                            <a:pt x="1217138" y="1913206"/>
                          </a:cubicBezTo>
                          <a:cubicBezTo>
                            <a:pt x="1240479" y="1918393"/>
                            <a:pt x="1264280" y="1921475"/>
                            <a:pt x="1287477" y="1927274"/>
                          </a:cubicBezTo>
                          <a:cubicBezTo>
                            <a:pt x="1301863" y="1930871"/>
                            <a:pt x="1315139" y="1938434"/>
                            <a:pt x="1329680" y="1941342"/>
                          </a:cubicBezTo>
                          <a:cubicBezTo>
                            <a:pt x="1414850" y="1958376"/>
                            <a:pt x="1531229" y="1963338"/>
                            <a:pt x="1611034" y="1969477"/>
                          </a:cubicBezTo>
                          <a:cubicBezTo>
                            <a:pt x="1755825" y="2017742"/>
                            <a:pt x="1606261" y="1972151"/>
                            <a:pt x="1962726" y="1997612"/>
                          </a:cubicBezTo>
                          <a:cubicBezTo>
                            <a:pt x="1991177" y="1999644"/>
                            <a:pt x="2018895" y="2007646"/>
                            <a:pt x="2047132" y="2011680"/>
                          </a:cubicBezTo>
                          <a:cubicBezTo>
                            <a:pt x="2084558" y="2017027"/>
                            <a:pt x="2122160" y="2021059"/>
                            <a:pt x="2159674" y="2025748"/>
                          </a:cubicBezTo>
                          <a:cubicBezTo>
                            <a:pt x="2220634" y="2021059"/>
                            <a:pt x="2281886" y="2019264"/>
                            <a:pt x="2342554" y="2011680"/>
                          </a:cubicBezTo>
                          <a:cubicBezTo>
                            <a:pt x="2357268" y="2009841"/>
                            <a:pt x="2370499" y="2001686"/>
                            <a:pt x="2384757" y="1997612"/>
                          </a:cubicBezTo>
                          <a:cubicBezTo>
                            <a:pt x="2403347" y="1992301"/>
                            <a:pt x="2422154" y="1987739"/>
                            <a:pt x="2441028" y="1983545"/>
                          </a:cubicBezTo>
                          <a:cubicBezTo>
                            <a:pt x="2464369" y="1978358"/>
                            <a:pt x="2488298" y="1975768"/>
                            <a:pt x="2511366" y="1969477"/>
                          </a:cubicBezTo>
                          <a:cubicBezTo>
                            <a:pt x="2610047" y="1942564"/>
                            <a:pt x="2569652" y="1943753"/>
                            <a:pt x="2652043" y="1927274"/>
                          </a:cubicBezTo>
                          <a:cubicBezTo>
                            <a:pt x="2680013" y="1921680"/>
                            <a:pt x="2708314" y="1917895"/>
                            <a:pt x="2736449" y="1913206"/>
                          </a:cubicBezTo>
                          <a:cubicBezTo>
                            <a:pt x="2750517" y="1903828"/>
                            <a:pt x="2765450" y="1895633"/>
                            <a:pt x="2778652" y="1885071"/>
                          </a:cubicBezTo>
                          <a:cubicBezTo>
                            <a:pt x="2789009" y="1876785"/>
                            <a:pt x="2794925" y="1862867"/>
                            <a:pt x="2806788" y="1856935"/>
                          </a:cubicBezTo>
                          <a:cubicBezTo>
                            <a:pt x="2833314" y="1843672"/>
                            <a:pt x="2866518" y="1845251"/>
                            <a:pt x="2891194" y="1828800"/>
                          </a:cubicBezTo>
                          <a:cubicBezTo>
                            <a:pt x="3012142" y="1748169"/>
                            <a:pt x="2859115" y="1844840"/>
                            <a:pt x="2975600" y="1786597"/>
                          </a:cubicBezTo>
                          <a:cubicBezTo>
                            <a:pt x="3077820" y="1735487"/>
                            <a:pt x="2967424" y="1782669"/>
                            <a:pt x="3045938" y="1730326"/>
                          </a:cubicBezTo>
                          <a:cubicBezTo>
                            <a:pt x="3063387" y="1718693"/>
                            <a:pt x="3083452" y="1711569"/>
                            <a:pt x="3102209" y="1702191"/>
                          </a:cubicBezTo>
                          <a:cubicBezTo>
                            <a:pt x="3106898" y="1688123"/>
                            <a:pt x="3108648" y="1672704"/>
                            <a:pt x="3116277" y="1659988"/>
                          </a:cubicBezTo>
                          <a:cubicBezTo>
                            <a:pt x="3123101" y="1648615"/>
                            <a:pt x="3140218" y="1644435"/>
                            <a:pt x="3144412" y="1631852"/>
                          </a:cubicBezTo>
                          <a:cubicBezTo>
                            <a:pt x="3148709" y="1618960"/>
                            <a:pt x="3171604" y="1426029"/>
                            <a:pt x="3172548" y="1420837"/>
                          </a:cubicBezTo>
                          <a:cubicBezTo>
                            <a:pt x="3175201" y="1406248"/>
                            <a:pt x="3182541" y="1392892"/>
                            <a:pt x="3186615" y="1378634"/>
                          </a:cubicBezTo>
                          <a:cubicBezTo>
                            <a:pt x="3191926" y="1360044"/>
                            <a:pt x="3192036" y="1339656"/>
                            <a:pt x="3200683" y="1322363"/>
                          </a:cubicBezTo>
                          <a:cubicBezTo>
                            <a:pt x="3215805" y="1292118"/>
                            <a:pt x="3238197" y="1266092"/>
                            <a:pt x="3256954" y="1237957"/>
                          </a:cubicBezTo>
                          <a:cubicBezTo>
                            <a:pt x="3285090" y="1195753"/>
                            <a:pt x="3280399" y="1191066"/>
                            <a:pt x="3327292" y="1167619"/>
                          </a:cubicBezTo>
                          <a:cubicBezTo>
                            <a:pt x="3376189" y="1143171"/>
                            <a:pt x="3408781" y="1153551"/>
                            <a:pt x="3467969" y="1153551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1" name="Freeform 2610"/>
                    <p:cNvSpPr/>
                    <p:nvPr/>
                  </p:nvSpPr>
                  <p:spPr>
                    <a:xfrm>
                      <a:off x="184489" y="2827606"/>
                      <a:ext cx="2854133" cy="1223889"/>
                    </a:xfrm>
                    <a:custGeom>
                      <a:avLst/>
                      <a:gdLst>
                        <a:gd name="connsiteX0" fmla="*/ 2221086 w 2854133"/>
                        <a:gd name="connsiteY0" fmla="*/ 56271 h 1223889"/>
                        <a:gd name="connsiteX1" fmla="*/ 2178883 w 2854133"/>
                        <a:gd name="connsiteY1" fmla="*/ 42203 h 1223889"/>
                        <a:gd name="connsiteX2" fmla="*/ 2066342 w 2854133"/>
                        <a:gd name="connsiteY2" fmla="*/ 14068 h 1223889"/>
                        <a:gd name="connsiteX3" fmla="*/ 2024139 w 2854133"/>
                        <a:gd name="connsiteY3" fmla="*/ 0 h 1223889"/>
                        <a:gd name="connsiteX4" fmla="*/ 1799056 w 2854133"/>
                        <a:gd name="connsiteY4" fmla="*/ 14068 h 1223889"/>
                        <a:gd name="connsiteX5" fmla="*/ 1686514 w 2854133"/>
                        <a:gd name="connsiteY5" fmla="*/ 42203 h 1223889"/>
                        <a:gd name="connsiteX6" fmla="*/ 1602108 w 2854133"/>
                        <a:gd name="connsiteY6" fmla="*/ 56271 h 1223889"/>
                        <a:gd name="connsiteX7" fmla="*/ 1517702 w 2854133"/>
                        <a:gd name="connsiteY7" fmla="*/ 84406 h 1223889"/>
                        <a:gd name="connsiteX8" fmla="*/ 1475499 w 2854133"/>
                        <a:gd name="connsiteY8" fmla="*/ 98474 h 1223889"/>
                        <a:gd name="connsiteX9" fmla="*/ 1433296 w 2854133"/>
                        <a:gd name="connsiteY9" fmla="*/ 126609 h 1223889"/>
                        <a:gd name="connsiteX10" fmla="*/ 1348889 w 2854133"/>
                        <a:gd name="connsiteY10" fmla="*/ 140677 h 1223889"/>
                        <a:gd name="connsiteX11" fmla="*/ 1264483 w 2854133"/>
                        <a:gd name="connsiteY11" fmla="*/ 168812 h 1223889"/>
                        <a:gd name="connsiteX12" fmla="*/ 1222280 w 2854133"/>
                        <a:gd name="connsiteY12" fmla="*/ 182880 h 1223889"/>
                        <a:gd name="connsiteX13" fmla="*/ 1151942 w 2854133"/>
                        <a:gd name="connsiteY13" fmla="*/ 196948 h 1223889"/>
                        <a:gd name="connsiteX14" fmla="*/ 1025333 w 2854133"/>
                        <a:gd name="connsiteY14" fmla="*/ 239151 h 1223889"/>
                        <a:gd name="connsiteX15" fmla="*/ 983129 w 2854133"/>
                        <a:gd name="connsiteY15" fmla="*/ 253219 h 1223889"/>
                        <a:gd name="connsiteX16" fmla="*/ 870588 w 2854133"/>
                        <a:gd name="connsiteY16" fmla="*/ 281354 h 1223889"/>
                        <a:gd name="connsiteX17" fmla="*/ 814317 w 2854133"/>
                        <a:gd name="connsiteY17" fmla="*/ 295422 h 1223889"/>
                        <a:gd name="connsiteX18" fmla="*/ 729911 w 2854133"/>
                        <a:gd name="connsiteY18" fmla="*/ 323557 h 1223889"/>
                        <a:gd name="connsiteX19" fmla="*/ 687708 w 2854133"/>
                        <a:gd name="connsiteY19" fmla="*/ 351692 h 1223889"/>
                        <a:gd name="connsiteX20" fmla="*/ 547031 w 2854133"/>
                        <a:gd name="connsiteY20" fmla="*/ 393896 h 1223889"/>
                        <a:gd name="connsiteX21" fmla="*/ 448557 w 2854133"/>
                        <a:gd name="connsiteY21" fmla="*/ 422031 h 1223889"/>
                        <a:gd name="connsiteX22" fmla="*/ 251609 w 2854133"/>
                        <a:gd name="connsiteY22" fmla="*/ 436099 h 1223889"/>
                        <a:gd name="connsiteX23" fmla="*/ 195339 w 2854133"/>
                        <a:gd name="connsiteY23" fmla="*/ 450166 h 1223889"/>
                        <a:gd name="connsiteX24" fmla="*/ 125000 w 2854133"/>
                        <a:gd name="connsiteY24" fmla="*/ 464234 h 1223889"/>
                        <a:gd name="connsiteX25" fmla="*/ 82797 w 2854133"/>
                        <a:gd name="connsiteY25" fmla="*/ 478302 h 1223889"/>
                        <a:gd name="connsiteX26" fmla="*/ 54662 w 2854133"/>
                        <a:gd name="connsiteY26" fmla="*/ 703385 h 1223889"/>
                        <a:gd name="connsiteX27" fmla="*/ 96865 w 2854133"/>
                        <a:gd name="connsiteY27" fmla="*/ 689317 h 1223889"/>
                        <a:gd name="connsiteX28" fmla="*/ 125000 w 2854133"/>
                        <a:gd name="connsiteY28" fmla="*/ 759656 h 1223889"/>
                        <a:gd name="connsiteX29" fmla="*/ 40594 w 2854133"/>
                        <a:gd name="connsiteY29" fmla="*/ 829994 h 1223889"/>
                        <a:gd name="connsiteX30" fmla="*/ 96865 w 2854133"/>
                        <a:gd name="connsiteY30" fmla="*/ 858129 h 1223889"/>
                        <a:gd name="connsiteX31" fmla="*/ 139068 w 2854133"/>
                        <a:gd name="connsiteY31" fmla="*/ 872197 h 1223889"/>
                        <a:gd name="connsiteX32" fmla="*/ 82797 w 2854133"/>
                        <a:gd name="connsiteY32" fmla="*/ 984739 h 1223889"/>
                        <a:gd name="connsiteX33" fmla="*/ 68729 w 2854133"/>
                        <a:gd name="connsiteY33" fmla="*/ 1041009 h 1223889"/>
                        <a:gd name="connsiteX34" fmla="*/ 54662 w 2854133"/>
                        <a:gd name="connsiteY34" fmla="*/ 1083212 h 1223889"/>
                        <a:gd name="connsiteX35" fmla="*/ 96865 w 2854133"/>
                        <a:gd name="connsiteY35" fmla="*/ 1181686 h 1223889"/>
                        <a:gd name="connsiteX36" fmla="*/ 139068 w 2854133"/>
                        <a:gd name="connsiteY36" fmla="*/ 1195754 h 1223889"/>
                        <a:gd name="connsiteX37" fmla="*/ 181271 w 2854133"/>
                        <a:gd name="connsiteY37" fmla="*/ 1223889 h 1223889"/>
                        <a:gd name="connsiteX38" fmla="*/ 293813 w 2854133"/>
                        <a:gd name="connsiteY38" fmla="*/ 1209822 h 1223889"/>
                        <a:gd name="connsiteX39" fmla="*/ 378219 w 2854133"/>
                        <a:gd name="connsiteY39" fmla="*/ 1153551 h 1223889"/>
                        <a:gd name="connsiteX40" fmla="*/ 420422 w 2854133"/>
                        <a:gd name="connsiteY40" fmla="*/ 1125416 h 1223889"/>
                        <a:gd name="connsiteX41" fmla="*/ 518896 w 2854133"/>
                        <a:gd name="connsiteY41" fmla="*/ 1097280 h 1223889"/>
                        <a:gd name="connsiteX42" fmla="*/ 603302 w 2854133"/>
                        <a:gd name="connsiteY42" fmla="*/ 1041009 h 1223889"/>
                        <a:gd name="connsiteX43" fmla="*/ 715843 w 2854133"/>
                        <a:gd name="connsiteY43" fmla="*/ 1012874 h 1223889"/>
                        <a:gd name="connsiteX44" fmla="*/ 758046 w 2854133"/>
                        <a:gd name="connsiteY44" fmla="*/ 998806 h 1223889"/>
                        <a:gd name="connsiteX45" fmla="*/ 1067536 w 2854133"/>
                        <a:gd name="connsiteY45" fmla="*/ 984739 h 1223889"/>
                        <a:gd name="connsiteX46" fmla="*/ 1166009 w 2854133"/>
                        <a:gd name="connsiteY46" fmla="*/ 970671 h 1223889"/>
                        <a:gd name="connsiteX47" fmla="*/ 1545837 w 2854133"/>
                        <a:gd name="connsiteY47" fmla="*/ 942536 h 1223889"/>
                        <a:gd name="connsiteX48" fmla="*/ 1588040 w 2854133"/>
                        <a:gd name="connsiteY48" fmla="*/ 928468 h 1223889"/>
                        <a:gd name="connsiteX49" fmla="*/ 1630243 w 2854133"/>
                        <a:gd name="connsiteY49" fmla="*/ 900332 h 1223889"/>
                        <a:gd name="connsiteX50" fmla="*/ 1714649 w 2854133"/>
                        <a:gd name="connsiteY50" fmla="*/ 886265 h 1223889"/>
                        <a:gd name="connsiteX51" fmla="*/ 1897529 w 2854133"/>
                        <a:gd name="connsiteY51" fmla="*/ 844062 h 1223889"/>
                        <a:gd name="connsiteX52" fmla="*/ 1939733 w 2854133"/>
                        <a:gd name="connsiteY52" fmla="*/ 829994 h 1223889"/>
                        <a:gd name="connsiteX53" fmla="*/ 2024139 w 2854133"/>
                        <a:gd name="connsiteY53" fmla="*/ 815926 h 1223889"/>
                        <a:gd name="connsiteX54" fmla="*/ 2108545 w 2854133"/>
                        <a:gd name="connsiteY54" fmla="*/ 759656 h 1223889"/>
                        <a:gd name="connsiteX55" fmla="*/ 2235154 w 2854133"/>
                        <a:gd name="connsiteY55" fmla="*/ 717452 h 1223889"/>
                        <a:gd name="connsiteX56" fmla="*/ 2277357 w 2854133"/>
                        <a:gd name="connsiteY56" fmla="*/ 703385 h 1223889"/>
                        <a:gd name="connsiteX57" fmla="*/ 2319560 w 2854133"/>
                        <a:gd name="connsiteY57" fmla="*/ 689317 h 1223889"/>
                        <a:gd name="connsiteX58" fmla="*/ 2418034 w 2854133"/>
                        <a:gd name="connsiteY58" fmla="*/ 675249 h 1223889"/>
                        <a:gd name="connsiteX59" fmla="*/ 2502440 w 2854133"/>
                        <a:gd name="connsiteY59" fmla="*/ 647114 h 1223889"/>
                        <a:gd name="connsiteX60" fmla="*/ 2544643 w 2854133"/>
                        <a:gd name="connsiteY60" fmla="*/ 633046 h 1223889"/>
                        <a:gd name="connsiteX61" fmla="*/ 2657185 w 2854133"/>
                        <a:gd name="connsiteY61" fmla="*/ 618979 h 1223889"/>
                        <a:gd name="connsiteX62" fmla="*/ 2854133 w 2854133"/>
                        <a:gd name="connsiteY62" fmla="*/ 604911 h 12238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</a:cxnLst>
                      <a:rect l="l" t="t" r="r" b="b"/>
                      <a:pathLst>
                        <a:path w="2854133" h="1223889">
                          <a:moveTo>
                            <a:pt x="2221086" y="56271"/>
                          </a:moveTo>
                          <a:cubicBezTo>
                            <a:pt x="2207018" y="51582"/>
                            <a:pt x="2193189" y="46105"/>
                            <a:pt x="2178883" y="42203"/>
                          </a:cubicBezTo>
                          <a:cubicBezTo>
                            <a:pt x="2141577" y="32029"/>
                            <a:pt x="2103026" y="26296"/>
                            <a:pt x="2066342" y="14068"/>
                          </a:cubicBezTo>
                          <a:lnTo>
                            <a:pt x="2024139" y="0"/>
                          </a:lnTo>
                          <a:cubicBezTo>
                            <a:pt x="1949111" y="4689"/>
                            <a:pt x="1873891" y="6941"/>
                            <a:pt x="1799056" y="14068"/>
                          </a:cubicBezTo>
                          <a:cubicBezTo>
                            <a:pt x="1692663" y="24201"/>
                            <a:pt x="1764743" y="24819"/>
                            <a:pt x="1686514" y="42203"/>
                          </a:cubicBezTo>
                          <a:cubicBezTo>
                            <a:pt x="1658670" y="48391"/>
                            <a:pt x="1629780" y="49353"/>
                            <a:pt x="1602108" y="56271"/>
                          </a:cubicBezTo>
                          <a:cubicBezTo>
                            <a:pt x="1573336" y="63464"/>
                            <a:pt x="1545837" y="75028"/>
                            <a:pt x="1517702" y="84406"/>
                          </a:cubicBezTo>
                          <a:cubicBezTo>
                            <a:pt x="1503634" y="89095"/>
                            <a:pt x="1487837" y="90249"/>
                            <a:pt x="1475499" y="98474"/>
                          </a:cubicBezTo>
                          <a:cubicBezTo>
                            <a:pt x="1461431" y="107852"/>
                            <a:pt x="1449336" y="121263"/>
                            <a:pt x="1433296" y="126609"/>
                          </a:cubicBezTo>
                          <a:cubicBezTo>
                            <a:pt x="1406236" y="135629"/>
                            <a:pt x="1377025" y="135988"/>
                            <a:pt x="1348889" y="140677"/>
                          </a:cubicBezTo>
                          <a:lnTo>
                            <a:pt x="1264483" y="168812"/>
                          </a:lnTo>
                          <a:cubicBezTo>
                            <a:pt x="1250415" y="173501"/>
                            <a:pt x="1236821" y="179972"/>
                            <a:pt x="1222280" y="182880"/>
                          </a:cubicBezTo>
                          <a:cubicBezTo>
                            <a:pt x="1198834" y="187569"/>
                            <a:pt x="1175010" y="190657"/>
                            <a:pt x="1151942" y="196948"/>
                          </a:cubicBezTo>
                          <a:cubicBezTo>
                            <a:pt x="1151920" y="196954"/>
                            <a:pt x="1046445" y="232114"/>
                            <a:pt x="1025333" y="239151"/>
                          </a:cubicBezTo>
                          <a:cubicBezTo>
                            <a:pt x="1011265" y="243840"/>
                            <a:pt x="997515" y="249622"/>
                            <a:pt x="983129" y="253219"/>
                          </a:cubicBezTo>
                          <a:lnTo>
                            <a:pt x="870588" y="281354"/>
                          </a:lnTo>
                          <a:cubicBezTo>
                            <a:pt x="851831" y="286043"/>
                            <a:pt x="832659" y="289308"/>
                            <a:pt x="814317" y="295422"/>
                          </a:cubicBezTo>
                          <a:cubicBezTo>
                            <a:pt x="786182" y="304800"/>
                            <a:pt x="754587" y="307106"/>
                            <a:pt x="729911" y="323557"/>
                          </a:cubicBezTo>
                          <a:cubicBezTo>
                            <a:pt x="715843" y="332935"/>
                            <a:pt x="703158" y="344825"/>
                            <a:pt x="687708" y="351692"/>
                          </a:cubicBezTo>
                          <a:cubicBezTo>
                            <a:pt x="627534" y="378436"/>
                            <a:pt x="604318" y="377528"/>
                            <a:pt x="547031" y="393896"/>
                          </a:cubicBezTo>
                          <a:cubicBezTo>
                            <a:pt x="513085" y="403595"/>
                            <a:pt x="484532" y="418034"/>
                            <a:pt x="448557" y="422031"/>
                          </a:cubicBezTo>
                          <a:cubicBezTo>
                            <a:pt x="383143" y="429299"/>
                            <a:pt x="317258" y="431410"/>
                            <a:pt x="251609" y="436099"/>
                          </a:cubicBezTo>
                          <a:cubicBezTo>
                            <a:pt x="232852" y="440788"/>
                            <a:pt x="214213" y="445972"/>
                            <a:pt x="195339" y="450166"/>
                          </a:cubicBezTo>
                          <a:cubicBezTo>
                            <a:pt x="171998" y="455353"/>
                            <a:pt x="148197" y="458435"/>
                            <a:pt x="125000" y="464234"/>
                          </a:cubicBezTo>
                          <a:cubicBezTo>
                            <a:pt x="110614" y="467831"/>
                            <a:pt x="96865" y="473613"/>
                            <a:pt x="82797" y="478302"/>
                          </a:cubicBezTo>
                          <a:cubicBezTo>
                            <a:pt x="0" y="602497"/>
                            <a:pt x="19894" y="529550"/>
                            <a:pt x="54662" y="703385"/>
                          </a:cubicBezTo>
                          <a:cubicBezTo>
                            <a:pt x="68730" y="698696"/>
                            <a:pt x="82036" y="689317"/>
                            <a:pt x="96865" y="689317"/>
                          </a:cubicBezTo>
                          <a:cubicBezTo>
                            <a:pt x="151524" y="689317"/>
                            <a:pt x="150339" y="715314"/>
                            <a:pt x="125000" y="759656"/>
                          </a:cubicBezTo>
                          <a:cubicBezTo>
                            <a:pt x="108336" y="788819"/>
                            <a:pt x="67487" y="812066"/>
                            <a:pt x="40594" y="829994"/>
                          </a:cubicBezTo>
                          <a:cubicBezTo>
                            <a:pt x="59351" y="839372"/>
                            <a:pt x="77590" y="849868"/>
                            <a:pt x="96865" y="858129"/>
                          </a:cubicBezTo>
                          <a:cubicBezTo>
                            <a:pt x="110495" y="863970"/>
                            <a:pt x="136971" y="857517"/>
                            <a:pt x="139068" y="872197"/>
                          </a:cubicBezTo>
                          <a:cubicBezTo>
                            <a:pt x="147151" y="928774"/>
                            <a:pt x="113831" y="953705"/>
                            <a:pt x="82797" y="984739"/>
                          </a:cubicBezTo>
                          <a:cubicBezTo>
                            <a:pt x="78108" y="1003496"/>
                            <a:pt x="74040" y="1022419"/>
                            <a:pt x="68729" y="1041009"/>
                          </a:cubicBezTo>
                          <a:cubicBezTo>
                            <a:pt x="64655" y="1055267"/>
                            <a:pt x="54662" y="1068383"/>
                            <a:pt x="54662" y="1083212"/>
                          </a:cubicBezTo>
                          <a:cubicBezTo>
                            <a:pt x="54662" y="1124077"/>
                            <a:pt x="61067" y="1160207"/>
                            <a:pt x="96865" y="1181686"/>
                          </a:cubicBezTo>
                          <a:cubicBezTo>
                            <a:pt x="109581" y="1189315"/>
                            <a:pt x="125805" y="1189122"/>
                            <a:pt x="139068" y="1195754"/>
                          </a:cubicBezTo>
                          <a:cubicBezTo>
                            <a:pt x="154190" y="1203315"/>
                            <a:pt x="167203" y="1214511"/>
                            <a:pt x="181271" y="1223889"/>
                          </a:cubicBezTo>
                          <a:cubicBezTo>
                            <a:pt x="218785" y="1219200"/>
                            <a:pt x="258210" y="1222537"/>
                            <a:pt x="293813" y="1209822"/>
                          </a:cubicBezTo>
                          <a:cubicBezTo>
                            <a:pt x="325658" y="1198449"/>
                            <a:pt x="350084" y="1172308"/>
                            <a:pt x="378219" y="1153551"/>
                          </a:cubicBezTo>
                          <a:cubicBezTo>
                            <a:pt x="392287" y="1144173"/>
                            <a:pt x="404020" y="1129517"/>
                            <a:pt x="420422" y="1125416"/>
                          </a:cubicBezTo>
                          <a:cubicBezTo>
                            <a:pt x="433668" y="1122105"/>
                            <a:pt x="502383" y="1106454"/>
                            <a:pt x="518896" y="1097280"/>
                          </a:cubicBezTo>
                          <a:cubicBezTo>
                            <a:pt x="548455" y="1080858"/>
                            <a:pt x="571223" y="1051702"/>
                            <a:pt x="603302" y="1041009"/>
                          </a:cubicBezTo>
                          <a:cubicBezTo>
                            <a:pt x="699781" y="1008851"/>
                            <a:pt x="580023" y="1046830"/>
                            <a:pt x="715843" y="1012874"/>
                          </a:cubicBezTo>
                          <a:cubicBezTo>
                            <a:pt x="730229" y="1009277"/>
                            <a:pt x="743265" y="999988"/>
                            <a:pt x="758046" y="998806"/>
                          </a:cubicBezTo>
                          <a:cubicBezTo>
                            <a:pt x="860987" y="990571"/>
                            <a:pt x="964373" y="989428"/>
                            <a:pt x="1067536" y="984739"/>
                          </a:cubicBezTo>
                          <a:cubicBezTo>
                            <a:pt x="1100360" y="980050"/>
                            <a:pt x="1132936" y="973033"/>
                            <a:pt x="1166009" y="970671"/>
                          </a:cubicBezTo>
                          <a:cubicBezTo>
                            <a:pt x="1570911" y="941749"/>
                            <a:pt x="1340755" y="976715"/>
                            <a:pt x="1545837" y="942536"/>
                          </a:cubicBezTo>
                          <a:cubicBezTo>
                            <a:pt x="1559905" y="937847"/>
                            <a:pt x="1574777" y="935100"/>
                            <a:pt x="1588040" y="928468"/>
                          </a:cubicBezTo>
                          <a:cubicBezTo>
                            <a:pt x="1603162" y="920907"/>
                            <a:pt x="1614203" y="905679"/>
                            <a:pt x="1630243" y="900332"/>
                          </a:cubicBezTo>
                          <a:cubicBezTo>
                            <a:pt x="1657303" y="891312"/>
                            <a:pt x="1686514" y="890954"/>
                            <a:pt x="1714649" y="886265"/>
                          </a:cubicBezTo>
                          <a:cubicBezTo>
                            <a:pt x="1830512" y="847644"/>
                            <a:pt x="1769696" y="862323"/>
                            <a:pt x="1897529" y="844062"/>
                          </a:cubicBezTo>
                          <a:cubicBezTo>
                            <a:pt x="1911597" y="839373"/>
                            <a:pt x="1925257" y="833211"/>
                            <a:pt x="1939733" y="829994"/>
                          </a:cubicBezTo>
                          <a:cubicBezTo>
                            <a:pt x="1967577" y="823806"/>
                            <a:pt x="1997810" y="826897"/>
                            <a:pt x="2024139" y="815926"/>
                          </a:cubicBezTo>
                          <a:cubicBezTo>
                            <a:pt x="2055352" y="802921"/>
                            <a:pt x="2076466" y="770349"/>
                            <a:pt x="2108545" y="759656"/>
                          </a:cubicBezTo>
                          <a:lnTo>
                            <a:pt x="2235154" y="717452"/>
                          </a:lnTo>
                          <a:lnTo>
                            <a:pt x="2277357" y="703385"/>
                          </a:lnTo>
                          <a:cubicBezTo>
                            <a:pt x="2291425" y="698696"/>
                            <a:pt x="2304880" y="691414"/>
                            <a:pt x="2319560" y="689317"/>
                          </a:cubicBezTo>
                          <a:lnTo>
                            <a:pt x="2418034" y="675249"/>
                          </a:lnTo>
                          <a:lnTo>
                            <a:pt x="2502440" y="647114"/>
                          </a:lnTo>
                          <a:cubicBezTo>
                            <a:pt x="2516508" y="642425"/>
                            <a:pt x="2529929" y="634885"/>
                            <a:pt x="2544643" y="633046"/>
                          </a:cubicBezTo>
                          <a:lnTo>
                            <a:pt x="2657185" y="618979"/>
                          </a:lnTo>
                          <a:cubicBezTo>
                            <a:pt x="2748323" y="588599"/>
                            <a:pt x="2684559" y="604911"/>
                            <a:pt x="2854133" y="604911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2" name="Freeform 2611"/>
                    <p:cNvSpPr/>
                    <p:nvPr/>
                  </p:nvSpPr>
                  <p:spPr>
                    <a:xfrm>
                      <a:off x="1420837" y="2588455"/>
                      <a:ext cx="1350498" cy="393896"/>
                    </a:xfrm>
                    <a:custGeom>
                      <a:avLst/>
                      <a:gdLst>
                        <a:gd name="connsiteX0" fmla="*/ 0 w 1350498"/>
                        <a:gd name="connsiteY0" fmla="*/ 393896 h 393896"/>
                        <a:gd name="connsiteX1" fmla="*/ 42203 w 1350498"/>
                        <a:gd name="connsiteY1" fmla="*/ 365760 h 393896"/>
                        <a:gd name="connsiteX2" fmla="*/ 154745 w 1350498"/>
                        <a:gd name="connsiteY2" fmla="*/ 337625 h 393896"/>
                        <a:gd name="connsiteX3" fmla="*/ 267286 w 1350498"/>
                        <a:gd name="connsiteY3" fmla="*/ 281354 h 393896"/>
                        <a:gd name="connsiteX4" fmla="*/ 379828 w 1350498"/>
                        <a:gd name="connsiteY4" fmla="*/ 253219 h 393896"/>
                        <a:gd name="connsiteX5" fmla="*/ 422031 w 1350498"/>
                        <a:gd name="connsiteY5" fmla="*/ 239151 h 393896"/>
                        <a:gd name="connsiteX6" fmla="*/ 534572 w 1350498"/>
                        <a:gd name="connsiteY6" fmla="*/ 225083 h 393896"/>
                        <a:gd name="connsiteX7" fmla="*/ 576775 w 1350498"/>
                        <a:gd name="connsiteY7" fmla="*/ 211016 h 393896"/>
                        <a:gd name="connsiteX8" fmla="*/ 633046 w 1350498"/>
                        <a:gd name="connsiteY8" fmla="*/ 182880 h 393896"/>
                        <a:gd name="connsiteX9" fmla="*/ 731520 w 1350498"/>
                        <a:gd name="connsiteY9" fmla="*/ 168813 h 393896"/>
                        <a:gd name="connsiteX10" fmla="*/ 815926 w 1350498"/>
                        <a:gd name="connsiteY10" fmla="*/ 140677 h 393896"/>
                        <a:gd name="connsiteX11" fmla="*/ 858129 w 1350498"/>
                        <a:gd name="connsiteY11" fmla="*/ 126610 h 393896"/>
                        <a:gd name="connsiteX12" fmla="*/ 942535 w 1350498"/>
                        <a:gd name="connsiteY12" fmla="*/ 84407 h 393896"/>
                        <a:gd name="connsiteX13" fmla="*/ 1041009 w 1350498"/>
                        <a:gd name="connsiteY13" fmla="*/ 56271 h 393896"/>
                        <a:gd name="connsiteX14" fmla="*/ 1223889 w 1350498"/>
                        <a:gd name="connsiteY14" fmla="*/ 28136 h 393896"/>
                        <a:gd name="connsiteX15" fmla="*/ 1266092 w 1350498"/>
                        <a:gd name="connsiteY15" fmla="*/ 14068 h 393896"/>
                        <a:gd name="connsiteX16" fmla="*/ 1350498 w 1350498"/>
                        <a:gd name="connsiteY16" fmla="*/ 0 h 393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1350498" h="393896">
                          <a:moveTo>
                            <a:pt x="0" y="393896"/>
                          </a:moveTo>
                          <a:cubicBezTo>
                            <a:pt x="14068" y="384517"/>
                            <a:pt x="26372" y="371697"/>
                            <a:pt x="42203" y="365760"/>
                          </a:cubicBezTo>
                          <a:cubicBezTo>
                            <a:pt x="154395" y="323688"/>
                            <a:pt x="72918" y="374819"/>
                            <a:pt x="154745" y="337625"/>
                          </a:cubicBezTo>
                          <a:cubicBezTo>
                            <a:pt x="192927" y="320269"/>
                            <a:pt x="226597" y="291526"/>
                            <a:pt x="267286" y="281354"/>
                          </a:cubicBezTo>
                          <a:cubicBezTo>
                            <a:pt x="304800" y="271976"/>
                            <a:pt x="343144" y="265447"/>
                            <a:pt x="379828" y="253219"/>
                          </a:cubicBezTo>
                          <a:cubicBezTo>
                            <a:pt x="393896" y="248530"/>
                            <a:pt x="407442" y="241804"/>
                            <a:pt x="422031" y="239151"/>
                          </a:cubicBezTo>
                          <a:cubicBezTo>
                            <a:pt x="459227" y="232388"/>
                            <a:pt x="497058" y="229772"/>
                            <a:pt x="534572" y="225083"/>
                          </a:cubicBezTo>
                          <a:cubicBezTo>
                            <a:pt x="548640" y="220394"/>
                            <a:pt x="563145" y="216857"/>
                            <a:pt x="576775" y="211016"/>
                          </a:cubicBezTo>
                          <a:cubicBezTo>
                            <a:pt x="596050" y="202755"/>
                            <a:pt x="612814" y="188398"/>
                            <a:pt x="633046" y="182880"/>
                          </a:cubicBezTo>
                          <a:cubicBezTo>
                            <a:pt x="665036" y="174156"/>
                            <a:pt x="698695" y="173502"/>
                            <a:pt x="731520" y="168813"/>
                          </a:cubicBezTo>
                          <a:lnTo>
                            <a:pt x="815926" y="140677"/>
                          </a:lnTo>
                          <a:lnTo>
                            <a:pt x="858129" y="126610"/>
                          </a:lnTo>
                          <a:cubicBezTo>
                            <a:pt x="902308" y="82431"/>
                            <a:pt x="869940" y="105148"/>
                            <a:pt x="942535" y="84407"/>
                          </a:cubicBezTo>
                          <a:cubicBezTo>
                            <a:pt x="1005111" y="66528"/>
                            <a:pt x="967704" y="70932"/>
                            <a:pt x="1041009" y="56271"/>
                          </a:cubicBezTo>
                          <a:cubicBezTo>
                            <a:pt x="1089819" y="46509"/>
                            <a:pt x="1176579" y="34894"/>
                            <a:pt x="1223889" y="28136"/>
                          </a:cubicBezTo>
                          <a:cubicBezTo>
                            <a:pt x="1237957" y="23447"/>
                            <a:pt x="1251616" y="17285"/>
                            <a:pt x="1266092" y="14068"/>
                          </a:cubicBezTo>
                          <a:cubicBezTo>
                            <a:pt x="1293936" y="7880"/>
                            <a:pt x="1350498" y="0"/>
                            <a:pt x="1350498" y="0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3" name="Freeform 2612"/>
                    <p:cNvSpPr/>
                    <p:nvPr/>
                  </p:nvSpPr>
                  <p:spPr>
                    <a:xfrm>
                      <a:off x="3654334" y="2110154"/>
                      <a:ext cx="3365444" cy="2900406"/>
                    </a:xfrm>
                    <a:custGeom>
                      <a:avLst/>
                      <a:gdLst>
                        <a:gd name="connsiteX0" fmla="*/ 580041 w 3365444"/>
                        <a:gd name="connsiteY0" fmla="*/ 0 h 2900406"/>
                        <a:gd name="connsiteX1" fmla="*/ 636312 w 3365444"/>
                        <a:gd name="connsiteY1" fmla="*/ 126609 h 2900406"/>
                        <a:gd name="connsiteX2" fmla="*/ 664448 w 3365444"/>
                        <a:gd name="connsiteY2" fmla="*/ 154744 h 2900406"/>
                        <a:gd name="connsiteX3" fmla="*/ 720718 w 3365444"/>
                        <a:gd name="connsiteY3" fmla="*/ 239151 h 2900406"/>
                        <a:gd name="connsiteX4" fmla="*/ 734786 w 3365444"/>
                        <a:gd name="connsiteY4" fmla="*/ 281354 h 2900406"/>
                        <a:gd name="connsiteX5" fmla="*/ 776989 w 3365444"/>
                        <a:gd name="connsiteY5" fmla="*/ 295421 h 2900406"/>
                        <a:gd name="connsiteX6" fmla="*/ 847328 w 3365444"/>
                        <a:gd name="connsiteY6" fmla="*/ 393895 h 2900406"/>
                        <a:gd name="connsiteX7" fmla="*/ 875463 w 3365444"/>
                        <a:gd name="connsiteY7" fmla="*/ 422031 h 2900406"/>
                        <a:gd name="connsiteX8" fmla="*/ 931734 w 3365444"/>
                        <a:gd name="connsiteY8" fmla="*/ 506437 h 2900406"/>
                        <a:gd name="connsiteX9" fmla="*/ 959869 w 3365444"/>
                        <a:gd name="connsiteY9" fmla="*/ 548640 h 2900406"/>
                        <a:gd name="connsiteX10" fmla="*/ 1016140 w 3365444"/>
                        <a:gd name="connsiteY10" fmla="*/ 562708 h 2900406"/>
                        <a:gd name="connsiteX11" fmla="*/ 1072411 w 3365444"/>
                        <a:gd name="connsiteY11" fmla="*/ 633046 h 2900406"/>
                        <a:gd name="connsiteX12" fmla="*/ 1114614 w 3365444"/>
                        <a:gd name="connsiteY12" fmla="*/ 661181 h 2900406"/>
                        <a:gd name="connsiteX13" fmla="*/ 1184952 w 3365444"/>
                        <a:gd name="connsiteY13" fmla="*/ 731520 h 2900406"/>
                        <a:gd name="connsiteX14" fmla="*/ 1227155 w 3365444"/>
                        <a:gd name="connsiteY14" fmla="*/ 773723 h 2900406"/>
                        <a:gd name="connsiteX15" fmla="*/ 1269358 w 3365444"/>
                        <a:gd name="connsiteY15" fmla="*/ 787791 h 2900406"/>
                        <a:gd name="connsiteX16" fmla="*/ 1339697 w 3365444"/>
                        <a:gd name="connsiteY16" fmla="*/ 858129 h 2900406"/>
                        <a:gd name="connsiteX17" fmla="*/ 1424103 w 3365444"/>
                        <a:gd name="connsiteY17" fmla="*/ 900332 h 2900406"/>
                        <a:gd name="connsiteX18" fmla="*/ 1480374 w 3365444"/>
                        <a:gd name="connsiteY18" fmla="*/ 956603 h 2900406"/>
                        <a:gd name="connsiteX19" fmla="*/ 1564780 w 3365444"/>
                        <a:gd name="connsiteY19" fmla="*/ 1012874 h 2900406"/>
                        <a:gd name="connsiteX20" fmla="*/ 1649186 w 3365444"/>
                        <a:gd name="connsiteY20" fmla="*/ 1083212 h 2900406"/>
                        <a:gd name="connsiteX21" fmla="*/ 1761728 w 3365444"/>
                        <a:gd name="connsiteY21" fmla="*/ 1139483 h 2900406"/>
                        <a:gd name="connsiteX22" fmla="*/ 1803931 w 3365444"/>
                        <a:gd name="connsiteY22" fmla="*/ 1153551 h 2900406"/>
                        <a:gd name="connsiteX23" fmla="*/ 1846134 w 3365444"/>
                        <a:gd name="connsiteY23" fmla="*/ 1181686 h 2900406"/>
                        <a:gd name="connsiteX24" fmla="*/ 1958675 w 3365444"/>
                        <a:gd name="connsiteY24" fmla="*/ 1209821 h 2900406"/>
                        <a:gd name="connsiteX25" fmla="*/ 2043081 w 3365444"/>
                        <a:gd name="connsiteY25" fmla="*/ 1237957 h 2900406"/>
                        <a:gd name="connsiteX26" fmla="*/ 2099352 w 3365444"/>
                        <a:gd name="connsiteY26" fmla="*/ 1252024 h 2900406"/>
                        <a:gd name="connsiteX27" fmla="*/ 2183758 w 3365444"/>
                        <a:gd name="connsiteY27" fmla="*/ 1280160 h 2900406"/>
                        <a:gd name="connsiteX28" fmla="*/ 2240029 w 3365444"/>
                        <a:gd name="connsiteY28" fmla="*/ 1294228 h 2900406"/>
                        <a:gd name="connsiteX29" fmla="*/ 2310368 w 3365444"/>
                        <a:gd name="connsiteY29" fmla="*/ 1308295 h 2900406"/>
                        <a:gd name="connsiteX30" fmla="*/ 2352571 w 3365444"/>
                        <a:gd name="connsiteY30" fmla="*/ 1322363 h 2900406"/>
                        <a:gd name="connsiteX31" fmla="*/ 2408841 w 3365444"/>
                        <a:gd name="connsiteY31" fmla="*/ 1336431 h 2900406"/>
                        <a:gd name="connsiteX32" fmla="*/ 2957481 w 3365444"/>
                        <a:gd name="connsiteY32" fmla="*/ 1308295 h 2900406"/>
                        <a:gd name="connsiteX33" fmla="*/ 2999684 w 3365444"/>
                        <a:gd name="connsiteY33" fmla="*/ 1294228 h 2900406"/>
                        <a:gd name="connsiteX34" fmla="*/ 3084091 w 3365444"/>
                        <a:gd name="connsiteY34" fmla="*/ 1252024 h 2900406"/>
                        <a:gd name="connsiteX35" fmla="*/ 3126294 w 3365444"/>
                        <a:gd name="connsiteY35" fmla="*/ 1223889 h 2900406"/>
                        <a:gd name="connsiteX36" fmla="*/ 3168497 w 3365444"/>
                        <a:gd name="connsiteY36" fmla="*/ 1209821 h 2900406"/>
                        <a:gd name="connsiteX37" fmla="*/ 3295106 w 3365444"/>
                        <a:gd name="connsiteY37" fmla="*/ 1111348 h 2900406"/>
                        <a:gd name="connsiteX38" fmla="*/ 3365444 w 3365444"/>
                        <a:gd name="connsiteY38" fmla="*/ 1097280 h 2900406"/>
                        <a:gd name="connsiteX39" fmla="*/ 3351377 w 3365444"/>
                        <a:gd name="connsiteY39" fmla="*/ 1491175 h 2900406"/>
                        <a:gd name="connsiteX40" fmla="*/ 3337309 w 3365444"/>
                        <a:gd name="connsiteY40" fmla="*/ 1547446 h 2900406"/>
                        <a:gd name="connsiteX41" fmla="*/ 3309174 w 3365444"/>
                        <a:gd name="connsiteY41" fmla="*/ 1589649 h 2900406"/>
                        <a:gd name="connsiteX42" fmla="*/ 3281038 w 3365444"/>
                        <a:gd name="connsiteY42" fmla="*/ 1674055 h 2900406"/>
                        <a:gd name="connsiteX43" fmla="*/ 3210700 w 3365444"/>
                        <a:gd name="connsiteY43" fmla="*/ 1744394 h 2900406"/>
                        <a:gd name="connsiteX44" fmla="*/ 3168497 w 3365444"/>
                        <a:gd name="connsiteY44" fmla="*/ 2067951 h 2900406"/>
                        <a:gd name="connsiteX45" fmla="*/ 3140361 w 3365444"/>
                        <a:gd name="connsiteY45" fmla="*/ 2096086 h 2900406"/>
                        <a:gd name="connsiteX46" fmla="*/ 3126294 w 3365444"/>
                        <a:gd name="connsiteY46" fmla="*/ 2138289 h 2900406"/>
                        <a:gd name="connsiteX47" fmla="*/ 3098158 w 3365444"/>
                        <a:gd name="connsiteY47" fmla="*/ 2166424 h 2900406"/>
                        <a:gd name="connsiteX48" fmla="*/ 3084091 w 3365444"/>
                        <a:gd name="connsiteY48" fmla="*/ 2222695 h 2900406"/>
                        <a:gd name="connsiteX49" fmla="*/ 3055955 w 3365444"/>
                        <a:gd name="connsiteY49" fmla="*/ 2250831 h 2900406"/>
                        <a:gd name="connsiteX50" fmla="*/ 2999684 w 3365444"/>
                        <a:gd name="connsiteY50" fmla="*/ 2335237 h 2900406"/>
                        <a:gd name="connsiteX51" fmla="*/ 2746466 w 3365444"/>
                        <a:gd name="connsiteY51" fmla="*/ 2377440 h 2900406"/>
                        <a:gd name="connsiteX52" fmla="*/ 2690195 w 3365444"/>
                        <a:gd name="connsiteY52" fmla="*/ 2419643 h 2900406"/>
                        <a:gd name="connsiteX53" fmla="*/ 2633924 w 3365444"/>
                        <a:gd name="connsiteY53" fmla="*/ 2489981 h 2900406"/>
                        <a:gd name="connsiteX54" fmla="*/ 2549518 w 3365444"/>
                        <a:gd name="connsiteY54" fmla="*/ 2518117 h 2900406"/>
                        <a:gd name="connsiteX55" fmla="*/ 2479180 w 3365444"/>
                        <a:gd name="connsiteY55" fmla="*/ 2616591 h 2900406"/>
                        <a:gd name="connsiteX56" fmla="*/ 2408841 w 3365444"/>
                        <a:gd name="connsiteY56" fmla="*/ 2672861 h 2900406"/>
                        <a:gd name="connsiteX57" fmla="*/ 2380706 w 3365444"/>
                        <a:gd name="connsiteY57" fmla="*/ 2700997 h 2900406"/>
                        <a:gd name="connsiteX58" fmla="*/ 2268164 w 3365444"/>
                        <a:gd name="connsiteY58" fmla="*/ 2729132 h 2900406"/>
                        <a:gd name="connsiteX59" fmla="*/ 2127488 w 3365444"/>
                        <a:gd name="connsiteY59" fmla="*/ 2757268 h 2900406"/>
                        <a:gd name="connsiteX60" fmla="*/ 1775795 w 3365444"/>
                        <a:gd name="connsiteY60" fmla="*/ 2743200 h 2900406"/>
                        <a:gd name="connsiteX61" fmla="*/ 1705457 w 3365444"/>
                        <a:gd name="connsiteY61" fmla="*/ 2799471 h 2900406"/>
                        <a:gd name="connsiteX62" fmla="*/ 1663254 w 3365444"/>
                        <a:gd name="connsiteY62" fmla="*/ 2841674 h 2900406"/>
                        <a:gd name="connsiteX63" fmla="*/ 1564780 w 3365444"/>
                        <a:gd name="connsiteY63" fmla="*/ 2869809 h 2900406"/>
                        <a:gd name="connsiteX64" fmla="*/ 1438171 w 3365444"/>
                        <a:gd name="connsiteY64" fmla="*/ 2897944 h 2900406"/>
                        <a:gd name="connsiteX65" fmla="*/ 1241223 w 3365444"/>
                        <a:gd name="connsiteY65" fmla="*/ 2869809 h 2900406"/>
                        <a:gd name="connsiteX66" fmla="*/ 1156817 w 3365444"/>
                        <a:gd name="connsiteY66" fmla="*/ 2855741 h 2900406"/>
                        <a:gd name="connsiteX67" fmla="*/ 1072411 w 3365444"/>
                        <a:gd name="connsiteY67" fmla="*/ 2827606 h 2900406"/>
                        <a:gd name="connsiteX68" fmla="*/ 931734 w 3365444"/>
                        <a:gd name="connsiteY68" fmla="*/ 2785403 h 2900406"/>
                        <a:gd name="connsiteX69" fmla="*/ 847328 w 3365444"/>
                        <a:gd name="connsiteY69" fmla="*/ 2729132 h 2900406"/>
                        <a:gd name="connsiteX70" fmla="*/ 805124 w 3365444"/>
                        <a:gd name="connsiteY70" fmla="*/ 2715064 h 2900406"/>
                        <a:gd name="connsiteX71" fmla="*/ 720718 w 3365444"/>
                        <a:gd name="connsiteY71" fmla="*/ 2658794 h 2900406"/>
                        <a:gd name="connsiteX72" fmla="*/ 706651 w 3365444"/>
                        <a:gd name="connsiteY72" fmla="*/ 2700997 h 2900406"/>
                        <a:gd name="connsiteX73" fmla="*/ 551906 w 3365444"/>
                        <a:gd name="connsiteY73" fmla="*/ 2658794 h 2900406"/>
                        <a:gd name="connsiteX74" fmla="*/ 453432 w 3365444"/>
                        <a:gd name="connsiteY74" fmla="*/ 2616591 h 2900406"/>
                        <a:gd name="connsiteX75" fmla="*/ 397161 w 3365444"/>
                        <a:gd name="connsiteY75" fmla="*/ 2560320 h 2900406"/>
                        <a:gd name="connsiteX76" fmla="*/ 354958 w 3365444"/>
                        <a:gd name="connsiteY76" fmla="*/ 2489981 h 2900406"/>
                        <a:gd name="connsiteX77" fmla="*/ 312755 w 3365444"/>
                        <a:gd name="connsiteY77" fmla="*/ 2405575 h 2900406"/>
                        <a:gd name="connsiteX78" fmla="*/ 270552 w 3365444"/>
                        <a:gd name="connsiteY78" fmla="*/ 2377440 h 2900406"/>
                        <a:gd name="connsiteX79" fmla="*/ 256484 w 3365444"/>
                        <a:gd name="connsiteY79" fmla="*/ 2321169 h 2900406"/>
                        <a:gd name="connsiteX80" fmla="*/ 214281 w 3365444"/>
                        <a:gd name="connsiteY80" fmla="*/ 2293034 h 2900406"/>
                        <a:gd name="connsiteX81" fmla="*/ 186146 w 3365444"/>
                        <a:gd name="connsiteY81" fmla="*/ 2250831 h 2900406"/>
                        <a:gd name="connsiteX82" fmla="*/ 129875 w 3365444"/>
                        <a:gd name="connsiteY82" fmla="*/ 2180492 h 2900406"/>
                        <a:gd name="connsiteX83" fmla="*/ 87672 w 3365444"/>
                        <a:gd name="connsiteY83" fmla="*/ 2053883 h 2900406"/>
                        <a:gd name="connsiteX84" fmla="*/ 73604 w 3365444"/>
                        <a:gd name="connsiteY84" fmla="*/ 2011680 h 2900406"/>
                        <a:gd name="connsiteX85" fmla="*/ 45469 w 3365444"/>
                        <a:gd name="connsiteY85" fmla="*/ 1899138 h 2900406"/>
                        <a:gd name="connsiteX86" fmla="*/ 31401 w 3365444"/>
                        <a:gd name="connsiteY86" fmla="*/ 1772529 h 2900406"/>
                        <a:gd name="connsiteX87" fmla="*/ 17334 w 3365444"/>
                        <a:gd name="connsiteY87" fmla="*/ 1589649 h 2900406"/>
                        <a:gd name="connsiteX88" fmla="*/ 3266 w 3365444"/>
                        <a:gd name="connsiteY88" fmla="*/ 1547446 h 2900406"/>
                        <a:gd name="connsiteX89" fmla="*/ 3266 w 3365444"/>
                        <a:gd name="connsiteY89" fmla="*/ 1448972 h 2900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3365444" h="2900406">
                          <a:moveTo>
                            <a:pt x="580041" y="0"/>
                          </a:moveTo>
                          <a:cubicBezTo>
                            <a:pt x="602349" y="66923"/>
                            <a:pt x="598097" y="78840"/>
                            <a:pt x="636312" y="126609"/>
                          </a:cubicBezTo>
                          <a:cubicBezTo>
                            <a:pt x="644598" y="136966"/>
                            <a:pt x="656490" y="144133"/>
                            <a:pt x="664448" y="154744"/>
                          </a:cubicBezTo>
                          <a:cubicBezTo>
                            <a:pt x="684737" y="181796"/>
                            <a:pt x="710025" y="207072"/>
                            <a:pt x="720718" y="239151"/>
                          </a:cubicBezTo>
                          <a:cubicBezTo>
                            <a:pt x="725407" y="253219"/>
                            <a:pt x="724300" y="270869"/>
                            <a:pt x="734786" y="281354"/>
                          </a:cubicBezTo>
                          <a:cubicBezTo>
                            <a:pt x="745271" y="291839"/>
                            <a:pt x="762921" y="290732"/>
                            <a:pt x="776989" y="295421"/>
                          </a:cubicBezTo>
                          <a:cubicBezTo>
                            <a:pt x="799446" y="362790"/>
                            <a:pt x="780571" y="327137"/>
                            <a:pt x="847328" y="393895"/>
                          </a:cubicBezTo>
                          <a:lnTo>
                            <a:pt x="875463" y="422031"/>
                          </a:lnTo>
                          <a:cubicBezTo>
                            <a:pt x="900186" y="496199"/>
                            <a:pt x="873191" y="436185"/>
                            <a:pt x="931734" y="506437"/>
                          </a:cubicBezTo>
                          <a:cubicBezTo>
                            <a:pt x="942558" y="519425"/>
                            <a:pt x="945801" y="539262"/>
                            <a:pt x="959869" y="548640"/>
                          </a:cubicBezTo>
                          <a:cubicBezTo>
                            <a:pt x="975956" y="559365"/>
                            <a:pt x="997383" y="558019"/>
                            <a:pt x="1016140" y="562708"/>
                          </a:cubicBezTo>
                          <a:cubicBezTo>
                            <a:pt x="1037032" y="594047"/>
                            <a:pt x="1043773" y="610136"/>
                            <a:pt x="1072411" y="633046"/>
                          </a:cubicBezTo>
                          <a:cubicBezTo>
                            <a:pt x="1085613" y="643608"/>
                            <a:pt x="1101890" y="650048"/>
                            <a:pt x="1114614" y="661181"/>
                          </a:cubicBezTo>
                          <a:cubicBezTo>
                            <a:pt x="1139568" y="683016"/>
                            <a:pt x="1161506" y="708074"/>
                            <a:pt x="1184952" y="731520"/>
                          </a:cubicBezTo>
                          <a:cubicBezTo>
                            <a:pt x="1199020" y="745588"/>
                            <a:pt x="1208281" y="767432"/>
                            <a:pt x="1227155" y="773723"/>
                          </a:cubicBezTo>
                          <a:lnTo>
                            <a:pt x="1269358" y="787791"/>
                          </a:lnTo>
                          <a:cubicBezTo>
                            <a:pt x="1292804" y="811237"/>
                            <a:pt x="1308241" y="847643"/>
                            <a:pt x="1339697" y="858129"/>
                          </a:cubicBezTo>
                          <a:cubicBezTo>
                            <a:pt x="1380544" y="871745"/>
                            <a:pt x="1389396" y="870583"/>
                            <a:pt x="1424103" y="900332"/>
                          </a:cubicBezTo>
                          <a:cubicBezTo>
                            <a:pt x="1444243" y="917595"/>
                            <a:pt x="1458303" y="941889"/>
                            <a:pt x="1480374" y="956603"/>
                          </a:cubicBezTo>
                          <a:cubicBezTo>
                            <a:pt x="1508509" y="975360"/>
                            <a:pt x="1540870" y="988964"/>
                            <a:pt x="1564780" y="1012874"/>
                          </a:cubicBezTo>
                          <a:cubicBezTo>
                            <a:pt x="1600502" y="1048596"/>
                            <a:pt x="1606097" y="1059709"/>
                            <a:pt x="1649186" y="1083212"/>
                          </a:cubicBezTo>
                          <a:cubicBezTo>
                            <a:pt x="1686007" y="1103296"/>
                            <a:pt x="1721938" y="1126220"/>
                            <a:pt x="1761728" y="1139483"/>
                          </a:cubicBezTo>
                          <a:cubicBezTo>
                            <a:pt x="1775796" y="1144172"/>
                            <a:pt x="1790668" y="1146919"/>
                            <a:pt x="1803931" y="1153551"/>
                          </a:cubicBezTo>
                          <a:cubicBezTo>
                            <a:pt x="1819053" y="1161112"/>
                            <a:pt x="1831012" y="1174125"/>
                            <a:pt x="1846134" y="1181686"/>
                          </a:cubicBezTo>
                          <a:cubicBezTo>
                            <a:pt x="1880286" y="1198762"/>
                            <a:pt x="1923353" y="1200188"/>
                            <a:pt x="1958675" y="1209821"/>
                          </a:cubicBezTo>
                          <a:cubicBezTo>
                            <a:pt x="1987287" y="1217624"/>
                            <a:pt x="2014309" y="1230764"/>
                            <a:pt x="2043081" y="1237957"/>
                          </a:cubicBezTo>
                          <a:cubicBezTo>
                            <a:pt x="2061838" y="1242646"/>
                            <a:pt x="2080833" y="1246468"/>
                            <a:pt x="2099352" y="1252024"/>
                          </a:cubicBezTo>
                          <a:cubicBezTo>
                            <a:pt x="2127759" y="1260546"/>
                            <a:pt x="2154986" y="1272967"/>
                            <a:pt x="2183758" y="1280160"/>
                          </a:cubicBezTo>
                          <a:cubicBezTo>
                            <a:pt x="2202515" y="1284849"/>
                            <a:pt x="2221155" y="1290034"/>
                            <a:pt x="2240029" y="1294228"/>
                          </a:cubicBezTo>
                          <a:cubicBezTo>
                            <a:pt x="2263370" y="1299415"/>
                            <a:pt x="2287171" y="1302496"/>
                            <a:pt x="2310368" y="1308295"/>
                          </a:cubicBezTo>
                          <a:cubicBezTo>
                            <a:pt x="2324754" y="1311891"/>
                            <a:pt x="2338313" y="1318289"/>
                            <a:pt x="2352571" y="1322363"/>
                          </a:cubicBezTo>
                          <a:cubicBezTo>
                            <a:pt x="2371161" y="1327675"/>
                            <a:pt x="2390084" y="1331742"/>
                            <a:pt x="2408841" y="1336431"/>
                          </a:cubicBezTo>
                          <a:cubicBezTo>
                            <a:pt x="2666361" y="1329073"/>
                            <a:pt x="2771853" y="1361331"/>
                            <a:pt x="2957481" y="1308295"/>
                          </a:cubicBezTo>
                          <a:cubicBezTo>
                            <a:pt x="2971739" y="1304221"/>
                            <a:pt x="2985616" y="1298917"/>
                            <a:pt x="2999684" y="1294228"/>
                          </a:cubicBezTo>
                          <a:cubicBezTo>
                            <a:pt x="3056313" y="1237599"/>
                            <a:pt x="2993348" y="1290914"/>
                            <a:pt x="3084091" y="1252024"/>
                          </a:cubicBezTo>
                          <a:cubicBezTo>
                            <a:pt x="3099631" y="1245364"/>
                            <a:pt x="3111172" y="1231450"/>
                            <a:pt x="3126294" y="1223889"/>
                          </a:cubicBezTo>
                          <a:cubicBezTo>
                            <a:pt x="3139557" y="1217257"/>
                            <a:pt x="3154429" y="1214510"/>
                            <a:pt x="3168497" y="1209821"/>
                          </a:cubicBezTo>
                          <a:cubicBezTo>
                            <a:pt x="3263388" y="1114930"/>
                            <a:pt x="3215155" y="1137997"/>
                            <a:pt x="3295106" y="1111348"/>
                          </a:cubicBezTo>
                          <a:cubicBezTo>
                            <a:pt x="3361862" y="1044592"/>
                            <a:pt x="3342989" y="1029912"/>
                            <a:pt x="3365444" y="1097280"/>
                          </a:cubicBezTo>
                          <a:cubicBezTo>
                            <a:pt x="3360755" y="1228578"/>
                            <a:pt x="3359572" y="1360049"/>
                            <a:pt x="3351377" y="1491175"/>
                          </a:cubicBezTo>
                          <a:cubicBezTo>
                            <a:pt x="3350171" y="1510472"/>
                            <a:pt x="3344925" y="1529675"/>
                            <a:pt x="3337309" y="1547446"/>
                          </a:cubicBezTo>
                          <a:cubicBezTo>
                            <a:pt x="3330649" y="1562986"/>
                            <a:pt x="3316041" y="1574199"/>
                            <a:pt x="3309174" y="1589649"/>
                          </a:cubicBezTo>
                          <a:cubicBezTo>
                            <a:pt x="3297129" y="1616750"/>
                            <a:pt x="3302009" y="1653084"/>
                            <a:pt x="3281038" y="1674055"/>
                          </a:cubicBezTo>
                          <a:lnTo>
                            <a:pt x="3210700" y="1744394"/>
                          </a:lnTo>
                          <a:cubicBezTo>
                            <a:pt x="3201729" y="1923806"/>
                            <a:pt x="3247649" y="1969012"/>
                            <a:pt x="3168497" y="2067951"/>
                          </a:cubicBezTo>
                          <a:cubicBezTo>
                            <a:pt x="3160211" y="2078308"/>
                            <a:pt x="3149740" y="2086708"/>
                            <a:pt x="3140361" y="2096086"/>
                          </a:cubicBezTo>
                          <a:cubicBezTo>
                            <a:pt x="3135672" y="2110154"/>
                            <a:pt x="3133923" y="2125574"/>
                            <a:pt x="3126294" y="2138289"/>
                          </a:cubicBezTo>
                          <a:cubicBezTo>
                            <a:pt x="3119470" y="2149662"/>
                            <a:pt x="3104089" y="2154561"/>
                            <a:pt x="3098158" y="2166424"/>
                          </a:cubicBezTo>
                          <a:cubicBezTo>
                            <a:pt x="3089511" y="2183717"/>
                            <a:pt x="3092737" y="2205402"/>
                            <a:pt x="3084091" y="2222695"/>
                          </a:cubicBezTo>
                          <a:cubicBezTo>
                            <a:pt x="3078159" y="2234558"/>
                            <a:pt x="3063312" y="2239795"/>
                            <a:pt x="3055955" y="2250831"/>
                          </a:cubicBezTo>
                          <a:cubicBezTo>
                            <a:pt x="3038820" y="2276533"/>
                            <a:pt x="3031940" y="2319109"/>
                            <a:pt x="2999684" y="2335237"/>
                          </a:cubicBezTo>
                          <a:cubicBezTo>
                            <a:pt x="2916901" y="2376628"/>
                            <a:pt x="2839752" y="2369666"/>
                            <a:pt x="2746466" y="2377440"/>
                          </a:cubicBezTo>
                          <a:cubicBezTo>
                            <a:pt x="2727709" y="2391508"/>
                            <a:pt x="2706774" y="2403064"/>
                            <a:pt x="2690195" y="2419643"/>
                          </a:cubicBezTo>
                          <a:cubicBezTo>
                            <a:pt x="2670312" y="2439526"/>
                            <a:pt x="2661770" y="2476058"/>
                            <a:pt x="2633924" y="2489981"/>
                          </a:cubicBezTo>
                          <a:cubicBezTo>
                            <a:pt x="2607398" y="2503244"/>
                            <a:pt x="2549518" y="2518117"/>
                            <a:pt x="2549518" y="2518117"/>
                          </a:cubicBezTo>
                          <a:cubicBezTo>
                            <a:pt x="2457351" y="2610284"/>
                            <a:pt x="2553248" y="2505490"/>
                            <a:pt x="2479180" y="2616591"/>
                          </a:cubicBezTo>
                          <a:cubicBezTo>
                            <a:pt x="2459771" y="2645704"/>
                            <a:pt x="2435715" y="2651362"/>
                            <a:pt x="2408841" y="2672861"/>
                          </a:cubicBezTo>
                          <a:cubicBezTo>
                            <a:pt x="2398484" y="2681147"/>
                            <a:pt x="2392079" y="2694173"/>
                            <a:pt x="2380706" y="2700997"/>
                          </a:cubicBezTo>
                          <a:cubicBezTo>
                            <a:pt x="2359488" y="2713728"/>
                            <a:pt x="2282629" y="2726502"/>
                            <a:pt x="2268164" y="2729132"/>
                          </a:cubicBezTo>
                          <a:cubicBezTo>
                            <a:pt x="2141695" y="2752127"/>
                            <a:pt x="2227015" y="2732385"/>
                            <a:pt x="2127488" y="2757268"/>
                          </a:cubicBezTo>
                          <a:cubicBezTo>
                            <a:pt x="2010257" y="2752579"/>
                            <a:pt x="1893120" y="2743200"/>
                            <a:pt x="1775795" y="2743200"/>
                          </a:cubicBezTo>
                          <a:cubicBezTo>
                            <a:pt x="1725758" y="2743200"/>
                            <a:pt x="1732461" y="2767066"/>
                            <a:pt x="1705457" y="2799471"/>
                          </a:cubicBezTo>
                          <a:cubicBezTo>
                            <a:pt x="1692721" y="2814755"/>
                            <a:pt x="1679807" y="2830639"/>
                            <a:pt x="1663254" y="2841674"/>
                          </a:cubicBezTo>
                          <a:cubicBezTo>
                            <a:pt x="1650608" y="2850104"/>
                            <a:pt x="1572983" y="2867465"/>
                            <a:pt x="1564780" y="2869809"/>
                          </a:cubicBezTo>
                          <a:cubicBezTo>
                            <a:pt x="1467814" y="2897514"/>
                            <a:pt x="1590492" y="2872558"/>
                            <a:pt x="1438171" y="2897944"/>
                          </a:cubicBezTo>
                          <a:cubicBezTo>
                            <a:pt x="1153969" y="2869525"/>
                            <a:pt x="1394204" y="2900406"/>
                            <a:pt x="1241223" y="2869809"/>
                          </a:cubicBezTo>
                          <a:cubicBezTo>
                            <a:pt x="1213253" y="2864215"/>
                            <a:pt x="1184489" y="2862659"/>
                            <a:pt x="1156817" y="2855741"/>
                          </a:cubicBezTo>
                          <a:cubicBezTo>
                            <a:pt x="1128045" y="2848548"/>
                            <a:pt x="1101183" y="2834799"/>
                            <a:pt x="1072411" y="2827606"/>
                          </a:cubicBezTo>
                          <a:cubicBezTo>
                            <a:pt x="1040957" y="2819742"/>
                            <a:pt x="952282" y="2799101"/>
                            <a:pt x="931734" y="2785403"/>
                          </a:cubicBezTo>
                          <a:cubicBezTo>
                            <a:pt x="903599" y="2766646"/>
                            <a:pt x="879407" y="2739825"/>
                            <a:pt x="847328" y="2729132"/>
                          </a:cubicBezTo>
                          <a:cubicBezTo>
                            <a:pt x="833260" y="2724443"/>
                            <a:pt x="818087" y="2722266"/>
                            <a:pt x="805124" y="2715064"/>
                          </a:cubicBezTo>
                          <a:cubicBezTo>
                            <a:pt x="775565" y="2698642"/>
                            <a:pt x="720718" y="2658794"/>
                            <a:pt x="720718" y="2658794"/>
                          </a:cubicBezTo>
                          <a:cubicBezTo>
                            <a:pt x="716029" y="2672862"/>
                            <a:pt x="721037" y="2697401"/>
                            <a:pt x="706651" y="2700997"/>
                          </a:cubicBezTo>
                          <a:cubicBezTo>
                            <a:pt x="642147" y="2717123"/>
                            <a:pt x="603220" y="2680786"/>
                            <a:pt x="551906" y="2658794"/>
                          </a:cubicBezTo>
                          <a:cubicBezTo>
                            <a:pt x="407011" y="2596696"/>
                            <a:pt x="640059" y="2709903"/>
                            <a:pt x="453432" y="2616591"/>
                          </a:cubicBezTo>
                          <a:cubicBezTo>
                            <a:pt x="434675" y="2597834"/>
                            <a:pt x="405549" y="2585485"/>
                            <a:pt x="397161" y="2560320"/>
                          </a:cubicBezTo>
                          <a:cubicBezTo>
                            <a:pt x="378900" y="2505534"/>
                            <a:pt x="393579" y="2528602"/>
                            <a:pt x="354958" y="2489981"/>
                          </a:cubicBezTo>
                          <a:cubicBezTo>
                            <a:pt x="343516" y="2455655"/>
                            <a:pt x="340027" y="2432847"/>
                            <a:pt x="312755" y="2405575"/>
                          </a:cubicBezTo>
                          <a:cubicBezTo>
                            <a:pt x="300800" y="2393620"/>
                            <a:pt x="284620" y="2386818"/>
                            <a:pt x="270552" y="2377440"/>
                          </a:cubicBezTo>
                          <a:cubicBezTo>
                            <a:pt x="265863" y="2358683"/>
                            <a:pt x="267209" y="2337256"/>
                            <a:pt x="256484" y="2321169"/>
                          </a:cubicBezTo>
                          <a:cubicBezTo>
                            <a:pt x="247106" y="2307101"/>
                            <a:pt x="226236" y="2304989"/>
                            <a:pt x="214281" y="2293034"/>
                          </a:cubicBezTo>
                          <a:cubicBezTo>
                            <a:pt x="202326" y="2281079"/>
                            <a:pt x="196708" y="2264033"/>
                            <a:pt x="186146" y="2250831"/>
                          </a:cubicBezTo>
                          <a:cubicBezTo>
                            <a:pt x="105957" y="2150593"/>
                            <a:pt x="216484" y="2310403"/>
                            <a:pt x="129875" y="2180492"/>
                          </a:cubicBezTo>
                          <a:lnTo>
                            <a:pt x="87672" y="2053883"/>
                          </a:lnTo>
                          <a:cubicBezTo>
                            <a:pt x="82983" y="2039815"/>
                            <a:pt x="77200" y="2026066"/>
                            <a:pt x="73604" y="2011680"/>
                          </a:cubicBezTo>
                          <a:lnTo>
                            <a:pt x="45469" y="1899138"/>
                          </a:lnTo>
                          <a:cubicBezTo>
                            <a:pt x="40780" y="1856935"/>
                            <a:pt x="35245" y="1814817"/>
                            <a:pt x="31401" y="1772529"/>
                          </a:cubicBezTo>
                          <a:cubicBezTo>
                            <a:pt x="25866" y="1711640"/>
                            <a:pt x="24917" y="1650317"/>
                            <a:pt x="17334" y="1589649"/>
                          </a:cubicBezTo>
                          <a:cubicBezTo>
                            <a:pt x="15495" y="1574935"/>
                            <a:pt x="4742" y="1562201"/>
                            <a:pt x="3266" y="1547446"/>
                          </a:cubicBezTo>
                          <a:cubicBezTo>
                            <a:pt x="0" y="1514784"/>
                            <a:pt x="3266" y="1481797"/>
                            <a:pt x="3266" y="1448972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4" name="Freeform 2613"/>
                    <p:cNvSpPr/>
                    <p:nvPr/>
                  </p:nvSpPr>
                  <p:spPr>
                    <a:xfrm>
                      <a:off x="1680188" y="44355"/>
                      <a:ext cx="2595427" cy="2631473"/>
                    </a:xfrm>
                    <a:custGeom>
                      <a:avLst/>
                      <a:gdLst>
                        <a:gd name="connsiteX0" fmla="*/ 2582323 w 2595427"/>
                        <a:gd name="connsiteY0" fmla="*/ 2023596 h 2631473"/>
                        <a:gd name="connsiteX1" fmla="*/ 2526052 w 2595427"/>
                        <a:gd name="connsiteY1" fmla="*/ 1953257 h 2631473"/>
                        <a:gd name="connsiteX2" fmla="*/ 2497917 w 2595427"/>
                        <a:gd name="connsiteY2" fmla="*/ 1911054 h 2631473"/>
                        <a:gd name="connsiteX3" fmla="*/ 2441646 w 2595427"/>
                        <a:gd name="connsiteY3" fmla="*/ 1882919 h 2631473"/>
                        <a:gd name="connsiteX4" fmla="*/ 2329104 w 2595427"/>
                        <a:gd name="connsiteY4" fmla="*/ 1798513 h 2631473"/>
                        <a:gd name="connsiteX5" fmla="*/ 2286901 w 2595427"/>
                        <a:gd name="connsiteY5" fmla="*/ 1784445 h 2631473"/>
                        <a:gd name="connsiteX6" fmla="*/ 2244698 w 2595427"/>
                        <a:gd name="connsiteY6" fmla="*/ 1756310 h 2631473"/>
                        <a:gd name="connsiteX7" fmla="*/ 2132157 w 2595427"/>
                        <a:gd name="connsiteY7" fmla="*/ 1728174 h 2631473"/>
                        <a:gd name="connsiteX8" fmla="*/ 2033683 w 2595427"/>
                        <a:gd name="connsiteY8" fmla="*/ 1685971 h 2631473"/>
                        <a:gd name="connsiteX9" fmla="*/ 1977412 w 2595427"/>
                        <a:gd name="connsiteY9" fmla="*/ 1671903 h 2631473"/>
                        <a:gd name="connsiteX10" fmla="*/ 1893006 w 2595427"/>
                        <a:gd name="connsiteY10" fmla="*/ 1629700 h 2631473"/>
                        <a:gd name="connsiteX11" fmla="*/ 1850803 w 2595427"/>
                        <a:gd name="connsiteY11" fmla="*/ 1601565 h 2631473"/>
                        <a:gd name="connsiteX12" fmla="*/ 1808600 w 2595427"/>
                        <a:gd name="connsiteY12" fmla="*/ 1587497 h 2631473"/>
                        <a:gd name="connsiteX13" fmla="*/ 1766397 w 2595427"/>
                        <a:gd name="connsiteY13" fmla="*/ 1559362 h 2631473"/>
                        <a:gd name="connsiteX14" fmla="*/ 1724194 w 2595427"/>
                        <a:gd name="connsiteY14" fmla="*/ 1545294 h 2631473"/>
                        <a:gd name="connsiteX15" fmla="*/ 1583517 w 2595427"/>
                        <a:gd name="connsiteY15" fmla="*/ 1474956 h 2631473"/>
                        <a:gd name="connsiteX16" fmla="*/ 1499110 w 2595427"/>
                        <a:gd name="connsiteY16" fmla="*/ 1432753 h 2631473"/>
                        <a:gd name="connsiteX17" fmla="*/ 1414704 w 2595427"/>
                        <a:gd name="connsiteY17" fmla="*/ 1348347 h 2631473"/>
                        <a:gd name="connsiteX18" fmla="*/ 1386569 w 2595427"/>
                        <a:gd name="connsiteY18" fmla="*/ 1320211 h 2631473"/>
                        <a:gd name="connsiteX19" fmla="*/ 1344366 w 2595427"/>
                        <a:gd name="connsiteY19" fmla="*/ 1292076 h 2631473"/>
                        <a:gd name="connsiteX20" fmla="*/ 1316230 w 2595427"/>
                        <a:gd name="connsiteY20" fmla="*/ 1263940 h 2631473"/>
                        <a:gd name="connsiteX21" fmla="*/ 1231824 w 2595427"/>
                        <a:gd name="connsiteY21" fmla="*/ 1207670 h 2631473"/>
                        <a:gd name="connsiteX22" fmla="*/ 1161486 w 2595427"/>
                        <a:gd name="connsiteY22" fmla="*/ 1137331 h 2631473"/>
                        <a:gd name="connsiteX23" fmla="*/ 1048944 w 2595427"/>
                        <a:gd name="connsiteY23" fmla="*/ 1052925 h 2631473"/>
                        <a:gd name="connsiteX24" fmla="*/ 1020809 w 2595427"/>
                        <a:gd name="connsiteY24" fmla="*/ 1010722 h 2631473"/>
                        <a:gd name="connsiteX25" fmla="*/ 978606 w 2595427"/>
                        <a:gd name="connsiteY25" fmla="*/ 982587 h 2631473"/>
                        <a:gd name="connsiteX26" fmla="*/ 950470 w 2595427"/>
                        <a:gd name="connsiteY26" fmla="*/ 954451 h 2631473"/>
                        <a:gd name="connsiteX27" fmla="*/ 908267 w 2595427"/>
                        <a:gd name="connsiteY27" fmla="*/ 926316 h 2631473"/>
                        <a:gd name="connsiteX28" fmla="*/ 880132 w 2595427"/>
                        <a:gd name="connsiteY28" fmla="*/ 898180 h 2631473"/>
                        <a:gd name="connsiteX29" fmla="*/ 837929 w 2595427"/>
                        <a:gd name="connsiteY29" fmla="*/ 870045 h 2631473"/>
                        <a:gd name="connsiteX30" fmla="*/ 795726 w 2595427"/>
                        <a:gd name="connsiteY30" fmla="*/ 827842 h 2631473"/>
                        <a:gd name="connsiteX31" fmla="*/ 753523 w 2595427"/>
                        <a:gd name="connsiteY31" fmla="*/ 813774 h 2631473"/>
                        <a:gd name="connsiteX32" fmla="*/ 697252 w 2595427"/>
                        <a:gd name="connsiteY32" fmla="*/ 757503 h 2631473"/>
                        <a:gd name="connsiteX33" fmla="*/ 669117 w 2595427"/>
                        <a:gd name="connsiteY33" fmla="*/ 701233 h 2631473"/>
                        <a:gd name="connsiteX34" fmla="*/ 598778 w 2595427"/>
                        <a:gd name="connsiteY34" fmla="*/ 630894 h 2631473"/>
                        <a:gd name="connsiteX35" fmla="*/ 556575 w 2595427"/>
                        <a:gd name="connsiteY35" fmla="*/ 588691 h 2631473"/>
                        <a:gd name="connsiteX36" fmla="*/ 500304 w 2595427"/>
                        <a:gd name="connsiteY36" fmla="*/ 518353 h 2631473"/>
                        <a:gd name="connsiteX37" fmla="*/ 444034 w 2595427"/>
                        <a:gd name="connsiteY37" fmla="*/ 419879 h 2631473"/>
                        <a:gd name="connsiteX38" fmla="*/ 415898 w 2595427"/>
                        <a:gd name="connsiteY38" fmla="*/ 391743 h 2631473"/>
                        <a:gd name="connsiteX39" fmla="*/ 387763 w 2595427"/>
                        <a:gd name="connsiteY39" fmla="*/ 307337 h 2631473"/>
                        <a:gd name="connsiteX40" fmla="*/ 373695 w 2595427"/>
                        <a:gd name="connsiteY40" fmla="*/ 251067 h 2631473"/>
                        <a:gd name="connsiteX41" fmla="*/ 331492 w 2595427"/>
                        <a:gd name="connsiteY41" fmla="*/ 222931 h 2631473"/>
                        <a:gd name="connsiteX42" fmla="*/ 303357 w 2595427"/>
                        <a:gd name="connsiteY42" fmla="*/ 54119 h 2631473"/>
                        <a:gd name="connsiteX43" fmla="*/ 247086 w 2595427"/>
                        <a:gd name="connsiteY43" fmla="*/ 180728 h 2631473"/>
                        <a:gd name="connsiteX44" fmla="*/ 204883 w 2595427"/>
                        <a:gd name="connsiteY44" fmla="*/ 251067 h 2631473"/>
                        <a:gd name="connsiteX45" fmla="*/ 176747 w 2595427"/>
                        <a:gd name="connsiteY45" fmla="*/ 335473 h 2631473"/>
                        <a:gd name="connsiteX46" fmla="*/ 148612 w 2595427"/>
                        <a:gd name="connsiteY46" fmla="*/ 391743 h 2631473"/>
                        <a:gd name="connsiteX47" fmla="*/ 120477 w 2595427"/>
                        <a:gd name="connsiteY47" fmla="*/ 476150 h 2631473"/>
                        <a:gd name="connsiteX48" fmla="*/ 106409 w 2595427"/>
                        <a:gd name="connsiteY48" fmla="*/ 518353 h 2631473"/>
                        <a:gd name="connsiteX49" fmla="*/ 148612 w 2595427"/>
                        <a:gd name="connsiteY49" fmla="*/ 743436 h 2631473"/>
                        <a:gd name="connsiteX50" fmla="*/ 190815 w 2595427"/>
                        <a:gd name="connsiteY50" fmla="*/ 771571 h 2631473"/>
                        <a:gd name="connsiteX51" fmla="*/ 218950 w 2595427"/>
                        <a:gd name="connsiteY51" fmla="*/ 813774 h 2631473"/>
                        <a:gd name="connsiteX52" fmla="*/ 247086 w 2595427"/>
                        <a:gd name="connsiteY52" fmla="*/ 841910 h 2631473"/>
                        <a:gd name="connsiteX53" fmla="*/ 261154 w 2595427"/>
                        <a:gd name="connsiteY53" fmla="*/ 884113 h 2631473"/>
                        <a:gd name="connsiteX54" fmla="*/ 190815 w 2595427"/>
                        <a:gd name="connsiteY54" fmla="*/ 982587 h 2631473"/>
                        <a:gd name="connsiteX55" fmla="*/ 134544 w 2595427"/>
                        <a:gd name="connsiteY55" fmla="*/ 1052925 h 2631473"/>
                        <a:gd name="connsiteX56" fmla="*/ 78274 w 2595427"/>
                        <a:gd name="connsiteY56" fmla="*/ 1123263 h 2631473"/>
                        <a:gd name="connsiteX57" fmla="*/ 36070 w 2595427"/>
                        <a:gd name="connsiteY57" fmla="*/ 1221737 h 2631473"/>
                        <a:gd name="connsiteX58" fmla="*/ 106409 w 2595427"/>
                        <a:gd name="connsiteY58" fmla="*/ 1601565 h 2631473"/>
                        <a:gd name="connsiteX59" fmla="*/ 148612 w 2595427"/>
                        <a:gd name="connsiteY59" fmla="*/ 1629700 h 2631473"/>
                        <a:gd name="connsiteX60" fmla="*/ 190815 w 2595427"/>
                        <a:gd name="connsiteY60" fmla="*/ 1981393 h 2631473"/>
                        <a:gd name="connsiteX61" fmla="*/ 204883 w 2595427"/>
                        <a:gd name="connsiteY61" fmla="*/ 2023596 h 2631473"/>
                        <a:gd name="connsiteX62" fmla="*/ 247086 w 2595427"/>
                        <a:gd name="connsiteY62" fmla="*/ 2079867 h 2631473"/>
                        <a:gd name="connsiteX63" fmla="*/ 275221 w 2595427"/>
                        <a:gd name="connsiteY63" fmla="*/ 2122070 h 2631473"/>
                        <a:gd name="connsiteX64" fmla="*/ 289289 w 2595427"/>
                        <a:gd name="connsiteY64" fmla="*/ 2164273 h 2631473"/>
                        <a:gd name="connsiteX65" fmla="*/ 331492 w 2595427"/>
                        <a:gd name="connsiteY65" fmla="*/ 2178340 h 2631473"/>
                        <a:gd name="connsiteX66" fmla="*/ 373695 w 2595427"/>
                        <a:gd name="connsiteY66" fmla="*/ 2248679 h 2631473"/>
                        <a:gd name="connsiteX67" fmla="*/ 401830 w 2595427"/>
                        <a:gd name="connsiteY67" fmla="*/ 2290882 h 2631473"/>
                        <a:gd name="connsiteX68" fmla="*/ 542507 w 2595427"/>
                        <a:gd name="connsiteY68" fmla="*/ 2403423 h 2631473"/>
                        <a:gd name="connsiteX69" fmla="*/ 584710 w 2595427"/>
                        <a:gd name="connsiteY69" fmla="*/ 2417491 h 2631473"/>
                        <a:gd name="connsiteX70" fmla="*/ 612846 w 2595427"/>
                        <a:gd name="connsiteY70" fmla="*/ 2445627 h 2631473"/>
                        <a:gd name="connsiteX71" fmla="*/ 669117 w 2595427"/>
                        <a:gd name="connsiteY71" fmla="*/ 2459694 h 2631473"/>
                        <a:gd name="connsiteX72" fmla="*/ 767590 w 2595427"/>
                        <a:gd name="connsiteY72" fmla="*/ 2487830 h 2631473"/>
                        <a:gd name="connsiteX73" fmla="*/ 837929 w 2595427"/>
                        <a:gd name="connsiteY73" fmla="*/ 2558168 h 2631473"/>
                        <a:gd name="connsiteX74" fmla="*/ 880132 w 2595427"/>
                        <a:gd name="connsiteY74" fmla="*/ 2572236 h 2631473"/>
                        <a:gd name="connsiteX75" fmla="*/ 922335 w 2595427"/>
                        <a:gd name="connsiteY75" fmla="*/ 2600371 h 2631473"/>
                        <a:gd name="connsiteX76" fmla="*/ 992674 w 2595427"/>
                        <a:gd name="connsiteY76" fmla="*/ 2614439 h 2631473"/>
                        <a:gd name="connsiteX77" fmla="*/ 1063012 w 2595427"/>
                        <a:gd name="connsiteY77" fmla="*/ 2628507 h 263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</a:cxnLst>
                      <a:rect l="l" t="t" r="r" b="b"/>
                      <a:pathLst>
                        <a:path w="2595427" h="2631473">
                          <a:moveTo>
                            <a:pt x="2582323" y="2023596"/>
                          </a:moveTo>
                          <a:cubicBezTo>
                            <a:pt x="2553146" y="1906890"/>
                            <a:pt x="2595427" y="2008757"/>
                            <a:pt x="2526052" y="1953257"/>
                          </a:cubicBezTo>
                          <a:cubicBezTo>
                            <a:pt x="2512850" y="1942695"/>
                            <a:pt x="2510905" y="1921878"/>
                            <a:pt x="2497917" y="1911054"/>
                          </a:cubicBezTo>
                          <a:cubicBezTo>
                            <a:pt x="2481807" y="1897629"/>
                            <a:pt x="2460403" y="1892297"/>
                            <a:pt x="2441646" y="1882919"/>
                          </a:cubicBezTo>
                          <a:cubicBezTo>
                            <a:pt x="2408317" y="1849590"/>
                            <a:pt x="2376827" y="1814421"/>
                            <a:pt x="2329104" y="1798513"/>
                          </a:cubicBezTo>
                          <a:cubicBezTo>
                            <a:pt x="2315036" y="1793824"/>
                            <a:pt x="2300164" y="1791077"/>
                            <a:pt x="2286901" y="1784445"/>
                          </a:cubicBezTo>
                          <a:cubicBezTo>
                            <a:pt x="2271779" y="1776884"/>
                            <a:pt x="2259820" y="1763871"/>
                            <a:pt x="2244698" y="1756310"/>
                          </a:cubicBezTo>
                          <a:cubicBezTo>
                            <a:pt x="2212541" y="1740231"/>
                            <a:pt x="2164262" y="1736200"/>
                            <a:pt x="2132157" y="1728174"/>
                          </a:cubicBezTo>
                          <a:cubicBezTo>
                            <a:pt x="2062283" y="1710706"/>
                            <a:pt x="2114214" y="1716171"/>
                            <a:pt x="2033683" y="1685971"/>
                          </a:cubicBezTo>
                          <a:cubicBezTo>
                            <a:pt x="2015580" y="1679182"/>
                            <a:pt x="1996169" y="1676592"/>
                            <a:pt x="1977412" y="1671903"/>
                          </a:cubicBezTo>
                          <a:cubicBezTo>
                            <a:pt x="1856464" y="1591272"/>
                            <a:pt x="2009491" y="1687943"/>
                            <a:pt x="1893006" y="1629700"/>
                          </a:cubicBezTo>
                          <a:cubicBezTo>
                            <a:pt x="1877884" y="1622139"/>
                            <a:pt x="1865925" y="1609126"/>
                            <a:pt x="1850803" y="1601565"/>
                          </a:cubicBezTo>
                          <a:cubicBezTo>
                            <a:pt x="1837540" y="1594933"/>
                            <a:pt x="1821863" y="1594129"/>
                            <a:pt x="1808600" y="1587497"/>
                          </a:cubicBezTo>
                          <a:cubicBezTo>
                            <a:pt x="1793478" y="1579936"/>
                            <a:pt x="1781519" y="1566923"/>
                            <a:pt x="1766397" y="1559362"/>
                          </a:cubicBezTo>
                          <a:cubicBezTo>
                            <a:pt x="1753134" y="1552730"/>
                            <a:pt x="1737157" y="1552495"/>
                            <a:pt x="1724194" y="1545294"/>
                          </a:cubicBezTo>
                          <a:cubicBezTo>
                            <a:pt x="1587160" y="1469164"/>
                            <a:pt x="1693485" y="1502447"/>
                            <a:pt x="1583517" y="1474956"/>
                          </a:cubicBezTo>
                          <a:cubicBezTo>
                            <a:pt x="1470566" y="1362005"/>
                            <a:pt x="1671956" y="1553744"/>
                            <a:pt x="1499110" y="1432753"/>
                          </a:cubicBezTo>
                          <a:cubicBezTo>
                            <a:pt x="1466513" y="1409935"/>
                            <a:pt x="1442839" y="1376482"/>
                            <a:pt x="1414704" y="1348347"/>
                          </a:cubicBezTo>
                          <a:cubicBezTo>
                            <a:pt x="1405326" y="1338968"/>
                            <a:pt x="1397605" y="1327568"/>
                            <a:pt x="1386569" y="1320211"/>
                          </a:cubicBezTo>
                          <a:cubicBezTo>
                            <a:pt x="1372501" y="1310833"/>
                            <a:pt x="1357568" y="1302638"/>
                            <a:pt x="1344366" y="1292076"/>
                          </a:cubicBezTo>
                          <a:cubicBezTo>
                            <a:pt x="1334009" y="1283790"/>
                            <a:pt x="1326841" y="1271898"/>
                            <a:pt x="1316230" y="1263940"/>
                          </a:cubicBezTo>
                          <a:cubicBezTo>
                            <a:pt x="1289178" y="1243651"/>
                            <a:pt x="1231824" y="1207670"/>
                            <a:pt x="1231824" y="1207670"/>
                          </a:cubicBezTo>
                          <a:cubicBezTo>
                            <a:pt x="1175556" y="1123267"/>
                            <a:pt x="1236511" y="1202978"/>
                            <a:pt x="1161486" y="1137331"/>
                          </a:cubicBezTo>
                          <a:cubicBezTo>
                            <a:pt x="1062011" y="1050291"/>
                            <a:pt x="1130944" y="1080259"/>
                            <a:pt x="1048944" y="1052925"/>
                          </a:cubicBezTo>
                          <a:cubicBezTo>
                            <a:pt x="1039566" y="1038857"/>
                            <a:pt x="1032764" y="1022677"/>
                            <a:pt x="1020809" y="1010722"/>
                          </a:cubicBezTo>
                          <a:cubicBezTo>
                            <a:pt x="1008854" y="998767"/>
                            <a:pt x="991808" y="993149"/>
                            <a:pt x="978606" y="982587"/>
                          </a:cubicBezTo>
                          <a:cubicBezTo>
                            <a:pt x="968249" y="974301"/>
                            <a:pt x="960827" y="962737"/>
                            <a:pt x="950470" y="954451"/>
                          </a:cubicBezTo>
                          <a:cubicBezTo>
                            <a:pt x="937268" y="943889"/>
                            <a:pt x="921469" y="936878"/>
                            <a:pt x="908267" y="926316"/>
                          </a:cubicBezTo>
                          <a:cubicBezTo>
                            <a:pt x="897910" y="918030"/>
                            <a:pt x="890489" y="906466"/>
                            <a:pt x="880132" y="898180"/>
                          </a:cubicBezTo>
                          <a:cubicBezTo>
                            <a:pt x="866930" y="887618"/>
                            <a:pt x="850917" y="880869"/>
                            <a:pt x="837929" y="870045"/>
                          </a:cubicBezTo>
                          <a:cubicBezTo>
                            <a:pt x="822645" y="857309"/>
                            <a:pt x="812279" y="838878"/>
                            <a:pt x="795726" y="827842"/>
                          </a:cubicBezTo>
                          <a:cubicBezTo>
                            <a:pt x="783388" y="819617"/>
                            <a:pt x="767591" y="818463"/>
                            <a:pt x="753523" y="813774"/>
                          </a:cubicBezTo>
                          <a:cubicBezTo>
                            <a:pt x="734766" y="795017"/>
                            <a:pt x="709115" y="781229"/>
                            <a:pt x="697252" y="757503"/>
                          </a:cubicBezTo>
                          <a:cubicBezTo>
                            <a:pt x="687874" y="738746"/>
                            <a:pt x="681992" y="717786"/>
                            <a:pt x="669117" y="701233"/>
                          </a:cubicBezTo>
                          <a:cubicBezTo>
                            <a:pt x="648760" y="675060"/>
                            <a:pt x="622224" y="654340"/>
                            <a:pt x="598778" y="630894"/>
                          </a:cubicBezTo>
                          <a:cubicBezTo>
                            <a:pt x="584710" y="616826"/>
                            <a:pt x="567610" y="605244"/>
                            <a:pt x="556575" y="588691"/>
                          </a:cubicBezTo>
                          <a:cubicBezTo>
                            <a:pt x="469979" y="458795"/>
                            <a:pt x="580485" y="618579"/>
                            <a:pt x="500304" y="518353"/>
                          </a:cubicBezTo>
                          <a:cubicBezTo>
                            <a:pt x="442750" y="446411"/>
                            <a:pt x="501792" y="506516"/>
                            <a:pt x="444034" y="419879"/>
                          </a:cubicBezTo>
                          <a:cubicBezTo>
                            <a:pt x="436677" y="408843"/>
                            <a:pt x="425277" y="401122"/>
                            <a:pt x="415898" y="391743"/>
                          </a:cubicBezTo>
                          <a:cubicBezTo>
                            <a:pt x="406520" y="363608"/>
                            <a:pt x="394956" y="336109"/>
                            <a:pt x="387763" y="307337"/>
                          </a:cubicBezTo>
                          <a:cubicBezTo>
                            <a:pt x="383074" y="288580"/>
                            <a:pt x="384420" y="267154"/>
                            <a:pt x="373695" y="251067"/>
                          </a:cubicBezTo>
                          <a:cubicBezTo>
                            <a:pt x="364316" y="236999"/>
                            <a:pt x="345560" y="232310"/>
                            <a:pt x="331492" y="222931"/>
                          </a:cubicBezTo>
                          <a:cubicBezTo>
                            <a:pt x="322114" y="166660"/>
                            <a:pt x="321397" y="0"/>
                            <a:pt x="303357" y="54119"/>
                          </a:cubicBezTo>
                          <a:cubicBezTo>
                            <a:pt x="230768" y="271880"/>
                            <a:pt x="313965" y="46969"/>
                            <a:pt x="247086" y="180728"/>
                          </a:cubicBezTo>
                          <a:cubicBezTo>
                            <a:pt x="210562" y="253776"/>
                            <a:pt x="259837" y="196111"/>
                            <a:pt x="204883" y="251067"/>
                          </a:cubicBezTo>
                          <a:cubicBezTo>
                            <a:pt x="195504" y="279202"/>
                            <a:pt x="190010" y="308947"/>
                            <a:pt x="176747" y="335473"/>
                          </a:cubicBezTo>
                          <a:cubicBezTo>
                            <a:pt x="167369" y="354230"/>
                            <a:pt x="156400" y="372272"/>
                            <a:pt x="148612" y="391743"/>
                          </a:cubicBezTo>
                          <a:cubicBezTo>
                            <a:pt x="137598" y="419279"/>
                            <a:pt x="129855" y="448014"/>
                            <a:pt x="120477" y="476150"/>
                          </a:cubicBezTo>
                          <a:lnTo>
                            <a:pt x="106409" y="518353"/>
                          </a:lnTo>
                          <a:cubicBezTo>
                            <a:pt x="112424" y="596545"/>
                            <a:pt x="89148" y="683972"/>
                            <a:pt x="148612" y="743436"/>
                          </a:cubicBezTo>
                          <a:cubicBezTo>
                            <a:pt x="160567" y="755391"/>
                            <a:pt x="176747" y="762193"/>
                            <a:pt x="190815" y="771571"/>
                          </a:cubicBezTo>
                          <a:cubicBezTo>
                            <a:pt x="200193" y="785639"/>
                            <a:pt x="208388" y="800572"/>
                            <a:pt x="218950" y="813774"/>
                          </a:cubicBezTo>
                          <a:cubicBezTo>
                            <a:pt x="227236" y="824131"/>
                            <a:pt x="240262" y="830537"/>
                            <a:pt x="247086" y="841910"/>
                          </a:cubicBezTo>
                          <a:cubicBezTo>
                            <a:pt x="254715" y="854625"/>
                            <a:pt x="256465" y="870045"/>
                            <a:pt x="261154" y="884113"/>
                          </a:cubicBezTo>
                          <a:cubicBezTo>
                            <a:pt x="226257" y="988802"/>
                            <a:pt x="279826" y="849069"/>
                            <a:pt x="190815" y="982587"/>
                          </a:cubicBezTo>
                          <a:cubicBezTo>
                            <a:pt x="155323" y="1035826"/>
                            <a:pt x="174635" y="1012835"/>
                            <a:pt x="134544" y="1052925"/>
                          </a:cubicBezTo>
                          <a:cubicBezTo>
                            <a:pt x="100958" y="1153686"/>
                            <a:pt x="148974" y="1038424"/>
                            <a:pt x="78274" y="1123263"/>
                          </a:cubicBezTo>
                          <a:cubicBezTo>
                            <a:pt x="58959" y="1146441"/>
                            <a:pt x="45843" y="1192418"/>
                            <a:pt x="36070" y="1221737"/>
                          </a:cubicBezTo>
                          <a:cubicBezTo>
                            <a:pt x="38488" y="1272520"/>
                            <a:pt x="0" y="1530626"/>
                            <a:pt x="106409" y="1601565"/>
                          </a:cubicBezTo>
                          <a:lnTo>
                            <a:pt x="148612" y="1629700"/>
                          </a:lnTo>
                          <a:cubicBezTo>
                            <a:pt x="164238" y="1926596"/>
                            <a:pt x="134467" y="1812349"/>
                            <a:pt x="190815" y="1981393"/>
                          </a:cubicBezTo>
                          <a:cubicBezTo>
                            <a:pt x="195504" y="1995461"/>
                            <a:pt x="195986" y="2011733"/>
                            <a:pt x="204883" y="2023596"/>
                          </a:cubicBezTo>
                          <a:cubicBezTo>
                            <a:pt x="218951" y="2042353"/>
                            <a:pt x="233458" y="2060788"/>
                            <a:pt x="247086" y="2079867"/>
                          </a:cubicBezTo>
                          <a:cubicBezTo>
                            <a:pt x="256913" y="2093625"/>
                            <a:pt x="267660" y="2106948"/>
                            <a:pt x="275221" y="2122070"/>
                          </a:cubicBezTo>
                          <a:cubicBezTo>
                            <a:pt x="281853" y="2135333"/>
                            <a:pt x="278803" y="2153788"/>
                            <a:pt x="289289" y="2164273"/>
                          </a:cubicBezTo>
                          <a:cubicBezTo>
                            <a:pt x="299774" y="2174758"/>
                            <a:pt x="317424" y="2173651"/>
                            <a:pt x="331492" y="2178340"/>
                          </a:cubicBezTo>
                          <a:cubicBezTo>
                            <a:pt x="355923" y="2251631"/>
                            <a:pt x="329557" y="2193506"/>
                            <a:pt x="373695" y="2248679"/>
                          </a:cubicBezTo>
                          <a:cubicBezTo>
                            <a:pt x="384257" y="2261881"/>
                            <a:pt x="390597" y="2278245"/>
                            <a:pt x="401830" y="2290882"/>
                          </a:cubicBezTo>
                          <a:cubicBezTo>
                            <a:pt x="465377" y="2362372"/>
                            <a:pt x="469457" y="2372116"/>
                            <a:pt x="542507" y="2403423"/>
                          </a:cubicBezTo>
                          <a:cubicBezTo>
                            <a:pt x="556137" y="2409264"/>
                            <a:pt x="570642" y="2412802"/>
                            <a:pt x="584710" y="2417491"/>
                          </a:cubicBezTo>
                          <a:cubicBezTo>
                            <a:pt x="594089" y="2426870"/>
                            <a:pt x="600983" y="2439695"/>
                            <a:pt x="612846" y="2445627"/>
                          </a:cubicBezTo>
                          <a:cubicBezTo>
                            <a:pt x="630139" y="2454273"/>
                            <a:pt x="650464" y="2454607"/>
                            <a:pt x="669117" y="2459694"/>
                          </a:cubicBezTo>
                          <a:cubicBezTo>
                            <a:pt x="702052" y="2468676"/>
                            <a:pt x="734766" y="2478451"/>
                            <a:pt x="767590" y="2487830"/>
                          </a:cubicBezTo>
                          <a:cubicBezTo>
                            <a:pt x="791036" y="2511276"/>
                            <a:pt x="806473" y="2547682"/>
                            <a:pt x="837929" y="2558168"/>
                          </a:cubicBezTo>
                          <a:cubicBezTo>
                            <a:pt x="851997" y="2562857"/>
                            <a:pt x="866869" y="2565604"/>
                            <a:pt x="880132" y="2572236"/>
                          </a:cubicBezTo>
                          <a:cubicBezTo>
                            <a:pt x="895254" y="2579797"/>
                            <a:pt x="906504" y="2594435"/>
                            <a:pt x="922335" y="2600371"/>
                          </a:cubicBezTo>
                          <a:cubicBezTo>
                            <a:pt x="944723" y="2608767"/>
                            <a:pt x="969477" y="2608640"/>
                            <a:pt x="992674" y="2614439"/>
                          </a:cubicBezTo>
                          <a:cubicBezTo>
                            <a:pt x="1060808" y="2631473"/>
                            <a:pt x="1009275" y="2628507"/>
                            <a:pt x="1063012" y="2628507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5" name="Freeform 2614"/>
                    <p:cNvSpPr/>
                    <p:nvPr/>
                  </p:nvSpPr>
                  <p:spPr>
                    <a:xfrm>
                      <a:off x="5110217" y="1709566"/>
                      <a:ext cx="155132" cy="147369"/>
                    </a:xfrm>
                    <a:custGeom>
                      <a:avLst/>
                      <a:gdLst>
                        <a:gd name="connsiteX0" fmla="*/ 80761 w 155132"/>
                        <a:gd name="connsiteY0" fmla="*/ 6692 h 147369"/>
                        <a:gd name="connsiteX1" fmla="*/ 10423 w 155132"/>
                        <a:gd name="connsiteY1" fmla="*/ 20760 h 147369"/>
                        <a:gd name="connsiteX2" fmla="*/ 38558 w 155132"/>
                        <a:gd name="connsiteY2" fmla="*/ 147369 h 147369"/>
                        <a:gd name="connsiteX3" fmla="*/ 108897 w 155132"/>
                        <a:gd name="connsiteY3" fmla="*/ 133302 h 147369"/>
                        <a:gd name="connsiteX4" fmla="*/ 122965 w 155132"/>
                        <a:gd name="connsiteY4" fmla="*/ 20760 h 147369"/>
                        <a:gd name="connsiteX5" fmla="*/ 80761 w 155132"/>
                        <a:gd name="connsiteY5" fmla="*/ 6692 h 147369"/>
                        <a:gd name="connsiteX6" fmla="*/ 24491 w 155132"/>
                        <a:gd name="connsiteY6" fmla="*/ 20760 h 1473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55132" h="147369">
                          <a:moveTo>
                            <a:pt x="80761" y="6692"/>
                          </a:moveTo>
                          <a:cubicBezTo>
                            <a:pt x="57315" y="11381"/>
                            <a:pt x="22286" y="0"/>
                            <a:pt x="10423" y="20760"/>
                          </a:cubicBezTo>
                          <a:cubicBezTo>
                            <a:pt x="0" y="39001"/>
                            <a:pt x="29471" y="120107"/>
                            <a:pt x="38558" y="147369"/>
                          </a:cubicBezTo>
                          <a:cubicBezTo>
                            <a:pt x="62004" y="142680"/>
                            <a:pt x="86920" y="142721"/>
                            <a:pt x="108897" y="133302"/>
                          </a:cubicBezTo>
                          <a:cubicBezTo>
                            <a:pt x="155132" y="113487"/>
                            <a:pt x="143661" y="56978"/>
                            <a:pt x="122965" y="20760"/>
                          </a:cubicBezTo>
                          <a:cubicBezTo>
                            <a:pt x="115608" y="7885"/>
                            <a:pt x="94829" y="11381"/>
                            <a:pt x="80761" y="6692"/>
                          </a:cubicBezTo>
                          <a:lnTo>
                            <a:pt x="24491" y="20760"/>
                          </a:lnTo>
                        </a:path>
                      </a:pathLst>
                    </a:custGeom>
                    <a:solidFill>
                      <a:srgbClr val="C00000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6" name="Freeform 2615"/>
                    <p:cNvSpPr/>
                    <p:nvPr/>
                  </p:nvSpPr>
                  <p:spPr>
                    <a:xfrm>
                      <a:off x="4520419" y="2124222"/>
                      <a:ext cx="487679" cy="689316"/>
                    </a:xfrm>
                    <a:custGeom>
                      <a:avLst/>
                      <a:gdLst>
                        <a:gd name="connsiteX0" fmla="*/ 9378 w 487679"/>
                        <a:gd name="connsiteY0" fmla="*/ 14067 h 689316"/>
                        <a:gd name="connsiteX1" fmla="*/ 37513 w 487679"/>
                        <a:gd name="connsiteY1" fmla="*/ 168812 h 689316"/>
                        <a:gd name="connsiteX2" fmla="*/ 121919 w 487679"/>
                        <a:gd name="connsiteY2" fmla="*/ 309489 h 689316"/>
                        <a:gd name="connsiteX3" fmla="*/ 150055 w 487679"/>
                        <a:gd name="connsiteY3" fmla="*/ 365760 h 689316"/>
                        <a:gd name="connsiteX4" fmla="*/ 234461 w 487679"/>
                        <a:gd name="connsiteY4" fmla="*/ 450166 h 689316"/>
                        <a:gd name="connsiteX5" fmla="*/ 262596 w 487679"/>
                        <a:gd name="connsiteY5" fmla="*/ 492369 h 689316"/>
                        <a:gd name="connsiteX6" fmla="*/ 318867 w 487679"/>
                        <a:gd name="connsiteY6" fmla="*/ 548640 h 689316"/>
                        <a:gd name="connsiteX7" fmla="*/ 375138 w 487679"/>
                        <a:gd name="connsiteY7" fmla="*/ 633046 h 689316"/>
                        <a:gd name="connsiteX8" fmla="*/ 403273 w 487679"/>
                        <a:gd name="connsiteY8" fmla="*/ 675249 h 689316"/>
                        <a:gd name="connsiteX9" fmla="*/ 473612 w 487679"/>
                        <a:gd name="connsiteY9" fmla="*/ 689316 h 689316"/>
                        <a:gd name="connsiteX10" fmla="*/ 487679 w 487679"/>
                        <a:gd name="connsiteY10" fmla="*/ 647113 h 689316"/>
                        <a:gd name="connsiteX11" fmla="*/ 473612 w 487679"/>
                        <a:gd name="connsiteY11" fmla="*/ 548640 h 689316"/>
                        <a:gd name="connsiteX12" fmla="*/ 445476 w 487679"/>
                        <a:gd name="connsiteY12" fmla="*/ 520504 h 689316"/>
                        <a:gd name="connsiteX13" fmla="*/ 375138 w 487679"/>
                        <a:gd name="connsiteY13" fmla="*/ 464233 h 689316"/>
                        <a:gd name="connsiteX14" fmla="*/ 318867 w 487679"/>
                        <a:gd name="connsiteY14" fmla="*/ 379827 h 689316"/>
                        <a:gd name="connsiteX15" fmla="*/ 234461 w 487679"/>
                        <a:gd name="connsiteY15" fmla="*/ 182880 h 689316"/>
                        <a:gd name="connsiteX16" fmla="*/ 178190 w 487679"/>
                        <a:gd name="connsiteY16" fmla="*/ 126609 h 689316"/>
                        <a:gd name="connsiteX17" fmla="*/ 93784 w 487679"/>
                        <a:gd name="connsiteY17" fmla="*/ 84406 h 689316"/>
                        <a:gd name="connsiteX18" fmla="*/ 9378 w 487679"/>
                        <a:gd name="connsiteY18" fmla="*/ 14067 h 689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487679" h="689316">
                          <a:moveTo>
                            <a:pt x="9378" y="14067"/>
                          </a:moveTo>
                          <a:cubicBezTo>
                            <a:pt x="0" y="28134"/>
                            <a:pt x="22208" y="127999"/>
                            <a:pt x="37513" y="168812"/>
                          </a:cubicBezTo>
                          <a:cubicBezTo>
                            <a:pt x="69091" y="253021"/>
                            <a:pt x="72850" y="211353"/>
                            <a:pt x="121919" y="309489"/>
                          </a:cubicBezTo>
                          <a:cubicBezTo>
                            <a:pt x="131298" y="328246"/>
                            <a:pt x="136954" y="349384"/>
                            <a:pt x="150055" y="365760"/>
                          </a:cubicBezTo>
                          <a:cubicBezTo>
                            <a:pt x="174911" y="396830"/>
                            <a:pt x="212390" y="417059"/>
                            <a:pt x="234461" y="450166"/>
                          </a:cubicBezTo>
                          <a:cubicBezTo>
                            <a:pt x="243839" y="464234"/>
                            <a:pt x="251593" y="479532"/>
                            <a:pt x="262596" y="492369"/>
                          </a:cubicBezTo>
                          <a:cubicBezTo>
                            <a:pt x="279859" y="512509"/>
                            <a:pt x="304153" y="526569"/>
                            <a:pt x="318867" y="548640"/>
                          </a:cubicBezTo>
                          <a:lnTo>
                            <a:pt x="375138" y="633046"/>
                          </a:lnTo>
                          <a:cubicBezTo>
                            <a:pt x="384516" y="647114"/>
                            <a:pt x="386694" y="671933"/>
                            <a:pt x="403273" y="675249"/>
                          </a:cubicBezTo>
                          <a:lnTo>
                            <a:pt x="473612" y="689316"/>
                          </a:lnTo>
                          <a:cubicBezTo>
                            <a:pt x="478301" y="675248"/>
                            <a:pt x="487679" y="661942"/>
                            <a:pt x="487679" y="647113"/>
                          </a:cubicBezTo>
                          <a:cubicBezTo>
                            <a:pt x="487679" y="613955"/>
                            <a:pt x="484097" y="580096"/>
                            <a:pt x="473612" y="548640"/>
                          </a:cubicBezTo>
                          <a:cubicBezTo>
                            <a:pt x="469418" y="536057"/>
                            <a:pt x="455833" y="528790"/>
                            <a:pt x="445476" y="520504"/>
                          </a:cubicBezTo>
                          <a:cubicBezTo>
                            <a:pt x="356750" y="449524"/>
                            <a:pt x="443067" y="532164"/>
                            <a:pt x="375138" y="464233"/>
                          </a:cubicBezTo>
                          <a:cubicBezTo>
                            <a:pt x="328595" y="324609"/>
                            <a:pt x="406684" y="537898"/>
                            <a:pt x="318867" y="379827"/>
                          </a:cubicBezTo>
                          <a:cubicBezTo>
                            <a:pt x="276830" y="304160"/>
                            <a:pt x="304899" y="253318"/>
                            <a:pt x="234461" y="182880"/>
                          </a:cubicBezTo>
                          <a:cubicBezTo>
                            <a:pt x="215704" y="164123"/>
                            <a:pt x="203355" y="134998"/>
                            <a:pt x="178190" y="126609"/>
                          </a:cubicBezTo>
                          <a:cubicBezTo>
                            <a:pt x="137343" y="112993"/>
                            <a:pt x="128491" y="114155"/>
                            <a:pt x="93784" y="84406"/>
                          </a:cubicBezTo>
                          <a:cubicBezTo>
                            <a:pt x="73644" y="67143"/>
                            <a:pt x="18756" y="0"/>
                            <a:pt x="9378" y="14067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7" name="Freeform 2616"/>
                    <p:cNvSpPr/>
                    <p:nvPr/>
                  </p:nvSpPr>
                  <p:spPr>
                    <a:xfrm>
                      <a:off x="1393696" y="2602523"/>
                      <a:ext cx="1321369" cy="436099"/>
                    </a:xfrm>
                    <a:custGeom>
                      <a:avLst/>
                      <a:gdLst>
                        <a:gd name="connsiteX0" fmla="*/ 1166624 w 1321369"/>
                        <a:gd name="connsiteY0" fmla="*/ 0 h 436099"/>
                        <a:gd name="connsiteX1" fmla="*/ 1040015 w 1321369"/>
                        <a:gd name="connsiteY1" fmla="*/ 42203 h 436099"/>
                        <a:gd name="connsiteX2" fmla="*/ 997812 w 1321369"/>
                        <a:gd name="connsiteY2" fmla="*/ 56271 h 436099"/>
                        <a:gd name="connsiteX3" fmla="*/ 913406 w 1321369"/>
                        <a:gd name="connsiteY3" fmla="*/ 98474 h 436099"/>
                        <a:gd name="connsiteX4" fmla="*/ 871202 w 1321369"/>
                        <a:gd name="connsiteY4" fmla="*/ 126609 h 436099"/>
                        <a:gd name="connsiteX5" fmla="*/ 814932 w 1321369"/>
                        <a:gd name="connsiteY5" fmla="*/ 154745 h 436099"/>
                        <a:gd name="connsiteX6" fmla="*/ 772729 w 1321369"/>
                        <a:gd name="connsiteY6" fmla="*/ 182880 h 436099"/>
                        <a:gd name="connsiteX7" fmla="*/ 702390 w 1321369"/>
                        <a:gd name="connsiteY7" fmla="*/ 196948 h 436099"/>
                        <a:gd name="connsiteX8" fmla="*/ 463239 w 1321369"/>
                        <a:gd name="connsiteY8" fmla="*/ 211015 h 436099"/>
                        <a:gd name="connsiteX9" fmla="*/ 350698 w 1321369"/>
                        <a:gd name="connsiteY9" fmla="*/ 239151 h 436099"/>
                        <a:gd name="connsiteX10" fmla="*/ 266292 w 1321369"/>
                        <a:gd name="connsiteY10" fmla="*/ 267286 h 436099"/>
                        <a:gd name="connsiteX11" fmla="*/ 224089 w 1321369"/>
                        <a:gd name="connsiteY11" fmla="*/ 295422 h 436099"/>
                        <a:gd name="connsiteX12" fmla="*/ 181886 w 1321369"/>
                        <a:gd name="connsiteY12" fmla="*/ 309489 h 436099"/>
                        <a:gd name="connsiteX13" fmla="*/ 111547 w 1321369"/>
                        <a:gd name="connsiteY13" fmla="*/ 351692 h 436099"/>
                        <a:gd name="connsiteX14" fmla="*/ 435104 w 1321369"/>
                        <a:gd name="connsiteY14" fmla="*/ 379828 h 436099"/>
                        <a:gd name="connsiteX15" fmla="*/ 519510 w 1321369"/>
                        <a:gd name="connsiteY15" fmla="*/ 407963 h 436099"/>
                        <a:gd name="connsiteX16" fmla="*/ 603916 w 1321369"/>
                        <a:gd name="connsiteY16" fmla="*/ 436099 h 436099"/>
                        <a:gd name="connsiteX17" fmla="*/ 899338 w 1321369"/>
                        <a:gd name="connsiteY17" fmla="*/ 422031 h 436099"/>
                        <a:gd name="connsiteX18" fmla="*/ 1096286 w 1321369"/>
                        <a:gd name="connsiteY18" fmla="*/ 407963 h 436099"/>
                        <a:gd name="connsiteX19" fmla="*/ 1138489 w 1321369"/>
                        <a:gd name="connsiteY19" fmla="*/ 379828 h 436099"/>
                        <a:gd name="connsiteX20" fmla="*/ 1180692 w 1321369"/>
                        <a:gd name="connsiteY20" fmla="*/ 365760 h 436099"/>
                        <a:gd name="connsiteX21" fmla="*/ 1251030 w 1321369"/>
                        <a:gd name="connsiteY21" fmla="*/ 309489 h 436099"/>
                        <a:gd name="connsiteX22" fmla="*/ 1265098 w 1321369"/>
                        <a:gd name="connsiteY22" fmla="*/ 267286 h 436099"/>
                        <a:gd name="connsiteX23" fmla="*/ 1279166 w 1321369"/>
                        <a:gd name="connsiteY23" fmla="*/ 211015 h 436099"/>
                        <a:gd name="connsiteX24" fmla="*/ 1321369 w 1321369"/>
                        <a:gd name="connsiteY24" fmla="*/ 168812 h 436099"/>
                        <a:gd name="connsiteX25" fmla="*/ 1307301 w 1321369"/>
                        <a:gd name="connsiteY25" fmla="*/ 70339 h 436099"/>
                        <a:gd name="connsiteX26" fmla="*/ 1236962 w 1321369"/>
                        <a:gd name="connsiteY26" fmla="*/ 28135 h 436099"/>
                        <a:gd name="connsiteX27" fmla="*/ 1194759 w 1321369"/>
                        <a:gd name="connsiteY27" fmla="*/ 0 h 436099"/>
                        <a:gd name="connsiteX28" fmla="*/ 1166624 w 1321369"/>
                        <a:gd name="connsiteY28" fmla="*/ 0 h 4360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321369" h="436099">
                          <a:moveTo>
                            <a:pt x="1166624" y="0"/>
                          </a:moveTo>
                          <a:lnTo>
                            <a:pt x="1040015" y="42203"/>
                          </a:lnTo>
                          <a:lnTo>
                            <a:pt x="997812" y="56271"/>
                          </a:lnTo>
                          <a:cubicBezTo>
                            <a:pt x="941183" y="112898"/>
                            <a:pt x="1004149" y="59584"/>
                            <a:pt x="913406" y="98474"/>
                          </a:cubicBezTo>
                          <a:cubicBezTo>
                            <a:pt x="897866" y="105134"/>
                            <a:pt x="885882" y="118221"/>
                            <a:pt x="871202" y="126609"/>
                          </a:cubicBezTo>
                          <a:cubicBezTo>
                            <a:pt x="852994" y="137013"/>
                            <a:pt x="833140" y="144340"/>
                            <a:pt x="814932" y="154745"/>
                          </a:cubicBezTo>
                          <a:cubicBezTo>
                            <a:pt x="800253" y="163133"/>
                            <a:pt x="788560" y="176944"/>
                            <a:pt x="772729" y="182880"/>
                          </a:cubicBezTo>
                          <a:cubicBezTo>
                            <a:pt x="750341" y="191276"/>
                            <a:pt x="726202" y="194783"/>
                            <a:pt x="702390" y="196948"/>
                          </a:cubicBezTo>
                          <a:cubicBezTo>
                            <a:pt x="622863" y="204178"/>
                            <a:pt x="542956" y="206326"/>
                            <a:pt x="463239" y="211015"/>
                          </a:cubicBezTo>
                          <a:cubicBezTo>
                            <a:pt x="335197" y="253697"/>
                            <a:pt x="537412" y="188229"/>
                            <a:pt x="350698" y="239151"/>
                          </a:cubicBezTo>
                          <a:cubicBezTo>
                            <a:pt x="322086" y="246954"/>
                            <a:pt x="266292" y="267286"/>
                            <a:pt x="266292" y="267286"/>
                          </a:cubicBezTo>
                          <a:cubicBezTo>
                            <a:pt x="252224" y="276665"/>
                            <a:pt x="239211" y="287861"/>
                            <a:pt x="224089" y="295422"/>
                          </a:cubicBezTo>
                          <a:cubicBezTo>
                            <a:pt x="210826" y="302054"/>
                            <a:pt x="194601" y="301860"/>
                            <a:pt x="181886" y="309489"/>
                          </a:cubicBezTo>
                          <a:cubicBezTo>
                            <a:pt x="85334" y="367420"/>
                            <a:pt x="231099" y="311843"/>
                            <a:pt x="111547" y="351692"/>
                          </a:cubicBezTo>
                          <a:cubicBezTo>
                            <a:pt x="286556" y="395445"/>
                            <a:pt x="0" y="327616"/>
                            <a:pt x="435104" y="379828"/>
                          </a:cubicBezTo>
                          <a:cubicBezTo>
                            <a:pt x="464550" y="383362"/>
                            <a:pt x="491375" y="398585"/>
                            <a:pt x="519510" y="407963"/>
                          </a:cubicBezTo>
                          <a:lnTo>
                            <a:pt x="603916" y="436099"/>
                          </a:lnTo>
                          <a:lnTo>
                            <a:pt x="899338" y="422031"/>
                          </a:lnTo>
                          <a:cubicBezTo>
                            <a:pt x="965047" y="418276"/>
                            <a:pt x="1031471" y="419401"/>
                            <a:pt x="1096286" y="407963"/>
                          </a:cubicBezTo>
                          <a:cubicBezTo>
                            <a:pt x="1112936" y="405025"/>
                            <a:pt x="1123367" y="387389"/>
                            <a:pt x="1138489" y="379828"/>
                          </a:cubicBezTo>
                          <a:cubicBezTo>
                            <a:pt x="1151752" y="373196"/>
                            <a:pt x="1167429" y="372392"/>
                            <a:pt x="1180692" y="365760"/>
                          </a:cubicBezTo>
                          <a:cubicBezTo>
                            <a:pt x="1216187" y="348013"/>
                            <a:pt x="1224860" y="335660"/>
                            <a:pt x="1251030" y="309489"/>
                          </a:cubicBezTo>
                          <a:cubicBezTo>
                            <a:pt x="1255719" y="295421"/>
                            <a:pt x="1261024" y="281544"/>
                            <a:pt x="1265098" y="267286"/>
                          </a:cubicBezTo>
                          <a:cubicBezTo>
                            <a:pt x="1270410" y="248696"/>
                            <a:pt x="1269573" y="227802"/>
                            <a:pt x="1279166" y="211015"/>
                          </a:cubicBezTo>
                          <a:cubicBezTo>
                            <a:pt x="1289037" y="193742"/>
                            <a:pt x="1307301" y="182880"/>
                            <a:pt x="1321369" y="168812"/>
                          </a:cubicBezTo>
                          <a:cubicBezTo>
                            <a:pt x="1316680" y="135988"/>
                            <a:pt x="1317786" y="101795"/>
                            <a:pt x="1307301" y="70339"/>
                          </a:cubicBezTo>
                          <a:cubicBezTo>
                            <a:pt x="1296310" y="37365"/>
                            <a:pt x="1260858" y="40083"/>
                            <a:pt x="1236962" y="28135"/>
                          </a:cubicBezTo>
                          <a:cubicBezTo>
                            <a:pt x="1221840" y="20574"/>
                            <a:pt x="1208827" y="9378"/>
                            <a:pt x="1194759" y="0"/>
                          </a:cubicBezTo>
                          <a:lnTo>
                            <a:pt x="1166624" y="0"/>
                          </a:ln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64" name="Group 2263"/>
                  <p:cNvGrpSpPr/>
                  <p:nvPr/>
                </p:nvGrpSpPr>
                <p:grpSpPr>
                  <a:xfrm>
                    <a:off x="1143002" y="2"/>
                    <a:ext cx="6934192" cy="6857998"/>
                    <a:chOff x="1295401" y="1524000"/>
                    <a:chExt cx="4650610" cy="4902758"/>
                  </a:xfrm>
                </p:grpSpPr>
                <p:grpSp>
                  <p:nvGrpSpPr>
                    <p:cNvPr id="2320" name="Group 2319"/>
                    <p:cNvGrpSpPr/>
                    <p:nvPr/>
                  </p:nvGrpSpPr>
                  <p:grpSpPr>
                    <a:xfrm rot="1477693">
                      <a:off x="1978783" y="3378103"/>
                      <a:ext cx="3967228" cy="3048655"/>
                      <a:chOff x="1310000" y="457200"/>
                      <a:chExt cx="3795397" cy="5352757"/>
                    </a:xfrm>
                  </p:grpSpPr>
                  <p:grpSp>
                    <p:nvGrpSpPr>
                      <p:cNvPr id="2465" name="Group 2464"/>
                      <p:cNvGrpSpPr/>
                      <p:nvPr/>
                    </p:nvGrpSpPr>
                    <p:grpSpPr>
                      <a:xfrm>
                        <a:off x="3809997" y="24384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603" name="Freeform 2602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604" name="Freeform 2603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605" name="Freeform 2604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606" name="Freeform 2605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607" name="Freeform 2606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sp>
                    <p:nvSpPr>
                      <p:cNvPr id="2466" name="Freeform 2465"/>
                      <p:cNvSpPr/>
                      <p:nvPr/>
                    </p:nvSpPr>
                    <p:spPr>
                      <a:xfrm>
                        <a:off x="1310000" y="826180"/>
                        <a:ext cx="3501151" cy="4983777"/>
                      </a:xfrm>
                      <a:custGeom>
                        <a:avLst/>
                        <a:gdLst>
                          <a:gd name="connsiteX0" fmla="*/ 26431 w 3501151"/>
                          <a:gd name="connsiteY0" fmla="*/ 4632085 h 4983777"/>
                          <a:gd name="connsiteX1" fmla="*/ 124905 w 3501151"/>
                          <a:gd name="connsiteY1" fmla="*/ 4589882 h 4983777"/>
                          <a:gd name="connsiteX2" fmla="*/ 209311 w 3501151"/>
                          <a:gd name="connsiteY2" fmla="*/ 4561746 h 4983777"/>
                          <a:gd name="connsiteX3" fmla="*/ 251514 w 3501151"/>
                          <a:gd name="connsiteY3" fmla="*/ 4547678 h 4983777"/>
                          <a:gd name="connsiteX4" fmla="*/ 335920 w 3501151"/>
                          <a:gd name="connsiteY4" fmla="*/ 4463272 h 4983777"/>
                          <a:gd name="connsiteX5" fmla="*/ 378123 w 3501151"/>
                          <a:gd name="connsiteY5" fmla="*/ 4421069 h 4983777"/>
                          <a:gd name="connsiteX6" fmla="*/ 420326 w 3501151"/>
                          <a:gd name="connsiteY6" fmla="*/ 4407002 h 4983777"/>
                          <a:gd name="connsiteX7" fmla="*/ 434394 w 3501151"/>
                          <a:gd name="connsiteY7" fmla="*/ 4364798 h 4983777"/>
                          <a:gd name="connsiteX8" fmla="*/ 518800 w 3501151"/>
                          <a:gd name="connsiteY8" fmla="*/ 4308528 h 4983777"/>
                          <a:gd name="connsiteX9" fmla="*/ 546935 w 3501151"/>
                          <a:gd name="connsiteY9" fmla="*/ 4266325 h 4983777"/>
                          <a:gd name="connsiteX10" fmla="*/ 575071 w 3501151"/>
                          <a:gd name="connsiteY10" fmla="*/ 4238189 h 4983777"/>
                          <a:gd name="connsiteX11" fmla="*/ 589138 w 3501151"/>
                          <a:gd name="connsiteY11" fmla="*/ 4125648 h 4983777"/>
                          <a:gd name="connsiteX12" fmla="*/ 617274 w 3501151"/>
                          <a:gd name="connsiteY12" fmla="*/ 4041242 h 4983777"/>
                          <a:gd name="connsiteX13" fmla="*/ 631342 w 3501151"/>
                          <a:gd name="connsiteY13" fmla="*/ 3703617 h 4983777"/>
                          <a:gd name="connsiteX14" fmla="*/ 645409 w 3501151"/>
                          <a:gd name="connsiteY14" fmla="*/ 3619211 h 4983777"/>
                          <a:gd name="connsiteX15" fmla="*/ 659477 w 3501151"/>
                          <a:gd name="connsiteY15" fmla="*/ 3492602 h 4983777"/>
                          <a:gd name="connsiteX16" fmla="*/ 687612 w 3501151"/>
                          <a:gd name="connsiteY16" fmla="*/ 3394128 h 4983777"/>
                          <a:gd name="connsiteX17" fmla="*/ 701680 w 3501151"/>
                          <a:gd name="connsiteY17" fmla="*/ 4013106 h 4983777"/>
                          <a:gd name="connsiteX18" fmla="*/ 757951 w 3501151"/>
                          <a:gd name="connsiteY18" fmla="*/ 3984971 h 4983777"/>
                          <a:gd name="connsiteX19" fmla="*/ 800154 w 3501151"/>
                          <a:gd name="connsiteY19" fmla="*/ 3900565 h 4983777"/>
                          <a:gd name="connsiteX20" fmla="*/ 856425 w 3501151"/>
                          <a:gd name="connsiteY20" fmla="*/ 3830226 h 4983777"/>
                          <a:gd name="connsiteX21" fmla="*/ 870492 w 3501151"/>
                          <a:gd name="connsiteY21" fmla="*/ 3788023 h 4983777"/>
                          <a:gd name="connsiteX22" fmla="*/ 898628 w 3501151"/>
                          <a:gd name="connsiteY22" fmla="*/ 3759888 h 4983777"/>
                          <a:gd name="connsiteX23" fmla="*/ 926763 w 3501151"/>
                          <a:gd name="connsiteY23" fmla="*/ 3675482 h 4983777"/>
                          <a:gd name="connsiteX24" fmla="*/ 983034 w 3501151"/>
                          <a:gd name="connsiteY24" fmla="*/ 3591075 h 4983777"/>
                          <a:gd name="connsiteX25" fmla="*/ 997102 w 3501151"/>
                          <a:gd name="connsiteY25" fmla="*/ 3548872 h 4983777"/>
                          <a:gd name="connsiteX26" fmla="*/ 1053372 w 3501151"/>
                          <a:gd name="connsiteY26" fmla="*/ 3464466 h 4983777"/>
                          <a:gd name="connsiteX27" fmla="*/ 1081508 w 3501151"/>
                          <a:gd name="connsiteY27" fmla="*/ 3422263 h 4983777"/>
                          <a:gd name="connsiteX28" fmla="*/ 1109643 w 3501151"/>
                          <a:gd name="connsiteY28" fmla="*/ 3323789 h 4983777"/>
                          <a:gd name="connsiteX29" fmla="*/ 1151846 w 3501151"/>
                          <a:gd name="connsiteY29" fmla="*/ 3197180 h 4983777"/>
                          <a:gd name="connsiteX30" fmla="*/ 1165914 w 3501151"/>
                          <a:gd name="connsiteY30" fmla="*/ 3154977 h 4983777"/>
                          <a:gd name="connsiteX31" fmla="*/ 1179982 w 3501151"/>
                          <a:gd name="connsiteY31" fmla="*/ 3112774 h 4983777"/>
                          <a:gd name="connsiteX32" fmla="*/ 1165914 w 3501151"/>
                          <a:gd name="connsiteY32" fmla="*/ 2915826 h 4983777"/>
                          <a:gd name="connsiteX33" fmla="*/ 1137778 w 3501151"/>
                          <a:gd name="connsiteY33" fmla="*/ 2873623 h 4983777"/>
                          <a:gd name="connsiteX34" fmla="*/ 1095575 w 3501151"/>
                          <a:gd name="connsiteY34" fmla="*/ 2789217 h 4983777"/>
                          <a:gd name="connsiteX35" fmla="*/ 1081508 w 3501151"/>
                          <a:gd name="connsiteY35" fmla="*/ 2747014 h 4983777"/>
                          <a:gd name="connsiteX36" fmla="*/ 1011169 w 3501151"/>
                          <a:gd name="connsiteY36" fmla="*/ 2690743 h 4983777"/>
                          <a:gd name="connsiteX37" fmla="*/ 968966 w 3501151"/>
                          <a:gd name="connsiteY37" fmla="*/ 2648540 h 4983777"/>
                          <a:gd name="connsiteX38" fmla="*/ 940831 w 3501151"/>
                          <a:gd name="connsiteY38" fmla="*/ 2606337 h 4983777"/>
                          <a:gd name="connsiteX39" fmla="*/ 884560 w 3501151"/>
                          <a:gd name="connsiteY39" fmla="*/ 2578202 h 4983777"/>
                          <a:gd name="connsiteX40" fmla="*/ 842357 w 3501151"/>
                          <a:gd name="connsiteY40" fmla="*/ 2564134 h 4983777"/>
                          <a:gd name="connsiteX41" fmla="*/ 729815 w 3501151"/>
                          <a:gd name="connsiteY41" fmla="*/ 2507863 h 4983777"/>
                          <a:gd name="connsiteX42" fmla="*/ 645409 w 3501151"/>
                          <a:gd name="connsiteY42" fmla="*/ 2451592 h 4983777"/>
                          <a:gd name="connsiteX43" fmla="*/ 575071 w 3501151"/>
                          <a:gd name="connsiteY43" fmla="*/ 2367186 h 4983777"/>
                          <a:gd name="connsiteX44" fmla="*/ 546935 w 3501151"/>
                          <a:gd name="connsiteY44" fmla="*/ 2339051 h 4983777"/>
                          <a:gd name="connsiteX45" fmla="*/ 490665 w 3501151"/>
                          <a:gd name="connsiteY45" fmla="*/ 2324983 h 4983777"/>
                          <a:gd name="connsiteX46" fmla="*/ 462529 w 3501151"/>
                          <a:gd name="connsiteY46" fmla="*/ 2296848 h 4983777"/>
                          <a:gd name="connsiteX47" fmla="*/ 335920 w 3501151"/>
                          <a:gd name="connsiteY47" fmla="*/ 2184306 h 4983777"/>
                          <a:gd name="connsiteX48" fmla="*/ 279649 w 3501151"/>
                          <a:gd name="connsiteY48" fmla="*/ 2099900 h 4983777"/>
                          <a:gd name="connsiteX49" fmla="*/ 195243 w 3501151"/>
                          <a:gd name="connsiteY49" fmla="*/ 2015494 h 4983777"/>
                          <a:gd name="connsiteX50" fmla="*/ 138972 w 3501151"/>
                          <a:gd name="connsiteY50" fmla="*/ 1931088 h 4983777"/>
                          <a:gd name="connsiteX51" fmla="*/ 124905 w 3501151"/>
                          <a:gd name="connsiteY51" fmla="*/ 1888885 h 4983777"/>
                          <a:gd name="connsiteX52" fmla="*/ 237446 w 3501151"/>
                          <a:gd name="connsiteY52" fmla="*/ 1973291 h 4983777"/>
                          <a:gd name="connsiteX53" fmla="*/ 265582 w 3501151"/>
                          <a:gd name="connsiteY53" fmla="*/ 2015494 h 4983777"/>
                          <a:gd name="connsiteX54" fmla="*/ 307785 w 3501151"/>
                          <a:gd name="connsiteY54" fmla="*/ 2043629 h 4983777"/>
                          <a:gd name="connsiteX55" fmla="*/ 335920 w 3501151"/>
                          <a:gd name="connsiteY55" fmla="*/ 2071765 h 4983777"/>
                          <a:gd name="connsiteX56" fmla="*/ 378123 w 3501151"/>
                          <a:gd name="connsiteY56" fmla="*/ 2085832 h 4983777"/>
                          <a:gd name="connsiteX57" fmla="*/ 518800 w 3501151"/>
                          <a:gd name="connsiteY57" fmla="*/ 2170238 h 4983777"/>
                          <a:gd name="connsiteX58" fmla="*/ 603206 w 3501151"/>
                          <a:gd name="connsiteY58" fmla="*/ 2254645 h 4983777"/>
                          <a:gd name="connsiteX59" fmla="*/ 645409 w 3501151"/>
                          <a:gd name="connsiteY59" fmla="*/ 2296848 h 4983777"/>
                          <a:gd name="connsiteX60" fmla="*/ 743883 w 3501151"/>
                          <a:gd name="connsiteY60" fmla="*/ 2353118 h 4983777"/>
                          <a:gd name="connsiteX61" fmla="*/ 842357 w 3501151"/>
                          <a:gd name="connsiteY61" fmla="*/ 2479728 h 4983777"/>
                          <a:gd name="connsiteX62" fmla="*/ 926763 w 3501151"/>
                          <a:gd name="connsiteY62" fmla="*/ 2507863 h 4983777"/>
                          <a:gd name="connsiteX63" fmla="*/ 954898 w 3501151"/>
                          <a:gd name="connsiteY63" fmla="*/ 2465660 h 4983777"/>
                          <a:gd name="connsiteX64" fmla="*/ 954898 w 3501151"/>
                          <a:gd name="connsiteY64" fmla="*/ 2156171 h 4983777"/>
                          <a:gd name="connsiteX65" fmla="*/ 940831 w 3501151"/>
                          <a:gd name="connsiteY65" fmla="*/ 2099900 h 4983777"/>
                          <a:gd name="connsiteX66" fmla="*/ 870492 w 3501151"/>
                          <a:gd name="connsiteY66" fmla="*/ 1973291 h 4983777"/>
                          <a:gd name="connsiteX67" fmla="*/ 856425 w 3501151"/>
                          <a:gd name="connsiteY67" fmla="*/ 1762275 h 4983777"/>
                          <a:gd name="connsiteX68" fmla="*/ 884560 w 3501151"/>
                          <a:gd name="connsiteY68" fmla="*/ 1804478 h 4983777"/>
                          <a:gd name="connsiteX69" fmla="*/ 898628 w 3501151"/>
                          <a:gd name="connsiteY69" fmla="*/ 1846682 h 4983777"/>
                          <a:gd name="connsiteX70" fmla="*/ 926763 w 3501151"/>
                          <a:gd name="connsiteY70" fmla="*/ 1888885 h 4983777"/>
                          <a:gd name="connsiteX71" fmla="*/ 954898 w 3501151"/>
                          <a:gd name="connsiteY71" fmla="*/ 1987358 h 4983777"/>
                          <a:gd name="connsiteX72" fmla="*/ 983034 w 3501151"/>
                          <a:gd name="connsiteY72" fmla="*/ 2071765 h 4983777"/>
                          <a:gd name="connsiteX73" fmla="*/ 997102 w 3501151"/>
                          <a:gd name="connsiteY73" fmla="*/ 2128035 h 4983777"/>
                          <a:gd name="connsiteX74" fmla="*/ 1025237 w 3501151"/>
                          <a:gd name="connsiteY74" fmla="*/ 2212442 h 4983777"/>
                          <a:gd name="connsiteX75" fmla="*/ 1067440 w 3501151"/>
                          <a:gd name="connsiteY75" fmla="*/ 2296848 h 4983777"/>
                          <a:gd name="connsiteX76" fmla="*/ 1095575 w 3501151"/>
                          <a:gd name="connsiteY76" fmla="*/ 2339051 h 4983777"/>
                          <a:gd name="connsiteX77" fmla="*/ 1123711 w 3501151"/>
                          <a:gd name="connsiteY77" fmla="*/ 2451592 h 4983777"/>
                          <a:gd name="connsiteX78" fmla="*/ 1095575 w 3501151"/>
                          <a:gd name="connsiteY78" fmla="*/ 2535998 h 4983777"/>
                          <a:gd name="connsiteX79" fmla="*/ 1123711 w 3501151"/>
                          <a:gd name="connsiteY79" fmla="*/ 2662608 h 4983777"/>
                          <a:gd name="connsiteX80" fmla="*/ 1179982 w 3501151"/>
                          <a:gd name="connsiteY80" fmla="*/ 2747014 h 4983777"/>
                          <a:gd name="connsiteX81" fmla="*/ 1222185 w 3501151"/>
                          <a:gd name="connsiteY81" fmla="*/ 2761082 h 4983777"/>
                          <a:gd name="connsiteX82" fmla="*/ 1236252 w 3501151"/>
                          <a:gd name="connsiteY82" fmla="*/ 2803285 h 4983777"/>
                          <a:gd name="connsiteX83" fmla="*/ 1320658 w 3501151"/>
                          <a:gd name="connsiteY83" fmla="*/ 2775149 h 4983777"/>
                          <a:gd name="connsiteX84" fmla="*/ 1334726 w 3501151"/>
                          <a:gd name="connsiteY84" fmla="*/ 2732946 h 4983777"/>
                          <a:gd name="connsiteX85" fmla="*/ 1390997 w 3501151"/>
                          <a:gd name="connsiteY85" fmla="*/ 2648540 h 4983777"/>
                          <a:gd name="connsiteX86" fmla="*/ 1419132 w 3501151"/>
                          <a:gd name="connsiteY86" fmla="*/ 2606337 h 4983777"/>
                          <a:gd name="connsiteX87" fmla="*/ 1447268 w 3501151"/>
                          <a:gd name="connsiteY87" fmla="*/ 2550066 h 4983777"/>
                          <a:gd name="connsiteX88" fmla="*/ 1461335 w 3501151"/>
                          <a:gd name="connsiteY88" fmla="*/ 2507863 h 4983777"/>
                          <a:gd name="connsiteX89" fmla="*/ 1489471 w 3501151"/>
                          <a:gd name="connsiteY89" fmla="*/ 2479728 h 4983777"/>
                          <a:gd name="connsiteX90" fmla="*/ 1545742 w 3501151"/>
                          <a:gd name="connsiteY90" fmla="*/ 2395322 h 4983777"/>
                          <a:gd name="connsiteX91" fmla="*/ 1573877 w 3501151"/>
                          <a:gd name="connsiteY91" fmla="*/ 2310915 h 4983777"/>
                          <a:gd name="connsiteX92" fmla="*/ 1587945 w 3501151"/>
                          <a:gd name="connsiteY92" fmla="*/ 2268712 h 4983777"/>
                          <a:gd name="connsiteX93" fmla="*/ 1545742 w 3501151"/>
                          <a:gd name="connsiteY93" fmla="*/ 2085832 h 4983777"/>
                          <a:gd name="connsiteX94" fmla="*/ 1517606 w 3501151"/>
                          <a:gd name="connsiteY94" fmla="*/ 2057697 h 4983777"/>
                          <a:gd name="connsiteX95" fmla="*/ 1503538 w 3501151"/>
                          <a:gd name="connsiteY95" fmla="*/ 2015494 h 4983777"/>
                          <a:gd name="connsiteX96" fmla="*/ 1531674 w 3501151"/>
                          <a:gd name="connsiteY96" fmla="*/ 1607531 h 4983777"/>
                          <a:gd name="connsiteX97" fmla="*/ 1545742 w 3501151"/>
                          <a:gd name="connsiteY97" fmla="*/ 1537192 h 4983777"/>
                          <a:gd name="connsiteX98" fmla="*/ 1573877 w 3501151"/>
                          <a:gd name="connsiteY98" fmla="*/ 1452786 h 4983777"/>
                          <a:gd name="connsiteX99" fmla="*/ 1658283 w 3501151"/>
                          <a:gd name="connsiteY99" fmla="*/ 1368380 h 4983777"/>
                          <a:gd name="connsiteX100" fmla="*/ 1700486 w 3501151"/>
                          <a:gd name="connsiteY100" fmla="*/ 1326177 h 4983777"/>
                          <a:gd name="connsiteX101" fmla="*/ 1742689 w 3501151"/>
                          <a:gd name="connsiteY101" fmla="*/ 1298042 h 4983777"/>
                          <a:gd name="connsiteX102" fmla="*/ 1770825 w 3501151"/>
                          <a:gd name="connsiteY102" fmla="*/ 1269906 h 4983777"/>
                          <a:gd name="connsiteX103" fmla="*/ 1728622 w 3501151"/>
                          <a:gd name="connsiteY103" fmla="*/ 1298042 h 4983777"/>
                          <a:gd name="connsiteX104" fmla="*/ 1672351 w 3501151"/>
                          <a:gd name="connsiteY104" fmla="*/ 1424651 h 4983777"/>
                          <a:gd name="connsiteX105" fmla="*/ 1658283 w 3501151"/>
                          <a:gd name="connsiteY105" fmla="*/ 1466854 h 4983777"/>
                          <a:gd name="connsiteX106" fmla="*/ 1644215 w 3501151"/>
                          <a:gd name="connsiteY106" fmla="*/ 1509057 h 4983777"/>
                          <a:gd name="connsiteX107" fmla="*/ 1630148 w 3501151"/>
                          <a:gd name="connsiteY107" fmla="*/ 1607531 h 4983777"/>
                          <a:gd name="connsiteX108" fmla="*/ 1616080 w 3501151"/>
                          <a:gd name="connsiteY108" fmla="*/ 1691937 h 4983777"/>
                          <a:gd name="connsiteX109" fmla="*/ 1587945 w 3501151"/>
                          <a:gd name="connsiteY109" fmla="*/ 1987358 h 4983777"/>
                          <a:gd name="connsiteX110" fmla="*/ 1602012 w 3501151"/>
                          <a:gd name="connsiteY110" fmla="*/ 2156171 h 4983777"/>
                          <a:gd name="connsiteX111" fmla="*/ 1630148 w 3501151"/>
                          <a:gd name="connsiteY111" fmla="*/ 2184306 h 4983777"/>
                          <a:gd name="connsiteX112" fmla="*/ 1700486 w 3501151"/>
                          <a:gd name="connsiteY112" fmla="*/ 2170238 h 4983777"/>
                          <a:gd name="connsiteX113" fmla="*/ 1728622 w 3501151"/>
                          <a:gd name="connsiteY113" fmla="*/ 2142103 h 4983777"/>
                          <a:gd name="connsiteX114" fmla="*/ 1784892 w 3501151"/>
                          <a:gd name="connsiteY114" fmla="*/ 2057697 h 4983777"/>
                          <a:gd name="connsiteX115" fmla="*/ 1798960 w 3501151"/>
                          <a:gd name="connsiteY115" fmla="*/ 2001426 h 4983777"/>
                          <a:gd name="connsiteX116" fmla="*/ 1855231 w 3501151"/>
                          <a:gd name="connsiteY116" fmla="*/ 1917020 h 4983777"/>
                          <a:gd name="connsiteX117" fmla="*/ 1911502 w 3501151"/>
                          <a:gd name="connsiteY117" fmla="*/ 1846682 h 4983777"/>
                          <a:gd name="connsiteX118" fmla="*/ 1953705 w 3501151"/>
                          <a:gd name="connsiteY118" fmla="*/ 1748208 h 4983777"/>
                          <a:gd name="connsiteX119" fmla="*/ 1995908 w 3501151"/>
                          <a:gd name="connsiteY119" fmla="*/ 1649734 h 4983777"/>
                          <a:gd name="connsiteX120" fmla="*/ 2009975 w 3501151"/>
                          <a:gd name="connsiteY120" fmla="*/ 1607531 h 4983777"/>
                          <a:gd name="connsiteX121" fmla="*/ 2038111 w 3501151"/>
                          <a:gd name="connsiteY121" fmla="*/ 1565328 h 4983777"/>
                          <a:gd name="connsiteX122" fmla="*/ 2094382 w 3501151"/>
                          <a:gd name="connsiteY122" fmla="*/ 1438718 h 4983777"/>
                          <a:gd name="connsiteX123" fmla="*/ 2122517 w 3501151"/>
                          <a:gd name="connsiteY123" fmla="*/ 1354312 h 4983777"/>
                          <a:gd name="connsiteX124" fmla="*/ 2108449 w 3501151"/>
                          <a:gd name="connsiteY124" fmla="*/ 1269906 h 4983777"/>
                          <a:gd name="connsiteX125" fmla="*/ 2052178 w 3501151"/>
                          <a:gd name="connsiteY125" fmla="*/ 1185500 h 4983777"/>
                          <a:gd name="connsiteX126" fmla="*/ 2024043 w 3501151"/>
                          <a:gd name="connsiteY126" fmla="*/ 1143297 h 4983777"/>
                          <a:gd name="connsiteX127" fmla="*/ 1995908 w 3501151"/>
                          <a:gd name="connsiteY127" fmla="*/ 1101094 h 4983777"/>
                          <a:gd name="connsiteX128" fmla="*/ 1953705 w 3501151"/>
                          <a:gd name="connsiteY128" fmla="*/ 1016688 h 4983777"/>
                          <a:gd name="connsiteX129" fmla="*/ 1925569 w 3501151"/>
                          <a:gd name="connsiteY129" fmla="*/ 918214 h 4983777"/>
                          <a:gd name="connsiteX130" fmla="*/ 1939637 w 3501151"/>
                          <a:gd name="connsiteY130" fmla="*/ 664995 h 4983777"/>
                          <a:gd name="connsiteX131" fmla="*/ 1953705 w 3501151"/>
                          <a:gd name="connsiteY131" fmla="*/ 594657 h 4983777"/>
                          <a:gd name="connsiteX132" fmla="*/ 1967772 w 3501151"/>
                          <a:gd name="connsiteY132" fmla="*/ 510251 h 4983777"/>
                          <a:gd name="connsiteX133" fmla="*/ 1995908 w 3501151"/>
                          <a:gd name="connsiteY133" fmla="*/ 425845 h 4983777"/>
                          <a:gd name="connsiteX134" fmla="*/ 2009975 w 3501151"/>
                          <a:gd name="connsiteY134" fmla="*/ 383642 h 4983777"/>
                          <a:gd name="connsiteX135" fmla="*/ 2052178 w 3501151"/>
                          <a:gd name="connsiteY135" fmla="*/ 271100 h 4983777"/>
                          <a:gd name="connsiteX136" fmla="*/ 2066246 w 3501151"/>
                          <a:gd name="connsiteY136" fmla="*/ 228897 h 4983777"/>
                          <a:gd name="connsiteX137" fmla="*/ 2094382 w 3501151"/>
                          <a:gd name="connsiteY137" fmla="*/ 186694 h 4983777"/>
                          <a:gd name="connsiteX138" fmla="*/ 2136585 w 3501151"/>
                          <a:gd name="connsiteY138" fmla="*/ 102288 h 4983777"/>
                          <a:gd name="connsiteX139" fmla="*/ 2150652 w 3501151"/>
                          <a:gd name="connsiteY139" fmla="*/ 60085 h 4983777"/>
                          <a:gd name="connsiteX140" fmla="*/ 2178788 w 3501151"/>
                          <a:gd name="connsiteY140" fmla="*/ 17882 h 4983777"/>
                          <a:gd name="connsiteX141" fmla="*/ 2136585 w 3501151"/>
                          <a:gd name="connsiteY141" fmla="*/ 60085 h 4983777"/>
                          <a:gd name="connsiteX142" fmla="*/ 2108449 w 3501151"/>
                          <a:gd name="connsiteY142" fmla="*/ 510251 h 4983777"/>
                          <a:gd name="connsiteX143" fmla="*/ 2052178 w 3501151"/>
                          <a:gd name="connsiteY143" fmla="*/ 636860 h 4983777"/>
                          <a:gd name="connsiteX144" fmla="*/ 2024043 w 3501151"/>
                          <a:gd name="connsiteY144" fmla="*/ 721266 h 4983777"/>
                          <a:gd name="connsiteX145" fmla="*/ 2009975 w 3501151"/>
                          <a:gd name="connsiteY145" fmla="*/ 763469 h 4983777"/>
                          <a:gd name="connsiteX146" fmla="*/ 2052178 w 3501151"/>
                          <a:gd name="connsiteY146" fmla="*/ 974485 h 4983777"/>
                          <a:gd name="connsiteX147" fmla="*/ 2122517 w 3501151"/>
                          <a:gd name="connsiteY147" fmla="*/ 1044823 h 4983777"/>
                          <a:gd name="connsiteX148" fmla="*/ 2178788 w 3501151"/>
                          <a:gd name="connsiteY148" fmla="*/ 1129229 h 4983777"/>
                          <a:gd name="connsiteX149" fmla="*/ 2235058 w 3501151"/>
                          <a:gd name="connsiteY149" fmla="*/ 1227703 h 4983777"/>
                          <a:gd name="connsiteX150" fmla="*/ 2277262 w 3501151"/>
                          <a:gd name="connsiteY150" fmla="*/ 1213635 h 4983777"/>
                          <a:gd name="connsiteX151" fmla="*/ 2305397 w 3501151"/>
                          <a:gd name="connsiteY151" fmla="*/ 1171432 h 4983777"/>
                          <a:gd name="connsiteX152" fmla="*/ 2347600 w 3501151"/>
                          <a:gd name="connsiteY152" fmla="*/ 1087026 h 4983777"/>
                          <a:gd name="connsiteX153" fmla="*/ 2432006 w 3501151"/>
                          <a:gd name="connsiteY153" fmla="*/ 1002620 h 4983777"/>
                          <a:gd name="connsiteX154" fmla="*/ 2460142 w 3501151"/>
                          <a:gd name="connsiteY154" fmla="*/ 974485 h 4983777"/>
                          <a:gd name="connsiteX155" fmla="*/ 2516412 w 3501151"/>
                          <a:gd name="connsiteY155" fmla="*/ 890078 h 4983777"/>
                          <a:gd name="connsiteX156" fmla="*/ 2628954 w 3501151"/>
                          <a:gd name="connsiteY156" fmla="*/ 791605 h 4983777"/>
                          <a:gd name="connsiteX157" fmla="*/ 2685225 w 3501151"/>
                          <a:gd name="connsiteY157" fmla="*/ 735334 h 4983777"/>
                          <a:gd name="connsiteX158" fmla="*/ 2797766 w 3501151"/>
                          <a:gd name="connsiteY158" fmla="*/ 650928 h 4983777"/>
                          <a:gd name="connsiteX159" fmla="*/ 2896240 w 3501151"/>
                          <a:gd name="connsiteY159" fmla="*/ 608725 h 4983777"/>
                          <a:gd name="connsiteX160" fmla="*/ 3022849 w 3501151"/>
                          <a:gd name="connsiteY160" fmla="*/ 566522 h 4983777"/>
                          <a:gd name="connsiteX161" fmla="*/ 3065052 w 3501151"/>
                          <a:gd name="connsiteY161" fmla="*/ 552454 h 4983777"/>
                          <a:gd name="connsiteX162" fmla="*/ 3501151 w 3501151"/>
                          <a:gd name="connsiteY162" fmla="*/ 580589 h 4983777"/>
                          <a:gd name="connsiteX163" fmla="*/ 3473015 w 3501151"/>
                          <a:gd name="connsiteY163" fmla="*/ 608725 h 4983777"/>
                          <a:gd name="connsiteX164" fmla="*/ 3360474 w 3501151"/>
                          <a:gd name="connsiteY164" fmla="*/ 594657 h 4983777"/>
                          <a:gd name="connsiteX165" fmla="*/ 3191662 w 3501151"/>
                          <a:gd name="connsiteY165" fmla="*/ 608725 h 4983777"/>
                          <a:gd name="connsiteX166" fmla="*/ 3065052 w 3501151"/>
                          <a:gd name="connsiteY166" fmla="*/ 650928 h 4983777"/>
                          <a:gd name="connsiteX167" fmla="*/ 3022849 w 3501151"/>
                          <a:gd name="connsiteY167" fmla="*/ 664995 h 4983777"/>
                          <a:gd name="connsiteX168" fmla="*/ 2994714 w 3501151"/>
                          <a:gd name="connsiteY168" fmla="*/ 693131 h 4983777"/>
                          <a:gd name="connsiteX169" fmla="*/ 2882172 w 3501151"/>
                          <a:gd name="connsiteY169" fmla="*/ 721266 h 4983777"/>
                          <a:gd name="connsiteX170" fmla="*/ 2797766 w 3501151"/>
                          <a:gd name="connsiteY170" fmla="*/ 749402 h 4983777"/>
                          <a:gd name="connsiteX171" fmla="*/ 2755563 w 3501151"/>
                          <a:gd name="connsiteY171" fmla="*/ 763469 h 4983777"/>
                          <a:gd name="connsiteX172" fmla="*/ 2628954 w 3501151"/>
                          <a:gd name="connsiteY172" fmla="*/ 833808 h 4983777"/>
                          <a:gd name="connsiteX173" fmla="*/ 2600818 w 3501151"/>
                          <a:gd name="connsiteY173" fmla="*/ 876011 h 4983777"/>
                          <a:gd name="connsiteX174" fmla="*/ 2530480 w 3501151"/>
                          <a:gd name="connsiteY174" fmla="*/ 932282 h 4983777"/>
                          <a:gd name="connsiteX175" fmla="*/ 2502345 w 3501151"/>
                          <a:gd name="connsiteY175" fmla="*/ 974485 h 4983777"/>
                          <a:gd name="connsiteX176" fmla="*/ 2474209 w 3501151"/>
                          <a:gd name="connsiteY176" fmla="*/ 1002620 h 4983777"/>
                          <a:gd name="connsiteX177" fmla="*/ 2446074 w 3501151"/>
                          <a:gd name="connsiteY177" fmla="*/ 1044823 h 4983777"/>
                          <a:gd name="connsiteX178" fmla="*/ 2389803 w 3501151"/>
                          <a:gd name="connsiteY178" fmla="*/ 1101094 h 4983777"/>
                          <a:gd name="connsiteX179" fmla="*/ 2361668 w 3501151"/>
                          <a:gd name="connsiteY179" fmla="*/ 1143297 h 4983777"/>
                          <a:gd name="connsiteX180" fmla="*/ 2347600 w 3501151"/>
                          <a:gd name="connsiteY180" fmla="*/ 1185500 h 4983777"/>
                          <a:gd name="connsiteX181" fmla="*/ 2305397 w 3501151"/>
                          <a:gd name="connsiteY181" fmla="*/ 1227703 h 4983777"/>
                          <a:gd name="connsiteX182" fmla="*/ 2263194 w 3501151"/>
                          <a:gd name="connsiteY182" fmla="*/ 1368380 h 4983777"/>
                          <a:gd name="connsiteX183" fmla="*/ 2206923 w 3501151"/>
                          <a:gd name="connsiteY183" fmla="*/ 1438718 h 4983777"/>
                          <a:gd name="connsiteX184" fmla="*/ 2178788 w 3501151"/>
                          <a:gd name="connsiteY184" fmla="*/ 1523125 h 4983777"/>
                          <a:gd name="connsiteX185" fmla="*/ 2122517 w 3501151"/>
                          <a:gd name="connsiteY185" fmla="*/ 1593463 h 4983777"/>
                          <a:gd name="connsiteX186" fmla="*/ 2094382 w 3501151"/>
                          <a:gd name="connsiteY186" fmla="*/ 1677869 h 4983777"/>
                          <a:gd name="connsiteX187" fmla="*/ 2220991 w 3501151"/>
                          <a:gd name="connsiteY187" fmla="*/ 1663802 h 4983777"/>
                          <a:gd name="connsiteX188" fmla="*/ 2333532 w 3501151"/>
                          <a:gd name="connsiteY188" fmla="*/ 1635666 h 4983777"/>
                          <a:gd name="connsiteX189" fmla="*/ 2417938 w 3501151"/>
                          <a:gd name="connsiteY189" fmla="*/ 1607531 h 4983777"/>
                          <a:gd name="connsiteX190" fmla="*/ 2488277 w 3501151"/>
                          <a:gd name="connsiteY190" fmla="*/ 1537192 h 4983777"/>
                          <a:gd name="connsiteX191" fmla="*/ 2614886 w 3501151"/>
                          <a:gd name="connsiteY191" fmla="*/ 1438718 h 4983777"/>
                          <a:gd name="connsiteX192" fmla="*/ 2657089 w 3501151"/>
                          <a:gd name="connsiteY192" fmla="*/ 1424651 h 4983777"/>
                          <a:gd name="connsiteX193" fmla="*/ 2685225 w 3501151"/>
                          <a:gd name="connsiteY193" fmla="*/ 1396515 h 4983777"/>
                          <a:gd name="connsiteX194" fmla="*/ 2741495 w 3501151"/>
                          <a:gd name="connsiteY194" fmla="*/ 1382448 h 4983777"/>
                          <a:gd name="connsiteX195" fmla="*/ 2839969 w 3501151"/>
                          <a:gd name="connsiteY195" fmla="*/ 1340245 h 4983777"/>
                          <a:gd name="connsiteX196" fmla="*/ 2868105 w 3501151"/>
                          <a:gd name="connsiteY196" fmla="*/ 1312109 h 4983777"/>
                          <a:gd name="connsiteX197" fmla="*/ 2952511 w 3501151"/>
                          <a:gd name="connsiteY197" fmla="*/ 1283974 h 4983777"/>
                          <a:gd name="connsiteX198" fmla="*/ 2994714 w 3501151"/>
                          <a:gd name="connsiteY198" fmla="*/ 1269906 h 4983777"/>
                          <a:gd name="connsiteX199" fmla="*/ 3036917 w 3501151"/>
                          <a:gd name="connsiteY199" fmla="*/ 1255838 h 4983777"/>
                          <a:gd name="connsiteX200" fmla="*/ 2994714 w 3501151"/>
                          <a:gd name="connsiteY200" fmla="*/ 1283974 h 4983777"/>
                          <a:gd name="connsiteX201" fmla="*/ 2924375 w 3501151"/>
                          <a:gd name="connsiteY201" fmla="*/ 1354312 h 4983777"/>
                          <a:gd name="connsiteX202" fmla="*/ 2896240 w 3501151"/>
                          <a:gd name="connsiteY202" fmla="*/ 1382448 h 4983777"/>
                          <a:gd name="connsiteX203" fmla="*/ 2769631 w 3501151"/>
                          <a:gd name="connsiteY203" fmla="*/ 1452786 h 4983777"/>
                          <a:gd name="connsiteX204" fmla="*/ 2699292 w 3501151"/>
                          <a:gd name="connsiteY204" fmla="*/ 1509057 h 4983777"/>
                          <a:gd name="connsiteX205" fmla="*/ 2657089 w 3501151"/>
                          <a:gd name="connsiteY205" fmla="*/ 1523125 h 4983777"/>
                          <a:gd name="connsiteX206" fmla="*/ 2572683 w 3501151"/>
                          <a:gd name="connsiteY206" fmla="*/ 1579395 h 4983777"/>
                          <a:gd name="connsiteX207" fmla="*/ 2530480 w 3501151"/>
                          <a:gd name="connsiteY207" fmla="*/ 1593463 h 4983777"/>
                          <a:gd name="connsiteX208" fmla="*/ 2432006 w 3501151"/>
                          <a:gd name="connsiteY208" fmla="*/ 1649734 h 4983777"/>
                          <a:gd name="connsiteX209" fmla="*/ 2375735 w 3501151"/>
                          <a:gd name="connsiteY209" fmla="*/ 1677869 h 4983777"/>
                          <a:gd name="connsiteX210" fmla="*/ 2347600 w 3501151"/>
                          <a:gd name="connsiteY210" fmla="*/ 1706005 h 4983777"/>
                          <a:gd name="connsiteX211" fmla="*/ 2220991 w 3501151"/>
                          <a:gd name="connsiteY211" fmla="*/ 1734140 h 4983777"/>
                          <a:gd name="connsiteX212" fmla="*/ 2136585 w 3501151"/>
                          <a:gd name="connsiteY212" fmla="*/ 1762275 h 4983777"/>
                          <a:gd name="connsiteX213" fmla="*/ 2094382 w 3501151"/>
                          <a:gd name="connsiteY213" fmla="*/ 1776343 h 4983777"/>
                          <a:gd name="connsiteX214" fmla="*/ 2052178 w 3501151"/>
                          <a:gd name="connsiteY214" fmla="*/ 1790411 h 4983777"/>
                          <a:gd name="connsiteX215" fmla="*/ 2024043 w 3501151"/>
                          <a:gd name="connsiteY215" fmla="*/ 1846682 h 4983777"/>
                          <a:gd name="connsiteX216" fmla="*/ 1981840 w 3501151"/>
                          <a:gd name="connsiteY216" fmla="*/ 1888885 h 4983777"/>
                          <a:gd name="connsiteX217" fmla="*/ 1869298 w 3501151"/>
                          <a:gd name="connsiteY217" fmla="*/ 1959223 h 4983777"/>
                          <a:gd name="connsiteX218" fmla="*/ 1813028 w 3501151"/>
                          <a:gd name="connsiteY218" fmla="*/ 2057697 h 4983777"/>
                          <a:gd name="connsiteX219" fmla="*/ 1798960 w 3501151"/>
                          <a:gd name="connsiteY219" fmla="*/ 2099900 h 4983777"/>
                          <a:gd name="connsiteX220" fmla="*/ 1883366 w 3501151"/>
                          <a:gd name="connsiteY220" fmla="*/ 2057697 h 4983777"/>
                          <a:gd name="connsiteX221" fmla="*/ 1911502 w 3501151"/>
                          <a:gd name="connsiteY221" fmla="*/ 2015494 h 4983777"/>
                          <a:gd name="connsiteX222" fmla="*/ 1925569 w 3501151"/>
                          <a:gd name="connsiteY222" fmla="*/ 1973291 h 4983777"/>
                          <a:gd name="connsiteX223" fmla="*/ 1995908 w 3501151"/>
                          <a:gd name="connsiteY223" fmla="*/ 1902952 h 4983777"/>
                          <a:gd name="connsiteX224" fmla="*/ 2066246 w 3501151"/>
                          <a:gd name="connsiteY224" fmla="*/ 1804478 h 4983777"/>
                          <a:gd name="connsiteX225" fmla="*/ 2052178 w 3501151"/>
                          <a:gd name="connsiteY225" fmla="*/ 1860749 h 4983777"/>
                          <a:gd name="connsiteX226" fmla="*/ 1953705 w 3501151"/>
                          <a:gd name="connsiteY226" fmla="*/ 1973291 h 4983777"/>
                          <a:gd name="connsiteX227" fmla="*/ 1897434 w 3501151"/>
                          <a:gd name="connsiteY227" fmla="*/ 2057697 h 4983777"/>
                          <a:gd name="connsiteX228" fmla="*/ 1883366 w 3501151"/>
                          <a:gd name="connsiteY228" fmla="*/ 2099900 h 4983777"/>
                          <a:gd name="connsiteX229" fmla="*/ 1841163 w 3501151"/>
                          <a:gd name="connsiteY229" fmla="*/ 2142103 h 4983777"/>
                          <a:gd name="connsiteX230" fmla="*/ 1784892 w 3501151"/>
                          <a:gd name="connsiteY230" fmla="*/ 2212442 h 4983777"/>
                          <a:gd name="connsiteX231" fmla="*/ 1742689 w 3501151"/>
                          <a:gd name="connsiteY231" fmla="*/ 2310915 h 4983777"/>
                          <a:gd name="connsiteX232" fmla="*/ 1714554 w 3501151"/>
                          <a:gd name="connsiteY232" fmla="*/ 2395322 h 4983777"/>
                          <a:gd name="connsiteX233" fmla="*/ 1658283 w 3501151"/>
                          <a:gd name="connsiteY233" fmla="*/ 2479728 h 4983777"/>
                          <a:gd name="connsiteX234" fmla="*/ 1630148 w 3501151"/>
                          <a:gd name="connsiteY234" fmla="*/ 2521931 h 4983777"/>
                          <a:gd name="connsiteX235" fmla="*/ 1573877 w 3501151"/>
                          <a:gd name="connsiteY235" fmla="*/ 2578202 h 4983777"/>
                          <a:gd name="connsiteX236" fmla="*/ 1616080 w 3501151"/>
                          <a:gd name="connsiteY236" fmla="*/ 2592269 h 4983777"/>
                          <a:gd name="connsiteX237" fmla="*/ 1728622 w 3501151"/>
                          <a:gd name="connsiteY237" fmla="*/ 2564134 h 4983777"/>
                          <a:gd name="connsiteX238" fmla="*/ 1784892 w 3501151"/>
                          <a:gd name="connsiteY238" fmla="*/ 2550066 h 4983777"/>
                          <a:gd name="connsiteX239" fmla="*/ 1827095 w 3501151"/>
                          <a:gd name="connsiteY239" fmla="*/ 2535998 h 4983777"/>
                          <a:gd name="connsiteX240" fmla="*/ 1939637 w 3501151"/>
                          <a:gd name="connsiteY240" fmla="*/ 2507863 h 4983777"/>
                          <a:gd name="connsiteX241" fmla="*/ 1981840 w 3501151"/>
                          <a:gd name="connsiteY241" fmla="*/ 2493795 h 4983777"/>
                          <a:gd name="connsiteX242" fmla="*/ 2108449 w 3501151"/>
                          <a:gd name="connsiteY242" fmla="*/ 2479728 h 4983777"/>
                          <a:gd name="connsiteX243" fmla="*/ 2685225 w 3501151"/>
                          <a:gd name="connsiteY243" fmla="*/ 2493795 h 4983777"/>
                          <a:gd name="connsiteX244" fmla="*/ 2727428 w 3501151"/>
                          <a:gd name="connsiteY244" fmla="*/ 2507863 h 4983777"/>
                          <a:gd name="connsiteX245" fmla="*/ 2685225 w 3501151"/>
                          <a:gd name="connsiteY245" fmla="*/ 2521931 h 4983777"/>
                          <a:gd name="connsiteX246" fmla="*/ 2544548 w 3501151"/>
                          <a:gd name="connsiteY246" fmla="*/ 2535998 h 4983777"/>
                          <a:gd name="connsiteX247" fmla="*/ 2206923 w 3501151"/>
                          <a:gd name="connsiteY247" fmla="*/ 2564134 h 4983777"/>
                          <a:gd name="connsiteX248" fmla="*/ 2038111 w 3501151"/>
                          <a:gd name="connsiteY248" fmla="*/ 2620405 h 4983777"/>
                          <a:gd name="connsiteX249" fmla="*/ 1995908 w 3501151"/>
                          <a:gd name="connsiteY249" fmla="*/ 2634472 h 4983777"/>
                          <a:gd name="connsiteX250" fmla="*/ 1953705 w 3501151"/>
                          <a:gd name="connsiteY250" fmla="*/ 2648540 h 4983777"/>
                          <a:gd name="connsiteX251" fmla="*/ 1658283 w 3501151"/>
                          <a:gd name="connsiteY251" fmla="*/ 2662608 h 4983777"/>
                          <a:gd name="connsiteX252" fmla="*/ 1616080 w 3501151"/>
                          <a:gd name="connsiteY252" fmla="*/ 2676675 h 4983777"/>
                          <a:gd name="connsiteX253" fmla="*/ 1587945 w 3501151"/>
                          <a:gd name="connsiteY253" fmla="*/ 2704811 h 4983777"/>
                          <a:gd name="connsiteX254" fmla="*/ 1545742 w 3501151"/>
                          <a:gd name="connsiteY254" fmla="*/ 2732946 h 4983777"/>
                          <a:gd name="connsiteX255" fmla="*/ 1489471 w 3501151"/>
                          <a:gd name="connsiteY255" fmla="*/ 2817352 h 4983777"/>
                          <a:gd name="connsiteX256" fmla="*/ 1461335 w 3501151"/>
                          <a:gd name="connsiteY256" fmla="*/ 2859555 h 4983777"/>
                          <a:gd name="connsiteX257" fmla="*/ 1447268 w 3501151"/>
                          <a:gd name="connsiteY257" fmla="*/ 2901758 h 4983777"/>
                          <a:gd name="connsiteX258" fmla="*/ 1362862 w 3501151"/>
                          <a:gd name="connsiteY258" fmla="*/ 3014300 h 4983777"/>
                          <a:gd name="connsiteX259" fmla="*/ 1320658 w 3501151"/>
                          <a:gd name="connsiteY259" fmla="*/ 3084638 h 4983777"/>
                          <a:gd name="connsiteX260" fmla="*/ 1278455 w 3501151"/>
                          <a:gd name="connsiteY260" fmla="*/ 3169045 h 4983777"/>
                          <a:gd name="connsiteX261" fmla="*/ 1222185 w 3501151"/>
                          <a:gd name="connsiteY261" fmla="*/ 3281586 h 4983777"/>
                          <a:gd name="connsiteX262" fmla="*/ 1208117 w 3501151"/>
                          <a:gd name="connsiteY262" fmla="*/ 3323789 h 4983777"/>
                          <a:gd name="connsiteX263" fmla="*/ 1179982 w 3501151"/>
                          <a:gd name="connsiteY263" fmla="*/ 3365992 h 4983777"/>
                          <a:gd name="connsiteX264" fmla="*/ 1151846 w 3501151"/>
                          <a:gd name="connsiteY264" fmla="*/ 3450398 h 4983777"/>
                          <a:gd name="connsiteX265" fmla="*/ 1137778 w 3501151"/>
                          <a:gd name="connsiteY265" fmla="*/ 3492602 h 4983777"/>
                          <a:gd name="connsiteX266" fmla="*/ 1123711 w 3501151"/>
                          <a:gd name="connsiteY266" fmla="*/ 3534805 h 4983777"/>
                          <a:gd name="connsiteX267" fmla="*/ 1095575 w 3501151"/>
                          <a:gd name="connsiteY267" fmla="*/ 3562940 h 4983777"/>
                          <a:gd name="connsiteX268" fmla="*/ 1179982 w 3501151"/>
                          <a:gd name="connsiteY268" fmla="*/ 3534805 h 4983777"/>
                          <a:gd name="connsiteX269" fmla="*/ 1264388 w 3501151"/>
                          <a:gd name="connsiteY269" fmla="*/ 3492602 h 4983777"/>
                          <a:gd name="connsiteX270" fmla="*/ 1306591 w 3501151"/>
                          <a:gd name="connsiteY270" fmla="*/ 3478534 h 4983777"/>
                          <a:gd name="connsiteX271" fmla="*/ 1334726 w 3501151"/>
                          <a:gd name="connsiteY271" fmla="*/ 3450398 h 4983777"/>
                          <a:gd name="connsiteX272" fmla="*/ 1419132 w 3501151"/>
                          <a:gd name="connsiteY272" fmla="*/ 3436331 h 4983777"/>
                          <a:gd name="connsiteX273" fmla="*/ 1461335 w 3501151"/>
                          <a:gd name="connsiteY273" fmla="*/ 3422263 h 4983777"/>
                          <a:gd name="connsiteX274" fmla="*/ 1517606 w 3501151"/>
                          <a:gd name="connsiteY274" fmla="*/ 3394128 h 4983777"/>
                          <a:gd name="connsiteX275" fmla="*/ 1602012 w 3501151"/>
                          <a:gd name="connsiteY275" fmla="*/ 3365992 h 4983777"/>
                          <a:gd name="connsiteX276" fmla="*/ 1644215 w 3501151"/>
                          <a:gd name="connsiteY276" fmla="*/ 3351925 h 4983777"/>
                          <a:gd name="connsiteX277" fmla="*/ 1756757 w 3501151"/>
                          <a:gd name="connsiteY277" fmla="*/ 3323789 h 4983777"/>
                          <a:gd name="connsiteX278" fmla="*/ 1798960 w 3501151"/>
                          <a:gd name="connsiteY278" fmla="*/ 3309722 h 4983777"/>
                          <a:gd name="connsiteX279" fmla="*/ 1869298 w 3501151"/>
                          <a:gd name="connsiteY279" fmla="*/ 3295654 h 4983777"/>
                          <a:gd name="connsiteX280" fmla="*/ 2024043 w 3501151"/>
                          <a:gd name="connsiteY280" fmla="*/ 3253451 h 4983777"/>
                          <a:gd name="connsiteX281" fmla="*/ 2136585 w 3501151"/>
                          <a:gd name="connsiteY281" fmla="*/ 3211248 h 4983777"/>
                          <a:gd name="connsiteX282" fmla="*/ 2220991 w 3501151"/>
                          <a:gd name="connsiteY282" fmla="*/ 3183112 h 4983777"/>
                          <a:gd name="connsiteX283" fmla="*/ 2206923 w 3501151"/>
                          <a:gd name="connsiteY283" fmla="*/ 3239383 h 4983777"/>
                          <a:gd name="connsiteX284" fmla="*/ 2164720 w 3501151"/>
                          <a:gd name="connsiteY284" fmla="*/ 3267518 h 4983777"/>
                          <a:gd name="connsiteX285" fmla="*/ 2094382 w 3501151"/>
                          <a:gd name="connsiteY285" fmla="*/ 3309722 h 4983777"/>
                          <a:gd name="connsiteX286" fmla="*/ 2066246 w 3501151"/>
                          <a:gd name="connsiteY286" fmla="*/ 3337857 h 4983777"/>
                          <a:gd name="connsiteX287" fmla="*/ 1981840 w 3501151"/>
                          <a:gd name="connsiteY287" fmla="*/ 3365992 h 4983777"/>
                          <a:gd name="connsiteX288" fmla="*/ 1939637 w 3501151"/>
                          <a:gd name="connsiteY288" fmla="*/ 3380060 h 4983777"/>
                          <a:gd name="connsiteX289" fmla="*/ 1897434 w 3501151"/>
                          <a:gd name="connsiteY289" fmla="*/ 3408195 h 4983777"/>
                          <a:gd name="connsiteX290" fmla="*/ 1798960 w 3501151"/>
                          <a:gd name="connsiteY290" fmla="*/ 3436331 h 4983777"/>
                          <a:gd name="connsiteX291" fmla="*/ 1756757 w 3501151"/>
                          <a:gd name="connsiteY291" fmla="*/ 3450398 h 4983777"/>
                          <a:gd name="connsiteX292" fmla="*/ 1587945 w 3501151"/>
                          <a:gd name="connsiteY292" fmla="*/ 3478534 h 4983777"/>
                          <a:gd name="connsiteX293" fmla="*/ 1503538 w 3501151"/>
                          <a:gd name="connsiteY293" fmla="*/ 3506669 h 4983777"/>
                          <a:gd name="connsiteX294" fmla="*/ 1433200 w 3501151"/>
                          <a:gd name="connsiteY294" fmla="*/ 3520737 h 4983777"/>
                          <a:gd name="connsiteX295" fmla="*/ 1348794 w 3501151"/>
                          <a:gd name="connsiteY295" fmla="*/ 3548872 h 4983777"/>
                          <a:gd name="connsiteX296" fmla="*/ 1208117 w 3501151"/>
                          <a:gd name="connsiteY296" fmla="*/ 3591075 h 4983777"/>
                          <a:gd name="connsiteX297" fmla="*/ 1165914 w 3501151"/>
                          <a:gd name="connsiteY297" fmla="*/ 3605143 h 4983777"/>
                          <a:gd name="connsiteX298" fmla="*/ 1123711 w 3501151"/>
                          <a:gd name="connsiteY298" fmla="*/ 3633278 h 4983777"/>
                          <a:gd name="connsiteX299" fmla="*/ 1053372 w 3501151"/>
                          <a:gd name="connsiteY299" fmla="*/ 3689549 h 4983777"/>
                          <a:gd name="connsiteX300" fmla="*/ 1025237 w 3501151"/>
                          <a:gd name="connsiteY300" fmla="*/ 3731752 h 4983777"/>
                          <a:gd name="connsiteX301" fmla="*/ 968966 w 3501151"/>
                          <a:gd name="connsiteY301" fmla="*/ 3788023 h 4983777"/>
                          <a:gd name="connsiteX302" fmla="*/ 912695 w 3501151"/>
                          <a:gd name="connsiteY302" fmla="*/ 3858362 h 4983777"/>
                          <a:gd name="connsiteX303" fmla="*/ 884560 w 3501151"/>
                          <a:gd name="connsiteY303" fmla="*/ 3942768 h 4983777"/>
                          <a:gd name="connsiteX304" fmla="*/ 856425 w 3501151"/>
                          <a:gd name="connsiteY304" fmla="*/ 3984971 h 4983777"/>
                          <a:gd name="connsiteX305" fmla="*/ 842357 w 3501151"/>
                          <a:gd name="connsiteY305" fmla="*/ 4027174 h 4983777"/>
                          <a:gd name="connsiteX306" fmla="*/ 786086 w 3501151"/>
                          <a:gd name="connsiteY306" fmla="*/ 4111580 h 4983777"/>
                          <a:gd name="connsiteX307" fmla="*/ 757951 w 3501151"/>
                          <a:gd name="connsiteY307" fmla="*/ 4153783 h 4983777"/>
                          <a:gd name="connsiteX308" fmla="*/ 715748 w 3501151"/>
                          <a:gd name="connsiteY308" fmla="*/ 4224122 h 4983777"/>
                          <a:gd name="connsiteX309" fmla="*/ 701680 w 3501151"/>
                          <a:gd name="connsiteY309" fmla="*/ 4280392 h 4983777"/>
                          <a:gd name="connsiteX310" fmla="*/ 659477 w 3501151"/>
                          <a:gd name="connsiteY310" fmla="*/ 4308528 h 4983777"/>
                          <a:gd name="connsiteX311" fmla="*/ 603206 w 3501151"/>
                          <a:gd name="connsiteY311" fmla="*/ 4392934 h 4983777"/>
                          <a:gd name="connsiteX312" fmla="*/ 603206 w 3501151"/>
                          <a:gd name="connsiteY312" fmla="*/ 4392934 h 4983777"/>
                          <a:gd name="connsiteX313" fmla="*/ 546935 w 3501151"/>
                          <a:gd name="connsiteY313" fmla="*/ 4505475 h 4983777"/>
                          <a:gd name="connsiteX314" fmla="*/ 504732 w 3501151"/>
                          <a:gd name="connsiteY314" fmla="*/ 4575814 h 4983777"/>
                          <a:gd name="connsiteX315" fmla="*/ 448462 w 3501151"/>
                          <a:gd name="connsiteY315" fmla="*/ 4688355 h 4983777"/>
                          <a:gd name="connsiteX316" fmla="*/ 406258 w 3501151"/>
                          <a:gd name="connsiteY316" fmla="*/ 4702423 h 4983777"/>
                          <a:gd name="connsiteX317" fmla="*/ 335920 w 3501151"/>
                          <a:gd name="connsiteY317" fmla="*/ 4772762 h 4983777"/>
                          <a:gd name="connsiteX318" fmla="*/ 265582 w 3501151"/>
                          <a:gd name="connsiteY318" fmla="*/ 4829032 h 4983777"/>
                          <a:gd name="connsiteX319" fmla="*/ 195243 w 3501151"/>
                          <a:gd name="connsiteY319" fmla="*/ 4899371 h 4983777"/>
                          <a:gd name="connsiteX320" fmla="*/ 153040 w 3501151"/>
                          <a:gd name="connsiteY320" fmla="*/ 4927506 h 4983777"/>
                          <a:gd name="connsiteX321" fmla="*/ 110837 w 3501151"/>
                          <a:gd name="connsiteY321" fmla="*/ 4969709 h 4983777"/>
                          <a:gd name="connsiteX322" fmla="*/ 68634 w 3501151"/>
                          <a:gd name="connsiteY322" fmla="*/ 4983777 h 49837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  <a:cxn ang="0">
                            <a:pos x="connsiteX247" y="connsiteY247"/>
                          </a:cxn>
                          <a:cxn ang="0">
                            <a:pos x="connsiteX248" y="connsiteY248"/>
                          </a:cxn>
                          <a:cxn ang="0">
                            <a:pos x="connsiteX249" y="connsiteY249"/>
                          </a:cxn>
                          <a:cxn ang="0">
                            <a:pos x="connsiteX250" y="connsiteY250"/>
                          </a:cxn>
                          <a:cxn ang="0">
                            <a:pos x="connsiteX251" y="connsiteY251"/>
                          </a:cxn>
                          <a:cxn ang="0">
                            <a:pos x="connsiteX252" y="connsiteY252"/>
                          </a:cxn>
                          <a:cxn ang="0">
                            <a:pos x="connsiteX253" y="connsiteY253"/>
                          </a:cxn>
                          <a:cxn ang="0">
                            <a:pos x="connsiteX254" y="connsiteY254"/>
                          </a:cxn>
                          <a:cxn ang="0">
                            <a:pos x="connsiteX255" y="connsiteY255"/>
                          </a:cxn>
                          <a:cxn ang="0">
                            <a:pos x="connsiteX256" y="connsiteY256"/>
                          </a:cxn>
                          <a:cxn ang="0">
                            <a:pos x="connsiteX257" y="connsiteY257"/>
                          </a:cxn>
                          <a:cxn ang="0">
                            <a:pos x="connsiteX258" y="connsiteY258"/>
                          </a:cxn>
                          <a:cxn ang="0">
                            <a:pos x="connsiteX259" y="connsiteY259"/>
                          </a:cxn>
                          <a:cxn ang="0">
                            <a:pos x="connsiteX260" y="connsiteY260"/>
                          </a:cxn>
                          <a:cxn ang="0">
                            <a:pos x="connsiteX261" y="connsiteY261"/>
                          </a:cxn>
                          <a:cxn ang="0">
                            <a:pos x="connsiteX262" y="connsiteY262"/>
                          </a:cxn>
                          <a:cxn ang="0">
                            <a:pos x="connsiteX263" y="connsiteY263"/>
                          </a:cxn>
                          <a:cxn ang="0">
                            <a:pos x="connsiteX264" y="connsiteY264"/>
                          </a:cxn>
                          <a:cxn ang="0">
                            <a:pos x="connsiteX265" y="connsiteY265"/>
                          </a:cxn>
                          <a:cxn ang="0">
                            <a:pos x="connsiteX266" y="connsiteY266"/>
                          </a:cxn>
                          <a:cxn ang="0">
                            <a:pos x="connsiteX267" y="connsiteY267"/>
                          </a:cxn>
                          <a:cxn ang="0">
                            <a:pos x="connsiteX268" y="connsiteY268"/>
                          </a:cxn>
                          <a:cxn ang="0">
                            <a:pos x="connsiteX269" y="connsiteY269"/>
                          </a:cxn>
                          <a:cxn ang="0">
                            <a:pos x="connsiteX270" y="connsiteY270"/>
                          </a:cxn>
                          <a:cxn ang="0">
                            <a:pos x="connsiteX271" y="connsiteY271"/>
                          </a:cxn>
                          <a:cxn ang="0">
                            <a:pos x="connsiteX272" y="connsiteY272"/>
                          </a:cxn>
                          <a:cxn ang="0">
                            <a:pos x="connsiteX273" y="connsiteY273"/>
                          </a:cxn>
                          <a:cxn ang="0">
                            <a:pos x="connsiteX274" y="connsiteY274"/>
                          </a:cxn>
                          <a:cxn ang="0">
                            <a:pos x="connsiteX275" y="connsiteY275"/>
                          </a:cxn>
                          <a:cxn ang="0">
                            <a:pos x="connsiteX276" y="connsiteY276"/>
                          </a:cxn>
                          <a:cxn ang="0">
                            <a:pos x="connsiteX277" y="connsiteY277"/>
                          </a:cxn>
                          <a:cxn ang="0">
                            <a:pos x="connsiteX278" y="connsiteY278"/>
                          </a:cxn>
                          <a:cxn ang="0">
                            <a:pos x="connsiteX279" y="connsiteY279"/>
                          </a:cxn>
                          <a:cxn ang="0">
                            <a:pos x="connsiteX280" y="connsiteY280"/>
                          </a:cxn>
                          <a:cxn ang="0">
                            <a:pos x="connsiteX281" y="connsiteY281"/>
                          </a:cxn>
                          <a:cxn ang="0">
                            <a:pos x="connsiteX282" y="connsiteY282"/>
                          </a:cxn>
                          <a:cxn ang="0">
                            <a:pos x="connsiteX283" y="connsiteY283"/>
                          </a:cxn>
                          <a:cxn ang="0">
                            <a:pos x="connsiteX284" y="connsiteY284"/>
                          </a:cxn>
                          <a:cxn ang="0">
                            <a:pos x="connsiteX285" y="connsiteY285"/>
                          </a:cxn>
                          <a:cxn ang="0">
                            <a:pos x="connsiteX286" y="connsiteY286"/>
                          </a:cxn>
                          <a:cxn ang="0">
                            <a:pos x="connsiteX287" y="connsiteY287"/>
                          </a:cxn>
                          <a:cxn ang="0">
                            <a:pos x="connsiteX288" y="connsiteY288"/>
                          </a:cxn>
                          <a:cxn ang="0">
                            <a:pos x="connsiteX289" y="connsiteY289"/>
                          </a:cxn>
                          <a:cxn ang="0">
                            <a:pos x="connsiteX290" y="connsiteY290"/>
                          </a:cxn>
                          <a:cxn ang="0">
                            <a:pos x="connsiteX291" y="connsiteY291"/>
                          </a:cxn>
                          <a:cxn ang="0">
                            <a:pos x="connsiteX292" y="connsiteY292"/>
                          </a:cxn>
                          <a:cxn ang="0">
                            <a:pos x="connsiteX293" y="connsiteY293"/>
                          </a:cxn>
                          <a:cxn ang="0">
                            <a:pos x="connsiteX294" y="connsiteY294"/>
                          </a:cxn>
                          <a:cxn ang="0">
                            <a:pos x="connsiteX295" y="connsiteY295"/>
                          </a:cxn>
                          <a:cxn ang="0">
                            <a:pos x="connsiteX296" y="connsiteY296"/>
                          </a:cxn>
                          <a:cxn ang="0">
                            <a:pos x="connsiteX297" y="connsiteY297"/>
                          </a:cxn>
                          <a:cxn ang="0">
                            <a:pos x="connsiteX298" y="connsiteY298"/>
                          </a:cxn>
                          <a:cxn ang="0">
                            <a:pos x="connsiteX299" y="connsiteY299"/>
                          </a:cxn>
                          <a:cxn ang="0">
                            <a:pos x="connsiteX300" y="connsiteY300"/>
                          </a:cxn>
                          <a:cxn ang="0">
                            <a:pos x="connsiteX301" y="connsiteY301"/>
                          </a:cxn>
                          <a:cxn ang="0">
                            <a:pos x="connsiteX302" y="connsiteY302"/>
                          </a:cxn>
                          <a:cxn ang="0">
                            <a:pos x="connsiteX303" y="connsiteY303"/>
                          </a:cxn>
                          <a:cxn ang="0">
                            <a:pos x="connsiteX304" y="connsiteY304"/>
                          </a:cxn>
                          <a:cxn ang="0">
                            <a:pos x="connsiteX305" y="connsiteY305"/>
                          </a:cxn>
                          <a:cxn ang="0">
                            <a:pos x="connsiteX306" y="connsiteY306"/>
                          </a:cxn>
                          <a:cxn ang="0">
                            <a:pos x="connsiteX307" y="connsiteY307"/>
                          </a:cxn>
                          <a:cxn ang="0">
                            <a:pos x="connsiteX308" y="connsiteY308"/>
                          </a:cxn>
                          <a:cxn ang="0">
                            <a:pos x="connsiteX309" y="connsiteY309"/>
                          </a:cxn>
                          <a:cxn ang="0">
                            <a:pos x="connsiteX310" y="connsiteY310"/>
                          </a:cxn>
                          <a:cxn ang="0">
                            <a:pos x="connsiteX311" y="connsiteY311"/>
                          </a:cxn>
                          <a:cxn ang="0">
                            <a:pos x="connsiteX312" y="connsiteY312"/>
                          </a:cxn>
                          <a:cxn ang="0">
                            <a:pos x="connsiteX313" y="connsiteY313"/>
                          </a:cxn>
                          <a:cxn ang="0">
                            <a:pos x="connsiteX314" y="connsiteY314"/>
                          </a:cxn>
                          <a:cxn ang="0">
                            <a:pos x="connsiteX315" y="connsiteY315"/>
                          </a:cxn>
                          <a:cxn ang="0">
                            <a:pos x="connsiteX316" y="connsiteY316"/>
                          </a:cxn>
                          <a:cxn ang="0">
                            <a:pos x="connsiteX317" y="connsiteY317"/>
                          </a:cxn>
                          <a:cxn ang="0">
                            <a:pos x="connsiteX318" y="connsiteY318"/>
                          </a:cxn>
                          <a:cxn ang="0">
                            <a:pos x="connsiteX319" y="connsiteY319"/>
                          </a:cxn>
                          <a:cxn ang="0">
                            <a:pos x="connsiteX320" y="connsiteY320"/>
                          </a:cxn>
                          <a:cxn ang="0">
                            <a:pos x="connsiteX321" y="connsiteY321"/>
                          </a:cxn>
                          <a:cxn ang="0">
                            <a:pos x="connsiteX322" y="connsiteY322"/>
                          </a:cxn>
                        </a:cxnLst>
                        <a:rect l="l" t="t" r="r" b="b"/>
                        <a:pathLst>
                          <a:path w="3501151" h="4983777">
                            <a:moveTo>
                              <a:pt x="26431" y="4632085"/>
                            </a:moveTo>
                            <a:cubicBezTo>
                              <a:pt x="175282" y="4594872"/>
                              <a:pt x="0" y="4645396"/>
                              <a:pt x="124905" y="4589882"/>
                            </a:cubicBezTo>
                            <a:cubicBezTo>
                              <a:pt x="152006" y="4577837"/>
                              <a:pt x="181176" y="4571125"/>
                              <a:pt x="209311" y="4561746"/>
                            </a:cubicBezTo>
                            <a:lnTo>
                              <a:pt x="251514" y="4547678"/>
                            </a:lnTo>
                            <a:lnTo>
                              <a:pt x="335920" y="4463272"/>
                            </a:lnTo>
                            <a:cubicBezTo>
                              <a:pt x="349988" y="4449204"/>
                              <a:pt x="359249" y="4427360"/>
                              <a:pt x="378123" y="4421069"/>
                            </a:cubicBezTo>
                            <a:lnTo>
                              <a:pt x="420326" y="4407002"/>
                            </a:lnTo>
                            <a:cubicBezTo>
                              <a:pt x="425015" y="4392934"/>
                              <a:pt x="423908" y="4375284"/>
                              <a:pt x="434394" y="4364798"/>
                            </a:cubicBezTo>
                            <a:cubicBezTo>
                              <a:pt x="458304" y="4340888"/>
                              <a:pt x="518800" y="4308528"/>
                              <a:pt x="518800" y="4308528"/>
                            </a:cubicBezTo>
                            <a:cubicBezTo>
                              <a:pt x="528178" y="4294460"/>
                              <a:pt x="536373" y="4279527"/>
                              <a:pt x="546935" y="4266325"/>
                            </a:cubicBezTo>
                            <a:cubicBezTo>
                              <a:pt x="555221" y="4255968"/>
                              <a:pt x="571260" y="4250893"/>
                              <a:pt x="575071" y="4238189"/>
                            </a:cubicBezTo>
                            <a:cubicBezTo>
                              <a:pt x="585934" y="4201978"/>
                              <a:pt x="581217" y="4162614"/>
                              <a:pt x="589138" y="4125648"/>
                            </a:cubicBezTo>
                            <a:cubicBezTo>
                              <a:pt x="595352" y="4096649"/>
                              <a:pt x="617274" y="4041242"/>
                              <a:pt x="617274" y="4041242"/>
                            </a:cubicBezTo>
                            <a:cubicBezTo>
                              <a:pt x="621963" y="3928700"/>
                              <a:pt x="623849" y="3816007"/>
                              <a:pt x="631342" y="3703617"/>
                            </a:cubicBezTo>
                            <a:cubicBezTo>
                              <a:pt x="633239" y="3675157"/>
                              <a:pt x="641639" y="3647484"/>
                              <a:pt x="645409" y="3619211"/>
                            </a:cubicBezTo>
                            <a:cubicBezTo>
                              <a:pt x="651021" y="3577121"/>
                              <a:pt x="653020" y="3534571"/>
                              <a:pt x="659477" y="3492602"/>
                            </a:cubicBezTo>
                            <a:cubicBezTo>
                              <a:pt x="664523" y="3459802"/>
                              <a:pt x="677109" y="3425639"/>
                              <a:pt x="687612" y="3394128"/>
                            </a:cubicBezTo>
                            <a:cubicBezTo>
                              <a:pt x="692301" y="3600454"/>
                              <a:pt x="677283" y="3808174"/>
                              <a:pt x="701680" y="4013106"/>
                            </a:cubicBezTo>
                            <a:cubicBezTo>
                              <a:pt x="704159" y="4033930"/>
                              <a:pt x="741841" y="3998396"/>
                              <a:pt x="757951" y="3984971"/>
                            </a:cubicBezTo>
                            <a:cubicBezTo>
                              <a:pt x="792506" y="3956176"/>
                              <a:pt x="782323" y="3936227"/>
                              <a:pt x="800154" y="3900565"/>
                            </a:cubicBezTo>
                            <a:cubicBezTo>
                              <a:pt x="817901" y="3865072"/>
                              <a:pt x="830255" y="3856396"/>
                              <a:pt x="856425" y="3830226"/>
                            </a:cubicBezTo>
                            <a:cubicBezTo>
                              <a:pt x="861114" y="3816158"/>
                              <a:pt x="862863" y="3800738"/>
                              <a:pt x="870492" y="3788023"/>
                            </a:cubicBezTo>
                            <a:cubicBezTo>
                              <a:pt x="877316" y="3776650"/>
                              <a:pt x="892696" y="3771751"/>
                              <a:pt x="898628" y="3759888"/>
                            </a:cubicBezTo>
                            <a:cubicBezTo>
                              <a:pt x="911891" y="3733362"/>
                              <a:pt x="910312" y="3700158"/>
                              <a:pt x="926763" y="3675482"/>
                            </a:cubicBezTo>
                            <a:cubicBezTo>
                              <a:pt x="945520" y="3647346"/>
                              <a:pt x="972341" y="3623154"/>
                              <a:pt x="983034" y="3591075"/>
                            </a:cubicBezTo>
                            <a:cubicBezTo>
                              <a:pt x="987723" y="3577007"/>
                              <a:pt x="989901" y="3561835"/>
                              <a:pt x="997102" y="3548872"/>
                            </a:cubicBezTo>
                            <a:cubicBezTo>
                              <a:pt x="1013524" y="3519313"/>
                              <a:pt x="1034615" y="3492601"/>
                              <a:pt x="1053372" y="3464466"/>
                            </a:cubicBezTo>
                            <a:lnTo>
                              <a:pt x="1081508" y="3422263"/>
                            </a:lnTo>
                            <a:cubicBezTo>
                              <a:pt x="1128792" y="3280403"/>
                              <a:pt x="1056639" y="3500468"/>
                              <a:pt x="1109643" y="3323789"/>
                            </a:cubicBezTo>
                            <a:cubicBezTo>
                              <a:pt x="1109653" y="3323754"/>
                              <a:pt x="1144806" y="3218299"/>
                              <a:pt x="1151846" y="3197180"/>
                            </a:cubicBezTo>
                            <a:lnTo>
                              <a:pt x="1165914" y="3154977"/>
                            </a:lnTo>
                            <a:lnTo>
                              <a:pt x="1179982" y="3112774"/>
                            </a:lnTo>
                            <a:cubicBezTo>
                              <a:pt x="1175293" y="3047125"/>
                              <a:pt x="1177352" y="2980641"/>
                              <a:pt x="1165914" y="2915826"/>
                            </a:cubicBezTo>
                            <a:cubicBezTo>
                              <a:pt x="1162976" y="2899176"/>
                              <a:pt x="1145339" y="2888745"/>
                              <a:pt x="1137778" y="2873623"/>
                            </a:cubicBezTo>
                            <a:cubicBezTo>
                              <a:pt x="1079535" y="2757137"/>
                              <a:pt x="1176209" y="2910166"/>
                              <a:pt x="1095575" y="2789217"/>
                            </a:cubicBezTo>
                            <a:cubicBezTo>
                              <a:pt x="1090886" y="2775149"/>
                              <a:pt x="1089137" y="2759729"/>
                              <a:pt x="1081508" y="2747014"/>
                            </a:cubicBezTo>
                            <a:cubicBezTo>
                              <a:pt x="1065137" y="2719728"/>
                              <a:pt x="1034172" y="2709912"/>
                              <a:pt x="1011169" y="2690743"/>
                            </a:cubicBezTo>
                            <a:cubicBezTo>
                              <a:pt x="995885" y="2678007"/>
                              <a:pt x="981702" y="2663824"/>
                              <a:pt x="968966" y="2648540"/>
                            </a:cubicBezTo>
                            <a:cubicBezTo>
                              <a:pt x="958142" y="2635552"/>
                              <a:pt x="953819" y="2617161"/>
                              <a:pt x="940831" y="2606337"/>
                            </a:cubicBezTo>
                            <a:cubicBezTo>
                              <a:pt x="924721" y="2592912"/>
                              <a:pt x="903835" y="2586463"/>
                              <a:pt x="884560" y="2578202"/>
                            </a:cubicBezTo>
                            <a:cubicBezTo>
                              <a:pt x="870930" y="2572361"/>
                              <a:pt x="855857" y="2570270"/>
                              <a:pt x="842357" y="2564134"/>
                            </a:cubicBezTo>
                            <a:cubicBezTo>
                              <a:pt x="804175" y="2546778"/>
                              <a:pt x="729815" y="2507863"/>
                              <a:pt x="729815" y="2507863"/>
                            </a:cubicBezTo>
                            <a:cubicBezTo>
                              <a:pt x="668958" y="2416576"/>
                              <a:pt x="743238" y="2507494"/>
                              <a:pt x="645409" y="2451592"/>
                            </a:cubicBezTo>
                            <a:cubicBezTo>
                              <a:pt x="608473" y="2430486"/>
                              <a:pt x="599606" y="2397854"/>
                              <a:pt x="575071" y="2367186"/>
                            </a:cubicBezTo>
                            <a:cubicBezTo>
                              <a:pt x="566785" y="2356829"/>
                              <a:pt x="558798" y="2344982"/>
                              <a:pt x="546935" y="2339051"/>
                            </a:cubicBezTo>
                            <a:cubicBezTo>
                              <a:pt x="529642" y="2330405"/>
                              <a:pt x="509422" y="2329672"/>
                              <a:pt x="490665" y="2324983"/>
                            </a:cubicBezTo>
                            <a:cubicBezTo>
                              <a:pt x="481286" y="2315605"/>
                              <a:pt x="472886" y="2305133"/>
                              <a:pt x="462529" y="2296848"/>
                            </a:cubicBezTo>
                            <a:cubicBezTo>
                              <a:pt x="402124" y="2248524"/>
                              <a:pt x="397206" y="2276235"/>
                              <a:pt x="335920" y="2184306"/>
                            </a:cubicBezTo>
                            <a:cubicBezTo>
                              <a:pt x="317163" y="2156171"/>
                              <a:pt x="303559" y="2123810"/>
                              <a:pt x="279649" y="2099900"/>
                            </a:cubicBezTo>
                            <a:cubicBezTo>
                              <a:pt x="251514" y="2071765"/>
                              <a:pt x="217314" y="2048601"/>
                              <a:pt x="195243" y="2015494"/>
                            </a:cubicBezTo>
                            <a:lnTo>
                              <a:pt x="138972" y="1931088"/>
                            </a:lnTo>
                            <a:cubicBezTo>
                              <a:pt x="134283" y="1917020"/>
                              <a:pt x="112567" y="1880660"/>
                              <a:pt x="124905" y="1888885"/>
                            </a:cubicBezTo>
                            <a:cubicBezTo>
                              <a:pt x="163489" y="1914607"/>
                              <a:pt x="207703" y="1936112"/>
                              <a:pt x="237446" y="1973291"/>
                            </a:cubicBezTo>
                            <a:cubicBezTo>
                              <a:pt x="248008" y="1986493"/>
                              <a:pt x="253627" y="2003539"/>
                              <a:pt x="265582" y="2015494"/>
                            </a:cubicBezTo>
                            <a:cubicBezTo>
                              <a:pt x="277537" y="2027449"/>
                              <a:pt x="294583" y="2033067"/>
                              <a:pt x="307785" y="2043629"/>
                            </a:cubicBezTo>
                            <a:cubicBezTo>
                              <a:pt x="318142" y="2051915"/>
                              <a:pt x="324547" y="2064941"/>
                              <a:pt x="335920" y="2071765"/>
                            </a:cubicBezTo>
                            <a:cubicBezTo>
                              <a:pt x="348635" y="2079394"/>
                              <a:pt x="364493" y="2079991"/>
                              <a:pt x="378123" y="2085832"/>
                            </a:cubicBezTo>
                            <a:cubicBezTo>
                              <a:pt x="416973" y="2102482"/>
                              <a:pt x="493802" y="2145240"/>
                              <a:pt x="518800" y="2170238"/>
                            </a:cubicBezTo>
                            <a:lnTo>
                              <a:pt x="603206" y="2254645"/>
                            </a:lnTo>
                            <a:cubicBezTo>
                              <a:pt x="617274" y="2268713"/>
                              <a:pt x="627615" y="2287951"/>
                              <a:pt x="645409" y="2296848"/>
                            </a:cubicBezTo>
                            <a:cubicBezTo>
                              <a:pt x="716802" y="2332544"/>
                              <a:pt x="684231" y="2313351"/>
                              <a:pt x="743883" y="2353118"/>
                            </a:cubicBezTo>
                            <a:cubicBezTo>
                              <a:pt x="761692" y="2406546"/>
                              <a:pt x="771188" y="2456005"/>
                              <a:pt x="842357" y="2479728"/>
                            </a:cubicBezTo>
                            <a:lnTo>
                              <a:pt x="926763" y="2507863"/>
                            </a:lnTo>
                            <a:cubicBezTo>
                              <a:pt x="936141" y="2493795"/>
                              <a:pt x="948961" y="2481491"/>
                              <a:pt x="954898" y="2465660"/>
                            </a:cubicBezTo>
                            <a:cubicBezTo>
                              <a:pt x="987609" y="2378432"/>
                              <a:pt x="960413" y="2214083"/>
                              <a:pt x="954898" y="2156171"/>
                            </a:cubicBezTo>
                            <a:cubicBezTo>
                              <a:pt x="953065" y="2136924"/>
                              <a:pt x="949477" y="2117193"/>
                              <a:pt x="940831" y="2099900"/>
                            </a:cubicBezTo>
                            <a:cubicBezTo>
                              <a:pt x="844082" y="1906401"/>
                              <a:pt x="909397" y="2090003"/>
                              <a:pt x="870492" y="1973291"/>
                            </a:cubicBezTo>
                            <a:cubicBezTo>
                              <a:pt x="865803" y="1902952"/>
                              <a:pt x="850571" y="1832526"/>
                              <a:pt x="856425" y="1762275"/>
                            </a:cubicBezTo>
                            <a:cubicBezTo>
                              <a:pt x="857829" y="1745426"/>
                              <a:pt x="876999" y="1789356"/>
                              <a:pt x="884560" y="1804478"/>
                            </a:cubicBezTo>
                            <a:cubicBezTo>
                              <a:pt x="891192" y="1817741"/>
                              <a:pt x="891996" y="1833419"/>
                              <a:pt x="898628" y="1846682"/>
                            </a:cubicBezTo>
                            <a:cubicBezTo>
                              <a:pt x="906189" y="1861804"/>
                              <a:pt x="919202" y="1873763"/>
                              <a:pt x="926763" y="1888885"/>
                            </a:cubicBezTo>
                            <a:cubicBezTo>
                              <a:pt x="938585" y="1912528"/>
                              <a:pt x="948135" y="1964815"/>
                              <a:pt x="954898" y="1987358"/>
                            </a:cubicBezTo>
                            <a:cubicBezTo>
                              <a:pt x="963420" y="2015765"/>
                              <a:pt x="975841" y="2042993"/>
                              <a:pt x="983034" y="2071765"/>
                            </a:cubicBezTo>
                            <a:cubicBezTo>
                              <a:pt x="987723" y="2090522"/>
                              <a:pt x="991546" y="2109516"/>
                              <a:pt x="997102" y="2128035"/>
                            </a:cubicBezTo>
                            <a:cubicBezTo>
                              <a:pt x="1005624" y="2156442"/>
                              <a:pt x="1008786" y="2187765"/>
                              <a:pt x="1025237" y="2212442"/>
                            </a:cubicBezTo>
                            <a:cubicBezTo>
                              <a:pt x="1105868" y="2333390"/>
                              <a:pt x="1009197" y="2180363"/>
                              <a:pt x="1067440" y="2296848"/>
                            </a:cubicBezTo>
                            <a:cubicBezTo>
                              <a:pt x="1075001" y="2311970"/>
                              <a:pt x="1088014" y="2323929"/>
                              <a:pt x="1095575" y="2339051"/>
                            </a:cubicBezTo>
                            <a:cubicBezTo>
                              <a:pt x="1109995" y="2367890"/>
                              <a:pt x="1118360" y="2424837"/>
                              <a:pt x="1123711" y="2451592"/>
                            </a:cubicBezTo>
                            <a:cubicBezTo>
                              <a:pt x="1114332" y="2479727"/>
                              <a:pt x="1089759" y="2506917"/>
                              <a:pt x="1095575" y="2535998"/>
                            </a:cubicBezTo>
                            <a:cubicBezTo>
                              <a:pt x="1097055" y="2543398"/>
                              <a:pt x="1117088" y="2649363"/>
                              <a:pt x="1123711" y="2662608"/>
                            </a:cubicBezTo>
                            <a:cubicBezTo>
                              <a:pt x="1138833" y="2692853"/>
                              <a:pt x="1147903" y="2736321"/>
                              <a:pt x="1179982" y="2747014"/>
                            </a:cubicBezTo>
                            <a:lnTo>
                              <a:pt x="1222185" y="2761082"/>
                            </a:lnTo>
                            <a:cubicBezTo>
                              <a:pt x="1226874" y="2775150"/>
                              <a:pt x="1221572" y="2801188"/>
                              <a:pt x="1236252" y="2803285"/>
                            </a:cubicBezTo>
                            <a:cubicBezTo>
                              <a:pt x="1265611" y="2807479"/>
                              <a:pt x="1320658" y="2775149"/>
                              <a:pt x="1320658" y="2775149"/>
                            </a:cubicBezTo>
                            <a:cubicBezTo>
                              <a:pt x="1325347" y="2761081"/>
                              <a:pt x="1327525" y="2745909"/>
                              <a:pt x="1334726" y="2732946"/>
                            </a:cubicBezTo>
                            <a:cubicBezTo>
                              <a:pt x="1351148" y="2703387"/>
                              <a:pt x="1372240" y="2676675"/>
                              <a:pt x="1390997" y="2648540"/>
                            </a:cubicBezTo>
                            <a:cubicBezTo>
                              <a:pt x="1400375" y="2634472"/>
                              <a:pt x="1411571" y="2621459"/>
                              <a:pt x="1419132" y="2606337"/>
                            </a:cubicBezTo>
                            <a:cubicBezTo>
                              <a:pt x="1428511" y="2587580"/>
                              <a:pt x="1439007" y="2569341"/>
                              <a:pt x="1447268" y="2550066"/>
                            </a:cubicBezTo>
                            <a:cubicBezTo>
                              <a:pt x="1453109" y="2536436"/>
                              <a:pt x="1453706" y="2520578"/>
                              <a:pt x="1461335" y="2507863"/>
                            </a:cubicBezTo>
                            <a:cubicBezTo>
                              <a:pt x="1468159" y="2496490"/>
                              <a:pt x="1481513" y="2490339"/>
                              <a:pt x="1489471" y="2479728"/>
                            </a:cubicBezTo>
                            <a:cubicBezTo>
                              <a:pt x="1509760" y="2452677"/>
                              <a:pt x="1545742" y="2395322"/>
                              <a:pt x="1545742" y="2395322"/>
                            </a:cubicBezTo>
                            <a:lnTo>
                              <a:pt x="1573877" y="2310915"/>
                            </a:lnTo>
                            <a:lnTo>
                              <a:pt x="1587945" y="2268712"/>
                            </a:lnTo>
                            <a:cubicBezTo>
                              <a:pt x="1584077" y="2241633"/>
                              <a:pt x="1571488" y="2111577"/>
                              <a:pt x="1545742" y="2085832"/>
                            </a:cubicBezTo>
                            <a:lnTo>
                              <a:pt x="1517606" y="2057697"/>
                            </a:lnTo>
                            <a:cubicBezTo>
                              <a:pt x="1512917" y="2043629"/>
                              <a:pt x="1503538" y="2030323"/>
                              <a:pt x="1503538" y="2015494"/>
                            </a:cubicBezTo>
                            <a:cubicBezTo>
                              <a:pt x="1503538" y="1855619"/>
                              <a:pt x="1508002" y="1749563"/>
                              <a:pt x="1531674" y="1607531"/>
                            </a:cubicBezTo>
                            <a:cubicBezTo>
                              <a:pt x="1535605" y="1583946"/>
                              <a:pt x="1539451" y="1560260"/>
                              <a:pt x="1545742" y="1537192"/>
                            </a:cubicBezTo>
                            <a:cubicBezTo>
                              <a:pt x="1553545" y="1508580"/>
                              <a:pt x="1552906" y="1473757"/>
                              <a:pt x="1573877" y="1452786"/>
                            </a:cubicBezTo>
                            <a:lnTo>
                              <a:pt x="1658283" y="1368380"/>
                            </a:lnTo>
                            <a:cubicBezTo>
                              <a:pt x="1672351" y="1354312"/>
                              <a:pt x="1683933" y="1337212"/>
                              <a:pt x="1700486" y="1326177"/>
                            </a:cubicBezTo>
                            <a:cubicBezTo>
                              <a:pt x="1714554" y="1316799"/>
                              <a:pt x="1729487" y="1308604"/>
                              <a:pt x="1742689" y="1298042"/>
                            </a:cubicBezTo>
                            <a:cubicBezTo>
                              <a:pt x="1753046" y="1289756"/>
                              <a:pt x="1784088" y="1269906"/>
                              <a:pt x="1770825" y="1269906"/>
                            </a:cubicBezTo>
                            <a:cubicBezTo>
                              <a:pt x="1753918" y="1269906"/>
                              <a:pt x="1742690" y="1288663"/>
                              <a:pt x="1728622" y="1298042"/>
                            </a:cubicBezTo>
                            <a:cubicBezTo>
                              <a:pt x="1684034" y="1364922"/>
                              <a:pt x="1705833" y="1324204"/>
                              <a:pt x="1672351" y="1424651"/>
                            </a:cubicBezTo>
                            <a:lnTo>
                              <a:pt x="1658283" y="1466854"/>
                            </a:lnTo>
                            <a:lnTo>
                              <a:pt x="1644215" y="1509057"/>
                            </a:lnTo>
                            <a:cubicBezTo>
                              <a:pt x="1639526" y="1541882"/>
                              <a:pt x="1635190" y="1574759"/>
                              <a:pt x="1630148" y="1607531"/>
                            </a:cubicBezTo>
                            <a:cubicBezTo>
                              <a:pt x="1625811" y="1635723"/>
                              <a:pt x="1619230" y="1663588"/>
                              <a:pt x="1616080" y="1691937"/>
                            </a:cubicBezTo>
                            <a:cubicBezTo>
                              <a:pt x="1605156" y="1790251"/>
                              <a:pt x="1587945" y="1987358"/>
                              <a:pt x="1587945" y="1987358"/>
                            </a:cubicBezTo>
                            <a:cubicBezTo>
                              <a:pt x="1592634" y="2043629"/>
                              <a:pt x="1590181" y="2100958"/>
                              <a:pt x="1602012" y="2156171"/>
                            </a:cubicBezTo>
                            <a:cubicBezTo>
                              <a:pt x="1604791" y="2169140"/>
                              <a:pt x="1617018" y="2182430"/>
                              <a:pt x="1630148" y="2184306"/>
                            </a:cubicBezTo>
                            <a:cubicBezTo>
                              <a:pt x="1653818" y="2187687"/>
                              <a:pt x="1677040" y="2174927"/>
                              <a:pt x="1700486" y="2170238"/>
                            </a:cubicBezTo>
                            <a:cubicBezTo>
                              <a:pt x="1709865" y="2160860"/>
                              <a:pt x="1720664" y="2152714"/>
                              <a:pt x="1728622" y="2142103"/>
                            </a:cubicBezTo>
                            <a:cubicBezTo>
                              <a:pt x="1748911" y="2115052"/>
                              <a:pt x="1784892" y="2057697"/>
                              <a:pt x="1784892" y="2057697"/>
                            </a:cubicBezTo>
                            <a:cubicBezTo>
                              <a:pt x="1789581" y="2038940"/>
                              <a:pt x="1790313" y="2018719"/>
                              <a:pt x="1798960" y="2001426"/>
                            </a:cubicBezTo>
                            <a:cubicBezTo>
                              <a:pt x="1814082" y="1971181"/>
                              <a:pt x="1836474" y="1945155"/>
                              <a:pt x="1855231" y="1917020"/>
                            </a:cubicBezTo>
                            <a:cubicBezTo>
                              <a:pt x="1890724" y="1863780"/>
                              <a:pt x="1871410" y="1886773"/>
                              <a:pt x="1911502" y="1846682"/>
                            </a:cubicBezTo>
                            <a:cubicBezTo>
                              <a:pt x="1951887" y="1685132"/>
                              <a:pt x="1895415" y="1884218"/>
                              <a:pt x="1953705" y="1748208"/>
                            </a:cubicBezTo>
                            <a:cubicBezTo>
                              <a:pt x="2008210" y="1621030"/>
                              <a:pt x="1925271" y="1755687"/>
                              <a:pt x="1995908" y="1649734"/>
                            </a:cubicBezTo>
                            <a:cubicBezTo>
                              <a:pt x="2000597" y="1635666"/>
                              <a:pt x="2003343" y="1620794"/>
                              <a:pt x="2009975" y="1607531"/>
                            </a:cubicBezTo>
                            <a:cubicBezTo>
                              <a:pt x="2017536" y="1592409"/>
                              <a:pt x="2031244" y="1580778"/>
                              <a:pt x="2038111" y="1565328"/>
                            </a:cubicBezTo>
                            <a:cubicBezTo>
                              <a:pt x="2105077" y="1414655"/>
                              <a:pt x="2030706" y="1534233"/>
                              <a:pt x="2094382" y="1438718"/>
                            </a:cubicBezTo>
                            <a:cubicBezTo>
                              <a:pt x="2103760" y="1410583"/>
                              <a:pt x="2127393" y="1383566"/>
                              <a:pt x="2122517" y="1354312"/>
                            </a:cubicBezTo>
                            <a:cubicBezTo>
                              <a:pt x="2117828" y="1326177"/>
                              <a:pt x="2119420" y="1296235"/>
                              <a:pt x="2108449" y="1269906"/>
                            </a:cubicBezTo>
                            <a:cubicBezTo>
                              <a:pt x="2095443" y="1238693"/>
                              <a:pt x="2070935" y="1213635"/>
                              <a:pt x="2052178" y="1185500"/>
                            </a:cubicBezTo>
                            <a:lnTo>
                              <a:pt x="2024043" y="1143297"/>
                            </a:lnTo>
                            <a:cubicBezTo>
                              <a:pt x="2014665" y="1129229"/>
                              <a:pt x="2001255" y="1117134"/>
                              <a:pt x="1995908" y="1101094"/>
                            </a:cubicBezTo>
                            <a:cubicBezTo>
                              <a:pt x="1960548" y="995015"/>
                              <a:pt x="2008246" y="1125770"/>
                              <a:pt x="1953705" y="1016688"/>
                            </a:cubicBezTo>
                            <a:cubicBezTo>
                              <a:pt x="1943614" y="996505"/>
                              <a:pt x="1930077" y="936245"/>
                              <a:pt x="1925569" y="918214"/>
                            </a:cubicBezTo>
                            <a:cubicBezTo>
                              <a:pt x="1930258" y="833808"/>
                              <a:pt x="1932313" y="749214"/>
                              <a:pt x="1939637" y="664995"/>
                            </a:cubicBezTo>
                            <a:cubicBezTo>
                              <a:pt x="1941708" y="641175"/>
                              <a:pt x="1949428" y="618182"/>
                              <a:pt x="1953705" y="594657"/>
                            </a:cubicBezTo>
                            <a:cubicBezTo>
                              <a:pt x="1958807" y="566594"/>
                              <a:pt x="1960854" y="537923"/>
                              <a:pt x="1967772" y="510251"/>
                            </a:cubicBezTo>
                            <a:cubicBezTo>
                              <a:pt x="1974965" y="481479"/>
                              <a:pt x="1986530" y="453980"/>
                              <a:pt x="1995908" y="425845"/>
                            </a:cubicBezTo>
                            <a:lnTo>
                              <a:pt x="2009975" y="383642"/>
                            </a:lnTo>
                            <a:cubicBezTo>
                              <a:pt x="2041898" y="287871"/>
                              <a:pt x="2001729" y="405630"/>
                              <a:pt x="2052178" y="271100"/>
                            </a:cubicBezTo>
                            <a:cubicBezTo>
                              <a:pt x="2057385" y="257216"/>
                              <a:pt x="2059614" y="242160"/>
                              <a:pt x="2066246" y="228897"/>
                            </a:cubicBezTo>
                            <a:cubicBezTo>
                              <a:pt x="2073807" y="213775"/>
                              <a:pt x="2085003" y="200762"/>
                              <a:pt x="2094382" y="186694"/>
                            </a:cubicBezTo>
                            <a:cubicBezTo>
                              <a:pt x="2129740" y="80616"/>
                              <a:pt x="2082044" y="211370"/>
                              <a:pt x="2136585" y="102288"/>
                            </a:cubicBezTo>
                            <a:cubicBezTo>
                              <a:pt x="2143217" y="89025"/>
                              <a:pt x="2144020" y="73348"/>
                              <a:pt x="2150652" y="60085"/>
                            </a:cubicBezTo>
                            <a:cubicBezTo>
                              <a:pt x="2158213" y="44963"/>
                              <a:pt x="2195695" y="17882"/>
                              <a:pt x="2178788" y="17882"/>
                            </a:cubicBezTo>
                            <a:cubicBezTo>
                              <a:pt x="2158893" y="17882"/>
                              <a:pt x="2150653" y="46017"/>
                              <a:pt x="2136585" y="60085"/>
                            </a:cubicBezTo>
                            <a:cubicBezTo>
                              <a:pt x="2076310" y="240906"/>
                              <a:pt x="2152185" y="0"/>
                              <a:pt x="2108449" y="510251"/>
                            </a:cubicBezTo>
                            <a:cubicBezTo>
                              <a:pt x="2103509" y="567886"/>
                              <a:pt x="2080494" y="594387"/>
                              <a:pt x="2052178" y="636860"/>
                            </a:cubicBezTo>
                            <a:lnTo>
                              <a:pt x="2024043" y="721266"/>
                            </a:lnTo>
                            <a:lnTo>
                              <a:pt x="2009975" y="763469"/>
                            </a:lnTo>
                            <a:cubicBezTo>
                              <a:pt x="2018915" y="870742"/>
                              <a:pt x="1994678" y="908771"/>
                              <a:pt x="2052178" y="974485"/>
                            </a:cubicBezTo>
                            <a:cubicBezTo>
                              <a:pt x="2074013" y="999439"/>
                              <a:pt x="2104124" y="1017234"/>
                              <a:pt x="2122517" y="1044823"/>
                            </a:cubicBezTo>
                            <a:lnTo>
                              <a:pt x="2178788" y="1129229"/>
                            </a:lnTo>
                            <a:cubicBezTo>
                              <a:pt x="2187891" y="1183851"/>
                              <a:pt x="2169643" y="1227703"/>
                              <a:pt x="2235058" y="1227703"/>
                            </a:cubicBezTo>
                            <a:cubicBezTo>
                              <a:pt x="2249887" y="1227703"/>
                              <a:pt x="2263194" y="1218324"/>
                              <a:pt x="2277262" y="1213635"/>
                            </a:cubicBezTo>
                            <a:cubicBezTo>
                              <a:pt x="2286640" y="1199567"/>
                              <a:pt x="2297836" y="1186554"/>
                              <a:pt x="2305397" y="1171432"/>
                            </a:cubicBezTo>
                            <a:cubicBezTo>
                              <a:pt x="2333330" y="1115565"/>
                              <a:pt x="2301527" y="1138859"/>
                              <a:pt x="2347600" y="1087026"/>
                            </a:cubicBezTo>
                            <a:cubicBezTo>
                              <a:pt x="2374035" y="1057287"/>
                              <a:pt x="2403871" y="1030755"/>
                              <a:pt x="2432006" y="1002620"/>
                            </a:cubicBezTo>
                            <a:cubicBezTo>
                              <a:pt x="2441385" y="993242"/>
                              <a:pt x="2452785" y="985521"/>
                              <a:pt x="2460142" y="974485"/>
                            </a:cubicBezTo>
                            <a:cubicBezTo>
                              <a:pt x="2478899" y="946349"/>
                              <a:pt x="2492501" y="913988"/>
                              <a:pt x="2516412" y="890078"/>
                            </a:cubicBezTo>
                            <a:cubicBezTo>
                              <a:pt x="2598706" y="807785"/>
                              <a:pt x="2559162" y="838133"/>
                              <a:pt x="2628954" y="791605"/>
                            </a:cubicBezTo>
                            <a:cubicBezTo>
                              <a:pt x="2658132" y="704072"/>
                              <a:pt x="2618533" y="785353"/>
                              <a:pt x="2685225" y="735334"/>
                            </a:cubicBezTo>
                            <a:cubicBezTo>
                              <a:pt x="2814540" y="638347"/>
                              <a:pt x="2702421" y="682708"/>
                              <a:pt x="2797766" y="650928"/>
                            </a:cubicBezTo>
                            <a:cubicBezTo>
                              <a:pt x="2903719" y="580291"/>
                              <a:pt x="2769062" y="663230"/>
                              <a:pt x="2896240" y="608725"/>
                            </a:cubicBezTo>
                            <a:cubicBezTo>
                              <a:pt x="3022120" y="554777"/>
                              <a:pt x="2820637" y="600222"/>
                              <a:pt x="3022849" y="566522"/>
                            </a:cubicBezTo>
                            <a:cubicBezTo>
                              <a:pt x="3036917" y="561833"/>
                              <a:pt x="3050223" y="552454"/>
                              <a:pt x="3065052" y="552454"/>
                            </a:cubicBezTo>
                            <a:cubicBezTo>
                              <a:pt x="3429973" y="552454"/>
                              <a:pt x="3339250" y="526625"/>
                              <a:pt x="3501151" y="580589"/>
                            </a:cubicBezTo>
                            <a:cubicBezTo>
                              <a:pt x="3491772" y="589968"/>
                              <a:pt x="3486213" y="607405"/>
                              <a:pt x="3473015" y="608725"/>
                            </a:cubicBezTo>
                            <a:cubicBezTo>
                              <a:pt x="3435397" y="612487"/>
                              <a:pt x="3398280" y="594657"/>
                              <a:pt x="3360474" y="594657"/>
                            </a:cubicBezTo>
                            <a:cubicBezTo>
                              <a:pt x="3304008" y="594657"/>
                              <a:pt x="3247933" y="604036"/>
                              <a:pt x="3191662" y="608725"/>
                            </a:cubicBezTo>
                            <a:lnTo>
                              <a:pt x="3065052" y="650928"/>
                            </a:lnTo>
                            <a:lnTo>
                              <a:pt x="3022849" y="664995"/>
                            </a:lnTo>
                            <a:cubicBezTo>
                              <a:pt x="3013471" y="674374"/>
                              <a:pt x="3006087" y="686307"/>
                              <a:pt x="2994714" y="693131"/>
                            </a:cubicBezTo>
                            <a:cubicBezTo>
                              <a:pt x="2971004" y="707357"/>
                              <a:pt x="2900655" y="716225"/>
                              <a:pt x="2882172" y="721266"/>
                            </a:cubicBezTo>
                            <a:cubicBezTo>
                              <a:pt x="2853560" y="729069"/>
                              <a:pt x="2825901" y="740024"/>
                              <a:pt x="2797766" y="749402"/>
                            </a:cubicBezTo>
                            <a:lnTo>
                              <a:pt x="2755563" y="763469"/>
                            </a:lnTo>
                            <a:cubicBezTo>
                              <a:pt x="2658819" y="827965"/>
                              <a:pt x="2703236" y="809047"/>
                              <a:pt x="2628954" y="833808"/>
                            </a:cubicBezTo>
                            <a:cubicBezTo>
                              <a:pt x="2619575" y="847876"/>
                              <a:pt x="2612773" y="864056"/>
                              <a:pt x="2600818" y="876011"/>
                            </a:cubicBezTo>
                            <a:cubicBezTo>
                              <a:pt x="2527702" y="949126"/>
                              <a:pt x="2586164" y="862676"/>
                              <a:pt x="2530480" y="932282"/>
                            </a:cubicBezTo>
                            <a:cubicBezTo>
                              <a:pt x="2519918" y="945484"/>
                              <a:pt x="2512907" y="961283"/>
                              <a:pt x="2502345" y="974485"/>
                            </a:cubicBezTo>
                            <a:cubicBezTo>
                              <a:pt x="2494059" y="984842"/>
                              <a:pt x="2482495" y="992263"/>
                              <a:pt x="2474209" y="1002620"/>
                            </a:cubicBezTo>
                            <a:cubicBezTo>
                              <a:pt x="2463647" y="1015822"/>
                              <a:pt x="2457077" y="1031986"/>
                              <a:pt x="2446074" y="1044823"/>
                            </a:cubicBezTo>
                            <a:cubicBezTo>
                              <a:pt x="2428811" y="1064963"/>
                              <a:pt x="2404517" y="1079023"/>
                              <a:pt x="2389803" y="1101094"/>
                            </a:cubicBezTo>
                            <a:cubicBezTo>
                              <a:pt x="2380425" y="1115162"/>
                              <a:pt x="2369229" y="1128175"/>
                              <a:pt x="2361668" y="1143297"/>
                            </a:cubicBezTo>
                            <a:cubicBezTo>
                              <a:pt x="2355036" y="1156560"/>
                              <a:pt x="2355825" y="1173162"/>
                              <a:pt x="2347600" y="1185500"/>
                            </a:cubicBezTo>
                            <a:cubicBezTo>
                              <a:pt x="2336564" y="1202053"/>
                              <a:pt x="2319465" y="1213635"/>
                              <a:pt x="2305397" y="1227703"/>
                            </a:cubicBezTo>
                            <a:cubicBezTo>
                              <a:pt x="2299022" y="1253203"/>
                              <a:pt x="2274609" y="1356965"/>
                              <a:pt x="2263194" y="1368380"/>
                            </a:cubicBezTo>
                            <a:cubicBezTo>
                              <a:pt x="2239808" y="1391766"/>
                              <a:pt x="2221120" y="1406773"/>
                              <a:pt x="2206923" y="1438718"/>
                            </a:cubicBezTo>
                            <a:cubicBezTo>
                              <a:pt x="2194878" y="1465819"/>
                              <a:pt x="2199759" y="1502154"/>
                              <a:pt x="2178788" y="1523125"/>
                            </a:cubicBezTo>
                            <a:cubicBezTo>
                              <a:pt x="2155401" y="1546511"/>
                              <a:pt x="2136715" y="1561518"/>
                              <a:pt x="2122517" y="1593463"/>
                            </a:cubicBezTo>
                            <a:cubicBezTo>
                              <a:pt x="2110472" y="1620564"/>
                              <a:pt x="2064906" y="1681144"/>
                              <a:pt x="2094382" y="1677869"/>
                            </a:cubicBezTo>
                            <a:lnTo>
                              <a:pt x="2220991" y="1663802"/>
                            </a:lnTo>
                            <a:cubicBezTo>
                              <a:pt x="2258505" y="1654423"/>
                              <a:pt x="2296848" y="1647894"/>
                              <a:pt x="2333532" y="1635666"/>
                            </a:cubicBezTo>
                            <a:lnTo>
                              <a:pt x="2417938" y="1607531"/>
                            </a:lnTo>
                            <a:lnTo>
                              <a:pt x="2488277" y="1537192"/>
                            </a:lnTo>
                            <a:cubicBezTo>
                              <a:pt x="2524690" y="1500779"/>
                              <a:pt x="2564408" y="1455543"/>
                              <a:pt x="2614886" y="1438718"/>
                            </a:cubicBezTo>
                            <a:lnTo>
                              <a:pt x="2657089" y="1424651"/>
                            </a:lnTo>
                            <a:cubicBezTo>
                              <a:pt x="2666468" y="1415272"/>
                              <a:pt x="2673362" y="1402447"/>
                              <a:pt x="2685225" y="1396515"/>
                            </a:cubicBezTo>
                            <a:cubicBezTo>
                              <a:pt x="2702518" y="1387869"/>
                              <a:pt x="2722905" y="1387759"/>
                              <a:pt x="2741495" y="1382448"/>
                            </a:cubicBezTo>
                            <a:cubicBezTo>
                              <a:pt x="2789790" y="1368649"/>
                              <a:pt x="2789955" y="1365252"/>
                              <a:pt x="2839969" y="1340245"/>
                            </a:cubicBezTo>
                            <a:cubicBezTo>
                              <a:pt x="2849348" y="1330866"/>
                              <a:pt x="2856242" y="1318041"/>
                              <a:pt x="2868105" y="1312109"/>
                            </a:cubicBezTo>
                            <a:cubicBezTo>
                              <a:pt x="2894631" y="1298846"/>
                              <a:pt x="2924376" y="1293352"/>
                              <a:pt x="2952511" y="1283974"/>
                            </a:cubicBezTo>
                            <a:lnTo>
                              <a:pt x="2994714" y="1269906"/>
                            </a:lnTo>
                            <a:cubicBezTo>
                              <a:pt x="3008782" y="1265217"/>
                              <a:pt x="3049255" y="1247612"/>
                              <a:pt x="3036917" y="1255838"/>
                            </a:cubicBezTo>
                            <a:lnTo>
                              <a:pt x="2994714" y="1283974"/>
                            </a:lnTo>
                            <a:cubicBezTo>
                              <a:pt x="2946479" y="1356325"/>
                              <a:pt x="2991366" y="1300719"/>
                              <a:pt x="2924375" y="1354312"/>
                            </a:cubicBezTo>
                            <a:cubicBezTo>
                              <a:pt x="2914018" y="1362598"/>
                              <a:pt x="2906851" y="1374490"/>
                              <a:pt x="2896240" y="1382448"/>
                            </a:cubicBezTo>
                            <a:cubicBezTo>
                              <a:pt x="2818847" y="1440493"/>
                              <a:pt x="2835427" y="1430854"/>
                              <a:pt x="2769631" y="1452786"/>
                            </a:cubicBezTo>
                            <a:cubicBezTo>
                              <a:pt x="2743461" y="1478956"/>
                              <a:pt x="2734785" y="1491310"/>
                              <a:pt x="2699292" y="1509057"/>
                            </a:cubicBezTo>
                            <a:cubicBezTo>
                              <a:pt x="2686029" y="1515689"/>
                              <a:pt x="2670052" y="1515924"/>
                              <a:pt x="2657089" y="1523125"/>
                            </a:cubicBezTo>
                            <a:cubicBezTo>
                              <a:pt x="2627530" y="1539547"/>
                              <a:pt x="2604762" y="1568702"/>
                              <a:pt x="2572683" y="1579395"/>
                            </a:cubicBezTo>
                            <a:cubicBezTo>
                              <a:pt x="2558615" y="1584084"/>
                              <a:pt x="2544110" y="1587622"/>
                              <a:pt x="2530480" y="1593463"/>
                            </a:cubicBezTo>
                            <a:cubicBezTo>
                              <a:pt x="2445447" y="1629906"/>
                              <a:pt x="2502655" y="1609363"/>
                              <a:pt x="2432006" y="1649734"/>
                            </a:cubicBezTo>
                            <a:cubicBezTo>
                              <a:pt x="2413798" y="1660138"/>
                              <a:pt x="2394492" y="1668491"/>
                              <a:pt x="2375735" y="1677869"/>
                            </a:cubicBezTo>
                            <a:cubicBezTo>
                              <a:pt x="2366357" y="1687248"/>
                              <a:pt x="2358973" y="1699181"/>
                              <a:pt x="2347600" y="1706005"/>
                            </a:cubicBezTo>
                            <a:cubicBezTo>
                              <a:pt x="2318855" y="1723252"/>
                              <a:pt x="2242087" y="1728866"/>
                              <a:pt x="2220991" y="1734140"/>
                            </a:cubicBezTo>
                            <a:cubicBezTo>
                              <a:pt x="2192219" y="1741333"/>
                              <a:pt x="2164720" y="1752897"/>
                              <a:pt x="2136585" y="1762275"/>
                            </a:cubicBezTo>
                            <a:lnTo>
                              <a:pt x="2094382" y="1776343"/>
                            </a:lnTo>
                            <a:lnTo>
                              <a:pt x="2052178" y="1790411"/>
                            </a:lnTo>
                            <a:cubicBezTo>
                              <a:pt x="2042800" y="1809168"/>
                              <a:pt x="2036232" y="1829617"/>
                              <a:pt x="2024043" y="1846682"/>
                            </a:cubicBezTo>
                            <a:cubicBezTo>
                              <a:pt x="2012480" y="1862871"/>
                              <a:pt x="1996945" y="1875938"/>
                              <a:pt x="1981840" y="1888885"/>
                            </a:cubicBezTo>
                            <a:cubicBezTo>
                              <a:pt x="1930707" y="1932714"/>
                              <a:pt x="1926939" y="1930403"/>
                              <a:pt x="1869298" y="1959223"/>
                            </a:cubicBezTo>
                            <a:cubicBezTo>
                              <a:pt x="1809535" y="2018986"/>
                              <a:pt x="1835699" y="1978346"/>
                              <a:pt x="1813028" y="2057697"/>
                            </a:cubicBezTo>
                            <a:cubicBezTo>
                              <a:pt x="1808954" y="2071955"/>
                              <a:pt x="1788475" y="2089415"/>
                              <a:pt x="1798960" y="2099900"/>
                            </a:cubicBezTo>
                            <a:cubicBezTo>
                              <a:pt x="1810608" y="2111548"/>
                              <a:pt x="1881950" y="2058641"/>
                              <a:pt x="1883366" y="2057697"/>
                            </a:cubicBezTo>
                            <a:cubicBezTo>
                              <a:pt x="1892745" y="2043629"/>
                              <a:pt x="1903941" y="2030616"/>
                              <a:pt x="1911502" y="2015494"/>
                            </a:cubicBezTo>
                            <a:cubicBezTo>
                              <a:pt x="1918134" y="2002231"/>
                              <a:pt x="1916672" y="1985154"/>
                              <a:pt x="1925569" y="1973291"/>
                            </a:cubicBezTo>
                            <a:cubicBezTo>
                              <a:pt x="1945464" y="1946764"/>
                              <a:pt x="1976013" y="1929478"/>
                              <a:pt x="1995908" y="1902952"/>
                            </a:cubicBezTo>
                            <a:cubicBezTo>
                              <a:pt x="2048256" y="1833156"/>
                              <a:pt x="2025106" y="1866190"/>
                              <a:pt x="2066246" y="1804478"/>
                            </a:cubicBezTo>
                            <a:cubicBezTo>
                              <a:pt x="2061557" y="1823235"/>
                              <a:pt x="2060825" y="1843456"/>
                              <a:pt x="2052178" y="1860749"/>
                            </a:cubicBezTo>
                            <a:cubicBezTo>
                              <a:pt x="2011148" y="1942810"/>
                              <a:pt x="2011734" y="1934604"/>
                              <a:pt x="1953705" y="1973291"/>
                            </a:cubicBezTo>
                            <a:cubicBezTo>
                              <a:pt x="1920255" y="2073639"/>
                              <a:pt x="1967686" y="1952320"/>
                              <a:pt x="1897434" y="2057697"/>
                            </a:cubicBezTo>
                            <a:cubicBezTo>
                              <a:pt x="1889209" y="2070035"/>
                              <a:pt x="1891591" y="2087562"/>
                              <a:pt x="1883366" y="2099900"/>
                            </a:cubicBezTo>
                            <a:cubicBezTo>
                              <a:pt x="1872330" y="2116453"/>
                              <a:pt x="1853899" y="2126819"/>
                              <a:pt x="1841163" y="2142103"/>
                            </a:cubicBezTo>
                            <a:cubicBezTo>
                              <a:pt x="1752432" y="2248581"/>
                              <a:pt x="1866748" y="2130586"/>
                              <a:pt x="1784892" y="2212442"/>
                            </a:cubicBezTo>
                            <a:cubicBezTo>
                              <a:pt x="1739614" y="2348284"/>
                              <a:pt x="1812218" y="2137092"/>
                              <a:pt x="1742689" y="2310915"/>
                            </a:cubicBezTo>
                            <a:cubicBezTo>
                              <a:pt x="1731674" y="2338451"/>
                              <a:pt x="1731005" y="2370645"/>
                              <a:pt x="1714554" y="2395322"/>
                            </a:cubicBezTo>
                            <a:lnTo>
                              <a:pt x="1658283" y="2479728"/>
                            </a:lnTo>
                            <a:cubicBezTo>
                              <a:pt x="1648905" y="2493796"/>
                              <a:pt x="1642103" y="2509976"/>
                              <a:pt x="1630148" y="2521931"/>
                            </a:cubicBezTo>
                            <a:lnTo>
                              <a:pt x="1573877" y="2578202"/>
                            </a:lnTo>
                            <a:cubicBezTo>
                              <a:pt x="1587945" y="2582891"/>
                              <a:pt x="1601251" y="2592269"/>
                              <a:pt x="1616080" y="2592269"/>
                            </a:cubicBezTo>
                            <a:cubicBezTo>
                              <a:pt x="1658982" y="2592269"/>
                              <a:pt x="1689768" y="2575235"/>
                              <a:pt x="1728622" y="2564134"/>
                            </a:cubicBezTo>
                            <a:cubicBezTo>
                              <a:pt x="1747212" y="2558822"/>
                              <a:pt x="1766302" y="2555378"/>
                              <a:pt x="1784892" y="2550066"/>
                            </a:cubicBezTo>
                            <a:cubicBezTo>
                              <a:pt x="1799150" y="2545992"/>
                              <a:pt x="1812789" y="2539900"/>
                              <a:pt x="1827095" y="2535998"/>
                            </a:cubicBezTo>
                            <a:cubicBezTo>
                              <a:pt x="1864401" y="2525824"/>
                              <a:pt x="1902953" y="2520091"/>
                              <a:pt x="1939637" y="2507863"/>
                            </a:cubicBezTo>
                            <a:cubicBezTo>
                              <a:pt x="1953705" y="2503174"/>
                              <a:pt x="1967213" y="2496233"/>
                              <a:pt x="1981840" y="2493795"/>
                            </a:cubicBezTo>
                            <a:cubicBezTo>
                              <a:pt x="2023725" y="2486814"/>
                              <a:pt x="2066246" y="2484417"/>
                              <a:pt x="2108449" y="2479728"/>
                            </a:cubicBezTo>
                            <a:cubicBezTo>
                              <a:pt x="2300708" y="2484417"/>
                              <a:pt x="2493108" y="2485063"/>
                              <a:pt x="2685225" y="2493795"/>
                            </a:cubicBezTo>
                            <a:cubicBezTo>
                              <a:pt x="2700038" y="2494468"/>
                              <a:pt x="2727428" y="2493034"/>
                              <a:pt x="2727428" y="2507863"/>
                            </a:cubicBezTo>
                            <a:cubicBezTo>
                              <a:pt x="2727428" y="2522692"/>
                              <a:pt x="2699881" y="2519676"/>
                              <a:pt x="2685225" y="2521931"/>
                            </a:cubicBezTo>
                            <a:cubicBezTo>
                              <a:pt x="2638647" y="2529097"/>
                              <a:pt x="2591511" y="2532084"/>
                              <a:pt x="2544548" y="2535998"/>
                            </a:cubicBezTo>
                            <a:cubicBezTo>
                              <a:pt x="2126415" y="2570842"/>
                              <a:pt x="2537806" y="2531045"/>
                              <a:pt x="2206923" y="2564134"/>
                            </a:cubicBezTo>
                            <a:lnTo>
                              <a:pt x="2038111" y="2620405"/>
                            </a:lnTo>
                            <a:lnTo>
                              <a:pt x="1995908" y="2634472"/>
                            </a:lnTo>
                            <a:cubicBezTo>
                              <a:pt x="1981840" y="2639161"/>
                              <a:pt x="1968517" y="2647835"/>
                              <a:pt x="1953705" y="2648540"/>
                            </a:cubicBezTo>
                            <a:lnTo>
                              <a:pt x="1658283" y="2662608"/>
                            </a:lnTo>
                            <a:cubicBezTo>
                              <a:pt x="1644215" y="2667297"/>
                              <a:pt x="1628795" y="2669046"/>
                              <a:pt x="1616080" y="2676675"/>
                            </a:cubicBezTo>
                            <a:cubicBezTo>
                              <a:pt x="1604707" y="2683499"/>
                              <a:pt x="1598302" y="2696525"/>
                              <a:pt x="1587945" y="2704811"/>
                            </a:cubicBezTo>
                            <a:cubicBezTo>
                              <a:pt x="1574743" y="2715373"/>
                              <a:pt x="1559810" y="2723568"/>
                              <a:pt x="1545742" y="2732946"/>
                            </a:cubicBezTo>
                            <a:lnTo>
                              <a:pt x="1489471" y="2817352"/>
                            </a:lnTo>
                            <a:lnTo>
                              <a:pt x="1461335" y="2859555"/>
                            </a:lnTo>
                            <a:cubicBezTo>
                              <a:pt x="1456646" y="2873623"/>
                              <a:pt x="1454897" y="2889043"/>
                              <a:pt x="1447268" y="2901758"/>
                            </a:cubicBezTo>
                            <a:cubicBezTo>
                              <a:pt x="1397273" y="2985083"/>
                              <a:pt x="1421259" y="2839114"/>
                              <a:pt x="1362862" y="3014300"/>
                            </a:cubicBezTo>
                            <a:cubicBezTo>
                              <a:pt x="1344600" y="3069086"/>
                              <a:pt x="1359280" y="3046018"/>
                              <a:pt x="1320658" y="3084638"/>
                            </a:cubicBezTo>
                            <a:cubicBezTo>
                              <a:pt x="1292134" y="3170217"/>
                              <a:pt x="1325205" y="3083337"/>
                              <a:pt x="1278455" y="3169045"/>
                            </a:cubicBezTo>
                            <a:cubicBezTo>
                              <a:pt x="1258371" y="3205865"/>
                              <a:pt x="1235448" y="3241797"/>
                              <a:pt x="1222185" y="3281586"/>
                            </a:cubicBezTo>
                            <a:cubicBezTo>
                              <a:pt x="1217496" y="3295654"/>
                              <a:pt x="1214749" y="3310526"/>
                              <a:pt x="1208117" y="3323789"/>
                            </a:cubicBezTo>
                            <a:cubicBezTo>
                              <a:pt x="1200556" y="3338911"/>
                              <a:pt x="1186849" y="3350542"/>
                              <a:pt x="1179982" y="3365992"/>
                            </a:cubicBezTo>
                            <a:cubicBezTo>
                              <a:pt x="1167937" y="3393093"/>
                              <a:pt x="1161225" y="3422263"/>
                              <a:pt x="1151846" y="3450398"/>
                            </a:cubicBezTo>
                            <a:lnTo>
                              <a:pt x="1137778" y="3492602"/>
                            </a:lnTo>
                            <a:cubicBezTo>
                              <a:pt x="1133089" y="3506670"/>
                              <a:pt x="1134197" y="3524320"/>
                              <a:pt x="1123711" y="3534805"/>
                            </a:cubicBezTo>
                            <a:cubicBezTo>
                              <a:pt x="1114332" y="3544183"/>
                              <a:pt x="1082312" y="3562940"/>
                              <a:pt x="1095575" y="3562940"/>
                            </a:cubicBezTo>
                            <a:cubicBezTo>
                              <a:pt x="1125233" y="3562940"/>
                              <a:pt x="1151846" y="3544183"/>
                              <a:pt x="1179982" y="3534805"/>
                            </a:cubicBezTo>
                            <a:cubicBezTo>
                              <a:pt x="1286054" y="3499448"/>
                              <a:pt x="1155313" y="3547139"/>
                              <a:pt x="1264388" y="3492602"/>
                            </a:cubicBezTo>
                            <a:cubicBezTo>
                              <a:pt x="1277651" y="3485970"/>
                              <a:pt x="1292523" y="3483223"/>
                              <a:pt x="1306591" y="3478534"/>
                            </a:cubicBezTo>
                            <a:cubicBezTo>
                              <a:pt x="1315969" y="3469155"/>
                              <a:pt x="1322307" y="3455055"/>
                              <a:pt x="1334726" y="3450398"/>
                            </a:cubicBezTo>
                            <a:cubicBezTo>
                              <a:pt x="1361433" y="3440383"/>
                              <a:pt x="1391288" y="3442519"/>
                              <a:pt x="1419132" y="3436331"/>
                            </a:cubicBezTo>
                            <a:cubicBezTo>
                              <a:pt x="1433608" y="3433114"/>
                              <a:pt x="1447705" y="3428104"/>
                              <a:pt x="1461335" y="3422263"/>
                            </a:cubicBezTo>
                            <a:cubicBezTo>
                              <a:pt x="1480610" y="3414002"/>
                              <a:pt x="1498135" y="3401916"/>
                              <a:pt x="1517606" y="3394128"/>
                            </a:cubicBezTo>
                            <a:cubicBezTo>
                              <a:pt x="1545142" y="3383114"/>
                              <a:pt x="1573877" y="3375370"/>
                              <a:pt x="1602012" y="3365992"/>
                            </a:cubicBezTo>
                            <a:cubicBezTo>
                              <a:pt x="1616080" y="3361303"/>
                              <a:pt x="1629829" y="3355522"/>
                              <a:pt x="1644215" y="3351925"/>
                            </a:cubicBezTo>
                            <a:cubicBezTo>
                              <a:pt x="1681729" y="3342546"/>
                              <a:pt x="1720073" y="3336017"/>
                              <a:pt x="1756757" y="3323789"/>
                            </a:cubicBezTo>
                            <a:cubicBezTo>
                              <a:pt x="1770825" y="3319100"/>
                              <a:pt x="1784574" y="3313318"/>
                              <a:pt x="1798960" y="3309722"/>
                            </a:cubicBezTo>
                            <a:cubicBezTo>
                              <a:pt x="1822156" y="3303923"/>
                              <a:pt x="1846230" y="3301945"/>
                              <a:pt x="1869298" y="3295654"/>
                            </a:cubicBezTo>
                            <a:cubicBezTo>
                              <a:pt x="2065611" y="3242113"/>
                              <a:pt x="1852691" y="3287720"/>
                              <a:pt x="2024043" y="3253451"/>
                            </a:cubicBezTo>
                            <a:cubicBezTo>
                              <a:pt x="2118387" y="3206278"/>
                              <a:pt x="2040811" y="3239980"/>
                              <a:pt x="2136585" y="3211248"/>
                            </a:cubicBezTo>
                            <a:cubicBezTo>
                              <a:pt x="2164992" y="3202726"/>
                              <a:pt x="2220991" y="3183112"/>
                              <a:pt x="2220991" y="3183112"/>
                            </a:cubicBezTo>
                            <a:cubicBezTo>
                              <a:pt x="2216302" y="3201869"/>
                              <a:pt x="2217648" y="3223296"/>
                              <a:pt x="2206923" y="3239383"/>
                            </a:cubicBezTo>
                            <a:cubicBezTo>
                              <a:pt x="2197545" y="3253451"/>
                              <a:pt x="2177922" y="3256956"/>
                              <a:pt x="2164720" y="3267518"/>
                            </a:cubicBezTo>
                            <a:cubicBezTo>
                              <a:pt x="2109546" y="3311658"/>
                              <a:pt x="2167675" y="3285290"/>
                              <a:pt x="2094382" y="3309722"/>
                            </a:cubicBezTo>
                            <a:cubicBezTo>
                              <a:pt x="2085003" y="3319100"/>
                              <a:pt x="2078109" y="3331926"/>
                              <a:pt x="2066246" y="3337857"/>
                            </a:cubicBezTo>
                            <a:cubicBezTo>
                              <a:pt x="2039720" y="3351120"/>
                              <a:pt x="2009975" y="3356614"/>
                              <a:pt x="1981840" y="3365992"/>
                            </a:cubicBezTo>
                            <a:cubicBezTo>
                              <a:pt x="1967772" y="3370681"/>
                              <a:pt x="1951975" y="3371835"/>
                              <a:pt x="1939637" y="3380060"/>
                            </a:cubicBezTo>
                            <a:cubicBezTo>
                              <a:pt x="1925569" y="3389438"/>
                              <a:pt x="1912556" y="3400634"/>
                              <a:pt x="1897434" y="3408195"/>
                            </a:cubicBezTo>
                            <a:cubicBezTo>
                              <a:pt x="1874947" y="3419439"/>
                              <a:pt x="1819995" y="3430321"/>
                              <a:pt x="1798960" y="3436331"/>
                            </a:cubicBezTo>
                            <a:cubicBezTo>
                              <a:pt x="1784702" y="3440405"/>
                              <a:pt x="1771143" y="3446802"/>
                              <a:pt x="1756757" y="3450398"/>
                            </a:cubicBezTo>
                            <a:cubicBezTo>
                              <a:pt x="1701899" y="3464112"/>
                              <a:pt x="1643533" y="3470593"/>
                              <a:pt x="1587945" y="3478534"/>
                            </a:cubicBezTo>
                            <a:cubicBezTo>
                              <a:pt x="1559809" y="3487912"/>
                              <a:pt x="1532620" y="3500853"/>
                              <a:pt x="1503538" y="3506669"/>
                            </a:cubicBezTo>
                            <a:cubicBezTo>
                              <a:pt x="1480092" y="3511358"/>
                              <a:pt x="1456268" y="3514446"/>
                              <a:pt x="1433200" y="3520737"/>
                            </a:cubicBezTo>
                            <a:cubicBezTo>
                              <a:pt x="1404588" y="3528540"/>
                              <a:pt x="1377566" y="3541679"/>
                              <a:pt x="1348794" y="3548872"/>
                            </a:cubicBezTo>
                            <a:cubicBezTo>
                              <a:pt x="1263754" y="3570132"/>
                              <a:pt x="1310860" y="3556827"/>
                              <a:pt x="1208117" y="3591075"/>
                            </a:cubicBezTo>
                            <a:cubicBezTo>
                              <a:pt x="1194049" y="3595764"/>
                              <a:pt x="1178252" y="3596918"/>
                              <a:pt x="1165914" y="3605143"/>
                            </a:cubicBezTo>
                            <a:lnTo>
                              <a:pt x="1123711" y="3633278"/>
                            </a:lnTo>
                            <a:cubicBezTo>
                              <a:pt x="1043076" y="3754230"/>
                              <a:pt x="1150444" y="3611892"/>
                              <a:pt x="1053372" y="3689549"/>
                            </a:cubicBezTo>
                            <a:cubicBezTo>
                              <a:pt x="1040170" y="3700111"/>
                              <a:pt x="1036240" y="3718915"/>
                              <a:pt x="1025237" y="3731752"/>
                            </a:cubicBezTo>
                            <a:cubicBezTo>
                              <a:pt x="1007974" y="3751892"/>
                              <a:pt x="983680" y="3765952"/>
                              <a:pt x="968966" y="3788023"/>
                            </a:cubicBezTo>
                            <a:cubicBezTo>
                              <a:pt x="933474" y="3841262"/>
                              <a:pt x="952786" y="3818271"/>
                              <a:pt x="912695" y="3858362"/>
                            </a:cubicBezTo>
                            <a:cubicBezTo>
                              <a:pt x="903317" y="3886497"/>
                              <a:pt x="901011" y="3918092"/>
                              <a:pt x="884560" y="3942768"/>
                            </a:cubicBezTo>
                            <a:cubicBezTo>
                              <a:pt x="875182" y="3956836"/>
                              <a:pt x="863986" y="3969849"/>
                              <a:pt x="856425" y="3984971"/>
                            </a:cubicBezTo>
                            <a:cubicBezTo>
                              <a:pt x="849793" y="3998234"/>
                              <a:pt x="849558" y="4014211"/>
                              <a:pt x="842357" y="4027174"/>
                            </a:cubicBezTo>
                            <a:cubicBezTo>
                              <a:pt x="825935" y="4056733"/>
                              <a:pt x="804843" y="4083445"/>
                              <a:pt x="786086" y="4111580"/>
                            </a:cubicBezTo>
                            <a:cubicBezTo>
                              <a:pt x="776708" y="4125648"/>
                              <a:pt x="763298" y="4137743"/>
                              <a:pt x="757951" y="4153783"/>
                            </a:cubicBezTo>
                            <a:cubicBezTo>
                              <a:pt x="739689" y="4208569"/>
                              <a:pt x="754368" y="4185500"/>
                              <a:pt x="715748" y="4224122"/>
                            </a:cubicBezTo>
                            <a:cubicBezTo>
                              <a:pt x="711059" y="4242879"/>
                              <a:pt x="712405" y="4264305"/>
                              <a:pt x="701680" y="4280392"/>
                            </a:cubicBezTo>
                            <a:cubicBezTo>
                              <a:pt x="692301" y="4294460"/>
                              <a:pt x="670611" y="4295804"/>
                              <a:pt x="659477" y="4308528"/>
                            </a:cubicBezTo>
                            <a:cubicBezTo>
                              <a:pt x="637210" y="4333976"/>
                              <a:pt x="621963" y="4364799"/>
                              <a:pt x="603206" y="4392934"/>
                            </a:cubicBezTo>
                            <a:lnTo>
                              <a:pt x="603206" y="4392934"/>
                            </a:lnTo>
                            <a:cubicBezTo>
                              <a:pt x="570877" y="4489923"/>
                              <a:pt x="596042" y="4456370"/>
                              <a:pt x="546935" y="4505475"/>
                            </a:cubicBezTo>
                            <a:cubicBezTo>
                              <a:pt x="502770" y="4637977"/>
                              <a:pt x="566523" y="4467679"/>
                              <a:pt x="504732" y="4575814"/>
                            </a:cubicBezTo>
                            <a:cubicBezTo>
                              <a:pt x="489528" y="4602421"/>
                              <a:pt x="477742" y="4664931"/>
                              <a:pt x="448462" y="4688355"/>
                            </a:cubicBezTo>
                            <a:cubicBezTo>
                              <a:pt x="436883" y="4697619"/>
                              <a:pt x="420326" y="4697734"/>
                              <a:pt x="406258" y="4702423"/>
                            </a:cubicBezTo>
                            <a:cubicBezTo>
                              <a:pt x="331232" y="4814964"/>
                              <a:pt x="429704" y="4678977"/>
                              <a:pt x="335920" y="4772762"/>
                            </a:cubicBezTo>
                            <a:cubicBezTo>
                              <a:pt x="272290" y="4836392"/>
                              <a:pt x="347741" y="4801647"/>
                              <a:pt x="265582" y="4829032"/>
                            </a:cubicBezTo>
                            <a:cubicBezTo>
                              <a:pt x="242136" y="4852478"/>
                              <a:pt x="222832" y="4880978"/>
                              <a:pt x="195243" y="4899371"/>
                            </a:cubicBezTo>
                            <a:cubicBezTo>
                              <a:pt x="181175" y="4908749"/>
                              <a:pt x="166028" y="4916682"/>
                              <a:pt x="153040" y="4927506"/>
                            </a:cubicBezTo>
                            <a:cubicBezTo>
                              <a:pt x="137756" y="4940242"/>
                              <a:pt x="127390" y="4958673"/>
                              <a:pt x="110837" y="4969709"/>
                            </a:cubicBezTo>
                            <a:cubicBezTo>
                              <a:pt x="98499" y="4977934"/>
                              <a:pt x="68634" y="4983777"/>
                              <a:pt x="68634" y="4983777"/>
                            </a:cubicBezTo>
                          </a:path>
                        </a:pathLst>
                      </a:custGeom>
                      <a:gradFill>
                        <a:gsLst>
                          <a:gs pos="35000">
                            <a:srgbClr val="346A4E"/>
                          </a:gs>
                          <a:gs pos="17999">
                            <a:srgbClr val="FEE7F2"/>
                          </a:gs>
                          <a:gs pos="36000">
                            <a:srgbClr val="FAC77D"/>
                          </a:gs>
                          <a:gs pos="61000">
                            <a:srgbClr val="FBA97D"/>
                          </a:gs>
                          <a:gs pos="82001">
                            <a:srgbClr val="FBD49C"/>
                          </a:gs>
                          <a:gs pos="100000">
                            <a:srgbClr val="FEE7F2"/>
                          </a:gs>
                        </a:gsLst>
                        <a:lin ang="5400000" scaled="0"/>
                      </a:gra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2467" name="Group 2466"/>
                      <p:cNvGrpSpPr/>
                      <p:nvPr/>
                    </p:nvGrpSpPr>
                    <p:grpSpPr>
                      <a:xfrm>
                        <a:off x="3886197" y="6858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598" name="Freeform 2597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99" name="Freeform 2598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600" name="Freeform 2599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601" name="Freeform 2600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602" name="Freeform 2601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468" name="Group 2467"/>
                      <p:cNvGrpSpPr/>
                      <p:nvPr/>
                    </p:nvGrpSpPr>
                    <p:grpSpPr>
                      <a:xfrm rot="3797720">
                        <a:off x="3575000" y="3582464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593" name="Freeform 2592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94" name="Freeform 2593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95" name="Freeform 2594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96" name="Freeform 2595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97" name="Freeform 2596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469" name="Group 2468"/>
                      <p:cNvGrpSpPr/>
                      <p:nvPr/>
                    </p:nvGrpSpPr>
                    <p:grpSpPr>
                      <a:xfrm>
                        <a:off x="4648197" y="4572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588" name="Freeform 2587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89" name="Freeform 2588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90" name="Freeform 2589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91" name="Freeform 2590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92" name="Freeform 2591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470" name="Group 2469"/>
                      <p:cNvGrpSpPr/>
                      <p:nvPr/>
                    </p:nvGrpSpPr>
                    <p:grpSpPr>
                      <a:xfrm>
                        <a:off x="3276597" y="5334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583" name="Freeform 2582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84" name="Freeform 2583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85" name="Freeform 2584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86" name="Freeform 2585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87" name="Freeform 2586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471" name="Group 2470"/>
                      <p:cNvGrpSpPr/>
                      <p:nvPr/>
                    </p:nvGrpSpPr>
                    <p:grpSpPr>
                      <a:xfrm>
                        <a:off x="3428997" y="12954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578" name="Freeform 2577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79" name="Freeform 2578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80" name="Freeform 2579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81" name="Freeform 2580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82" name="Freeform 2581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472" name="Group 2471"/>
                      <p:cNvGrpSpPr/>
                      <p:nvPr/>
                    </p:nvGrpSpPr>
                    <p:grpSpPr>
                      <a:xfrm>
                        <a:off x="2819397" y="19050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573" name="Freeform 2572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74" name="Freeform 2573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75" name="Freeform 2574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76" name="Freeform 2575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77" name="Freeform 2576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473" name="Group 2472"/>
                      <p:cNvGrpSpPr/>
                      <p:nvPr/>
                    </p:nvGrpSpPr>
                    <p:grpSpPr>
                      <a:xfrm>
                        <a:off x="3352797" y="25146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568" name="Freeform 2567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69" name="Freeform 2568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70" name="Freeform 2569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71" name="Freeform 2570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72" name="Freeform 2571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474" name="Group 2473"/>
                      <p:cNvGrpSpPr/>
                      <p:nvPr/>
                    </p:nvGrpSpPr>
                    <p:grpSpPr>
                      <a:xfrm>
                        <a:off x="3809997" y="15240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563" name="Freeform 2562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64" name="Freeform 2563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65" name="Freeform 2564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66" name="Freeform 2565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67" name="Freeform 2566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475" name="Group 2474"/>
                      <p:cNvGrpSpPr/>
                      <p:nvPr/>
                    </p:nvGrpSpPr>
                    <p:grpSpPr>
                      <a:xfrm>
                        <a:off x="2285997" y="22098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558" name="Freeform 2557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59" name="Freeform 2558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60" name="Freeform 2559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61" name="Freeform 2560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62" name="Freeform 2561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476" name="Group 2475"/>
                      <p:cNvGrpSpPr/>
                      <p:nvPr/>
                    </p:nvGrpSpPr>
                    <p:grpSpPr>
                      <a:xfrm>
                        <a:off x="1828797" y="22098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553" name="Freeform 2552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54" name="Freeform 2553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55" name="Freeform 2554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56" name="Freeform 2555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57" name="Freeform 2556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477" name="Group 2476"/>
                      <p:cNvGrpSpPr/>
                      <p:nvPr/>
                    </p:nvGrpSpPr>
                    <p:grpSpPr>
                      <a:xfrm>
                        <a:off x="1523997" y="19812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547" name="Freeform 2546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48" name="Freeform 2547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49" name="Freeform 2548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50" name="Freeform 2549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51" name="Freeform 2550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52" name="Freeform 2551"/>
                        <p:cNvSpPr/>
                        <p:nvPr/>
                      </p:nvSpPr>
                      <p:spPr>
                        <a:xfrm>
                          <a:off x="4730607" y="3217915"/>
                          <a:ext cx="552582" cy="495825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478" name="Group 2477"/>
                      <p:cNvGrpSpPr/>
                      <p:nvPr/>
                    </p:nvGrpSpPr>
                    <p:grpSpPr>
                      <a:xfrm>
                        <a:off x="2148200" y="3517290"/>
                        <a:ext cx="671200" cy="978510"/>
                        <a:chOff x="2755824" y="1459890"/>
                        <a:chExt cx="2994746" cy="2257540"/>
                      </a:xfrm>
                    </p:grpSpPr>
                    <p:sp>
                      <p:nvSpPr>
                        <p:cNvPr id="2541" name="Freeform 2540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42" name="Freeform 2541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43" name="Freeform 2542"/>
                        <p:cNvSpPr/>
                        <p:nvPr/>
                      </p:nvSpPr>
                      <p:spPr>
                        <a:xfrm>
                          <a:off x="2755824" y="1607799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44" name="Freeform 2543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45" name="Freeform 2544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46" name="Freeform 2545"/>
                        <p:cNvSpPr/>
                        <p:nvPr/>
                      </p:nvSpPr>
                      <p:spPr>
                        <a:xfrm>
                          <a:off x="4730607" y="3217915"/>
                          <a:ext cx="552582" cy="495825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479" name="Group 2478"/>
                      <p:cNvGrpSpPr/>
                      <p:nvPr/>
                    </p:nvGrpSpPr>
                    <p:grpSpPr>
                      <a:xfrm>
                        <a:off x="3124197" y="32766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535" name="Freeform 2534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36" name="Freeform 2535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37" name="Freeform 2536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38" name="Freeform 2537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39" name="Freeform 2538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40" name="Freeform 2539"/>
                        <p:cNvSpPr/>
                        <p:nvPr/>
                      </p:nvSpPr>
                      <p:spPr>
                        <a:xfrm>
                          <a:off x="4730607" y="3217915"/>
                          <a:ext cx="552582" cy="495825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480" name="Group 2479"/>
                      <p:cNvGrpSpPr/>
                      <p:nvPr/>
                    </p:nvGrpSpPr>
                    <p:grpSpPr>
                      <a:xfrm rot="2546534">
                        <a:off x="2320530" y="4100825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530" name="Freeform 2529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31" name="Freeform 2530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32" name="Freeform 2531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33" name="Freeform 2532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34" name="Freeform 2533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481" name="Group 2480"/>
                      <p:cNvGrpSpPr/>
                      <p:nvPr/>
                    </p:nvGrpSpPr>
                    <p:grpSpPr>
                      <a:xfrm rot="19773296">
                        <a:off x="1664188" y="36576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525" name="Freeform 2524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26" name="Freeform 2525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27" name="Freeform 2526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28" name="Freeform 2527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29" name="Freeform 2528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482" name="Group 2481"/>
                      <p:cNvGrpSpPr/>
                      <p:nvPr/>
                    </p:nvGrpSpPr>
                    <p:grpSpPr>
                      <a:xfrm rot="19997484">
                        <a:off x="1414707" y="4393944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520" name="Freeform 2519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21" name="Freeform 2520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22" name="Freeform 2521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23" name="Freeform 2522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24" name="Freeform 2523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483" name="Group 2482"/>
                      <p:cNvGrpSpPr/>
                      <p:nvPr/>
                    </p:nvGrpSpPr>
                    <p:grpSpPr>
                      <a:xfrm>
                        <a:off x="3276597" y="9144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514" name="Freeform 2513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15" name="Freeform 2514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16" name="Freeform 2515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17" name="Freeform 2516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18" name="Freeform 2517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19" name="Freeform 2518"/>
                        <p:cNvSpPr/>
                        <p:nvPr/>
                      </p:nvSpPr>
                      <p:spPr>
                        <a:xfrm>
                          <a:off x="4730607" y="3217915"/>
                          <a:ext cx="552582" cy="495825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484" name="Group 2483"/>
                      <p:cNvGrpSpPr/>
                      <p:nvPr/>
                    </p:nvGrpSpPr>
                    <p:grpSpPr>
                      <a:xfrm>
                        <a:off x="4343397" y="5334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509" name="Freeform 2508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10" name="Freeform 2509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11" name="Freeform 2510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12" name="Freeform 2511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13" name="Freeform 2512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485" name="Group 2484"/>
                      <p:cNvGrpSpPr/>
                      <p:nvPr/>
                    </p:nvGrpSpPr>
                    <p:grpSpPr>
                      <a:xfrm rot="14746900">
                        <a:off x="1593629" y="2969537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504" name="Freeform 2503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05" name="Freeform 2504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06" name="Freeform 2505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07" name="Freeform 2506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08" name="Freeform 2507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486" name="Group 2485"/>
                      <p:cNvGrpSpPr/>
                      <p:nvPr/>
                    </p:nvGrpSpPr>
                    <p:grpSpPr>
                      <a:xfrm rot="2421447">
                        <a:off x="2091216" y="4527397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499" name="Freeform 2498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00" name="Freeform 2499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01" name="Freeform 2500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02" name="Freeform 2501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503" name="Freeform 2502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487" name="Group 2486"/>
                      <p:cNvGrpSpPr/>
                      <p:nvPr/>
                    </p:nvGrpSpPr>
                    <p:grpSpPr>
                      <a:xfrm>
                        <a:off x="2895597" y="32766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494" name="Freeform 2493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95" name="Freeform 2494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96" name="Freeform 2495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97" name="Freeform 2496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98" name="Freeform 2497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488" name="Group 2487"/>
                      <p:cNvGrpSpPr/>
                      <p:nvPr/>
                    </p:nvGrpSpPr>
                    <p:grpSpPr>
                      <a:xfrm>
                        <a:off x="3276597" y="16002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489" name="Freeform 2488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90" name="Freeform 2489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91" name="Freeform 2490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92" name="Freeform 2491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93" name="Freeform 2492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2321" name="Group 2320"/>
                    <p:cNvGrpSpPr/>
                    <p:nvPr/>
                  </p:nvGrpSpPr>
                  <p:grpSpPr>
                    <a:xfrm>
                      <a:off x="1295401" y="1524000"/>
                      <a:ext cx="2133599" cy="4514558"/>
                      <a:chOff x="1310000" y="457200"/>
                      <a:chExt cx="3795396" cy="5352757"/>
                    </a:xfrm>
                  </p:grpSpPr>
                  <p:grpSp>
                    <p:nvGrpSpPr>
                      <p:cNvPr id="2322" name="Group 2321"/>
                      <p:cNvGrpSpPr/>
                      <p:nvPr/>
                    </p:nvGrpSpPr>
                    <p:grpSpPr>
                      <a:xfrm>
                        <a:off x="3809996" y="24384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460" name="Freeform 2459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61" name="Freeform 2460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62" name="Freeform 2461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63" name="Freeform 2462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64" name="Freeform 2463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sp>
                    <p:nvSpPr>
                      <p:cNvPr id="2323" name="Freeform 2322"/>
                      <p:cNvSpPr/>
                      <p:nvPr/>
                    </p:nvSpPr>
                    <p:spPr>
                      <a:xfrm>
                        <a:off x="1310000" y="826180"/>
                        <a:ext cx="3501151" cy="4983777"/>
                      </a:xfrm>
                      <a:custGeom>
                        <a:avLst/>
                        <a:gdLst>
                          <a:gd name="connsiteX0" fmla="*/ 26431 w 3501151"/>
                          <a:gd name="connsiteY0" fmla="*/ 4632085 h 4983777"/>
                          <a:gd name="connsiteX1" fmla="*/ 124905 w 3501151"/>
                          <a:gd name="connsiteY1" fmla="*/ 4589882 h 4983777"/>
                          <a:gd name="connsiteX2" fmla="*/ 209311 w 3501151"/>
                          <a:gd name="connsiteY2" fmla="*/ 4561746 h 4983777"/>
                          <a:gd name="connsiteX3" fmla="*/ 251514 w 3501151"/>
                          <a:gd name="connsiteY3" fmla="*/ 4547678 h 4983777"/>
                          <a:gd name="connsiteX4" fmla="*/ 335920 w 3501151"/>
                          <a:gd name="connsiteY4" fmla="*/ 4463272 h 4983777"/>
                          <a:gd name="connsiteX5" fmla="*/ 378123 w 3501151"/>
                          <a:gd name="connsiteY5" fmla="*/ 4421069 h 4983777"/>
                          <a:gd name="connsiteX6" fmla="*/ 420326 w 3501151"/>
                          <a:gd name="connsiteY6" fmla="*/ 4407002 h 4983777"/>
                          <a:gd name="connsiteX7" fmla="*/ 434394 w 3501151"/>
                          <a:gd name="connsiteY7" fmla="*/ 4364798 h 4983777"/>
                          <a:gd name="connsiteX8" fmla="*/ 518800 w 3501151"/>
                          <a:gd name="connsiteY8" fmla="*/ 4308528 h 4983777"/>
                          <a:gd name="connsiteX9" fmla="*/ 546935 w 3501151"/>
                          <a:gd name="connsiteY9" fmla="*/ 4266325 h 4983777"/>
                          <a:gd name="connsiteX10" fmla="*/ 575071 w 3501151"/>
                          <a:gd name="connsiteY10" fmla="*/ 4238189 h 4983777"/>
                          <a:gd name="connsiteX11" fmla="*/ 589138 w 3501151"/>
                          <a:gd name="connsiteY11" fmla="*/ 4125648 h 4983777"/>
                          <a:gd name="connsiteX12" fmla="*/ 617274 w 3501151"/>
                          <a:gd name="connsiteY12" fmla="*/ 4041242 h 4983777"/>
                          <a:gd name="connsiteX13" fmla="*/ 631342 w 3501151"/>
                          <a:gd name="connsiteY13" fmla="*/ 3703617 h 4983777"/>
                          <a:gd name="connsiteX14" fmla="*/ 645409 w 3501151"/>
                          <a:gd name="connsiteY14" fmla="*/ 3619211 h 4983777"/>
                          <a:gd name="connsiteX15" fmla="*/ 659477 w 3501151"/>
                          <a:gd name="connsiteY15" fmla="*/ 3492602 h 4983777"/>
                          <a:gd name="connsiteX16" fmla="*/ 687612 w 3501151"/>
                          <a:gd name="connsiteY16" fmla="*/ 3394128 h 4983777"/>
                          <a:gd name="connsiteX17" fmla="*/ 701680 w 3501151"/>
                          <a:gd name="connsiteY17" fmla="*/ 4013106 h 4983777"/>
                          <a:gd name="connsiteX18" fmla="*/ 757951 w 3501151"/>
                          <a:gd name="connsiteY18" fmla="*/ 3984971 h 4983777"/>
                          <a:gd name="connsiteX19" fmla="*/ 800154 w 3501151"/>
                          <a:gd name="connsiteY19" fmla="*/ 3900565 h 4983777"/>
                          <a:gd name="connsiteX20" fmla="*/ 856425 w 3501151"/>
                          <a:gd name="connsiteY20" fmla="*/ 3830226 h 4983777"/>
                          <a:gd name="connsiteX21" fmla="*/ 870492 w 3501151"/>
                          <a:gd name="connsiteY21" fmla="*/ 3788023 h 4983777"/>
                          <a:gd name="connsiteX22" fmla="*/ 898628 w 3501151"/>
                          <a:gd name="connsiteY22" fmla="*/ 3759888 h 4983777"/>
                          <a:gd name="connsiteX23" fmla="*/ 926763 w 3501151"/>
                          <a:gd name="connsiteY23" fmla="*/ 3675482 h 4983777"/>
                          <a:gd name="connsiteX24" fmla="*/ 983034 w 3501151"/>
                          <a:gd name="connsiteY24" fmla="*/ 3591075 h 4983777"/>
                          <a:gd name="connsiteX25" fmla="*/ 997102 w 3501151"/>
                          <a:gd name="connsiteY25" fmla="*/ 3548872 h 4983777"/>
                          <a:gd name="connsiteX26" fmla="*/ 1053372 w 3501151"/>
                          <a:gd name="connsiteY26" fmla="*/ 3464466 h 4983777"/>
                          <a:gd name="connsiteX27" fmla="*/ 1081508 w 3501151"/>
                          <a:gd name="connsiteY27" fmla="*/ 3422263 h 4983777"/>
                          <a:gd name="connsiteX28" fmla="*/ 1109643 w 3501151"/>
                          <a:gd name="connsiteY28" fmla="*/ 3323789 h 4983777"/>
                          <a:gd name="connsiteX29" fmla="*/ 1151846 w 3501151"/>
                          <a:gd name="connsiteY29" fmla="*/ 3197180 h 4983777"/>
                          <a:gd name="connsiteX30" fmla="*/ 1165914 w 3501151"/>
                          <a:gd name="connsiteY30" fmla="*/ 3154977 h 4983777"/>
                          <a:gd name="connsiteX31" fmla="*/ 1179982 w 3501151"/>
                          <a:gd name="connsiteY31" fmla="*/ 3112774 h 4983777"/>
                          <a:gd name="connsiteX32" fmla="*/ 1165914 w 3501151"/>
                          <a:gd name="connsiteY32" fmla="*/ 2915826 h 4983777"/>
                          <a:gd name="connsiteX33" fmla="*/ 1137778 w 3501151"/>
                          <a:gd name="connsiteY33" fmla="*/ 2873623 h 4983777"/>
                          <a:gd name="connsiteX34" fmla="*/ 1095575 w 3501151"/>
                          <a:gd name="connsiteY34" fmla="*/ 2789217 h 4983777"/>
                          <a:gd name="connsiteX35" fmla="*/ 1081508 w 3501151"/>
                          <a:gd name="connsiteY35" fmla="*/ 2747014 h 4983777"/>
                          <a:gd name="connsiteX36" fmla="*/ 1011169 w 3501151"/>
                          <a:gd name="connsiteY36" fmla="*/ 2690743 h 4983777"/>
                          <a:gd name="connsiteX37" fmla="*/ 968966 w 3501151"/>
                          <a:gd name="connsiteY37" fmla="*/ 2648540 h 4983777"/>
                          <a:gd name="connsiteX38" fmla="*/ 940831 w 3501151"/>
                          <a:gd name="connsiteY38" fmla="*/ 2606337 h 4983777"/>
                          <a:gd name="connsiteX39" fmla="*/ 884560 w 3501151"/>
                          <a:gd name="connsiteY39" fmla="*/ 2578202 h 4983777"/>
                          <a:gd name="connsiteX40" fmla="*/ 842357 w 3501151"/>
                          <a:gd name="connsiteY40" fmla="*/ 2564134 h 4983777"/>
                          <a:gd name="connsiteX41" fmla="*/ 729815 w 3501151"/>
                          <a:gd name="connsiteY41" fmla="*/ 2507863 h 4983777"/>
                          <a:gd name="connsiteX42" fmla="*/ 645409 w 3501151"/>
                          <a:gd name="connsiteY42" fmla="*/ 2451592 h 4983777"/>
                          <a:gd name="connsiteX43" fmla="*/ 575071 w 3501151"/>
                          <a:gd name="connsiteY43" fmla="*/ 2367186 h 4983777"/>
                          <a:gd name="connsiteX44" fmla="*/ 546935 w 3501151"/>
                          <a:gd name="connsiteY44" fmla="*/ 2339051 h 4983777"/>
                          <a:gd name="connsiteX45" fmla="*/ 490665 w 3501151"/>
                          <a:gd name="connsiteY45" fmla="*/ 2324983 h 4983777"/>
                          <a:gd name="connsiteX46" fmla="*/ 462529 w 3501151"/>
                          <a:gd name="connsiteY46" fmla="*/ 2296848 h 4983777"/>
                          <a:gd name="connsiteX47" fmla="*/ 335920 w 3501151"/>
                          <a:gd name="connsiteY47" fmla="*/ 2184306 h 4983777"/>
                          <a:gd name="connsiteX48" fmla="*/ 279649 w 3501151"/>
                          <a:gd name="connsiteY48" fmla="*/ 2099900 h 4983777"/>
                          <a:gd name="connsiteX49" fmla="*/ 195243 w 3501151"/>
                          <a:gd name="connsiteY49" fmla="*/ 2015494 h 4983777"/>
                          <a:gd name="connsiteX50" fmla="*/ 138972 w 3501151"/>
                          <a:gd name="connsiteY50" fmla="*/ 1931088 h 4983777"/>
                          <a:gd name="connsiteX51" fmla="*/ 124905 w 3501151"/>
                          <a:gd name="connsiteY51" fmla="*/ 1888885 h 4983777"/>
                          <a:gd name="connsiteX52" fmla="*/ 237446 w 3501151"/>
                          <a:gd name="connsiteY52" fmla="*/ 1973291 h 4983777"/>
                          <a:gd name="connsiteX53" fmla="*/ 265582 w 3501151"/>
                          <a:gd name="connsiteY53" fmla="*/ 2015494 h 4983777"/>
                          <a:gd name="connsiteX54" fmla="*/ 307785 w 3501151"/>
                          <a:gd name="connsiteY54" fmla="*/ 2043629 h 4983777"/>
                          <a:gd name="connsiteX55" fmla="*/ 335920 w 3501151"/>
                          <a:gd name="connsiteY55" fmla="*/ 2071765 h 4983777"/>
                          <a:gd name="connsiteX56" fmla="*/ 378123 w 3501151"/>
                          <a:gd name="connsiteY56" fmla="*/ 2085832 h 4983777"/>
                          <a:gd name="connsiteX57" fmla="*/ 518800 w 3501151"/>
                          <a:gd name="connsiteY57" fmla="*/ 2170238 h 4983777"/>
                          <a:gd name="connsiteX58" fmla="*/ 603206 w 3501151"/>
                          <a:gd name="connsiteY58" fmla="*/ 2254645 h 4983777"/>
                          <a:gd name="connsiteX59" fmla="*/ 645409 w 3501151"/>
                          <a:gd name="connsiteY59" fmla="*/ 2296848 h 4983777"/>
                          <a:gd name="connsiteX60" fmla="*/ 743883 w 3501151"/>
                          <a:gd name="connsiteY60" fmla="*/ 2353118 h 4983777"/>
                          <a:gd name="connsiteX61" fmla="*/ 842357 w 3501151"/>
                          <a:gd name="connsiteY61" fmla="*/ 2479728 h 4983777"/>
                          <a:gd name="connsiteX62" fmla="*/ 926763 w 3501151"/>
                          <a:gd name="connsiteY62" fmla="*/ 2507863 h 4983777"/>
                          <a:gd name="connsiteX63" fmla="*/ 954898 w 3501151"/>
                          <a:gd name="connsiteY63" fmla="*/ 2465660 h 4983777"/>
                          <a:gd name="connsiteX64" fmla="*/ 954898 w 3501151"/>
                          <a:gd name="connsiteY64" fmla="*/ 2156171 h 4983777"/>
                          <a:gd name="connsiteX65" fmla="*/ 940831 w 3501151"/>
                          <a:gd name="connsiteY65" fmla="*/ 2099900 h 4983777"/>
                          <a:gd name="connsiteX66" fmla="*/ 870492 w 3501151"/>
                          <a:gd name="connsiteY66" fmla="*/ 1973291 h 4983777"/>
                          <a:gd name="connsiteX67" fmla="*/ 856425 w 3501151"/>
                          <a:gd name="connsiteY67" fmla="*/ 1762275 h 4983777"/>
                          <a:gd name="connsiteX68" fmla="*/ 884560 w 3501151"/>
                          <a:gd name="connsiteY68" fmla="*/ 1804478 h 4983777"/>
                          <a:gd name="connsiteX69" fmla="*/ 898628 w 3501151"/>
                          <a:gd name="connsiteY69" fmla="*/ 1846682 h 4983777"/>
                          <a:gd name="connsiteX70" fmla="*/ 926763 w 3501151"/>
                          <a:gd name="connsiteY70" fmla="*/ 1888885 h 4983777"/>
                          <a:gd name="connsiteX71" fmla="*/ 954898 w 3501151"/>
                          <a:gd name="connsiteY71" fmla="*/ 1987358 h 4983777"/>
                          <a:gd name="connsiteX72" fmla="*/ 983034 w 3501151"/>
                          <a:gd name="connsiteY72" fmla="*/ 2071765 h 4983777"/>
                          <a:gd name="connsiteX73" fmla="*/ 997102 w 3501151"/>
                          <a:gd name="connsiteY73" fmla="*/ 2128035 h 4983777"/>
                          <a:gd name="connsiteX74" fmla="*/ 1025237 w 3501151"/>
                          <a:gd name="connsiteY74" fmla="*/ 2212442 h 4983777"/>
                          <a:gd name="connsiteX75" fmla="*/ 1067440 w 3501151"/>
                          <a:gd name="connsiteY75" fmla="*/ 2296848 h 4983777"/>
                          <a:gd name="connsiteX76" fmla="*/ 1095575 w 3501151"/>
                          <a:gd name="connsiteY76" fmla="*/ 2339051 h 4983777"/>
                          <a:gd name="connsiteX77" fmla="*/ 1123711 w 3501151"/>
                          <a:gd name="connsiteY77" fmla="*/ 2451592 h 4983777"/>
                          <a:gd name="connsiteX78" fmla="*/ 1095575 w 3501151"/>
                          <a:gd name="connsiteY78" fmla="*/ 2535998 h 4983777"/>
                          <a:gd name="connsiteX79" fmla="*/ 1123711 w 3501151"/>
                          <a:gd name="connsiteY79" fmla="*/ 2662608 h 4983777"/>
                          <a:gd name="connsiteX80" fmla="*/ 1179982 w 3501151"/>
                          <a:gd name="connsiteY80" fmla="*/ 2747014 h 4983777"/>
                          <a:gd name="connsiteX81" fmla="*/ 1222185 w 3501151"/>
                          <a:gd name="connsiteY81" fmla="*/ 2761082 h 4983777"/>
                          <a:gd name="connsiteX82" fmla="*/ 1236252 w 3501151"/>
                          <a:gd name="connsiteY82" fmla="*/ 2803285 h 4983777"/>
                          <a:gd name="connsiteX83" fmla="*/ 1320658 w 3501151"/>
                          <a:gd name="connsiteY83" fmla="*/ 2775149 h 4983777"/>
                          <a:gd name="connsiteX84" fmla="*/ 1334726 w 3501151"/>
                          <a:gd name="connsiteY84" fmla="*/ 2732946 h 4983777"/>
                          <a:gd name="connsiteX85" fmla="*/ 1390997 w 3501151"/>
                          <a:gd name="connsiteY85" fmla="*/ 2648540 h 4983777"/>
                          <a:gd name="connsiteX86" fmla="*/ 1419132 w 3501151"/>
                          <a:gd name="connsiteY86" fmla="*/ 2606337 h 4983777"/>
                          <a:gd name="connsiteX87" fmla="*/ 1447268 w 3501151"/>
                          <a:gd name="connsiteY87" fmla="*/ 2550066 h 4983777"/>
                          <a:gd name="connsiteX88" fmla="*/ 1461335 w 3501151"/>
                          <a:gd name="connsiteY88" fmla="*/ 2507863 h 4983777"/>
                          <a:gd name="connsiteX89" fmla="*/ 1489471 w 3501151"/>
                          <a:gd name="connsiteY89" fmla="*/ 2479728 h 4983777"/>
                          <a:gd name="connsiteX90" fmla="*/ 1545742 w 3501151"/>
                          <a:gd name="connsiteY90" fmla="*/ 2395322 h 4983777"/>
                          <a:gd name="connsiteX91" fmla="*/ 1573877 w 3501151"/>
                          <a:gd name="connsiteY91" fmla="*/ 2310915 h 4983777"/>
                          <a:gd name="connsiteX92" fmla="*/ 1587945 w 3501151"/>
                          <a:gd name="connsiteY92" fmla="*/ 2268712 h 4983777"/>
                          <a:gd name="connsiteX93" fmla="*/ 1545742 w 3501151"/>
                          <a:gd name="connsiteY93" fmla="*/ 2085832 h 4983777"/>
                          <a:gd name="connsiteX94" fmla="*/ 1517606 w 3501151"/>
                          <a:gd name="connsiteY94" fmla="*/ 2057697 h 4983777"/>
                          <a:gd name="connsiteX95" fmla="*/ 1503538 w 3501151"/>
                          <a:gd name="connsiteY95" fmla="*/ 2015494 h 4983777"/>
                          <a:gd name="connsiteX96" fmla="*/ 1531674 w 3501151"/>
                          <a:gd name="connsiteY96" fmla="*/ 1607531 h 4983777"/>
                          <a:gd name="connsiteX97" fmla="*/ 1545742 w 3501151"/>
                          <a:gd name="connsiteY97" fmla="*/ 1537192 h 4983777"/>
                          <a:gd name="connsiteX98" fmla="*/ 1573877 w 3501151"/>
                          <a:gd name="connsiteY98" fmla="*/ 1452786 h 4983777"/>
                          <a:gd name="connsiteX99" fmla="*/ 1658283 w 3501151"/>
                          <a:gd name="connsiteY99" fmla="*/ 1368380 h 4983777"/>
                          <a:gd name="connsiteX100" fmla="*/ 1700486 w 3501151"/>
                          <a:gd name="connsiteY100" fmla="*/ 1326177 h 4983777"/>
                          <a:gd name="connsiteX101" fmla="*/ 1742689 w 3501151"/>
                          <a:gd name="connsiteY101" fmla="*/ 1298042 h 4983777"/>
                          <a:gd name="connsiteX102" fmla="*/ 1770825 w 3501151"/>
                          <a:gd name="connsiteY102" fmla="*/ 1269906 h 4983777"/>
                          <a:gd name="connsiteX103" fmla="*/ 1728622 w 3501151"/>
                          <a:gd name="connsiteY103" fmla="*/ 1298042 h 4983777"/>
                          <a:gd name="connsiteX104" fmla="*/ 1672351 w 3501151"/>
                          <a:gd name="connsiteY104" fmla="*/ 1424651 h 4983777"/>
                          <a:gd name="connsiteX105" fmla="*/ 1658283 w 3501151"/>
                          <a:gd name="connsiteY105" fmla="*/ 1466854 h 4983777"/>
                          <a:gd name="connsiteX106" fmla="*/ 1644215 w 3501151"/>
                          <a:gd name="connsiteY106" fmla="*/ 1509057 h 4983777"/>
                          <a:gd name="connsiteX107" fmla="*/ 1630148 w 3501151"/>
                          <a:gd name="connsiteY107" fmla="*/ 1607531 h 4983777"/>
                          <a:gd name="connsiteX108" fmla="*/ 1616080 w 3501151"/>
                          <a:gd name="connsiteY108" fmla="*/ 1691937 h 4983777"/>
                          <a:gd name="connsiteX109" fmla="*/ 1587945 w 3501151"/>
                          <a:gd name="connsiteY109" fmla="*/ 1987358 h 4983777"/>
                          <a:gd name="connsiteX110" fmla="*/ 1602012 w 3501151"/>
                          <a:gd name="connsiteY110" fmla="*/ 2156171 h 4983777"/>
                          <a:gd name="connsiteX111" fmla="*/ 1630148 w 3501151"/>
                          <a:gd name="connsiteY111" fmla="*/ 2184306 h 4983777"/>
                          <a:gd name="connsiteX112" fmla="*/ 1700486 w 3501151"/>
                          <a:gd name="connsiteY112" fmla="*/ 2170238 h 4983777"/>
                          <a:gd name="connsiteX113" fmla="*/ 1728622 w 3501151"/>
                          <a:gd name="connsiteY113" fmla="*/ 2142103 h 4983777"/>
                          <a:gd name="connsiteX114" fmla="*/ 1784892 w 3501151"/>
                          <a:gd name="connsiteY114" fmla="*/ 2057697 h 4983777"/>
                          <a:gd name="connsiteX115" fmla="*/ 1798960 w 3501151"/>
                          <a:gd name="connsiteY115" fmla="*/ 2001426 h 4983777"/>
                          <a:gd name="connsiteX116" fmla="*/ 1855231 w 3501151"/>
                          <a:gd name="connsiteY116" fmla="*/ 1917020 h 4983777"/>
                          <a:gd name="connsiteX117" fmla="*/ 1911502 w 3501151"/>
                          <a:gd name="connsiteY117" fmla="*/ 1846682 h 4983777"/>
                          <a:gd name="connsiteX118" fmla="*/ 1953705 w 3501151"/>
                          <a:gd name="connsiteY118" fmla="*/ 1748208 h 4983777"/>
                          <a:gd name="connsiteX119" fmla="*/ 1995908 w 3501151"/>
                          <a:gd name="connsiteY119" fmla="*/ 1649734 h 4983777"/>
                          <a:gd name="connsiteX120" fmla="*/ 2009975 w 3501151"/>
                          <a:gd name="connsiteY120" fmla="*/ 1607531 h 4983777"/>
                          <a:gd name="connsiteX121" fmla="*/ 2038111 w 3501151"/>
                          <a:gd name="connsiteY121" fmla="*/ 1565328 h 4983777"/>
                          <a:gd name="connsiteX122" fmla="*/ 2094382 w 3501151"/>
                          <a:gd name="connsiteY122" fmla="*/ 1438718 h 4983777"/>
                          <a:gd name="connsiteX123" fmla="*/ 2122517 w 3501151"/>
                          <a:gd name="connsiteY123" fmla="*/ 1354312 h 4983777"/>
                          <a:gd name="connsiteX124" fmla="*/ 2108449 w 3501151"/>
                          <a:gd name="connsiteY124" fmla="*/ 1269906 h 4983777"/>
                          <a:gd name="connsiteX125" fmla="*/ 2052178 w 3501151"/>
                          <a:gd name="connsiteY125" fmla="*/ 1185500 h 4983777"/>
                          <a:gd name="connsiteX126" fmla="*/ 2024043 w 3501151"/>
                          <a:gd name="connsiteY126" fmla="*/ 1143297 h 4983777"/>
                          <a:gd name="connsiteX127" fmla="*/ 1995908 w 3501151"/>
                          <a:gd name="connsiteY127" fmla="*/ 1101094 h 4983777"/>
                          <a:gd name="connsiteX128" fmla="*/ 1953705 w 3501151"/>
                          <a:gd name="connsiteY128" fmla="*/ 1016688 h 4983777"/>
                          <a:gd name="connsiteX129" fmla="*/ 1925569 w 3501151"/>
                          <a:gd name="connsiteY129" fmla="*/ 918214 h 4983777"/>
                          <a:gd name="connsiteX130" fmla="*/ 1939637 w 3501151"/>
                          <a:gd name="connsiteY130" fmla="*/ 664995 h 4983777"/>
                          <a:gd name="connsiteX131" fmla="*/ 1953705 w 3501151"/>
                          <a:gd name="connsiteY131" fmla="*/ 594657 h 4983777"/>
                          <a:gd name="connsiteX132" fmla="*/ 1967772 w 3501151"/>
                          <a:gd name="connsiteY132" fmla="*/ 510251 h 4983777"/>
                          <a:gd name="connsiteX133" fmla="*/ 1995908 w 3501151"/>
                          <a:gd name="connsiteY133" fmla="*/ 425845 h 4983777"/>
                          <a:gd name="connsiteX134" fmla="*/ 2009975 w 3501151"/>
                          <a:gd name="connsiteY134" fmla="*/ 383642 h 4983777"/>
                          <a:gd name="connsiteX135" fmla="*/ 2052178 w 3501151"/>
                          <a:gd name="connsiteY135" fmla="*/ 271100 h 4983777"/>
                          <a:gd name="connsiteX136" fmla="*/ 2066246 w 3501151"/>
                          <a:gd name="connsiteY136" fmla="*/ 228897 h 4983777"/>
                          <a:gd name="connsiteX137" fmla="*/ 2094382 w 3501151"/>
                          <a:gd name="connsiteY137" fmla="*/ 186694 h 4983777"/>
                          <a:gd name="connsiteX138" fmla="*/ 2136585 w 3501151"/>
                          <a:gd name="connsiteY138" fmla="*/ 102288 h 4983777"/>
                          <a:gd name="connsiteX139" fmla="*/ 2150652 w 3501151"/>
                          <a:gd name="connsiteY139" fmla="*/ 60085 h 4983777"/>
                          <a:gd name="connsiteX140" fmla="*/ 2178788 w 3501151"/>
                          <a:gd name="connsiteY140" fmla="*/ 17882 h 4983777"/>
                          <a:gd name="connsiteX141" fmla="*/ 2136585 w 3501151"/>
                          <a:gd name="connsiteY141" fmla="*/ 60085 h 4983777"/>
                          <a:gd name="connsiteX142" fmla="*/ 2108449 w 3501151"/>
                          <a:gd name="connsiteY142" fmla="*/ 510251 h 4983777"/>
                          <a:gd name="connsiteX143" fmla="*/ 2052178 w 3501151"/>
                          <a:gd name="connsiteY143" fmla="*/ 636860 h 4983777"/>
                          <a:gd name="connsiteX144" fmla="*/ 2024043 w 3501151"/>
                          <a:gd name="connsiteY144" fmla="*/ 721266 h 4983777"/>
                          <a:gd name="connsiteX145" fmla="*/ 2009975 w 3501151"/>
                          <a:gd name="connsiteY145" fmla="*/ 763469 h 4983777"/>
                          <a:gd name="connsiteX146" fmla="*/ 2052178 w 3501151"/>
                          <a:gd name="connsiteY146" fmla="*/ 974485 h 4983777"/>
                          <a:gd name="connsiteX147" fmla="*/ 2122517 w 3501151"/>
                          <a:gd name="connsiteY147" fmla="*/ 1044823 h 4983777"/>
                          <a:gd name="connsiteX148" fmla="*/ 2178788 w 3501151"/>
                          <a:gd name="connsiteY148" fmla="*/ 1129229 h 4983777"/>
                          <a:gd name="connsiteX149" fmla="*/ 2235058 w 3501151"/>
                          <a:gd name="connsiteY149" fmla="*/ 1227703 h 4983777"/>
                          <a:gd name="connsiteX150" fmla="*/ 2277262 w 3501151"/>
                          <a:gd name="connsiteY150" fmla="*/ 1213635 h 4983777"/>
                          <a:gd name="connsiteX151" fmla="*/ 2305397 w 3501151"/>
                          <a:gd name="connsiteY151" fmla="*/ 1171432 h 4983777"/>
                          <a:gd name="connsiteX152" fmla="*/ 2347600 w 3501151"/>
                          <a:gd name="connsiteY152" fmla="*/ 1087026 h 4983777"/>
                          <a:gd name="connsiteX153" fmla="*/ 2432006 w 3501151"/>
                          <a:gd name="connsiteY153" fmla="*/ 1002620 h 4983777"/>
                          <a:gd name="connsiteX154" fmla="*/ 2460142 w 3501151"/>
                          <a:gd name="connsiteY154" fmla="*/ 974485 h 4983777"/>
                          <a:gd name="connsiteX155" fmla="*/ 2516412 w 3501151"/>
                          <a:gd name="connsiteY155" fmla="*/ 890078 h 4983777"/>
                          <a:gd name="connsiteX156" fmla="*/ 2628954 w 3501151"/>
                          <a:gd name="connsiteY156" fmla="*/ 791605 h 4983777"/>
                          <a:gd name="connsiteX157" fmla="*/ 2685225 w 3501151"/>
                          <a:gd name="connsiteY157" fmla="*/ 735334 h 4983777"/>
                          <a:gd name="connsiteX158" fmla="*/ 2797766 w 3501151"/>
                          <a:gd name="connsiteY158" fmla="*/ 650928 h 4983777"/>
                          <a:gd name="connsiteX159" fmla="*/ 2896240 w 3501151"/>
                          <a:gd name="connsiteY159" fmla="*/ 608725 h 4983777"/>
                          <a:gd name="connsiteX160" fmla="*/ 3022849 w 3501151"/>
                          <a:gd name="connsiteY160" fmla="*/ 566522 h 4983777"/>
                          <a:gd name="connsiteX161" fmla="*/ 3065052 w 3501151"/>
                          <a:gd name="connsiteY161" fmla="*/ 552454 h 4983777"/>
                          <a:gd name="connsiteX162" fmla="*/ 3501151 w 3501151"/>
                          <a:gd name="connsiteY162" fmla="*/ 580589 h 4983777"/>
                          <a:gd name="connsiteX163" fmla="*/ 3473015 w 3501151"/>
                          <a:gd name="connsiteY163" fmla="*/ 608725 h 4983777"/>
                          <a:gd name="connsiteX164" fmla="*/ 3360474 w 3501151"/>
                          <a:gd name="connsiteY164" fmla="*/ 594657 h 4983777"/>
                          <a:gd name="connsiteX165" fmla="*/ 3191662 w 3501151"/>
                          <a:gd name="connsiteY165" fmla="*/ 608725 h 4983777"/>
                          <a:gd name="connsiteX166" fmla="*/ 3065052 w 3501151"/>
                          <a:gd name="connsiteY166" fmla="*/ 650928 h 4983777"/>
                          <a:gd name="connsiteX167" fmla="*/ 3022849 w 3501151"/>
                          <a:gd name="connsiteY167" fmla="*/ 664995 h 4983777"/>
                          <a:gd name="connsiteX168" fmla="*/ 2994714 w 3501151"/>
                          <a:gd name="connsiteY168" fmla="*/ 693131 h 4983777"/>
                          <a:gd name="connsiteX169" fmla="*/ 2882172 w 3501151"/>
                          <a:gd name="connsiteY169" fmla="*/ 721266 h 4983777"/>
                          <a:gd name="connsiteX170" fmla="*/ 2797766 w 3501151"/>
                          <a:gd name="connsiteY170" fmla="*/ 749402 h 4983777"/>
                          <a:gd name="connsiteX171" fmla="*/ 2755563 w 3501151"/>
                          <a:gd name="connsiteY171" fmla="*/ 763469 h 4983777"/>
                          <a:gd name="connsiteX172" fmla="*/ 2628954 w 3501151"/>
                          <a:gd name="connsiteY172" fmla="*/ 833808 h 4983777"/>
                          <a:gd name="connsiteX173" fmla="*/ 2600818 w 3501151"/>
                          <a:gd name="connsiteY173" fmla="*/ 876011 h 4983777"/>
                          <a:gd name="connsiteX174" fmla="*/ 2530480 w 3501151"/>
                          <a:gd name="connsiteY174" fmla="*/ 932282 h 4983777"/>
                          <a:gd name="connsiteX175" fmla="*/ 2502345 w 3501151"/>
                          <a:gd name="connsiteY175" fmla="*/ 974485 h 4983777"/>
                          <a:gd name="connsiteX176" fmla="*/ 2474209 w 3501151"/>
                          <a:gd name="connsiteY176" fmla="*/ 1002620 h 4983777"/>
                          <a:gd name="connsiteX177" fmla="*/ 2446074 w 3501151"/>
                          <a:gd name="connsiteY177" fmla="*/ 1044823 h 4983777"/>
                          <a:gd name="connsiteX178" fmla="*/ 2389803 w 3501151"/>
                          <a:gd name="connsiteY178" fmla="*/ 1101094 h 4983777"/>
                          <a:gd name="connsiteX179" fmla="*/ 2361668 w 3501151"/>
                          <a:gd name="connsiteY179" fmla="*/ 1143297 h 4983777"/>
                          <a:gd name="connsiteX180" fmla="*/ 2347600 w 3501151"/>
                          <a:gd name="connsiteY180" fmla="*/ 1185500 h 4983777"/>
                          <a:gd name="connsiteX181" fmla="*/ 2305397 w 3501151"/>
                          <a:gd name="connsiteY181" fmla="*/ 1227703 h 4983777"/>
                          <a:gd name="connsiteX182" fmla="*/ 2263194 w 3501151"/>
                          <a:gd name="connsiteY182" fmla="*/ 1368380 h 4983777"/>
                          <a:gd name="connsiteX183" fmla="*/ 2206923 w 3501151"/>
                          <a:gd name="connsiteY183" fmla="*/ 1438718 h 4983777"/>
                          <a:gd name="connsiteX184" fmla="*/ 2178788 w 3501151"/>
                          <a:gd name="connsiteY184" fmla="*/ 1523125 h 4983777"/>
                          <a:gd name="connsiteX185" fmla="*/ 2122517 w 3501151"/>
                          <a:gd name="connsiteY185" fmla="*/ 1593463 h 4983777"/>
                          <a:gd name="connsiteX186" fmla="*/ 2094382 w 3501151"/>
                          <a:gd name="connsiteY186" fmla="*/ 1677869 h 4983777"/>
                          <a:gd name="connsiteX187" fmla="*/ 2220991 w 3501151"/>
                          <a:gd name="connsiteY187" fmla="*/ 1663802 h 4983777"/>
                          <a:gd name="connsiteX188" fmla="*/ 2333532 w 3501151"/>
                          <a:gd name="connsiteY188" fmla="*/ 1635666 h 4983777"/>
                          <a:gd name="connsiteX189" fmla="*/ 2417938 w 3501151"/>
                          <a:gd name="connsiteY189" fmla="*/ 1607531 h 4983777"/>
                          <a:gd name="connsiteX190" fmla="*/ 2488277 w 3501151"/>
                          <a:gd name="connsiteY190" fmla="*/ 1537192 h 4983777"/>
                          <a:gd name="connsiteX191" fmla="*/ 2614886 w 3501151"/>
                          <a:gd name="connsiteY191" fmla="*/ 1438718 h 4983777"/>
                          <a:gd name="connsiteX192" fmla="*/ 2657089 w 3501151"/>
                          <a:gd name="connsiteY192" fmla="*/ 1424651 h 4983777"/>
                          <a:gd name="connsiteX193" fmla="*/ 2685225 w 3501151"/>
                          <a:gd name="connsiteY193" fmla="*/ 1396515 h 4983777"/>
                          <a:gd name="connsiteX194" fmla="*/ 2741495 w 3501151"/>
                          <a:gd name="connsiteY194" fmla="*/ 1382448 h 4983777"/>
                          <a:gd name="connsiteX195" fmla="*/ 2839969 w 3501151"/>
                          <a:gd name="connsiteY195" fmla="*/ 1340245 h 4983777"/>
                          <a:gd name="connsiteX196" fmla="*/ 2868105 w 3501151"/>
                          <a:gd name="connsiteY196" fmla="*/ 1312109 h 4983777"/>
                          <a:gd name="connsiteX197" fmla="*/ 2952511 w 3501151"/>
                          <a:gd name="connsiteY197" fmla="*/ 1283974 h 4983777"/>
                          <a:gd name="connsiteX198" fmla="*/ 2994714 w 3501151"/>
                          <a:gd name="connsiteY198" fmla="*/ 1269906 h 4983777"/>
                          <a:gd name="connsiteX199" fmla="*/ 3036917 w 3501151"/>
                          <a:gd name="connsiteY199" fmla="*/ 1255838 h 4983777"/>
                          <a:gd name="connsiteX200" fmla="*/ 2994714 w 3501151"/>
                          <a:gd name="connsiteY200" fmla="*/ 1283974 h 4983777"/>
                          <a:gd name="connsiteX201" fmla="*/ 2924375 w 3501151"/>
                          <a:gd name="connsiteY201" fmla="*/ 1354312 h 4983777"/>
                          <a:gd name="connsiteX202" fmla="*/ 2896240 w 3501151"/>
                          <a:gd name="connsiteY202" fmla="*/ 1382448 h 4983777"/>
                          <a:gd name="connsiteX203" fmla="*/ 2769631 w 3501151"/>
                          <a:gd name="connsiteY203" fmla="*/ 1452786 h 4983777"/>
                          <a:gd name="connsiteX204" fmla="*/ 2699292 w 3501151"/>
                          <a:gd name="connsiteY204" fmla="*/ 1509057 h 4983777"/>
                          <a:gd name="connsiteX205" fmla="*/ 2657089 w 3501151"/>
                          <a:gd name="connsiteY205" fmla="*/ 1523125 h 4983777"/>
                          <a:gd name="connsiteX206" fmla="*/ 2572683 w 3501151"/>
                          <a:gd name="connsiteY206" fmla="*/ 1579395 h 4983777"/>
                          <a:gd name="connsiteX207" fmla="*/ 2530480 w 3501151"/>
                          <a:gd name="connsiteY207" fmla="*/ 1593463 h 4983777"/>
                          <a:gd name="connsiteX208" fmla="*/ 2432006 w 3501151"/>
                          <a:gd name="connsiteY208" fmla="*/ 1649734 h 4983777"/>
                          <a:gd name="connsiteX209" fmla="*/ 2375735 w 3501151"/>
                          <a:gd name="connsiteY209" fmla="*/ 1677869 h 4983777"/>
                          <a:gd name="connsiteX210" fmla="*/ 2347600 w 3501151"/>
                          <a:gd name="connsiteY210" fmla="*/ 1706005 h 4983777"/>
                          <a:gd name="connsiteX211" fmla="*/ 2220991 w 3501151"/>
                          <a:gd name="connsiteY211" fmla="*/ 1734140 h 4983777"/>
                          <a:gd name="connsiteX212" fmla="*/ 2136585 w 3501151"/>
                          <a:gd name="connsiteY212" fmla="*/ 1762275 h 4983777"/>
                          <a:gd name="connsiteX213" fmla="*/ 2094382 w 3501151"/>
                          <a:gd name="connsiteY213" fmla="*/ 1776343 h 4983777"/>
                          <a:gd name="connsiteX214" fmla="*/ 2052178 w 3501151"/>
                          <a:gd name="connsiteY214" fmla="*/ 1790411 h 4983777"/>
                          <a:gd name="connsiteX215" fmla="*/ 2024043 w 3501151"/>
                          <a:gd name="connsiteY215" fmla="*/ 1846682 h 4983777"/>
                          <a:gd name="connsiteX216" fmla="*/ 1981840 w 3501151"/>
                          <a:gd name="connsiteY216" fmla="*/ 1888885 h 4983777"/>
                          <a:gd name="connsiteX217" fmla="*/ 1869298 w 3501151"/>
                          <a:gd name="connsiteY217" fmla="*/ 1959223 h 4983777"/>
                          <a:gd name="connsiteX218" fmla="*/ 1813028 w 3501151"/>
                          <a:gd name="connsiteY218" fmla="*/ 2057697 h 4983777"/>
                          <a:gd name="connsiteX219" fmla="*/ 1798960 w 3501151"/>
                          <a:gd name="connsiteY219" fmla="*/ 2099900 h 4983777"/>
                          <a:gd name="connsiteX220" fmla="*/ 1883366 w 3501151"/>
                          <a:gd name="connsiteY220" fmla="*/ 2057697 h 4983777"/>
                          <a:gd name="connsiteX221" fmla="*/ 1911502 w 3501151"/>
                          <a:gd name="connsiteY221" fmla="*/ 2015494 h 4983777"/>
                          <a:gd name="connsiteX222" fmla="*/ 1925569 w 3501151"/>
                          <a:gd name="connsiteY222" fmla="*/ 1973291 h 4983777"/>
                          <a:gd name="connsiteX223" fmla="*/ 1995908 w 3501151"/>
                          <a:gd name="connsiteY223" fmla="*/ 1902952 h 4983777"/>
                          <a:gd name="connsiteX224" fmla="*/ 2066246 w 3501151"/>
                          <a:gd name="connsiteY224" fmla="*/ 1804478 h 4983777"/>
                          <a:gd name="connsiteX225" fmla="*/ 2052178 w 3501151"/>
                          <a:gd name="connsiteY225" fmla="*/ 1860749 h 4983777"/>
                          <a:gd name="connsiteX226" fmla="*/ 1953705 w 3501151"/>
                          <a:gd name="connsiteY226" fmla="*/ 1973291 h 4983777"/>
                          <a:gd name="connsiteX227" fmla="*/ 1897434 w 3501151"/>
                          <a:gd name="connsiteY227" fmla="*/ 2057697 h 4983777"/>
                          <a:gd name="connsiteX228" fmla="*/ 1883366 w 3501151"/>
                          <a:gd name="connsiteY228" fmla="*/ 2099900 h 4983777"/>
                          <a:gd name="connsiteX229" fmla="*/ 1841163 w 3501151"/>
                          <a:gd name="connsiteY229" fmla="*/ 2142103 h 4983777"/>
                          <a:gd name="connsiteX230" fmla="*/ 1784892 w 3501151"/>
                          <a:gd name="connsiteY230" fmla="*/ 2212442 h 4983777"/>
                          <a:gd name="connsiteX231" fmla="*/ 1742689 w 3501151"/>
                          <a:gd name="connsiteY231" fmla="*/ 2310915 h 4983777"/>
                          <a:gd name="connsiteX232" fmla="*/ 1714554 w 3501151"/>
                          <a:gd name="connsiteY232" fmla="*/ 2395322 h 4983777"/>
                          <a:gd name="connsiteX233" fmla="*/ 1658283 w 3501151"/>
                          <a:gd name="connsiteY233" fmla="*/ 2479728 h 4983777"/>
                          <a:gd name="connsiteX234" fmla="*/ 1630148 w 3501151"/>
                          <a:gd name="connsiteY234" fmla="*/ 2521931 h 4983777"/>
                          <a:gd name="connsiteX235" fmla="*/ 1573877 w 3501151"/>
                          <a:gd name="connsiteY235" fmla="*/ 2578202 h 4983777"/>
                          <a:gd name="connsiteX236" fmla="*/ 1616080 w 3501151"/>
                          <a:gd name="connsiteY236" fmla="*/ 2592269 h 4983777"/>
                          <a:gd name="connsiteX237" fmla="*/ 1728622 w 3501151"/>
                          <a:gd name="connsiteY237" fmla="*/ 2564134 h 4983777"/>
                          <a:gd name="connsiteX238" fmla="*/ 1784892 w 3501151"/>
                          <a:gd name="connsiteY238" fmla="*/ 2550066 h 4983777"/>
                          <a:gd name="connsiteX239" fmla="*/ 1827095 w 3501151"/>
                          <a:gd name="connsiteY239" fmla="*/ 2535998 h 4983777"/>
                          <a:gd name="connsiteX240" fmla="*/ 1939637 w 3501151"/>
                          <a:gd name="connsiteY240" fmla="*/ 2507863 h 4983777"/>
                          <a:gd name="connsiteX241" fmla="*/ 1981840 w 3501151"/>
                          <a:gd name="connsiteY241" fmla="*/ 2493795 h 4983777"/>
                          <a:gd name="connsiteX242" fmla="*/ 2108449 w 3501151"/>
                          <a:gd name="connsiteY242" fmla="*/ 2479728 h 4983777"/>
                          <a:gd name="connsiteX243" fmla="*/ 2685225 w 3501151"/>
                          <a:gd name="connsiteY243" fmla="*/ 2493795 h 4983777"/>
                          <a:gd name="connsiteX244" fmla="*/ 2727428 w 3501151"/>
                          <a:gd name="connsiteY244" fmla="*/ 2507863 h 4983777"/>
                          <a:gd name="connsiteX245" fmla="*/ 2685225 w 3501151"/>
                          <a:gd name="connsiteY245" fmla="*/ 2521931 h 4983777"/>
                          <a:gd name="connsiteX246" fmla="*/ 2544548 w 3501151"/>
                          <a:gd name="connsiteY246" fmla="*/ 2535998 h 4983777"/>
                          <a:gd name="connsiteX247" fmla="*/ 2206923 w 3501151"/>
                          <a:gd name="connsiteY247" fmla="*/ 2564134 h 4983777"/>
                          <a:gd name="connsiteX248" fmla="*/ 2038111 w 3501151"/>
                          <a:gd name="connsiteY248" fmla="*/ 2620405 h 4983777"/>
                          <a:gd name="connsiteX249" fmla="*/ 1995908 w 3501151"/>
                          <a:gd name="connsiteY249" fmla="*/ 2634472 h 4983777"/>
                          <a:gd name="connsiteX250" fmla="*/ 1953705 w 3501151"/>
                          <a:gd name="connsiteY250" fmla="*/ 2648540 h 4983777"/>
                          <a:gd name="connsiteX251" fmla="*/ 1658283 w 3501151"/>
                          <a:gd name="connsiteY251" fmla="*/ 2662608 h 4983777"/>
                          <a:gd name="connsiteX252" fmla="*/ 1616080 w 3501151"/>
                          <a:gd name="connsiteY252" fmla="*/ 2676675 h 4983777"/>
                          <a:gd name="connsiteX253" fmla="*/ 1587945 w 3501151"/>
                          <a:gd name="connsiteY253" fmla="*/ 2704811 h 4983777"/>
                          <a:gd name="connsiteX254" fmla="*/ 1545742 w 3501151"/>
                          <a:gd name="connsiteY254" fmla="*/ 2732946 h 4983777"/>
                          <a:gd name="connsiteX255" fmla="*/ 1489471 w 3501151"/>
                          <a:gd name="connsiteY255" fmla="*/ 2817352 h 4983777"/>
                          <a:gd name="connsiteX256" fmla="*/ 1461335 w 3501151"/>
                          <a:gd name="connsiteY256" fmla="*/ 2859555 h 4983777"/>
                          <a:gd name="connsiteX257" fmla="*/ 1447268 w 3501151"/>
                          <a:gd name="connsiteY257" fmla="*/ 2901758 h 4983777"/>
                          <a:gd name="connsiteX258" fmla="*/ 1362862 w 3501151"/>
                          <a:gd name="connsiteY258" fmla="*/ 3014300 h 4983777"/>
                          <a:gd name="connsiteX259" fmla="*/ 1320658 w 3501151"/>
                          <a:gd name="connsiteY259" fmla="*/ 3084638 h 4983777"/>
                          <a:gd name="connsiteX260" fmla="*/ 1278455 w 3501151"/>
                          <a:gd name="connsiteY260" fmla="*/ 3169045 h 4983777"/>
                          <a:gd name="connsiteX261" fmla="*/ 1222185 w 3501151"/>
                          <a:gd name="connsiteY261" fmla="*/ 3281586 h 4983777"/>
                          <a:gd name="connsiteX262" fmla="*/ 1208117 w 3501151"/>
                          <a:gd name="connsiteY262" fmla="*/ 3323789 h 4983777"/>
                          <a:gd name="connsiteX263" fmla="*/ 1179982 w 3501151"/>
                          <a:gd name="connsiteY263" fmla="*/ 3365992 h 4983777"/>
                          <a:gd name="connsiteX264" fmla="*/ 1151846 w 3501151"/>
                          <a:gd name="connsiteY264" fmla="*/ 3450398 h 4983777"/>
                          <a:gd name="connsiteX265" fmla="*/ 1137778 w 3501151"/>
                          <a:gd name="connsiteY265" fmla="*/ 3492602 h 4983777"/>
                          <a:gd name="connsiteX266" fmla="*/ 1123711 w 3501151"/>
                          <a:gd name="connsiteY266" fmla="*/ 3534805 h 4983777"/>
                          <a:gd name="connsiteX267" fmla="*/ 1095575 w 3501151"/>
                          <a:gd name="connsiteY267" fmla="*/ 3562940 h 4983777"/>
                          <a:gd name="connsiteX268" fmla="*/ 1179982 w 3501151"/>
                          <a:gd name="connsiteY268" fmla="*/ 3534805 h 4983777"/>
                          <a:gd name="connsiteX269" fmla="*/ 1264388 w 3501151"/>
                          <a:gd name="connsiteY269" fmla="*/ 3492602 h 4983777"/>
                          <a:gd name="connsiteX270" fmla="*/ 1306591 w 3501151"/>
                          <a:gd name="connsiteY270" fmla="*/ 3478534 h 4983777"/>
                          <a:gd name="connsiteX271" fmla="*/ 1334726 w 3501151"/>
                          <a:gd name="connsiteY271" fmla="*/ 3450398 h 4983777"/>
                          <a:gd name="connsiteX272" fmla="*/ 1419132 w 3501151"/>
                          <a:gd name="connsiteY272" fmla="*/ 3436331 h 4983777"/>
                          <a:gd name="connsiteX273" fmla="*/ 1461335 w 3501151"/>
                          <a:gd name="connsiteY273" fmla="*/ 3422263 h 4983777"/>
                          <a:gd name="connsiteX274" fmla="*/ 1517606 w 3501151"/>
                          <a:gd name="connsiteY274" fmla="*/ 3394128 h 4983777"/>
                          <a:gd name="connsiteX275" fmla="*/ 1602012 w 3501151"/>
                          <a:gd name="connsiteY275" fmla="*/ 3365992 h 4983777"/>
                          <a:gd name="connsiteX276" fmla="*/ 1644215 w 3501151"/>
                          <a:gd name="connsiteY276" fmla="*/ 3351925 h 4983777"/>
                          <a:gd name="connsiteX277" fmla="*/ 1756757 w 3501151"/>
                          <a:gd name="connsiteY277" fmla="*/ 3323789 h 4983777"/>
                          <a:gd name="connsiteX278" fmla="*/ 1798960 w 3501151"/>
                          <a:gd name="connsiteY278" fmla="*/ 3309722 h 4983777"/>
                          <a:gd name="connsiteX279" fmla="*/ 1869298 w 3501151"/>
                          <a:gd name="connsiteY279" fmla="*/ 3295654 h 4983777"/>
                          <a:gd name="connsiteX280" fmla="*/ 2024043 w 3501151"/>
                          <a:gd name="connsiteY280" fmla="*/ 3253451 h 4983777"/>
                          <a:gd name="connsiteX281" fmla="*/ 2136585 w 3501151"/>
                          <a:gd name="connsiteY281" fmla="*/ 3211248 h 4983777"/>
                          <a:gd name="connsiteX282" fmla="*/ 2220991 w 3501151"/>
                          <a:gd name="connsiteY282" fmla="*/ 3183112 h 4983777"/>
                          <a:gd name="connsiteX283" fmla="*/ 2206923 w 3501151"/>
                          <a:gd name="connsiteY283" fmla="*/ 3239383 h 4983777"/>
                          <a:gd name="connsiteX284" fmla="*/ 2164720 w 3501151"/>
                          <a:gd name="connsiteY284" fmla="*/ 3267518 h 4983777"/>
                          <a:gd name="connsiteX285" fmla="*/ 2094382 w 3501151"/>
                          <a:gd name="connsiteY285" fmla="*/ 3309722 h 4983777"/>
                          <a:gd name="connsiteX286" fmla="*/ 2066246 w 3501151"/>
                          <a:gd name="connsiteY286" fmla="*/ 3337857 h 4983777"/>
                          <a:gd name="connsiteX287" fmla="*/ 1981840 w 3501151"/>
                          <a:gd name="connsiteY287" fmla="*/ 3365992 h 4983777"/>
                          <a:gd name="connsiteX288" fmla="*/ 1939637 w 3501151"/>
                          <a:gd name="connsiteY288" fmla="*/ 3380060 h 4983777"/>
                          <a:gd name="connsiteX289" fmla="*/ 1897434 w 3501151"/>
                          <a:gd name="connsiteY289" fmla="*/ 3408195 h 4983777"/>
                          <a:gd name="connsiteX290" fmla="*/ 1798960 w 3501151"/>
                          <a:gd name="connsiteY290" fmla="*/ 3436331 h 4983777"/>
                          <a:gd name="connsiteX291" fmla="*/ 1756757 w 3501151"/>
                          <a:gd name="connsiteY291" fmla="*/ 3450398 h 4983777"/>
                          <a:gd name="connsiteX292" fmla="*/ 1587945 w 3501151"/>
                          <a:gd name="connsiteY292" fmla="*/ 3478534 h 4983777"/>
                          <a:gd name="connsiteX293" fmla="*/ 1503538 w 3501151"/>
                          <a:gd name="connsiteY293" fmla="*/ 3506669 h 4983777"/>
                          <a:gd name="connsiteX294" fmla="*/ 1433200 w 3501151"/>
                          <a:gd name="connsiteY294" fmla="*/ 3520737 h 4983777"/>
                          <a:gd name="connsiteX295" fmla="*/ 1348794 w 3501151"/>
                          <a:gd name="connsiteY295" fmla="*/ 3548872 h 4983777"/>
                          <a:gd name="connsiteX296" fmla="*/ 1208117 w 3501151"/>
                          <a:gd name="connsiteY296" fmla="*/ 3591075 h 4983777"/>
                          <a:gd name="connsiteX297" fmla="*/ 1165914 w 3501151"/>
                          <a:gd name="connsiteY297" fmla="*/ 3605143 h 4983777"/>
                          <a:gd name="connsiteX298" fmla="*/ 1123711 w 3501151"/>
                          <a:gd name="connsiteY298" fmla="*/ 3633278 h 4983777"/>
                          <a:gd name="connsiteX299" fmla="*/ 1053372 w 3501151"/>
                          <a:gd name="connsiteY299" fmla="*/ 3689549 h 4983777"/>
                          <a:gd name="connsiteX300" fmla="*/ 1025237 w 3501151"/>
                          <a:gd name="connsiteY300" fmla="*/ 3731752 h 4983777"/>
                          <a:gd name="connsiteX301" fmla="*/ 968966 w 3501151"/>
                          <a:gd name="connsiteY301" fmla="*/ 3788023 h 4983777"/>
                          <a:gd name="connsiteX302" fmla="*/ 912695 w 3501151"/>
                          <a:gd name="connsiteY302" fmla="*/ 3858362 h 4983777"/>
                          <a:gd name="connsiteX303" fmla="*/ 884560 w 3501151"/>
                          <a:gd name="connsiteY303" fmla="*/ 3942768 h 4983777"/>
                          <a:gd name="connsiteX304" fmla="*/ 856425 w 3501151"/>
                          <a:gd name="connsiteY304" fmla="*/ 3984971 h 4983777"/>
                          <a:gd name="connsiteX305" fmla="*/ 842357 w 3501151"/>
                          <a:gd name="connsiteY305" fmla="*/ 4027174 h 4983777"/>
                          <a:gd name="connsiteX306" fmla="*/ 786086 w 3501151"/>
                          <a:gd name="connsiteY306" fmla="*/ 4111580 h 4983777"/>
                          <a:gd name="connsiteX307" fmla="*/ 757951 w 3501151"/>
                          <a:gd name="connsiteY307" fmla="*/ 4153783 h 4983777"/>
                          <a:gd name="connsiteX308" fmla="*/ 715748 w 3501151"/>
                          <a:gd name="connsiteY308" fmla="*/ 4224122 h 4983777"/>
                          <a:gd name="connsiteX309" fmla="*/ 701680 w 3501151"/>
                          <a:gd name="connsiteY309" fmla="*/ 4280392 h 4983777"/>
                          <a:gd name="connsiteX310" fmla="*/ 659477 w 3501151"/>
                          <a:gd name="connsiteY310" fmla="*/ 4308528 h 4983777"/>
                          <a:gd name="connsiteX311" fmla="*/ 603206 w 3501151"/>
                          <a:gd name="connsiteY311" fmla="*/ 4392934 h 4983777"/>
                          <a:gd name="connsiteX312" fmla="*/ 603206 w 3501151"/>
                          <a:gd name="connsiteY312" fmla="*/ 4392934 h 4983777"/>
                          <a:gd name="connsiteX313" fmla="*/ 546935 w 3501151"/>
                          <a:gd name="connsiteY313" fmla="*/ 4505475 h 4983777"/>
                          <a:gd name="connsiteX314" fmla="*/ 504732 w 3501151"/>
                          <a:gd name="connsiteY314" fmla="*/ 4575814 h 4983777"/>
                          <a:gd name="connsiteX315" fmla="*/ 448462 w 3501151"/>
                          <a:gd name="connsiteY315" fmla="*/ 4688355 h 4983777"/>
                          <a:gd name="connsiteX316" fmla="*/ 406258 w 3501151"/>
                          <a:gd name="connsiteY316" fmla="*/ 4702423 h 4983777"/>
                          <a:gd name="connsiteX317" fmla="*/ 335920 w 3501151"/>
                          <a:gd name="connsiteY317" fmla="*/ 4772762 h 4983777"/>
                          <a:gd name="connsiteX318" fmla="*/ 265582 w 3501151"/>
                          <a:gd name="connsiteY318" fmla="*/ 4829032 h 4983777"/>
                          <a:gd name="connsiteX319" fmla="*/ 195243 w 3501151"/>
                          <a:gd name="connsiteY319" fmla="*/ 4899371 h 4983777"/>
                          <a:gd name="connsiteX320" fmla="*/ 153040 w 3501151"/>
                          <a:gd name="connsiteY320" fmla="*/ 4927506 h 4983777"/>
                          <a:gd name="connsiteX321" fmla="*/ 110837 w 3501151"/>
                          <a:gd name="connsiteY321" fmla="*/ 4969709 h 4983777"/>
                          <a:gd name="connsiteX322" fmla="*/ 68634 w 3501151"/>
                          <a:gd name="connsiteY322" fmla="*/ 4983777 h 49837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  <a:cxn ang="0">
                            <a:pos x="connsiteX247" y="connsiteY247"/>
                          </a:cxn>
                          <a:cxn ang="0">
                            <a:pos x="connsiteX248" y="connsiteY248"/>
                          </a:cxn>
                          <a:cxn ang="0">
                            <a:pos x="connsiteX249" y="connsiteY249"/>
                          </a:cxn>
                          <a:cxn ang="0">
                            <a:pos x="connsiteX250" y="connsiteY250"/>
                          </a:cxn>
                          <a:cxn ang="0">
                            <a:pos x="connsiteX251" y="connsiteY251"/>
                          </a:cxn>
                          <a:cxn ang="0">
                            <a:pos x="connsiteX252" y="connsiteY252"/>
                          </a:cxn>
                          <a:cxn ang="0">
                            <a:pos x="connsiteX253" y="connsiteY253"/>
                          </a:cxn>
                          <a:cxn ang="0">
                            <a:pos x="connsiteX254" y="connsiteY254"/>
                          </a:cxn>
                          <a:cxn ang="0">
                            <a:pos x="connsiteX255" y="connsiteY255"/>
                          </a:cxn>
                          <a:cxn ang="0">
                            <a:pos x="connsiteX256" y="connsiteY256"/>
                          </a:cxn>
                          <a:cxn ang="0">
                            <a:pos x="connsiteX257" y="connsiteY257"/>
                          </a:cxn>
                          <a:cxn ang="0">
                            <a:pos x="connsiteX258" y="connsiteY258"/>
                          </a:cxn>
                          <a:cxn ang="0">
                            <a:pos x="connsiteX259" y="connsiteY259"/>
                          </a:cxn>
                          <a:cxn ang="0">
                            <a:pos x="connsiteX260" y="connsiteY260"/>
                          </a:cxn>
                          <a:cxn ang="0">
                            <a:pos x="connsiteX261" y="connsiteY261"/>
                          </a:cxn>
                          <a:cxn ang="0">
                            <a:pos x="connsiteX262" y="connsiteY262"/>
                          </a:cxn>
                          <a:cxn ang="0">
                            <a:pos x="connsiteX263" y="connsiteY263"/>
                          </a:cxn>
                          <a:cxn ang="0">
                            <a:pos x="connsiteX264" y="connsiteY264"/>
                          </a:cxn>
                          <a:cxn ang="0">
                            <a:pos x="connsiteX265" y="connsiteY265"/>
                          </a:cxn>
                          <a:cxn ang="0">
                            <a:pos x="connsiteX266" y="connsiteY266"/>
                          </a:cxn>
                          <a:cxn ang="0">
                            <a:pos x="connsiteX267" y="connsiteY267"/>
                          </a:cxn>
                          <a:cxn ang="0">
                            <a:pos x="connsiteX268" y="connsiteY268"/>
                          </a:cxn>
                          <a:cxn ang="0">
                            <a:pos x="connsiteX269" y="connsiteY269"/>
                          </a:cxn>
                          <a:cxn ang="0">
                            <a:pos x="connsiteX270" y="connsiteY270"/>
                          </a:cxn>
                          <a:cxn ang="0">
                            <a:pos x="connsiteX271" y="connsiteY271"/>
                          </a:cxn>
                          <a:cxn ang="0">
                            <a:pos x="connsiteX272" y="connsiteY272"/>
                          </a:cxn>
                          <a:cxn ang="0">
                            <a:pos x="connsiteX273" y="connsiteY273"/>
                          </a:cxn>
                          <a:cxn ang="0">
                            <a:pos x="connsiteX274" y="connsiteY274"/>
                          </a:cxn>
                          <a:cxn ang="0">
                            <a:pos x="connsiteX275" y="connsiteY275"/>
                          </a:cxn>
                          <a:cxn ang="0">
                            <a:pos x="connsiteX276" y="connsiteY276"/>
                          </a:cxn>
                          <a:cxn ang="0">
                            <a:pos x="connsiteX277" y="connsiteY277"/>
                          </a:cxn>
                          <a:cxn ang="0">
                            <a:pos x="connsiteX278" y="connsiteY278"/>
                          </a:cxn>
                          <a:cxn ang="0">
                            <a:pos x="connsiteX279" y="connsiteY279"/>
                          </a:cxn>
                          <a:cxn ang="0">
                            <a:pos x="connsiteX280" y="connsiteY280"/>
                          </a:cxn>
                          <a:cxn ang="0">
                            <a:pos x="connsiteX281" y="connsiteY281"/>
                          </a:cxn>
                          <a:cxn ang="0">
                            <a:pos x="connsiteX282" y="connsiteY282"/>
                          </a:cxn>
                          <a:cxn ang="0">
                            <a:pos x="connsiteX283" y="connsiteY283"/>
                          </a:cxn>
                          <a:cxn ang="0">
                            <a:pos x="connsiteX284" y="connsiteY284"/>
                          </a:cxn>
                          <a:cxn ang="0">
                            <a:pos x="connsiteX285" y="connsiteY285"/>
                          </a:cxn>
                          <a:cxn ang="0">
                            <a:pos x="connsiteX286" y="connsiteY286"/>
                          </a:cxn>
                          <a:cxn ang="0">
                            <a:pos x="connsiteX287" y="connsiteY287"/>
                          </a:cxn>
                          <a:cxn ang="0">
                            <a:pos x="connsiteX288" y="connsiteY288"/>
                          </a:cxn>
                          <a:cxn ang="0">
                            <a:pos x="connsiteX289" y="connsiteY289"/>
                          </a:cxn>
                          <a:cxn ang="0">
                            <a:pos x="connsiteX290" y="connsiteY290"/>
                          </a:cxn>
                          <a:cxn ang="0">
                            <a:pos x="connsiteX291" y="connsiteY291"/>
                          </a:cxn>
                          <a:cxn ang="0">
                            <a:pos x="connsiteX292" y="connsiteY292"/>
                          </a:cxn>
                          <a:cxn ang="0">
                            <a:pos x="connsiteX293" y="connsiteY293"/>
                          </a:cxn>
                          <a:cxn ang="0">
                            <a:pos x="connsiteX294" y="connsiteY294"/>
                          </a:cxn>
                          <a:cxn ang="0">
                            <a:pos x="connsiteX295" y="connsiteY295"/>
                          </a:cxn>
                          <a:cxn ang="0">
                            <a:pos x="connsiteX296" y="connsiteY296"/>
                          </a:cxn>
                          <a:cxn ang="0">
                            <a:pos x="connsiteX297" y="connsiteY297"/>
                          </a:cxn>
                          <a:cxn ang="0">
                            <a:pos x="connsiteX298" y="connsiteY298"/>
                          </a:cxn>
                          <a:cxn ang="0">
                            <a:pos x="connsiteX299" y="connsiteY299"/>
                          </a:cxn>
                          <a:cxn ang="0">
                            <a:pos x="connsiteX300" y="connsiteY300"/>
                          </a:cxn>
                          <a:cxn ang="0">
                            <a:pos x="connsiteX301" y="connsiteY301"/>
                          </a:cxn>
                          <a:cxn ang="0">
                            <a:pos x="connsiteX302" y="connsiteY302"/>
                          </a:cxn>
                          <a:cxn ang="0">
                            <a:pos x="connsiteX303" y="connsiteY303"/>
                          </a:cxn>
                          <a:cxn ang="0">
                            <a:pos x="connsiteX304" y="connsiteY304"/>
                          </a:cxn>
                          <a:cxn ang="0">
                            <a:pos x="connsiteX305" y="connsiteY305"/>
                          </a:cxn>
                          <a:cxn ang="0">
                            <a:pos x="connsiteX306" y="connsiteY306"/>
                          </a:cxn>
                          <a:cxn ang="0">
                            <a:pos x="connsiteX307" y="connsiteY307"/>
                          </a:cxn>
                          <a:cxn ang="0">
                            <a:pos x="connsiteX308" y="connsiteY308"/>
                          </a:cxn>
                          <a:cxn ang="0">
                            <a:pos x="connsiteX309" y="connsiteY309"/>
                          </a:cxn>
                          <a:cxn ang="0">
                            <a:pos x="connsiteX310" y="connsiteY310"/>
                          </a:cxn>
                          <a:cxn ang="0">
                            <a:pos x="connsiteX311" y="connsiteY311"/>
                          </a:cxn>
                          <a:cxn ang="0">
                            <a:pos x="connsiteX312" y="connsiteY312"/>
                          </a:cxn>
                          <a:cxn ang="0">
                            <a:pos x="connsiteX313" y="connsiteY313"/>
                          </a:cxn>
                          <a:cxn ang="0">
                            <a:pos x="connsiteX314" y="connsiteY314"/>
                          </a:cxn>
                          <a:cxn ang="0">
                            <a:pos x="connsiteX315" y="connsiteY315"/>
                          </a:cxn>
                          <a:cxn ang="0">
                            <a:pos x="connsiteX316" y="connsiteY316"/>
                          </a:cxn>
                          <a:cxn ang="0">
                            <a:pos x="connsiteX317" y="connsiteY317"/>
                          </a:cxn>
                          <a:cxn ang="0">
                            <a:pos x="connsiteX318" y="connsiteY318"/>
                          </a:cxn>
                          <a:cxn ang="0">
                            <a:pos x="connsiteX319" y="connsiteY319"/>
                          </a:cxn>
                          <a:cxn ang="0">
                            <a:pos x="connsiteX320" y="connsiteY320"/>
                          </a:cxn>
                          <a:cxn ang="0">
                            <a:pos x="connsiteX321" y="connsiteY321"/>
                          </a:cxn>
                          <a:cxn ang="0">
                            <a:pos x="connsiteX322" y="connsiteY322"/>
                          </a:cxn>
                        </a:cxnLst>
                        <a:rect l="l" t="t" r="r" b="b"/>
                        <a:pathLst>
                          <a:path w="3501151" h="4983777">
                            <a:moveTo>
                              <a:pt x="26431" y="4632085"/>
                            </a:moveTo>
                            <a:cubicBezTo>
                              <a:pt x="175282" y="4594872"/>
                              <a:pt x="0" y="4645396"/>
                              <a:pt x="124905" y="4589882"/>
                            </a:cubicBezTo>
                            <a:cubicBezTo>
                              <a:pt x="152006" y="4577837"/>
                              <a:pt x="181176" y="4571125"/>
                              <a:pt x="209311" y="4561746"/>
                            </a:cubicBezTo>
                            <a:lnTo>
                              <a:pt x="251514" y="4547678"/>
                            </a:lnTo>
                            <a:lnTo>
                              <a:pt x="335920" y="4463272"/>
                            </a:lnTo>
                            <a:cubicBezTo>
                              <a:pt x="349988" y="4449204"/>
                              <a:pt x="359249" y="4427360"/>
                              <a:pt x="378123" y="4421069"/>
                            </a:cubicBezTo>
                            <a:lnTo>
                              <a:pt x="420326" y="4407002"/>
                            </a:lnTo>
                            <a:cubicBezTo>
                              <a:pt x="425015" y="4392934"/>
                              <a:pt x="423908" y="4375284"/>
                              <a:pt x="434394" y="4364798"/>
                            </a:cubicBezTo>
                            <a:cubicBezTo>
                              <a:pt x="458304" y="4340888"/>
                              <a:pt x="518800" y="4308528"/>
                              <a:pt x="518800" y="4308528"/>
                            </a:cubicBezTo>
                            <a:cubicBezTo>
                              <a:pt x="528178" y="4294460"/>
                              <a:pt x="536373" y="4279527"/>
                              <a:pt x="546935" y="4266325"/>
                            </a:cubicBezTo>
                            <a:cubicBezTo>
                              <a:pt x="555221" y="4255968"/>
                              <a:pt x="571260" y="4250893"/>
                              <a:pt x="575071" y="4238189"/>
                            </a:cubicBezTo>
                            <a:cubicBezTo>
                              <a:pt x="585934" y="4201978"/>
                              <a:pt x="581217" y="4162614"/>
                              <a:pt x="589138" y="4125648"/>
                            </a:cubicBezTo>
                            <a:cubicBezTo>
                              <a:pt x="595352" y="4096649"/>
                              <a:pt x="617274" y="4041242"/>
                              <a:pt x="617274" y="4041242"/>
                            </a:cubicBezTo>
                            <a:cubicBezTo>
                              <a:pt x="621963" y="3928700"/>
                              <a:pt x="623849" y="3816007"/>
                              <a:pt x="631342" y="3703617"/>
                            </a:cubicBezTo>
                            <a:cubicBezTo>
                              <a:pt x="633239" y="3675157"/>
                              <a:pt x="641639" y="3647484"/>
                              <a:pt x="645409" y="3619211"/>
                            </a:cubicBezTo>
                            <a:cubicBezTo>
                              <a:pt x="651021" y="3577121"/>
                              <a:pt x="653020" y="3534571"/>
                              <a:pt x="659477" y="3492602"/>
                            </a:cubicBezTo>
                            <a:cubicBezTo>
                              <a:pt x="664523" y="3459802"/>
                              <a:pt x="677109" y="3425639"/>
                              <a:pt x="687612" y="3394128"/>
                            </a:cubicBezTo>
                            <a:cubicBezTo>
                              <a:pt x="692301" y="3600454"/>
                              <a:pt x="677283" y="3808174"/>
                              <a:pt x="701680" y="4013106"/>
                            </a:cubicBezTo>
                            <a:cubicBezTo>
                              <a:pt x="704159" y="4033930"/>
                              <a:pt x="741841" y="3998396"/>
                              <a:pt x="757951" y="3984971"/>
                            </a:cubicBezTo>
                            <a:cubicBezTo>
                              <a:pt x="792506" y="3956176"/>
                              <a:pt x="782323" y="3936227"/>
                              <a:pt x="800154" y="3900565"/>
                            </a:cubicBezTo>
                            <a:cubicBezTo>
                              <a:pt x="817901" y="3865072"/>
                              <a:pt x="830255" y="3856396"/>
                              <a:pt x="856425" y="3830226"/>
                            </a:cubicBezTo>
                            <a:cubicBezTo>
                              <a:pt x="861114" y="3816158"/>
                              <a:pt x="862863" y="3800738"/>
                              <a:pt x="870492" y="3788023"/>
                            </a:cubicBezTo>
                            <a:cubicBezTo>
                              <a:pt x="877316" y="3776650"/>
                              <a:pt x="892696" y="3771751"/>
                              <a:pt x="898628" y="3759888"/>
                            </a:cubicBezTo>
                            <a:cubicBezTo>
                              <a:pt x="911891" y="3733362"/>
                              <a:pt x="910312" y="3700158"/>
                              <a:pt x="926763" y="3675482"/>
                            </a:cubicBezTo>
                            <a:cubicBezTo>
                              <a:pt x="945520" y="3647346"/>
                              <a:pt x="972341" y="3623154"/>
                              <a:pt x="983034" y="3591075"/>
                            </a:cubicBezTo>
                            <a:cubicBezTo>
                              <a:pt x="987723" y="3577007"/>
                              <a:pt x="989901" y="3561835"/>
                              <a:pt x="997102" y="3548872"/>
                            </a:cubicBezTo>
                            <a:cubicBezTo>
                              <a:pt x="1013524" y="3519313"/>
                              <a:pt x="1034615" y="3492601"/>
                              <a:pt x="1053372" y="3464466"/>
                            </a:cubicBezTo>
                            <a:lnTo>
                              <a:pt x="1081508" y="3422263"/>
                            </a:lnTo>
                            <a:cubicBezTo>
                              <a:pt x="1128792" y="3280403"/>
                              <a:pt x="1056639" y="3500468"/>
                              <a:pt x="1109643" y="3323789"/>
                            </a:cubicBezTo>
                            <a:cubicBezTo>
                              <a:pt x="1109653" y="3323754"/>
                              <a:pt x="1144806" y="3218299"/>
                              <a:pt x="1151846" y="3197180"/>
                            </a:cubicBezTo>
                            <a:lnTo>
                              <a:pt x="1165914" y="3154977"/>
                            </a:lnTo>
                            <a:lnTo>
                              <a:pt x="1179982" y="3112774"/>
                            </a:lnTo>
                            <a:cubicBezTo>
                              <a:pt x="1175293" y="3047125"/>
                              <a:pt x="1177352" y="2980641"/>
                              <a:pt x="1165914" y="2915826"/>
                            </a:cubicBezTo>
                            <a:cubicBezTo>
                              <a:pt x="1162976" y="2899176"/>
                              <a:pt x="1145339" y="2888745"/>
                              <a:pt x="1137778" y="2873623"/>
                            </a:cubicBezTo>
                            <a:cubicBezTo>
                              <a:pt x="1079535" y="2757137"/>
                              <a:pt x="1176209" y="2910166"/>
                              <a:pt x="1095575" y="2789217"/>
                            </a:cubicBezTo>
                            <a:cubicBezTo>
                              <a:pt x="1090886" y="2775149"/>
                              <a:pt x="1089137" y="2759729"/>
                              <a:pt x="1081508" y="2747014"/>
                            </a:cubicBezTo>
                            <a:cubicBezTo>
                              <a:pt x="1065137" y="2719728"/>
                              <a:pt x="1034172" y="2709912"/>
                              <a:pt x="1011169" y="2690743"/>
                            </a:cubicBezTo>
                            <a:cubicBezTo>
                              <a:pt x="995885" y="2678007"/>
                              <a:pt x="981702" y="2663824"/>
                              <a:pt x="968966" y="2648540"/>
                            </a:cubicBezTo>
                            <a:cubicBezTo>
                              <a:pt x="958142" y="2635552"/>
                              <a:pt x="953819" y="2617161"/>
                              <a:pt x="940831" y="2606337"/>
                            </a:cubicBezTo>
                            <a:cubicBezTo>
                              <a:pt x="924721" y="2592912"/>
                              <a:pt x="903835" y="2586463"/>
                              <a:pt x="884560" y="2578202"/>
                            </a:cubicBezTo>
                            <a:cubicBezTo>
                              <a:pt x="870930" y="2572361"/>
                              <a:pt x="855857" y="2570270"/>
                              <a:pt x="842357" y="2564134"/>
                            </a:cubicBezTo>
                            <a:cubicBezTo>
                              <a:pt x="804175" y="2546778"/>
                              <a:pt x="729815" y="2507863"/>
                              <a:pt x="729815" y="2507863"/>
                            </a:cubicBezTo>
                            <a:cubicBezTo>
                              <a:pt x="668958" y="2416576"/>
                              <a:pt x="743238" y="2507494"/>
                              <a:pt x="645409" y="2451592"/>
                            </a:cubicBezTo>
                            <a:cubicBezTo>
                              <a:pt x="608473" y="2430486"/>
                              <a:pt x="599606" y="2397854"/>
                              <a:pt x="575071" y="2367186"/>
                            </a:cubicBezTo>
                            <a:cubicBezTo>
                              <a:pt x="566785" y="2356829"/>
                              <a:pt x="558798" y="2344982"/>
                              <a:pt x="546935" y="2339051"/>
                            </a:cubicBezTo>
                            <a:cubicBezTo>
                              <a:pt x="529642" y="2330405"/>
                              <a:pt x="509422" y="2329672"/>
                              <a:pt x="490665" y="2324983"/>
                            </a:cubicBezTo>
                            <a:cubicBezTo>
                              <a:pt x="481286" y="2315605"/>
                              <a:pt x="472886" y="2305133"/>
                              <a:pt x="462529" y="2296848"/>
                            </a:cubicBezTo>
                            <a:cubicBezTo>
                              <a:pt x="402124" y="2248524"/>
                              <a:pt x="397206" y="2276235"/>
                              <a:pt x="335920" y="2184306"/>
                            </a:cubicBezTo>
                            <a:cubicBezTo>
                              <a:pt x="317163" y="2156171"/>
                              <a:pt x="303559" y="2123810"/>
                              <a:pt x="279649" y="2099900"/>
                            </a:cubicBezTo>
                            <a:cubicBezTo>
                              <a:pt x="251514" y="2071765"/>
                              <a:pt x="217314" y="2048601"/>
                              <a:pt x="195243" y="2015494"/>
                            </a:cubicBezTo>
                            <a:lnTo>
                              <a:pt x="138972" y="1931088"/>
                            </a:lnTo>
                            <a:cubicBezTo>
                              <a:pt x="134283" y="1917020"/>
                              <a:pt x="112567" y="1880660"/>
                              <a:pt x="124905" y="1888885"/>
                            </a:cubicBezTo>
                            <a:cubicBezTo>
                              <a:pt x="163489" y="1914607"/>
                              <a:pt x="207703" y="1936112"/>
                              <a:pt x="237446" y="1973291"/>
                            </a:cubicBezTo>
                            <a:cubicBezTo>
                              <a:pt x="248008" y="1986493"/>
                              <a:pt x="253627" y="2003539"/>
                              <a:pt x="265582" y="2015494"/>
                            </a:cubicBezTo>
                            <a:cubicBezTo>
                              <a:pt x="277537" y="2027449"/>
                              <a:pt x="294583" y="2033067"/>
                              <a:pt x="307785" y="2043629"/>
                            </a:cubicBezTo>
                            <a:cubicBezTo>
                              <a:pt x="318142" y="2051915"/>
                              <a:pt x="324547" y="2064941"/>
                              <a:pt x="335920" y="2071765"/>
                            </a:cubicBezTo>
                            <a:cubicBezTo>
                              <a:pt x="348635" y="2079394"/>
                              <a:pt x="364493" y="2079991"/>
                              <a:pt x="378123" y="2085832"/>
                            </a:cubicBezTo>
                            <a:cubicBezTo>
                              <a:pt x="416973" y="2102482"/>
                              <a:pt x="493802" y="2145240"/>
                              <a:pt x="518800" y="2170238"/>
                            </a:cubicBezTo>
                            <a:lnTo>
                              <a:pt x="603206" y="2254645"/>
                            </a:lnTo>
                            <a:cubicBezTo>
                              <a:pt x="617274" y="2268713"/>
                              <a:pt x="627615" y="2287951"/>
                              <a:pt x="645409" y="2296848"/>
                            </a:cubicBezTo>
                            <a:cubicBezTo>
                              <a:pt x="716802" y="2332544"/>
                              <a:pt x="684231" y="2313351"/>
                              <a:pt x="743883" y="2353118"/>
                            </a:cubicBezTo>
                            <a:cubicBezTo>
                              <a:pt x="761692" y="2406546"/>
                              <a:pt x="771188" y="2456005"/>
                              <a:pt x="842357" y="2479728"/>
                            </a:cubicBezTo>
                            <a:lnTo>
                              <a:pt x="926763" y="2507863"/>
                            </a:lnTo>
                            <a:cubicBezTo>
                              <a:pt x="936141" y="2493795"/>
                              <a:pt x="948961" y="2481491"/>
                              <a:pt x="954898" y="2465660"/>
                            </a:cubicBezTo>
                            <a:cubicBezTo>
                              <a:pt x="987609" y="2378432"/>
                              <a:pt x="960413" y="2214083"/>
                              <a:pt x="954898" y="2156171"/>
                            </a:cubicBezTo>
                            <a:cubicBezTo>
                              <a:pt x="953065" y="2136924"/>
                              <a:pt x="949477" y="2117193"/>
                              <a:pt x="940831" y="2099900"/>
                            </a:cubicBezTo>
                            <a:cubicBezTo>
                              <a:pt x="844082" y="1906401"/>
                              <a:pt x="909397" y="2090003"/>
                              <a:pt x="870492" y="1973291"/>
                            </a:cubicBezTo>
                            <a:cubicBezTo>
                              <a:pt x="865803" y="1902952"/>
                              <a:pt x="850571" y="1832526"/>
                              <a:pt x="856425" y="1762275"/>
                            </a:cubicBezTo>
                            <a:cubicBezTo>
                              <a:pt x="857829" y="1745426"/>
                              <a:pt x="876999" y="1789356"/>
                              <a:pt x="884560" y="1804478"/>
                            </a:cubicBezTo>
                            <a:cubicBezTo>
                              <a:pt x="891192" y="1817741"/>
                              <a:pt x="891996" y="1833419"/>
                              <a:pt x="898628" y="1846682"/>
                            </a:cubicBezTo>
                            <a:cubicBezTo>
                              <a:pt x="906189" y="1861804"/>
                              <a:pt x="919202" y="1873763"/>
                              <a:pt x="926763" y="1888885"/>
                            </a:cubicBezTo>
                            <a:cubicBezTo>
                              <a:pt x="938585" y="1912528"/>
                              <a:pt x="948135" y="1964815"/>
                              <a:pt x="954898" y="1987358"/>
                            </a:cubicBezTo>
                            <a:cubicBezTo>
                              <a:pt x="963420" y="2015765"/>
                              <a:pt x="975841" y="2042993"/>
                              <a:pt x="983034" y="2071765"/>
                            </a:cubicBezTo>
                            <a:cubicBezTo>
                              <a:pt x="987723" y="2090522"/>
                              <a:pt x="991546" y="2109516"/>
                              <a:pt x="997102" y="2128035"/>
                            </a:cubicBezTo>
                            <a:cubicBezTo>
                              <a:pt x="1005624" y="2156442"/>
                              <a:pt x="1008786" y="2187765"/>
                              <a:pt x="1025237" y="2212442"/>
                            </a:cubicBezTo>
                            <a:cubicBezTo>
                              <a:pt x="1105868" y="2333390"/>
                              <a:pt x="1009197" y="2180363"/>
                              <a:pt x="1067440" y="2296848"/>
                            </a:cubicBezTo>
                            <a:cubicBezTo>
                              <a:pt x="1075001" y="2311970"/>
                              <a:pt x="1088014" y="2323929"/>
                              <a:pt x="1095575" y="2339051"/>
                            </a:cubicBezTo>
                            <a:cubicBezTo>
                              <a:pt x="1109995" y="2367890"/>
                              <a:pt x="1118360" y="2424837"/>
                              <a:pt x="1123711" y="2451592"/>
                            </a:cubicBezTo>
                            <a:cubicBezTo>
                              <a:pt x="1114332" y="2479727"/>
                              <a:pt x="1089759" y="2506917"/>
                              <a:pt x="1095575" y="2535998"/>
                            </a:cubicBezTo>
                            <a:cubicBezTo>
                              <a:pt x="1097055" y="2543398"/>
                              <a:pt x="1117088" y="2649363"/>
                              <a:pt x="1123711" y="2662608"/>
                            </a:cubicBezTo>
                            <a:cubicBezTo>
                              <a:pt x="1138833" y="2692853"/>
                              <a:pt x="1147903" y="2736321"/>
                              <a:pt x="1179982" y="2747014"/>
                            </a:cubicBezTo>
                            <a:lnTo>
                              <a:pt x="1222185" y="2761082"/>
                            </a:lnTo>
                            <a:cubicBezTo>
                              <a:pt x="1226874" y="2775150"/>
                              <a:pt x="1221572" y="2801188"/>
                              <a:pt x="1236252" y="2803285"/>
                            </a:cubicBezTo>
                            <a:cubicBezTo>
                              <a:pt x="1265611" y="2807479"/>
                              <a:pt x="1320658" y="2775149"/>
                              <a:pt x="1320658" y="2775149"/>
                            </a:cubicBezTo>
                            <a:cubicBezTo>
                              <a:pt x="1325347" y="2761081"/>
                              <a:pt x="1327525" y="2745909"/>
                              <a:pt x="1334726" y="2732946"/>
                            </a:cubicBezTo>
                            <a:cubicBezTo>
                              <a:pt x="1351148" y="2703387"/>
                              <a:pt x="1372240" y="2676675"/>
                              <a:pt x="1390997" y="2648540"/>
                            </a:cubicBezTo>
                            <a:cubicBezTo>
                              <a:pt x="1400375" y="2634472"/>
                              <a:pt x="1411571" y="2621459"/>
                              <a:pt x="1419132" y="2606337"/>
                            </a:cubicBezTo>
                            <a:cubicBezTo>
                              <a:pt x="1428511" y="2587580"/>
                              <a:pt x="1439007" y="2569341"/>
                              <a:pt x="1447268" y="2550066"/>
                            </a:cubicBezTo>
                            <a:cubicBezTo>
                              <a:pt x="1453109" y="2536436"/>
                              <a:pt x="1453706" y="2520578"/>
                              <a:pt x="1461335" y="2507863"/>
                            </a:cubicBezTo>
                            <a:cubicBezTo>
                              <a:pt x="1468159" y="2496490"/>
                              <a:pt x="1481513" y="2490339"/>
                              <a:pt x="1489471" y="2479728"/>
                            </a:cubicBezTo>
                            <a:cubicBezTo>
                              <a:pt x="1509760" y="2452677"/>
                              <a:pt x="1545742" y="2395322"/>
                              <a:pt x="1545742" y="2395322"/>
                            </a:cubicBezTo>
                            <a:lnTo>
                              <a:pt x="1573877" y="2310915"/>
                            </a:lnTo>
                            <a:lnTo>
                              <a:pt x="1587945" y="2268712"/>
                            </a:lnTo>
                            <a:cubicBezTo>
                              <a:pt x="1584077" y="2241633"/>
                              <a:pt x="1571488" y="2111577"/>
                              <a:pt x="1545742" y="2085832"/>
                            </a:cubicBezTo>
                            <a:lnTo>
                              <a:pt x="1517606" y="2057697"/>
                            </a:lnTo>
                            <a:cubicBezTo>
                              <a:pt x="1512917" y="2043629"/>
                              <a:pt x="1503538" y="2030323"/>
                              <a:pt x="1503538" y="2015494"/>
                            </a:cubicBezTo>
                            <a:cubicBezTo>
                              <a:pt x="1503538" y="1855619"/>
                              <a:pt x="1508002" y="1749563"/>
                              <a:pt x="1531674" y="1607531"/>
                            </a:cubicBezTo>
                            <a:cubicBezTo>
                              <a:pt x="1535605" y="1583946"/>
                              <a:pt x="1539451" y="1560260"/>
                              <a:pt x="1545742" y="1537192"/>
                            </a:cubicBezTo>
                            <a:cubicBezTo>
                              <a:pt x="1553545" y="1508580"/>
                              <a:pt x="1552906" y="1473757"/>
                              <a:pt x="1573877" y="1452786"/>
                            </a:cubicBezTo>
                            <a:lnTo>
                              <a:pt x="1658283" y="1368380"/>
                            </a:lnTo>
                            <a:cubicBezTo>
                              <a:pt x="1672351" y="1354312"/>
                              <a:pt x="1683933" y="1337212"/>
                              <a:pt x="1700486" y="1326177"/>
                            </a:cubicBezTo>
                            <a:cubicBezTo>
                              <a:pt x="1714554" y="1316799"/>
                              <a:pt x="1729487" y="1308604"/>
                              <a:pt x="1742689" y="1298042"/>
                            </a:cubicBezTo>
                            <a:cubicBezTo>
                              <a:pt x="1753046" y="1289756"/>
                              <a:pt x="1784088" y="1269906"/>
                              <a:pt x="1770825" y="1269906"/>
                            </a:cubicBezTo>
                            <a:cubicBezTo>
                              <a:pt x="1753918" y="1269906"/>
                              <a:pt x="1742690" y="1288663"/>
                              <a:pt x="1728622" y="1298042"/>
                            </a:cubicBezTo>
                            <a:cubicBezTo>
                              <a:pt x="1684034" y="1364922"/>
                              <a:pt x="1705833" y="1324204"/>
                              <a:pt x="1672351" y="1424651"/>
                            </a:cubicBezTo>
                            <a:lnTo>
                              <a:pt x="1658283" y="1466854"/>
                            </a:lnTo>
                            <a:lnTo>
                              <a:pt x="1644215" y="1509057"/>
                            </a:lnTo>
                            <a:cubicBezTo>
                              <a:pt x="1639526" y="1541882"/>
                              <a:pt x="1635190" y="1574759"/>
                              <a:pt x="1630148" y="1607531"/>
                            </a:cubicBezTo>
                            <a:cubicBezTo>
                              <a:pt x="1625811" y="1635723"/>
                              <a:pt x="1619230" y="1663588"/>
                              <a:pt x="1616080" y="1691937"/>
                            </a:cubicBezTo>
                            <a:cubicBezTo>
                              <a:pt x="1605156" y="1790251"/>
                              <a:pt x="1587945" y="1987358"/>
                              <a:pt x="1587945" y="1987358"/>
                            </a:cubicBezTo>
                            <a:cubicBezTo>
                              <a:pt x="1592634" y="2043629"/>
                              <a:pt x="1590181" y="2100958"/>
                              <a:pt x="1602012" y="2156171"/>
                            </a:cubicBezTo>
                            <a:cubicBezTo>
                              <a:pt x="1604791" y="2169140"/>
                              <a:pt x="1617018" y="2182430"/>
                              <a:pt x="1630148" y="2184306"/>
                            </a:cubicBezTo>
                            <a:cubicBezTo>
                              <a:pt x="1653818" y="2187687"/>
                              <a:pt x="1677040" y="2174927"/>
                              <a:pt x="1700486" y="2170238"/>
                            </a:cubicBezTo>
                            <a:cubicBezTo>
                              <a:pt x="1709865" y="2160860"/>
                              <a:pt x="1720664" y="2152714"/>
                              <a:pt x="1728622" y="2142103"/>
                            </a:cubicBezTo>
                            <a:cubicBezTo>
                              <a:pt x="1748911" y="2115052"/>
                              <a:pt x="1784892" y="2057697"/>
                              <a:pt x="1784892" y="2057697"/>
                            </a:cubicBezTo>
                            <a:cubicBezTo>
                              <a:pt x="1789581" y="2038940"/>
                              <a:pt x="1790313" y="2018719"/>
                              <a:pt x="1798960" y="2001426"/>
                            </a:cubicBezTo>
                            <a:cubicBezTo>
                              <a:pt x="1814082" y="1971181"/>
                              <a:pt x="1836474" y="1945155"/>
                              <a:pt x="1855231" y="1917020"/>
                            </a:cubicBezTo>
                            <a:cubicBezTo>
                              <a:pt x="1890724" y="1863780"/>
                              <a:pt x="1871410" y="1886773"/>
                              <a:pt x="1911502" y="1846682"/>
                            </a:cubicBezTo>
                            <a:cubicBezTo>
                              <a:pt x="1951887" y="1685132"/>
                              <a:pt x="1895415" y="1884218"/>
                              <a:pt x="1953705" y="1748208"/>
                            </a:cubicBezTo>
                            <a:cubicBezTo>
                              <a:pt x="2008210" y="1621030"/>
                              <a:pt x="1925271" y="1755687"/>
                              <a:pt x="1995908" y="1649734"/>
                            </a:cubicBezTo>
                            <a:cubicBezTo>
                              <a:pt x="2000597" y="1635666"/>
                              <a:pt x="2003343" y="1620794"/>
                              <a:pt x="2009975" y="1607531"/>
                            </a:cubicBezTo>
                            <a:cubicBezTo>
                              <a:pt x="2017536" y="1592409"/>
                              <a:pt x="2031244" y="1580778"/>
                              <a:pt x="2038111" y="1565328"/>
                            </a:cubicBezTo>
                            <a:cubicBezTo>
                              <a:pt x="2105077" y="1414655"/>
                              <a:pt x="2030706" y="1534233"/>
                              <a:pt x="2094382" y="1438718"/>
                            </a:cubicBezTo>
                            <a:cubicBezTo>
                              <a:pt x="2103760" y="1410583"/>
                              <a:pt x="2127393" y="1383566"/>
                              <a:pt x="2122517" y="1354312"/>
                            </a:cubicBezTo>
                            <a:cubicBezTo>
                              <a:pt x="2117828" y="1326177"/>
                              <a:pt x="2119420" y="1296235"/>
                              <a:pt x="2108449" y="1269906"/>
                            </a:cubicBezTo>
                            <a:cubicBezTo>
                              <a:pt x="2095443" y="1238693"/>
                              <a:pt x="2070935" y="1213635"/>
                              <a:pt x="2052178" y="1185500"/>
                            </a:cubicBezTo>
                            <a:lnTo>
                              <a:pt x="2024043" y="1143297"/>
                            </a:lnTo>
                            <a:cubicBezTo>
                              <a:pt x="2014665" y="1129229"/>
                              <a:pt x="2001255" y="1117134"/>
                              <a:pt x="1995908" y="1101094"/>
                            </a:cubicBezTo>
                            <a:cubicBezTo>
                              <a:pt x="1960548" y="995015"/>
                              <a:pt x="2008246" y="1125770"/>
                              <a:pt x="1953705" y="1016688"/>
                            </a:cubicBezTo>
                            <a:cubicBezTo>
                              <a:pt x="1943614" y="996505"/>
                              <a:pt x="1930077" y="936245"/>
                              <a:pt x="1925569" y="918214"/>
                            </a:cubicBezTo>
                            <a:cubicBezTo>
                              <a:pt x="1930258" y="833808"/>
                              <a:pt x="1932313" y="749214"/>
                              <a:pt x="1939637" y="664995"/>
                            </a:cubicBezTo>
                            <a:cubicBezTo>
                              <a:pt x="1941708" y="641175"/>
                              <a:pt x="1949428" y="618182"/>
                              <a:pt x="1953705" y="594657"/>
                            </a:cubicBezTo>
                            <a:cubicBezTo>
                              <a:pt x="1958807" y="566594"/>
                              <a:pt x="1960854" y="537923"/>
                              <a:pt x="1967772" y="510251"/>
                            </a:cubicBezTo>
                            <a:cubicBezTo>
                              <a:pt x="1974965" y="481479"/>
                              <a:pt x="1986530" y="453980"/>
                              <a:pt x="1995908" y="425845"/>
                            </a:cubicBezTo>
                            <a:lnTo>
                              <a:pt x="2009975" y="383642"/>
                            </a:lnTo>
                            <a:cubicBezTo>
                              <a:pt x="2041898" y="287871"/>
                              <a:pt x="2001729" y="405630"/>
                              <a:pt x="2052178" y="271100"/>
                            </a:cubicBezTo>
                            <a:cubicBezTo>
                              <a:pt x="2057385" y="257216"/>
                              <a:pt x="2059614" y="242160"/>
                              <a:pt x="2066246" y="228897"/>
                            </a:cubicBezTo>
                            <a:cubicBezTo>
                              <a:pt x="2073807" y="213775"/>
                              <a:pt x="2085003" y="200762"/>
                              <a:pt x="2094382" y="186694"/>
                            </a:cubicBezTo>
                            <a:cubicBezTo>
                              <a:pt x="2129740" y="80616"/>
                              <a:pt x="2082044" y="211370"/>
                              <a:pt x="2136585" y="102288"/>
                            </a:cubicBezTo>
                            <a:cubicBezTo>
                              <a:pt x="2143217" y="89025"/>
                              <a:pt x="2144020" y="73348"/>
                              <a:pt x="2150652" y="60085"/>
                            </a:cubicBezTo>
                            <a:cubicBezTo>
                              <a:pt x="2158213" y="44963"/>
                              <a:pt x="2195695" y="17882"/>
                              <a:pt x="2178788" y="17882"/>
                            </a:cubicBezTo>
                            <a:cubicBezTo>
                              <a:pt x="2158893" y="17882"/>
                              <a:pt x="2150653" y="46017"/>
                              <a:pt x="2136585" y="60085"/>
                            </a:cubicBezTo>
                            <a:cubicBezTo>
                              <a:pt x="2076310" y="240906"/>
                              <a:pt x="2152185" y="0"/>
                              <a:pt x="2108449" y="510251"/>
                            </a:cubicBezTo>
                            <a:cubicBezTo>
                              <a:pt x="2103509" y="567886"/>
                              <a:pt x="2080494" y="594387"/>
                              <a:pt x="2052178" y="636860"/>
                            </a:cubicBezTo>
                            <a:lnTo>
                              <a:pt x="2024043" y="721266"/>
                            </a:lnTo>
                            <a:lnTo>
                              <a:pt x="2009975" y="763469"/>
                            </a:lnTo>
                            <a:cubicBezTo>
                              <a:pt x="2018915" y="870742"/>
                              <a:pt x="1994678" y="908771"/>
                              <a:pt x="2052178" y="974485"/>
                            </a:cubicBezTo>
                            <a:cubicBezTo>
                              <a:pt x="2074013" y="999439"/>
                              <a:pt x="2104124" y="1017234"/>
                              <a:pt x="2122517" y="1044823"/>
                            </a:cubicBezTo>
                            <a:lnTo>
                              <a:pt x="2178788" y="1129229"/>
                            </a:lnTo>
                            <a:cubicBezTo>
                              <a:pt x="2187891" y="1183851"/>
                              <a:pt x="2169643" y="1227703"/>
                              <a:pt x="2235058" y="1227703"/>
                            </a:cubicBezTo>
                            <a:cubicBezTo>
                              <a:pt x="2249887" y="1227703"/>
                              <a:pt x="2263194" y="1218324"/>
                              <a:pt x="2277262" y="1213635"/>
                            </a:cubicBezTo>
                            <a:cubicBezTo>
                              <a:pt x="2286640" y="1199567"/>
                              <a:pt x="2297836" y="1186554"/>
                              <a:pt x="2305397" y="1171432"/>
                            </a:cubicBezTo>
                            <a:cubicBezTo>
                              <a:pt x="2333330" y="1115565"/>
                              <a:pt x="2301527" y="1138859"/>
                              <a:pt x="2347600" y="1087026"/>
                            </a:cubicBezTo>
                            <a:cubicBezTo>
                              <a:pt x="2374035" y="1057287"/>
                              <a:pt x="2403871" y="1030755"/>
                              <a:pt x="2432006" y="1002620"/>
                            </a:cubicBezTo>
                            <a:cubicBezTo>
                              <a:pt x="2441385" y="993242"/>
                              <a:pt x="2452785" y="985521"/>
                              <a:pt x="2460142" y="974485"/>
                            </a:cubicBezTo>
                            <a:cubicBezTo>
                              <a:pt x="2478899" y="946349"/>
                              <a:pt x="2492501" y="913988"/>
                              <a:pt x="2516412" y="890078"/>
                            </a:cubicBezTo>
                            <a:cubicBezTo>
                              <a:pt x="2598706" y="807785"/>
                              <a:pt x="2559162" y="838133"/>
                              <a:pt x="2628954" y="791605"/>
                            </a:cubicBezTo>
                            <a:cubicBezTo>
                              <a:pt x="2658132" y="704072"/>
                              <a:pt x="2618533" y="785353"/>
                              <a:pt x="2685225" y="735334"/>
                            </a:cubicBezTo>
                            <a:cubicBezTo>
                              <a:pt x="2814540" y="638347"/>
                              <a:pt x="2702421" y="682708"/>
                              <a:pt x="2797766" y="650928"/>
                            </a:cubicBezTo>
                            <a:cubicBezTo>
                              <a:pt x="2903719" y="580291"/>
                              <a:pt x="2769062" y="663230"/>
                              <a:pt x="2896240" y="608725"/>
                            </a:cubicBezTo>
                            <a:cubicBezTo>
                              <a:pt x="3022120" y="554777"/>
                              <a:pt x="2820637" y="600222"/>
                              <a:pt x="3022849" y="566522"/>
                            </a:cubicBezTo>
                            <a:cubicBezTo>
                              <a:pt x="3036917" y="561833"/>
                              <a:pt x="3050223" y="552454"/>
                              <a:pt x="3065052" y="552454"/>
                            </a:cubicBezTo>
                            <a:cubicBezTo>
                              <a:pt x="3429973" y="552454"/>
                              <a:pt x="3339250" y="526625"/>
                              <a:pt x="3501151" y="580589"/>
                            </a:cubicBezTo>
                            <a:cubicBezTo>
                              <a:pt x="3491772" y="589968"/>
                              <a:pt x="3486213" y="607405"/>
                              <a:pt x="3473015" y="608725"/>
                            </a:cubicBezTo>
                            <a:cubicBezTo>
                              <a:pt x="3435397" y="612487"/>
                              <a:pt x="3398280" y="594657"/>
                              <a:pt x="3360474" y="594657"/>
                            </a:cubicBezTo>
                            <a:cubicBezTo>
                              <a:pt x="3304008" y="594657"/>
                              <a:pt x="3247933" y="604036"/>
                              <a:pt x="3191662" y="608725"/>
                            </a:cubicBezTo>
                            <a:lnTo>
                              <a:pt x="3065052" y="650928"/>
                            </a:lnTo>
                            <a:lnTo>
                              <a:pt x="3022849" y="664995"/>
                            </a:lnTo>
                            <a:cubicBezTo>
                              <a:pt x="3013471" y="674374"/>
                              <a:pt x="3006087" y="686307"/>
                              <a:pt x="2994714" y="693131"/>
                            </a:cubicBezTo>
                            <a:cubicBezTo>
                              <a:pt x="2971004" y="707357"/>
                              <a:pt x="2900655" y="716225"/>
                              <a:pt x="2882172" y="721266"/>
                            </a:cubicBezTo>
                            <a:cubicBezTo>
                              <a:pt x="2853560" y="729069"/>
                              <a:pt x="2825901" y="740024"/>
                              <a:pt x="2797766" y="749402"/>
                            </a:cubicBezTo>
                            <a:lnTo>
                              <a:pt x="2755563" y="763469"/>
                            </a:lnTo>
                            <a:cubicBezTo>
                              <a:pt x="2658819" y="827965"/>
                              <a:pt x="2703236" y="809047"/>
                              <a:pt x="2628954" y="833808"/>
                            </a:cubicBezTo>
                            <a:cubicBezTo>
                              <a:pt x="2619575" y="847876"/>
                              <a:pt x="2612773" y="864056"/>
                              <a:pt x="2600818" y="876011"/>
                            </a:cubicBezTo>
                            <a:cubicBezTo>
                              <a:pt x="2527702" y="949126"/>
                              <a:pt x="2586164" y="862676"/>
                              <a:pt x="2530480" y="932282"/>
                            </a:cubicBezTo>
                            <a:cubicBezTo>
                              <a:pt x="2519918" y="945484"/>
                              <a:pt x="2512907" y="961283"/>
                              <a:pt x="2502345" y="974485"/>
                            </a:cubicBezTo>
                            <a:cubicBezTo>
                              <a:pt x="2494059" y="984842"/>
                              <a:pt x="2482495" y="992263"/>
                              <a:pt x="2474209" y="1002620"/>
                            </a:cubicBezTo>
                            <a:cubicBezTo>
                              <a:pt x="2463647" y="1015822"/>
                              <a:pt x="2457077" y="1031986"/>
                              <a:pt x="2446074" y="1044823"/>
                            </a:cubicBezTo>
                            <a:cubicBezTo>
                              <a:pt x="2428811" y="1064963"/>
                              <a:pt x="2404517" y="1079023"/>
                              <a:pt x="2389803" y="1101094"/>
                            </a:cubicBezTo>
                            <a:cubicBezTo>
                              <a:pt x="2380425" y="1115162"/>
                              <a:pt x="2369229" y="1128175"/>
                              <a:pt x="2361668" y="1143297"/>
                            </a:cubicBezTo>
                            <a:cubicBezTo>
                              <a:pt x="2355036" y="1156560"/>
                              <a:pt x="2355825" y="1173162"/>
                              <a:pt x="2347600" y="1185500"/>
                            </a:cubicBezTo>
                            <a:cubicBezTo>
                              <a:pt x="2336564" y="1202053"/>
                              <a:pt x="2319465" y="1213635"/>
                              <a:pt x="2305397" y="1227703"/>
                            </a:cubicBezTo>
                            <a:cubicBezTo>
                              <a:pt x="2299022" y="1253203"/>
                              <a:pt x="2274609" y="1356965"/>
                              <a:pt x="2263194" y="1368380"/>
                            </a:cubicBezTo>
                            <a:cubicBezTo>
                              <a:pt x="2239808" y="1391766"/>
                              <a:pt x="2221120" y="1406773"/>
                              <a:pt x="2206923" y="1438718"/>
                            </a:cubicBezTo>
                            <a:cubicBezTo>
                              <a:pt x="2194878" y="1465819"/>
                              <a:pt x="2199759" y="1502154"/>
                              <a:pt x="2178788" y="1523125"/>
                            </a:cubicBezTo>
                            <a:cubicBezTo>
                              <a:pt x="2155401" y="1546511"/>
                              <a:pt x="2136715" y="1561518"/>
                              <a:pt x="2122517" y="1593463"/>
                            </a:cubicBezTo>
                            <a:cubicBezTo>
                              <a:pt x="2110472" y="1620564"/>
                              <a:pt x="2064906" y="1681144"/>
                              <a:pt x="2094382" y="1677869"/>
                            </a:cubicBezTo>
                            <a:lnTo>
                              <a:pt x="2220991" y="1663802"/>
                            </a:lnTo>
                            <a:cubicBezTo>
                              <a:pt x="2258505" y="1654423"/>
                              <a:pt x="2296848" y="1647894"/>
                              <a:pt x="2333532" y="1635666"/>
                            </a:cubicBezTo>
                            <a:lnTo>
                              <a:pt x="2417938" y="1607531"/>
                            </a:lnTo>
                            <a:lnTo>
                              <a:pt x="2488277" y="1537192"/>
                            </a:lnTo>
                            <a:cubicBezTo>
                              <a:pt x="2524690" y="1500779"/>
                              <a:pt x="2564408" y="1455543"/>
                              <a:pt x="2614886" y="1438718"/>
                            </a:cubicBezTo>
                            <a:lnTo>
                              <a:pt x="2657089" y="1424651"/>
                            </a:lnTo>
                            <a:cubicBezTo>
                              <a:pt x="2666468" y="1415272"/>
                              <a:pt x="2673362" y="1402447"/>
                              <a:pt x="2685225" y="1396515"/>
                            </a:cubicBezTo>
                            <a:cubicBezTo>
                              <a:pt x="2702518" y="1387869"/>
                              <a:pt x="2722905" y="1387759"/>
                              <a:pt x="2741495" y="1382448"/>
                            </a:cubicBezTo>
                            <a:cubicBezTo>
                              <a:pt x="2789790" y="1368649"/>
                              <a:pt x="2789955" y="1365252"/>
                              <a:pt x="2839969" y="1340245"/>
                            </a:cubicBezTo>
                            <a:cubicBezTo>
                              <a:pt x="2849348" y="1330866"/>
                              <a:pt x="2856242" y="1318041"/>
                              <a:pt x="2868105" y="1312109"/>
                            </a:cubicBezTo>
                            <a:cubicBezTo>
                              <a:pt x="2894631" y="1298846"/>
                              <a:pt x="2924376" y="1293352"/>
                              <a:pt x="2952511" y="1283974"/>
                            </a:cubicBezTo>
                            <a:lnTo>
                              <a:pt x="2994714" y="1269906"/>
                            </a:lnTo>
                            <a:cubicBezTo>
                              <a:pt x="3008782" y="1265217"/>
                              <a:pt x="3049255" y="1247612"/>
                              <a:pt x="3036917" y="1255838"/>
                            </a:cubicBezTo>
                            <a:lnTo>
                              <a:pt x="2994714" y="1283974"/>
                            </a:lnTo>
                            <a:cubicBezTo>
                              <a:pt x="2946479" y="1356325"/>
                              <a:pt x="2991366" y="1300719"/>
                              <a:pt x="2924375" y="1354312"/>
                            </a:cubicBezTo>
                            <a:cubicBezTo>
                              <a:pt x="2914018" y="1362598"/>
                              <a:pt x="2906851" y="1374490"/>
                              <a:pt x="2896240" y="1382448"/>
                            </a:cubicBezTo>
                            <a:cubicBezTo>
                              <a:pt x="2818847" y="1440493"/>
                              <a:pt x="2835427" y="1430854"/>
                              <a:pt x="2769631" y="1452786"/>
                            </a:cubicBezTo>
                            <a:cubicBezTo>
                              <a:pt x="2743461" y="1478956"/>
                              <a:pt x="2734785" y="1491310"/>
                              <a:pt x="2699292" y="1509057"/>
                            </a:cubicBezTo>
                            <a:cubicBezTo>
                              <a:pt x="2686029" y="1515689"/>
                              <a:pt x="2670052" y="1515924"/>
                              <a:pt x="2657089" y="1523125"/>
                            </a:cubicBezTo>
                            <a:cubicBezTo>
                              <a:pt x="2627530" y="1539547"/>
                              <a:pt x="2604762" y="1568702"/>
                              <a:pt x="2572683" y="1579395"/>
                            </a:cubicBezTo>
                            <a:cubicBezTo>
                              <a:pt x="2558615" y="1584084"/>
                              <a:pt x="2544110" y="1587622"/>
                              <a:pt x="2530480" y="1593463"/>
                            </a:cubicBezTo>
                            <a:cubicBezTo>
                              <a:pt x="2445447" y="1629906"/>
                              <a:pt x="2502655" y="1609363"/>
                              <a:pt x="2432006" y="1649734"/>
                            </a:cubicBezTo>
                            <a:cubicBezTo>
                              <a:pt x="2413798" y="1660138"/>
                              <a:pt x="2394492" y="1668491"/>
                              <a:pt x="2375735" y="1677869"/>
                            </a:cubicBezTo>
                            <a:cubicBezTo>
                              <a:pt x="2366357" y="1687248"/>
                              <a:pt x="2358973" y="1699181"/>
                              <a:pt x="2347600" y="1706005"/>
                            </a:cubicBezTo>
                            <a:cubicBezTo>
                              <a:pt x="2318855" y="1723252"/>
                              <a:pt x="2242087" y="1728866"/>
                              <a:pt x="2220991" y="1734140"/>
                            </a:cubicBezTo>
                            <a:cubicBezTo>
                              <a:pt x="2192219" y="1741333"/>
                              <a:pt x="2164720" y="1752897"/>
                              <a:pt x="2136585" y="1762275"/>
                            </a:cubicBezTo>
                            <a:lnTo>
                              <a:pt x="2094382" y="1776343"/>
                            </a:lnTo>
                            <a:lnTo>
                              <a:pt x="2052178" y="1790411"/>
                            </a:lnTo>
                            <a:cubicBezTo>
                              <a:pt x="2042800" y="1809168"/>
                              <a:pt x="2036232" y="1829617"/>
                              <a:pt x="2024043" y="1846682"/>
                            </a:cubicBezTo>
                            <a:cubicBezTo>
                              <a:pt x="2012480" y="1862871"/>
                              <a:pt x="1996945" y="1875938"/>
                              <a:pt x="1981840" y="1888885"/>
                            </a:cubicBezTo>
                            <a:cubicBezTo>
                              <a:pt x="1930707" y="1932714"/>
                              <a:pt x="1926939" y="1930403"/>
                              <a:pt x="1869298" y="1959223"/>
                            </a:cubicBezTo>
                            <a:cubicBezTo>
                              <a:pt x="1809535" y="2018986"/>
                              <a:pt x="1835699" y="1978346"/>
                              <a:pt x="1813028" y="2057697"/>
                            </a:cubicBezTo>
                            <a:cubicBezTo>
                              <a:pt x="1808954" y="2071955"/>
                              <a:pt x="1788475" y="2089415"/>
                              <a:pt x="1798960" y="2099900"/>
                            </a:cubicBezTo>
                            <a:cubicBezTo>
                              <a:pt x="1810608" y="2111548"/>
                              <a:pt x="1881950" y="2058641"/>
                              <a:pt x="1883366" y="2057697"/>
                            </a:cubicBezTo>
                            <a:cubicBezTo>
                              <a:pt x="1892745" y="2043629"/>
                              <a:pt x="1903941" y="2030616"/>
                              <a:pt x="1911502" y="2015494"/>
                            </a:cubicBezTo>
                            <a:cubicBezTo>
                              <a:pt x="1918134" y="2002231"/>
                              <a:pt x="1916672" y="1985154"/>
                              <a:pt x="1925569" y="1973291"/>
                            </a:cubicBezTo>
                            <a:cubicBezTo>
                              <a:pt x="1945464" y="1946764"/>
                              <a:pt x="1976013" y="1929478"/>
                              <a:pt x="1995908" y="1902952"/>
                            </a:cubicBezTo>
                            <a:cubicBezTo>
                              <a:pt x="2048256" y="1833156"/>
                              <a:pt x="2025106" y="1866190"/>
                              <a:pt x="2066246" y="1804478"/>
                            </a:cubicBezTo>
                            <a:cubicBezTo>
                              <a:pt x="2061557" y="1823235"/>
                              <a:pt x="2060825" y="1843456"/>
                              <a:pt x="2052178" y="1860749"/>
                            </a:cubicBezTo>
                            <a:cubicBezTo>
                              <a:pt x="2011148" y="1942810"/>
                              <a:pt x="2011734" y="1934604"/>
                              <a:pt x="1953705" y="1973291"/>
                            </a:cubicBezTo>
                            <a:cubicBezTo>
                              <a:pt x="1920255" y="2073639"/>
                              <a:pt x="1967686" y="1952320"/>
                              <a:pt x="1897434" y="2057697"/>
                            </a:cubicBezTo>
                            <a:cubicBezTo>
                              <a:pt x="1889209" y="2070035"/>
                              <a:pt x="1891591" y="2087562"/>
                              <a:pt x="1883366" y="2099900"/>
                            </a:cubicBezTo>
                            <a:cubicBezTo>
                              <a:pt x="1872330" y="2116453"/>
                              <a:pt x="1853899" y="2126819"/>
                              <a:pt x="1841163" y="2142103"/>
                            </a:cubicBezTo>
                            <a:cubicBezTo>
                              <a:pt x="1752432" y="2248581"/>
                              <a:pt x="1866748" y="2130586"/>
                              <a:pt x="1784892" y="2212442"/>
                            </a:cubicBezTo>
                            <a:cubicBezTo>
                              <a:pt x="1739614" y="2348284"/>
                              <a:pt x="1812218" y="2137092"/>
                              <a:pt x="1742689" y="2310915"/>
                            </a:cubicBezTo>
                            <a:cubicBezTo>
                              <a:pt x="1731674" y="2338451"/>
                              <a:pt x="1731005" y="2370645"/>
                              <a:pt x="1714554" y="2395322"/>
                            </a:cubicBezTo>
                            <a:lnTo>
                              <a:pt x="1658283" y="2479728"/>
                            </a:lnTo>
                            <a:cubicBezTo>
                              <a:pt x="1648905" y="2493796"/>
                              <a:pt x="1642103" y="2509976"/>
                              <a:pt x="1630148" y="2521931"/>
                            </a:cubicBezTo>
                            <a:lnTo>
                              <a:pt x="1573877" y="2578202"/>
                            </a:lnTo>
                            <a:cubicBezTo>
                              <a:pt x="1587945" y="2582891"/>
                              <a:pt x="1601251" y="2592269"/>
                              <a:pt x="1616080" y="2592269"/>
                            </a:cubicBezTo>
                            <a:cubicBezTo>
                              <a:pt x="1658982" y="2592269"/>
                              <a:pt x="1689768" y="2575235"/>
                              <a:pt x="1728622" y="2564134"/>
                            </a:cubicBezTo>
                            <a:cubicBezTo>
                              <a:pt x="1747212" y="2558822"/>
                              <a:pt x="1766302" y="2555378"/>
                              <a:pt x="1784892" y="2550066"/>
                            </a:cubicBezTo>
                            <a:cubicBezTo>
                              <a:pt x="1799150" y="2545992"/>
                              <a:pt x="1812789" y="2539900"/>
                              <a:pt x="1827095" y="2535998"/>
                            </a:cubicBezTo>
                            <a:cubicBezTo>
                              <a:pt x="1864401" y="2525824"/>
                              <a:pt x="1902953" y="2520091"/>
                              <a:pt x="1939637" y="2507863"/>
                            </a:cubicBezTo>
                            <a:cubicBezTo>
                              <a:pt x="1953705" y="2503174"/>
                              <a:pt x="1967213" y="2496233"/>
                              <a:pt x="1981840" y="2493795"/>
                            </a:cubicBezTo>
                            <a:cubicBezTo>
                              <a:pt x="2023725" y="2486814"/>
                              <a:pt x="2066246" y="2484417"/>
                              <a:pt x="2108449" y="2479728"/>
                            </a:cubicBezTo>
                            <a:cubicBezTo>
                              <a:pt x="2300708" y="2484417"/>
                              <a:pt x="2493108" y="2485063"/>
                              <a:pt x="2685225" y="2493795"/>
                            </a:cubicBezTo>
                            <a:cubicBezTo>
                              <a:pt x="2700038" y="2494468"/>
                              <a:pt x="2727428" y="2493034"/>
                              <a:pt x="2727428" y="2507863"/>
                            </a:cubicBezTo>
                            <a:cubicBezTo>
                              <a:pt x="2727428" y="2522692"/>
                              <a:pt x="2699881" y="2519676"/>
                              <a:pt x="2685225" y="2521931"/>
                            </a:cubicBezTo>
                            <a:cubicBezTo>
                              <a:pt x="2638647" y="2529097"/>
                              <a:pt x="2591511" y="2532084"/>
                              <a:pt x="2544548" y="2535998"/>
                            </a:cubicBezTo>
                            <a:cubicBezTo>
                              <a:pt x="2126415" y="2570842"/>
                              <a:pt x="2537806" y="2531045"/>
                              <a:pt x="2206923" y="2564134"/>
                            </a:cubicBezTo>
                            <a:lnTo>
                              <a:pt x="2038111" y="2620405"/>
                            </a:lnTo>
                            <a:lnTo>
                              <a:pt x="1995908" y="2634472"/>
                            </a:lnTo>
                            <a:cubicBezTo>
                              <a:pt x="1981840" y="2639161"/>
                              <a:pt x="1968517" y="2647835"/>
                              <a:pt x="1953705" y="2648540"/>
                            </a:cubicBezTo>
                            <a:lnTo>
                              <a:pt x="1658283" y="2662608"/>
                            </a:lnTo>
                            <a:cubicBezTo>
                              <a:pt x="1644215" y="2667297"/>
                              <a:pt x="1628795" y="2669046"/>
                              <a:pt x="1616080" y="2676675"/>
                            </a:cubicBezTo>
                            <a:cubicBezTo>
                              <a:pt x="1604707" y="2683499"/>
                              <a:pt x="1598302" y="2696525"/>
                              <a:pt x="1587945" y="2704811"/>
                            </a:cubicBezTo>
                            <a:cubicBezTo>
                              <a:pt x="1574743" y="2715373"/>
                              <a:pt x="1559810" y="2723568"/>
                              <a:pt x="1545742" y="2732946"/>
                            </a:cubicBezTo>
                            <a:lnTo>
                              <a:pt x="1489471" y="2817352"/>
                            </a:lnTo>
                            <a:lnTo>
                              <a:pt x="1461335" y="2859555"/>
                            </a:lnTo>
                            <a:cubicBezTo>
                              <a:pt x="1456646" y="2873623"/>
                              <a:pt x="1454897" y="2889043"/>
                              <a:pt x="1447268" y="2901758"/>
                            </a:cubicBezTo>
                            <a:cubicBezTo>
                              <a:pt x="1397273" y="2985083"/>
                              <a:pt x="1421259" y="2839114"/>
                              <a:pt x="1362862" y="3014300"/>
                            </a:cubicBezTo>
                            <a:cubicBezTo>
                              <a:pt x="1344600" y="3069086"/>
                              <a:pt x="1359280" y="3046018"/>
                              <a:pt x="1320658" y="3084638"/>
                            </a:cubicBezTo>
                            <a:cubicBezTo>
                              <a:pt x="1292134" y="3170217"/>
                              <a:pt x="1325205" y="3083337"/>
                              <a:pt x="1278455" y="3169045"/>
                            </a:cubicBezTo>
                            <a:cubicBezTo>
                              <a:pt x="1258371" y="3205865"/>
                              <a:pt x="1235448" y="3241797"/>
                              <a:pt x="1222185" y="3281586"/>
                            </a:cubicBezTo>
                            <a:cubicBezTo>
                              <a:pt x="1217496" y="3295654"/>
                              <a:pt x="1214749" y="3310526"/>
                              <a:pt x="1208117" y="3323789"/>
                            </a:cubicBezTo>
                            <a:cubicBezTo>
                              <a:pt x="1200556" y="3338911"/>
                              <a:pt x="1186849" y="3350542"/>
                              <a:pt x="1179982" y="3365992"/>
                            </a:cubicBezTo>
                            <a:cubicBezTo>
                              <a:pt x="1167937" y="3393093"/>
                              <a:pt x="1161225" y="3422263"/>
                              <a:pt x="1151846" y="3450398"/>
                            </a:cubicBezTo>
                            <a:lnTo>
                              <a:pt x="1137778" y="3492602"/>
                            </a:lnTo>
                            <a:cubicBezTo>
                              <a:pt x="1133089" y="3506670"/>
                              <a:pt x="1134197" y="3524320"/>
                              <a:pt x="1123711" y="3534805"/>
                            </a:cubicBezTo>
                            <a:cubicBezTo>
                              <a:pt x="1114332" y="3544183"/>
                              <a:pt x="1082312" y="3562940"/>
                              <a:pt x="1095575" y="3562940"/>
                            </a:cubicBezTo>
                            <a:cubicBezTo>
                              <a:pt x="1125233" y="3562940"/>
                              <a:pt x="1151846" y="3544183"/>
                              <a:pt x="1179982" y="3534805"/>
                            </a:cubicBezTo>
                            <a:cubicBezTo>
                              <a:pt x="1286054" y="3499448"/>
                              <a:pt x="1155313" y="3547139"/>
                              <a:pt x="1264388" y="3492602"/>
                            </a:cubicBezTo>
                            <a:cubicBezTo>
                              <a:pt x="1277651" y="3485970"/>
                              <a:pt x="1292523" y="3483223"/>
                              <a:pt x="1306591" y="3478534"/>
                            </a:cubicBezTo>
                            <a:cubicBezTo>
                              <a:pt x="1315969" y="3469155"/>
                              <a:pt x="1322307" y="3455055"/>
                              <a:pt x="1334726" y="3450398"/>
                            </a:cubicBezTo>
                            <a:cubicBezTo>
                              <a:pt x="1361433" y="3440383"/>
                              <a:pt x="1391288" y="3442519"/>
                              <a:pt x="1419132" y="3436331"/>
                            </a:cubicBezTo>
                            <a:cubicBezTo>
                              <a:pt x="1433608" y="3433114"/>
                              <a:pt x="1447705" y="3428104"/>
                              <a:pt x="1461335" y="3422263"/>
                            </a:cubicBezTo>
                            <a:cubicBezTo>
                              <a:pt x="1480610" y="3414002"/>
                              <a:pt x="1498135" y="3401916"/>
                              <a:pt x="1517606" y="3394128"/>
                            </a:cubicBezTo>
                            <a:cubicBezTo>
                              <a:pt x="1545142" y="3383114"/>
                              <a:pt x="1573877" y="3375370"/>
                              <a:pt x="1602012" y="3365992"/>
                            </a:cubicBezTo>
                            <a:cubicBezTo>
                              <a:pt x="1616080" y="3361303"/>
                              <a:pt x="1629829" y="3355522"/>
                              <a:pt x="1644215" y="3351925"/>
                            </a:cubicBezTo>
                            <a:cubicBezTo>
                              <a:pt x="1681729" y="3342546"/>
                              <a:pt x="1720073" y="3336017"/>
                              <a:pt x="1756757" y="3323789"/>
                            </a:cubicBezTo>
                            <a:cubicBezTo>
                              <a:pt x="1770825" y="3319100"/>
                              <a:pt x="1784574" y="3313318"/>
                              <a:pt x="1798960" y="3309722"/>
                            </a:cubicBezTo>
                            <a:cubicBezTo>
                              <a:pt x="1822156" y="3303923"/>
                              <a:pt x="1846230" y="3301945"/>
                              <a:pt x="1869298" y="3295654"/>
                            </a:cubicBezTo>
                            <a:cubicBezTo>
                              <a:pt x="2065611" y="3242113"/>
                              <a:pt x="1852691" y="3287720"/>
                              <a:pt x="2024043" y="3253451"/>
                            </a:cubicBezTo>
                            <a:cubicBezTo>
                              <a:pt x="2118387" y="3206278"/>
                              <a:pt x="2040811" y="3239980"/>
                              <a:pt x="2136585" y="3211248"/>
                            </a:cubicBezTo>
                            <a:cubicBezTo>
                              <a:pt x="2164992" y="3202726"/>
                              <a:pt x="2220991" y="3183112"/>
                              <a:pt x="2220991" y="3183112"/>
                            </a:cubicBezTo>
                            <a:cubicBezTo>
                              <a:pt x="2216302" y="3201869"/>
                              <a:pt x="2217648" y="3223296"/>
                              <a:pt x="2206923" y="3239383"/>
                            </a:cubicBezTo>
                            <a:cubicBezTo>
                              <a:pt x="2197545" y="3253451"/>
                              <a:pt x="2177922" y="3256956"/>
                              <a:pt x="2164720" y="3267518"/>
                            </a:cubicBezTo>
                            <a:cubicBezTo>
                              <a:pt x="2109546" y="3311658"/>
                              <a:pt x="2167675" y="3285290"/>
                              <a:pt x="2094382" y="3309722"/>
                            </a:cubicBezTo>
                            <a:cubicBezTo>
                              <a:pt x="2085003" y="3319100"/>
                              <a:pt x="2078109" y="3331926"/>
                              <a:pt x="2066246" y="3337857"/>
                            </a:cubicBezTo>
                            <a:cubicBezTo>
                              <a:pt x="2039720" y="3351120"/>
                              <a:pt x="2009975" y="3356614"/>
                              <a:pt x="1981840" y="3365992"/>
                            </a:cubicBezTo>
                            <a:cubicBezTo>
                              <a:pt x="1967772" y="3370681"/>
                              <a:pt x="1951975" y="3371835"/>
                              <a:pt x="1939637" y="3380060"/>
                            </a:cubicBezTo>
                            <a:cubicBezTo>
                              <a:pt x="1925569" y="3389438"/>
                              <a:pt x="1912556" y="3400634"/>
                              <a:pt x="1897434" y="3408195"/>
                            </a:cubicBezTo>
                            <a:cubicBezTo>
                              <a:pt x="1874947" y="3419439"/>
                              <a:pt x="1819995" y="3430321"/>
                              <a:pt x="1798960" y="3436331"/>
                            </a:cubicBezTo>
                            <a:cubicBezTo>
                              <a:pt x="1784702" y="3440405"/>
                              <a:pt x="1771143" y="3446802"/>
                              <a:pt x="1756757" y="3450398"/>
                            </a:cubicBezTo>
                            <a:cubicBezTo>
                              <a:pt x="1701899" y="3464112"/>
                              <a:pt x="1643533" y="3470593"/>
                              <a:pt x="1587945" y="3478534"/>
                            </a:cubicBezTo>
                            <a:cubicBezTo>
                              <a:pt x="1559809" y="3487912"/>
                              <a:pt x="1532620" y="3500853"/>
                              <a:pt x="1503538" y="3506669"/>
                            </a:cubicBezTo>
                            <a:cubicBezTo>
                              <a:pt x="1480092" y="3511358"/>
                              <a:pt x="1456268" y="3514446"/>
                              <a:pt x="1433200" y="3520737"/>
                            </a:cubicBezTo>
                            <a:cubicBezTo>
                              <a:pt x="1404588" y="3528540"/>
                              <a:pt x="1377566" y="3541679"/>
                              <a:pt x="1348794" y="3548872"/>
                            </a:cubicBezTo>
                            <a:cubicBezTo>
                              <a:pt x="1263754" y="3570132"/>
                              <a:pt x="1310860" y="3556827"/>
                              <a:pt x="1208117" y="3591075"/>
                            </a:cubicBezTo>
                            <a:cubicBezTo>
                              <a:pt x="1194049" y="3595764"/>
                              <a:pt x="1178252" y="3596918"/>
                              <a:pt x="1165914" y="3605143"/>
                            </a:cubicBezTo>
                            <a:lnTo>
                              <a:pt x="1123711" y="3633278"/>
                            </a:lnTo>
                            <a:cubicBezTo>
                              <a:pt x="1043076" y="3754230"/>
                              <a:pt x="1150444" y="3611892"/>
                              <a:pt x="1053372" y="3689549"/>
                            </a:cubicBezTo>
                            <a:cubicBezTo>
                              <a:pt x="1040170" y="3700111"/>
                              <a:pt x="1036240" y="3718915"/>
                              <a:pt x="1025237" y="3731752"/>
                            </a:cubicBezTo>
                            <a:cubicBezTo>
                              <a:pt x="1007974" y="3751892"/>
                              <a:pt x="983680" y="3765952"/>
                              <a:pt x="968966" y="3788023"/>
                            </a:cubicBezTo>
                            <a:cubicBezTo>
                              <a:pt x="933474" y="3841262"/>
                              <a:pt x="952786" y="3818271"/>
                              <a:pt x="912695" y="3858362"/>
                            </a:cubicBezTo>
                            <a:cubicBezTo>
                              <a:pt x="903317" y="3886497"/>
                              <a:pt x="901011" y="3918092"/>
                              <a:pt x="884560" y="3942768"/>
                            </a:cubicBezTo>
                            <a:cubicBezTo>
                              <a:pt x="875182" y="3956836"/>
                              <a:pt x="863986" y="3969849"/>
                              <a:pt x="856425" y="3984971"/>
                            </a:cubicBezTo>
                            <a:cubicBezTo>
                              <a:pt x="849793" y="3998234"/>
                              <a:pt x="849558" y="4014211"/>
                              <a:pt x="842357" y="4027174"/>
                            </a:cubicBezTo>
                            <a:cubicBezTo>
                              <a:pt x="825935" y="4056733"/>
                              <a:pt x="804843" y="4083445"/>
                              <a:pt x="786086" y="4111580"/>
                            </a:cubicBezTo>
                            <a:cubicBezTo>
                              <a:pt x="776708" y="4125648"/>
                              <a:pt x="763298" y="4137743"/>
                              <a:pt x="757951" y="4153783"/>
                            </a:cubicBezTo>
                            <a:cubicBezTo>
                              <a:pt x="739689" y="4208569"/>
                              <a:pt x="754368" y="4185500"/>
                              <a:pt x="715748" y="4224122"/>
                            </a:cubicBezTo>
                            <a:cubicBezTo>
                              <a:pt x="711059" y="4242879"/>
                              <a:pt x="712405" y="4264305"/>
                              <a:pt x="701680" y="4280392"/>
                            </a:cubicBezTo>
                            <a:cubicBezTo>
                              <a:pt x="692301" y="4294460"/>
                              <a:pt x="670611" y="4295804"/>
                              <a:pt x="659477" y="4308528"/>
                            </a:cubicBezTo>
                            <a:cubicBezTo>
                              <a:pt x="637210" y="4333976"/>
                              <a:pt x="621963" y="4364799"/>
                              <a:pt x="603206" y="4392934"/>
                            </a:cubicBezTo>
                            <a:lnTo>
                              <a:pt x="603206" y="4392934"/>
                            </a:lnTo>
                            <a:cubicBezTo>
                              <a:pt x="570877" y="4489923"/>
                              <a:pt x="596042" y="4456370"/>
                              <a:pt x="546935" y="4505475"/>
                            </a:cubicBezTo>
                            <a:cubicBezTo>
                              <a:pt x="502770" y="4637977"/>
                              <a:pt x="566523" y="4467679"/>
                              <a:pt x="504732" y="4575814"/>
                            </a:cubicBezTo>
                            <a:cubicBezTo>
                              <a:pt x="489528" y="4602421"/>
                              <a:pt x="477742" y="4664931"/>
                              <a:pt x="448462" y="4688355"/>
                            </a:cubicBezTo>
                            <a:cubicBezTo>
                              <a:pt x="436883" y="4697619"/>
                              <a:pt x="420326" y="4697734"/>
                              <a:pt x="406258" y="4702423"/>
                            </a:cubicBezTo>
                            <a:cubicBezTo>
                              <a:pt x="331232" y="4814964"/>
                              <a:pt x="429704" y="4678977"/>
                              <a:pt x="335920" y="4772762"/>
                            </a:cubicBezTo>
                            <a:cubicBezTo>
                              <a:pt x="272290" y="4836392"/>
                              <a:pt x="347741" y="4801647"/>
                              <a:pt x="265582" y="4829032"/>
                            </a:cubicBezTo>
                            <a:cubicBezTo>
                              <a:pt x="242136" y="4852478"/>
                              <a:pt x="222832" y="4880978"/>
                              <a:pt x="195243" y="4899371"/>
                            </a:cubicBezTo>
                            <a:cubicBezTo>
                              <a:pt x="181175" y="4908749"/>
                              <a:pt x="166028" y="4916682"/>
                              <a:pt x="153040" y="4927506"/>
                            </a:cubicBezTo>
                            <a:cubicBezTo>
                              <a:pt x="137756" y="4940242"/>
                              <a:pt x="127390" y="4958673"/>
                              <a:pt x="110837" y="4969709"/>
                            </a:cubicBezTo>
                            <a:cubicBezTo>
                              <a:pt x="98499" y="4977934"/>
                              <a:pt x="68634" y="4983777"/>
                              <a:pt x="68634" y="4983777"/>
                            </a:cubicBezTo>
                          </a:path>
                        </a:pathLst>
                      </a:custGeom>
                      <a:gradFill>
                        <a:gsLst>
                          <a:gs pos="35000">
                            <a:srgbClr val="346A4E"/>
                          </a:gs>
                          <a:gs pos="17999">
                            <a:srgbClr val="FEE7F2"/>
                          </a:gs>
                          <a:gs pos="36000">
                            <a:srgbClr val="FAC77D"/>
                          </a:gs>
                          <a:gs pos="61000">
                            <a:srgbClr val="FBA97D"/>
                          </a:gs>
                          <a:gs pos="82001">
                            <a:srgbClr val="FBD49C"/>
                          </a:gs>
                          <a:gs pos="100000">
                            <a:srgbClr val="FEE7F2"/>
                          </a:gs>
                        </a:gsLst>
                        <a:lin ang="5400000" scaled="0"/>
                      </a:gra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2324" name="Group 2323"/>
                      <p:cNvGrpSpPr/>
                      <p:nvPr/>
                    </p:nvGrpSpPr>
                    <p:grpSpPr>
                      <a:xfrm>
                        <a:off x="3886196" y="6858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455" name="Freeform 2454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56" name="Freeform 2455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57" name="Freeform 2456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58" name="Freeform 2457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59" name="Freeform 2458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325" name="Group 2324"/>
                      <p:cNvGrpSpPr/>
                      <p:nvPr/>
                    </p:nvGrpSpPr>
                    <p:grpSpPr>
                      <a:xfrm rot="3797720">
                        <a:off x="3575000" y="3582465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450" name="Freeform 2449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51" name="Freeform 2450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52" name="Freeform 2451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53" name="Freeform 2452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54" name="Freeform 2453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326" name="Group 2325"/>
                      <p:cNvGrpSpPr/>
                      <p:nvPr/>
                    </p:nvGrpSpPr>
                    <p:grpSpPr>
                      <a:xfrm>
                        <a:off x="4648196" y="4572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445" name="Freeform 2444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46" name="Freeform 2445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47" name="Freeform 2446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48" name="Freeform 2447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49" name="Freeform 2448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327" name="Group 2326"/>
                      <p:cNvGrpSpPr/>
                      <p:nvPr/>
                    </p:nvGrpSpPr>
                    <p:grpSpPr>
                      <a:xfrm>
                        <a:off x="3276596" y="5334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440" name="Freeform 2439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41" name="Freeform 2440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42" name="Freeform 2441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43" name="Freeform 2442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44" name="Freeform 2443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328" name="Group 2327"/>
                      <p:cNvGrpSpPr/>
                      <p:nvPr/>
                    </p:nvGrpSpPr>
                    <p:grpSpPr>
                      <a:xfrm>
                        <a:off x="3428996" y="12954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435" name="Freeform 2434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36" name="Freeform 2435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37" name="Freeform 2436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38" name="Freeform 2437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39" name="Freeform 2438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329" name="Group 2328"/>
                      <p:cNvGrpSpPr/>
                      <p:nvPr/>
                    </p:nvGrpSpPr>
                    <p:grpSpPr>
                      <a:xfrm>
                        <a:off x="2819396" y="19050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430" name="Freeform 2429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31" name="Freeform 2430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32" name="Freeform 2431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33" name="Freeform 2432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34" name="Freeform 2433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330" name="Group 2329"/>
                      <p:cNvGrpSpPr/>
                      <p:nvPr/>
                    </p:nvGrpSpPr>
                    <p:grpSpPr>
                      <a:xfrm>
                        <a:off x="3352796" y="25146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425" name="Freeform 2424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26" name="Freeform 2425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27" name="Freeform 2426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28" name="Freeform 2427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29" name="Freeform 2428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331" name="Group 2330"/>
                      <p:cNvGrpSpPr/>
                      <p:nvPr/>
                    </p:nvGrpSpPr>
                    <p:grpSpPr>
                      <a:xfrm>
                        <a:off x="3809996" y="15240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420" name="Freeform 2419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21" name="Freeform 2420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22" name="Freeform 2421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23" name="Freeform 2422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24" name="Freeform 2423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332" name="Group 2331"/>
                      <p:cNvGrpSpPr/>
                      <p:nvPr/>
                    </p:nvGrpSpPr>
                    <p:grpSpPr>
                      <a:xfrm>
                        <a:off x="2285996" y="22098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415" name="Freeform 2414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16" name="Freeform 2415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17" name="Freeform 2416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18" name="Freeform 2417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19" name="Freeform 2418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333" name="Group 2332"/>
                      <p:cNvGrpSpPr/>
                      <p:nvPr/>
                    </p:nvGrpSpPr>
                    <p:grpSpPr>
                      <a:xfrm>
                        <a:off x="1828796" y="22098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410" name="Freeform 2409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11" name="Freeform 2410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12" name="Freeform 2411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13" name="Freeform 2412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14" name="Freeform 2413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334" name="Group 2333"/>
                      <p:cNvGrpSpPr/>
                      <p:nvPr/>
                    </p:nvGrpSpPr>
                    <p:grpSpPr>
                      <a:xfrm>
                        <a:off x="1523996" y="19812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404" name="Freeform 2403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05" name="Freeform 2404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06" name="Freeform 2405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07" name="Freeform 2406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08" name="Freeform 2407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09" name="Freeform 2408"/>
                        <p:cNvSpPr/>
                        <p:nvPr/>
                      </p:nvSpPr>
                      <p:spPr>
                        <a:xfrm>
                          <a:off x="4730607" y="3217915"/>
                          <a:ext cx="552582" cy="495825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335" name="Group 2334"/>
                      <p:cNvGrpSpPr/>
                      <p:nvPr/>
                    </p:nvGrpSpPr>
                    <p:grpSpPr>
                      <a:xfrm>
                        <a:off x="2362196" y="351729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398" name="Freeform 2397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99" name="Freeform 2398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00" name="Freeform 2399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01" name="Freeform 2400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02" name="Freeform 2401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403" name="Freeform 2402"/>
                        <p:cNvSpPr/>
                        <p:nvPr/>
                      </p:nvSpPr>
                      <p:spPr>
                        <a:xfrm>
                          <a:off x="4730607" y="3217915"/>
                          <a:ext cx="552582" cy="495825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336" name="Group 2335"/>
                      <p:cNvGrpSpPr/>
                      <p:nvPr/>
                    </p:nvGrpSpPr>
                    <p:grpSpPr>
                      <a:xfrm>
                        <a:off x="3124196" y="32766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392" name="Freeform 2391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93" name="Freeform 2392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94" name="Freeform 2393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95" name="Freeform 2394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96" name="Freeform 2395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97" name="Freeform 2396"/>
                        <p:cNvSpPr/>
                        <p:nvPr/>
                      </p:nvSpPr>
                      <p:spPr>
                        <a:xfrm>
                          <a:off x="4730607" y="3217915"/>
                          <a:ext cx="552582" cy="495825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337" name="Group 2336"/>
                      <p:cNvGrpSpPr/>
                      <p:nvPr/>
                    </p:nvGrpSpPr>
                    <p:grpSpPr>
                      <a:xfrm rot="2546534">
                        <a:off x="2320530" y="4100825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387" name="Freeform 2386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88" name="Freeform 2387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89" name="Freeform 2388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90" name="Freeform 2389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91" name="Freeform 2390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338" name="Group 2337"/>
                      <p:cNvGrpSpPr/>
                      <p:nvPr/>
                    </p:nvGrpSpPr>
                    <p:grpSpPr>
                      <a:xfrm rot="19773296">
                        <a:off x="1664187" y="36576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382" name="Freeform 2381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83" name="Freeform 2382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84" name="Freeform 2383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85" name="Freeform 2384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86" name="Freeform 2385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339" name="Group 2338"/>
                      <p:cNvGrpSpPr/>
                      <p:nvPr/>
                    </p:nvGrpSpPr>
                    <p:grpSpPr>
                      <a:xfrm rot="19997484">
                        <a:off x="1414707" y="4393944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377" name="Freeform 2376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78" name="Freeform 2377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79" name="Freeform 2378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80" name="Freeform 2379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81" name="Freeform 2380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340" name="Group 2339"/>
                      <p:cNvGrpSpPr/>
                      <p:nvPr/>
                    </p:nvGrpSpPr>
                    <p:grpSpPr>
                      <a:xfrm>
                        <a:off x="3276596" y="9144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371" name="Freeform 2370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72" name="Freeform 2371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73" name="Freeform 2372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74" name="Freeform 2373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75" name="Freeform 2374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76" name="Freeform 2375"/>
                        <p:cNvSpPr/>
                        <p:nvPr/>
                      </p:nvSpPr>
                      <p:spPr>
                        <a:xfrm>
                          <a:off x="4730607" y="3217915"/>
                          <a:ext cx="552582" cy="495825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341" name="Group 2340"/>
                      <p:cNvGrpSpPr/>
                      <p:nvPr/>
                    </p:nvGrpSpPr>
                    <p:grpSpPr>
                      <a:xfrm>
                        <a:off x="4343396" y="5334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366" name="Freeform 2365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67" name="Freeform 2366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68" name="Freeform 2367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69" name="Freeform 2368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70" name="Freeform 2369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342" name="Group 2341"/>
                      <p:cNvGrpSpPr/>
                      <p:nvPr/>
                    </p:nvGrpSpPr>
                    <p:grpSpPr>
                      <a:xfrm rot="14746900">
                        <a:off x="1593629" y="2969536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361" name="Freeform 2360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62" name="Freeform 2361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63" name="Freeform 2362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64" name="Freeform 2363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65" name="Freeform 2364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343" name="Group 2342"/>
                      <p:cNvGrpSpPr/>
                      <p:nvPr/>
                    </p:nvGrpSpPr>
                    <p:grpSpPr>
                      <a:xfrm rot="2421447">
                        <a:off x="2091216" y="4527397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356" name="Freeform 2355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57" name="Freeform 2356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58" name="Freeform 2357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59" name="Freeform 2358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60" name="Freeform 2359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344" name="Group 2343"/>
                      <p:cNvGrpSpPr/>
                      <p:nvPr/>
                    </p:nvGrpSpPr>
                    <p:grpSpPr>
                      <a:xfrm>
                        <a:off x="2895596" y="32766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351" name="Freeform 2350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52" name="Freeform 2351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53" name="Freeform 2352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54" name="Freeform 2353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55" name="Freeform 2354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345" name="Group 2344"/>
                      <p:cNvGrpSpPr/>
                      <p:nvPr/>
                    </p:nvGrpSpPr>
                    <p:grpSpPr>
                      <a:xfrm>
                        <a:off x="3276596" y="16002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346" name="Freeform 2345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47" name="Freeform 2346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48" name="Freeform 2347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49" name="Freeform 2348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350" name="Freeform 2349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</p:grpSp>
              <p:grpSp>
                <p:nvGrpSpPr>
                  <p:cNvPr id="2265" name="Group 2264"/>
                  <p:cNvGrpSpPr/>
                  <p:nvPr/>
                </p:nvGrpSpPr>
                <p:grpSpPr>
                  <a:xfrm>
                    <a:off x="6096000" y="3428999"/>
                    <a:ext cx="990600" cy="685799"/>
                    <a:chOff x="5795889" y="844062"/>
                    <a:chExt cx="2335237" cy="1645920"/>
                  </a:xfrm>
                  <a:solidFill>
                    <a:srgbClr val="FFCC00"/>
                  </a:solidFill>
                </p:grpSpPr>
                <p:sp>
                  <p:nvSpPr>
                    <p:cNvPr id="2310" name="Freeform 2309"/>
                    <p:cNvSpPr/>
                    <p:nvPr/>
                  </p:nvSpPr>
                  <p:spPr>
                    <a:xfrm>
                      <a:off x="5913120" y="1029085"/>
                      <a:ext cx="1650609" cy="911233"/>
                    </a:xfrm>
                    <a:custGeom>
                      <a:avLst/>
                      <a:gdLst>
                        <a:gd name="connsiteX0" fmla="*/ 23446 w 1650609"/>
                        <a:gd name="connsiteY0" fmla="*/ 321413 h 911233"/>
                        <a:gd name="connsiteX1" fmla="*/ 93785 w 1650609"/>
                        <a:gd name="connsiteY1" fmla="*/ 251075 h 911233"/>
                        <a:gd name="connsiteX2" fmla="*/ 135988 w 1650609"/>
                        <a:gd name="connsiteY2" fmla="*/ 222940 h 911233"/>
                        <a:gd name="connsiteX3" fmla="*/ 164123 w 1650609"/>
                        <a:gd name="connsiteY3" fmla="*/ 265143 h 911233"/>
                        <a:gd name="connsiteX4" fmla="*/ 234462 w 1650609"/>
                        <a:gd name="connsiteY4" fmla="*/ 335481 h 911233"/>
                        <a:gd name="connsiteX5" fmla="*/ 276665 w 1650609"/>
                        <a:gd name="connsiteY5" fmla="*/ 405820 h 911233"/>
                        <a:gd name="connsiteX6" fmla="*/ 304800 w 1650609"/>
                        <a:gd name="connsiteY6" fmla="*/ 532429 h 911233"/>
                        <a:gd name="connsiteX7" fmla="*/ 375138 w 1650609"/>
                        <a:gd name="connsiteY7" fmla="*/ 602767 h 911233"/>
                        <a:gd name="connsiteX8" fmla="*/ 459545 w 1650609"/>
                        <a:gd name="connsiteY8" fmla="*/ 701241 h 911233"/>
                        <a:gd name="connsiteX9" fmla="*/ 487680 w 1650609"/>
                        <a:gd name="connsiteY9" fmla="*/ 729377 h 911233"/>
                        <a:gd name="connsiteX10" fmla="*/ 572086 w 1650609"/>
                        <a:gd name="connsiteY10" fmla="*/ 785647 h 911233"/>
                        <a:gd name="connsiteX11" fmla="*/ 600222 w 1650609"/>
                        <a:gd name="connsiteY11" fmla="*/ 813783 h 911233"/>
                        <a:gd name="connsiteX12" fmla="*/ 656492 w 1650609"/>
                        <a:gd name="connsiteY12" fmla="*/ 827850 h 911233"/>
                        <a:gd name="connsiteX13" fmla="*/ 754966 w 1650609"/>
                        <a:gd name="connsiteY13" fmla="*/ 855986 h 911233"/>
                        <a:gd name="connsiteX14" fmla="*/ 783102 w 1650609"/>
                        <a:gd name="connsiteY14" fmla="*/ 884121 h 911233"/>
                        <a:gd name="connsiteX15" fmla="*/ 1022252 w 1650609"/>
                        <a:gd name="connsiteY15" fmla="*/ 884121 h 911233"/>
                        <a:gd name="connsiteX16" fmla="*/ 1120726 w 1650609"/>
                        <a:gd name="connsiteY16" fmla="*/ 855986 h 911233"/>
                        <a:gd name="connsiteX17" fmla="*/ 1261403 w 1650609"/>
                        <a:gd name="connsiteY17" fmla="*/ 743444 h 911233"/>
                        <a:gd name="connsiteX18" fmla="*/ 1289538 w 1650609"/>
                        <a:gd name="connsiteY18" fmla="*/ 701241 h 911233"/>
                        <a:gd name="connsiteX19" fmla="*/ 1317674 w 1650609"/>
                        <a:gd name="connsiteY19" fmla="*/ 616835 h 911233"/>
                        <a:gd name="connsiteX20" fmla="*/ 1331742 w 1650609"/>
                        <a:gd name="connsiteY20" fmla="*/ 574632 h 911233"/>
                        <a:gd name="connsiteX21" fmla="*/ 1345809 w 1650609"/>
                        <a:gd name="connsiteY21" fmla="*/ 518361 h 911233"/>
                        <a:gd name="connsiteX22" fmla="*/ 1373945 w 1650609"/>
                        <a:gd name="connsiteY22" fmla="*/ 433955 h 911233"/>
                        <a:gd name="connsiteX23" fmla="*/ 1430215 w 1650609"/>
                        <a:gd name="connsiteY23" fmla="*/ 349549 h 911233"/>
                        <a:gd name="connsiteX24" fmla="*/ 1472418 w 1650609"/>
                        <a:gd name="connsiteY24" fmla="*/ 335481 h 911233"/>
                        <a:gd name="connsiteX25" fmla="*/ 1514622 w 1650609"/>
                        <a:gd name="connsiteY25" fmla="*/ 194804 h 911233"/>
                        <a:gd name="connsiteX26" fmla="*/ 1556825 w 1650609"/>
                        <a:gd name="connsiteY26" fmla="*/ 152601 h 911233"/>
                        <a:gd name="connsiteX27" fmla="*/ 1599028 w 1650609"/>
                        <a:gd name="connsiteY27" fmla="*/ 82263 h 911233"/>
                        <a:gd name="connsiteX28" fmla="*/ 1613095 w 1650609"/>
                        <a:gd name="connsiteY28" fmla="*/ 40060 h 911233"/>
                        <a:gd name="connsiteX29" fmla="*/ 1641231 w 1650609"/>
                        <a:gd name="connsiteY29" fmla="*/ 11924 h 911233"/>
                        <a:gd name="connsiteX30" fmla="*/ 1556825 w 1650609"/>
                        <a:gd name="connsiteY30" fmla="*/ 54127 h 911233"/>
                        <a:gd name="connsiteX31" fmla="*/ 1444283 w 1650609"/>
                        <a:gd name="connsiteY31" fmla="*/ 82263 h 911233"/>
                        <a:gd name="connsiteX32" fmla="*/ 1359877 w 1650609"/>
                        <a:gd name="connsiteY32" fmla="*/ 96330 h 9112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1650609" h="911233">
                          <a:moveTo>
                            <a:pt x="23446" y="321413"/>
                          </a:moveTo>
                          <a:cubicBezTo>
                            <a:pt x="135987" y="246387"/>
                            <a:pt x="0" y="344859"/>
                            <a:pt x="93785" y="251075"/>
                          </a:cubicBezTo>
                          <a:cubicBezTo>
                            <a:pt x="105740" y="239120"/>
                            <a:pt x="121920" y="232318"/>
                            <a:pt x="135988" y="222940"/>
                          </a:cubicBezTo>
                          <a:cubicBezTo>
                            <a:pt x="145366" y="237008"/>
                            <a:pt x="152990" y="252419"/>
                            <a:pt x="164123" y="265143"/>
                          </a:cubicBezTo>
                          <a:cubicBezTo>
                            <a:pt x="185958" y="290097"/>
                            <a:pt x="234462" y="335481"/>
                            <a:pt x="234462" y="335481"/>
                          </a:cubicBezTo>
                          <a:cubicBezTo>
                            <a:pt x="274311" y="455033"/>
                            <a:pt x="218734" y="309268"/>
                            <a:pt x="276665" y="405820"/>
                          </a:cubicBezTo>
                          <a:cubicBezTo>
                            <a:pt x="295969" y="437994"/>
                            <a:pt x="295570" y="504739"/>
                            <a:pt x="304800" y="532429"/>
                          </a:cubicBezTo>
                          <a:cubicBezTo>
                            <a:pt x="318198" y="572623"/>
                            <a:pt x="342983" y="581330"/>
                            <a:pt x="375138" y="602767"/>
                          </a:cubicBezTo>
                          <a:cubicBezTo>
                            <a:pt x="417989" y="667043"/>
                            <a:pt x="391317" y="633012"/>
                            <a:pt x="459545" y="701241"/>
                          </a:cubicBezTo>
                          <a:cubicBezTo>
                            <a:pt x="468923" y="710620"/>
                            <a:pt x="476644" y="722020"/>
                            <a:pt x="487680" y="729377"/>
                          </a:cubicBezTo>
                          <a:cubicBezTo>
                            <a:pt x="515815" y="748134"/>
                            <a:pt x="548176" y="761737"/>
                            <a:pt x="572086" y="785647"/>
                          </a:cubicBezTo>
                          <a:cubicBezTo>
                            <a:pt x="581465" y="795026"/>
                            <a:pt x="588359" y="807851"/>
                            <a:pt x="600222" y="813783"/>
                          </a:cubicBezTo>
                          <a:cubicBezTo>
                            <a:pt x="617515" y="822429"/>
                            <a:pt x="637902" y="822539"/>
                            <a:pt x="656492" y="827850"/>
                          </a:cubicBezTo>
                          <a:cubicBezTo>
                            <a:pt x="797793" y="868222"/>
                            <a:pt x="579016" y="811998"/>
                            <a:pt x="754966" y="855986"/>
                          </a:cubicBezTo>
                          <a:cubicBezTo>
                            <a:pt x="764345" y="865364"/>
                            <a:pt x="770519" y="879927"/>
                            <a:pt x="783102" y="884121"/>
                          </a:cubicBezTo>
                          <a:cubicBezTo>
                            <a:pt x="864438" y="911233"/>
                            <a:pt x="939245" y="892422"/>
                            <a:pt x="1022252" y="884121"/>
                          </a:cubicBezTo>
                          <a:cubicBezTo>
                            <a:pt x="1035492" y="880811"/>
                            <a:pt x="1104217" y="865157"/>
                            <a:pt x="1120726" y="855986"/>
                          </a:cubicBezTo>
                          <a:cubicBezTo>
                            <a:pt x="1160563" y="833854"/>
                            <a:pt x="1233498" y="785302"/>
                            <a:pt x="1261403" y="743444"/>
                          </a:cubicBezTo>
                          <a:cubicBezTo>
                            <a:pt x="1270781" y="729376"/>
                            <a:pt x="1282671" y="716691"/>
                            <a:pt x="1289538" y="701241"/>
                          </a:cubicBezTo>
                          <a:cubicBezTo>
                            <a:pt x="1301583" y="674140"/>
                            <a:pt x="1308295" y="644970"/>
                            <a:pt x="1317674" y="616835"/>
                          </a:cubicBezTo>
                          <a:cubicBezTo>
                            <a:pt x="1322363" y="602767"/>
                            <a:pt x="1328146" y="589018"/>
                            <a:pt x="1331742" y="574632"/>
                          </a:cubicBezTo>
                          <a:cubicBezTo>
                            <a:pt x="1336431" y="555875"/>
                            <a:pt x="1340253" y="536880"/>
                            <a:pt x="1345809" y="518361"/>
                          </a:cubicBezTo>
                          <a:cubicBezTo>
                            <a:pt x="1354331" y="489954"/>
                            <a:pt x="1357494" y="458631"/>
                            <a:pt x="1373945" y="433955"/>
                          </a:cubicBezTo>
                          <a:cubicBezTo>
                            <a:pt x="1392702" y="405820"/>
                            <a:pt x="1398136" y="360242"/>
                            <a:pt x="1430215" y="349549"/>
                          </a:cubicBezTo>
                          <a:lnTo>
                            <a:pt x="1472418" y="335481"/>
                          </a:lnTo>
                          <a:cubicBezTo>
                            <a:pt x="1478794" y="309979"/>
                            <a:pt x="1503205" y="206221"/>
                            <a:pt x="1514622" y="194804"/>
                          </a:cubicBezTo>
                          <a:lnTo>
                            <a:pt x="1556825" y="152601"/>
                          </a:lnTo>
                          <a:cubicBezTo>
                            <a:pt x="1596674" y="33047"/>
                            <a:pt x="1541097" y="178814"/>
                            <a:pt x="1599028" y="82263"/>
                          </a:cubicBezTo>
                          <a:cubicBezTo>
                            <a:pt x="1606657" y="69548"/>
                            <a:pt x="1605466" y="52775"/>
                            <a:pt x="1613095" y="40060"/>
                          </a:cubicBezTo>
                          <a:cubicBezTo>
                            <a:pt x="1619919" y="28687"/>
                            <a:pt x="1650609" y="21303"/>
                            <a:pt x="1641231" y="11924"/>
                          </a:cubicBezTo>
                          <a:cubicBezTo>
                            <a:pt x="1629308" y="0"/>
                            <a:pt x="1558555" y="53498"/>
                            <a:pt x="1556825" y="54127"/>
                          </a:cubicBezTo>
                          <a:cubicBezTo>
                            <a:pt x="1520485" y="67342"/>
                            <a:pt x="1482426" y="75906"/>
                            <a:pt x="1444283" y="82263"/>
                          </a:cubicBezTo>
                          <a:lnTo>
                            <a:pt x="1359877" y="96330"/>
                          </a:lnTo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311" name="Group 2310"/>
                    <p:cNvGrpSpPr/>
                    <p:nvPr/>
                  </p:nvGrpSpPr>
                  <p:grpSpPr>
                    <a:xfrm>
                      <a:off x="5795889" y="844062"/>
                      <a:ext cx="2335237" cy="1645920"/>
                      <a:chOff x="5795889" y="844062"/>
                      <a:chExt cx="2335237" cy="1645920"/>
                    </a:xfrm>
                    <a:grpFill/>
                  </p:grpSpPr>
                  <p:sp>
                    <p:nvSpPr>
                      <p:cNvPr id="2312" name="Freeform 2311"/>
                      <p:cNvSpPr/>
                      <p:nvPr/>
                    </p:nvSpPr>
                    <p:spPr>
                      <a:xfrm>
                        <a:off x="5814148" y="1266092"/>
                        <a:ext cx="111433" cy="359576"/>
                      </a:xfrm>
                      <a:custGeom>
                        <a:avLst/>
                        <a:gdLst>
                          <a:gd name="connsiteX0" fmla="*/ 23944 w 111433"/>
                          <a:gd name="connsiteY0" fmla="*/ 0 h 359576"/>
                          <a:gd name="connsiteX1" fmla="*/ 23944 w 111433"/>
                          <a:gd name="connsiteY1" fmla="*/ 126610 h 359576"/>
                          <a:gd name="connsiteX2" fmla="*/ 38012 w 111433"/>
                          <a:gd name="connsiteY2" fmla="*/ 239151 h 359576"/>
                          <a:gd name="connsiteX3" fmla="*/ 52080 w 111433"/>
                          <a:gd name="connsiteY3" fmla="*/ 337625 h 359576"/>
                          <a:gd name="connsiteX4" fmla="*/ 80215 w 111433"/>
                          <a:gd name="connsiteY4" fmla="*/ 211016 h 359576"/>
                          <a:gd name="connsiteX5" fmla="*/ 94283 w 111433"/>
                          <a:gd name="connsiteY5" fmla="*/ 168813 h 359576"/>
                          <a:gd name="connsiteX6" fmla="*/ 108350 w 111433"/>
                          <a:gd name="connsiteY6" fmla="*/ 28136 h 3595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11433" h="359576">
                            <a:moveTo>
                              <a:pt x="23944" y="0"/>
                            </a:moveTo>
                            <a:cubicBezTo>
                              <a:pt x="0" y="71837"/>
                              <a:pt x="9089" y="22626"/>
                              <a:pt x="23944" y="126610"/>
                            </a:cubicBezTo>
                            <a:cubicBezTo>
                              <a:pt x="29290" y="164036"/>
                              <a:pt x="33015" y="201677"/>
                              <a:pt x="38012" y="239151"/>
                            </a:cubicBezTo>
                            <a:cubicBezTo>
                              <a:pt x="42394" y="272018"/>
                              <a:pt x="47391" y="304800"/>
                              <a:pt x="52080" y="337625"/>
                            </a:cubicBezTo>
                            <a:cubicBezTo>
                              <a:pt x="83749" y="242614"/>
                              <a:pt x="47201" y="359576"/>
                              <a:pt x="80215" y="211016"/>
                            </a:cubicBezTo>
                            <a:cubicBezTo>
                              <a:pt x="83432" y="196540"/>
                              <a:pt x="89594" y="182881"/>
                              <a:pt x="94283" y="168813"/>
                            </a:cubicBezTo>
                            <a:cubicBezTo>
                              <a:pt x="111433" y="65905"/>
                              <a:pt x="108350" y="112930"/>
                              <a:pt x="108350" y="28136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13" name="Freeform 2312"/>
                      <p:cNvSpPr/>
                      <p:nvPr/>
                    </p:nvSpPr>
                    <p:spPr>
                      <a:xfrm>
                        <a:off x="5795889" y="844062"/>
                        <a:ext cx="1521749" cy="506436"/>
                      </a:xfrm>
                      <a:custGeom>
                        <a:avLst/>
                        <a:gdLst>
                          <a:gd name="connsiteX0" fmla="*/ 42203 w 1521749"/>
                          <a:gd name="connsiteY0" fmla="*/ 436098 h 506436"/>
                          <a:gd name="connsiteX1" fmla="*/ 28136 w 1521749"/>
                          <a:gd name="connsiteY1" fmla="*/ 323556 h 506436"/>
                          <a:gd name="connsiteX2" fmla="*/ 0 w 1521749"/>
                          <a:gd name="connsiteY2" fmla="*/ 239150 h 506436"/>
                          <a:gd name="connsiteX3" fmla="*/ 14068 w 1521749"/>
                          <a:gd name="connsiteY3" fmla="*/ 112541 h 506436"/>
                          <a:gd name="connsiteX4" fmla="*/ 42203 w 1521749"/>
                          <a:gd name="connsiteY4" fmla="*/ 70338 h 506436"/>
                          <a:gd name="connsiteX5" fmla="*/ 112542 w 1521749"/>
                          <a:gd name="connsiteY5" fmla="*/ 14067 h 506436"/>
                          <a:gd name="connsiteX6" fmla="*/ 154745 w 1521749"/>
                          <a:gd name="connsiteY6" fmla="*/ 0 h 506436"/>
                          <a:gd name="connsiteX7" fmla="*/ 253219 w 1521749"/>
                          <a:gd name="connsiteY7" fmla="*/ 14067 h 506436"/>
                          <a:gd name="connsiteX8" fmla="*/ 281354 w 1521749"/>
                          <a:gd name="connsiteY8" fmla="*/ 42203 h 506436"/>
                          <a:gd name="connsiteX9" fmla="*/ 323557 w 1521749"/>
                          <a:gd name="connsiteY9" fmla="*/ 56270 h 506436"/>
                          <a:gd name="connsiteX10" fmla="*/ 379828 w 1521749"/>
                          <a:gd name="connsiteY10" fmla="*/ 140676 h 506436"/>
                          <a:gd name="connsiteX11" fmla="*/ 436099 w 1521749"/>
                          <a:gd name="connsiteY11" fmla="*/ 225083 h 506436"/>
                          <a:gd name="connsiteX12" fmla="*/ 450166 w 1521749"/>
                          <a:gd name="connsiteY12" fmla="*/ 267286 h 506436"/>
                          <a:gd name="connsiteX13" fmla="*/ 478302 w 1521749"/>
                          <a:gd name="connsiteY13" fmla="*/ 323556 h 506436"/>
                          <a:gd name="connsiteX14" fmla="*/ 534573 w 1521749"/>
                          <a:gd name="connsiteY14" fmla="*/ 393895 h 506436"/>
                          <a:gd name="connsiteX15" fmla="*/ 576776 w 1521749"/>
                          <a:gd name="connsiteY15" fmla="*/ 422030 h 506436"/>
                          <a:gd name="connsiteX16" fmla="*/ 604911 w 1521749"/>
                          <a:gd name="connsiteY16" fmla="*/ 450166 h 506436"/>
                          <a:gd name="connsiteX17" fmla="*/ 787791 w 1521749"/>
                          <a:gd name="connsiteY17" fmla="*/ 506436 h 506436"/>
                          <a:gd name="connsiteX18" fmla="*/ 1069145 w 1521749"/>
                          <a:gd name="connsiteY18" fmla="*/ 492369 h 506436"/>
                          <a:gd name="connsiteX19" fmla="*/ 1125416 w 1521749"/>
                          <a:gd name="connsiteY19" fmla="*/ 478301 h 506436"/>
                          <a:gd name="connsiteX20" fmla="*/ 1209822 w 1521749"/>
                          <a:gd name="connsiteY20" fmla="*/ 422030 h 506436"/>
                          <a:gd name="connsiteX21" fmla="*/ 1308296 w 1521749"/>
                          <a:gd name="connsiteY21" fmla="*/ 379827 h 506436"/>
                          <a:gd name="connsiteX22" fmla="*/ 1392702 w 1521749"/>
                          <a:gd name="connsiteY22" fmla="*/ 323556 h 506436"/>
                          <a:gd name="connsiteX23" fmla="*/ 1420837 w 1521749"/>
                          <a:gd name="connsiteY23" fmla="*/ 281353 h 506436"/>
                          <a:gd name="connsiteX24" fmla="*/ 1491176 w 1521749"/>
                          <a:gd name="connsiteY24" fmla="*/ 225083 h 506436"/>
                          <a:gd name="connsiteX25" fmla="*/ 1519311 w 1521749"/>
                          <a:gd name="connsiteY25" fmla="*/ 267286 h 506436"/>
                          <a:gd name="connsiteX26" fmla="*/ 1505243 w 1521749"/>
                          <a:gd name="connsiteY26" fmla="*/ 309489 h 506436"/>
                          <a:gd name="connsiteX27" fmla="*/ 1434905 w 1521749"/>
                          <a:gd name="connsiteY27" fmla="*/ 393895 h 506436"/>
                          <a:gd name="connsiteX28" fmla="*/ 1420837 w 1521749"/>
                          <a:gd name="connsiteY28" fmla="*/ 422030 h 5064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521749" h="506436">
                            <a:moveTo>
                              <a:pt x="42203" y="436098"/>
                            </a:moveTo>
                            <a:cubicBezTo>
                              <a:pt x="37514" y="398584"/>
                              <a:pt x="36057" y="360523"/>
                              <a:pt x="28136" y="323556"/>
                            </a:cubicBezTo>
                            <a:cubicBezTo>
                              <a:pt x="21922" y="294557"/>
                              <a:pt x="0" y="239150"/>
                              <a:pt x="0" y="239150"/>
                            </a:cubicBezTo>
                            <a:cubicBezTo>
                              <a:pt x="4689" y="196947"/>
                              <a:pt x="3769" y="153736"/>
                              <a:pt x="14068" y="112541"/>
                            </a:cubicBezTo>
                            <a:cubicBezTo>
                              <a:pt x="18169" y="96139"/>
                              <a:pt x="31641" y="83540"/>
                              <a:pt x="42203" y="70338"/>
                            </a:cubicBezTo>
                            <a:cubicBezTo>
                              <a:pt x="59647" y="48533"/>
                              <a:pt x="88173" y="26251"/>
                              <a:pt x="112542" y="14067"/>
                            </a:cubicBezTo>
                            <a:cubicBezTo>
                              <a:pt x="125805" y="7435"/>
                              <a:pt x="140677" y="4689"/>
                              <a:pt x="154745" y="0"/>
                            </a:cubicBezTo>
                            <a:cubicBezTo>
                              <a:pt x="187570" y="4689"/>
                              <a:pt x="221763" y="3582"/>
                              <a:pt x="253219" y="14067"/>
                            </a:cubicBezTo>
                            <a:cubicBezTo>
                              <a:pt x="265802" y="18261"/>
                              <a:pt x="269981" y="35379"/>
                              <a:pt x="281354" y="42203"/>
                            </a:cubicBezTo>
                            <a:cubicBezTo>
                              <a:pt x="294069" y="49832"/>
                              <a:pt x="309489" y="51581"/>
                              <a:pt x="323557" y="56270"/>
                            </a:cubicBezTo>
                            <a:cubicBezTo>
                              <a:pt x="377294" y="110007"/>
                              <a:pt x="328728" y="55510"/>
                              <a:pt x="379828" y="140676"/>
                            </a:cubicBezTo>
                            <a:cubicBezTo>
                              <a:pt x="397226" y="169672"/>
                              <a:pt x="436099" y="225083"/>
                              <a:pt x="436099" y="225083"/>
                            </a:cubicBezTo>
                            <a:cubicBezTo>
                              <a:pt x="440788" y="239151"/>
                              <a:pt x="444325" y="253656"/>
                              <a:pt x="450166" y="267286"/>
                            </a:cubicBezTo>
                            <a:cubicBezTo>
                              <a:pt x="458427" y="286561"/>
                              <a:pt x="467898" y="305348"/>
                              <a:pt x="478302" y="323556"/>
                            </a:cubicBezTo>
                            <a:cubicBezTo>
                              <a:pt x="493698" y="350499"/>
                              <a:pt x="510246" y="374434"/>
                              <a:pt x="534573" y="393895"/>
                            </a:cubicBezTo>
                            <a:cubicBezTo>
                              <a:pt x="547775" y="404457"/>
                              <a:pt x="563574" y="411468"/>
                              <a:pt x="576776" y="422030"/>
                            </a:cubicBezTo>
                            <a:cubicBezTo>
                              <a:pt x="587133" y="430316"/>
                              <a:pt x="593048" y="444234"/>
                              <a:pt x="604911" y="450166"/>
                            </a:cubicBezTo>
                            <a:cubicBezTo>
                              <a:pt x="630864" y="463143"/>
                              <a:pt x="765365" y="500029"/>
                              <a:pt x="787791" y="506436"/>
                            </a:cubicBezTo>
                            <a:cubicBezTo>
                              <a:pt x="881576" y="501747"/>
                              <a:pt x="975568" y="500167"/>
                              <a:pt x="1069145" y="492369"/>
                            </a:cubicBezTo>
                            <a:cubicBezTo>
                              <a:pt x="1088413" y="490763"/>
                              <a:pt x="1108123" y="486948"/>
                              <a:pt x="1125416" y="478301"/>
                            </a:cubicBezTo>
                            <a:cubicBezTo>
                              <a:pt x="1155661" y="463179"/>
                              <a:pt x="1177743" y="432723"/>
                              <a:pt x="1209822" y="422030"/>
                            </a:cubicBezTo>
                            <a:cubicBezTo>
                              <a:pt x="1253484" y="407477"/>
                              <a:pt x="1264834" y="405904"/>
                              <a:pt x="1308296" y="379827"/>
                            </a:cubicBezTo>
                            <a:cubicBezTo>
                              <a:pt x="1337292" y="362429"/>
                              <a:pt x="1392702" y="323556"/>
                              <a:pt x="1392702" y="323556"/>
                            </a:cubicBezTo>
                            <a:cubicBezTo>
                              <a:pt x="1402080" y="309488"/>
                              <a:pt x="1410275" y="294555"/>
                              <a:pt x="1420837" y="281353"/>
                            </a:cubicBezTo>
                            <a:cubicBezTo>
                              <a:pt x="1443745" y="252719"/>
                              <a:pt x="1459842" y="245972"/>
                              <a:pt x="1491176" y="225083"/>
                            </a:cubicBezTo>
                            <a:cubicBezTo>
                              <a:pt x="1500554" y="239151"/>
                              <a:pt x="1516532" y="250609"/>
                              <a:pt x="1519311" y="267286"/>
                            </a:cubicBezTo>
                            <a:cubicBezTo>
                              <a:pt x="1521749" y="281913"/>
                              <a:pt x="1511875" y="296226"/>
                              <a:pt x="1505243" y="309489"/>
                            </a:cubicBezTo>
                            <a:cubicBezTo>
                              <a:pt x="1476844" y="366287"/>
                              <a:pt x="1476388" y="342041"/>
                              <a:pt x="1434905" y="393895"/>
                            </a:cubicBezTo>
                            <a:cubicBezTo>
                              <a:pt x="1428355" y="402083"/>
                              <a:pt x="1425526" y="412652"/>
                              <a:pt x="1420837" y="42203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14" name="Freeform 2313"/>
                      <p:cNvSpPr/>
                      <p:nvPr/>
                    </p:nvSpPr>
                    <p:spPr>
                      <a:xfrm>
                        <a:off x="7272997" y="1252025"/>
                        <a:ext cx="845543" cy="295421"/>
                      </a:xfrm>
                      <a:custGeom>
                        <a:avLst/>
                        <a:gdLst>
                          <a:gd name="connsiteX0" fmla="*/ 0 w 845543"/>
                          <a:gd name="connsiteY0" fmla="*/ 295421 h 295421"/>
                          <a:gd name="connsiteX1" fmla="*/ 351692 w 845543"/>
                          <a:gd name="connsiteY1" fmla="*/ 281353 h 295421"/>
                          <a:gd name="connsiteX2" fmla="*/ 450166 w 845543"/>
                          <a:gd name="connsiteY2" fmla="*/ 267286 h 295421"/>
                          <a:gd name="connsiteX3" fmla="*/ 492369 w 845543"/>
                          <a:gd name="connsiteY3" fmla="*/ 253218 h 295421"/>
                          <a:gd name="connsiteX4" fmla="*/ 815926 w 845543"/>
                          <a:gd name="connsiteY4" fmla="*/ 239150 h 295421"/>
                          <a:gd name="connsiteX5" fmla="*/ 815926 w 845543"/>
                          <a:gd name="connsiteY5" fmla="*/ 154744 h 295421"/>
                          <a:gd name="connsiteX6" fmla="*/ 759655 w 845543"/>
                          <a:gd name="connsiteY6" fmla="*/ 140677 h 295421"/>
                          <a:gd name="connsiteX7" fmla="*/ 745588 w 845543"/>
                          <a:gd name="connsiteY7" fmla="*/ 98473 h 295421"/>
                          <a:gd name="connsiteX8" fmla="*/ 829994 w 845543"/>
                          <a:gd name="connsiteY8" fmla="*/ 14067 h 295421"/>
                          <a:gd name="connsiteX9" fmla="*/ 844061 w 845543"/>
                          <a:gd name="connsiteY9" fmla="*/ 0 h 2954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845543" h="295421">
                            <a:moveTo>
                              <a:pt x="0" y="295421"/>
                            </a:moveTo>
                            <a:cubicBezTo>
                              <a:pt x="117231" y="290732"/>
                              <a:pt x="234596" y="288671"/>
                              <a:pt x="351692" y="281353"/>
                            </a:cubicBezTo>
                            <a:cubicBezTo>
                              <a:pt x="384785" y="279285"/>
                              <a:pt x="417652" y="273789"/>
                              <a:pt x="450166" y="267286"/>
                            </a:cubicBezTo>
                            <a:cubicBezTo>
                              <a:pt x="464707" y="264378"/>
                              <a:pt x="477584" y="254355"/>
                              <a:pt x="492369" y="253218"/>
                            </a:cubicBezTo>
                            <a:cubicBezTo>
                              <a:pt x="600005" y="244938"/>
                              <a:pt x="708074" y="243839"/>
                              <a:pt x="815926" y="239150"/>
                            </a:cubicBezTo>
                            <a:cubicBezTo>
                              <a:pt x="823824" y="215457"/>
                              <a:pt x="845543" y="178437"/>
                              <a:pt x="815926" y="154744"/>
                            </a:cubicBezTo>
                            <a:cubicBezTo>
                              <a:pt x="800828" y="142666"/>
                              <a:pt x="778412" y="145366"/>
                              <a:pt x="759655" y="140677"/>
                            </a:cubicBezTo>
                            <a:cubicBezTo>
                              <a:pt x="754966" y="126609"/>
                              <a:pt x="738386" y="111436"/>
                              <a:pt x="745588" y="98473"/>
                            </a:cubicBezTo>
                            <a:cubicBezTo>
                              <a:pt x="764911" y="63691"/>
                              <a:pt x="801859" y="42202"/>
                              <a:pt x="829994" y="14067"/>
                            </a:cubicBezTo>
                            <a:lnTo>
                              <a:pt x="844061" y="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15" name="Freeform 2314"/>
                      <p:cNvSpPr/>
                      <p:nvPr/>
                    </p:nvSpPr>
                    <p:spPr>
                      <a:xfrm>
                        <a:off x="7765366" y="1195754"/>
                        <a:ext cx="365760" cy="84406"/>
                      </a:xfrm>
                      <a:custGeom>
                        <a:avLst/>
                        <a:gdLst>
                          <a:gd name="connsiteX0" fmla="*/ 0 w 365760"/>
                          <a:gd name="connsiteY0" fmla="*/ 28135 h 84406"/>
                          <a:gd name="connsiteX1" fmla="*/ 225083 w 365760"/>
                          <a:gd name="connsiteY1" fmla="*/ 14068 h 84406"/>
                          <a:gd name="connsiteX2" fmla="*/ 281354 w 365760"/>
                          <a:gd name="connsiteY2" fmla="*/ 0 h 84406"/>
                          <a:gd name="connsiteX3" fmla="*/ 365760 w 365760"/>
                          <a:gd name="connsiteY3" fmla="*/ 14068 h 84406"/>
                          <a:gd name="connsiteX4" fmla="*/ 351692 w 365760"/>
                          <a:gd name="connsiteY4" fmla="*/ 70338 h 84406"/>
                          <a:gd name="connsiteX5" fmla="*/ 309489 w 365760"/>
                          <a:gd name="connsiteY5" fmla="*/ 84406 h 844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65760" h="84406">
                            <a:moveTo>
                              <a:pt x="0" y="28135"/>
                            </a:moveTo>
                            <a:cubicBezTo>
                              <a:pt x="75028" y="23446"/>
                              <a:pt x="150282" y="21548"/>
                              <a:pt x="225083" y="14068"/>
                            </a:cubicBezTo>
                            <a:cubicBezTo>
                              <a:pt x="244321" y="12144"/>
                              <a:pt x="262020" y="0"/>
                              <a:pt x="281354" y="0"/>
                            </a:cubicBezTo>
                            <a:cubicBezTo>
                              <a:pt x="309877" y="0"/>
                              <a:pt x="337625" y="9379"/>
                              <a:pt x="365760" y="14068"/>
                            </a:cubicBezTo>
                            <a:cubicBezTo>
                              <a:pt x="361071" y="32825"/>
                              <a:pt x="363770" y="55241"/>
                              <a:pt x="351692" y="70338"/>
                            </a:cubicBezTo>
                            <a:cubicBezTo>
                              <a:pt x="342429" y="81917"/>
                              <a:pt x="309489" y="84406"/>
                              <a:pt x="309489" y="84406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16" name="Freeform 2315"/>
                      <p:cNvSpPr/>
                      <p:nvPr/>
                    </p:nvSpPr>
                    <p:spPr>
                      <a:xfrm>
                        <a:off x="6386732" y="1083212"/>
                        <a:ext cx="1181686" cy="548640"/>
                      </a:xfrm>
                      <a:custGeom>
                        <a:avLst/>
                        <a:gdLst>
                          <a:gd name="connsiteX0" fmla="*/ 0 w 1181686"/>
                          <a:gd name="connsiteY0" fmla="*/ 225083 h 548640"/>
                          <a:gd name="connsiteX1" fmla="*/ 28136 w 1181686"/>
                          <a:gd name="connsiteY1" fmla="*/ 295422 h 548640"/>
                          <a:gd name="connsiteX2" fmla="*/ 42203 w 1181686"/>
                          <a:gd name="connsiteY2" fmla="*/ 337625 h 548640"/>
                          <a:gd name="connsiteX3" fmla="*/ 112542 w 1181686"/>
                          <a:gd name="connsiteY3" fmla="*/ 450166 h 548640"/>
                          <a:gd name="connsiteX4" fmla="*/ 154745 w 1181686"/>
                          <a:gd name="connsiteY4" fmla="*/ 478302 h 548640"/>
                          <a:gd name="connsiteX5" fmla="*/ 211016 w 1181686"/>
                          <a:gd name="connsiteY5" fmla="*/ 520505 h 548640"/>
                          <a:gd name="connsiteX6" fmla="*/ 295422 w 1181686"/>
                          <a:gd name="connsiteY6" fmla="*/ 534573 h 548640"/>
                          <a:gd name="connsiteX7" fmla="*/ 337625 w 1181686"/>
                          <a:gd name="connsiteY7" fmla="*/ 548640 h 548640"/>
                          <a:gd name="connsiteX8" fmla="*/ 506437 w 1181686"/>
                          <a:gd name="connsiteY8" fmla="*/ 534573 h 548640"/>
                          <a:gd name="connsiteX9" fmla="*/ 590843 w 1181686"/>
                          <a:gd name="connsiteY9" fmla="*/ 492370 h 548640"/>
                          <a:gd name="connsiteX10" fmla="*/ 675250 w 1181686"/>
                          <a:gd name="connsiteY10" fmla="*/ 464234 h 548640"/>
                          <a:gd name="connsiteX11" fmla="*/ 717453 w 1181686"/>
                          <a:gd name="connsiteY11" fmla="*/ 436099 h 548640"/>
                          <a:gd name="connsiteX12" fmla="*/ 801859 w 1181686"/>
                          <a:gd name="connsiteY12" fmla="*/ 407963 h 548640"/>
                          <a:gd name="connsiteX13" fmla="*/ 928468 w 1181686"/>
                          <a:gd name="connsiteY13" fmla="*/ 337625 h 548640"/>
                          <a:gd name="connsiteX14" fmla="*/ 970671 w 1181686"/>
                          <a:gd name="connsiteY14" fmla="*/ 295422 h 548640"/>
                          <a:gd name="connsiteX15" fmla="*/ 1026942 w 1181686"/>
                          <a:gd name="connsiteY15" fmla="*/ 225083 h 548640"/>
                          <a:gd name="connsiteX16" fmla="*/ 1069145 w 1181686"/>
                          <a:gd name="connsiteY16" fmla="*/ 140677 h 548640"/>
                          <a:gd name="connsiteX17" fmla="*/ 1111348 w 1181686"/>
                          <a:gd name="connsiteY17" fmla="*/ 126610 h 548640"/>
                          <a:gd name="connsiteX18" fmla="*/ 1125416 w 1181686"/>
                          <a:gd name="connsiteY18" fmla="*/ 84406 h 548640"/>
                          <a:gd name="connsiteX19" fmla="*/ 1181686 w 1181686"/>
                          <a:gd name="connsiteY19" fmla="*/ 0 h 5486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181686" h="548640">
                            <a:moveTo>
                              <a:pt x="0" y="225083"/>
                            </a:moveTo>
                            <a:cubicBezTo>
                              <a:pt x="9379" y="248529"/>
                              <a:pt x="19269" y="271777"/>
                              <a:pt x="28136" y="295422"/>
                            </a:cubicBezTo>
                            <a:cubicBezTo>
                              <a:pt x="33343" y="309306"/>
                              <a:pt x="36362" y="323995"/>
                              <a:pt x="42203" y="337625"/>
                            </a:cubicBezTo>
                            <a:cubicBezTo>
                              <a:pt x="58918" y="376627"/>
                              <a:pt x="82248" y="419872"/>
                              <a:pt x="112542" y="450166"/>
                            </a:cubicBezTo>
                            <a:cubicBezTo>
                              <a:pt x="124497" y="462121"/>
                              <a:pt x="140987" y="468475"/>
                              <a:pt x="154745" y="478302"/>
                            </a:cubicBezTo>
                            <a:cubicBezTo>
                              <a:pt x="173824" y="491930"/>
                              <a:pt x="189247" y="511797"/>
                              <a:pt x="211016" y="520505"/>
                            </a:cubicBezTo>
                            <a:cubicBezTo>
                              <a:pt x="237499" y="531098"/>
                              <a:pt x="267578" y="528385"/>
                              <a:pt x="295422" y="534573"/>
                            </a:cubicBezTo>
                            <a:cubicBezTo>
                              <a:pt x="309897" y="537790"/>
                              <a:pt x="323557" y="543951"/>
                              <a:pt x="337625" y="548640"/>
                            </a:cubicBezTo>
                            <a:cubicBezTo>
                              <a:pt x="393896" y="543951"/>
                              <a:pt x="450467" y="542036"/>
                              <a:pt x="506437" y="534573"/>
                            </a:cubicBezTo>
                            <a:cubicBezTo>
                              <a:pt x="561404" y="527244"/>
                              <a:pt x="540037" y="514951"/>
                              <a:pt x="590843" y="492370"/>
                            </a:cubicBezTo>
                            <a:cubicBezTo>
                              <a:pt x="617944" y="480325"/>
                              <a:pt x="650573" y="480685"/>
                              <a:pt x="675250" y="464234"/>
                            </a:cubicBezTo>
                            <a:cubicBezTo>
                              <a:pt x="689318" y="454856"/>
                              <a:pt x="702003" y="442966"/>
                              <a:pt x="717453" y="436099"/>
                            </a:cubicBezTo>
                            <a:cubicBezTo>
                              <a:pt x="744554" y="424054"/>
                              <a:pt x="777183" y="424414"/>
                              <a:pt x="801859" y="407963"/>
                            </a:cubicBezTo>
                            <a:cubicBezTo>
                              <a:pt x="898603" y="343468"/>
                              <a:pt x="854186" y="362386"/>
                              <a:pt x="928468" y="337625"/>
                            </a:cubicBezTo>
                            <a:cubicBezTo>
                              <a:pt x="942536" y="323557"/>
                              <a:pt x="957935" y="310706"/>
                              <a:pt x="970671" y="295422"/>
                            </a:cubicBezTo>
                            <a:cubicBezTo>
                              <a:pt x="1059402" y="188944"/>
                              <a:pt x="945086" y="306939"/>
                              <a:pt x="1026942" y="225083"/>
                            </a:cubicBezTo>
                            <a:cubicBezTo>
                              <a:pt x="1036209" y="197282"/>
                              <a:pt x="1044355" y="160509"/>
                              <a:pt x="1069145" y="140677"/>
                            </a:cubicBezTo>
                            <a:cubicBezTo>
                              <a:pt x="1080724" y="131414"/>
                              <a:pt x="1097280" y="131299"/>
                              <a:pt x="1111348" y="126610"/>
                            </a:cubicBezTo>
                            <a:cubicBezTo>
                              <a:pt x="1116037" y="112542"/>
                              <a:pt x="1118214" y="97369"/>
                              <a:pt x="1125416" y="84406"/>
                            </a:cubicBezTo>
                            <a:cubicBezTo>
                              <a:pt x="1141838" y="54847"/>
                              <a:pt x="1181686" y="0"/>
                              <a:pt x="1181686" y="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17" name="Freeform 2316"/>
                      <p:cNvSpPr/>
                      <p:nvPr/>
                    </p:nvSpPr>
                    <p:spPr>
                      <a:xfrm>
                        <a:off x="6492081" y="1899138"/>
                        <a:ext cx="466164" cy="537859"/>
                      </a:xfrm>
                      <a:custGeom>
                        <a:avLst/>
                        <a:gdLst>
                          <a:gd name="connsiteX0" fmla="*/ 204141 w 466164"/>
                          <a:gd name="connsiteY0" fmla="*/ 0 h 537859"/>
                          <a:gd name="connsiteX1" fmla="*/ 232276 w 466164"/>
                          <a:gd name="connsiteY1" fmla="*/ 42204 h 537859"/>
                          <a:gd name="connsiteX2" fmla="*/ 274479 w 466164"/>
                          <a:gd name="connsiteY2" fmla="*/ 140677 h 537859"/>
                          <a:gd name="connsiteX3" fmla="*/ 302614 w 466164"/>
                          <a:gd name="connsiteY3" fmla="*/ 168813 h 537859"/>
                          <a:gd name="connsiteX4" fmla="*/ 288547 w 466164"/>
                          <a:gd name="connsiteY4" fmla="*/ 225084 h 537859"/>
                          <a:gd name="connsiteX5" fmla="*/ 204141 w 466164"/>
                          <a:gd name="connsiteY5" fmla="*/ 281354 h 537859"/>
                          <a:gd name="connsiteX6" fmla="*/ 161937 w 466164"/>
                          <a:gd name="connsiteY6" fmla="*/ 351693 h 537859"/>
                          <a:gd name="connsiteX7" fmla="*/ 119734 w 466164"/>
                          <a:gd name="connsiteY7" fmla="*/ 323557 h 537859"/>
                          <a:gd name="connsiteX8" fmla="*/ 77531 w 466164"/>
                          <a:gd name="connsiteY8" fmla="*/ 309490 h 537859"/>
                          <a:gd name="connsiteX9" fmla="*/ 35328 w 466164"/>
                          <a:gd name="connsiteY9" fmla="*/ 323557 h 537859"/>
                          <a:gd name="connsiteX10" fmla="*/ 7193 w 466164"/>
                          <a:gd name="connsiteY10" fmla="*/ 407964 h 537859"/>
                          <a:gd name="connsiteX11" fmla="*/ 21261 w 466164"/>
                          <a:gd name="connsiteY11" fmla="*/ 351693 h 537859"/>
                          <a:gd name="connsiteX12" fmla="*/ 77531 w 466164"/>
                          <a:gd name="connsiteY12" fmla="*/ 337625 h 537859"/>
                          <a:gd name="connsiteX13" fmla="*/ 119734 w 466164"/>
                          <a:gd name="connsiteY13" fmla="*/ 323557 h 537859"/>
                          <a:gd name="connsiteX14" fmla="*/ 147870 w 466164"/>
                          <a:gd name="connsiteY14" fmla="*/ 365760 h 537859"/>
                          <a:gd name="connsiteX15" fmla="*/ 161937 w 466164"/>
                          <a:gd name="connsiteY15" fmla="*/ 436099 h 537859"/>
                          <a:gd name="connsiteX16" fmla="*/ 119734 w 466164"/>
                          <a:gd name="connsiteY16" fmla="*/ 464234 h 537859"/>
                          <a:gd name="connsiteX17" fmla="*/ 35328 w 466164"/>
                          <a:gd name="connsiteY17" fmla="*/ 492370 h 537859"/>
                          <a:gd name="connsiteX18" fmla="*/ 204141 w 466164"/>
                          <a:gd name="connsiteY18" fmla="*/ 492370 h 537859"/>
                          <a:gd name="connsiteX19" fmla="*/ 190073 w 466164"/>
                          <a:gd name="connsiteY19" fmla="*/ 407964 h 537859"/>
                          <a:gd name="connsiteX20" fmla="*/ 274479 w 466164"/>
                          <a:gd name="connsiteY20" fmla="*/ 422031 h 537859"/>
                          <a:gd name="connsiteX21" fmla="*/ 316682 w 466164"/>
                          <a:gd name="connsiteY21" fmla="*/ 450167 h 537859"/>
                          <a:gd name="connsiteX22" fmla="*/ 302614 w 466164"/>
                          <a:gd name="connsiteY22" fmla="*/ 407964 h 537859"/>
                          <a:gd name="connsiteX23" fmla="*/ 218208 w 466164"/>
                          <a:gd name="connsiteY23" fmla="*/ 393896 h 537859"/>
                          <a:gd name="connsiteX24" fmla="*/ 246344 w 466164"/>
                          <a:gd name="connsiteY24" fmla="*/ 365760 h 537859"/>
                          <a:gd name="connsiteX25" fmla="*/ 372953 w 466164"/>
                          <a:gd name="connsiteY25" fmla="*/ 70339 h 5378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466164" h="537859">
                            <a:moveTo>
                              <a:pt x="204141" y="0"/>
                            </a:moveTo>
                            <a:cubicBezTo>
                              <a:pt x="213519" y="14068"/>
                              <a:pt x="224715" y="27081"/>
                              <a:pt x="232276" y="42204"/>
                            </a:cubicBezTo>
                            <a:cubicBezTo>
                              <a:pt x="269788" y="117228"/>
                              <a:pt x="215937" y="52863"/>
                              <a:pt x="274479" y="140677"/>
                            </a:cubicBezTo>
                            <a:cubicBezTo>
                              <a:pt x="281836" y="151713"/>
                              <a:pt x="293236" y="159434"/>
                              <a:pt x="302614" y="168813"/>
                            </a:cubicBezTo>
                            <a:cubicBezTo>
                              <a:pt x="297925" y="187570"/>
                              <a:pt x="297194" y="207791"/>
                              <a:pt x="288547" y="225084"/>
                            </a:cubicBezTo>
                            <a:cubicBezTo>
                              <a:pt x="274226" y="253725"/>
                              <a:pt x="226984" y="269932"/>
                              <a:pt x="204141" y="281354"/>
                            </a:cubicBezTo>
                            <a:cubicBezTo>
                              <a:pt x="200272" y="292961"/>
                              <a:pt x="187684" y="351693"/>
                              <a:pt x="161937" y="351693"/>
                            </a:cubicBezTo>
                            <a:cubicBezTo>
                              <a:pt x="145030" y="351693"/>
                              <a:pt x="134856" y="331118"/>
                              <a:pt x="119734" y="323557"/>
                            </a:cubicBezTo>
                            <a:cubicBezTo>
                              <a:pt x="106471" y="316925"/>
                              <a:pt x="91599" y="314179"/>
                              <a:pt x="77531" y="309490"/>
                            </a:cubicBezTo>
                            <a:cubicBezTo>
                              <a:pt x="63463" y="314179"/>
                              <a:pt x="43947" y="311490"/>
                              <a:pt x="35328" y="323557"/>
                            </a:cubicBezTo>
                            <a:cubicBezTo>
                              <a:pt x="18090" y="347690"/>
                              <a:pt x="0" y="436736"/>
                              <a:pt x="7193" y="407964"/>
                            </a:cubicBezTo>
                            <a:cubicBezTo>
                              <a:pt x="11882" y="389207"/>
                              <a:pt x="7590" y="365365"/>
                              <a:pt x="21261" y="351693"/>
                            </a:cubicBezTo>
                            <a:cubicBezTo>
                              <a:pt x="34932" y="338022"/>
                              <a:pt x="58941" y="342937"/>
                              <a:pt x="77531" y="337625"/>
                            </a:cubicBezTo>
                            <a:cubicBezTo>
                              <a:pt x="91789" y="333551"/>
                              <a:pt x="105666" y="328246"/>
                              <a:pt x="119734" y="323557"/>
                            </a:cubicBezTo>
                            <a:cubicBezTo>
                              <a:pt x="129113" y="337625"/>
                              <a:pt x="137308" y="352558"/>
                              <a:pt x="147870" y="365760"/>
                            </a:cubicBezTo>
                            <a:cubicBezTo>
                              <a:pt x="171195" y="394916"/>
                              <a:pt x="197300" y="391896"/>
                              <a:pt x="161937" y="436099"/>
                            </a:cubicBezTo>
                            <a:cubicBezTo>
                              <a:pt x="151375" y="449301"/>
                              <a:pt x="135184" y="457367"/>
                              <a:pt x="119734" y="464234"/>
                            </a:cubicBezTo>
                            <a:cubicBezTo>
                              <a:pt x="92633" y="476279"/>
                              <a:pt x="35328" y="492370"/>
                              <a:pt x="35328" y="492370"/>
                            </a:cubicBezTo>
                            <a:cubicBezTo>
                              <a:pt x="86610" y="509463"/>
                              <a:pt x="152152" y="537859"/>
                              <a:pt x="204141" y="492370"/>
                            </a:cubicBezTo>
                            <a:cubicBezTo>
                              <a:pt x="225607" y="473587"/>
                              <a:pt x="169904" y="428133"/>
                              <a:pt x="190073" y="407964"/>
                            </a:cubicBezTo>
                            <a:cubicBezTo>
                              <a:pt x="210242" y="387795"/>
                              <a:pt x="246344" y="417342"/>
                              <a:pt x="274479" y="422031"/>
                            </a:cubicBezTo>
                            <a:cubicBezTo>
                              <a:pt x="288547" y="431410"/>
                              <a:pt x="301559" y="457728"/>
                              <a:pt x="316682" y="450167"/>
                            </a:cubicBezTo>
                            <a:cubicBezTo>
                              <a:pt x="329945" y="443536"/>
                              <a:pt x="315489" y="415321"/>
                              <a:pt x="302614" y="407964"/>
                            </a:cubicBezTo>
                            <a:cubicBezTo>
                              <a:pt x="277849" y="393812"/>
                              <a:pt x="246343" y="398585"/>
                              <a:pt x="218208" y="393896"/>
                            </a:cubicBezTo>
                            <a:cubicBezTo>
                              <a:pt x="227587" y="384517"/>
                              <a:pt x="233548" y="369250"/>
                              <a:pt x="246344" y="365760"/>
                            </a:cubicBezTo>
                            <a:cubicBezTo>
                              <a:pt x="466164" y="305809"/>
                              <a:pt x="372953" y="472623"/>
                              <a:pt x="372953" y="70339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18" name="Freeform 2317"/>
                      <p:cNvSpPr/>
                      <p:nvPr/>
                    </p:nvSpPr>
                    <p:spPr>
                      <a:xfrm>
                        <a:off x="6893169" y="1800665"/>
                        <a:ext cx="253219" cy="689317"/>
                      </a:xfrm>
                      <a:custGeom>
                        <a:avLst/>
                        <a:gdLst>
                          <a:gd name="connsiteX0" fmla="*/ 28136 w 253219"/>
                          <a:gd name="connsiteY0" fmla="*/ 0 h 689317"/>
                          <a:gd name="connsiteX1" fmla="*/ 70339 w 253219"/>
                          <a:gd name="connsiteY1" fmla="*/ 42203 h 689317"/>
                          <a:gd name="connsiteX2" fmla="*/ 98474 w 253219"/>
                          <a:gd name="connsiteY2" fmla="*/ 126609 h 689317"/>
                          <a:gd name="connsiteX3" fmla="*/ 154745 w 253219"/>
                          <a:gd name="connsiteY3" fmla="*/ 239150 h 689317"/>
                          <a:gd name="connsiteX4" fmla="*/ 182880 w 253219"/>
                          <a:gd name="connsiteY4" fmla="*/ 295421 h 689317"/>
                          <a:gd name="connsiteX5" fmla="*/ 154745 w 253219"/>
                          <a:gd name="connsiteY5" fmla="*/ 407963 h 689317"/>
                          <a:gd name="connsiteX6" fmla="*/ 140677 w 253219"/>
                          <a:gd name="connsiteY6" fmla="*/ 464233 h 689317"/>
                          <a:gd name="connsiteX7" fmla="*/ 126609 w 253219"/>
                          <a:gd name="connsiteY7" fmla="*/ 506437 h 689317"/>
                          <a:gd name="connsiteX8" fmla="*/ 84406 w 253219"/>
                          <a:gd name="connsiteY8" fmla="*/ 534572 h 689317"/>
                          <a:gd name="connsiteX9" fmla="*/ 0 w 253219"/>
                          <a:gd name="connsiteY9" fmla="*/ 562707 h 689317"/>
                          <a:gd name="connsiteX10" fmla="*/ 42203 w 253219"/>
                          <a:gd name="connsiteY10" fmla="*/ 576775 h 689317"/>
                          <a:gd name="connsiteX11" fmla="*/ 112542 w 253219"/>
                          <a:gd name="connsiteY11" fmla="*/ 590843 h 689317"/>
                          <a:gd name="connsiteX12" fmla="*/ 84406 w 253219"/>
                          <a:gd name="connsiteY12" fmla="*/ 675249 h 689317"/>
                          <a:gd name="connsiteX13" fmla="*/ 98474 w 253219"/>
                          <a:gd name="connsiteY13" fmla="*/ 633046 h 689317"/>
                          <a:gd name="connsiteX14" fmla="*/ 154745 w 253219"/>
                          <a:gd name="connsiteY14" fmla="*/ 618978 h 689317"/>
                          <a:gd name="connsiteX15" fmla="*/ 211016 w 253219"/>
                          <a:gd name="connsiteY15" fmla="*/ 647113 h 689317"/>
                          <a:gd name="connsiteX16" fmla="*/ 168813 w 253219"/>
                          <a:gd name="connsiteY16" fmla="*/ 562707 h 689317"/>
                          <a:gd name="connsiteX17" fmla="*/ 182880 w 253219"/>
                          <a:gd name="connsiteY17" fmla="*/ 492369 h 689317"/>
                          <a:gd name="connsiteX18" fmla="*/ 225083 w 253219"/>
                          <a:gd name="connsiteY18" fmla="*/ 450166 h 689317"/>
                          <a:gd name="connsiteX19" fmla="*/ 253219 w 253219"/>
                          <a:gd name="connsiteY19" fmla="*/ 407963 h 689317"/>
                          <a:gd name="connsiteX20" fmla="*/ 239151 w 253219"/>
                          <a:gd name="connsiteY20" fmla="*/ 225083 h 689317"/>
                          <a:gd name="connsiteX21" fmla="*/ 211016 w 253219"/>
                          <a:gd name="connsiteY21" fmla="*/ 182880 h 689317"/>
                          <a:gd name="connsiteX22" fmla="*/ 196948 w 253219"/>
                          <a:gd name="connsiteY22" fmla="*/ 140677 h 689317"/>
                          <a:gd name="connsiteX23" fmla="*/ 140677 w 253219"/>
                          <a:gd name="connsiteY23" fmla="*/ 70338 h 689317"/>
                          <a:gd name="connsiteX24" fmla="*/ 140677 w 253219"/>
                          <a:gd name="connsiteY24" fmla="*/ 0 h 6893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</a:cxnLst>
                        <a:rect l="l" t="t" r="r" b="b"/>
                        <a:pathLst>
                          <a:path w="253219" h="689317">
                            <a:moveTo>
                              <a:pt x="28136" y="0"/>
                            </a:moveTo>
                            <a:cubicBezTo>
                              <a:pt x="42204" y="14068"/>
                              <a:pt x="60677" y="24812"/>
                              <a:pt x="70339" y="42203"/>
                            </a:cubicBezTo>
                            <a:cubicBezTo>
                              <a:pt x="84742" y="68128"/>
                              <a:pt x="85211" y="100083"/>
                              <a:pt x="98474" y="126609"/>
                            </a:cubicBezTo>
                            <a:lnTo>
                              <a:pt x="154745" y="239150"/>
                            </a:lnTo>
                            <a:lnTo>
                              <a:pt x="182880" y="295421"/>
                            </a:lnTo>
                            <a:lnTo>
                              <a:pt x="154745" y="407963"/>
                            </a:lnTo>
                            <a:cubicBezTo>
                              <a:pt x="150056" y="426720"/>
                              <a:pt x="146791" y="445891"/>
                              <a:pt x="140677" y="464233"/>
                            </a:cubicBezTo>
                            <a:cubicBezTo>
                              <a:pt x="135988" y="478301"/>
                              <a:pt x="135873" y="494858"/>
                              <a:pt x="126609" y="506437"/>
                            </a:cubicBezTo>
                            <a:cubicBezTo>
                              <a:pt x="116047" y="519639"/>
                              <a:pt x="99856" y="527705"/>
                              <a:pt x="84406" y="534572"/>
                            </a:cubicBezTo>
                            <a:cubicBezTo>
                              <a:pt x="57305" y="546617"/>
                              <a:pt x="0" y="562707"/>
                              <a:pt x="0" y="562707"/>
                            </a:cubicBezTo>
                            <a:cubicBezTo>
                              <a:pt x="14068" y="567396"/>
                              <a:pt x="27374" y="576775"/>
                              <a:pt x="42203" y="576775"/>
                            </a:cubicBezTo>
                            <a:cubicBezTo>
                              <a:pt x="115251" y="576775"/>
                              <a:pt x="57586" y="535887"/>
                              <a:pt x="112542" y="590843"/>
                            </a:cubicBezTo>
                            <a:lnTo>
                              <a:pt x="84406" y="675249"/>
                            </a:lnTo>
                            <a:cubicBezTo>
                              <a:pt x="79717" y="689317"/>
                              <a:pt x="84088" y="636643"/>
                              <a:pt x="98474" y="633046"/>
                            </a:cubicBezTo>
                            <a:lnTo>
                              <a:pt x="154745" y="618978"/>
                            </a:lnTo>
                            <a:cubicBezTo>
                              <a:pt x="173502" y="628356"/>
                              <a:pt x="193567" y="658745"/>
                              <a:pt x="211016" y="647113"/>
                            </a:cubicBezTo>
                            <a:cubicBezTo>
                              <a:pt x="242126" y="626373"/>
                              <a:pt x="177419" y="571314"/>
                              <a:pt x="168813" y="562707"/>
                            </a:cubicBezTo>
                            <a:cubicBezTo>
                              <a:pt x="173502" y="539261"/>
                              <a:pt x="172187" y="513755"/>
                              <a:pt x="182880" y="492369"/>
                            </a:cubicBezTo>
                            <a:cubicBezTo>
                              <a:pt x="191777" y="474575"/>
                              <a:pt x="212347" y="465449"/>
                              <a:pt x="225083" y="450166"/>
                            </a:cubicBezTo>
                            <a:cubicBezTo>
                              <a:pt x="235907" y="437177"/>
                              <a:pt x="243840" y="422031"/>
                              <a:pt x="253219" y="407963"/>
                            </a:cubicBezTo>
                            <a:cubicBezTo>
                              <a:pt x="248530" y="347003"/>
                              <a:pt x="250418" y="285176"/>
                              <a:pt x="239151" y="225083"/>
                            </a:cubicBezTo>
                            <a:cubicBezTo>
                              <a:pt x="236035" y="208465"/>
                              <a:pt x="218577" y="198002"/>
                              <a:pt x="211016" y="182880"/>
                            </a:cubicBezTo>
                            <a:cubicBezTo>
                              <a:pt x="204384" y="169617"/>
                              <a:pt x="204577" y="153393"/>
                              <a:pt x="196948" y="140677"/>
                            </a:cubicBezTo>
                            <a:cubicBezTo>
                              <a:pt x="175236" y="104490"/>
                              <a:pt x="152743" y="118599"/>
                              <a:pt x="140677" y="70338"/>
                            </a:cubicBezTo>
                            <a:cubicBezTo>
                              <a:pt x="134990" y="47592"/>
                              <a:pt x="140677" y="23446"/>
                              <a:pt x="140677" y="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19" name="Oval 2318"/>
                      <p:cNvSpPr/>
                      <p:nvPr/>
                    </p:nvSpPr>
                    <p:spPr>
                      <a:xfrm>
                        <a:off x="6019800" y="990600"/>
                        <a:ext cx="45719" cy="762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266" name="Group 2265"/>
                  <p:cNvGrpSpPr/>
                  <p:nvPr/>
                </p:nvGrpSpPr>
                <p:grpSpPr>
                  <a:xfrm>
                    <a:off x="3352800" y="533399"/>
                    <a:ext cx="990600" cy="685799"/>
                    <a:chOff x="5795889" y="844062"/>
                    <a:chExt cx="2335237" cy="1645920"/>
                  </a:xfrm>
                  <a:solidFill>
                    <a:srgbClr val="FFCC00"/>
                  </a:solidFill>
                </p:grpSpPr>
                <p:sp>
                  <p:nvSpPr>
                    <p:cNvPr id="2300" name="Freeform 2299"/>
                    <p:cNvSpPr/>
                    <p:nvPr/>
                  </p:nvSpPr>
                  <p:spPr>
                    <a:xfrm>
                      <a:off x="5913120" y="1029085"/>
                      <a:ext cx="1650609" cy="911233"/>
                    </a:xfrm>
                    <a:custGeom>
                      <a:avLst/>
                      <a:gdLst>
                        <a:gd name="connsiteX0" fmla="*/ 23446 w 1650609"/>
                        <a:gd name="connsiteY0" fmla="*/ 321413 h 911233"/>
                        <a:gd name="connsiteX1" fmla="*/ 93785 w 1650609"/>
                        <a:gd name="connsiteY1" fmla="*/ 251075 h 911233"/>
                        <a:gd name="connsiteX2" fmla="*/ 135988 w 1650609"/>
                        <a:gd name="connsiteY2" fmla="*/ 222940 h 911233"/>
                        <a:gd name="connsiteX3" fmla="*/ 164123 w 1650609"/>
                        <a:gd name="connsiteY3" fmla="*/ 265143 h 911233"/>
                        <a:gd name="connsiteX4" fmla="*/ 234462 w 1650609"/>
                        <a:gd name="connsiteY4" fmla="*/ 335481 h 911233"/>
                        <a:gd name="connsiteX5" fmla="*/ 276665 w 1650609"/>
                        <a:gd name="connsiteY5" fmla="*/ 405820 h 911233"/>
                        <a:gd name="connsiteX6" fmla="*/ 304800 w 1650609"/>
                        <a:gd name="connsiteY6" fmla="*/ 532429 h 911233"/>
                        <a:gd name="connsiteX7" fmla="*/ 375138 w 1650609"/>
                        <a:gd name="connsiteY7" fmla="*/ 602767 h 911233"/>
                        <a:gd name="connsiteX8" fmla="*/ 459545 w 1650609"/>
                        <a:gd name="connsiteY8" fmla="*/ 701241 h 911233"/>
                        <a:gd name="connsiteX9" fmla="*/ 487680 w 1650609"/>
                        <a:gd name="connsiteY9" fmla="*/ 729377 h 911233"/>
                        <a:gd name="connsiteX10" fmla="*/ 572086 w 1650609"/>
                        <a:gd name="connsiteY10" fmla="*/ 785647 h 911233"/>
                        <a:gd name="connsiteX11" fmla="*/ 600222 w 1650609"/>
                        <a:gd name="connsiteY11" fmla="*/ 813783 h 911233"/>
                        <a:gd name="connsiteX12" fmla="*/ 656492 w 1650609"/>
                        <a:gd name="connsiteY12" fmla="*/ 827850 h 911233"/>
                        <a:gd name="connsiteX13" fmla="*/ 754966 w 1650609"/>
                        <a:gd name="connsiteY13" fmla="*/ 855986 h 911233"/>
                        <a:gd name="connsiteX14" fmla="*/ 783102 w 1650609"/>
                        <a:gd name="connsiteY14" fmla="*/ 884121 h 911233"/>
                        <a:gd name="connsiteX15" fmla="*/ 1022252 w 1650609"/>
                        <a:gd name="connsiteY15" fmla="*/ 884121 h 911233"/>
                        <a:gd name="connsiteX16" fmla="*/ 1120726 w 1650609"/>
                        <a:gd name="connsiteY16" fmla="*/ 855986 h 911233"/>
                        <a:gd name="connsiteX17" fmla="*/ 1261403 w 1650609"/>
                        <a:gd name="connsiteY17" fmla="*/ 743444 h 911233"/>
                        <a:gd name="connsiteX18" fmla="*/ 1289538 w 1650609"/>
                        <a:gd name="connsiteY18" fmla="*/ 701241 h 911233"/>
                        <a:gd name="connsiteX19" fmla="*/ 1317674 w 1650609"/>
                        <a:gd name="connsiteY19" fmla="*/ 616835 h 911233"/>
                        <a:gd name="connsiteX20" fmla="*/ 1331742 w 1650609"/>
                        <a:gd name="connsiteY20" fmla="*/ 574632 h 911233"/>
                        <a:gd name="connsiteX21" fmla="*/ 1345809 w 1650609"/>
                        <a:gd name="connsiteY21" fmla="*/ 518361 h 911233"/>
                        <a:gd name="connsiteX22" fmla="*/ 1373945 w 1650609"/>
                        <a:gd name="connsiteY22" fmla="*/ 433955 h 911233"/>
                        <a:gd name="connsiteX23" fmla="*/ 1430215 w 1650609"/>
                        <a:gd name="connsiteY23" fmla="*/ 349549 h 911233"/>
                        <a:gd name="connsiteX24" fmla="*/ 1472418 w 1650609"/>
                        <a:gd name="connsiteY24" fmla="*/ 335481 h 911233"/>
                        <a:gd name="connsiteX25" fmla="*/ 1514622 w 1650609"/>
                        <a:gd name="connsiteY25" fmla="*/ 194804 h 911233"/>
                        <a:gd name="connsiteX26" fmla="*/ 1556825 w 1650609"/>
                        <a:gd name="connsiteY26" fmla="*/ 152601 h 911233"/>
                        <a:gd name="connsiteX27" fmla="*/ 1599028 w 1650609"/>
                        <a:gd name="connsiteY27" fmla="*/ 82263 h 911233"/>
                        <a:gd name="connsiteX28" fmla="*/ 1613095 w 1650609"/>
                        <a:gd name="connsiteY28" fmla="*/ 40060 h 911233"/>
                        <a:gd name="connsiteX29" fmla="*/ 1641231 w 1650609"/>
                        <a:gd name="connsiteY29" fmla="*/ 11924 h 911233"/>
                        <a:gd name="connsiteX30" fmla="*/ 1556825 w 1650609"/>
                        <a:gd name="connsiteY30" fmla="*/ 54127 h 911233"/>
                        <a:gd name="connsiteX31" fmla="*/ 1444283 w 1650609"/>
                        <a:gd name="connsiteY31" fmla="*/ 82263 h 911233"/>
                        <a:gd name="connsiteX32" fmla="*/ 1359877 w 1650609"/>
                        <a:gd name="connsiteY32" fmla="*/ 96330 h 9112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1650609" h="911233">
                          <a:moveTo>
                            <a:pt x="23446" y="321413"/>
                          </a:moveTo>
                          <a:cubicBezTo>
                            <a:pt x="135987" y="246387"/>
                            <a:pt x="0" y="344859"/>
                            <a:pt x="93785" y="251075"/>
                          </a:cubicBezTo>
                          <a:cubicBezTo>
                            <a:pt x="105740" y="239120"/>
                            <a:pt x="121920" y="232318"/>
                            <a:pt x="135988" y="222940"/>
                          </a:cubicBezTo>
                          <a:cubicBezTo>
                            <a:pt x="145366" y="237008"/>
                            <a:pt x="152990" y="252419"/>
                            <a:pt x="164123" y="265143"/>
                          </a:cubicBezTo>
                          <a:cubicBezTo>
                            <a:pt x="185958" y="290097"/>
                            <a:pt x="234462" y="335481"/>
                            <a:pt x="234462" y="335481"/>
                          </a:cubicBezTo>
                          <a:cubicBezTo>
                            <a:pt x="274311" y="455033"/>
                            <a:pt x="218734" y="309268"/>
                            <a:pt x="276665" y="405820"/>
                          </a:cubicBezTo>
                          <a:cubicBezTo>
                            <a:pt x="295969" y="437994"/>
                            <a:pt x="295570" y="504739"/>
                            <a:pt x="304800" y="532429"/>
                          </a:cubicBezTo>
                          <a:cubicBezTo>
                            <a:pt x="318198" y="572623"/>
                            <a:pt x="342983" y="581330"/>
                            <a:pt x="375138" y="602767"/>
                          </a:cubicBezTo>
                          <a:cubicBezTo>
                            <a:pt x="417989" y="667043"/>
                            <a:pt x="391317" y="633012"/>
                            <a:pt x="459545" y="701241"/>
                          </a:cubicBezTo>
                          <a:cubicBezTo>
                            <a:pt x="468923" y="710620"/>
                            <a:pt x="476644" y="722020"/>
                            <a:pt x="487680" y="729377"/>
                          </a:cubicBezTo>
                          <a:cubicBezTo>
                            <a:pt x="515815" y="748134"/>
                            <a:pt x="548176" y="761737"/>
                            <a:pt x="572086" y="785647"/>
                          </a:cubicBezTo>
                          <a:cubicBezTo>
                            <a:pt x="581465" y="795026"/>
                            <a:pt x="588359" y="807851"/>
                            <a:pt x="600222" y="813783"/>
                          </a:cubicBezTo>
                          <a:cubicBezTo>
                            <a:pt x="617515" y="822429"/>
                            <a:pt x="637902" y="822539"/>
                            <a:pt x="656492" y="827850"/>
                          </a:cubicBezTo>
                          <a:cubicBezTo>
                            <a:pt x="797793" y="868222"/>
                            <a:pt x="579016" y="811998"/>
                            <a:pt x="754966" y="855986"/>
                          </a:cubicBezTo>
                          <a:cubicBezTo>
                            <a:pt x="764345" y="865364"/>
                            <a:pt x="770519" y="879927"/>
                            <a:pt x="783102" y="884121"/>
                          </a:cubicBezTo>
                          <a:cubicBezTo>
                            <a:pt x="864438" y="911233"/>
                            <a:pt x="939245" y="892422"/>
                            <a:pt x="1022252" y="884121"/>
                          </a:cubicBezTo>
                          <a:cubicBezTo>
                            <a:pt x="1035492" y="880811"/>
                            <a:pt x="1104217" y="865157"/>
                            <a:pt x="1120726" y="855986"/>
                          </a:cubicBezTo>
                          <a:cubicBezTo>
                            <a:pt x="1160563" y="833854"/>
                            <a:pt x="1233498" y="785302"/>
                            <a:pt x="1261403" y="743444"/>
                          </a:cubicBezTo>
                          <a:cubicBezTo>
                            <a:pt x="1270781" y="729376"/>
                            <a:pt x="1282671" y="716691"/>
                            <a:pt x="1289538" y="701241"/>
                          </a:cubicBezTo>
                          <a:cubicBezTo>
                            <a:pt x="1301583" y="674140"/>
                            <a:pt x="1308295" y="644970"/>
                            <a:pt x="1317674" y="616835"/>
                          </a:cubicBezTo>
                          <a:cubicBezTo>
                            <a:pt x="1322363" y="602767"/>
                            <a:pt x="1328146" y="589018"/>
                            <a:pt x="1331742" y="574632"/>
                          </a:cubicBezTo>
                          <a:cubicBezTo>
                            <a:pt x="1336431" y="555875"/>
                            <a:pt x="1340253" y="536880"/>
                            <a:pt x="1345809" y="518361"/>
                          </a:cubicBezTo>
                          <a:cubicBezTo>
                            <a:pt x="1354331" y="489954"/>
                            <a:pt x="1357494" y="458631"/>
                            <a:pt x="1373945" y="433955"/>
                          </a:cubicBezTo>
                          <a:cubicBezTo>
                            <a:pt x="1392702" y="405820"/>
                            <a:pt x="1398136" y="360242"/>
                            <a:pt x="1430215" y="349549"/>
                          </a:cubicBezTo>
                          <a:lnTo>
                            <a:pt x="1472418" y="335481"/>
                          </a:lnTo>
                          <a:cubicBezTo>
                            <a:pt x="1478794" y="309979"/>
                            <a:pt x="1503205" y="206221"/>
                            <a:pt x="1514622" y="194804"/>
                          </a:cubicBezTo>
                          <a:lnTo>
                            <a:pt x="1556825" y="152601"/>
                          </a:lnTo>
                          <a:cubicBezTo>
                            <a:pt x="1596674" y="33047"/>
                            <a:pt x="1541097" y="178814"/>
                            <a:pt x="1599028" y="82263"/>
                          </a:cubicBezTo>
                          <a:cubicBezTo>
                            <a:pt x="1606657" y="69548"/>
                            <a:pt x="1605466" y="52775"/>
                            <a:pt x="1613095" y="40060"/>
                          </a:cubicBezTo>
                          <a:cubicBezTo>
                            <a:pt x="1619919" y="28687"/>
                            <a:pt x="1650609" y="21303"/>
                            <a:pt x="1641231" y="11924"/>
                          </a:cubicBezTo>
                          <a:cubicBezTo>
                            <a:pt x="1629308" y="0"/>
                            <a:pt x="1558555" y="53498"/>
                            <a:pt x="1556825" y="54127"/>
                          </a:cubicBezTo>
                          <a:cubicBezTo>
                            <a:pt x="1520485" y="67342"/>
                            <a:pt x="1482426" y="75906"/>
                            <a:pt x="1444283" y="82263"/>
                          </a:cubicBezTo>
                          <a:lnTo>
                            <a:pt x="1359877" y="96330"/>
                          </a:lnTo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301" name="Group 2300"/>
                    <p:cNvGrpSpPr/>
                    <p:nvPr/>
                  </p:nvGrpSpPr>
                  <p:grpSpPr>
                    <a:xfrm>
                      <a:off x="5795889" y="844062"/>
                      <a:ext cx="2335237" cy="1645920"/>
                      <a:chOff x="5795889" y="844062"/>
                      <a:chExt cx="2335237" cy="1645920"/>
                    </a:xfrm>
                    <a:grpFill/>
                  </p:grpSpPr>
                  <p:sp>
                    <p:nvSpPr>
                      <p:cNvPr id="2302" name="Freeform 2301"/>
                      <p:cNvSpPr/>
                      <p:nvPr/>
                    </p:nvSpPr>
                    <p:spPr>
                      <a:xfrm>
                        <a:off x="5814148" y="1266092"/>
                        <a:ext cx="111433" cy="359576"/>
                      </a:xfrm>
                      <a:custGeom>
                        <a:avLst/>
                        <a:gdLst>
                          <a:gd name="connsiteX0" fmla="*/ 23944 w 111433"/>
                          <a:gd name="connsiteY0" fmla="*/ 0 h 359576"/>
                          <a:gd name="connsiteX1" fmla="*/ 23944 w 111433"/>
                          <a:gd name="connsiteY1" fmla="*/ 126610 h 359576"/>
                          <a:gd name="connsiteX2" fmla="*/ 38012 w 111433"/>
                          <a:gd name="connsiteY2" fmla="*/ 239151 h 359576"/>
                          <a:gd name="connsiteX3" fmla="*/ 52080 w 111433"/>
                          <a:gd name="connsiteY3" fmla="*/ 337625 h 359576"/>
                          <a:gd name="connsiteX4" fmla="*/ 80215 w 111433"/>
                          <a:gd name="connsiteY4" fmla="*/ 211016 h 359576"/>
                          <a:gd name="connsiteX5" fmla="*/ 94283 w 111433"/>
                          <a:gd name="connsiteY5" fmla="*/ 168813 h 359576"/>
                          <a:gd name="connsiteX6" fmla="*/ 108350 w 111433"/>
                          <a:gd name="connsiteY6" fmla="*/ 28136 h 3595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11433" h="359576">
                            <a:moveTo>
                              <a:pt x="23944" y="0"/>
                            </a:moveTo>
                            <a:cubicBezTo>
                              <a:pt x="0" y="71837"/>
                              <a:pt x="9089" y="22626"/>
                              <a:pt x="23944" y="126610"/>
                            </a:cubicBezTo>
                            <a:cubicBezTo>
                              <a:pt x="29290" y="164036"/>
                              <a:pt x="33015" y="201677"/>
                              <a:pt x="38012" y="239151"/>
                            </a:cubicBezTo>
                            <a:cubicBezTo>
                              <a:pt x="42394" y="272018"/>
                              <a:pt x="47391" y="304800"/>
                              <a:pt x="52080" y="337625"/>
                            </a:cubicBezTo>
                            <a:cubicBezTo>
                              <a:pt x="83749" y="242614"/>
                              <a:pt x="47201" y="359576"/>
                              <a:pt x="80215" y="211016"/>
                            </a:cubicBezTo>
                            <a:cubicBezTo>
                              <a:pt x="83432" y="196540"/>
                              <a:pt x="89594" y="182881"/>
                              <a:pt x="94283" y="168813"/>
                            </a:cubicBezTo>
                            <a:cubicBezTo>
                              <a:pt x="111433" y="65905"/>
                              <a:pt x="108350" y="112930"/>
                              <a:pt x="108350" y="28136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03" name="Freeform 2302"/>
                      <p:cNvSpPr/>
                      <p:nvPr/>
                    </p:nvSpPr>
                    <p:spPr>
                      <a:xfrm>
                        <a:off x="5795889" y="844062"/>
                        <a:ext cx="1521749" cy="506436"/>
                      </a:xfrm>
                      <a:custGeom>
                        <a:avLst/>
                        <a:gdLst>
                          <a:gd name="connsiteX0" fmla="*/ 42203 w 1521749"/>
                          <a:gd name="connsiteY0" fmla="*/ 436098 h 506436"/>
                          <a:gd name="connsiteX1" fmla="*/ 28136 w 1521749"/>
                          <a:gd name="connsiteY1" fmla="*/ 323556 h 506436"/>
                          <a:gd name="connsiteX2" fmla="*/ 0 w 1521749"/>
                          <a:gd name="connsiteY2" fmla="*/ 239150 h 506436"/>
                          <a:gd name="connsiteX3" fmla="*/ 14068 w 1521749"/>
                          <a:gd name="connsiteY3" fmla="*/ 112541 h 506436"/>
                          <a:gd name="connsiteX4" fmla="*/ 42203 w 1521749"/>
                          <a:gd name="connsiteY4" fmla="*/ 70338 h 506436"/>
                          <a:gd name="connsiteX5" fmla="*/ 112542 w 1521749"/>
                          <a:gd name="connsiteY5" fmla="*/ 14067 h 506436"/>
                          <a:gd name="connsiteX6" fmla="*/ 154745 w 1521749"/>
                          <a:gd name="connsiteY6" fmla="*/ 0 h 506436"/>
                          <a:gd name="connsiteX7" fmla="*/ 253219 w 1521749"/>
                          <a:gd name="connsiteY7" fmla="*/ 14067 h 506436"/>
                          <a:gd name="connsiteX8" fmla="*/ 281354 w 1521749"/>
                          <a:gd name="connsiteY8" fmla="*/ 42203 h 506436"/>
                          <a:gd name="connsiteX9" fmla="*/ 323557 w 1521749"/>
                          <a:gd name="connsiteY9" fmla="*/ 56270 h 506436"/>
                          <a:gd name="connsiteX10" fmla="*/ 379828 w 1521749"/>
                          <a:gd name="connsiteY10" fmla="*/ 140676 h 506436"/>
                          <a:gd name="connsiteX11" fmla="*/ 436099 w 1521749"/>
                          <a:gd name="connsiteY11" fmla="*/ 225083 h 506436"/>
                          <a:gd name="connsiteX12" fmla="*/ 450166 w 1521749"/>
                          <a:gd name="connsiteY12" fmla="*/ 267286 h 506436"/>
                          <a:gd name="connsiteX13" fmla="*/ 478302 w 1521749"/>
                          <a:gd name="connsiteY13" fmla="*/ 323556 h 506436"/>
                          <a:gd name="connsiteX14" fmla="*/ 534573 w 1521749"/>
                          <a:gd name="connsiteY14" fmla="*/ 393895 h 506436"/>
                          <a:gd name="connsiteX15" fmla="*/ 576776 w 1521749"/>
                          <a:gd name="connsiteY15" fmla="*/ 422030 h 506436"/>
                          <a:gd name="connsiteX16" fmla="*/ 604911 w 1521749"/>
                          <a:gd name="connsiteY16" fmla="*/ 450166 h 506436"/>
                          <a:gd name="connsiteX17" fmla="*/ 787791 w 1521749"/>
                          <a:gd name="connsiteY17" fmla="*/ 506436 h 506436"/>
                          <a:gd name="connsiteX18" fmla="*/ 1069145 w 1521749"/>
                          <a:gd name="connsiteY18" fmla="*/ 492369 h 506436"/>
                          <a:gd name="connsiteX19" fmla="*/ 1125416 w 1521749"/>
                          <a:gd name="connsiteY19" fmla="*/ 478301 h 506436"/>
                          <a:gd name="connsiteX20" fmla="*/ 1209822 w 1521749"/>
                          <a:gd name="connsiteY20" fmla="*/ 422030 h 506436"/>
                          <a:gd name="connsiteX21" fmla="*/ 1308296 w 1521749"/>
                          <a:gd name="connsiteY21" fmla="*/ 379827 h 506436"/>
                          <a:gd name="connsiteX22" fmla="*/ 1392702 w 1521749"/>
                          <a:gd name="connsiteY22" fmla="*/ 323556 h 506436"/>
                          <a:gd name="connsiteX23" fmla="*/ 1420837 w 1521749"/>
                          <a:gd name="connsiteY23" fmla="*/ 281353 h 506436"/>
                          <a:gd name="connsiteX24" fmla="*/ 1491176 w 1521749"/>
                          <a:gd name="connsiteY24" fmla="*/ 225083 h 506436"/>
                          <a:gd name="connsiteX25" fmla="*/ 1519311 w 1521749"/>
                          <a:gd name="connsiteY25" fmla="*/ 267286 h 506436"/>
                          <a:gd name="connsiteX26" fmla="*/ 1505243 w 1521749"/>
                          <a:gd name="connsiteY26" fmla="*/ 309489 h 506436"/>
                          <a:gd name="connsiteX27" fmla="*/ 1434905 w 1521749"/>
                          <a:gd name="connsiteY27" fmla="*/ 393895 h 506436"/>
                          <a:gd name="connsiteX28" fmla="*/ 1420837 w 1521749"/>
                          <a:gd name="connsiteY28" fmla="*/ 422030 h 5064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521749" h="506436">
                            <a:moveTo>
                              <a:pt x="42203" y="436098"/>
                            </a:moveTo>
                            <a:cubicBezTo>
                              <a:pt x="37514" y="398584"/>
                              <a:pt x="36057" y="360523"/>
                              <a:pt x="28136" y="323556"/>
                            </a:cubicBezTo>
                            <a:cubicBezTo>
                              <a:pt x="21922" y="294557"/>
                              <a:pt x="0" y="239150"/>
                              <a:pt x="0" y="239150"/>
                            </a:cubicBezTo>
                            <a:cubicBezTo>
                              <a:pt x="4689" y="196947"/>
                              <a:pt x="3769" y="153736"/>
                              <a:pt x="14068" y="112541"/>
                            </a:cubicBezTo>
                            <a:cubicBezTo>
                              <a:pt x="18169" y="96139"/>
                              <a:pt x="31641" y="83540"/>
                              <a:pt x="42203" y="70338"/>
                            </a:cubicBezTo>
                            <a:cubicBezTo>
                              <a:pt x="59647" y="48533"/>
                              <a:pt x="88173" y="26251"/>
                              <a:pt x="112542" y="14067"/>
                            </a:cubicBezTo>
                            <a:cubicBezTo>
                              <a:pt x="125805" y="7435"/>
                              <a:pt x="140677" y="4689"/>
                              <a:pt x="154745" y="0"/>
                            </a:cubicBezTo>
                            <a:cubicBezTo>
                              <a:pt x="187570" y="4689"/>
                              <a:pt x="221763" y="3582"/>
                              <a:pt x="253219" y="14067"/>
                            </a:cubicBezTo>
                            <a:cubicBezTo>
                              <a:pt x="265802" y="18261"/>
                              <a:pt x="269981" y="35379"/>
                              <a:pt x="281354" y="42203"/>
                            </a:cubicBezTo>
                            <a:cubicBezTo>
                              <a:pt x="294069" y="49832"/>
                              <a:pt x="309489" y="51581"/>
                              <a:pt x="323557" y="56270"/>
                            </a:cubicBezTo>
                            <a:cubicBezTo>
                              <a:pt x="377294" y="110007"/>
                              <a:pt x="328728" y="55510"/>
                              <a:pt x="379828" y="140676"/>
                            </a:cubicBezTo>
                            <a:cubicBezTo>
                              <a:pt x="397226" y="169672"/>
                              <a:pt x="436099" y="225083"/>
                              <a:pt x="436099" y="225083"/>
                            </a:cubicBezTo>
                            <a:cubicBezTo>
                              <a:pt x="440788" y="239151"/>
                              <a:pt x="444325" y="253656"/>
                              <a:pt x="450166" y="267286"/>
                            </a:cubicBezTo>
                            <a:cubicBezTo>
                              <a:pt x="458427" y="286561"/>
                              <a:pt x="467898" y="305348"/>
                              <a:pt x="478302" y="323556"/>
                            </a:cubicBezTo>
                            <a:cubicBezTo>
                              <a:pt x="493698" y="350499"/>
                              <a:pt x="510246" y="374434"/>
                              <a:pt x="534573" y="393895"/>
                            </a:cubicBezTo>
                            <a:cubicBezTo>
                              <a:pt x="547775" y="404457"/>
                              <a:pt x="563574" y="411468"/>
                              <a:pt x="576776" y="422030"/>
                            </a:cubicBezTo>
                            <a:cubicBezTo>
                              <a:pt x="587133" y="430316"/>
                              <a:pt x="593048" y="444234"/>
                              <a:pt x="604911" y="450166"/>
                            </a:cubicBezTo>
                            <a:cubicBezTo>
                              <a:pt x="630864" y="463143"/>
                              <a:pt x="765365" y="500029"/>
                              <a:pt x="787791" y="506436"/>
                            </a:cubicBezTo>
                            <a:cubicBezTo>
                              <a:pt x="881576" y="501747"/>
                              <a:pt x="975568" y="500167"/>
                              <a:pt x="1069145" y="492369"/>
                            </a:cubicBezTo>
                            <a:cubicBezTo>
                              <a:pt x="1088413" y="490763"/>
                              <a:pt x="1108123" y="486948"/>
                              <a:pt x="1125416" y="478301"/>
                            </a:cubicBezTo>
                            <a:cubicBezTo>
                              <a:pt x="1155661" y="463179"/>
                              <a:pt x="1177743" y="432723"/>
                              <a:pt x="1209822" y="422030"/>
                            </a:cubicBezTo>
                            <a:cubicBezTo>
                              <a:pt x="1253484" y="407477"/>
                              <a:pt x="1264834" y="405904"/>
                              <a:pt x="1308296" y="379827"/>
                            </a:cubicBezTo>
                            <a:cubicBezTo>
                              <a:pt x="1337292" y="362429"/>
                              <a:pt x="1392702" y="323556"/>
                              <a:pt x="1392702" y="323556"/>
                            </a:cubicBezTo>
                            <a:cubicBezTo>
                              <a:pt x="1402080" y="309488"/>
                              <a:pt x="1410275" y="294555"/>
                              <a:pt x="1420837" y="281353"/>
                            </a:cubicBezTo>
                            <a:cubicBezTo>
                              <a:pt x="1443745" y="252719"/>
                              <a:pt x="1459842" y="245972"/>
                              <a:pt x="1491176" y="225083"/>
                            </a:cubicBezTo>
                            <a:cubicBezTo>
                              <a:pt x="1500554" y="239151"/>
                              <a:pt x="1516532" y="250609"/>
                              <a:pt x="1519311" y="267286"/>
                            </a:cubicBezTo>
                            <a:cubicBezTo>
                              <a:pt x="1521749" y="281913"/>
                              <a:pt x="1511875" y="296226"/>
                              <a:pt x="1505243" y="309489"/>
                            </a:cubicBezTo>
                            <a:cubicBezTo>
                              <a:pt x="1476844" y="366287"/>
                              <a:pt x="1476388" y="342041"/>
                              <a:pt x="1434905" y="393895"/>
                            </a:cubicBezTo>
                            <a:cubicBezTo>
                              <a:pt x="1428355" y="402083"/>
                              <a:pt x="1425526" y="412652"/>
                              <a:pt x="1420837" y="42203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04" name="Freeform 2303"/>
                      <p:cNvSpPr/>
                      <p:nvPr/>
                    </p:nvSpPr>
                    <p:spPr>
                      <a:xfrm>
                        <a:off x="7272997" y="1252025"/>
                        <a:ext cx="845543" cy="295421"/>
                      </a:xfrm>
                      <a:custGeom>
                        <a:avLst/>
                        <a:gdLst>
                          <a:gd name="connsiteX0" fmla="*/ 0 w 845543"/>
                          <a:gd name="connsiteY0" fmla="*/ 295421 h 295421"/>
                          <a:gd name="connsiteX1" fmla="*/ 351692 w 845543"/>
                          <a:gd name="connsiteY1" fmla="*/ 281353 h 295421"/>
                          <a:gd name="connsiteX2" fmla="*/ 450166 w 845543"/>
                          <a:gd name="connsiteY2" fmla="*/ 267286 h 295421"/>
                          <a:gd name="connsiteX3" fmla="*/ 492369 w 845543"/>
                          <a:gd name="connsiteY3" fmla="*/ 253218 h 295421"/>
                          <a:gd name="connsiteX4" fmla="*/ 815926 w 845543"/>
                          <a:gd name="connsiteY4" fmla="*/ 239150 h 295421"/>
                          <a:gd name="connsiteX5" fmla="*/ 815926 w 845543"/>
                          <a:gd name="connsiteY5" fmla="*/ 154744 h 295421"/>
                          <a:gd name="connsiteX6" fmla="*/ 759655 w 845543"/>
                          <a:gd name="connsiteY6" fmla="*/ 140677 h 295421"/>
                          <a:gd name="connsiteX7" fmla="*/ 745588 w 845543"/>
                          <a:gd name="connsiteY7" fmla="*/ 98473 h 295421"/>
                          <a:gd name="connsiteX8" fmla="*/ 829994 w 845543"/>
                          <a:gd name="connsiteY8" fmla="*/ 14067 h 295421"/>
                          <a:gd name="connsiteX9" fmla="*/ 844061 w 845543"/>
                          <a:gd name="connsiteY9" fmla="*/ 0 h 2954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845543" h="295421">
                            <a:moveTo>
                              <a:pt x="0" y="295421"/>
                            </a:moveTo>
                            <a:cubicBezTo>
                              <a:pt x="117231" y="290732"/>
                              <a:pt x="234596" y="288671"/>
                              <a:pt x="351692" y="281353"/>
                            </a:cubicBezTo>
                            <a:cubicBezTo>
                              <a:pt x="384785" y="279285"/>
                              <a:pt x="417652" y="273789"/>
                              <a:pt x="450166" y="267286"/>
                            </a:cubicBezTo>
                            <a:cubicBezTo>
                              <a:pt x="464707" y="264378"/>
                              <a:pt x="477584" y="254355"/>
                              <a:pt x="492369" y="253218"/>
                            </a:cubicBezTo>
                            <a:cubicBezTo>
                              <a:pt x="600005" y="244938"/>
                              <a:pt x="708074" y="243839"/>
                              <a:pt x="815926" y="239150"/>
                            </a:cubicBezTo>
                            <a:cubicBezTo>
                              <a:pt x="823824" y="215457"/>
                              <a:pt x="845543" y="178437"/>
                              <a:pt x="815926" y="154744"/>
                            </a:cubicBezTo>
                            <a:cubicBezTo>
                              <a:pt x="800828" y="142666"/>
                              <a:pt x="778412" y="145366"/>
                              <a:pt x="759655" y="140677"/>
                            </a:cubicBezTo>
                            <a:cubicBezTo>
                              <a:pt x="754966" y="126609"/>
                              <a:pt x="738386" y="111436"/>
                              <a:pt x="745588" y="98473"/>
                            </a:cubicBezTo>
                            <a:cubicBezTo>
                              <a:pt x="764911" y="63691"/>
                              <a:pt x="801859" y="42202"/>
                              <a:pt x="829994" y="14067"/>
                            </a:cubicBezTo>
                            <a:lnTo>
                              <a:pt x="844061" y="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05" name="Freeform 2304"/>
                      <p:cNvSpPr/>
                      <p:nvPr/>
                    </p:nvSpPr>
                    <p:spPr>
                      <a:xfrm>
                        <a:off x="7765366" y="1195754"/>
                        <a:ext cx="365760" cy="84406"/>
                      </a:xfrm>
                      <a:custGeom>
                        <a:avLst/>
                        <a:gdLst>
                          <a:gd name="connsiteX0" fmla="*/ 0 w 365760"/>
                          <a:gd name="connsiteY0" fmla="*/ 28135 h 84406"/>
                          <a:gd name="connsiteX1" fmla="*/ 225083 w 365760"/>
                          <a:gd name="connsiteY1" fmla="*/ 14068 h 84406"/>
                          <a:gd name="connsiteX2" fmla="*/ 281354 w 365760"/>
                          <a:gd name="connsiteY2" fmla="*/ 0 h 84406"/>
                          <a:gd name="connsiteX3" fmla="*/ 365760 w 365760"/>
                          <a:gd name="connsiteY3" fmla="*/ 14068 h 84406"/>
                          <a:gd name="connsiteX4" fmla="*/ 351692 w 365760"/>
                          <a:gd name="connsiteY4" fmla="*/ 70338 h 84406"/>
                          <a:gd name="connsiteX5" fmla="*/ 309489 w 365760"/>
                          <a:gd name="connsiteY5" fmla="*/ 84406 h 844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65760" h="84406">
                            <a:moveTo>
                              <a:pt x="0" y="28135"/>
                            </a:moveTo>
                            <a:cubicBezTo>
                              <a:pt x="75028" y="23446"/>
                              <a:pt x="150282" y="21548"/>
                              <a:pt x="225083" y="14068"/>
                            </a:cubicBezTo>
                            <a:cubicBezTo>
                              <a:pt x="244321" y="12144"/>
                              <a:pt x="262020" y="0"/>
                              <a:pt x="281354" y="0"/>
                            </a:cubicBezTo>
                            <a:cubicBezTo>
                              <a:pt x="309877" y="0"/>
                              <a:pt x="337625" y="9379"/>
                              <a:pt x="365760" y="14068"/>
                            </a:cubicBezTo>
                            <a:cubicBezTo>
                              <a:pt x="361071" y="32825"/>
                              <a:pt x="363770" y="55241"/>
                              <a:pt x="351692" y="70338"/>
                            </a:cubicBezTo>
                            <a:cubicBezTo>
                              <a:pt x="342429" y="81917"/>
                              <a:pt x="309489" y="84406"/>
                              <a:pt x="309489" y="84406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06" name="Freeform 2305"/>
                      <p:cNvSpPr/>
                      <p:nvPr/>
                    </p:nvSpPr>
                    <p:spPr>
                      <a:xfrm>
                        <a:off x="6386732" y="1083212"/>
                        <a:ext cx="1181686" cy="548640"/>
                      </a:xfrm>
                      <a:custGeom>
                        <a:avLst/>
                        <a:gdLst>
                          <a:gd name="connsiteX0" fmla="*/ 0 w 1181686"/>
                          <a:gd name="connsiteY0" fmla="*/ 225083 h 548640"/>
                          <a:gd name="connsiteX1" fmla="*/ 28136 w 1181686"/>
                          <a:gd name="connsiteY1" fmla="*/ 295422 h 548640"/>
                          <a:gd name="connsiteX2" fmla="*/ 42203 w 1181686"/>
                          <a:gd name="connsiteY2" fmla="*/ 337625 h 548640"/>
                          <a:gd name="connsiteX3" fmla="*/ 112542 w 1181686"/>
                          <a:gd name="connsiteY3" fmla="*/ 450166 h 548640"/>
                          <a:gd name="connsiteX4" fmla="*/ 154745 w 1181686"/>
                          <a:gd name="connsiteY4" fmla="*/ 478302 h 548640"/>
                          <a:gd name="connsiteX5" fmla="*/ 211016 w 1181686"/>
                          <a:gd name="connsiteY5" fmla="*/ 520505 h 548640"/>
                          <a:gd name="connsiteX6" fmla="*/ 295422 w 1181686"/>
                          <a:gd name="connsiteY6" fmla="*/ 534573 h 548640"/>
                          <a:gd name="connsiteX7" fmla="*/ 337625 w 1181686"/>
                          <a:gd name="connsiteY7" fmla="*/ 548640 h 548640"/>
                          <a:gd name="connsiteX8" fmla="*/ 506437 w 1181686"/>
                          <a:gd name="connsiteY8" fmla="*/ 534573 h 548640"/>
                          <a:gd name="connsiteX9" fmla="*/ 590843 w 1181686"/>
                          <a:gd name="connsiteY9" fmla="*/ 492370 h 548640"/>
                          <a:gd name="connsiteX10" fmla="*/ 675250 w 1181686"/>
                          <a:gd name="connsiteY10" fmla="*/ 464234 h 548640"/>
                          <a:gd name="connsiteX11" fmla="*/ 717453 w 1181686"/>
                          <a:gd name="connsiteY11" fmla="*/ 436099 h 548640"/>
                          <a:gd name="connsiteX12" fmla="*/ 801859 w 1181686"/>
                          <a:gd name="connsiteY12" fmla="*/ 407963 h 548640"/>
                          <a:gd name="connsiteX13" fmla="*/ 928468 w 1181686"/>
                          <a:gd name="connsiteY13" fmla="*/ 337625 h 548640"/>
                          <a:gd name="connsiteX14" fmla="*/ 970671 w 1181686"/>
                          <a:gd name="connsiteY14" fmla="*/ 295422 h 548640"/>
                          <a:gd name="connsiteX15" fmla="*/ 1026942 w 1181686"/>
                          <a:gd name="connsiteY15" fmla="*/ 225083 h 548640"/>
                          <a:gd name="connsiteX16" fmla="*/ 1069145 w 1181686"/>
                          <a:gd name="connsiteY16" fmla="*/ 140677 h 548640"/>
                          <a:gd name="connsiteX17" fmla="*/ 1111348 w 1181686"/>
                          <a:gd name="connsiteY17" fmla="*/ 126610 h 548640"/>
                          <a:gd name="connsiteX18" fmla="*/ 1125416 w 1181686"/>
                          <a:gd name="connsiteY18" fmla="*/ 84406 h 548640"/>
                          <a:gd name="connsiteX19" fmla="*/ 1181686 w 1181686"/>
                          <a:gd name="connsiteY19" fmla="*/ 0 h 5486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181686" h="548640">
                            <a:moveTo>
                              <a:pt x="0" y="225083"/>
                            </a:moveTo>
                            <a:cubicBezTo>
                              <a:pt x="9379" y="248529"/>
                              <a:pt x="19269" y="271777"/>
                              <a:pt x="28136" y="295422"/>
                            </a:cubicBezTo>
                            <a:cubicBezTo>
                              <a:pt x="33343" y="309306"/>
                              <a:pt x="36362" y="323995"/>
                              <a:pt x="42203" y="337625"/>
                            </a:cubicBezTo>
                            <a:cubicBezTo>
                              <a:pt x="58918" y="376627"/>
                              <a:pt x="82248" y="419872"/>
                              <a:pt x="112542" y="450166"/>
                            </a:cubicBezTo>
                            <a:cubicBezTo>
                              <a:pt x="124497" y="462121"/>
                              <a:pt x="140987" y="468475"/>
                              <a:pt x="154745" y="478302"/>
                            </a:cubicBezTo>
                            <a:cubicBezTo>
                              <a:pt x="173824" y="491930"/>
                              <a:pt x="189247" y="511797"/>
                              <a:pt x="211016" y="520505"/>
                            </a:cubicBezTo>
                            <a:cubicBezTo>
                              <a:pt x="237499" y="531098"/>
                              <a:pt x="267578" y="528385"/>
                              <a:pt x="295422" y="534573"/>
                            </a:cubicBezTo>
                            <a:cubicBezTo>
                              <a:pt x="309897" y="537790"/>
                              <a:pt x="323557" y="543951"/>
                              <a:pt x="337625" y="548640"/>
                            </a:cubicBezTo>
                            <a:cubicBezTo>
                              <a:pt x="393896" y="543951"/>
                              <a:pt x="450467" y="542036"/>
                              <a:pt x="506437" y="534573"/>
                            </a:cubicBezTo>
                            <a:cubicBezTo>
                              <a:pt x="561404" y="527244"/>
                              <a:pt x="540037" y="514951"/>
                              <a:pt x="590843" y="492370"/>
                            </a:cubicBezTo>
                            <a:cubicBezTo>
                              <a:pt x="617944" y="480325"/>
                              <a:pt x="650573" y="480685"/>
                              <a:pt x="675250" y="464234"/>
                            </a:cubicBezTo>
                            <a:cubicBezTo>
                              <a:pt x="689318" y="454856"/>
                              <a:pt x="702003" y="442966"/>
                              <a:pt x="717453" y="436099"/>
                            </a:cubicBezTo>
                            <a:cubicBezTo>
                              <a:pt x="744554" y="424054"/>
                              <a:pt x="777183" y="424414"/>
                              <a:pt x="801859" y="407963"/>
                            </a:cubicBezTo>
                            <a:cubicBezTo>
                              <a:pt x="898603" y="343468"/>
                              <a:pt x="854186" y="362386"/>
                              <a:pt x="928468" y="337625"/>
                            </a:cubicBezTo>
                            <a:cubicBezTo>
                              <a:pt x="942536" y="323557"/>
                              <a:pt x="957935" y="310706"/>
                              <a:pt x="970671" y="295422"/>
                            </a:cubicBezTo>
                            <a:cubicBezTo>
                              <a:pt x="1059402" y="188944"/>
                              <a:pt x="945086" y="306939"/>
                              <a:pt x="1026942" y="225083"/>
                            </a:cubicBezTo>
                            <a:cubicBezTo>
                              <a:pt x="1036209" y="197282"/>
                              <a:pt x="1044355" y="160509"/>
                              <a:pt x="1069145" y="140677"/>
                            </a:cubicBezTo>
                            <a:cubicBezTo>
                              <a:pt x="1080724" y="131414"/>
                              <a:pt x="1097280" y="131299"/>
                              <a:pt x="1111348" y="126610"/>
                            </a:cubicBezTo>
                            <a:cubicBezTo>
                              <a:pt x="1116037" y="112542"/>
                              <a:pt x="1118214" y="97369"/>
                              <a:pt x="1125416" y="84406"/>
                            </a:cubicBezTo>
                            <a:cubicBezTo>
                              <a:pt x="1141838" y="54847"/>
                              <a:pt x="1181686" y="0"/>
                              <a:pt x="1181686" y="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07" name="Freeform 2306"/>
                      <p:cNvSpPr/>
                      <p:nvPr/>
                    </p:nvSpPr>
                    <p:spPr>
                      <a:xfrm>
                        <a:off x="6492081" y="1899138"/>
                        <a:ext cx="466164" cy="537859"/>
                      </a:xfrm>
                      <a:custGeom>
                        <a:avLst/>
                        <a:gdLst>
                          <a:gd name="connsiteX0" fmla="*/ 204141 w 466164"/>
                          <a:gd name="connsiteY0" fmla="*/ 0 h 537859"/>
                          <a:gd name="connsiteX1" fmla="*/ 232276 w 466164"/>
                          <a:gd name="connsiteY1" fmla="*/ 42204 h 537859"/>
                          <a:gd name="connsiteX2" fmla="*/ 274479 w 466164"/>
                          <a:gd name="connsiteY2" fmla="*/ 140677 h 537859"/>
                          <a:gd name="connsiteX3" fmla="*/ 302614 w 466164"/>
                          <a:gd name="connsiteY3" fmla="*/ 168813 h 537859"/>
                          <a:gd name="connsiteX4" fmla="*/ 288547 w 466164"/>
                          <a:gd name="connsiteY4" fmla="*/ 225084 h 537859"/>
                          <a:gd name="connsiteX5" fmla="*/ 204141 w 466164"/>
                          <a:gd name="connsiteY5" fmla="*/ 281354 h 537859"/>
                          <a:gd name="connsiteX6" fmla="*/ 161937 w 466164"/>
                          <a:gd name="connsiteY6" fmla="*/ 351693 h 537859"/>
                          <a:gd name="connsiteX7" fmla="*/ 119734 w 466164"/>
                          <a:gd name="connsiteY7" fmla="*/ 323557 h 537859"/>
                          <a:gd name="connsiteX8" fmla="*/ 77531 w 466164"/>
                          <a:gd name="connsiteY8" fmla="*/ 309490 h 537859"/>
                          <a:gd name="connsiteX9" fmla="*/ 35328 w 466164"/>
                          <a:gd name="connsiteY9" fmla="*/ 323557 h 537859"/>
                          <a:gd name="connsiteX10" fmla="*/ 7193 w 466164"/>
                          <a:gd name="connsiteY10" fmla="*/ 407964 h 537859"/>
                          <a:gd name="connsiteX11" fmla="*/ 21261 w 466164"/>
                          <a:gd name="connsiteY11" fmla="*/ 351693 h 537859"/>
                          <a:gd name="connsiteX12" fmla="*/ 77531 w 466164"/>
                          <a:gd name="connsiteY12" fmla="*/ 337625 h 537859"/>
                          <a:gd name="connsiteX13" fmla="*/ 119734 w 466164"/>
                          <a:gd name="connsiteY13" fmla="*/ 323557 h 537859"/>
                          <a:gd name="connsiteX14" fmla="*/ 147870 w 466164"/>
                          <a:gd name="connsiteY14" fmla="*/ 365760 h 537859"/>
                          <a:gd name="connsiteX15" fmla="*/ 161937 w 466164"/>
                          <a:gd name="connsiteY15" fmla="*/ 436099 h 537859"/>
                          <a:gd name="connsiteX16" fmla="*/ 119734 w 466164"/>
                          <a:gd name="connsiteY16" fmla="*/ 464234 h 537859"/>
                          <a:gd name="connsiteX17" fmla="*/ 35328 w 466164"/>
                          <a:gd name="connsiteY17" fmla="*/ 492370 h 537859"/>
                          <a:gd name="connsiteX18" fmla="*/ 204141 w 466164"/>
                          <a:gd name="connsiteY18" fmla="*/ 492370 h 537859"/>
                          <a:gd name="connsiteX19" fmla="*/ 190073 w 466164"/>
                          <a:gd name="connsiteY19" fmla="*/ 407964 h 537859"/>
                          <a:gd name="connsiteX20" fmla="*/ 274479 w 466164"/>
                          <a:gd name="connsiteY20" fmla="*/ 422031 h 537859"/>
                          <a:gd name="connsiteX21" fmla="*/ 316682 w 466164"/>
                          <a:gd name="connsiteY21" fmla="*/ 450167 h 537859"/>
                          <a:gd name="connsiteX22" fmla="*/ 302614 w 466164"/>
                          <a:gd name="connsiteY22" fmla="*/ 407964 h 537859"/>
                          <a:gd name="connsiteX23" fmla="*/ 218208 w 466164"/>
                          <a:gd name="connsiteY23" fmla="*/ 393896 h 537859"/>
                          <a:gd name="connsiteX24" fmla="*/ 246344 w 466164"/>
                          <a:gd name="connsiteY24" fmla="*/ 365760 h 537859"/>
                          <a:gd name="connsiteX25" fmla="*/ 372953 w 466164"/>
                          <a:gd name="connsiteY25" fmla="*/ 70339 h 5378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466164" h="537859">
                            <a:moveTo>
                              <a:pt x="204141" y="0"/>
                            </a:moveTo>
                            <a:cubicBezTo>
                              <a:pt x="213519" y="14068"/>
                              <a:pt x="224715" y="27081"/>
                              <a:pt x="232276" y="42204"/>
                            </a:cubicBezTo>
                            <a:cubicBezTo>
                              <a:pt x="269788" y="117228"/>
                              <a:pt x="215937" y="52863"/>
                              <a:pt x="274479" y="140677"/>
                            </a:cubicBezTo>
                            <a:cubicBezTo>
                              <a:pt x="281836" y="151713"/>
                              <a:pt x="293236" y="159434"/>
                              <a:pt x="302614" y="168813"/>
                            </a:cubicBezTo>
                            <a:cubicBezTo>
                              <a:pt x="297925" y="187570"/>
                              <a:pt x="297194" y="207791"/>
                              <a:pt x="288547" y="225084"/>
                            </a:cubicBezTo>
                            <a:cubicBezTo>
                              <a:pt x="274226" y="253725"/>
                              <a:pt x="226984" y="269932"/>
                              <a:pt x="204141" y="281354"/>
                            </a:cubicBezTo>
                            <a:cubicBezTo>
                              <a:pt x="200272" y="292961"/>
                              <a:pt x="187684" y="351693"/>
                              <a:pt x="161937" y="351693"/>
                            </a:cubicBezTo>
                            <a:cubicBezTo>
                              <a:pt x="145030" y="351693"/>
                              <a:pt x="134856" y="331118"/>
                              <a:pt x="119734" y="323557"/>
                            </a:cubicBezTo>
                            <a:cubicBezTo>
                              <a:pt x="106471" y="316925"/>
                              <a:pt x="91599" y="314179"/>
                              <a:pt x="77531" y="309490"/>
                            </a:cubicBezTo>
                            <a:cubicBezTo>
                              <a:pt x="63463" y="314179"/>
                              <a:pt x="43947" y="311490"/>
                              <a:pt x="35328" y="323557"/>
                            </a:cubicBezTo>
                            <a:cubicBezTo>
                              <a:pt x="18090" y="347690"/>
                              <a:pt x="0" y="436736"/>
                              <a:pt x="7193" y="407964"/>
                            </a:cubicBezTo>
                            <a:cubicBezTo>
                              <a:pt x="11882" y="389207"/>
                              <a:pt x="7590" y="365365"/>
                              <a:pt x="21261" y="351693"/>
                            </a:cubicBezTo>
                            <a:cubicBezTo>
                              <a:pt x="34932" y="338022"/>
                              <a:pt x="58941" y="342937"/>
                              <a:pt x="77531" y="337625"/>
                            </a:cubicBezTo>
                            <a:cubicBezTo>
                              <a:pt x="91789" y="333551"/>
                              <a:pt x="105666" y="328246"/>
                              <a:pt x="119734" y="323557"/>
                            </a:cubicBezTo>
                            <a:cubicBezTo>
                              <a:pt x="129113" y="337625"/>
                              <a:pt x="137308" y="352558"/>
                              <a:pt x="147870" y="365760"/>
                            </a:cubicBezTo>
                            <a:cubicBezTo>
                              <a:pt x="171195" y="394916"/>
                              <a:pt x="197300" y="391896"/>
                              <a:pt x="161937" y="436099"/>
                            </a:cubicBezTo>
                            <a:cubicBezTo>
                              <a:pt x="151375" y="449301"/>
                              <a:pt x="135184" y="457367"/>
                              <a:pt x="119734" y="464234"/>
                            </a:cubicBezTo>
                            <a:cubicBezTo>
                              <a:pt x="92633" y="476279"/>
                              <a:pt x="35328" y="492370"/>
                              <a:pt x="35328" y="492370"/>
                            </a:cubicBezTo>
                            <a:cubicBezTo>
                              <a:pt x="86610" y="509463"/>
                              <a:pt x="152152" y="537859"/>
                              <a:pt x="204141" y="492370"/>
                            </a:cubicBezTo>
                            <a:cubicBezTo>
                              <a:pt x="225607" y="473587"/>
                              <a:pt x="169904" y="428133"/>
                              <a:pt x="190073" y="407964"/>
                            </a:cubicBezTo>
                            <a:cubicBezTo>
                              <a:pt x="210242" y="387795"/>
                              <a:pt x="246344" y="417342"/>
                              <a:pt x="274479" y="422031"/>
                            </a:cubicBezTo>
                            <a:cubicBezTo>
                              <a:pt x="288547" y="431410"/>
                              <a:pt x="301559" y="457728"/>
                              <a:pt x="316682" y="450167"/>
                            </a:cubicBezTo>
                            <a:cubicBezTo>
                              <a:pt x="329945" y="443536"/>
                              <a:pt x="315489" y="415321"/>
                              <a:pt x="302614" y="407964"/>
                            </a:cubicBezTo>
                            <a:cubicBezTo>
                              <a:pt x="277849" y="393812"/>
                              <a:pt x="246343" y="398585"/>
                              <a:pt x="218208" y="393896"/>
                            </a:cubicBezTo>
                            <a:cubicBezTo>
                              <a:pt x="227587" y="384517"/>
                              <a:pt x="233548" y="369250"/>
                              <a:pt x="246344" y="365760"/>
                            </a:cubicBezTo>
                            <a:cubicBezTo>
                              <a:pt x="466164" y="305809"/>
                              <a:pt x="372953" y="472623"/>
                              <a:pt x="372953" y="70339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08" name="Freeform 2307"/>
                      <p:cNvSpPr/>
                      <p:nvPr/>
                    </p:nvSpPr>
                    <p:spPr>
                      <a:xfrm>
                        <a:off x="6893169" y="1800665"/>
                        <a:ext cx="253219" cy="689317"/>
                      </a:xfrm>
                      <a:custGeom>
                        <a:avLst/>
                        <a:gdLst>
                          <a:gd name="connsiteX0" fmla="*/ 28136 w 253219"/>
                          <a:gd name="connsiteY0" fmla="*/ 0 h 689317"/>
                          <a:gd name="connsiteX1" fmla="*/ 70339 w 253219"/>
                          <a:gd name="connsiteY1" fmla="*/ 42203 h 689317"/>
                          <a:gd name="connsiteX2" fmla="*/ 98474 w 253219"/>
                          <a:gd name="connsiteY2" fmla="*/ 126609 h 689317"/>
                          <a:gd name="connsiteX3" fmla="*/ 154745 w 253219"/>
                          <a:gd name="connsiteY3" fmla="*/ 239150 h 689317"/>
                          <a:gd name="connsiteX4" fmla="*/ 182880 w 253219"/>
                          <a:gd name="connsiteY4" fmla="*/ 295421 h 689317"/>
                          <a:gd name="connsiteX5" fmla="*/ 154745 w 253219"/>
                          <a:gd name="connsiteY5" fmla="*/ 407963 h 689317"/>
                          <a:gd name="connsiteX6" fmla="*/ 140677 w 253219"/>
                          <a:gd name="connsiteY6" fmla="*/ 464233 h 689317"/>
                          <a:gd name="connsiteX7" fmla="*/ 126609 w 253219"/>
                          <a:gd name="connsiteY7" fmla="*/ 506437 h 689317"/>
                          <a:gd name="connsiteX8" fmla="*/ 84406 w 253219"/>
                          <a:gd name="connsiteY8" fmla="*/ 534572 h 689317"/>
                          <a:gd name="connsiteX9" fmla="*/ 0 w 253219"/>
                          <a:gd name="connsiteY9" fmla="*/ 562707 h 689317"/>
                          <a:gd name="connsiteX10" fmla="*/ 42203 w 253219"/>
                          <a:gd name="connsiteY10" fmla="*/ 576775 h 689317"/>
                          <a:gd name="connsiteX11" fmla="*/ 112542 w 253219"/>
                          <a:gd name="connsiteY11" fmla="*/ 590843 h 689317"/>
                          <a:gd name="connsiteX12" fmla="*/ 84406 w 253219"/>
                          <a:gd name="connsiteY12" fmla="*/ 675249 h 689317"/>
                          <a:gd name="connsiteX13" fmla="*/ 98474 w 253219"/>
                          <a:gd name="connsiteY13" fmla="*/ 633046 h 689317"/>
                          <a:gd name="connsiteX14" fmla="*/ 154745 w 253219"/>
                          <a:gd name="connsiteY14" fmla="*/ 618978 h 689317"/>
                          <a:gd name="connsiteX15" fmla="*/ 211016 w 253219"/>
                          <a:gd name="connsiteY15" fmla="*/ 647113 h 689317"/>
                          <a:gd name="connsiteX16" fmla="*/ 168813 w 253219"/>
                          <a:gd name="connsiteY16" fmla="*/ 562707 h 689317"/>
                          <a:gd name="connsiteX17" fmla="*/ 182880 w 253219"/>
                          <a:gd name="connsiteY17" fmla="*/ 492369 h 689317"/>
                          <a:gd name="connsiteX18" fmla="*/ 225083 w 253219"/>
                          <a:gd name="connsiteY18" fmla="*/ 450166 h 689317"/>
                          <a:gd name="connsiteX19" fmla="*/ 253219 w 253219"/>
                          <a:gd name="connsiteY19" fmla="*/ 407963 h 689317"/>
                          <a:gd name="connsiteX20" fmla="*/ 239151 w 253219"/>
                          <a:gd name="connsiteY20" fmla="*/ 225083 h 689317"/>
                          <a:gd name="connsiteX21" fmla="*/ 211016 w 253219"/>
                          <a:gd name="connsiteY21" fmla="*/ 182880 h 689317"/>
                          <a:gd name="connsiteX22" fmla="*/ 196948 w 253219"/>
                          <a:gd name="connsiteY22" fmla="*/ 140677 h 689317"/>
                          <a:gd name="connsiteX23" fmla="*/ 140677 w 253219"/>
                          <a:gd name="connsiteY23" fmla="*/ 70338 h 689317"/>
                          <a:gd name="connsiteX24" fmla="*/ 140677 w 253219"/>
                          <a:gd name="connsiteY24" fmla="*/ 0 h 6893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</a:cxnLst>
                        <a:rect l="l" t="t" r="r" b="b"/>
                        <a:pathLst>
                          <a:path w="253219" h="689317">
                            <a:moveTo>
                              <a:pt x="28136" y="0"/>
                            </a:moveTo>
                            <a:cubicBezTo>
                              <a:pt x="42204" y="14068"/>
                              <a:pt x="60677" y="24812"/>
                              <a:pt x="70339" y="42203"/>
                            </a:cubicBezTo>
                            <a:cubicBezTo>
                              <a:pt x="84742" y="68128"/>
                              <a:pt x="85211" y="100083"/>
                              <a:pt x="98474" y="126609"/>
                            </a:cubicBezTo>
                            <a:lnTo>
                              <a:pt x="154745" y="239150"/>
                            </a:lnTo>
                            <a:lnTo>
                              <a:pt x="182880" y="295421"/>
                            </a:lnTo>
                            <a:lnTo>
                              <a:pt x="154745" y="407963"/>
                            </a:lnTo>
                            <a:cubicBezTo>
                              <a:pt x="150056" y="426720"/>
                              <a:pt x="146791" y="445891"/>
                              <a:pt x="140677" y="464233"/>
                            </a:cubicBezTo>
                            <a:cubicBezTo>
                              <a:pt x="135988" y="478301"/>
                              <a:pt x="135873" y="494858"/>
                              <a:pt x="126609" y="506437"/>
                            </a:cubicBezTo>
                            <a:cubicBezTo>
                              <a:pt x="116047" y="519639"/>
                              <a:pt x="99856" y="527705"/>
                              <a:pt x="84406" y="534572"/>
                            </a:cubicBezTo>
                            <a:cubicBezTo>
                              <a:pt x="57305" y="546617"/>
                              <a:pt x="0" y="562707"/>
                              <a:pt x="0" y="562707"/>
                            </a:cubicBezTo>
                            <a:cubicBezTo>
                              <a:pt x="14068" y="567396"/>
                              <a:pt x="27374" y="576775"/>
                              <a:pt x="42203" y="576775"/>
                            </a:cubicBezTo>
                            <a:cubicBezTo>
                              <a:pt x="115251" y="576775"/>
                              <a:pt x="57586" y="535887"/>
                              <a:pt x="112542" y="590843"/>
                            </a:cubicBezTo>
                            <a:lnTo>
                              <a:pt x="84406" y="675249"/>
                            </a:lnTo>
                            <a:cubicBezTo>
                              <a:pt x="79717" y="689317"/>
                              <a:pt x="84088" y="636643"/>
                              <a:pt x="98474" y="633046"/>
                            </a:cubicBezTo>
                            <a:lnTo>
                              <a:pt x="154745" y="618978"/>
                            </a:lnTo>
                            <a:cubicBezTo>
                              <a:pt x="173502" y="628356"/>
                              <a:pt x="193567" y="658745"/>
                              <a:pt x="211016" y="647113"/>
                            </a:cubicBezTo>
                            <a:cubicBezTo>
                              <a:pt x="242126" y="626373"/>
                              <a:pt x="177419" y="571314"/>
                              <a:pt x="168813" y="562707"/>
                            </a:cubicBezTo>
                            <a:cubicBezTo>
                              <a:pt x="173502" y="539261"/>
                              <a:pt x="172187" y="513755"/>
                              <a:pt x="182880" y="492369"/>
                            </a:cubicBezTo>
                            <a:cubicBezTo>
                              <a:pt x="191777" y="474575"/>
                              <a:pt x="212347" y="465449"/>
                              <a:pt x="225083" y="450166"/>
                            </a:cubicBezTo>
                            <a:cubicBezTo>
                              <a:pt x="235907" y="437177"/>
                              <a:pt x="243840" y="422031"/>
                              <a:pt x="253219" y="407963"/>
                            </a:cubicBezTo>
                            <a:cubicBezTo>
                              <a:pt x="248530" y="347003"/>
                              <a:pt x="250418" y="285176"/>
                              <a:pt x="239151" y="225083"/>
                            </a:cubicBezTo>
                            <a:cubicBezTo>
                              <a:pt x="236035" y="208465"/>
                              <a:pt x="218577" y="198002"/>
                              <a:pt x="211016" y="182880"/>
                            </a:cubicBezTo>
                            <a:cubicBezTo>
                              <a:pt x="204384" y="169617"/>
                              <a:pt x="204577" y="153393"/>
                              <a:pt x="196948" y="140677"/>
                            </a:cubicBezTo>
                            <a:cubicBezTo>
                              <a:pt x="175236" y="104490"/>
                              <a:pt x="152743" y="118599"/>
                              <a:pt x="140677" y="70338"/>
                            </a:cubicBezTo>
                            <a:cubicBezTo>
                              <a:pt x="134990" y="47592"/>
                              <a:pt x="140677" y="23446"/>
                              <a:pt x="140677" y="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09" name="Oval 2308"/>
                      <p:cNvSpPr/>
                      <p:nvPr/>
                    </p:nvSpPr>
                    <p:spPr>
                      <a:xfrm>
                        <a:off x="6019800" y="990600"/>
                        <a:ext cx="45719" cy="762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267" name="Group 2266"/>
                  <p:cNvGrpSpPr/>
                  <p:nvPr/>
                </p:nvGrpSpPr>
                <p:grpSpPr>
                  <a:xfrm>
                    <a:off x="4343400" y="4038599"/>
                    <a:ext cx="990600" cy="685799"/>
                    <a:chOff x="5795889" y="844062"/>
                    <a:chExt cx="2335237" cy="1645920"/>
                  </a:xfrm>
                  <a:solidFill>
                    <a:srgbClr val="FFCC00"/>
                  </a:solidFill>
                </p:grpSpPr>
                <p:sp>
                  <p:nvSpPr>
                    <p:cNvPr id="2290" name="Freeform 2289"/>
                    <p:cNvSpPr/>
                    <p:nvPr/>
                  </p:nvSpPr>
                  <p:spPr>
                    <a:xfrm>
                      <a:off x="5913120" y="1029085"/>
                      <a:ext cx="1650609" cy="911233"/>
                    </a:xfrm>
                    <a:custGeom>
                      <a:avLst/>
                      <a:gdLst>
                        <a:gd name="connsiteX0" fmla="*/ 23446 w 1650609"/>
                        <a:gd name="connsiteY0" fmla="*/ 321413 h 911233"/>
                        <a:gd name="connsiteX1" fmla="*/ 93785 w 1650609"/>
                        <a:gd name="connsiteY1" fmla="*/ 251075 h 911233"/>
                        <a:gd name="connsiteX2" fmla="*/ 135988 w 1650609"/>
                        <a:gd name="connsiteY2" fmla="*/ 222940 h 911233"/>
                        <a:gd name="connsiteX3" fmla="*/ 164123 w 1650609"/>
                        <a:gd name="connsiteY3" fmla="*/ 265143 h 911233"/>
                        <a:gd name="connsiteX4" fmla="*/ 234462 w 1650609"/>
                        <a:gd name="connsiteY4" fmla="*/ 335481 h 911233"/>
                        <a:gd name="connsiteX5" fmla="*/ 276665 w 1650609"/>
                        <a:gd name="connsiteY5" fmla="*/ 405820 h 911233"/>
                        <a:gd name="connsiteX6" fmla="*/ 304800 w 1650609"/>
                        <a:gd name="connsiteY6" fmla="*/ 532429 h 911233"/>
                        <a:gd name="connsiteX7" fmla="*/ 375138 w 1650609"/>
                        <a:gd name="connsiteY7" fmla="*/ 602767 h 911233"/>
                        <a:gd name="connsiteX8" fmla="*/ 459545 w 1650609"/>
                        <a:gd name="connsiteY8" fmla="*/ 701241 h 911233"/>
                        <a:gd name="connsiteX9" fmla="*/ 487680 w 1650609"/>
                        <a:gd name="connsiteY9" fmla="*/ 729377 h 911233"/>
                        <a:gd name="connsiteX10" fmla="*/ 572086 w 1650609"/>
                        <a:gd name="connsiteY10" fmla="*/ 785647 h 911233"/>
                        <a:gd name="connsiteX11" fmla="*/ 600222 w 1650609"/>
                        <a:gd name="connsiteY11" fmla="*/ 813783 h 911233"/>
                        <a:gd name="connsiteX12" fmla="*/ 656492 w 1650609"/>
                        <a:gd name="connsiteY12" fmla="*/ 827850 h 911233"/>
                        <a:gd name="connsiteX13" fmla="*/ 754966 w 1650609"/>
                        <a:gd name="connsiteY13" fmla="*/ 855986 h 911233"/>
                        <a:gd name="connsiteX14" fmla="*/ 783102 w 1650609"/>
                        <a:gd name="connsiteY14" fmla="*/ 884121 h 911233"/>
                        <a:gd name="connsiteX15" fmla="*/ 1022252 w 1650609"/>
                        <a:gd name="connsiteY15" fmla="*/ 884121 h 911233"/>
                        <a:gd name="connsiteX16" fmla="*/ 1120726 w 1650609"/>
                        <a:gd name="connsiteY16" fmla="*/ 855986 h 911233"/>
                        <a:gd name="connsiteX17" fmla="*/ 1261403 w 1650609"/>
                        <a:gd name="connsiteY17" fmla="*/ 743444 h 911233"/>
                        <a:gd name="connsiteX18" fmla="*/ 1289538 w 1650609"/>
                        <a:gd name="connsiteY18" fmla="*/ 701241 h 911233"/>
                        <a:gd name="connsiteX19" fmla="*/ 1317674 w 1650609"/>
                        <a:gd name="connsiteY19" fmla="*/ 616835 h 911233"/>
                        <a:gd name="connsiteX20" fmla="*/ 1331742 w 1650609"/>
                        <a:gd name="connsiteY20" fmla="*/ 574632 h 911233"/>
                        <a:gd name="connsiteX21" fmla="*/ 1345809 w 1650609"/>
                        <a:gd name="connsiteY21" fmla="*/ 518361 h 911233"/>
                        <a:gd name="connsiteX22" fmla="*/ 1373945 w 1650609"/>
                        <a:gd name="connsiteY22" fmla="*/ 433955 h 911233"/>
                        <a:gd name="connsiteX23" fmla="*/ 1430215 w 1650609"/>
                        <a:gd name="connsiteY23" fmla="*/ 349549 h 911233"/>
                        <a:gd name="connsiteX24" fmla="*/ 1472418 w 1650609"/>
                        <a:gd name="connsiteY24" fmla="*/ 335481 h 911233"/>
                        <a:gd name="connsiteX25" fmla="*/ 1514622 w 1650609"/>
                        <a:gd name="connsiteY25" fmla="*/ 194804 h 911233"/>
                        <a:gd name="connsiteX26" fmla="*/ 1556825 w 1650609"/>
                        <a:gd name="connsiteY26" fmla="*/ 152601 h 911233"/>
                        <a:gd name="connsiteX27" fmla="*/ 1599028 w 1650609"/>
                        <a:gd name="connsiteY27" fmla="*/ 82263 h 911233"/>
                        <a:gd name="connsiteX28" fmla="*/ 1613095 w 1650609"/>
                        <a:gd name="connsiteY28" fmla="*/ 40060 h 911233"/>
                        <a:gd name="connsiteX29" fmla="*/ 1641231 w 1650609"/>
                        <a:gd name="connsiteY29" fmla="*/ 11924 h 911233"/>
                        <a:gd name="connsiteX30" fmla="*/ 1556825 w 1650609"/>
                        <a:gd name="connsiteY30" fmla="*/ 54127 h 911233"/>
                        <a:gd name="connsiteX31" fmla="*/ 1444283 w 1650609"/>
                        <a:gd name="connsiteY31" fmla="*/ 82263 h 911233"/>
                        <a:gd name="connsiteX32" fmla="*/ 1359877 w 1650609"/>
                        <a:gd name="connsiteY32" fmla="*/ 96330 h 9112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1650609" h="911233">
                          <a:moveTo>
                            <a:pt x="23446" y="321413"/>
                          </a:moveTo>
                          <a:cubicBezTo>
                            <a:pt x="135987" y="246387"/>
                            <a:pt x="0" y="344859"/>
                            <a:pt x="93785" y="251075"/>
                          </a:cubicBezTo>
                          <a:cubicBezTo>
                            <a:pt x="105740" y="239120"/>
                            <a:pt x="121920" y="232318"/>
                            <a:pt x="135988" y="222940"/>
                          </a:cubicBezTo>
                          <a:cubicBezTo>
                            <a:pt x="145366" y="237008"/>
                            <a:pt x="152990" y="252419"/>
                            <a:pt x="164123" y="265143"/>
                          </a:cubicBezTo>
                          <a:cubicBezTo>
                            <a:pt x="185958" y="290097"/>
                            <a:pt x="234462" y="335481"/>
                            <a:pt x="234462" y="335481"/>
                          </a:cubicBezTo>
                          <a:cubicBezTo>
                            <a:pt x="274311" y="455033"/>
                            <a:pt x="218734" y="309268"/>
                            <a:pt x="276665" y="405820"/>
                          </a:cubicBezTo>
                          <a:cubicBezTo>
                            <a:pt x="295969" y="437994"/>
                            <a:pt x="295570" y="504739"/>
                            <a:pt x="304800" y="532429"/>
                          </a:cubicBezTo>
                          <a:cubicBezTo>
                            <a:pt x="318198" y="572623"/>
                            <a:pt x="342983" y="581330"/>
                            <a:pt x="375138" y="602767"/>
                          </a:cubicBezTo>
                          <a:cubicBezTo>
                            <a:pt x="417989" y="667043"/>
                            <a:pt x="391317" y="633012"/>
                            <a:pt x="459545" y="701241"/>
                          </a:cubicBezTo>
                          <a:cubicBezTo>
                            <a:pt x="468923" y="710620"/>
                            <a:pt x="476644" y="722020"/>
                            <a:pt x="487680" y="729377"/>
                          </a:cubicBezTo>
                          <a:cubicBezTo>
                            <a:pt x="515815" y="748134"/>
                            <a:pt x="548176" y="761737"/>
                            <a:pt x="572086" y="785647"/>
                          </a:cubicBezTo>
                          <a:cubicBezTo>
                            <a:pt x="581465" y="795026"/>
                            <a:pt x="588359" y="807851"/>
                            <a:pt x="600222" y="813783"/>
                          </a:cubicBezTo>
                          <a:cubicBezTo>
                            <a:pt x="617515" y="822429"/>
                            <a:pt x="637902" y="822539"/>
                            <a:pt x="656492" y="827850"/>
                          </a:cubicBezTo>
                          <a:cubicBezTo>
                            <a:pt x="797793" y="868222"/>
                            <a:pt x="579016" y="811998"/>
                            <a:pt x="754966" y="855986"/>
                          </a:cubicBezTo>
                          <a:cubicBezTo>
                            <a:pt x="764345" y="865364"/>
                            <a:pt x="770519" y="879927"/>
                            <a:pt x="783102" y="884121"/>
                          </a:cubicBezTo>
                          <a:cubicBezTo>
                            <a:pt x="864438" y="911233"/>
                            <a:pt x="939245" y="892422"/>
                            <a:pt x="1022252" y="884121"/>
                          </a:cubicBezTo>
                          <a:cubicBezTo>
                            <a:pt x="1035492" y="880811"/>
                            <a:pt x="1104217" y="865157"/>
                            <a:pt x="1120726" y="855986"/>
                          </a:cubicBezTo>
                          <a:cubicBezTo>
                            <a:pt x="1160563" y="833854"/>
                            <a:pt x="1233498" y="785302"/>
                            <a:pt x="1261403" y="743444"/>
                          </a:cubicBezTo>
                          <a:cubicBezTo>
                            <a:pt x="1270781" y="729376"/>
                            <a:pt x="1282671" y="716691"/>
                            <a:pt x="1289538" y="701241"/>
                          </a:cubicBezTo>
                          <a:cubicBezTo>
                            <a:pt x="1301583" y="674140"/>
                            <a:pt x="1308295" y="644970"/>
                            <a:pt x="1317674" y="616835"/>
                          </a:cubicBezTo>
                          <a:cubicBezTo>
                            <a:pt x="1322363" y="602767"/>
                            <a:pt x="1328146" y="589018"/>
                            <a:pt x="1331742" y="574632"/>
                          </a:cubicBezTo>
                          <a:cubicBezTo>
                            <a:pt x="1336431" y="555875"/>
                            <a:pt x="1340253" y="536880"/>
                            <a:pt x="1345809" y="518361"/>
                          </a:cubicBezTo>
                          <a:cubicBezTo>
                            <a:pt x="1354331" y="489954"/>
                            <a:pt x="1357494" y="458631"/>
                            <a:pt x="1373945" y="433955"/>
                          </a:cubicBezTo>
                          <a:cubicBezTo>
                            <a:pt x="1392702" y="405820"/>
                            <a:pt x="1398136" y="360242"/>
                            <a:pt x="1430215" y="349549"/>
                          </a:cubicBezTo>
                          <a:lnTo>
                            <a:pt x="1472418" y="335481"/>
                          </a:lnTo>
                          <a:cubicBezTo>
                            <a:pt x="1478794" y="309979"/>
                            <a:pt x="1503205" y="206221"/>
                            <a:pt x="1514622" y="194804"/>
                          </a:cubicBezTo>
                          <a:lnTo>
                            <a:pt x="1556825" y="152601"/>
                          </a:lnTo>
                          <a:cubicBezTo>
                            <a:pt x="1596674" y="33047"/>
                            <a:pt x="1541097" y="178814"/>
                            <a:pt x="1599028" y="82263"/>
                          </a:cubicBezTo>
                          <a:cubicBezTo>
                            <a:pt x="1606657" y="69548"/>
                            <a:pt x="1605466" y="52775"/>
                            <a:pt x="1613095" y="40060"/>
                          </a:cubicBezTo>
                          <a:cubicBezTo>
                            <a:pt x="1619919" y="28687"/>
                            <a:pt x="1650609" y="21303"/>
                            <a:pt x="1641231" y="11924"/>
                          </a:cubicBezTo>
                          <a:cubicBezTo>
                            <a:pt x="1629308" y="0"/>
                            <a:pt x="1558555" y="53498"/>
                            <a:pt x="1556825" y="54127"/>
                          </a:cubicBezTo>
                          <a:cubicBezTo>
                            <a:pt x="1520485" y="67342"/>
                            <a:pt x="1482426" y="75906"/>
                            <a:pt x="1444283" y="82263"/>
                          </a:cubicBezTo>
                          <a:lnTo>
                            <a:pt x="1359877" y="96330"/>
                          </a:lnTo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291" name="Group 2290"/>
                    <p:cNvGrpSpPr/>
                    <p:nvPr/>
                  </p:nvGrpSpPr>
                  <p:grpSpPr>
                    <a:xfrm>
                      <a:off x="5795889" y="844062"/>
                      <a:ext cx="2335237" cy="1645920"/>
                      <a:chOff x="5795889" y="844062"/>
                      <a:chExt cx="2335237" cy="1645920"/>
                    </a:xfrm>
                    <a:grpFill/>
                  </p:grpSpPr>
                  <p:sp>
                    <p:nvSpPr>
                      <p:cNvPr id="2292" name="Freeform 2291"/>
                      <p:cNvSpPr/>
                      <p:nvPr/>
                    </p:nvSpPr>
                    <p:spPr>
                      <a:xfrm>
                        <a:off x="5814148" y="1266092"/>
                        <a:ext cx="111433" cy="359576"/>
                      </a:xfrm>
                      <a:custGeom>
                        <a:avLst/>
                        <a:gdLst>
                          <a:gd name="connsiteX0" fmla="*/ 23944 w 111433"/>
                          <a:gd name="connsiteY0" fmla="*/ 0 h 359576"/>
                          <a:gd name="connsiteX1" fmla="*/ 23944 w 111433"/>
                          <a:gd name="connsiteY1" fmla="*/ 126610 h 359576"/>
                          <a:gd name="connsiteX2" fmla="*/ 38012 w 111433"/>
                          <a:gd name="connsiteY2" fmla="*/ 239151 h 359576"/>
                          <a:gd name="connsiteX3" fmla="*/ 52080 w 111433"/>
                          <a:gd name="connsiteY3" fmla="*/ 337625 h 359576"/>
                          <a:gd name="connsiteX4" fmla="*/ 80215 w 111433"/>
                          <a:gd name="connsiteY4" fmla="*/ 211016 h 359576"/>
                          <a:gd name="connsiteX5" fmla="*/ 94283 w 111433"/>
                          <a:gd name="connsiteY5" fmla="*/ 168813 h 359576"/>
                          <a:gd name="connsiteX6" fmla="*/ 108350 w 111433"/>
                          <a:gd name="connsiteY6" fmla="*/ 28136 h 3595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11433" h="359576">
                            <a:moveTo>
                              <a:pt x="23944" y="0"/>
                            </a:moveTo>
                            <a:cubicBezTo>
                              <a:pt x="0" y="71837"/>
                              <a:pt x="9089" y="22626"/>
                              <a:pt x="23944" y="126610"/>
                            </a:cubicBezTo>
                            <a:cubicBezTo>
                              <a:pt x="29290" y="164036"/>
                              <a:pt x="33015" y="201677"/>
                              <a:pt x="38012" y="239151"/>
                            </a:cubicBezTo>
                            <a:cubicBezTo>
                              <a:pt x="42394" y="272018"/>
                              <a:pt x="47391" y="304800"/>
                              <a:pt x="52080" y="337625"/>
                            </a:cubicBezTo>
                            <a:cubicBezTo>
                              <a:pt x="83749" y="242614"/>
                              <a:pt x="47201" y="359576"/>
                              <a:pt x="80215" y="211016"/>
                            </a:cubicBezTo>
                            <a:cubicBezTo>
                              <a:pt x="83432" y="196540"/>
                              <a:pt x="89594" y="182881"/>
                              <a:pt x="94283" y="168813"/>
                            </a:cubicBezTo>
                            <a:cubicBezTo>
                              <a:pt x="111433" y="65905"/>
                              <a:pt x="108350" y="112930"/>
                              <a:pt x="108350" y="28136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93" name="Freeform 2292"/>
                      <p:cNvSpPr/>
                      <p:nvPr/>
                    </p:nvSpPr>
                    <p:spPr>
                      <a:xfrm>
                        <a:off x="5795889" y="844062"/>
                        <a:ext cx="1521749" cy="506436"/>
                      </a:xfrm>
                      <a:custGeom>
                        <a:avLst/>
                        <a:gdLst>
                          <a:gd name="connsiteX0" fmla="*/ 42203 w 1521749"/>
                          <a:gd name="connsiteY0" fmla="*/ 436098 h 506436"/>
                          <a:gd name="connsiteX1" fmla="*/ 28136 w 1521749"/>
                          <a:gd name="connsiteY1" fmla="*/ 323556 h 506436"/>
                          <a:gd name="connsiteX2" fmla="*/ 0 w 1521749"/>
                          <a:gd name="connsiteY2" fmla="*/ 239150 h 506436"/>
                          <a:gd name="connsiteX3" fmla="*/ 14068 w 1521749"/>
                          <a:gd name="connsiteY3" fmla="*/ 112541 h 506436"/>
                          <a:gd name="connsiteX4" fmla="*/ 42203 w 1521749"/>
                          <a:gd name="connsiteY4" fmla="*/ 70338 h 506436"/>
                          <a:gd name="connsiteX5" fmla="*/ 112542 w 1521749"/>
                          <a:gd name="connsiteY5" fmla="*/ 14067 h 506436"/>
                          <a:gd name="connsiteX6" fmla="*/ 154745 w 1521749"/>
                          <a:gd name="connsiteY6" fmla="*/ 0 h 506436"/>
                          <a:gd name="connsiteX7" fmla="*/ 253219 w 1521749"/>
                          <a:gd name="connsiteY7" fmla="*/ 14067 h 506436"/>
                          <a:gd name="connsiteX8" fmla="*/ 281354 w 1521749"/>
                          <a:gd name="connsiteY8" fmla="*/ 42203 h 506436"/>
                          <a:gd name="connsiteX9" fmla="*/ 323557 w 1521749"/>
                          <a:gd name="connsiteY9" fmla="*/ 56270 h 506436"/>
                          <a:gd name="connsiteX10" fmla="*/ 379828 w 1521749"/>
                          <a:gd name="connsiteY10" fmla="*/ 140676 h 506436"/>
                          <a:gd name="connsiteX11" fmla="*/ 436099 w 1521749"/>
                          <a:gd name="connsiteY11" fmla="*/ 225083 h 506436"/>
                          <a:gd name="connsiteX12" fmla="*/ 450166 w 1521749"/>
                          <a:gd name="connsiteY12" fmla="*/ 267286 h 506436"/>
                          <a:gd name="connsiteX13" fmla="*/ 478302 w 1521749"/>
                          <a:gd name="connsiteY13" fmla="*/ 323556 h 506436"/>
                          <a:gd name="connsiteX14" fmla="*/ 534573 w 1521749"/>
                          <a:gd name="connsiteY14" fmla="*/ 393895 h 506436"/>
                          <a:gd name="connsiteX15" fmla="*/ 576776 w 1521749"/>
                          <a:gd name="connsiteY15" fmla="*/ 422030 h 506436"/>
                          <a:gd name="connsiteX16" fmla="*/ 604911 w 1521749"/>
                          <a:gd name="connsiteY16" fmla="*/ 450166 h 506436"/>
                          <a:gd name="connsiteX17" fmla="*/ 787791 w 1521749"/>
                          <a:gd name="connsiteY17" fmla="*/ 506436 h 506436"/>
                          <a:gd name="connsiteX18" fmla="*/ 1069145 w 1521749"/>
                          <a:gd name="connsiteY18" fmla="*/ 492369 h 506436"/>
                          <a:gd name="connsiteX19" fmla="*/ 1125416 w 1521749"/>
                          <a:gd name="connsiteY19" fmla="*/ 478301 h 506436"/>
                          <a:gd name="connsiteX20" fmla="*/ 1209822 w 1521749"/>
                          <a:gd name="connsiteY20" fmla="*/ 422030 h 506436"/>
                          <a:gd name="connsiteX21" fmla="*/ 1308296 w 1521749"/>
                          <a:gd name="connsiteY21" fmla="*/ 379827 h 506436"/>
                          <a:gd name="connsiteX22" fmla="*/ 1392702 w 1521749"/>
                          <a:gd name="connsiteY22" fmla="*/ 323556 h 506436"/>
                          <a:gd name="connsiteX23" fmla="*/ 1420837 w 1521749"/>
                          <a:gd name="connsiteY23" fmla="*/ 281353 h 506436"/>
                          <a:gd name="connsiteX24" fmla="*/ 1491176 w 1521749"/>
                          <a:gd name="connsiteY24" fmla="*/ 225083 h 506436"/>
                          <a:gd name="connsiteX25" fmla="*/ 1519311 w 1521749"/>
                          <a:gd name="connsiteY25" fmla="*/ 267286 h 506436"/>
                          <a:gd name="connsiteX26" fmla="*/ 1505243 w 1521749"/>
                          <a:gd name="connsiteY26" fmla="*/ 309489 h 506436"/>
                          <a:gd name="connsiteX27" fmla="*/ 1434905 w 1521749"/>
                          <a:gd name="connsiteY27" fmla="*/ 393895 h 506436"/>
                          <a:gd name="connsiteX28" fmla="*/ 1420837 w 1521749"/>
                          <a:gd name="connsiteY28" fmla="*/ 422030 h 5064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521749" h="506436">
                            <a:moveTo>
                              <a:pt x="42203" y="436098"/>
                            </a:moveTo>
                            <a:cubicBezTo>
                              <a:pt x="37514" y="398584"/>
                              <a:pt x="36057" y="360523"/>
                              <a:pt x="28136" y="323556"/>
                            </a:cubicBezTo>
                            <a:cubicBezTo>
                              <a:pt x="21922" y="294557"/>
                              <a:pt x="0" y="239150"/>
                              <a:pt x="0" y="239150"/>
                            </a:cubicBezTo>
                            <a:cubicBezTo>
                              <a:pt x="4689" y="196947"/>
                              <a:pt x="3769" y="153736"/>
                              <a:pt x="14068" y="112541"/>
                            </a:cubicBezTo>
                            <a:cubicBezTo>
                              <a:pt x="18169" y="96139"/>
                              <a:pt x="31641" y="83540"/>
                              <a:pt x="42203" y="70338"/>
                            </a:cubicBezTo>
                            <a:cubicBezTo>
                              <a:pt x="59647" y="48533"/>
                              <a:pt x="88173" y="26251"/>
                              <a:pt x="112542" y="14067"/>
                            </a:cubicBezTo>
                            <a:cubicBezTo>
                              <a:pt x="125805" y="7435"/>
                              <a:pt x="140677" y="4689"/>
                              <a:pt x="154745" y="0"/>
                            </a:cubicBezTo>
                            <a:cubicBezTo>
                              <a:pt x="187570" y="4689"/>
                              <a:pt x="221763" y="3582"/>
                              <a:pt x="253219" y="14067"/>
                            </a:cubicBezTo>
                            <a:cubicBezTo>
                              <a:pt x="265802" y="18261"/>
                              <a:pt x="269981" y="35379"/>
                              <a:pt x="281354" y="42203"/>
                            </a:cubicBezTo>
                            <a:cubicBezTo>
                              <a:pt x="294069" y="49832"/>
                              <a:pt x="309489" y="51581"/>
                              <a:pt x="323557" y="56270"/>
                            </a:cubicBezTo>
                            <a:cubicBezTo>
                              <a:pt x="377294" y="110007"/>
                              <a:pt x="328728" y="55510"/>
                              <a:pt x="379828" y="140676"/>
                            </a:cubicBezTo>
                            <a:cubicBezTo>
                              <a:pt x="397226" y="169672"/>
                              <a:pt x="436099" y="225083"/>
                              <a:pt x="436099" y="225083"/>
                            </a:cubicBezTo>
                            <a:cubicBezTo>
                              <a:pt x="440788" y="239151"/>
                              <a:pt x="444325" y="253656"/>
                              <a:pt x="450166" y="267286"/>
                            </a:cubicBezTo>
                            <a:cubicBezTo>
                              <a:pt x="458427" y="286561"/>
                              <a:pt x="467898" y="305348"/>
                              <a:pt x="478302" y="323556"/>
                            </a:cubicBezTo>
                            <a:cubicBezTo>
                              <a:pt x="493698" y="350499"/>
                              <a:pt x="510246" y="374434"/>
                              <a:pt x="534573" y="393895"/>
                            </a:cubicBezTo>
                            <a:cubicBezTo>
                              <a:pt x="547775" y="404457"/>
                              <a:pt x="563574" y="411468"/>
                              <a:pt x="576776" y="422030"/>
                            </a:cubicBezTo>
                            <a:cubicBezTo>
                              <a:pt x="587133" y="430316"/>
                              <a:pt x="593048" y="444234"/>
                              <a:pt x="604911" y="450166"/>
                            </a:cubicBezTo>
                            <a:cubicBezTo>
                              <a:pt x="630864" y="463143"/>
                              <a:pt x="765365" y="500029"/>
                              <a:pt x="787791" y="506436"/>
                            </a:cubicBezTo>
                            <a:cubicBezTo>
                              <a:pt x="881576" y="501747"/>
                              <a:pt x="975568" y="500167"/>
                              <a:pt x="1069145" y="492369"/>
                            </a:cubicBezTo>
                            <a:cubicBezTo>
                              <a:pt x="1088413" y="490763"/>
                              <a:pt x="1108123" y="486948"/>
                              <a:pt x="1125416" y="478301"/>
                            </a:cubicBezTo>
                            <a:cubicBezTo>
                              <a:pt x="1155661" y="463179"/>
                              <a:pt x="1177743" y="432723"/>
                              <a:pt x="1209822" y="422030"/>
                            </a:cubicBezTo>
                            <a:cubicBezTo>
                              <a:pt x="1253484" y="407477"/>
                              <a:pt x="1264834" y="405904"/>
                              <a:pt x="1308296" y="379827"/>
                            </a:cubicBezTo>
                            <a:cubicBezTo>
                              <a:pt x="1337292" y="362429"/>
                              <a:pt x="1392702" y="323556"/>
                              <a:pt x="1392702" y="323556"/>
                            </a:cubicBezTo>
                            <a:cubicBezTo>
                              <a:pt x="1402080" y="309488"/>
                              <a:pt x="1410275" y="294555"/>
                              <a:pt x="1420837" y="281353"/>
                            </a:cubicBezTo>
                            <a:cubicBezTo>
                              <a:pt x="1443745" y="252719"/>
                              <a:pt x="1459842" y="245972"/>
                              <a:pt x="1491176" y="225083"/>
                            </a:cubicBezTo>
                            <a:cubicBezTo>
                              <a:pt x="1500554" y="239151"/>
                              <a:pt x="1516532" y="250609"/>
                              <a:pt x="1519311" y="267286"/>
                            </a:cubicBezTo>
                            <a:cubicBezTo>
                              <a:pt x="1521749" y="281913"/>
                              <a:pt x="1511875" y="296226"/>
                              <a:pt x="1505243" y="309489"/>
                            </a:cubicBezTo>
                            <a:cubicBezTo>
                              <a:pt x="1476844" y="366287"/>
                              <a:pt x="1476388" y="342041"/>
                              <a:pt x="1434905" y="393895"/>
                            </a:cubicBezTo>
                            <a:cubicBezTo>
                              <a:pt x="1428355" y="402083"/>
                              <a:pt x="1425526" y="412652"/>
                              <a:pt x="1420837" y="42203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94" name="Freeform 2293"/>
                      <p:cNvSpPr/>
                      <p:nvPr/>
                    </p:nvSpPr>
                    <p:spPr>
                      <a:xfrm>
                        <a:off x="7272997" y="1252025"/>
                        <a:ext cx="845543" cy="295421"/>
                      </a:xfrm>
                      <a:custGeom>
                        <a:avLst/>
                        <a:gdLst>
                          <a:gd name="connsiteX0" fmla="*/ 0 w 845543"/>
                          <a:gd name="connsiteY0" fmla="*/ 295421 h 295421"/>
                          <a:gd name="connsiteX1" fmla="*/ 351692 w 845543"/>
                          <a:gd name="connsiteY1" fmla="*/ 281353 h 295421"/>
                          <a:gd name="connsiteX2" fmla="*/ 450166 w 845543"/>
                          <a:gd name="connsiteY2" fmla="*/ 267286 h 295421"/>
                          <a:gd name="connsiteX3" fmla="*/ 492369 w 845543"/>
                          <a:gd name="connsiteY3" fmla="*/ 253218 h 295421"/>
                          <a:gd name="connsiteX4" fmla="*/ 815926 w 845543"/>
                          <a:gd name="connsiteY4" fmla="*/ 239150 h 295421"/>
                          <a:gd name="connsiteX5" fmla="*/ 815926 w 845543"/>
                          <a:gd name="connsiteY5" fmla="*/ 154744 h 295421"/>
                          <a:gd name="connsiteX6" fmla="*/ 759655 w 845543"/>
                          <a:gd name="connsiteY6" fmla="*/ 140677 h 295421"/>
                          <a:gd name="connsiteX7" fmla="*/ 745588 w 845543"/>
                          <a:gd name="connsiteY7" fmla="*/ 98473 h 295421"/>
                          <a:gd name="connsiteX8" fmla="*/ 829994 w 845543"/>
                          <a:gd name="connsiteY8" fmla="*/ 14067 h 295421"/>
                          <a:gd name="connsiteX9" fmla="*/ 844061 w 845543"/>
                          <a:gd name="connsiteY9" fmla="*/ 0 h 2954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845543" h="295421">
                            <a:moveTo>
                              <a:pt x="0" y="295421"/>
                            </a:moveTo>
                            <a:cubicBezTo>
                              <a:pt x="117231" y="290732"/>
                              <a:pt x="234596" y="288671"/>
                              <a:pt x="351692" y="281353"/>
                            </a:cubicBezTo>
                            <a:cubicBezTo>
                              <a:pt x="384785" y="279285"/>
                              <a:pt x="417652" y="273789"/>
                              <a:pt x="450166" y="267286"/>
                            </a:cubicBezTo>
                            <a:cubicBezTo>
                              <a:pt x="464707" y="264378"/>
                              <a:pt x="477584" y="254355"/>
                              <a:pt x="492369" y="253218"/>
                            </a:cubicBezTo>
                            <a:cubicBezTo>
                              <a:pt x="600005" y="244938"/>
                              <a:pt x="708074" y="243839"/>
                              <a:pt x="815926" y="239150"/>
                            </a:cubicBezTo>
                            <a:cubicBezTo>
                              <a:pt x="823824" y="215457"/>
                              <a:pt x="845543" y="178437"/>
                              <a:pt x="815926" y="154744"/>
                            </a:cubicBezTo>
                            <a:cubicBezTo>
                              <a:pt x="800828" y="142666"/>
                              <a:pt x="778412" y="145366"/>
                              <a:pt x="759655" y="140677"/>
                            </a:cubicBezTo>
                            <a:cubicBezTo>
                              <a:pt x="754966" y="126609"/>
                              <a:pt x="738386" y="111436"/>
                              <a:pt x="745588" y="98473"/>
                            </a:cubicBezTo>
                            <a:cubicBezTo>
                              <a:pt x="764911" y="63691"/>
                              <a:pt x="801859" y="42202"/>
                              <a:pt x="829994" y="14067"/>
                            </a:cubicBezTo>
                            <a:lnTo>
                              <a:pt x="844061" y="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95" name="Freeform 2294"/>
                      <p:cNvSpPr/>
                      <p:nvPr/>
                    </p:nvSpPr>
                    <p:spPr>
                      <a:xfrm>
                        <a:off x="7765366" y="1195754"/>
                        <a:ext cx="365760" cy="84406"/>
                      </a:xfrm>
                      <a:custGeom>
                        <a:avLst/>
                        <a:gdLst>
                          <a:gd name="connsiteX0" fmla="*/ 0 w 365760"/>
                          <a:gd name="connsiteY0" fmla="*/ 28135 h 84406"/>
                          <a:gd name="connsiteX1" fmla="*/ 225083 w 365760"/>
                          <a:gd name="connsiteY1" fmla="*/ 14068 h 84406"/>
                          <a:gd name="connsiteX2" fmla="*/ 281354 w 365760"/>
                          <a:gd name="connsiteY2" fmla="*/ 0 h 84406"/>
                          <a:gd name="connsiteX3" fmla="*/ 365760 w 365760"/>
                          <a:gd name="connsiteY3" fmla="*/ 14068 h 84406"/>
                          <a:gd name="connsiteX4" fmla="*/ 351692 w 365760"/>
                          <a:gd name="connsiteY4" fmla="*/ 70338 h 84406"/>
                          <a:gd name="connsiteX5" fmla="*/ 309489 w 365760"/>
                          <a:gd name="connsiteY5" fmla="*/ 84406 h 844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65760" h="84406">
                            <a:moveTo>
                              <a:pt x="0" y="28135"/>
                            </a:moveTo>
                            <a:cubicBezTo>
                              <a:pt x="75028" y="23446"/>
                              <a:pt x="150282" y="21548"/>
                              <a:pt x="225083" y="14068"/>
                            </a:cubicBezTo>
                            <a:cubicBezTo>
                              <a:pt x="244321" y="12144"/>
                              <a:pt x="262020" y="0"/>
                              <a:pt x="281354" y="0"/>
                            </a:cubicBezTo>
                            <a:cubicBezTo>
                              <a:pt x="309877" y="0"/>
                              <a:pt x="337625" y="9379"/>
                              <a:pt x="365760" y="14068"/>
                            </a:cubicBezTo>
                            <a:cubicBezTo>
                              <a:pt x="361071" y="32825"/>
                              <a:pt x="363770" y="55241"/>
                              <a:pt x="351692" y="70338"/>
                            </a:cubicBezTo>
                            <a:cubicBezTo>
                              <a:pt x="342429" y="81917"/>
                              <a:pt x="309489" y="84406"/>
                              <a:pt x="309489" y="84406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96" name="Freeform 2295"/>
                      <p:cNvSpPr/>
                      <p:nvPr/>
                    </p:nvSpPr>
                    <p:spPr>
                      <a:xfrm>
                        <a:off x="6386732" y="1083212"/>
                        <a:ext cx="1181686" cy="548640"/>
                      </a:xfrm>
                      <a:custGeom>
                        <a:avLst/>
                        <a:gdLst>
                          <a:gd name="connsiteX0" fmla="*/ 0 w 1181686"/>
                          <a:gd name="connsiteY0" fmla="*/ 225083 h 548640"/>
                          <a:gd name="connsiteX1" fmla="*/ 28136 w 1181686"/>
                          <a:gd name="connsiteY1" fmla="*/ 295422 h 548640"/>
                          <a:gd name="connsiteX2" fmla="*/ 42203 w 1181686"/>
                          <a:gd name="connsiteY2" fmla="*/ 337625 h 548640"/>
                          <a:gd name="connsiteX3" fmla="*/ 112542 w 1181686"/>
                          <a:gd name="connsiteY3" fmla="*/ 450166 h 548640"/>
                          <a:gd name="connsiteX4" fmla="*/ 154745 w 1181686"/>
                          <a:gd name="connsiteY4" fmla="*/ 478302 h 548640"/>
                          <a:gd name="connsiteX5" fmla="*/ 211016 w 1181686"/>
                          <a:gd name="connsiteY5" fmla="*/ 520505 h 548640"/>
                          <a:gd name="connsiteX6" fmla="*/ 295422 w 1181686"/>
                          <a:gd name="connsiteY6" fmla="*/ 534573 h 548640"/>
                          <a:gd name="connsiteX7" fmla="*/ 337625 w 1181686"/>
                          <a:gd name="connsiteY7" fmla="*/ 548640 h 548640"/>
                          <a:gd name="connsiteX8" fmla="*/ 506437 w 1181686"/>
                          <a:gd name="connsiteY8" fmla="*/ 534573 h 548640"/>
                          <a:gd name="connsiteX9" fmla="*/ 590843 w 1181686"/>
                          <a:gd name="connsiteY9" fmla="*/ 492370 h 548640"/>
                          <a:gd name="connsiteX10" fmla="*/ 675250 w 1181686"/>
                          <a:gd name="connsiteY10" fmla="*/ 464234 h 548640"/>
                          <a:gd name="connsiteX11" fmla="*/ 717453 w 1181686"/>
                          <a:gd name="connsiteY11" fmla="*/ 436099 h 548640"/>
                          <a:gd name="connsiteX12" fmla="*/ 801859 w 1181686"/>
                          <a:gd name="connsiteY12" fmla="*/ 407963 h 548640"/>
                          <a:gd name="connsiteX13" fmla="*/ 928468 w 1181686"/>
                          <a:gd name="connsiteY13" fmla="*/ 337625 h 548640"/>
                          <a:gd name="connsiteX14" fmla="*/ 970671 w 1181686"/>
                          <a:gd name="connsiteY14" fmla="*/ 295422 h 548640"/>
                          <a:gd name="connsiteX15" fmla="*/ 1026942 w 1181686"/>
                          <a:gd name="connsiteY15" fmla="*/ 225083 h 548640"/>
                          <a:gd name="connsiteX16" fmla="*/ 1069145 w 1181686"/>
                          <a:gd name="connsiteY16" fmla="*/ 140677 h 548640"/>
                          <a:gd name="connsiteX17" fmla="*/ 1111348 w 1181686"/>
                          <a:gd name="connsiteY17" fmla="*/ 126610 h 548640"/>
                          <a:gd name="connsiteX18" fmla="*/ 1125416 w 1181686"/>
                          <a:gd name="connsiteY18" fmla="*/ 84406 h 548640"/>
                          <a:gd name="connsiteX19" fmla="*/ 1181686 w 1181686"/>
                          <a:gd name="connsiteY19" fmla="*/ 0 h 5486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181686" h="548640">
                            <a:moveTo>
                              <a:pt x="0" y="225083"/>
                            </a:moveTo>
                            <a:cubicBezTo>
                              <a:pt x="9379" y="248529"/>
                              <a:pt x="19269" y="271777"/>
                              <a:pt x="28136" y="295422"/>
                            </a:cubicBezTo>
                            <a:cubicBezTo>
                              <a:pt x="33343" y="309306"/>
                              <a:pt x="36362" y="323995"/>
                              <a:pt x="42203" y="337625"/>
                            </a:cubicBezTo>
                            <a:cubicBezTo>
                              <a:pt x="58918" y="376627"/>
                              <a:pt x="82248" y="419872"/>
                              <a:pt x="112542" y="450166"/>
                            </a:cubicBezTo>
                            <a:cubicBezTo>
                              <a:pt x="124497" y="462121"/>
                              <a:pt x="140987" y="468475"/>
                              <a:pt x="154745" y="478302"/>
                            </a:cubicBezTo>
                            <a:cubicBezTo>
                              <a:pt x="173824" y="491930"/>
                              <a:pt x="189247" y="511797"/>
                              <a:pt x="211016" y="520505"/>
                            </a:cubicBezTo>
                            <a:cubicBezTo>
                              <a:pt x="237499" y="531098"/>
                              <a:pt x="267578" y="528385"/>
                              <a:pt x="295422" y="534573"/>
                            </a:cubicBezTo>
                            <a:cubicBezTo>
                              <a:pt x="309897" y="537790"/>
                              <a:pt x="323557" y="543951"/>
                              <a:pt x="337625" y="548640"/>
                            </a:cubicBezTo>
                            <a:cubicBezTo>
                              <a:pt x="393896" y="543951"/>
                              <a:pt x="450467" y="542036"/>
                              <a:pt x="506437" y="534573"/>
                            </a:cubicBezTo>
                            <a:cubicBezTo>
                              <a:pt x="561404" y="527244"/>
                              <a:pt x="540037" y="514951"/>
                              <a:pt x="590843" y="492370"/>
                            </a:cubicBezTo>
                            <a:cubicBezTo>
                              <a:pt x="617944" y="480325"/>
                              <a:pt x="650573" y="480685"/>
                              <a:pt x="675250" y="464234"/>
                            </a:cubicBezTo>
                            <a:cubicBezTo>
                              <a:pt x="689318" y="454856"/>
                              <a:pt x="702003" y="442966"/>
                              <a:pt x="717453" y="436099"/>
                            </a:cubicBezTo>
                            <a:cubicBezTo>
                              <a:pt x="744554" y="424054"/>
                              <a:pt x="777183" y="424414"/>
                              <a:pt x="801859" y="407963"/>
                            </a:cubicBezTo>
                            <a:cubicBezTo>
                              <a:pt x="898603" y="343468"/>
                              <a:pt x="854186" y="362386"/>
                              <a:pt x="928468" y="337625"/>
                            </a:cubicBezTo>
                            <a:cubicBezTo>
                              <a:pt x="942536" y="323557"/>
                              <a:pt x="957935" y="310706"/>
                              <a:pt x="970671" y="295422"/>
                            </a:cubicBezTo>
                            <a:cubicBezTo>
                              <a:pt x="1059402" y="188944"/>
                              <a:pt x="945086" y="306939"/>
                              <a:pt x="1026942" y="225083"/>
                            </a:cubicBezTo>
                            <a:cubicBezTo>
                              <a:pt x="1036209" y="197282"/>
                              <a:pt x="1044355" y="160509"/>
                              <a:pt x="1069145" y="140677"/>
                            </a:cubicBezTo>
                            <a:cubicBezTo>
                              <a:pt x="1080724" y="131414"/>
                              <a:pt x="1097280" y="131299"/>
                              <a:pt x="1111348" y="126610"/>
                            </a:cubicBezTo>
                            <a:cubicBezTo>
                              <a:pt x="1116037" y="112542"/>
                              <a:pt x="1118214" y="97369"/>
                              <a:pt x="1125416" y="84406"/>
                            </a:cubicBezTo>
                            <a:cubicBezTo>
                              <a:pt x="1141838" y="54847"/>
                              <a:pt x="1181686" y="0"/>
                              <a:pt x="1181686" y="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97" name="Freeform 2296"/>
                      <p:cNvSpPr/>
                      <p:nvPr/>
                    </p:nvSpPr>
                    <p:spPr>
                      <a:xfrm>
                        <a:off x="6492081" y="1899138"/>
                        <a:ext cx="466164" cy="537859"/>
                      </a:xfrm>
                      <a:custGeom>
                        <a:avLst/>
                        <a:gdLst>
                          <a:gd name="connsiteX0" fmla="*/ 204141 w 466164"/>
                          <a:gd name="connsiteY0" fmla="*/ 0 h 537859"/>
                          <a:gd name="connsiteX1" fmla="*/ 232276 w 466164"/>
                          <a:gd name="connsiteY1" fmla="*/ 42204 h 537859"/>
                          <a:gd name="connsiteX2" fmla="*/ 274479 w 466164"/>
                          <a:gd name="connsiteY2" fmla="*/ 140677 h 537859"/>
                          <a:gd name="connsiteX3" fmla="*/ 302614 w 466164"/>
                          <a:gd name="connsiteY3" fmla="*/ 168813 h 537859"/>
                          <a:gd name="connsiteX4" fmla="*/ 288547 w 466164"/>
                          <a:gd name="connsiteY4" fmla="*/ 225084 h 537859"/>
                          <a:gd name="connsiteX5" fmla="*/ 204141 w 466164"/>
                          <a:gd name="connsiteY5" fmla="*/ 281354 h 537859"/>
                          <a:gd name="connsiteX6" fmla="*/ 161937 w 466164"/>
                          <a:gd name="connsiteY6" fmla="*/ 351693 h 537859"/>
                          <a:gd name="connsiteX7" fmla="*/ 119734 w 466164"/>
                          <a:gd name="connsiteY7" fmla="*/ 323557 h 537859"/>
                          <a:gd name="connsiteX8" fmla="*/ 77531 w 466164"/>
                          <a:gd name="connsiteY8" fmla="*/ 309490 h 537859"/>
                          <a:gd name="connsiteX9" fmla="*/ 35328 w 466164"/>
                          <a:gd name="connsiteY9" fmla="*/ 323557 h 537859"/>
                          <a:gd name="connsiteX10" fmla="*/ 7193 w 466164"/>
                          <a:gd name="connsiteY10" fmla="*/ 407964 h 537859"/>
                          <a:gd name="connsiteX11" fmla="*/ 21261 w 466164"/>
                          <a:gd name="connsiteY11" fmla="*/ 351693 h 537859"/>
                          <a:gd name="connsiteX12" fmla="*/ 77531 w 466164"/>
                          <a:gd name="connsiteY12" fmla="*/ 337625 h 537859"/>
                          <a:gd name="connsiteX13" fmla="*/ 119734 w 466164"/>
                          <a:gd name="connsiteY13" fmla="*/ 323557 h 537859"/>
                          <a:gd name="connsiteX14" fmla="*/ 147870 w 466164"/>
                          <a:gd name="connsiteY14" fmla="*/ 365760 h 537859"/>
                          <a:gd name="connsiteX15" fmla="*/ 161937 w 466164"/>
                          <a:gd name="connsiteY15" fmla="*/ 436099 h 537859"/>
                          <a:gd name="connsiteX16" fmla="*/ 119734 w 466164"/>
                          <a:gd name="connsiteY16" fmla="*/ 464234 h 537859"/>
                          <a:gd name="connsiteX17" fmla="*/ 35328 w 466164"/>
                          <a:gd name="connsiteY17" fmla="*/ 492370 h 537859"/>
                          <a:gd name="connsiteX18" fmla="*/ 204141 w 466164"/>
                          <a:gd name="connsiteY18" fmla="*/ 492370 h 537859"/>
                          <a:gd name="connsiteX19" fmla="*/ 190073 w 466164"/>
                          <a:gd name="connsiteY19" fmla="*/ 407964 h 537859"/>
                          <a:gd name="connsiteX20" fmla="*/ 274479 w 466164"/>
                          <a:gd name="connsiteY20" fmla="*/ 422031 h 537859"/>
                          <a:gd name="connsiteX21" fmla="*/ 316682 w 466164"/>
                          <a:gd name="connsiteY21" fmla="*/ 450167 h 537859"/>
                          <a:gd name="connsiteX22" fmla="*/ 302614 w 466164"/>
                          <a:gd name="connsiteY22" fmla="*/ 407964 h 537859"/>
                          <a:gd name="connsiteX23" fmla="*/ 218208 w 466164"/>
                          <a:gd name="connsiteY23" fmla="*/ 393896 h 537859"/>
                          <a:gd name="connsiteX24" fmla="*/ 246344 w 466164"/>
                          <a:gd name="connsiteY24" fmla="*/ 365760 h 537859"/>
                          <a:gd name="connsiteX25" fmla="*/ 372953 w 466164"/>
                          <a:gd name="connsiteY25" fmla="*/ 70339 h 5378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466164" h="537859">
                            <a:moveTo>
                              <a:pt x="204141" y="0"/>
                            </a:moveTo>
                            <a:cubicBezTo>
                              <a:pt x="213519" y="14068"/>
                              <a:pt x="224715" y="27081"/>
                              <a:pt x="232276" y="42204"/>
                            </a:cubicBezTo>
                            <a:cubicBezTo>
                              <a:pt x="269788" y="117228"/>
                              <a:pt x="215937" y="52863"/>
                              <a:pt x="274479" y="140677"/>
                            </a:cubicBezTo>
                            <a:cubicBezTo>
                              <a:pt x="281836" y="151713"/>
                              <a:pt x="293236" y="159434"/>
                              <a:pt x="302614" y="168813"/>
                            </a:cubicBezTo>
                            <a:cubicBezTo>
                              <a:pt x="297925" y="187570"/>
                              <a:pt x="297194" y="207791"/>
                              <a:pt x="288547" y="225084"/>
                            </a:cubicBezTo>
                            <a:cubicBezTo>
                              <a:pt x="274226" y="253725"/>
                              <a:pt x="226984" y="269932"/>
                              <a:pt x="204141" y="281354"/>
                            </a:cubicBezTo>
                            <a:cubicBezTo>
                              <a:pt x="200272" y="292961"/>
                              <a:pt x="187684" y="351693"/>
                              <a:pt x="161937" y="351693"/>
                            </a:cubicBezTo>
                            <a:cubicBezTo>
                              <a:pt x="145030" y="351693"/>
                              <a:pt x="134856" y="331118"/>
                              <a:pt x="119734" y="323557"/>
                            </a:cubicBezTo>
                            <a:cubicBezTo>
                              <a:pt x="106471" y="316925"/>
                              <a:pt x="91599" y="314179"/>
                              <a:pt x="77531" y="309490"/>
                            </a:cubicBezTo>
                            <a:cubicBezTo>
                              <a:pt x="63463" y="314179"/>
                              <a:pt x="43947" y="311490"/>
                              <a:pt x="35328" y="323557"/>
                            </a:cubicBezTo>
                            <a:cubicBezTo>
                              <a:pt x="18090" y="347690"/>
                              <a:pt x="0" y="436736"/>
                              <a:pt x="7193" y="407964"/>
                            </a:cubicBezTo>
                            <a:cubicBezTo>
                              <a:pt x="11882" y="389207"/>
                              <a:pt x="7590" y="365365"/>
                              <a:pt x="21261" y="351693"/>
                            </a:cubicBezTo>
                            <a:cubicBezTo>
                              <a:pt x="34932" y="338022"/>
                              <a:pt x="58941" y="342937"/>
                              <a:pt x="77531" y="337625"/>
                            </a:cubicBezTo>
                            <a:cubicBezTo>
                              <a:pt x="91789" y="333551"/>
                              <a:pt x="105666" y="328246"/>
                              <a:pt x="119734" y="323557"/>
                            </a:cubicBezTo>
                            <a:cubicBezTo>
                              <a:pt x="129113" y="337625"/>
                              <a:pt x="137308" y="352558"/>
                              <a:pt x="147870" y="365760"/>
                            </a:cubicBezTo>
                            <a:cubicBezTo>
                              <a:pt x="171195" y="394916"/>
                              <a:pt x="197300" y="391896"/>
                              <a:pt x="161937" y="436099"/>
                            </a:cubicBezTo>
                            <a:cubicBezTo>
                              <a:pt x="151375" y="449301"/>
                              <a:pt x="135184" y="457367"/>
                              <a:pt x="119734" y="464234"/>
                            </a:cubicBezTo>
                            <a:cubicBezTo>
                              <a:pt x="92633" y="476279"/>
                              <a:pt x="35328" y="492370"/>
                              <a:pt x="35328" y="492370"/>
                            </a:cubicBezTo>
                            <a:cubicBezTo>
                              <a:pt x="86610" y="509463"/>
                              <a:pt x="152152" y="537859"/>
                              <a:pt x="204141" y="492370"/>
                            </a:cubicBezTo>
                            <a:cubicBezTo>
                              <a:pt x="225607" y="473587"/>
                              <a:pt x="169904" y="428133"/>
                              <a:pt x="190073" y="407964"/>
                            </a:cubicBezTo>
                            <a:cubicBezTo>
                              <a:pt x="210242" y="387795"/>
                              <a:pt x="246344" y="417342"/>
                              <a:pt x="274479" y="422031"/>
                            </a:cubicBezTo>
                            <a:cubicBezTo>
                              <a:pt x="288547" y="431410"/>
                              <a:pt x="301559" y="457728"/>
                              <a:pt x="316682" y="450167"/>
                            </a:cubicBezTo>
                            <a:cubicBezTo>
                              <a:pt x="329945" y="443536"/>
                              <a:pt x="315489" y="415321"/>
                              <a:pt x="302614" y="407964"/>
                            </a:cubicBezTo>
                            <a:cubicBezTo>
                              <a:pt x="277849" y="393812"/>
                              <a:pt x="246343" y="398585"/>
                              <a:pt x="218208" y="393896"/>
                            </a:cubicBezTo>
                            <a:cubicBezTo>
                              <a:pt x="227587" y="384517"/>
                              <a:pt x="233548" y="369250"/>
                              <a:pt x="246344" y="365760"/>
                            </a:cubicBezTo>
                            <a:cubicBezTo>
                              <a:pt x="466164" y="305809"/>
                              <a:pt x="372953" y="472623"/>
                              <a:pt x="372953" y="70339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98" name="Freeform 2297"/>
                      <p:cNvSpPr/>
                      <p:nvPr/>
                    </p:nvSpPr>
                    <p:spPr>
                      <a:xfrm>
                        <a:off x="6893169" y="1800665"/>
                        <a:ext cx="253219" cy="689317"/>
                      </a:xfrm>
                      <a:custGeom>
                        <a:avLst/>
                        <a:gdLst>
                          <a:gd name="connsiteX0" fmla="*/ 28136 w 253219"/>
                          <a:gd name="connsiteY0" fmla="*/ 0 h 689317"/>
                          <a:gd name="connsiteX1" fmla="*/ 70339 w 253219"/>
                          <a:gd name="connsiteY1" fmla="*/ 42203 h 689317"/>
                          <a:gd name="connsiteX2" fmla="*/ 98474 w 253219"/>
                          <a:gd name="connsiteY2" fmla="*/ 126609 h 689317"/>
                          <a:gd name="connsiteX3" fmla="*/ 154745 w 253219"/>
                          <a:gd name="connsiteY3" fmla="*/ 239150 h 689317"/>
                          <a:gd name="connsiteX4" fmla="*/ 182880 w 253219"/>
                          <a:gd name="connsiteY4" fmla="*/ 295421 h 689317"/>
                          <a:gd name="connsiteX5" fmla="*/ 154745 w 253219"/>
                          <a:gd name="connsiteY5" fmla="*/ 407963 h 689317"/>
                          <a:gd name="connsiteX6" fmla="*/ 140677 w 253219"/>
                          <a:gd name="connsiteY6" fmla="*/ 464233 h 689317"/>
                          <a:gd name="connsiteX7" fmla="*/ 126609 w 253219"/>
                          <a:gd name="connsiteY7" fmla="*/ 506437 h 689317"/>
                          <a:gd name="connsiteX8" fmla="*/ 84406 w 253219"/>
                          <a:gd name="connsiteY8" fmla="*/ 534572 h 689317"/>
                          <a:gd name="connsiteX9" fmla="*/ 0 w 253219"/>
                          <a:gd name="connsiteY9" fmla="*/ 562707 h 689317"/>
                          <a:gd name="connsiteX10" fmla="*/ 42203 w 253219"/>
                          <a:gd name="connsiteY10" fmla="*/ 576775 h 689317"/>
                          <a:gd name="connsiteX11" fmla="*/ 112542 w 253219"/>
                          <a:gd name="connsiteY11" fmla="*/ 590843 h 689317"/>
                          <a:gd name="connsiteX12" fmla="*/ 84406 w 253219"/>
                          <a:gd name="connsiteY12" fmla="*/ 675249 h 689317"/>
                          <a:gd name="connsiteX13" fmla="*/ 98474 w 253219"/>
                          <a:gd name="connsiteY13" fmla="*/ 633046 h 689317"/>
                          <a:gd name="connsiteX14" fmla="*/ 154745 w 253219"/>
                          <a:gd name="connsiteY14" fmla="*/ 618978 h 689317"/>
                          <a:gd name="connsiteX15" fmla="*/ 211016 w 253219"/>
                          <a:gd name="connsiteY15" fmla="*/ 647113 h 689317"/>
                          <a:gd name="connsiteX16" fmla="*/ 168813 w 253219"/>
                          <a:gd name="connsiteY16" fmla="*/ 562707 h 689317"/>
                          <a:gd name="connsiteX17" fmla="*/ 182880 w 253219"/>
                          <a:gd name="connsiteY17" fmla="*/ 492369 h 689317"/>
                          <a:gd name="connsiteX18" fmla="*/ 225083 w 253219"/>
                          <a:gd name="connsiteY18" fmla="*/ 450166 h 689317"/>
                          <a:gd name="connsiteX19" fmla="*/ 253219 w 253219"/>
                          <a:gd name="connsiteY19" fmla="*/ 407963 h 689317"/>
                          <a:gd name="connsiteX20" fmla="*/ 239151 w 253219"/>
                          <a:gd name="connsiteY20" fmla="*/ 225083 h 689317"/>
                          <a:gd name="connsiteX21" fmla="*/ 211016 w 253219"/>
                          <a:gd name="connsiteY21" fmla="*/ 182880 h 689317"/>
                          <a:gd name="connsiteX22" fmla="*/ 196948 w 253219"/>
                          <a:gd name="connsiteY22" fmla="*/ 140677 h 689317"/>
                          <a:gd name="connsiteX23" fmla="*/ 140677 w 253219"/>
                          <a:gd name="connsiteY23" fmla="*/ 70338 h 689317"/>
                          <a:gd name="connsiteX24" fmla="*/ 140677 w 253219"/>
                          <a:gd name="connsiteY24" fmla="*/ 0 h 6893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</a:cxnLst>
                        <a:rect l="l" t="t" r="r" b="b"/>
                        <a:pathLst>
                          <a:path w="253219" h="689317">
                            <a:moveTo>
                              <a:pt x="28136" y="0"/>
                            </a:moveTo>
                            <a:cubicBezTo>
                              <a:pt x="42204" y="14068"/>
                              <a:pt x="60677" y="24812"/>
                              <a:pt x="70339" y="42203"/>
                            </a:cubicBezTo>
                            <a:cubicBezTo>
                              <a:pt x="84742" y="68128"/>
                              <a:pt x="85211" y="100083"/>
                              <a:pt x="98474" y="126609"/>
                            </a:cubicBezTo>
                            <a:lnTo>
                              <a:pt x="154745" y="239150"/>
                            </a:lnTo>
                            <a:lnTo>
                              <a:pt x="182880" y="295421"/>
                            </a:lnTo>
                            <a:lnTo>
                              <a:pt x="154745" y="407963"/>
                            </a:lnTo>
                            <a:cubicBezTo>
                              <a:pt x="150056" y="426720"/>
                              <a:pt x="146791" y="445891"/>
                              <a:pt x="140677" y="464233"/>
                            </a:cubicBezTo>
                            <a:cubicBezTo>
                              <a:pt x="135988" y="478301"/>
                              <a:pt x="135873" y="494858"/>
                              <a:pt x="126609" y="506437"/>
                            </a:cubicBezTo>
                            <a:cubicBezTo>
                              <a:pt x="116047" y="519639"/>
                              <a:pt x="99856" y="527705"/>
                              <a:pt x="84406" y="534572"/>
                            </a:cubicBezTo>
                            <a:cubicBezTo>
                              <a:pt x="57305" y="546617"/>
                              <a:pt x="0" y="562707"/>
                              <a:pt x="0" y="562707"/>
                            </a:cubicBezTo>
                            <a:cubicBezTo>
                              <a:pt x="14068" y="567396"/>
                              <a:pt x="27374" y="576775"/>
                              <a:pt x="42203" y="576775"/>
                            </a:cubicBezTo>
                            <a:cubicBezTo>
                              <a:pt x="115251" y="576775"/>
                              <a:pt x="57586" y="535887"/>
                              <a:pt x="112542" y="590843"/>
                            </a:cubicBezTo>
                            <a:lnTo>
                              <a:pt x="84406" y="675249"/>
                            </a:lnTo>
                            <a:cubicBezTo>
                              <a:pt x="79717" y="689317"/>
                              <a:pt x="84088" y="636643"/>
                              <a:pt x="98474" y="633046"/>
                            </a:cubicBezTo>
                            <a:lnTo>
                              <a:pt x="154745" y="618978"/>
                            </a:lnTo>
                            <a:cubicBezTo>
                              <a:pt x="173502" y="628356"/>
                              <a:pt x="193567" y="658745"/>
                              <a:pt x="211016" y="647113"/>
                            </a:cubicBezTo>
                            <a:cubicBezTo>
                              <a:pt x="242126" y="626373"/>
                              <a:pt x="177419" y="571314"/>
                              <a:pt x="168813" y="562707"/>
                            </a:cubicBezTo>
                            <a:cubicBezTo>
                              <a:pt x="173502" y="539261"/>
                              <a:pt x="172187" y="513755"/>
                              <a:pt x="182880" y="492369"/>
                            </a:cubicBezTo>
                            <a:cubicBezTo>
                              <a:pt x="191777" y="474575"/>
                              <a:pt x="212347" y="465449"/>
                              <a:pt x="225083" y="450166"/>
                            </a:cubicBezTo>
                            <a:cubicBezTo>
                              <a:pt x="235907" y="437177"/>
                              <a:pt x="243840" y="422031"/>
                              <a:pt x="253219" y="407963"/>
                            </a:cubicBezTo>
                            <a:cubicBezTo>
                              <a:pt x="248530" y="347003"/>
                              <a:pt x="250418" y="285176"/>
                              <a:pt x="239151" y="225083"/>
                            </a:cubicBezTo>
                            <a:cubicBezTo>
                              <a:pt x="236035" y="208465"/>
                              <a:pt x="218577" y="198002"/>
                              <a:pt x="211016" y="182880"/>
                            </a:cubicBezTo>
                            <a:cubicBezTo>
                              <a:pt x="204384" y="169617"/>
                              <a:pt x="204577" y="153393"/>
                              <a:pt x="196948" y="140677"/>
                            </a:cubicBezTo>
                            <a:cubicBezTo>
                              <a:pt x="175236" y="104490"/>
                              <a:pt x="152743" y="118599"/>
                              <a:pt x="140677" y="70338"/>
                            </a:cubicBezTo>
                            <a:cubicBezTo>
                              <a:pt x="134990" y="47592"/>
                              <a:pt x="140677" y="23446"/>
                              <a:pt x="140677" y="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99" name="Oval 2298"/>
                      <p:cNvSpPr/>
                      <p:nvPr/>
                    </p:nvSpPr>
                    <p:spPr>
                      <a:xfrm>
                        <a:off x="6019800" y="990600"/>
                        <a:ext cx="45719" cy="762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268" name="Group 2267"/>
                  <p:cNvGrpSpPr/>
                  <p:nvPr/>
                </p:nvGrpSpPr>
                <p:grpSpPr>
                  <a:xfrm>
                    <a:off x="1219200" y="2666999"/>
                    <a:ext cx="1600200" cy="685799"/>
                    <a:chOff x="5795889" y="844062"/>
                    <a:chExt cx="2335237" cy="1645920"/>
                  </a:xfrm>
                  <a:solidFill>
                    <a:schemeClr val="tx1"/>
                  </a:solidFill>
                </p:grpSpPr>
                <p:sp>
                  <p:nvSpPr>
                    <p:cNvPr id="2280" name="Freeform 2279"/>
                    <p:cNvSpPr/>
                    <p:nvPr/>
                  </p:nvSpPr>
                  <p:spPr>
                    <a:xfrm>
                      <a:off x="5913120" y="1029085"/>
                      <a:ext cx="1650609" cy="911233"/>
                    </a:xfrm>
                    <a:custGeom>
                      <a:avLst/>
                      <a:gdLst>
                        <a:gd name="connsiteX0" fmla="*/ 23446 w 1650609"/>
                        <a:gd name="connsiteY0" fmla="*/ 321413 h 911233"/>
                        <a:gd name="connsiteX1" fmla="*/ 93785 w 1650609"/>
                        <a:gd name="connsiteY1" fmla="*/ 251075 h 911233"/>
                        <a:gd name="connsiteX2" fmla="*/ 135988 w 1650609"/>
                        <a:gd name="connsiteY2" fmla="*/ 222940 h 911233"/>
                        <a:gd name="connsiteX3" fmla="*/ 164123 w 1650609"/>
                        <a:gd name="connsiteY3" fmla="*/ 265143 h 911233"/>
                        <a:gd name="connsiteX4" fmla="*/ 234462 w 1650609"/>
                        <a:gd name="connsiteY4" fmla="*/ 335481 h 911233"/>
                        <a:gd name="connsiteX5" fmla="*/ 276665 w 1650609"/>
                        <a:gd name="connsiteY5" fmla="*/ 405820 h 911233"/>
                        <a:gd name="connsiteX6" fmla="*/ 304800 w 1650609"/>
                        <a:gd name="connsiteY6" fmla="*/ 532429 h 911233"/>
                        <a:gd name="connsiteX7" fmla="*/ 375138 w 1650609"/>
                        <a:gd name="connsiteY7" fmla="*/ 602767 h 911233"/>
                        <a:gd name="connsiteX8" fmla="*/ 459545 w 1650609"/>
                        <a:gd name="connsiteY8" fmla="*/ 701241 h 911233"/>
                        <a:gd name="connsiteX9" fmla="*/ 487680 w 1650609"/>
                        <a:gd name="connsiteY9" fmla="*/ 729377 h 911233"/>
                        <a:gd name="connsiteX10" fmla="*/ 572086 w 1650609"/>
                        <a:gd name="connsiteY10" fmla="*/ 785647 h 911233"/>
                        <a:gd name="connsiteX11" fmla="*/ 600222 w 1650609"/>
                        <a:gd name="connsiteY11" fmla="*/ 813783 h 911233"/>
                        <a:gd name="connsiteX12" fmla="*/ 656492 w 1650609"/>
                        <a:gd name="connsiteY12" fmla="*/ 827850 h 911233"/>
                        <a:gd name="connsiteX13" fmla="*/ 754966 w 1650609"/>
                        <a:gd name="connsiteY13" fmla="*/ 855986 h 911233"/>
                        <a:gd name="connsiteX14" fmla="*/ 783102 w 1650609"/>
                        <a:gd name="connsiteY14" fmla="*/ 884121 h 911233"/>
                        <a:gd name="connsiteX15" fmla="*/ 1022252 w 1650609"/>
                        <a:gd name="connsiteY15" fmla="*/ 884121 h 911233"/>
                        <a:gd name="connsiteX16" fmla="*/ 1120726 w 1650609"/>
                        <a:gd name="connsiteY16" fmla="*/ 855986 h 911233"/>
                        <a:gd name="connsiteX17" fmla="*/ 1261403 w 1650609"/>
                        <a:gd name="connsiteY17" fmla="*/ 743444 h 911233"/>
                        <a:gd name="connsiteX18" fmla="*/ 1289538 w 1650609"/>
                        <a:gd name="connsiteY18" fmla="*/ 701241 h 911233"/>
                        <a:gd name="connsiteX19" fmla="*/ 1317674 w 1650609"/>
                        <a:gd name="connsiteY19" fmla="*/ 616835 h 911233"/>
                        <a:gd name="connsiteX20" fmla="*/ 1331742 w 1650609"/>
                        <a:gd name="connsiteY20" fmla="*/ 574632 h 911233"/>
                        <a:gd name="connsiteX21" fmla="*/ 1345809 w 1650609"/>
                        <a:gd name="connsiteY21" fmla="*/ 518361 h 911233"/>
                        <a:gd name="connsiteX22" fmla="*/ 1373945 w 1650609"/>
                        <a:gd name="connsiteY22" fmla="*/ 433955 h 911233"/>
                        <a:gd name="connsiteX23" fmla="*/ 1430215 w 1650609"/>
                        <a:gd name="connsiteY23" fmla="*/ 349549 h 911233"/>
                        <a:gd name="connsiteX24" fmla="*/ 1472418 w 1650609"/>
                        <a:gd name="connsiteY24" fmla="*/ 335481 h 911233"/>
                        <a:gd name="connsiteX25" fmla="*/ 1514622 w 1650609"/>
                        <a:gd name="connsiteY25" fmla="*/ 194804 h 911233"/>
                        <a:gd name="connsiteX26" fmla="*/ 1556825 w 1650609"/>
                        <a:gd name="connsiteY26" fmla="*/ 152601 h 911233"/>
                        <a:gd name="connsiteX27" fmla="*/ 1599028 w 1650609"/>
                        <a:gd name="connsiteY27" fmla="*/ 82263 h 911233"/>
                        <a:gd name="connsiteX28" fmla="*/ 1613095 w 1650609"/>
                        <a:gd name="connsiteY28" fmla="*/ 40060 h 911233"/>
                        <a:gd name="connsiteX29" fmla="*/ 1641231 w 1650609"/>
                        <a:gd name="connsiteY29" fmla="*/ 11924 h 911233"/>
                        <a:gd name="connsiteX30" fmla="*/ 1556825 w 1650609"/>
                        <a:gd name="connsiteY30" fmla="*/ 54127 h 911233"/>
                        <a:gd name="connsiteX31" fmla="*/ 1444283 w 1650609"/>
                        <a:gd name="connsiteY31" fmla="*/ 82263 h 911233"/>
                        <a:gd name="connsiteX32" fmla="*/ 1359877 w 1650609"/>
                        <a:gd name="connsiteY32" fmla="*/ 96330 h 9112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1650609" h="911233">
                          <a:moveTo>
                            <a:pt x="23446" y="321413"/>
                          </a:moveTo>
                          <a:cubicBezTo>
                            <a:pt x="135987" y="246387"/>
                            <a:pt x="0" y="344859"/>
                            <a:pt x="93785" y="251075"/>
                          </a:cubicBezTo>
                          <a:cubicBezTo>
                            <a:pt x="105740" y="239120"/>
                            <a:pt x="121920" y="232318"/>
                            <a:pt x="135988" y="222940"/>
                          </a:cubicBezTo>
                          <a:cubicBezTo>
                            <a:pt x="145366" y="237008"/>
                            <a:pt x="152990" y="252419"/>
                            <a:pt x="164123" y="265143"/>
                          </a:cubicBezTo>
                          <a:cubicBezTo>
                            <a:pt x="185958" y="290097"/>
                            <a:pt x="234462" y="335481"/>
                            <a:pt x="234462" y="335481"/>
                          </a:cubicBezTo>
                          <a:cubicBezTo>
                            <a:pt x="274311" y="455033"/>
                            <a:pt x="218734" y="309268"/>
                            <a:pt x="276665" y="405820"/>
                          </a:cubicBezTo>
                          <a:cubicBezTo>
                            <a:pt x="295969" y="437994"/>
                            <a:pt x="295570" y="504739"/>
                            <a:pt x="304800" y="532429"/>
                          </a:cubicBezTo>
                          <a:cubicBezTo>
                            <a:pt x="318198" y="572623"/>
                            <a:pt x="342983" y="581330"/>
                            <a:pt x="375138" y="602767"/>
                          </a:cubicBezTo>
                          <a:cubicBezTo>
                            <a:pt x="417989" y="667043"/>
                            <a:pt x="391317" y="633012"/>
                            <a:pt x="459545" y="701241"/>
                          </a:cubicBezTo>
                          <a:cubicBezTo>
                            <a:pt x="468923" y="710620"/>
                            <a:pt x="476644" y="722020"/>
                            <a:pt x="487680" y="729377"/>
                          </a:cubicBezTo>
                          <a:cubicBezTo>
                            <a:pt x="515815" y="748134"/>
                            <a:pt x="548176" y="761737"/>
                            <a:pt x="572086" y="785647"/>
                          </a:cubicBezTo>
                          <a:cubicBezTo>
                            <a:pt x="581465" y="795026"/>
                            <a:pt x="588359" y="807851"/>
                            <a:pt x="600222" y="813783"/>
                          </a:cubicBezTo>
                          <a:cubicBezTo>
                            <a:pt x="617515" y="822429"/>
                            <a:pt x="637902" y="822539"/>
                            <a:pt x="656492" y="827850"/>
                          </a:cubicBezTo>
                          <a:cubicBezTo>
                            <a:pt x="797793" y="868222"/>
                            <a:pt x="579016" y="811998"/>
                            <a:pt x="754966" y="855986"/>
                          </a:cubicBezTo>
                          <a:cubicBezTo>
                            <a:pt x="764345" y="865364"/>
                            <a:pt x="770519" y="879927"/>
                            <a:pt x="783102" y="884121"/>
                          </a:cubicBezTo>
                          <a:cubicBezTo>
                            <a:pt x="864438" y="911233"/>
                            <a:pt x="939245" y="892422"/>
                            <a:pt x="1022252" y="884121"/>
                          </a:cubicBezTo>
                          <a:cubicBezTo>
                            <a:pt x="1035492" y="880811"/>
                            <a:pt x="1104217" y="865157"/>
                            <a:pt x="1120726" y="855986"/>
                          </a:cubicBezTo>
                          <a:cubicBezTo>
                            <a:pt x="1160563" y="833854"/>
                            <a:pt x="1233498" y="785302"/>
                            <a:pt x="1261403" y="743444"/>
                          </a:cubicBezTo>
                          <a:cubicBezTo>
                            <a:pt x="1270781" y="729376"/>
                            <a:pt x="1282671" y="716691"/>
                            <a:pt x="1289538" y="701241"/>
                          </a:cubicBezTo>
                          <a:cubicBezTo>
                            <a:pt x="1301583" y="674140"/>
                            <a:pt x="1308295" y="644970"/>
                            <a:pt x="1317674" y="616835"/>
                          </a:cubicBezTo>
                          <a:cubicBezTo>
                            <a:pt x="1322363" y="602767"/>
                            <a:pt x="1328146" y="589018"/>
                            <a:pt x="1331742" y="574632"/>
                          </a:cubicBezTo>
                          <a:cubicBezTo>
                            <a:pt x="1336431" y="555875"/>
                            <a:pt x="1340253" y="536880"/>
                            <a:pt x="1345809" y="518361"/>
                          </a:cubicBezTo>
                          <a:cubicBezTo>
                            <a:pt x="1354331" y="489954"/>
                            <a:pt x="1357494" y="458631"/>
                            <a:pt x="1373945" y="433955"/>
                          </a:cubicBezTo>
                          <a:cubicBezTo>
                            <a:pt x="1392702" y="405820"/>
                            <a:pt x="1398136" y="360242"/>
                            <a:pt x="1430215" y="349549"/>
                          </a:cubicBezTo>
                          <a:lnTo>
                            <a:pt x="1472418" y="335481"/>
                          </a:lnTo>
                          <a:cubicBezTo>
                            <a:pt x="1478794" y="309979"/>
                            <a:pt x="1503205" y="206221"/>
                            <a:pt x="1514622" y="194804"/>
                          </a:cubicBezTo>
                          <a:lnTo>
                            <a:pt x="1556825" y="152601"/>
                          </a:lnTo>
                          <a:cubicBezTo>
                            <a:pt x="1596674" y="33047"/>
                            <a:pt x="1541097" y="178814"/>
                            <a:pt x="1599028" y="82263"/>
                          </a:cubicBezTo>
                          <a:cubicBezTo>
                            <a:pt x="1606657" y="69548"/>
                            <a:pt x="1605466" y="52775"/>
                            <a:pt x="1613095" y="40060"/>
                          </a:cubicBezTo>
                          <a:cubicBezTo>
                            <a:pt x="1619919" y="28687"/>
                            <a:pt x="1650609" y="21303"/>
                            <a:pt x="1641231" y="11924"/>
                          </a:cubicBezTo>
                          <a:cubicBezTo>
                            <a:pt x="1629308" y="0"/>
                            <a:pt x="1558555" y="53498"/>
                            <a:pt x="1556825" y="54127"/>
                          </a:cubicBezTo>
                          <a:cubicBezTo>
                            <a:pt x="1520485" y="67342"/>
                            <a:pt x="1482426" y="75906"/>
                            <a:pt x="1444283" y="82263"/>
                          </a:cubicBezTo>
                          <a:lnTo>
                            <a:pt x="1359877" y="96330"/>
                          </a:lnTo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281" name="Group 2280"/>
                    <p:cNvGrpSpPr/>
                    <p:nvPr/>
                  </p:nvGrpSpPr>
                  <p:grpSpPr>
                    <a:xfrm>
                      <a:off x="5795889" y="844062"/>
                      <a:ext cx="2335237" cy="1645920"/>
                      <a:chOff x="5795889" y="844062"/>
                      <a:chExt cx="2335237" cy="1645920"/>
                    </a:xfrm>
                    <a:grpFill/>
                  </p:grpSpPr>
                  <p:sp>
                    <p:nvSpPr>
                      <p:cNvPr id="2282" name="Freeform 2281"/>
                      <p:cNvSpPr/>
                      <p:nvPr/>
                    </p:nvSpPr>
                    <p:spPr>
                      <a:xfrm>
                        <a:off x="5814148" y="1266092"/>
                        <a:ext cx="111433" cy="359576"/>
                      </a:xfrm>
                      <a:custGeom>
                        <a:avLst/>
                        <a:gdLst>
                          <a:gd name="connsiteX0" fmla="*/ 23944 w 111433"/>
                          <a:gd name="connsiteY0" fmla="*/ 0 h 359576"/>
                          <a:gd name="connsiteX1" fmla="*/ 23944 w 111433"/>
                          <a:gd name="connsiteY1" fmla="*/ 126610 h 359576"/>
                          <a:gd name="connsiteX2" fmla="*/ 38012 w 111433"/>
                          <a:gd name="connsiteY2" fmla="*/ 239151 h 359576"/>
                          <a:gd name="connsiteX3" fmla="*/ 52080 w 111433"/>
                          <a:gd name="connsiteY3" fmla="*/ 337625 h 359576"/>
                          <a:gd name="connsiteX4" fmla="*/ 80215 w 111433"/>
                          <a:gd name="connsiteY4" fmla="*/ 211016 h 359576"/>
                          <a:gd name="connsiteX5" fmla="*/ 94283 w 111433"/>
                          <a:gd name="connsiteY5" fmla="*/ 168813 h 359576"/>
                          <a:gd name="connsiteX6" fmla="*/ 108350 w 111433"/>
                          <a:gd name="connsiteY6" fmla="*/ 28136 h 3595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11433" h="359576">
                            <a:moveTo>
                              <a:pt x="23944" y="0"/>
                            </a:moveTo>
                            <a:cubicBezTo>
                              <a:pt x="0" y="71837"/>
                              <a:pt x="9089" y="22626"/>
                              <a:pt x="23944" y="126610"/>
                            </a:cubicBezTo>
                            <a:cubicBezTo>
                              <a:pt x="29290" y="164036"/>
                              <a:pt x="33015" y="201677"/>
                              <a:pt x="38012" y="239151"/>
                            </a:cubicBezTo>
                            <a:cubicBezTo>
                              <a:pt x="42394" y="272018"/>
                              <a:pt x="47391" y="304800"/>
                              <a:pt x="52080" y="337625"/>
                            </a:cubicBezTo>
                            <a:cubicBezTo>
                              <a:pt x="83749" y="242614"/>
                              <a:pt x="47201" y="359576"/>
                              <a:pt x="80215" y="211016"/>
                            </a:cubicBezTo>
                            <a:cubicBezTo>
                              <a:pt x="83432" y="196540"/>
                              <a:pt x="89594" y="182881"/>
                              <a:pt x="94283" y="168813"/>
                            </a:cubicBezTo>
                            <a:cubicBezTo>
                              <a:pt x="111433" y="65905"/>
                              <a:pt x="108350" y="112930"/>
                              <a:pt x="108350" y="28136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83" name="Freeform 2282"/>
                      <p:cNvSpPr/>
                      <p:nvPr/>
                    </p:nvSpPr>
                    <p:spPr>
                      <a:xfrm>
                        <a:off x="5795889" y="844062"/>
                        <a:ext cx="1521749" cy="506436"/>
                      </a:xfrm>
                      <a:custGeom>
                        <a:avLst/>
                        <a:gdLst>
                          <a:gd name="connsiteX0" fmla="*/ 42203 w 1521749"/>
                          <a:gd name="connsiteY0" fmla="*/ 436098 h 506436"/>
                          <a:gd name="connsiteX1" fmla="*/ 28136 w 1521749"/>
                          <a:gd name="connsiteY1" fmla="*/ 323556 h 506436"/>
                          <a:gd name="connsiteX2" fmla="*/ 0 w 1521749"/>
                          <a:gd name="connsiteY2" fmla="*/ 239150 h 506436"/>
                          <a:gd name="connsiteX3" fmla="*/ 14068 w 1521749"/>
                          <a:gd name="connsiteY3" fmla="*/ 112541 h 506436"/>
                          <a:gd name="connsiteX4" fmla="*/ 42203 w 1521749"/>
                          <a:gd name="connsiteY4" fmla="*/ 70338 h 506436"/>
                          <a:gd name="connsiteX5" fmla="*/ 112542 w 1521749"/>
                          <a:gd name="connsiteY5" fmla="*/ 14067 h 506436"/>
                          <a:gd name="connsiteX6" fmla="*/ 154745 w 1521749"/>
                          <a:gd name="connsiteY6" fmla="*/ 0 h 506436"/>
                          <a:gd name="connsiteX7" fmla="*/ 253219 w 1521749"/>
                          <a:gd name="connsiteY7" fmla="*/ 14067 h 506436"/>
                          <a:gd name="connsiteX8" fmla="*/ 281354 w 1521749"/>
                          <a:gd name="connsiteY8" fmla="*/ 42203 h 506436"/>
                          <a:gd name="connsiteX9" fmla="*/ 323557 w 1521749"/>
                          <a:gd name="connsiteY9" fmla="*/ 56270 h 506436"/>
                          <a:gd name="connsiteX10" fmla="*/ 379828 w 1521749"/>
                          <a:gd name="connsiteY10" fmla="*/ 140676 h 506436"/>
                          <a:gd name="connsiteX11" fmla="*/ 436099 w 1521749"/>
                          <a:gd name="connsiteY11" fmla="*/ 225083 h 506436"/>
                          <a:gd name="connsiteX12" fmla="*/ 450166 w 1521749"/>
                          <a:gd name="connsiteY12" fmla="*/ 267286 h 506436"/>
                          <a:gd name="connsiteX13" fmla="*/ 478302 w 1521749"/>
                          <a:gd name="connsiteY13" fmla="*/ 323556 h 506436"/>
                          <a:gd name="connsiteX14" fmla="*/ 534573 w 1521749"/>
                          <a:gd name="connsiteY14" fmla="*/ 393895 h 506436"/>
                          <a:gd name="connsiteX15" fmla="*/ 576776 w 1521749"/>
                          <a:gd name="connsiteY15" fmla="*/ 422030 h 506436"/>
                          <a:gd name="connsiteX16" fmla="*/ 604911 w 1521749"/>
                          <a:gd name="connsiteY16" fmla="*/ 450166 h 506436"/>
                          <a:gd name="connsiteX17" fmla="*/ 787791 w 1521749"/>
                          <a:gd name="connsiteY17" fmla="*/ 506436 h 506436"/>
                          <a:gd name="connsiteX18" fmla="*/ 1069145 w 1521749"/>
                          <a:gd name="connsiteY18" fmla="*/ 492369 h 506436"/>
                          <a:gd name="connsiteX19" fmla="*/ 1125416 w 1521749"/>
                          <a:gd name="connsiteY19" fmla="*/ 478301 h 506436"/>
                          <a:gd name="connsiteX20" fmla="*/ 1209822 w 1521749"/>
                          <a:gd name="connsiteY20" fmla="*/ 422030 h 506436"/>
                          <a:gd name="connsiteX21" fmla="*/ 1308296 w 1521749"/>
                          <a:gd name="connsiteY21" fmla="*/ 379827 h 506436"/>
                          <a:gd name="connsiteX22" fmla="*/ 1392702 w 1521749"/>
                          <a:gd name="connsiteY22" fmla="*/ 323556 h 506436"/>
                          <a:gd name="connsiteX23" fmla="*/ 1420837 w 1521749"/>
                          <a:gd name="connsiteY23" fmla="*/ 281353 h 506436"/>
                          <a:gd name="connsiteX24" fmla="*/ 1491176 w 1521749"/>
                          <a:gd name="connsiteY24" fmla="*/ 225083 h 506436"/>
                          <a:gd name="connsiteX25" fmla="*/ 1519311 w 1521749"/>
                          <a:gd name="connsiteY25" fmla="*/ 267286 h 506436"/>
                          <a:gd name="connsiteX26" fmla="*/ 1505243 w 1521749"/>
                          <a:gd name="connsiteY26" fmla="*/ 309489 h 506436"/>
                          <a:gd name="connsiteX27" fmla="*/ 1434905 w 1521749"/>
                          <a:gd name="connsiteY27" fmla="*/ 393895 h 506436"/>
                          <a:gd name="connsiteX28" fmla="*/ 1420837 w 1521749"/>
                          <a:gd name="connsiteY28" fmla="*/ 422030 h 5064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521749" h="506436">
                            <a:moveTo>
                              <a:pt x="42203" y="436098"/>
                            </a:moveTo>
                            <a:cubicBezTo>
                              <a:pt x="37514" y="398584"/>
                              <a:pt x="36057" y="360523"/>
                              <a:pt x="28136" y="323556"/>
                            </a:cubicBezTo>
                            <a:cubicBezTo>
                              <a:pt x="21922" y="294557"/>
                              <a:pt x="0" y="239150"/>
                              <a:pt x="0" y="239150"/>
                            </a:cubicBezTo>
                            <a:cubicBezTo>
                              <a:pt x="4689" y="196947"/>
                              <a:pt x="3769" y="153736"/>
                              <a:pt x="14068" y="112541"/>
                            </a:cubicBezTo>
                            <a:cubicBezTo>
                              <a:pt x="18169" y="96139"/>
                              <a:pt x="31641" y="83540"/>
                              <a:pt x="42203" y="70338"/>
                            </a:cubicBezTo>
                            <a:cubicBezTo>
                              <a:pt x="59647" y="48533"/>
                              <a:pt x="88173" y="26251"/>
                              <a:pt x="112542" y="14067"/>
                            </a:cubicBezTo>
                            <a:cubicBezTo>
                              <a:pt x="125805" y="7435"/>
                              <a:pt x="140677" y="4689"/>
                              <a:pt x="154745" y="0"/>
                            </a:cubicBezTo>
                            <a:cubicBezTo>
                              <a:pt x="187570" y="4689"/>
                              <a:pt x="221763" y="3582"/>
                              <a:pt x="253219" y="14067"/>
                            </a:cubicBezTo>
                            <a:cubicBezTo>
                              <a:pt x="265802" y="18261"/>
                              <a:pt x="269981" y="35379"/>
                              <a:pt x="281354" y="42203"/>
                            </a:cubicBezTo>
                            <a:cubicBezTo>
                              <a:pt x="294069" y="49832"/>
                              <a:pt x="309489" y="51581"/>
                              <a:pt x="323557" y="56270"/>
                            </a:cubicBezTo>
                            <a:cubicBezTo>
                              <a:pt x="377294" y="110007"/>
                              <a:pt x="328728" y="55510"/>
                              <a:pt x="379828" y="140676"/>
                            </a:cubicBezTo>
                            <a:cubicBezTo>
                              <a:pt x="397226" y="169672"/>
                              <a:pt x="436099" y="225083"/>
                              <a:pt x="436099" y="225083"/>
                            </a:cubicBezTo>
                            <a:cubicBezTo>
                              <a:pt x="440788" y="239151"/>
                              <a:pt x="444325" y="253656"/>
                              <a:pt x="450166" y="267286"/>
                            </a:cubicBezTo>
                            <a:cubicBezTo>
                              <a:pt x="458427" y="286561"/>
                              <a:pt x="467898" y="305348"/>
                              <a:pt x="478302" y="323556"/>
                            </a:cubicBezTo>
                            <a:cubicBezTo>
                              <a:pt x="493698" y="350499"/>
                              <a:pt x="510246" y="374434"/>
                              <a:pt x="534573" y="393895"/>
                            </a:cubicBezTo>
                            <a:cubicBezTo>
                              <a:pt x="547775" y="404457"/>
                              <a:pt x="563574" y="411468"/>
                              <a:pt x="576776" y="422030"/>
                            </a:cubicBezTo>
                            <a:cubicBezTo>
                              <a:pt x="587133" y="430316"/>
                              <a:pt x="593048" y="444234"/>
                              <a:pt x="604911" y="450166"/>
                            </a:cubicBezTo>
                            <a:cubicBezTo>
                              <a:pt x="630864" y="463143"/>
                              <a:pt x="765365" y="500029"/>
                              <a:pt x="787791" y="506436"/>
                            </a:cubicBezTo>
                            <a:cubicBezTo>
                              <a:pt x="881576" y="501747"/>
                              <a:pt x="975568" y="500167"/>
                              <a:pt x="1069145" y="492369"/>
                            </a:cubicBezTo>
                            <a:cubicBezTo>
                              <a:pt x="1088413" y="490763"/>
                              <a:pt x="1108123" y="486948"/>
                              <a:pt x="1125416" y="478301"/>
                            </a:cubicBezTo>
                            <a:cubicBezTo>
                              <a:pt x="1155661" y="463179"/>
                              <a:pt x="1177743" y="432723"/>
                              <a:pt x="1209822" y="422030"/>
                            </a:cubicBezTo>
                            <a:cubicBezTo>
                              <a:pt x="1253484" y="407477"/>
                              <a:pt x="1264834" y="405904"/>
                              <a:pt x="1308296" y="379827"/>
                            </a:cubicBezTo>
                            <a:cubicBezTo>
                              <a:pt x="1337292" y="362429"/>
                              <a:pt x="1392702" y="323556"/>
                              <a:pt x="1392702" y="323556"/>
                            </a:cubicBezTo>
                            <a:cubicBezTo>
                              <a:pt x="1402080" y="309488"/>
                              <a:pt x="1410275" y="294555"/>
                              <a:pt x="1420837" y="281353"/>
                            </a:cubicBezTo>
                            <a:cubicBezTo>
                              <a:pt x="1443745" y="252719"/>
                              <a:pt x="1459842" y="245972"/>
                              <a:pt x="1491176" y="225083"/>
                            </a:cubicBezTo>
                            <a:cubicBezTo>
                              <a:pt x="1500554" y="239151"/>
                              <a:pt x="1516532" y="250609"/>
                              <a:pt x="1519311" y="267286"/>
                            </a:cubicBezTo>
                            <a:cubicBezTo>
                              <a:pt x="1521749" y="281913"/>
                              <a:pt x="1511875" y="296226"/>
                              <a:pt x="1505243" y="309489"/>
                            </a:cubicBezTo>
                            <a:cubicBezTo>
                              <a:pt x="1476844" y="366287"/>
                              <a:pt x="1476388" y="342041"/>
                              <a:pt x="1434905" y="393895"/>
                            </a:cubicBezTo>
                            <a:cubicBezTo>
                              <a:pt x="1428355" y="402083"/>
                              <a:pt x="1425526" y="412652"/>
                              <a:pt x="1420837" y="42203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84" name="Freeform 2283"/>
                      <p:cNvSpPr/>
                      <p:nvPr/>
                    </p:nvSpPr>
                    <p:spPr>
                      <a:xfrm>
                        <a:off x="7272997" y="1252025"/>
                        <a:ext cx="845543" cy="295421"/>
                      </a:xfrm>
                      <a:custGeom>
                        <a:avLst/>
                        <a:gdLst>
                          <a:gd name="connsiteX0" fmla="*/ 0 w 845543"/>
                          <a:gd name="connsiteY0" fmla="*/ 295421 h 295421"/>
                          <a:gd name="connsiteX1" fmla="*/ 351692 w 845543"/>
                          <a:gd name="connsiteY1" fmla="*/ 281353 h 295421"/>
                          <a:gd name="connsiteX2" fmla="*/ 450166 w 845543"/>
                          <a:gd name="connsiteY2" fmla="*/ 267286 h 295421"/>
                          <a:gd name="connsiteX3" fmla="*/ 492369 w 845543"/>
                          <a:gd name="connsiteY3" fmla="*/ 253218 h 295421"/>
                          <a:gd name="connsiteX4" fmla="*/ 815926 w 845543"/>
                          <a:gd name="connsiteY4" fmla="*/ 239150 h 295421"/>
                          <a:gd name="connsiteX5" fmla="*/ 815926 w 845543"/>
                          <a:gd name="connsiteY5" fmla="*/ 154744 h 295421"/>
                          <a:gd name="connsiteX6" fmla="*/ 759655 w 845543"/>
                          <a:gd name="connsiteY6" fmla="*/ 140677 h 295421"/>
                          <a:gd name="connsiteX7" fmla="*/ 745588 w 845543"/>
                          <a:gd name="connsiteY7" fmla="*/ 98473 h 295421"/>
                          <a:gd name="connsiteX8" fmla="*/ 829994 w 845543"/>
                          <a:gd name="connsiteY8" fmla="*/ 14067 h 295421"/>
                          <a:gd name="connsiteX9" fmla="*/ 844061 w 845543"/>
                          <a:gd name="connsiteY9" fmla="*/ 0 h 2954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845543" h="295421">
                            <a:moveTo>
                              <a:pt x="0" y="295421"/>
                            </a:moveTo>
                            <a:cubicBezTo>
                              <a:pt x="117231" y="290732"/>
                              <a:pt x="234596" y="288671"/>
                              <a:pt x="351692" y="281353"/>
                            </a:cubicBezTo>
                            <a:cubicBezTo>
                              <a:pt x="384785" y="279285"/>
                              <a:pt x="417652" y="273789"/>
                              <a:pt x="450166" y="267286"/>
                            </a:cubicBezTo>
                            <a:cubicBezTo>
                              <a:pt x="464707" y="264378"/>
                              <a:pt x="477584" y="254355"/>
                              <a:pt x="492369" y="253218"/>
                            </a:cubicBezTo>
                            <a:cubicBezTo>
                              <a:pt x="600005" y="244938"/>
                              <a:pt x="708074" y="243839"/>
                              <a:pt x="815926" y="239150"/>
                            </a:cubicBezTo>
                            <a:cubicBezTo>
                              <a:pt x="823824" y="215457"/>
                              <a:pt x="845543" y="178437"/>
                              <a:pt x="815926" y="154744"/>
                            </a:cubicBezTo>
                            <a:cubicBezTo>
                              <a:pt x="800828" y="142666"/>
                              <a:pt x="778412" y="145366"/>
                              <a:pt x="759655" y="140677"/>
                            </a:cubicBezTo>
                            <a:cubicBezTo>
                              <a:pt x="754966" y="126609"/>
                              <a:pt x="738386" y="111436"/>
                              <a:pt x="745588" y="98473"/>
                            </a:cubicBezTo>
                            <a:cubicBezTo>
                              <a:pt x="764911" y="63691"/>
                              <a:pt x="801859" y="42202"/>
                              <a:pt x="829994" y="14067"/>
                            </a:cubicBezTo>
                            <a:lnTo>
                              <a:pt x="844061" y="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85" name="Freeform 2284"/>
                      <p:cNvSpPr/>
                      <p:nvPr/>
                    </p:nvSpPr>
                    <p:spPr>
                      <a:xfrm>
                        <a:off x="7765366" y="1195754"/>
                        <a:ext cx="365760" cy="84406"/>
                      </a:xfrm>
                      <a:custGeom>
                        <a:avLst/>
                        <a:gdLst>
                          <a:gd name="connsiteX0" fmla="*/ 0 w 365760"/>
                          <a:gd name="connsiteY0" fmla="*/ 28135 h 84406"/>
                          <a:gd name="connsiteX1" fmla="*/ 225083 w 365760"/>
                          <a:gd name="connsiteY1" fmla="*/ 14068 h 84406"/>
                          <a:gd name="connsiteX2" fmla="*/ 281354 w 365760"/>
                          <a:gd name="connsiteY2" fmla="*/ 0 h 84406"/>
                          <a:gd name="connsiteX3" fmla="*/ 365760 w 365760"/>
                          <a:gd name="connsiteY3" fmla="*/ 14068 h 84406"/>
                          <a:gd name="connsiteX4" fmla="*/ 351692 w 365760"/>
                          <a:gd name="connsiteY4" fmla="*/ 70338 h 84406"/>
                          <a:gd name="connsiteX5" fmla="*/ 309489 w 365760"/>
                          <a:gd name="connsiteY5" fmla="*/ 84406 h 844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65760" h="84406">
                            <a:moveTo>
                              <a:pt x="0" y="28135"/>
                            </a:moveTo>
                            <a:cubicBezTo>
                              <a:pt x="75028" y="23446"/>
                              <a:pt x="150282" y="21548"/>
                              <a:pt x="225083" y="14068"/>
                            </a:cubicBezTo>
                            <a:cubicBezTo>
                              <a:pt x="244321" y="12144"/>
                              <a:pt x="262020" y="0"/>
                              <a:pt x="281354" y="0"/>
                            </a:cubicBezTo>
                            <a:cubicBezTo>
                              <a:pt x="309877" y="0"/>
                              <a:pt x="337625" y="9379"/>
                              <a:pt x="365760" y="14068"/>
                            </a:cubicBezTo>
                            <a:cubicBezTo>
                              <a:pt x="361071" y="32825"/>
                              <a:pt x="363770" y="55241"/>
                              <a:pt x="351692" y="70338"/>
                            </a:cubicBezTo>
                            <a:cubicBezTo>
                              <a:pt x="342429" y="81917"/>
                              <a:pt x="309489" y="84406"/>
                              <a:pt x="309489" y="84406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86" name="Freeform 2285"/>
                      <p:cNvSpPr/>
                      <p:nvPr/>
                    </p:nvSpPr>
                    <p:spPr>
                      <a:xfrm>
                        <a:off x="6386732" y="1083212"/>
                        <a:ext cx="1181686" cy="548640"/>
                      </a:xfrm>
                      <a:custGeom>
                        <a:avLst/>
                        <a:gdLst>
                          <a:gd name="connsiteX0" fmla="*/ 0 w 1181686"/>
                          <a:gd name="connsiteY0" fmla="*/ 225083 h 548640"/>
                          <a:gd name="connsiteX1" fmla="*/ 28136 w 1181686"/>
                          <a:gd name="connsiteY1" fmla="*/ 295422 h 548640"/>
                          <a:gd name="connsiteX2" fmla="*/ 42203 w 1181686"/>
                          <a:gd name="connsiteY2" fmla="*/ 337625 h 548640"/>
                          <a:gd name="connsiteX3" fmla="*/ 112542 w 1181686"/>
                          <a:gd name="connsiteY3" fmla="*/ 450166 h 548640"/>
                          <a:gd name="connsiteX4" fmla="*/ 154745 w 1181686"/>
                          <a:gd name="connsiteY4" fmla="*/ 478302 h 548640"/>
                          <a:gd name="connsiteX5" fmla="*/ 211016 w 1181686"/>
                          <a:gd name="connsiteY5" fmla="*/ 520505 h 548640"/>
                          <a:gd name="connsiteX6" fmla="*/ 295422 w 1181686"/>
                          <a:gd name="connsiteY6" fmla="*/ 534573 h 548640"/>
                          <a:gd name="connsiteX7" fmla="*/ 337625 w 1181686"/>
                          <a:gd name="connsiteY7" fmla="*/ 548640 h 548640"/>
                          <a:gd name="connsiteX8" fmla="*/ 506437 w 1181686"/>
                          <a:gd name="connsiteY8" fmla="*/ 534573 h 548640"/>
                          <a:gd name="connsiteX9" fmla="*/ 590843 w 1181686"/>
                          <a:gd name="connsiteY9" fmla="*/ 492370 h 548640"/>
                          <a:gd name="connsiteX10" fmla="*/ 675250 w 1181686"/>
                          <a:gd name="connsiteY10" fmla="*/ 464234 h 548640"/>
                          <a:gd name="connsiteX11" fmla="*/ 717453 w 1181686"/>
                          <a:gd name="connsiteY11" fmla="*/ 436099 h 548640"/>
                          <a:gd name="connsiteX12" fmla="*/ 801859 w 1181686"/>
                          <a:gd name="connsiteY12" fmla="*/ 407963 h 548640"/>
                          <a:gd name="connsiteX13" fmla="*/ 928468 w 1181686"/>
                          <a:gd name="connsiteY13" fmla="*/ 337625 h 548640"/>
                          <a:gd name="connsiteX14" fmla="*/ 970671 w 1181686"/>
                          <a:gd name="connsiteY14" fmla="*/ 295422 h 548640"/>
                          <a:gd name="connsiteX15" fmla="*/ 1026942 w 1181686"/>
                          <a:gd name="connsiteY15" fmla="*/ 225083 h 548640"/>
                          <a:gd name="connsiteX16" fmla="*/ 1069145 w 1181686"/>
                          <a:gd name="connsiteY16" fmla="*/ 140677 h 548640"/>
                          <a:gd name="connsiteX17" fmla="*/ 1111348 w 1181686"/>
                          <a:gd name="connsiteY17" fmla="*/ 126610 h 548640"/>
                          <a:gd name="connsiteX18" fmla="*/ 1125416 w 1181686"/>
                          <a:gd name="connsiteY18" fmla="*/ 84406 h 548640"/>
                          <a:gd name="connsiteX19" fmla="*/ 1181686 w 1181686"/>
                          <a:gd name="connsiteY19" fmla="*/ 0 h 5486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181686" h="548640">
                            <a:moveTo>
                              <a:pt x="0" y="225083"/>
                            </a:moveTo>
                            <a:cubicBezTo>
                              <a:pt x="9379" y="248529"/>
                              <a:pt x="19269" y="271777"/>
                              <a:pt x="28136" y="295422"/>
                            </a:cubicBezTo>
                            <a:cubicBezTo>
                              <a:pt x="33343" y="309306"/>
                              <a:pt x="36362" y="323995"/>
                              <a:pt x="42203" y="337625"/>
                            </a:cubicBezTo>
                            <a:cubicBezTo>
                              <a:pt x="58918" y="376627"/>
                              <a:pt x="82248" y="419872"/>
                              <a:pt x="112542" y="450166"/>
                            </a:cubicBezTo>
                            <a:cubicBezTo>
                              <a:pt x="124497" y="462121"/>
                              <a:pt x="140987" y="468475"/>
                              <a:pt x="154745" y="478302"/>
                            </a:cubicBezTo>
                            <a:cubicBezTo>
                              <a:pt x="173824" y="491930"/>
                              <a:pt x="189247" y="511797"/>
                              <a:pt x="211016" y="520505"/>
                            </a:cubicBezTo>
                            <a:cubicBezTo>
                              <a:pt x="237499" y="531098"/>
                              <a:pt x="267578" y="528385"/>
                              <a:pt x="295422" y="534573"/>
                            </a:cubicBezTo>
                            <a:cubicBezTo>
                              <a:pt x="309897" y="537790"/>
                              <a:pt x="323557" y="543951"/>
                              <a:pt x="337625" y="548640"/>
                            </a:cubicBezTo>
                            <a:cubicBezTo>
                              <a:pt x="393896" y="543951"/>
                              <a:pt x="450467" y="542036"/>
                              <a:pt x="506437" y="534573"/>
                            </a:cubicBezTo>
                            <a:cubicBezTo>
                              <a:pt x="561404" y="527244"/>
                              <a:pt x="540037" y="514951"/>
                              <a:pt x="590843" y="492370"/>
                            </a:cubicBezTo>
                            <a:cubicBezTo>
                              <a:pt x="617944" y="480325"/>
                              <a:pt x="650573" y="480685"/>
                              <a:pt x="675250" y="464234"/>
                            </a:cubicBezTo>
                            <a:cubicBezTo>
                              <a:pt x="689318" y="454856"/>
                              <a:pt x="702003" y="442966"/>
                              <a:pt x="717453" y="436099"/>
                            </a:cubicBezTo>
                            <a:cubicBezTo>
                              <a:pt x="744554" y="424054"/>
                              <a:pt x="777183" y="424414"/>
                              <a:pt x="801859" y="407963"/>
                            </a:cubicBezTo>
                            <a:cubicBezTo>
                              <a:pt x="898603" y="343468"/>
                              <a:pt x="854186" y="362386"/>
                              <a:pt x="928468" y="337625"/>
                            </a:cubicBezTo>
                            <a:cubicBezTo>
                              <a:pt x="942536" y="323557"/>
                              <a:pt x="957935" y="310706"/>
                              <a:pt x="970671" y="295422"/>
                            </a:cubicBezTo>
                            <a:cubicBezTo>
                              <a:pt x="1059402" y="188944"/>
                              <a:pt x="945086" y="306939"/>
                              <a:pt x="1026942" y="225083"/>
                            </a:cubicBezTo>
                            <a:cubicBezTo>
                              <a:pt x="1036209" y="197282"/>
                              <a:pt x="1044355" y="160509"/>
                              <a:pt x="1069145" y="140677"/>
                            </a:cubicBezTo>
                            <a:cubicBezTo>
                              <a:pt x="1080724" y="131414"/>
                              <a:pt x="1097280" y="131299"/>
                              <a:pt x="1111348" y="126610"/>
                            </a:cubicBezTo>
                            <a:cubicBezTo>
                              <a:pt x="1116037" y="112542"/>
                              <a:pt x="1118214" y="97369"/>
                              <a:pt x="1125416" y="84406"/>
                            </a:cubicBezTo>
                            <a:cubicBezTo>
                              <a:pt x="1141838" y="54847"/>
                              <a:pt x="1181686" y="0"/>
                              <a:pt x="1181686" y="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87" name="Freeform 2286"/>
                      <p:cNvSpPr/>
                      <p:nvPr/>
                    </p:nvSpPr>
                    <p:spPr>
                      <a:xfrm>
                        <a:off x="6492081" y="1899138"/>
                        <a:ext cx="466164" cy="537859"/>
                      </a:xfrm>
                      <a:custGeom>
                        <a:avLst/>
                        <a:gdLst>
                          <a:gd name="connsiteX0" fmla="*/ 204141 w 466164"/>
                          <a:gd name="connsiteY0" fmla="*/ 0 h 537859"/>
                          <a:gd name="connsiteX1" fmla="*/ 232276 w 466164"/>
                          <a:gd name="connsiteY1" fmla="*/ 42204 h 537859"/>
                          <a:gd name="connsiteX2" fmla="*/ 274479 w 466164"/>
                          <a:gd name="connsiteY2" fmla="*/ 140677 h 537859"/>
                          <a:gd name="connsiteX3" fmla="*/ 302614 w 466164"/>
                          <a:gd name="connsiteY3" fmla="*/ 168813 h 537859"/>
                          <a:gd name="connsiteX4" fmla="*/ 288547 w 466164"/>
                          <a:gd name="connsiteY4" fmla="*/ 225084 h 537859"/>
                          <a:gd name="connsiteX5" fmla="*/ 204141 w 466164"/>
                          <a:gd name="connsiteY5" fmla="*/ 281354 h 537859"/>
                          <a:gd name="connsiteX6" fmla="*/ 161937 w 466164"/>
                          <a:gd name="connsiteY6" fmla="*/ 351693 h 537859"/>
                          <a:gd name="connsiteX7" fmla="*/ 119734 w 466164"/>
                          <a:gd name="connsiteY7" fmla="*/ 323557 h 537859"/>
                          <a:gd name="connsiteX8" fmla="*/ 77531 w 466164"/>
                          <a:gd name="connsiteY8" fmla="*/ 309490 h 537859"/>
                          <a:gd name="connsiteX9" fmla="*/ 35328 w 466164"/>
                          <a:gd name="connsiteY9" fmla="*/ 323557 h 537859"/>
                          <a:gd name="connsiteX10" fmla="*/ 7193 w 466164"/>
                          <a:gd name="connsiteY10" fmla="*/ 407964 h 537859"/>
                          <a:gd name="connsiteX11" fmla="*/ 21261 w 466164"/>
                          <a:gd name="connsiteY11" fmla="*/ 351693 h 537859"/>
                          <a:gd name="connsiteX12" fmla="*/ 77531 w 466164"/>
                          <a:gd name="connsiteY12" fmla="*/ 337625 h 537859"/>
                          <a:gd name="connsiteX13" fmla="*/ 119734 w 466164"/>
                          <a:gd name="connsiteY13" fmla="*/ 323557 h 537859"/>
                          <a:gd name="connsiteX14" fmla="*/ 147870 w 466164"/>
                          <a:gd name="connsiteY14" fmla="*/ 365760 h 537859"/>
                          <a:gd name="connsiteX15" fmla="*/ 161937 w 466164"/>
                          <a:gd name="connsiteY15" fmla="*/ 436099 h 537859"/>
                          <a:gd name="connsiteX16" fmla="*/ 119734 w 466164"/>
                          <a:gd name="connsiteY16" fmla="*/ 464234 h 537859"/>
                          <a:gd name="connsiteX17" fmla="*/ 35328 w 466164"/>
                          <a:gd name="connsiteY17" fmla="*/ 492370 h 537859"/>
                          <a:gd name="connsiteX18" fmla="*/ 204141 w 466164"/>
                          <a:gd name="connsiteY18" fmla="*/ 492370 h 537859"/>
                          <a:gd name="connsiteX19" fmla="*/ 190073 w 466164"/>
                          <a:gd name="connsiteY19" fmla="*/ 407964 h 537859"/>
                          <a:gd name="connsiteX20" fmla="*/ 274479 w 466164"/>
                          <a:gd name="connsiteY20" fmla="*/ 422031 h 537859"/>
                          <a:gd name="connsiteX21" fmla="*/ 316682 w 466164"/>
                          <a:gd name="connsiteY21" fmla="*/ 450167 h 537859"/>
                          <a:gd name="connsiteX22" fmla="*/ 302614 w 466164"/>
                          <a:gd name="connsiteY22" fmla="*/ 407964 h 537859"/>
                          <a:gd name="connsiteX23" fmla="*/ 218208 w 466164"/>
                          <a:gd name="connsiteY23" fmla="*/ 393896 h 537859"/>
                          <a:gd name="connsiteX24" fmla="*/ 246344 w 466164"/>
                          <a:gd name="connsiteY24" fmla="*/ 365760 h 537859"/>
                          <a:gd name="connsiteX25" fmla="*/ 372953 w 466164"/>
                          <a:gd name="connsiteY25" fmla="*/ 70339 h 5378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466164" h="537859">
                            <a:moveTo>
                              <a:pt x="204141" y="0"/>
                            </a:moveTo>
                            <a:cubicBezTo>
                              <a:pt x="213519" y="14068"/>
                              <a:pt x="224715" y="27081"/>
                              <a:pt x="232276" y="42204"/>
                            </a:cubicBezTo>
                            <a:cubicBezTo>
                              <a:pt x="269788" y="117228"/>
                              <a:pt x="215937" y="52863"/>
                              <a:pt x="274479" y="140677"/>
                            </a:cubicBezTo>
                            <a:cubicBezTo>
                              <a:pt x="281836" y="151713"/>
                              <a:pt x="293236" y="159434"/>
                              <a:pt x="302614" y="168813"/>
                            </a:cubicBezTo>
                            <a:cubicBezTo>
                              <a:pt x="297925" y="187570"/>
                              <a:pt x="297194" y="207791"/>
                              <a:pt x="288547" y="225084"/>
                            </a:cubicBezTo>
                            <a:cubicBezTo>
                              <a:pt x="274226" y="253725"/>
                              <a:pt x="226984" y="269932"/>
                              <a:pt x="204141" y="281354"/>
                            </a:cubicBezTo>
                            <a:cubicBezTo>
                              <a:pt x="200272" y="292961"/>
                              <a:pt x="187684" y="351693"/>
                              <a:pt x="161937" y="351693"/>
                            </a:cubicBezTo>
                            <a:cubicBezTo>
                              <a:pt x="145030" y="351693"/>
                              <a:pt x="134856" y="331118"/>
                              <a:pt x="119734" y="323557"/>
                            </a:cubicBezTo>
                            <a:cubicBezTo>
                              <a:pt x="106471" y="316925"/>
                              <a:pt x="91599" y="314179"/>
                              <a:pt x="77531" y="309490"/>
                            </a:cubicBezTo>
                            <a:cubicBezTo>
                              <a:pt x="63463" y="314179"/>
                              <a:pt x="43947" y="311490"/>
                              <a:pt x="35328" y="323557"/>
                            </a:cubicBezTo>
                            <a:cubicBezTo>
                              <a:pt x="18090" y="347690"/>
                              <a:pt x="0" y="436736"/>
                              <a:pt x="7193" y="407964"/>
                            </a:cubicBezTo>
                            <a:cubicBezTo>
                              <a:pt x="11882" y="389207"/>
                              <a:pt x="7590" y="365365"/>
                              <a:pt x="21261" y="351693"/>
                            </a:cubicBezTo>
                            <a:cubicBezTo>
                              <a:pt x="34932" y="338022"/>
                              <a:pt x="58941" y="342937"/>
                              <a:pt x="77531" y="337625"/>
                            </a:cubicBezTo>
                            <a:cubicBezTo>
                              <a:pt x="91789" y="333551"/>
                              <a:pt x="105666" y="328246"/>
                              <a:pt x="119734" y="323557"/>
                            </a:cubicBezTo>
                            <a:cubicBezTo>
                              <a:pt x="129113" y="337625"/>
                              <a:pt x="137308" y="352558"/>
                              <a:pt x="147870" y="365760"/>
                            </a:cubicBezTo>
                            <a:cubicBezTo>
                              <a:pt x="171195" y="394916"/>
                              <a:pt x="197300" y="391896"/>
                              <a:pt x="161937" y="436099"/>
                            </a:cubicBezTo>
                            <a:cubicBezTo>
                              <a:pt x="151375" y="449301"/>
                              <a:pt x="135184" y="457367"/>
                              <a:pt x="119734" y="464234"/>
                            </a:cubicBezTo>
                            <a:cubicBezTo>
                              <a:pt x="92633" y="476279"/>
                              <a:pt x="35328" y="492370"/>
                              <a:pt x="35328" y="492370"/>
                            </a:cubicBezTo>
                            <a:cubicBezTo>
                              <a:pt x="86610" y="509463"/>
                              <a:pt x="152152" y="537859"/>
                              <a:pt x="204141" y="492370"/>
                            </a:cubicBezTo>
                            <a:cubicBezTo>
                              <a:pt x="225607" y="473587"/>
                              <a:pt x="169904" y="428133"/>
                              <a:pt x="190073" y="407964"/>
                            </a:cubicBezTo>
                            <a:cubicBezTo>
                              <a:pt x="210242" y="387795"/>
                              <a:pt x="246344" y="417342"/>
                              <a:pt x="274479" y="422031"/>
                            </a:cubicBezTo>
                            <a:cubicBezTo>
                              <a:pt x="288547" y="431410"/>
                              <a:pt x="301559" y="457728"/>
                              <a:pt x="316682" y="450167"/>
                            </a:cubicBezTo>
                            <a:cubicBezTo>
                              <a:pt x="329945" y="443536"/>
                              <a:pt x="315489" y="415321"/>
                              <a:pt x="302614" y="407964"/>
                            </a:cubicBezTo>
                            <a:cubicBezTo>
                              <a:pt x="277849" y="393812"/>
                              <a:pt x="246343" y="398585"/>
                              <a:pt x="218208" y="393896"/>
                            </a:cubicBezTo>
                            <a:cubicBezTo>
                              <a:pt x="227587" y="384517"/>
                              <a:pt x="233548" y="369250"/>
                              <a:pt x="246344" y="365760"/>
                            </a:cubicBezTo>
                            <a:cubicBezTo>
                              <a:pt x="466164" y="305809"/>
                              <a:pt x="372953" y="472623"/>
                              <a:pt x="372953" y="70339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88" name="Freeform 2287"/>
                      <p:cNvSpPr/>
                      <p:nvPr/>
                    </p:nvSpPr>
                    <p:spPr>
                      <a:xfrm>
                        <a:off x="6893169" y="1800665"/>
                        <a:ext cx="253219" cy="689317"/>
                      </a:xfrm>
                      <a:custGeom>
                        <a:avLst/>
                        <a:gdLst>
                          <a:gd name="connsiteX0" fmla="*/ 28136 w 253219"/>
                          <a:gd name="connsiteY0" fmla="*/ 0 h 689317"/>
                          <a:gd name="connsiteX1" fmla="*/ 70339 w 253219"/>
                          <a:gd name="connsiteY1" fmla="*/ 42203 h 689317"/>
                          <a:gd name="connsiteX2" fmla="*/ 98474 w 253219"/>
                          <a:gd name="connsiteY2" fmla="*/ 126609 h 689317"/>
                          <a:gd name="connsiteX3" fmla="*/ 154745 w 253219"/>
                          <a:gd name="connsiteY3" fmla="*/ 239150 h 689317"/>
                          <a:gd name="connsiteX4" fmla="*/ 182880 w 253219"/>
                          <a:gd name="connsiteY4" fmla="*/ 295421 h 689317"/>
                          <a:gd name="connsiteX5" fmla="*/ 154745 w 253219"/>
                          <a:gd name="connsiteY5" fmla="*/ 407963 h 689317"/>
                          <a:gd name="connsiteX6" fmla="*/ 140677 w 253219"/>
                          <a:gd name="connsiteY6" fmla="*/ 464233 h 689317"/>
                          <a:gd name="connsiteX7" fmla="*/ 126609 w 253219"/>
                          <a:gd name="connsiteY7" fmla="*/ 506437 h 689317"/>
                          <a:gd name="connsiteX8" fmla="*/ 84406 w 253219"/>
                          <a:gd name="connsiteY8" fmla="*/ 534572 h 689317"/>
                          <a:gd name="connsiteX9" fmla="*/ 0 w 253219"/>
                          <a:gd name="connsiteY9" fmla="*/ 562707 h 689317"/>
                          <a:gd name="connsiteX10" fmla="*/ 42203 w 253219"/>
                          <a:gd name="connsiteY10" fmla="*/ 576775 h 689317"/>
                          <a:gd name="connsiteX11" fmla="*/ 112542 w 253219"/>
                          <a:gd name="connsiteY11" fmla="*/ 590843 h 689317"/>
                          <a:gd name="connsiteX12" fmla="*/ 84406 w 253219"/>
                          <a:gd name="connsiteY12" fmla="*/ 675249 h 689317"/>
                          <a:gd name="connsiteX13" fmla="*/ 98474 w 253219"/>
                          <a:gd name="connsiteY13" fmla="*/ 633046 h 689317"/>
                          <a:gd name="connsiteX14" fmla="*/ 154745 w 253219"/>
                          <a:gd name="connsiteY14" fmla="*/ 618978 h 689317"/>
                          <a:gd name="connsiteX15" fmla="*/ 211016 w 253219"/>
                          <a:gd name="connsiteY15" fmla="*/ 647113 h 689317"/>
                          <a:gd name="connsiteX16" fmla="*/ 168813 w 253219"/>
                          <a:gd name="connsiteY16" fmla="*/ 562707 h 689317"/>
                          <a:gd name="connsiteX17" fmla="*/ 182880 w 253219"/>
                          <a:gd name="connsiteY17" fmla="*/ 492369 h 689317"/>
                          <a:gd name="connsiteX18" fmla="*/ 225083 w 253219"/>
                          <a:gd name="connsiteY18" fmla="*/ 450166 h 689317"/>
                          <a:gd name="connsiteX19" fmla="*/ 253219 w 253219"/>
                          <a:gd name="connsiteY19" fmla="*/ 407963 h 689317"/>
                          <a:gd name="connsiteX20" fmla="*/ 239151 w 253219"/>
                          <a:gd name="connsiteY20" fmla="*/ 225083 h 689317"/>
                          <a:gd name="connsiteX21" fmla="*/ 211016 w 253219"/>
                          <a:gd name="connsiteY21" fmla="*/ 182880 h 689317"/>
                          <a:gd name="connsiteX22" fmla="*/ 196948 w 253219"/>
                          <a:gd name="connsiteY22" fmla="*/ 140677 h 689317"/>
                          <a:gd name="connsiteX23" fmla="*/ 140677 w 253219"/>
                          <a:gd name="connsiteY23" fmla="*/ 70338 h 689317"/>
                          <a:gd name="connsiteX24" fmla="*/ 140677 w 253219"/>
                          <a:gd name="connsiteY24" fmla="*/ 0 h 6893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</a:cxnLst>
                        <a:rect l="l" t="t" r="r" b="b"/>
                        <a:pathLst>
                          <a:path w="253219" h="689317">
                            <a:moveTo>
                              <a:pt x="28136" y="0"/>
                            </a:moveTo>
                            <a:cubicBezTo>
                              <a:pt x="42204" y="14068"/>
                              <a:pt x="60677" y="24812"/>
                              <a:pt x="70339" y="42203"/>
                            </a:cubicBezTo>
                            <a:cubicBezTo>
                              <a:pt x="84742" y="68128"/>
                              <a:pt x="85211" y="100083"/>
                              <a:pt x="98474" y="126609"/>
                            </a:cubicBezTo>
                            <a:lnTo>
                              <a:pt x="154745" y="239150"/>
                            </a:lnTo>
                            <a:lnTo>
                              <a:pt x="182880" y="295421"/>
                            </a:lnTo>
                            <a:lnTo>
                              <a:pt x="154745" y="407963"/>
                            </a:lnTo>
                            <a:cubicBezTo>
                              <a:pt x="150056" y="426720"/>
                              <a:pt x="146791" y="445891"/>
                              <a:pt x="140677" y="464233"/>
                            </a:cubicBezTo>
                            <a:cubicBezTo>
                              <a:pt x="135988" y="478301"/>
                              <a:pt x="135873" y="494858"/>
                              <a:pt x="126609" y="506437"/>
                            </a:cubicBezTo>
                            <a:cubicBezTo>
                              <a:pt x="116047" y="519639"/>
                              <a:pt x="99856" y="527705"/>
                              <a:pt x="84406" y="534572"/>
                            </a:cubicBezTo>
                            <a:cubicBezTo>
                              <a:pt x="57305" y="546617"/>
                              <a:pt x="0" y="562707"/>
                              <a:pt x="0" y="562707"/>
                            </a:cubicBezTo>
                            <a:cubicBezTo>
                              <a:pt x="14068" y="567396"/>
                              <a:pt x="27374" y="576775"/>
                              <a:pt x="42203" y="576775"/>
                            </a:cubicBezTo>
                            <a:cubicBezTo>
                              <a:pt x="115251" y="576775"/>
                              <a:pt x="57586" y="535887"/>
                              <a:pt x="112542" y="590843"/>
                            </a:cubicBezTo>
                            <a:lnTo>
                              <a:pt x="84406" y="675249"/>
                            </a:lnTo>
                            <a:cubicBezTo>
                              <a:pt x="79717" y="689317"/>
                              <a:pt x="84088" y="636643"/>
                              <a:pt x="98474" y="633046"/>
                            </a:cubicBezTo>
                            <a:lnTo>
                              <a:pt x="154745" y="618978"/>
                            </a:lnTo>
                            <a:cubicBezTo>
                              <a:pt x="173502" y="628356"/>
                              <a:pt x="193567" y="658745"/>
                              <a:pt x="211016" y="647113"/>
                            </a:cubicBezTo>
                            <a:cubicBezTo>
                              <a:pt x="242126" y="626373"/>
                              <a:pt x="177419" y="571314"/>
                              <a:pt x="168813" y="562707"/>
                            </a:cubicBezTo>
                            <a:cubicBezTo>
                              <a:pt x="173502" y="539261"/>
                              <a:pt x="172187" y="513755"/>
                              <a:pt x="182880" y="492369"/>
                            </a:cubicBezTo>
                            <a:cubicBezTo>
                              <a:pt x="191777" y="474575"/>
                              <a:pt x="212347" y="465449"/>
                              <a:pt x="225083" y="450166"/>
                            </a:cubicBezTo>
                            <a:cubicBezTo>
                              <a:pt x="235907" y="437177"/>
                              <a:pt x="243840" y="422031"/>
                              <a:pt x="253219" y="407963"/>
                            </a:cubicBezTo>
                            <a:cubicBezTo>
                              <a:pt x="248530" y="347003"/>
                              <a:pt x="250418" y="285176"/>
                              <a:pt x="239151" y="225083"/>
                            </a:cubicBezTo>
                            <a:cubicBezTo>
                              <a:pt x="236035" y="208465"/>
                              <a:pt x="218577" y="198002"/>
                              <a:pt x="211016" y="182880"/>
                            </a:cubicBezTo>
                            <a:cubicBezTo>
                              <a:pt x="204384" y="169617"/>
                              <a:pt x="204577" y="153393"/>
                              <a:pt x="196948" y="140677"/>
                            </a:cubicBezTo>
                            <a:cubicBezTo>
                              <a:pt x="175236" y="104490"/>
                              <a:pt x="152743" y="118599"/>
                              <a:pt x="140677" y="70338"/>
                            </a:cubicBezTo>
                            <a:cubicBezTo>
                              <a:pt x="134990" y="47592"/>
                              <a:pt x="140677" y="23446"/>
                              <a:pt x="140677" y="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89" name="Oval 2288"/>
                      <p:cNvSpPr/>
                      <p:nvPr/>
                    </p:nvSpPr>
                    <p:spPr>
                      <a:xfrm>
                        <a:off x="5907091" y="990601"/>
                        <a:ext cx="45720" cy="76200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269" name="Group 2268"/>
                  <p:cNvGrpSpPr/>
                  <p:nvPr/>
                </p:nvGrpSpPr>
                <p:grpSpPr>
                  <a:xfrm>
                    <a:off x="1295403" y="0"/>
                    <a:ext cx="1447810" cy="914398"/>
                    <a:chOff x="184489" y="44355"/>
                    <a:chExt cx="6835289" cy="4966205"/>
                  </a:xfrm>
                </p:grpSpPr>
                <p:sp>
                  <p:nvSpPr>
                    <p:cNvPr id="2270" name="Freeform 2269"/>
                    <p:cNvSpPr/>
                    <p:nvPr/>
                  </p:nvSpPr>
                  <p:spPr>
                    <a:xfrm>
                      <a:off x="5333787" y="2228785"/>
                      <a:ext cx="279222" cy="502731"/>
                    </a:xfrm>
                    <a:custGeom>
                      <a:avLst/>
                      <a:gdLst>
                        <a:gd name="connsiteX0" fmla="*/ 110410 w 279222"/>
                        <a:gd name="connsiteY0" fmla="*/ 7978 h 502731"/>
                        <a:gd name="connsiteX1" fmla="*/ 166681 w 279222"/>
                        <a:gd name="connsiteY1" fmla="*/ 78317 h 502731"/>
                        <a:gd name="connsiteX2" fmla="*/ 222951 w 279222"/>
                        <a:gd name="connsiteY2" fmla="*/ 162723 h 502731"/>
                        <a:gd name="connsiteX3" fmla="*/ 251087 w 279222"/>
                        <a:gd name="connsiteY3" fmla="*/ 190858 h 502731"/>
                        <a:gd name="connsiteX4" fmla="*/ 265155 w 279222"/>
                        <a:gd name="connsiteY4" fmla="*/ 303400 h 502731"/>
                        <a:gd name="connsiteX5" fmla="*/ 279222 w 279222"/>
                        <a:gd name="connsiteY5" fmla="*/ 345603 h 502731"/>
                        <a:gd name="connsiteX6" fmla="*/ 265155 w 279222"/>
                        <a:gd name="connsiteY6" fmla="*/ 401873 h 502731"/>
                        <a:gd name="connsiteX7" fmla="*/ 237019 w 279222"/>
                        <a:gd name="connsiteY7" fmla="*/ 486280 h 502731"/>
                        <a:gd name="connsiteX8" fmla="*/ 194816 w 279222"/>
                        <a:gd name="connsiteY8" fmla="*/ 345603 h 502731"/>
                        <a:gd name="connsiteX9" fmla="*/ 166681 w 279222"/>
                        <a:gd name="connsiteY9" fmla="*/ 317467 h 502731"/>
                        <a:gd name="connsiteX10" fmla="*/ 96342 w 279222"/>
                        <a:gd name="connsiteY10" fmla="*/ 247129 h 502731"/>
                        <a:gd name="connsiteX11" fmla="*/ 68207 w 279222"/>
                        <a:gd name="connsiteY11" fmla="*/ 204926 h 502731"/>
                        <a:gd name="connsiteX12" fmla="*/ 11936 w 279222"/>
                        <a:gd name="connsiteY12" fmla="*/ 148655 h 502731"/>
                        <a:gd name="connsiteX13" fmla="*/ 26004 w 279222"/>
                        <a:gd name="connsiteY13" fmla="*/ 106452 h 502731"/>
                        <a:gd name="connsiteX14" fmla="*/ 110410 w 279222"/>
                        <a:gd name="connsiteY14" fmla="*/ 7978 h 5027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79222" h="502731">
                          <a:moveTo>
                            <a:pt x="110410" y="7978"/>
                          </a:moveTo>
                          <a:cubicBezTo>
                            <a:pt x="133856" y="3289"/>
                            <a:pt x="98154" y="0"/>
                            <a:pt x="166681" y="78317"/>
                          </a:cubicBezTo>
                          <a:cubicBezTo>
                            <a:pt x="188948" y="103765"/>
                            <a:pt x="199040" y="138813"/>
                            <a:pt x="222951" y="162723"/>
                          </a:cubicBezTo>
                          <a:lnTo>
                            <a:pt x="251087" y="190858"/>
                          </a:lnTo>
                          <a:cubicBezTo>
                            <a:pt x="255776" y="228372"/>
                            <a:pt x="258392" y="266204"/>
                            <a:pt x="265155" y="303400"/>
                          </a:cubicBezTo>
                          <a:cubicBezTo>
                            <a:pt x="267808" y="317989"/>
                            <a:pt x="279222" y="330774"/>
                            <a:pt x="279222" y="345603"/>
                          </a:cubicBezTo>
                          <a:cubicBezTo>
                            <a:pt x="279222" y="364937"/>
                            <a:pt x="270711" y="383354"/>
                            <a:pt x="265155" y="401873"/>
                          </a:cubicBezTo>
                          <a:cubicBezTo>
                            <a:pt x="256633" y="430280"/>
                            <a:pt x="237019" y="486280"/>
                            <a:pt x="237019" y="486280"/>
                          </a:cubicBezTo>
                          <a:cubicBezTo>
                            <a:pt x="171127" y="420386"/>
                            <a:pt x="241954" y="502731"/>
                            <a:pt x="194816" y="345603"/>
                          </a:cubicBezTo>
                          <a:cubicBezTo>
                            <a:pt x="191005" y="332899"/>
                            <a:pt x="174966" y="327824"/>
                            <a:pt x="166681" y="317467"/>
                          </a:cubicBezTo>
                          <a:cubicBezTo>
                            <a:pt x="113092" y="250480"/>
                            <a:pt x="168687" y="295359"/>
                            <a:pt x="96342" y="247129"/>
                          </a:cubicBezTo>
                          <a:cubicBezTo>
                            <a:pt x="86964" y="233061"/>
                            <a:pt x="81409" y="215488"/>
                            <a:pt x="68207" y="204926"/>
                          </a:cubicBezTo>
                          <a:cubicBezTo>
                            <a:pt x="0" y="150360"/>
                            <a:pt x="42630" y="240735"/>
                            <a:pt x="11936" y="148655"/>
                          </a:cubicBezTo>
                          <a:cubicBezTo>
                            <a:pt x="16625" y="134587"/>
                            <a:pt x="18803" y="119415"/>
                            <a:pt x="26004" y="106452"/>
                          </a:cubicBezTo>
                          <a:cubicBezTo>
                            <a:pt x="42426" y="76893"/>
                            <a:pt x="86964" y="12667"/>
                            <a:pt x="110410" y="7978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71" name="Freeform 2270"/>
                    <p:cNvSpPr/>
                    <p:nvPr/>
                  </p:nvSpPr>
                  <p:spPr>
                    <a:xfrm>
                      <a:off x="5211553" y="2391508"/>
                      <a:ext cx="302982" cy="284639"/>
                    </a:xfrm>
                    <a:custGeom>
                      <a:avLst/>
                      <a:gdLst>
                        <a:gd name="connsiteX0" fmla="*/ 302982 w 302982"/>
                        <a:gd name="connsiteY0" fmla="*/ 196947 h 284639"/>
                        <a:gd name="connsiteX1" fmla="*/ 260779 w 302982"/>
                        <a:gd name="connsiteY1" fmla="*/ 225083 h 284639"/>
                        <a:gd name="connsiteX2" fmla="*/ 148238 w 302982"/>
                        <a:gd name="connsiteY2" fmla="*/ 239150 h 284639"/>
                        <a:gd name="connsiteX3" fmla="*/ 49764 w 302982"/>
                        <a:gd name="connsiteY3" fmla="*/ 253218 h 284639"/>
                        <a:gd name="connsiteX4" fmla="*/ 7561 w 302982"/>
                        <a:gd name="connsiteY4" fmla="*/ 267286 h 284639"/>
                        <a:gd name="connsiteX5" fmla="*/ 35696 w 302982"/>
                        <a:gd name="connsiteY5" fmla="*/ 225083 h 284639"/>
                        <a:gd name="connsiteX6" fmla="*/ 91967 w 302982"/>
                        <a:gd name="connsiteY6" fmla="*/ 154744 h 284639"/>
                        <a:gd name="connsiteX7" fmla="*/ 106035 w 302982"/>
                        <a:gd name="connsiteY7" fmla="*/ 98474 h 284639"/>
                        <a:gd name="connsiteX8" fmla="*/ 134170 w 302982"/>
                        <a:gd name="connsiteY8" fmla="*/ 70338 h 284639"/>
                        <a:gd name="connsiteX9" fmla="*/ 134170 w 302982"/>
                        <a:gd name="connsiteY9" fmla="*/ 0 h 2846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02982" h="284639">
                          <a:moveTo>
                            <a:pt x="302982" y="196947"/>
                          </a:moveTo>
                          <a:cubicBezTo>
                            <a:pt x="288914" y="206326"/>
                            <a:pt x="277091" y="220634"/>
                            <a:pt x="260779" y="225083"/>
                          </a:cubicBezTo>
                          <a:cubicBezTo>
                            <a:pt x="224306" y="235030"/>
                            <a:pt x="185712" y="234154"/>
                            <a:pt x="148238" y="239150"/>
                          </a:cubicBezTo>
                          <a:lnTo>
                            <a:pt x="49764" y="253218"/>
                          </a:lnTo>
                          <a:cubicBezTo>
                            <a:pt x="35696" y="257907"/>
                            <a:pt x="14193" y="280549"/>
                            <a:pt x="7561" y="267286"/>
                          </a:cubicBezTo>
                          <a:cubicBezTo>
                            <a:pt x="0" y="252164"/>
                            <a:pt x="25134" y="238285"/>
                            <a:pt x="35696" y="225083"/>
                          </a:cubicBezTo>
                          <a:cubicBezTo>
                            <a:pt x="115877" y="124856"/>
                            <a:pt x="5372" y="284639"/>
                            <a:pt x="91967" y="154744"/>
                          </a:cubicBezTo>
                          <a:cubicBezTo>
                            <a:pt x="96656" y="135987"/>
                            <a:pt x="97389" y="115767"/>
                            <a:pt x="106035" y="98474"/>
                          </a:cubicBezTo>
                          <a:cubicBezTo>
                            <a:pt x="111966" y="86611"/>
                            <a:pt x="130526" y="83091"/>
                            <a:pt x="134170" y="70338"/>
                          </a:cubicBezTo>
                          <a:cubicBezTo>
                            <a:pt x="140611" y="47794"/>
                            <a:pt x="134170" y="23446"/>
                            <a:pt x="134170" y="0"/>
                          </a:cubicBezTo>
                        </a:path>
                      </a:pathLst>
                    </a:custGeom>
                    <a:solidFill>
                      <a:srgbClr val="FF0000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72" name="Freeform 2271"/>
                    <p:cNvSpPr/>
                    <p:nvPr/>
                  </p:nvSpPr>
                  <p:spPr>
                    <a:xfrm>
                      <a:off x="1737077" y="1505243"/>
                      <a:ext cx="3735255" cy="2025748"/>
                    </a:xfrm>
                    <a:custGeom>
                      <a:avLst/>
                      <a:gdLst>
                        <a:gd name="connsiteX0" fmla="*/ 3721188 w 3735255"/>
                        <a:gd name="connsiteY0" fmla="*/ 689317 h 2025748"/>
                        <a:gd name="connsiteX1" fmla="*/ 3735255 w 3735255"/>
                        <a:gd name="connsiteY1" fmla="*/ 647114 h 2025748"/>
                        <a:gd name="connsiteX2" fmla="*/ 3721188 w 3735255"/>
                        <a:gd name="connsiteY2" fmla="*/ 604911 h 2025748"/>
                        <a:gd name="connsiteX3" fmla="*/ 3707120 w 3735255"/>
                        <a:gd name="connsiteY3" fmla="*/ 534572 h 2025748"/>
                        <a:gd name="connsiteX4" fmla="*/ 3678985 w 3735255"/>
                        <a:gd name="connsiteY4" fmla="*/ 450166 h 2025748"/>
                        <a:gd name="connsiteX5" fmla="*/ 3664917 w 3735255"/>
                        <a:gd name="connsiteY5" fmla="*/ 393895 h 2025748"/>
                        <a:gd name="connsiteX6" fmla="*/ 3636781 w 3735255"/>
                        <a:gd name="connsiteY6" fmla="*/ 309489 h 2025748"/>
                        <a:gd name="connsiteX7" fmla="*/ 3608646 w 3735255"/>
                        <a:gd name="connsiteY7" fmla="*/ 182880 h 2025748"/>
                        <a:gd name="connsiteX8" fmla="*/ 3580511 w 3735255"/>
                        <a:gd name="connsiteY8" fmla="*/ 140677 h 2025748"/>
                        <a:gd name="connsiteX9" fmla="*/ 3566443 w 3735255"/>
                        <a:gd name="connsiteY9" fmla="*/ 98474 h 2025748"/>
                        <a:gd name="connsiteX10" fmla="*/ 3510172 w 3735255"/>
                        <a:gd name="connsiteY10" fmla="*/ 28135 h 2025748"/>
                        <a:gd name="connsiteX11" fmla="*/ 3425766 w 3735255"/>
                        <a:gd name="connsiteY11" fmla="*/ 0 h 2025748"/>
                        <a:gd name="connsiteX12" fmla="*/ 3271021 w 3735255"/>
                        <a:gd name="connsiteY12" fmla="*/ 14068 h 2025748"/>
                        <a:gd name="connsiteX13" fmla="*/ 3186615 w 3735255"/>
                        <a:gd name="connsiteY13" fmla="*/ 42203 h 2025748"/>
                        <a:gd name="connsiteX14" fmla="*/ 3144412 w 3735255"/>
                        <a:gd name="connsiteY14" fmla="*/ 56271 h 2025748"/>
                        <a:gd name="connsiteX15" fmla="*/ 3074074 w 3735255"/>
                        <a:gd name="connsiteY15" fmla="*/ 112542 h 2025748"/>
                        <a:gd name="connsiteX16" fmla="*/ 3060006 w 3735255"/>
                        <a:gd name="connsiteY16" fmla="*/ 168812 h 2025748"/>
                        <a:gd name="connsiteX17" fmla="*/ 3031871 w 3735255"/>
                        <a:gd name="connsiteY17" fmla="*/ 196948 h 2025748"/>
                        <a:gd name="connsiteX18" fmla="*/ 3017803 w 3735255"/>
                        <a:gd name="connsiteY18" fmla="*/ 253219 h 2025748"/>
                        <a:gd name="connsiteX19" fmla="*/ 2989668 w 3735255"/>
                        <a:gd name="connsiteY19" fmla="*/ 295422 h 2025748"/>
                        <a:gd name="connsiteX20" fmla="*/ 2975600 w 3735255"/>
                        <a:gd name="connsiteY20" fmla="*/ 337625 h 2025748"/>
                        <a:gd name="connsiteX21" fmla="*/ 2919329 w 3735255"/>
                        <a:gd name="connsiteY21" fmla="*/ 422031 h 2025748"/>
                        <a:gd name="connsiteX22" fmla="*/ 2905261 w 3735255"/>
                        <a:gd name="connsiteY22" fmla="*/ 464234 h 2025748"/>
                        <a:gd name="connsiteX23" fmla="*/ 2848991 w 3735255"/>
                        <a:gd name="connsiteY23" fmla="*/ 562708 h 2025748"/>
                        <a:gd name="connsiteX24" fmla="*/ 2820855 w 3735255"/>
                        <a:gd name="connsiteY24" fmla="*/ 590843 h 2025748"/>
                        <a:gd name="connsiteX25" fmla="*/ 2806788 w 3735255"/>
                        <a:gd name="connsiteY25" fmla="*/ 633046 h 2025748"/>
                        <a:gd name="connsiteX26" fmla="*/ 2694246 w 3735255"/>
                        <a:gd name="connsiteY26" fmla="*/ 633046 h 2025748"/>
                        <a:gd name="connsiteX27" fmla="*/ 2609840 w 3735255"/>
                        <a:gd name="connsiteY27" fmla="*/ 604911 h 2025748"/>
                        <a:gd name="connsiteX28" fmla="*/ 2567637 w 3735255"/>
                        <a:gd name="connsiteY28" fmla="*/ 590843 h 2025748"/>
                        <a:gd name="connsiteX29" fmla="*/ 2469163 w 3735255"/>
                        <a:gd name="connsiteY29" fmla="*/ 562708 h 2025748"/>
                        <a:gd name="connsiteX30" fmla="*/ 1878320 w 3735255"/>
                        <a:gd name="connsiteY30" fmla="*/ 576775 h 2025748"/>
                        <a:gd name="connsiteX31" fmla="*/ 1793914 w 3735255"/>
                        <a:gd name="connsiteY31" fmla="*/ 590843 h 2025748"/>
                        <a:gd name="connsiteX32" fmla="*/ 1751711 w 3735255"/>
                        <a:gd name="connsiteY32" fmla="*/ 618979 h 2025748"/>
                        <a:gd name="connsiteX33" fmla="*/ 1695440 w 3735255"/>
                        <a:gd name="connsiteY33" fmla="*/ 633046 h 2025748"/>
                        <a:gd name="connsiteX34" fmla="*/ 1611034 w 3735255"/>
                        <a:gd name="connsiteY34" fmla="*/ 661182 h 2025748"/>
                        <a:gd name="connsiteX35" fmla="*/ 1540695 w 3735255"/>
                        <a:gd name="connsiteY35" fmla="*/ 675249 h 2025748"/>
                        <a:gd name="connsiteX36" fmla="*/ 1456289 w 3735255"/>
                        <a:gd name="connsiteY36" fmla="*/ 703385 h 2025748"/>
                        <a:gd name="connsiteX37" fmla="*/ 1414086 w 3735255"/>
                        <a:gd name="connsiteY37" fmla="*/ 717452 h 2025748"/>
                        <a:gd name="connsiteX38" fmla="*/ 1343748 w 3735255"/>
                        <a:gd name="connsiteY38" fmla="*/ 759655 h 2025748"/>
                        <a:gd name="connsiteX39" fmla="*/ 1273409 w 3735255"/>
                        <a:gd name="connsiteY39" fmla="*/ 815926 h 2025748"/>
                        <a:gd name="connsiteX40" fmla="*/ 1189003 w 3735255"/>
                        <a:gd name="connsiteY40" fmla="*/ 872197 h 2025748"/>
                        <a:gd name="connsiteX41" fmla="*/ 1146800 w 3735255"/>
                        <a:gd name="connsiteY41" fmla="*/ 900332 h 2025748"/>
                        <a:gd name="connsiteX42" fmla="*/ 1118665 w 3735255"/>
                        <a:gd name="connsiteY42" fmla="*/ 942535 h 2025748"/>
                        <a:gd name="connsiteX43" fmla="*/ 1090529 w 3735255"/>
                        <a:gd name="connsiteY43" fmla="*/ 970671 h 2025748"/>
                        <a:gd name="connsiteX44" fmla="*/ 1034258 w 3735255"/>
                        <a:gd name="connsiteY44" fmla="*/ 1055077 h 2025748"/>
                        <a:gd name="connsiteX45" fmla="*/ 992055 w 3735255"/>
                        <a:gd name="connsiteY45" fmla="*/ 1097280 h 2025748"/>
                        <a:gd name="connsiteX46" fmla="*/ 963920 w 3735255"/>
                        <a:gd name="connsiteY46" fmla="*/ 1139483 h 2025748"/>
                        <a:gd name="connsiteX47" fmla="*/ 907649 w 3735255"/>
                        <a:gd name="connsiteY47" fmla="*/ 1195754 h 2025748"/>
                        <a:gd name="connsiteX48" fmla="*/ 823243 w 3735255"/>
                        <a:gd name="connsiteY48" fmla="*/ 1294228 h 2025748"/>
                        <a:gd name="connsiteX49" fmla="*/ 781040 w 3735255"/>
                        <a:gd name="connsiteY49" fmla="*/ 1336431 h 2025748"/>
                        <a:gd name="connsiteX50" fmla="*/ 682566 w 3735255"/>
                        <a:gd name="connsiteY50" fmla="*/ 1378634 h 2025748"/>
                        <a:gd name="connsiteX51" fmla="*/ 598160 w 3735255"/>
                        <a:gd name="connsiteY51" fmla="*/ 1448972 h 2025748"/>
                        <a:gd name="connsiteX52" fmla="*/ 499686 w 3735255"/>
                        <a:gd name="connsiteY52" fmla="*/ 1505243 h 2025748"/>
                        <a:gd name="connsiteX53" fmla="*/ 415280 w 3735255"/>
                        <a:gd name="connsiteY53" fmla="*/ 1547446 h 2025748"/>
                        <a:gd name="connsiteX54" fmla="*/ 330874 w 3735255"/>
                        <a:gd name="connsiteY54" fmla="*/ 1575582 h 2025748"/>
                        <a:gd name="connsiteX55" fmla="*/ 260535 w 3735255"/>
                        <a:gd name="connsiteY55" fmla="*/ 1589649 h 2025748"/>
                        <a:gd name="connsiteX56" fmla="*/ 204265 w 3735255"/>
                        <a:gd name="connsiteY56" fmla="*/ 1603717 h 2025748"/>
                        <a:gd name="connsiteX57" fmla="*/ 7317 w 3735255"/>
                        <a:gd name="connsiteY57" fmla="*/ 1645920 h 2025748"/>
                        <a:gd name="connsiteX58" fmla="*/ 91723 w 3735255"/>
                        <a:gd name="connsiteY58" fmla="*/ 1659988 h 2025748"/>
                        <a:gd name="connsiteX59" fmla="*/ 218332 w 3735255"/>
                        <a:gd name="connsiteY59" fmla="*/ 1674055 h 2025748"/>
                        <a:gd name="connsiteX60" fmla="*/ 302738 w 3735255"/>
                        <a:gd name="connsiteY60" fmla="*/ 1702191 h 2025748"/>
                        <a:gd name="connsiteX61" fmla="*/ 471551 w 3735255"/>
                        <a:gd name="connsiteY61" fmla="*/ 1716259 h 2025748"/>
                        <a:gd name="connsiteX62" fmla="*/ 612228 w 3735255"/>
                        <a:gd name="connsiteY62" fmla="*/ 1744394 h 2025748"/>
                        <a:gd name="connsiteX63" fmla="*/ 766972 w 3735255"/>
                        <a:gd name="connsiteY63" fmla="*/ 1786597 h 2025748"/>
                        <a:gd name="connsiteX64" fmla="*/ 809175 w 3735255"/>
                        <a:gd name="connsiteY64" fmla="*/ 1800665 h 2025748"/>
                        <a:gd name="connsiteX65" fmla="*/ 865446 w 3735255"/>
                        <a:gd name="connsiteY65" fmla="*/ 1814732 h 2025748"/>
                        <a:gd name="connsiteX66" fmla="*/ 921717 w 3735255"/>
                        <a:gd name="connsiteY66" fmla="*/ 1842868 h 2025748"/>
                        <a:gd name="connsiteX67" fmla="*/ 1034258 w 3735255"/>
                        <a:gd name="connsiteY67" fmla="*/ 1871003 h 2025748"/>
                        <a:gd name="connsiteX68" fmla="*/ 1076461 w 3735255"/>
                        <a:gd name="connsiteY68" fmla="*/ 1885071 h 2025748"/>
                        <a:gd name="connsiteX69" fmla="*/ 1160868 w 3735255"/>
                        <a:gd name="connsiteY69" fmla="*/ 1899139 h 2025748"/>
                        <a:gd name="connsiteX70" fmla="*/ 1217138 w 3735255"/>
                        <a:gd name="connsiteY70" fmla="*/ 1913206 h 2025748"/>
                        <a:gd name="connsiteX71" fmla="*/ 1287477 w 3735255"/>
                        <a:gd name="connsiteY71" fmla="*/ 1927274 h 2025748"/>
                        <a:gd name="connsiteX72" fmla="*/ 1329680 w 3735255"/>
                        <a:gd name="connsiteY72" fmla="*/ 1941342 h 2025748"/>
                        <a:gd name="connsiteX73" fmla="*/ 1611034 w 3735255"/>
                        <a:gd name="connsiteY73" fmla="*/ 1969477 h 2025748"/>
                        <a:gd name="connsiteX74" fmla="*/ 1962726 w 3735255"/>
                        <a:gd name="connsiteY74" fmla="*/ 1997612 h 2025748"/>
                        <a:gd name="connsiteX75" fmla="*/ 2047132 w 3735255"/>
                        <a:gd name="connsiteY75" fmla="*/ 2011680 h 2025748"/>
                        <a:gd name="connsiteX76" fmla="*/ 2159674 w 3735255"/>
                        <a:gd name="connsiteY76" fmla="*/ 2025748 h 2025748"/>
                        <a:gd name="connsiteX77" fmla="*/ 2342554 w 3735255"/>
                        <a:gd name="connsiteY77" fmla="*/ 2011680 h 2025748"/>
                        <a:gd name="connsiteX78" fmla="*/ 2384757 w 3735255"/>
                        <a:gd name="connsiteY78" fmla="*/ 1997612 h 2025748"/>
                        <a:gd name="connsiteX79" fmla="*/ 2441028 w 3735255"/>
                        <a:gd name="connsiteY79" fmla="*/ 1983545 h 2025748"/>
                        <a:gd name="connsiteX80" fmla="*/ 2511366 w 3735255"/>
                        <a:gd name="connsiteY80" fmla="*/ 1969477 h 2025748"/>
                        <a:gd name="connsiteX81" fmla="*/ 2652043 w 3735255"/>
                        <a:gd name="connsiteY81" fmla="*/ 1927274 h 2025748"/>
                        <a:gd name="connsiteX82" fmla="*/ 2736449 w 3735255"/>
                        <a:gd name="connsiteY82" fmla="*/ 1913206 h 2025748"/>
                        <a:gd name="connsiteX83" fmla="*/ 2778652 w 3735255"/>
                        <a:gd name="connsiteY83" fmla="*/ 1885071 h 2025748"/>
                        <a:gd name="connsiteX84" fmla="*/ 2806788 w 3735255"/>
                        <a:gd name="connsiteY84" fmla="*/ 1856935 h 2025748"/>
                        <a:gd name="connsiteX85" fmla="*/ 2891194 w 3735255"/>
                        <a:gd name="connsiteY85" fmla="*/ 1828800 h 2025748"/>
                        <a:gd name="connsiteX86" fmla="*/ 2975600 w 3735255"/>
                        <a:gd name="connsiteY86" fmla="*/ 1786597 h 2025748"/>
                        <a:gd name="connsiteX87" fmla="*/ 3045938 w 3735255"/>
                        <a:gd name="connsiteY87" fmla="*/ 1730326 h 2025748"/>
                        <a:gd name="connsiteX88" fmla="*/ 3102209 w 3735255"/>
                        <a:gd name="connsiteY88" fmla="*/ 1702191 h 2025748"/>
                        <a:gd name="connsiteX89" fmla="*/ 3116277 w 3735255"/>
                        <a:gd name="connsiteY89" fmla="*/ 1659988 h 2025748"/>
                        <a:gd name="connsiteX90" fmla="*/ 3144412 w 3735255"/>
                        <a:gd name="connsiteY90" fmla="*/ 1631852 h 2025748"/>
                        <a:gd name="connsiteX91" fmla="*/ 3172548 w 3735255"/>
                        <a:gd name="connsiteY91" fmla="*/ 1420837 h 2025748"/>
                        <a:gd name="connsiteX92" fmla="*/ 3186615 w 3735255"/>
                        <a:gd name="connsiteY92" fmla="*/ 1378634 h 2025748"/>
                        <a:gd name="connsiteX93" fmla="*/ 3200683 w 3735255"/>
                        <a:gd name="connsiteY93" fmla="*/ 1322363 h 2025748"/>
                        <a:gd name="connsiteX94" fmla="*/ 3256954 w 3735255"/>
                        <a:gd name="connsiteY94" fmla="*/ 1237957 h 2025748"/>
                        <a:gd name="connsiteX95" fmla="*/ 3327292 w 3735255"/>
                        <a:gd name="connsiteY95" fmla="*/ 1167619 h 2025748"/>
                        <a:gd name="connsiteX96" fmla="*/ 3467969 w 3735255"/>
                        <a:gd name="connsiteY96" fmla="*/ 1153551 h 20257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</a:cxnLst>
                      <a:rect l="l" t="t" r="r" b="b"/>
                      <a:pathLst>
                        <a:path w="3735255" h="2025748">
                          <a:moveTo>
                            <a:pt x="3721188" y="689317"/>
                          </a:moveTo>
                          <a:cubicBezTo>
                            <a:pt x="3725877" y="675249"/>
                            <a:pt x="3735255" y="661943"/>
                            <a:pt x="3735255" y="647114"/>
                          </a:cubicBezTo>
                          <a:cubicBezTo>
                            <a:pt x="3735255" y="632285"/>
                            <a:pt x="3724784" y="619297"/>
                            <a:pt x="3721188" y="604911"/>
                          </a:cubicBezTo>
                          <a:cubicBezTo>
                            <a:pt x="3715389" y="581714"/>
                            <a:pt x="3713411" y="557640"/>
                            <a:pt x="3707120" y="534572"/>
                          </a:cubicBezTo>
                          <a:cubicBezTo>
                            <a:pt x="3699317" y="505960"/>
                            <a:pt x="3686178" y="478938"/>
                            <a:pt x="3678985" y="450166"/>
                          </a:cubicBezTo>
                          <a:cubicBezTo>
                            <a:pt x="3674296" y="431409"/>
                            <a:pt x="3670473" y="412414"/>
                            <a:pt x="3664917" y="393895"/>
                          </a:cubicBezTo>
                          <a:cubicBezTo>
                            <a:pt x="3656395" y="365488"/>
                            <a:pt x="3642597" y="338570"/>
                            <a:pt x="3636781" y="309489"/>
                          </a:cubicBezTo>
                          <a:cubicBezTo>
                            <a:pt x="3634276" y="296965"/>
                            <a:pt x="3616098" y="200267"/>
                            <a:pt x="3608646" y="182880"/>
                          </a:cubicBezTo>
                          <a:cubicBezTo>
                            <a:pt x="3601986" y="167340"/>
                            <a:pt x="3588072" y="155799"/>
                            <a:pt x="3580511" y="140677"/>
                          </a:cubicBezTo>
                          <a:cubicBezTo>
                            <a:pt x="3573879" y="127414"/>
                            <a:pt x="3573075" y="111737"/>
                            <a:pt x="3566443" y="98474"/>
                          </a:cubicBezTo>
                          <a:cubicBezTo>
                            <a:pt x="3559816" y="85220"/>
                            <a:pt x="3527619" y="36858"/>
                            <a:pt x="3510172" y="28135"/>
                          </a:cubicBezTo>
                          <a:cubicBezTo>
                            <a:pt x="3483646" y="14872"/>
                            <a:pt x="3425766" y="0"/>
                            <a:pt x="3425766" y="0"/>
                          </a:cubicBezTo>
                          <a:cubicBezTo>
                            <a:pt x="3374184" y="4689"/>
                            <a:pt x="3322027" y="5067"/>
                            <a:pt x="3271021" y="14068"/>
                          </a:cubicBezTo>
                          <a:cubicBezTo>
                            <a:pt x="3241815" y="19222"/>
                            <a:pt x="3214750" y="32825"/>
                            <a:pt x="3186615" y="42203"/>
                          </a:cubicBezTo>
                          <a:cubicBezTo>
                            <a:pt x="3172547" y="46892"/>
                            <a:pt x="3156750" y="48046"/>
                            <a:pt x="3144412" y="56271"/>
                          </a:cubicBezTo>
                          <a:cubicBezTo>
                            <a:pt x="3091173" y="91763"/>
                            <a:pt x="3114164" y="72451"/>
                            <a:pt x="3074074" y="112542"/>
                          </a:cubicBezTo>
                          <a:cubicBezTo>
                            <a:pt x="3069385" y="131299"/>
                            <a:pt x="3068652" y="151519"/>
                            <a:pt x="3060006" y="168812"/>
                          </a:cubicBezTo>
                          <a:cubicBezTo>
                            <a:pt x="3054075" y="180675"/>
                            <a:pt x="3037802" y="185085"/>
                            <a:pt x="3031871" y="196948"/>
                          </a:cubicBezTo>
                          <a:cubicBezTo>
                            <a:pt x="3023225" y="214241"/>
                            <a:pt x="3025419" y="235448"/>
                            <a:pt x="3017803" y="253219"/>
                          </a:cubicBezTo>
                          <a:cubicBezTo>
                            <a:pt x="3011143" y="268759"/>
                            <a:pt x="2997229" y="280300"/>
                            <a:pt x="2989668" y="295422"/>
                          </a:cubicBezTo>
                          <a:cubicBezTo>
                            <a:pt x="2983036" y="308685"/>
                            <a:pt x="2982801" y="324662"/>
                            <a:pt x="2975600" y="337625"/>
                          </a:cubicBezTo>
                          <a:cubicBezTo>
                            <a:pt x="2959178" y="367184"/>
                            <a:pt x="2930022" y="389952"/>
                            <a:pt x="2919329" y="422031"/>
                          </a:cubicBezTo>
                          <a:cubicBezTo>
                            <a:pt x="2914640" y="436099"/>
                            <a:pt x="2911102" y="450604"/>
                            <a:pt x="2905261" y="464234"/>
                          </a:cubicBezTo>
                          <a:cubicBezTo>
                            <a:pt x="2891931" y="495337"/>
                            <a:pt x="2870726" y="535539"/>
                            <a:pt x="2848991" y="562708"/>
                          </a:cubicBezTo>
                          <a:cubicBezTo>
                            <a:pt x="2840705" y="573065"/>
                            <a:pt x="2830234" y="581465"/>
                            <a:pt x="2820855" y="590843"/>
                          </a:cubicBezTo>
                          <a:cubicBezTo>
                            <a:pt x="2816166" y="604911"/>
                            <a:pt x="2818367" y="623783"/>
                            <a:pt x="2806788" y="633046"/>
                          </a:cubicBezTo>
                          <a:cubicBezTo>
                            <a:pt x="2772684" y="660329"/>
                            <a:pt x="2728350" y="643277"/>
                            <a:pt x="2694246" y="633046"/>
                          </a:cubicBezTo>
                          <a:cubicBezTo>
                            <a:pt x="2665840" y="624524"/>
                            <a:pt x="2637975" y="614289"/>
                            <a:pt x="2609840" y="604911"/>
                          </a:cubicBezTo>
                          <a:cubicBezTo>
                            <a:pt x="2595772" y="600222"/>
                            <a:pt x="2582023" y="594440"/>
                            <a:pt x="2567637" y="590843"/>
                          </a:cubicBezTo>
                          <a:cubicBezTo>
                            <a:pt x="2496980" y="573178"/>
                            <a:pt x="2529708" y="582889"/>
                            <a:pt x="2469163" y="562708"/>
                          </a:cubicBezTo>
                          <a:lnTo>
                            <a:pt x="1878320" y="576775"/>
                          </a:lnTo>
                          <a:cubicBezTo>
                            <a:pt x="1849821" y="577962"/>
                            <a:pt x="1820974" y="581823"/>
                            <a:pt x="1793914" y="590843"/>
                          </a:cubicBezTo>
                          <a:cubicBezTo>
                            <a:pt x="1777874" y="596190"/>
                            <a:pt x="1767251" y="612319"/>
                            <a:pt x="1751711" y="618979"/>
                          </a:cubicBezTo>
                          <a:cubicBezTo>
                            <a:pt x="1733940" y="626595"/>
                            <a:pt x="1713959" y="627490"/>
                            <a:pt x="1695440" y="633046"/>
                          </a:cubicBezTo>
                          <a:cubicBezTo>
                            <a:pt x="1667033" y="641568"/>
                            <a:pt x="1640115" y="655366"/>
                            <a:pt x="1611034" y="661182"/>
                          </a:cubicBezTo>
                          <a:cubicBezTo>
                            <a:pt x="1587588" y="665871"/>
                            <a:pt x="1563763" y="668958"/>
                            <a:pt x="1540695" y="675249"/>
                          </a:cubicBezTo>
                          <a:cubicBezTo>
                            <a:pt x="1512083" y="683052"/>
                            <a:pt x="1484424" y="694007"/>
                            <a:pt x="1456289" y="703385"/>
                          </a:cubicBezTo>
                          <a:lnTo>
                            <a:pt x="1414086" y="717452"/>
                          </a:lnTo>
                          <a:cubicBezTo>
                            <a:pt x="1359131" y="772409"/>
                            <a:pt x="1416796" y="723131"/>
                            <a:pt x="1343748" y="759655"/>
                          </a:cubicBezTo>
                          <a:cubicBezTo>
                            <a:pt x="1274904" y="794077"/>
                            <a:pt x="1325742" y="776676"/>
                            <a:pt x="1273409" y="815926"/>
                          </a:cubicBezTo>
                          <a:cubicBezTo>
                            <a:pt x="1246357" y="836215"/>
                            <a:pt x="1217138" y="853440"/>
                            <a:pt x="1189003" y="872197"/>
                          </a:cubicBezTo>
                          <a:lnTo>
                            <a:pt x="1146800" y="900332"/>
                          </a:lnTo>
                          <a:cubicBezTo>
                            <a:pt x="1137422" y="914400"/>
                            <a:pt x="1129227" y="929333"/>
                            <a:pt x="1118665" y="942535"/>
                          </a:cubicBezTo>
                          <a:cubicBezTo>
                            <a:pt x="1110379" y="952892"/>
                            <a:pt x="1098487" y="960060"/>
                            <a:pt x="1090529" y="970671"/>
                          </a:cubicBezTo>
                          <a:cubicBezTo>
                            <a:pt x="1070240" y="997723"/>
                            <a:pt x="1058168" y="1031167"/>
                            <a:pt x="1034258" y="1055077"/>
                          </a:cubicBezTo>
                          <a:cubicBezTo>
                            <a:pt x="1020190" y="1069145"/>
                            <a:pt x="1004791" y="1081996"/>
                            <a:pt x="992055" y="1097280"/>
                          </a:cubicBezTo>
                          <a:cubicBezTo>
                            <a:pt x="981231" y="1110268"/>
                            <a:pt x="974923" y="1126646"/>
                            <a:pt x="963920" y="1139483"/>
                          </a:cubicBezTo>
                          <a:cubicBezTo>
                            <a:pt x="946657" y="1159623"/>
                            <a:pt x="922363" y="1173683"/>
                            <a:pt x="907649" y="1195754"/>
                          </a:cubicBezTo>
                          <a:cubicBezTo>
                            <a:pt x="864800" y="1260028"/>
                            <a:pt x="891469" y="1226002"/>
                            <a:pt x="823243" y="1294228"/>
                          </a:cubicBezTo>
                          <a:cubicBezTo>
                            <a:pt x="809175" y="1308296"/>
                            <a:pt x="798834" y="1327534"/>
                            <a:pt x="781040" y="1336431"/>
                          </a:cubicBezTo>
                          <a:cubicBezTo>
                            <a:pt x="711506" y="1371197"/>
                            <a:pt x="744664" y="1357934"/>
                            <a:pt x="682566" y="1378634"/>
                          </a:cubicBezTo>
                          <a:cubicBezTo>
                            <a:pt x="580516" y="1514701"/>
                            <a:pt x="694829" y="1384527"/>
                            <a:pt x="598160" y="1448972"/>
                          </a:cubicBezTo>
                          <a:cubicBezTo>
                            <a:pt x="497584" y="1516022"/>
                            <a:pt x="618700" y="1475489"/>
                            <a:pt x="499686" y="1505243"/>
                          </a:cubicBezTo>
                          <a:cubicBezTo>
                            <a:pt x="454491" y="1550439"/>
                            <a:pt x="489358" y="1525223"/>
                            <a:pt x="415280" y="1547446"/>
                          </a:cubicBezTo>
                          <a:cubicBezTo>
                            <a:pt x="386873" y="1555968"/>
                            <a:pt x="359955" y="1569766"/>
                            <a:pt x="330874" y="1575582"/>
                          </a:cubicBezTo>
                          <a:cubicBezTo>
                            <a:pt x="307428" y="1580271"/>
                            <a:pt x="283876" y="1584462"/>
                            <a:pt x="260535" y="1589649"/>
                          </a:cubicBezTo>
                          <a:cubicBezTo>
                            <a:pt x="241661" y="1593843"/>
                            <a:pt x="223224" y="1599925"/>
                            <a:pt x="204265" y="1603717"/>
                          </a:cubicBezTo>
                          <a:cubicBezTo>
                            <a:pt x="0" y="1644571"/>
                            <a:pt x="258308" y="1583173"/>
                            <a:pt x="7317" y="1645920"/>
                          </a:cubicBezTo>
                          <a:cubicBezTo>
                            <a:pt x="35452" y="1650609"/>
                            <a:pt x="63450" y="1656218"/>
                            <a:pt x="91723" y="1659988"/>
                          </a:cubicBezTo>
                          <a:cubicBezTo>
                            <a:pt x="133813" y="1665600"/>
                            <a:pt x="176694" y="1665727"/>
                            <a:pt x="218332" y="1674055"/>
                          </a:cubicBezTo>
                          <a:cubicBezTo>
                            <a:pt x="247413" y="1679871"/>
                            <a:pt x="273484" y="1697315"/>
                            <a:pt x="302738" y="1702191"/>
                          </a:cubicBezTo>
                          <a:cubicBezTo>
                            <a:pt x="358436" y="1711474"/>
                            <a:pt x="415280" y="1711570"/>
                            <a:pt x="471551" y="1716259"/>
                          </a:cubicBezTo>
                          <a:cubicBezTo>
                            <a:pt x="518443" y="1725637"/>
                            <a:pt x="566861" y="1729272"/>
                            <a:pt x="612228" y="1744394"/>
                          </a:cubicBezTo>
                          <a:cubicBezTo>
                            <a:pt x="793317" y="1804756"/>
                            <a:pt x="607892" y="1746826"/>
                            <a:pt x="766972" y="1786597"/>
                          </a:cubicBezTo>
                          <a:cubicBezTo>
                            <a:pt x="781358" y="1790194"/>
                            <a:pt x="794917" y="1796591"/>
                            <a:pt x="809175" y="1800665"/>
                          </a:cubicBezTo>
                          <a:cubicBezTo>
                            <a:pt x="827765" y="1805976"/>
                            <a:pt x="846689" y="1810043"/>
                            <a:pt x="865446" y="1814732"/>
                          </a:cubicBezTo>
                          <a:cubicBezTo>
                            <a:pt x="884203" y="1824111"/>
                            <a:pt x="902442" y="1834607"/>
                            <a:pt x="921717" y="1842868"/>
                          </a:cubicBezTo>
                          <a:cubicBezTo>
                            <a:pt x="966731" y="1862159"/>
                            <a:pt x="981424" y="1857794"/>
                            <a:pt x="1034258" y="1871003"/>
                          </a:cubicBezTo>
                          <a:cubicBezTo>
                            <a:pt x="1048644" y="1874600"/>
                            <a:pt x="1061985" y="1881854"/>
                            <a:pt x="1076461" y="1885071"/>
                          </a:cubicBezTo>
                          <a:cubicBezTo>
                            <a:pt x="1104306" y="1891259"/>
                            <a:pt x="1132898" y="1893545"/>
                            <a:pt x="1160868" y="1899139"/>
                          </a:cubicBezTo>
                          <a:cubicBezTo>
                            <a:pt x="1179826" y="1902931"/>
                            <a:pt x="1198264" y="1909012"/>
                            <a:pt x="1217138" y="1913206"/>
                          </a:cubicBezTo>
                          <a:cubicBezTo>
                            <a:pt x="1240479" y="1918393"/>
                            <a:pt x="1264280" y="1921475"/>
                            <a:pt x="1287477" y="1927274"/>
                          </a:cubicBezTo>
                          <a:cubicBezTo>
                            <a:pt x="1301863" y="1930871"/>
                            <a:pt x="1315139" y="1938434"/>
                            <a:pt x="1329680" y="1941342"/>
                          </a:cubicBezTo>
                          <a:cubicBezTo>
                            <a:pt x="1414850" y="1958376"/>
                            <a:pt x="1531229" y="1963338"/>
                            <a:pt x="1611034" y="1969477"/>
                          </a:cubicBezTo>
                          <a:cubicBezTo>
                            <a:pt x="1755825" y="2017742"/>
                            <a:pt x="1606261" y="1972151"/>
                            <a:pt x="1962726" y="1997612"/>
                          </a:cubicBezTo>
                          <a:cubicBezTo>
                            <a:pt x="1991177" y="1999644"/>
                            <a:pt x="2018895" y="2007646"/>
                            <a:pt x="2047132" y="2011680"/>
                          </a:cubicBezTo>
                          <a:cubicBezTo>
                            <a:pt x="2084558" y="2017027"/>
                            <a:pt x="2122160" y="2021059"/>
                            <a:pt x="2159674" y="2025748"/>
                          </a:cubicBezTo>
                          <a:cubicBezTo>
                            <a:pt x="2220634" y="2021059"/>
                            <a:pt x="2281886" y="2019264"/>
                            <a:pt x="2342554" y="2011680"/>
                          </a:cubicBezTo>
                          <a:cubicBezTo>
                            <a:pt x="2357268" y="2009841"/>
                            <a:pt x="2370499" y="2001686"/>
                            <a:pt x="2384757" y="1997612"/>
                          </a:cubicBezTo>
                          <a:cubicBezTo>
                            <a:pt x="2403347" y="1992301"/>
                            <a:pt x="2422154" y="1987739"/>
                            <a:pt x="2441028" y="1983545"/>
                          </a:cubicBezTo>
                          <a:cubicBezTo>
                            <a:pt x="2464369" y="1978358"/>
                            <a:pt x="2488298" y="1975768"/>
                            <a:pt x="2511366" y="1969477"/>
                          </a:cubicBezTo>
                          <a:cubicBezTo>
                            <a:pt x="2610047" y="1942564"/>
                            <a:pt x="2569652" y="1943753"/>
                            <a:pt x="2652043" y="1927274"/>
                          </a:cubicBezTo>
                          <a:cubicBezTo>
                            <a:pt x="2680013" y="1921680"/>
                            <a:pt x="2708314" y="1917895"/>
                            <a:pt x="2736449" y="1913206"/>
                          </a:cubicBezTo>
                          <a:cubicBezTo>
                            <a:pt x="2750517" y="1903828"/>
                            <a:pt x="2765450" y="1895633"/>
                            <a:pt x="2778652" y="1885071"/>
                          </a:cubicBezTo>
                          <a:cubicBezTo>
                            <a:pt x="2789009" y="1876785"/>
                            <a:pt x="2794925" y="1862867"/>
                            <a:pt x="2806788" y="1856935"/>
                          </a:cubicBezTo>
                          <a:cubicBezTo>
                            <a:pt x="2833314" y="1843672"/>
                            <a:pt x="2866518" y="1845251"/>
                            <a:pt x="2891194" y="1828800"/>
                          </a:cubicBezTo>
                          <a:cubicBezTo>
                            <a:pt x="3012142" y="1748169"/>
                            <a:pt x="2859115" y="1844840"/>
                            <a:pt x="2975600" y="1786597"/>
                          </a:cubicBezTo>
                          <a:cubicBezTo>
                            <a:pt x="3077820" y="1735487"/>
                            <a:pt x="2967424" y="1782669"/>
                            <a:pt x="3045938" y="1730326"/>
                          </a:cubicBezTo>
                          <a:cubicBezTo>
                            <a:pt x="3063387" y="1718693"/>
                            <a:pt x="3083452" y="1711569"/>
                            <a:pt x="3102209" y="1702191"/>
                          </a:cubicBezTo>
                          <a:cubicBezTo>
                            <a:pt x="3106898" y="1688123"/>
                            <a:pt x="3108648" y="1672704"/>
                            <a:pt x="3116277" y="1659988"/>
                          </a:cubicBezTo>
                          <a:cubicBezTo>
                            <a:pt x="3123101" y="1648615"/>
                            <a:pt x="3140218" y="1644435"/>
                            <a:pt x="3144412" y="1631852"/>
                          </a:cubicBezTo>
                          <a:cubicBezTo>
                            <a:pt x="3148709" y="1618960"/>
                            <a:pt x="3171604" y="1426029"/>
                            <a:pt x="3172548" y="1420837"/>
                          </a:cubicBezTo>
                          <a:cubicBezTo>
                            <a:pt x="3175201" y="1406248"/>
                            <a:pt x="3182541" y="1392892"/>
                            <a:pt x="3186615" y="1378634"/>
                          </a:cubicBezTo>
                          <a:cubicBezTo>
                            <a:pt x="3191926" y="1360044"/>
                            <a:pt x="3192036" y="1339656"/>
                            <a:pt x="3200683" y="1322363"/>
                          </a:cubicBezTo>
                          <a:cubicBezTo>
                            <a:pt x="3215805" y="1292118"/>
                            <a:pt x="3238197" y="1266092"/>
                            <a:pt x="3256954" y="1237957"/>
                          </a:cubicBezTo>
                          <a:cubicBezTo>
                            <a:pt x="3285090" y="1195753"/>
                            <a:pt x="3280399" y="1191066"/>
                            <a:pt x="3327292" y="1167619"/>
                          </a:cubicBezTo>
                          <a:cubicBezTo>
                            <a:pt x="3376189" y="1143171"/>
                            <a:pt x="3408781" y="1153551"/>
                            <a:pt x="3467969" y="1153551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73" name="Freeform 2272"/>
                    <p:cNvSpPr/>
                    <p:nvPr/>
                  </p:nvSpPr>
                  <p:spPr>
                    <a:xfrm>
                      <a:off x="184489" y="2827606"/>
                      <a:ext cx="2854133" cy="1223889"/>
                    </a:xfrm>
                    <a:custGeom>
                      <a:avLst/>
                      <a:gdLst>
                        <a:gd name="connsiteX0" fmla="*/ 2221086 w 2854133"/>
                        <a:gd name="connsiteY0" fmla="*/ 56271 h 1223889"/>
                        <a:gd name="connsiteX1" fmla="*/ 2178883 w 2854133"/>
                        <a:gd name="connsiteY1" fmla="*/ 42203 h 1223889"/>
                        <a:gd name="connsiteX2" fmla="*/ 2066342 w 2854133"/>
                        <a:gd name="connsiteY2" fmla="*/ 14068 h 1223889"/>
                        <a:gd name="connsiteX3" fmla="*/ 2024139 w 2854133"/>
                        <a:gd name="connsiteY3" fmla="*/ 0 h 1223889"/>
                        <a:gd name="connsiteX4" fmla="*/ 1799056 w 2854133"/>
                        <a:gd name="connsiteY4" fmla="*/ 14068 h 1223889"/>
                        <a:gd name="connsiteX5" fmla="*/ 1686514 w 2854133"/>
                        <a:gd name="connsiteY5" fmla="*/ 42203 h 1223889"/>
                        <a:gd name="connsiteX6" fmla="*/ 1602108 w 2854133"/>
                        <a:gd name="connsiteY6" fmla="*/ 56271 h 1223889"/>
                        <a:gd name="connsiteX7" fmla="*/ 1517702 w 2854133"/>
                        <a:gd name="connsiteY7" fmla="*/ 84406 h 1223889"/>
                        <a:gd name="connsiteX8" fmla="*/ 1475499 w 2854133"/>
                        <a:gd name="connsiteY8" fmla="*/ 98474 h 1223889"/>
                        <a:gd name="connsiteX9" fmla="*/ 1433296 w 2854133"/>
                        <a:gd name="connsiteY9" fmla="*/ 126609 h 1223889"/>
                        <a:gd name="connsiteX10" fmla="*/ 1348889 w 2854133"/>
                        <a:gd name="connsiteY10" fmla="*/ 140677 h 1223889"/>
                        <a:gd name="connsiteX11" fmla="*/ 1264483 w 2854133"/>
                        <a:gd name="connsiteY11" fmla="*/ 168812 h 1223889"/>
                        <a:gd name="connsiteX12" fmla="*/ 1222280 w 2854133"/>
                        <a:gd name="connsiteY12" fmla="*/ 182880 h 1223889"/>
                        <a:gd name="connsiteX13" fmla="*/ 1151942 w 2854133"/>
                        <a:gd name="connsiteY13" fmla="*/ 196948 h 1223889"/>
                        <a:gd name="connsiteX14" fmla="*/ 1025333 w 2854133"/>
                        <a:gd name="connsiteY14" fmla="*/ 239151 h 1223889"/>
                        <a:gd name="connsiteX15" fmla="*/ 983129 w 2854133"/>
                        <a:gd name="connsiteY15" fmla="*/ 253219 h 1223889"/>
                        <a:gd name="connsiteX16" fmla="*/ 870588 w 2854133"/>
                        <a:gd name="connsiteY16" fmla="*/ 281354 h 1223889"/>
                        <a:gd name="connsiteX17" fmla="*/ 814317 w 2854133"/>
                        <a:gd name="connsiteY17" fmla="*/ 295422 h 1223889"/>
                        <a:gd name="connsiteX18" fmla="*/ 729911 w 2854133"/>
                        <a:gd name="connsiteY18" fmla="*/ 323557 h 1223889"/>
                        <a:gd name="connsiteX19" fmla="*/ 687708 w 2854133"/>
                        <a:gd name="connsiteY19" fmla="*/ 351692 h 1223889"/>
                        <a:gd name="connsiteX20" fmla="*/ 547031 w 2854133"/>
                        <a:gd name="connsiteY20" fmla="*/ 393896 h 1223889"/>
                        <a:gd name="connsiteX21" fmla="*/ 448557 w 2854133"/>
                        <a:gd name="connsiteY21" fmla="*/ 422031 h 1223889"/>
                        <a:gd name="connsiteX22" fmla="*/ 251609 w 2854133"/>
                        <a:gd name="connsiteY22" fmla="*/ 436099 h 1223889"/>
                        <a:gd name="connsiteX23" fmla="*/ 195339 w 2854133"/>
                        <a:gd name="connsiteY23" fmla="*/ 450166 h 1223889"/>
                        <a:gd name="connsiteX24" fmla="*/ 125000 w 2854133"/>
                        <a:gd name="connsiteY24" fmla="*/ 464234 h 1223889"/>
                        <a:gd name="connsiteX25" fmla="*/ 82797 w 2854133"/>
                        <a:gd name="connsiteY25" fmla="*/ 478302 h 1223889"/>
                        <a:gd name="connsiteX26" fmla="*/ 54662 w 2854133"/>
                        <a:gd name="connsiteY26" fmla="*/ 703385 h 1223889"/>
                        <a:gd name="connsiteX27" fmla="*/ 96865 w 2854133"/>
                        <a:gd name="connsiteY27" fmla="*/ 689317 h 1223889"/>
                        <a:gd name="connsiteX28" fmla="*/ 125000 w 2854133"/>
                        <a:gd name="connsiteY28" fmla="*/ 759656 h 1223889"/>
                        <a:gd name="connsiteX29" fmla="*/ 40594 w 2854133"/>
                        <a:gd name="connsiteY29" fmla="*/ 829994 h 1223889"/>
                        <a:gd name="connsiteX30" fmla="*/ 96865 w 2854133"/>
                        <a:gd name="connsiteY30" fmla="*/ 858129 h 1223889"/>
                        <a:gd name="connsiteX31" fmla="*/ 139068 w 2854133"/>
                        <a:gd name="connsiteY31" fmla="*/ 872197 h 1223889"/>
                        <a:gd name="connsiteX32" fmla="*/ 82797 w 2854133"/>
                        <a:gd name="connsiteY32" fmla="*/ 984739 h 1223889"/>
                        <a:gd name="connsiteX33" fmla="*/ 68729 w 2854133"/>
                        <a:gd name="connsiteY33" fmla="*/ 1041009 h 1223889"/>
                        <a:gd name="connsiteX34" fmla="*/ 54662 w 2854133"/>
                        <a:gd name="connsiteY34" fmla="*/ 1083212 h 1223889"/>
                        <a:gd name="connsiteX35" fmla="*/ 96865 w 2854133"/>
                        <a:gd name="connsiteY35" fmla="*/ 1181686 h 1223889"/>
                        <a:gd name="connsiteX36" fmla="*/ 139068 w 2854133"/>
                        <a:gd name="connsiteY36" fmla="*/ 1195754 h 1223889"/>
                        <a:gd name="connsiteX37" fmla="*/ 181271 w 2854133"/>
                        <a:gd name="connsiteY37" fmla="*/ 1223889 h 1223889"/>
                        <a:gd name="connsiteX38" fmla="*/ 293813 w 2854133"/>
                        <a:gd name="connsiteY38" fmla="*/ 1209822 h 1223889"/>
                        <a:gd name="connsiteX39" fmla="*/ 378219 w 2854133"/>
                        <a:gd name="connsiteY39" fmla="*/ 1153551 h 1223889"/>
                        <a:gd name="connsiteX40" fmla="*/ 420422 w 2854133"/>
                        <a:gd name="connsiteY40" fmla="*/ 1125416 h 1223889"/>
                        <a:gd name="connsiteX41" fmla="*/ 518896 w 2854133"/>
                        <a:gd name="connsiteY41" fmla="*/ 1097280 h 1223889"/>
                        <a:gd name="connsiteX42" fmla="*/ 603302 w 2854133"/>
                        <a:gd name="connsiteY42" fmla="*/ 1041009 h 1223889"/>
                        <a:gd name="connsiteX43" fmla="*/ 715843 w 2854133"/>
                        <a:gd name="connsiteY43" fmla="*/ 1012874 h 1223889"/>
                        <a:gd name="connsiteX44" fmla="*/ 758046 w 2854133"/>
                        <a:gd name="connsiteY44" fmla="*/ 998806 h 1223889"/>
                        <a:gd name="connsiteX45" fmla="*/ 1067536 w 2854133"/>
                        <a:gd name="connsiteY45" fmla="*/ 984739 h 1223889"/>
                        <a:gd name="connsiteX46" fmla="*/ 1166009 w 2854133"/>
                        <a:gd name="connsiteY46" fmla="*/ 970671 h 1223889"/>
                        <a:gd name="connsiteX47" fmla="*/ 1545837 w 2854133"/>
                        <a:gd name="connsiteY47" fmla="*/ 942536 h 1223889"/>
                        <a:gd name="connsiteX48" fmla="*/ 1588040 w 2854133"/>
                        <a:gd name="connsiteY48" fmla="*/ 928468 h 1223889"/>
                        <a:gd name="connsiteX49" fmla="*/ 1630243 w 2854133"/>
                        <a:gd name="connsiteY49" fmla="*/ 900332 h 1223889"/>
                        <a:gd name="connsiteX50" fmla="*/ 1714649 w 2854133"/>
                        <a:gd name="connsiteY50" fmla="*/ 886265 h 1223889"/>
                        <a:gd name="connsiteX51" fmla="*/ 1897529 w 2854133"/>
                        <a:gd name="connsiteY51" fmla="*/ 844062 h 1223889"/>
                        <a:gd name="connsiteX52" fmla="*/ 1939733 w 2854133"/>
                        <a:gd name="connsiteY52" fmla="*/ 829994 h 1223889"/>
                        <a:gd name="connsiteX53" fmla="*/ 2024139 w 2854133"/>
                        <a:gd name="connsiteY53" fmla="*/ 815926 h 1223889"/>
                        <a:gd name="connsiteX54" fmla="*/ 2108545 w 2854133"/>
                        <a:gd name="connsiteY54" fmla="*/ 759656 h 1223889"/>
                        <a:gd name="connsiteX55" fmla="*/ 2235154 w 2854133"/>
                        <a:gd name="connsiteY55" fmla="*/ 717452 h 1223889"/>
                        <a:gd name="connsiteX56" fmla="*/ 2277357 w 2854133"/>
                        <a:gd name="connsiteY56" fmla="*/ 703385 h 1223889"/>
                        <a:gd name="connsiteX57" fmla="*/ 2319560 w 2854133"/>
                        <a:gd name="connsiteY57" fmla="*/ 689317 h 1223889"/>
                        <a:gd name="connsiteX58" fmla="*/ 2418034 w 2854133"/>
                        <a:gd name="connsiteY58" fmla="*/ 675249 h 1223889"/>
                        <a:gd name="connsiteX59" fmla="*/ 2502440 w 2854133"/>
                        <a:gd name="connsiteY59" fmla="*/ 647114 h 1223889"/>
                        <a:gd name="connsiteX60" fmla="*/ 2544643 w 2854133"/>
                        <a:gd name="connsiteY60" fmla="*/ 633046 h 1223889"/>
                        <a:gd name="connsiteX61" fmla="*/ 2657185 w 2854133"/>
                        <a:gd name="connsiteY61" fmla="*/ 618979 h 1223889"/>
                        <a:gd name="connsiteX62" fmla="*/ 2854133 w 2854133"/>
                        <a:gd name="connsiteY62" fmla="*/ 604911 h 12238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</a:cxnLst>
                      <a:rect l="l" t="t" r="r" b="b"/>
                      <a:pathLst>
                        <a:path w="2854133" h="1223889">
                          <a:moveTo>
                            <a:pt x="2221086" y="56271"/>
                          </a:moveTo>
                          <a:cubicBezTo>
                            <a:pt x="2207018" y="51582"/>
                            <a:pt x="2193189" y="46105"/>
                            <a:pt x="2178883" y="42203"/>
                          </a:cubicBezTo>
                          <a:cubicBezTo>
                            <a:pt x="2141577" y="32029"/>
                            <a:pt x="2103026" y="26296"/>
                            <a:pt x="2066342" y="14068"/>
                          </a:cubicBezTo>
                          <a:lnTo>
                            <a:pt x="2024139" y="0"/>
                          </a:lnTo>
                          <a:cubicBezTo>
                            <a:pt x="1949111" y="4689"/>
                            <a:pt x="1873891" y="6941"/>
                            <a:pt x="1799056" y="14068"/>
                          </a:cubicBezTo>
                          <a:cubicBezTo>
                            <a:pt x="1692663" y="24201"/>
                            <a:pt x="1764743" y="24819"/>
                            <a:pt x="1686514" y="42203"/>
                          </a:cubicBezTo>
                          <a:cubicBezTo>
                            <a:pt x="1658670" y="48391"/>
                            <a:pt x="1629780" y="49353"/>
                            <a:pt x="1602108" y="56271"/>
                          </a:cubicBezTo>
                          <a:cubicBezTo>
                            <a:pt x="1573336" y="63464"/>
                            <a:pt x="1545837" y="75028"/>
                            <a:pt x="1517702" y="84406"/>
                          </a:cubicBezTo>
                          <a:cubicBezTo>
                            <a:pt x="1503634" y="89095"/>
                            <a:pt x="1487837" y="90249"/>
                            <a:pt x="1475499" y="98474"/>
                          </a:cubicBezTo>
                          <a:cubicBezTo>
                            <a:pt x="1461431" y="107852"/>
                            <a:pt x="1449336" y="121263"/>
                            <a:pt x="1433296" y="126609"/>
                          </a:cubicBezTo>
                          <a:cubicBezTo>
                            <a:pt x="1406236" y="135629"/>
                            <a:pt x="1377025" y="135988"/>
                            <a:pt x="1348889" y="140677"/>
                          </a:cubicBezTo>
                          <a:lnTo>
                            <a:pt x="1264483" y="168812"/>
                          </a:lnTo>
                          <a:cubicBezTo>
                            <a:pt x="1250415" y="173501"/>
                            <a:pt x="1236821" y="179972"/>
                            <a:pt x="1222280" y="182880"/>
                          </a:cubicBezTo>
                          <a:cubicBezTo>
                            <a:pt x="1198834" y="187569"/>
                            <a:pt x="1175010" y="190657"/>
                            <a:pt x="1151942" y="196948"/>
                          </a:cubicBezTo>
                          <a:cubicBezTo>
                            <a:pt x="1151920" y="196954"/>
                            <a:pt x="1046445" y="232114"/>
                            <a:pt x="1025333" y="239151"/>
                          </a:cubicBezTo>
                          <a:cubicBezTo>
                            <a:pt x="1011265" y="243840"/>
                            <a:pt x="997515" y="249622"/>
                            <a:pt x="983129" y="253219"/>
                          </a:cubicBezTo>
                          <a:lnTo>
                            <a:pt x="870588" y="281354"/>
                          </a:lnTo>
                          <a:cubicBezTo>
                            <a:pt x="851831" y="286043"/>
                            <a:pt x="832659" y="289308"/>
                            <a:pt x="814317" y="295422"/>
                          </a:cubicBezTo>
                          <a:cubicBezTo>
                            <a:pt x="786182" y="304800"/>
                            <a:pt x="754587" y="307106"/>
                            <a:pt x="729911" y="323557"/>
                          </a:cubicBezTo>
                          <a:cubicBezTo>
                            <a:pt x="715843" y="332935"/>
                            <a:pt x="703158" y="344825"/>
                            <a:pt x="687708" y="351692"/>
                          </a:cubicBezTo>
                          <a:cubicBezTo>
                            <a:pt x="627534" y="378436"/>
                            <a:pt x="604318" y="377528"/>
                            <a:pt x="547031" y="393896"/>
                          </a:cubicBezTo>
                          <a:cubicBezTo>
                            <a:pt x="513085" y="403595"/>
                            <a:pt x="484532" y="418034"/>
                            <a:pt x="448557" y="422031"/>
                          </a:cubicBezTo>
                          <a:cubicBezTo>
                            <a:pt x="383143" y="429299"/>
                            <a:pt x="317258" y="431410"/>
                            <a:pt x="251609" y="436099"/>
                          </a:cubicBezTo>
                          <a:cubicBezTo>
                            <a:pt x="232852" y="440788"/>
                            <a:pt x="214213" y="445972"/>
                            <a:pt x="195339" y="450166"/>
                          </a:cubicBezTo>
                          <a:cubicBezTo>
                            <a:pt x="171998" y="455353"/>
                            <a:pt x="148197" y="458435"/>
                            <a:pt x="125000" y="464234"/>
                          </a:cubicBezTo>
                          <a:cubicBezTo>
                            <a:pt x="110614" y="467831"/>
                            <a:pt x="96865" y="473613"/>
                            <a:pt x="82797" y="478302"/>
                          </a:cubicBezTo>
                          <a:cubicBezTo>
                            <a:pt x="0" y="602497"/>
                            <a:pt x="19894" y="529550"/>
                            <a:pt x="54662" y="703385"/>
                          </a:cubicBezTo>
                          <a:cubicBezTo>
                            <a:pt x="68730" y="698696"/>
                            <a:pt x="82036" y="689317"/>
                            <a:pt x="96865" y="689317"/>
                          </a:cubicBezTo>
                          <a:cubicBezTo>
                            <a:pt x="151524" y="689317"/>
                            <a:pt x="150339" y="715314"/>
                            <a:pt x="125000" y="759656"/>
                          </a:cubicBezTo>
                          <a:cubicBezTo>
                            <a:pt x="108336" y="788819"/>
                            <a:pt x="67487" y="812066"/>
                            <a:pt x="40594" y="829994"/>
                          </a:cubicBezTo>
                          <a:cubicBezTo>
                            <a:pt x="59351" y="839372"/>
                            <a:pt x="77590" y="849868"/>
                            <a:pt x="96865" y="858129"/>
                          </a:cubicBezTo>
                          <a:cubicBezTo>
                            <a:pt x="110495" y="863970"/>
                            <a:pt x="136971" y="857517"/>
                            <a:pt x="139068" y="872197"/>
                          </a:cubicBezTo>
                          <a:cubicBezTo>
                            <a:pt x="147151" y="928774"/>
                            <a:pt x="113831" y="953705"/>
                            <a:pt x="82797" y="984739"/>
                          </a:cubicBezTo>
                          <a:cubicBezTo>
                            <a:pt x="78108" y="1003496"/>
                            <a:pt x="74040" y="1022419"/>
                            <a:pt x="68729" y="1041009"/>
                          </a:cubicBezTo>
                          <a:cubicBezTo>
                            <a:pt x="64655" y="1055267"/>
                            <a:pt x="54662" y="1068383"/>
                            <a:pt x="54662" y="1083212"/>
                          </a:cubicBezTo>
                          <a:cubicBezTo>
                            <a:pt x="54662" y="1124077"/>
                            <a:pt x="61067" y="1160207"/>
                            <a:pt x="96865" y="1181686"/>
                          </a:cubicBezTo>
                          <a:cubicBezTo>
                            <a:pt x="109581" y="1189315"/>
                            <a:pt x="125805" y="1189122"/>
                            <a:pt x="139068" y="1195754"/>
                          </a:cubicBezTo>
                          <a:cubicBezTo>
                            <a:pt x="154190" y="1203315"/>
                            <a:pt x="167203" y="1214511"/>
                            <a:pt x="181271" y="1223889"/>
                          </a:cubicBezTo>
                          <a:cubicBezTo>
                            <a:pt x="218785" y="1219200"/>
                            <a:pt x="258210" y="1222537"/>
                            <a:pt x="293813" y="1209822"/>
                          </a:cubicBezTo>
                          <a:cubicBezTo>
                            <a:pt x="325658" y="1198449"/>
                            <a:pt x="350084" y="1172308"/>
                            <a:pt x="378219" y="1153551"/>
                          </a:cubicBezTo>
                          <a:cubicBezTo>
                            <a:pt x="392287" y="1144173"/>
                            <a:pt x="404020" y="1129517"/>
                            <a:pt x="420422" y="1125416"/>
                          </a:cubicBezTo>
                          <a:cubicBezTo>
                            <a:pt x="433668" y="1122105"/>
                            <a:pt x="502383" y="1106454"/>
                            <a:pt x="518896" y="1097280"/>
                          </a:cubicBezTo>
                          <a:cubicBezTo>
                            <a:pt x="548455" y="1080858"/>
                            <a:pt x="571223" y="1051702"/>
                            <a:pt x="603302" y="1041009"/>
                          </a:cubicBezTo>
                          <a:cubicBezTo>
                            <a:pt x="699781" y="1008851"/>
                            <a:pt x="580023" y="1046830"/>
                            <a:pt x="715843" y="1012874"/>
                          </a:cubicBezTo>
                          <a:cubicBezTo>
                            <a:pt x="730229" y="1009277"/>
                            <a:pt x="743265" y="999988"/>
                            <a:pt x="758046" y="998806"/>
                          </a:cubicBezTo>
                          <a:cubicBezTo>
                            <a:pt x="860987" y="990571"/>
                            <a:pt x="964373" y="989428"/>
                            <a:pt x="1067536" y="984739"/>
                          </a:cubicBezTo>
                          <a:cubicBezTo>
                            <a:pt x="1100360" y="980050"/>
                            <a:pt x="1132936" y="973033"/>
                            <a:pt x="1166009" y="970671"/>
                          </a:cubicBezTo>
                          <a:cubicBezTo>
                            <a:pt x="1570911" y="941749"/>
                            <a:pt x="1340755" y="976715"/>
                            <a:pt x="1545837" y="942536"/>
                          </a:cubicBezTo>
                          <a:cubicBezTo>
                            <a:pt x="1559905" y="937847"/>
                            <a:pt x="1574777" y="935100"/>
                            <a:pt x="1588040" y="928468"/>
                          </a:cubicBezTo>
                          <a:cubicBezTo>
                            <a:pt x="1603162" y="920907"/>
                            <a:pt x="1614203" y="905679"/>
                            <a:pt x="1630243" y="900332"/>
                          </a:cubicBezTo>
                          <a:cubicBezTo>
                            <a:pt x="1657303" y="891312"/>
                            <a:pt x="1686514" y="890954"/>
                            <a:pt x="1714649" y="886265"/>
                          </a:cubicBezTo>
                          <a:cubicBezTo>
                            <a:pt x="1830512" y="847644"/>
                            <a:pt x="1769696" y="862323"/>
                            <a:pt x="1897529" y="844062"/>
                          </a:cubicBezTo>
                          <a:cubicBezTo>
                            <a:pt x="1911597" y="839373"/>
                            <a:pt x="1925257" y="833211"/>
                            <a:pt x="1939733" y="829994"/>
                          </a:cubicBezTo>
                          <a:cubicBezTo>
                            <a:pt x="1967577" y="823806"/>
                            <a:pt x="1997810" y="826897"/>
                            <a:pt x="2024139" y="815926"/>
                          </a:cubicBezTo>
                          <a:cubicBezTo>
                            <a:pt x="2055352" y="802921"/>
                            <a:pt x="2076466" y="770349"/>
                            <a:pt x="2108545" y="759656"/>
                          </a:cubicBezTo>
                          <a:lnTo>
                            <a:pt x="2235154" y="717452"/>
                          </a:lnTo>
                          <a:lnTo>
                            <a:pt x="2277357" y="703385"/>
                          </a:lnTo>
                          <a:cubicBezTo>
                            <a:pt x="2291425" y="698696"/>
                            <a:pt x="2304880" y="691414"/>
                            <a:pt x="2319560" y="689317"/>
                          </a:cubicBezTo>
                          <a:lnTo>
                            <a:pt x="2418034" y="675249"/>
                          </a:lnTo>
                          <a:lnTo>
                            <a:pt x="2502440" y="647114"/>
                          </a:lnTo>
                          <a:cubicBezTo>
                            <a:pt x="2516508" y="642425"/>
                            <a:pt x="2529929" y="634885"/>
                            <a:pt x="2544643" y="633046"/>
                          </a:cubicBezTo>
                          <a:lnTo>
                            <a:pt x="2657185" y="618979"/>
                          </a:lnTo>
                          <a:cubicBezTo>
                            <a:pt x="2748323" y="588599"/>
                            <a:pt x="2684559" y="604911"/>
                            <a:pt x="2854133" y="604911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74" name="Freeform 2273"/>
                    <p:cNvSpPr/>
                    <p:nvPr/>
                  </p:nvSpPr>
                  <p:spPr>
                    <a:xfrm>
                      <a:off x="1420837" y="2588455"/>
                      <a:ext cx="1350498" cy="393896"/>
                    </a:xfrm>
                    <a:custGeom>
                      <a:avLst/>
                      <a:gdLst>
                        <a:gd name="connsiteX0" fmla="*/ 0 w 1350498"/>
                        <a:gd name="connsiteY0" fmla="*/ 393896 h 393896"/>
                        <a:gd name="connsiteX1" fmla="*/ 42203 w 1350498"/>
                        <a:gd name="connsiteY1" fmla="*/ 365760 h 393896"/>
                        <a:gd name="connsiteX2" fmla="*/ 154745 w 1350498"/>
                        <a:gd name="connsiteY2" fmla="*/ 337625 h 393896"/>
                        <a:gd name="connsiteX3" fmla="*/ 267286 w 1350498"/>
                        <a:gd name="connsiteY3" fmla="*/ 281354 h 393896"/>
                        <a:gd name="connsiteX4" fmla="*/ 379828 w 1350498"/>
                        <a:gd name="connsiteY4" fmla="*/ 253219 h 393896"/>
                        <a:gd name="connsiteX5" fmla="*/ 422031 w 1350498"/>
                        <a:gd name="connsiteY5" fmla="*/ 239151 h 393896"/>
                        <a:gd name="connsiteX6" fmla="*/ 534572 w 1350498"/>
                        <a:gd name="connsiteY6" fmla="*/ 225083 h 393896"/>
                        <a:gd name="connsiteX7" fmla="*/ 576775 w 1350498"/>
                        <a:gd name="connsiteY7" fmla="*/ 211016 h 393896"/>
                        <a:gd name="connsiteX8" fmla="*/ 633046 w 1350498"/>
                        <a:gd name="connsiteY8" fmla="*/ 182880 h 393896"/>
                        <a:gd name="connsiteX9" fmla="*/ 731520 w 1350498"/>
                        <a:gd name="connsiteY9" fmla="*/ 168813 h 393896"/>
                        <a:gd name="connsiteX10" fmla="*/ 815926 w 1350498"/>
                        <a:gd name="connsiteY10" fmla="*/ 140677 h 393896"/>
                        <a:gd name="connsiteX11" fmla="*/ 858129 w 1350498"/>
                        <a:gd name="connsiteY11" fmla="*/ 126610 h 393896"/>
                        <a:gd name="connsiteX12" fmla="*/ 942535 w 1350498"/>
                        <a:gd name="connsiteY12" fmla="*/ 84407 h 393896"/>
                        <a:gd name="connsiteX13" fmla="*/ 1041009 w 1350498"/>
                        <a:gd name="connsiteY13" fmla="*/ 56271 h 393896"/>
                        <a:gd name="connsiteX14" fmla="*/ 1223889 w 1350498"/>
                        <a:gd name="connsiteY14" fmla="*/ 28136 h 393896"/>
                        <a:gd name="connsiteX15" fmla="*/ 1266092 w 1350498"/>
                        <a:gd name="connsiteY15" fmla="*/ 14068 h 393896"/>
                        <a:gd name="connsiteX16" fmla="*/ 1350498 w 1350498"/>
                        <a:gd name="connsiteY16" fmla="*/ 0 h 393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1350498" h="393896">
                          <a:moveTo>
                            <a:pt x="0" y="393896"/>
                          </a:moveTo>
                          <a:cubicBezTo>
                            <a:pt x="14068" y="384517"/>
                            <a:pt x="26372" y="371697"/>
                            <a:pt x="42203" y="365760"/>
                          </a:cubicBezTo>
                          <a:cubicBezTo>
                            <a:pt x="154395" y="323688"/>
                            <a:pt x="72918" y="374819"/>
                            <a:pt x="154745" y="337625"/>
                          </a:cubicBezTo>
                          <a:cubicBezTo>
                            <a:pt x="192927" y="320269"/>
                            <a:pt x="226597" y="291526"/>
                            <a:pt x="267286" y="281354"/>
                          </a:cubicBezTo>
                          <a:cubicBezTo>
                            <a:pt x="304800" y="271976"/>
                            <a:pt x="343144" y="265447"/>
                            <a:pt x="379828" y="253219"/>
                          </a:cubicBezTo>
                          <a:cubicBezTo>
                            <a:pt x="393896" y="248530"/>
                            <a:pt x="407442" y="241804"/>
                            <a:pt x="422031" y="239151"/>
                          </a:cubicBezTo>
                          <a:cubicBezTo>
                            <a:pt x="459227" y="232388"/>
                            <a:pt x="497058" y="229772"/>
                            <a:pt x="534572" y="225083"/>
                          </a:cubicBezTo>
                          <a:cubicBezTo>
                            <a:pt x="548640" y="220394"/>
                            <a:pt x="563145" y="216857"/>
                            <a:pt x="576775" y="211016"/>
                          </a:cubicBezTo>
                          <a:cubicBezTo>
                            <a:pt x="596050" y="202755"/>
                            <a:pt x="612814" y="188398"/>
                            <a:pt x="633046" y="182880"/>
                          </a:cubicBezTo>
                          <a:cubicBezTo>
                            <a:pt x="665036" y="174156"/>
                            <a:pt x="698695" y="173502"/>
                            <a:pt x="731520" y="168813"/>
                          </a:cubicBezTo>
                          <a:lnTo>
                            <a:pt x="815926" y="140677"/>
                          </a:lnTo>
                          <a:lnTo>
                            <a:pt x="858129" y="126610"/>
                          </a:lnTo>
                          <a:cubicBezTo>
                            <a:pt x="902308" y="82431"/>
                            <a:pt x="869940" y="105148"/>
                            <a:pt x="942535" y="84407"/>
                          </a:cubicBezTo>
                          <a:cubicBezTo>
                            <a:pt x="1005111" y="66528"/>
                            <a:pt x="967704" y="70932"/>
                            <a:pt x="1041009" y="56271"/>
                          </a:cubicBezTo>
                          <a:cubicBezTo>
                            <a:pt x="1089819" y="46509"/>
                            <a:pt x="1176579" y="34894"/>
                            <a:pt x="1223889" y="28136"/>
                          </a:cubicBezTo>
                          <a:cubicBezTo>
                            <a:pt x="1237957" y="23447"/>
                            <a:pt x="1251616" y="17285"/>
                            <a:pt x="1266092" y="14068"/>
                          </a:cubicBezTo>
                          <a:cubicBezTo>
                            <a:pt x="1293936" y="7880"/>
                            <a:pt x="1350498" y="0"/>
                            <a:pt x="1350498" y="0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75" name="Freeform 2274"/>
                    <p:cNvSpPr/>
                    <p:nvPr/>
                  </p:nvSpPr>
                  <p:spPr>
                    <a:xfrm>
                      <a:off x="3654334" y="2110154"/>
                      <a:ext cx="3365444" cy="2900406"/>
                    </a:xfrm>
                    <a:custGeom>
                      <a:avLst/>
                      <a:gdLst>
                        <a:gd name="connsiteX0" fmla="*/ 580041 w 3365444"/>
                        <a:gd name="connsiteY0" fmla="*/ 0 h 2900406"/>
                        <a:gd name="connsiteX1" fmla="*/ 636312 w 3365444"/>
                        <a:gd name="connsiteY1" fmla="*/ 126609 h 2900406"/>
                        <a:gd name="connsiteX2" fmla="*/ 664448 w 3365444"/>
                        <a:gd name="connsiteY2" fmla="*/ 154744 h 2900406"/>
                        <a:gd name="connsiteX3" fmla="*/ 720718 w 3365444"/>
                        <a:gd name="connsiteY3" fmla="*/ 239151 h 2900406"/>
                        <a:gd name="connsiteX4" fmla="*/ 734786 w 3365444"/>
                        <a:gd name="connsiteY4" fmla="*/ 281354 h 2900406"/>
                        <a:gd name="connsiteX5" fmla="*/ 776989 w 3365444"/>
                        <a:gd name="connsiteY5" fmla="*/ 295421 h 2900406"/>
                        <a:gd name="connsiteX6" fmla="*/ 847328 w 3365444"/>
                        <a:gd name="connsiteY6" fmla="*/ 393895 h 2900406"/>
                        <a:gd name="connsiteX7" fmla="*/ 875463 w 3365444"/>
                        <a:gd name="connsiteY7" fmla="*/ 422031 h 2900406"/>
                        <a:gd name="connsiteX8" fmla="*/ 931734 w 3365444"/>
                        <a:gd name="connsiteY8" fmla="*/ 506437 h 2900406"/>
                        <a:gd name="connsiteX9" fmla="*/ 959869 w 3365444"/>
                        <a:gd name="connsiteY9" fmla="*/ 548640 h 2900406"/>
                        <a:gd name="connsiteX10" fmla="*/ 1016140 w 3365444"/>
                        <a:gd name="connsiteY10" fmla="*/ 562708 h 2900406"/>
                        <a:gd name="connsiteX11" fmla="*/ 1072411 w 3365444"/>
                        <a:gd name="connsiteY11" fmla="*/ 633046 h 2900406"/>
                        <a:gd name="connsiteX12" fmla="*/ 1114614 w 3365444"/>
                        <a:gd name="connsiteY12" fmla="*/ 661181 h 2900406"/>
                        <a:gd name="connsiteX13" fmla="*/ 1184952 w 3365444"/>
                        <a:gd name="connsiteY13" fmla="*/ 731520 h 2900406"/>
                        <a:gd name="connsiteX14" fmla="*/ 1227155 w 3365444"/>
                        <a:gd name="connsiteY14" fmla="*/ 773723 h 2900406"/>
                        <a:gd name="connsiteX15" fmla="*/ 1269358 w 3365444"/>
                        <a:gd name="connsiteY15" fmla="*/ 787791 h 2900406"/>
                        <a:gd name="connsiteX16" fmla="*/ 1339697 w 3365444"/>
                        <a:gd name="connsiteY16" fmla="*/ 858129 h 2900406"/>
                        <a:gd name="connsiteX17" fmla="*/ 1424103 w 3365444"/>
                        <a:gd name="connsiteY17" fmla="*/ 900332 h 2900406"/>
                        <a:gd name="connsiteX18" fmla="*/ 1480374 w 3365444"/>
                        <a:gd name="connsiteY18" fmla="*/ 956603 h 2900406"/>
                        <a:gd name="connsiteX19" fmla="*/ 1564780 w 3365444"/>
                        <a:gd name="connsiteY19" fmla="*/ 1012874 h 2900406"/>
                        <a:gd name="connsiteX20" fmla="*/ 1649186 w 3365444"/>
                        <a:gd name="connsiteY20" fmla="*/ 1083212 h 2900406"/>
                        <a:gd name="connsiteX21" fmla="*/ 1761728 w 3365444"/>
                        <a:gd name="connsiteY21" fmla="*/ 1139483 h 2900406"/>
                        <a:gd name="connsiteX22" fmla="*/ 1803931 w 3365444"/>
                        <a:gd name="connsiteY22" fmla="*/ 1153551 h 2900406"/>
                        <a:gd name="connsiteX23" fmla="*/ 1846134 w 3365444"/>
                        <a:gd name="connsiteY23" fmla="*/ 1181686 h 2900406"/>
                        <a:gd name="connsiteX24" fmla="*/ 1958675 w 3365444"/>
                        <a:gd name="connsiteY24" fmla="*/ 1209821 h 2900406"/>
                        <a:gd name="connsiteX25" fmla="*/ 2043081 w 3365444"/>
                        <a:gd name="connsiteY25" fmla="*/ 1237957 h 2900406"/>
                        <a:gd name="connsiteX26" fmla="*/ 2099352 w 3365444"/>
                        <a:gd name="connsiteY26" fmla="*/ 1252024 h 2900406"/>
                        <a:gd name="connsiteX27" fmla="*/ 2183758 w 3365444"/>
                        <a:gd name="connsiteY27" fmla="*/ 1280160 h 2900406"/>
                        <a:gd name="connsiteX28" fmla="*/ 2240029 w 3365444"/>
                        <a:gd name="connsiteY28" fmla="*/ 1294228 h 2900406"/>
                        <a:gd name="connsiteX29" fmla="*/ 2310368 w 3365444"/>
                        <a:gd name="connsiteY29" fmla="*/ 1308295 h 2900406"/>
                        <a:gd name="connsiteX30" fmla="*/ 2352571 w 3365444"/>
                        <a:gd name="connsiteY30" fmla="*/ 1322363 h 2900406"/>
                        <a:gd name="connsiteX31" fmla="*/ 2408841 w 3365444"/>
                        <a:gd name="connsiteY31" fmla="*/ 1336431 h 2900406"/>
                        <a:gd name="connsiteX32" fmla="*/ 2957481 w 3365444"/>
                        <a:gd name="connsiteY32" fmla="*/ 1308295 h 2900406"/>
                        <a:gd name="connsiteX33" fmla="*/ 2999684 w 3365444"/>
                        <a:gd name="connsiteY33" fmla="*/ 1294228 h 2900406"/>
                        <a:gd name="connsiteX34" fmla="*/ 3084091 w 3365444"/>
                        <a:gd name="connsiteY34" fmla="*/ 1252024 h 2900406"/>
                        <a:gd name="connsiteX35" fmla="*/ 3126294 w 3365444"/>
                        <a:gd name="connsiteY35" fmla="*/ 1223889 h 2900406"/>
                        <a:gd name="connsiteX36" fmla="*/ 3168497 w 3365444"/>
                        <a:gd name="connsiteY36" fmla="*/ 1209821 h 2900406"/>
                        <a:gd name="connsiteX37" fmla="*/ 3295106 w 3365444"/>
                        <a:gd name="connsiteY37" fmla="*/ 1111348 h 2900406"/>
                        <a:gd name="connsiteX38" fmla="*/ 3365444 w 3365444"/>
                        <a:gd name="connsiteY38" fmla="*/ 1097280 h 2900406"/>
                        <a:gd name="connsiteX39" fmla="*/ 3351377 w 3365444"/>
                        <a:gd name="connsiteY39" fmla="*/ 1491175 h 2900406"/>
                        <a:gd name="connsiteX40" fmla="*/ 3337309 w 3365444"/>
                        <a:gd name="connsiteY40" fmla="*/ 1547446 h 2900406"/>
                        <a:gd name="connsiteX41" fmla="*/ 3309174 w 3365444"/>
                        <a:gd name="connsiteY41" fmla="*/ 1589649 h 2900406"/>
                        <a:gd name="connsiteX42" fmla="*/ 3281038 w 3365444"/>
                        <a:gd name="connsiteY42" fmla="*/ 1674055 h 2900406"/>
                        <a:gd name="connsiteX43" fmla="*/ 3210700 w 3365444"/>
                        <a:gd name="connsiteY43" fmla="*/ 1744394 h 2900406"/>
                        <a:gd name="connsiteX44" fmla="*/ 3168497 w 3365444"/>
                        <a:gd name="connsiteY44" fmla="*/ 2067951 h 2900406"/>
                        <a:gd name="connsiteX45" fmla="*/ 3140361 w 3365444"/>
                        <a:gd name="connsiteY45" fmla="*/ 2096086 h 2900406"/>
                        <a:gd name="connsiteX46" fmla="*/ 3126294 w 3365444"/>
                        <a:gd name="connsiteY46" fmla="*/ 2138289 h 2900406"/>
                        <a:gd name="connsiteX47" fmla="*/ 3098158 w 3365444"/>
                        <a:gd name="connsiteY47" fmla="*/ 2166424 h 2900406"/>
                        <a:gd name="connsiteX48" fmla="*/ 3084091 w 3365444"/>
                        <a:gd name="connsiteY48" fmla="*/ 2222695 h 2900406"/>
                        <a:gd name="connsiteX49" fmla="*/ 3055955 w 3365444"/>
                        <a:gd name="connsiteY49" fmla="*/ 2250831 h 2900406"/>
                        <a:gd name="connsiteX50" fmla="*/ 2999684 w 3365444"/>
                        <a:gd name="connsiteY50" fmla="*/ 2335237 h 2900406"/>
                        <a:gd name="connsiteX51" fmla="*/ 2746466 w 3365444"/>
                        <a:gd name="connsiteY51" fmla="*/ 2377440 h 2900406"/>
                        <a:gd name="connsiteX52" fmla="*/ 2690195 w 3365444"/>
                        <a:gd name="connsiteY52" fmla="*/ 2419643 h 2900406"/>
                        <a:gd name="connsiteX53" fmla="*/ 2633924 w 3365444"/>
                        <a:gd name="connsiteY53" fmla="*/ 2489981 h 2900406"/>
                        <a:gd name="connsiteX54" fmla="*/ 2549518 w 3365444"/>
                        <a:gd name="connsiteY54" fmla="*/ 2518117 h 2900406"/>
                        <a:gd name="connsiteX55" fmla="*/ 2479180 w 3365444"/>
                        <a:gd name="connsiteY55" fmla="*/ 2616591 h 2900406"/>
                        <a:gd name="connsiteX56" fmla="*/ 2408841 w 3365444"/>
                        <a:gd name="connsiteY56" fmla="*/ 2672861 h 2900406"/>
                        <a:gd name="connsiteX57" fmla="*/ 2380706 w 3365444"/>
                        <a:gd name="connsiteY57" fmla="*/ 2700997 h 2900406"/>
                        <a:gd name="connsiteX58" fmla="*/ 2268164 w 3365444"/>
                        <a:gd name="connsiteY58" fmla="*/ 2729132 h 2900406"/>
                        <a:gd name="connsiteX59" fmla="*/ 2127488 w 3365444"/>
                        <a:gd name="connsiteY59" fmla="*/ 2757268 h 2900406"/>
                        <a:gd name="connsiteX60" fmla="*/ 1775795 w 3365444"/>
                        <a:gd name="connsiteY60" fmla="*/ 2743200 h 2900406"/>
                        <a:gd name="connsiteX61" fmla="*/ 1705457 w 3365444"/>
                        <a:gd name="connsiteY61" fmla="*/ 2799471 h 2900406"/>
                        <a:gd name="connsiteX62" fmla="*/ 1663254 w 3365444"/>
                        <a:gd name="connsiteY62" fmla="*/ 2841674 h 2900406"/>
                        <a:gd name="connsiteX63" fmla="*/ 1564780 w 3365444"/>
                        <a:gd name="connsiteY63" fmla="*/ 2869809 h 2900406"/>
                        <a:gd name="connsiteX64" fmla="*/ 1438171 w 3365444"/>
                        <a:gd name="connsiteY64" fmla="*/ 2897944 h 2900406"/>
                        <a:gd name="connsiteX65" fmla="*/ 1241223 w 3365444"/>
                        <a:gd name="connsiteY65" fmla="*/ 2869809 h 2900406"/>
                        <a:gd name="connsiteX66" fmla="*/ 1156817 w 3365444"/>
                        <a:gd name="connsiteY66" fmla="*/ 2855741 h 2900406"/>
                        <a:gd name="connsiteX67" fmla="*/ 1072411 w 3365444"/>
                        <a:gd name="connsiteY67" fmla="*/ 2827606 h 2900406"/>
                        <a:gd name="connsiteX68" fmla="*/ 931734 w 3365444"/>
                        <a:gd name="connsiteY68" fmla="*/ 2785403 h 2900406"/>
                        <a:gd name="connsiteX69" fmla="*/ 847328 w 3365444"/>
                        <a:gd name="connsiteY69" fmla="*/ 2729132 h 2900406"/>
                        <a:gd name="connsiteX70" fmla="*/ 805124 w 3365444"/>
                        <a:gd name="connsiteY70" fmla="*/ 2715064 h 2900406"/>
                        <a:gd name="connsiteX71" fmla="*/ 720718 w 3365444"/>
                        <a:gd name="connsiteY71" fmla="*/ 2658794 h 2900406"/>
                        <a:gd name="connsiteX72" fmla="*/ 706651 w 3365444"/>
                        <a:gd name="connsiteY72" fmla="*/ 2700997 h 2900406"/>
                        <a:gd name="connsiteX73" fmla="*/ 551906 w 3365444"/>
                        <a:gd name="connsiteY73" fmla="*/ 2658794 h 2900406"/>
                        <a:gd name="connsiteX74" fmla="*/ 453432 w 3365444"/>
                        <a:gd name="connsiteY74" fmla="*/ 2616591 h 2900406"/>
                        <a:gd name="connsiteX75" fmla="*/ 397161 w 3365444"/>
                        <a:gd name="connsiteY75" fmla="*/ 2560320 h 2900406"/>
                        <a:gd name="connsiteX76" fmla="*/ 354958 w 3365444"/>
                        <a:gd name="connsiteY76" fmla="*/ 2489981 h 2900406"/>
                        <a:gd name="connsiteX77" fmla="*/ 312755 w 3365444"/>
                        <a:gd name="connsiteY77" fmla="*/ 2405575 h 2900406"/>
                        <a:gd name="connsiteX78" fmla="*/ 270552 w 3365444"/>
                        <a:gd name="connsiteY78" fmla="*/ 2377440 h 2900406"/>
                        <a:gd name="connsiteX79" fmla="*/ 256484 w 3365444"/>
                        <a:gd name="connsiteY79" fmla="*/ 2321169 h 2900406"/>
                        <a:gd name="connsiteX80" fmla="*/ 214281 w 3365444"/>
                        <a:gd name="connsiteY80" fmla="*/ 2293034 h 2900406"/>
                        <a:gd name="connsiteX81" fmla="*/ 186146 w 3365444"/>
                        <a:gd name="connsiteY81" fmla="*/ 2250831 h 2900406"/>
                        <a:gd name="connsiteX82" fmla="*/ 129875 w 3365444"/>
                        <a:gd name="connsiteY82" fmla="*/ 2180492 h 2900406"/>
                        <a:gd name="connsiteX83" fmla="*/ 87672 w 3365444"/>
                        <a:gd name="connsiteY83" fmla="*/ 2053883 h 2900406"/>
                        <a:gd name="connsiteX84" fmla="*/ 73604 w 3365444"/>
                        <a:gd name="connsiteY84" fmla="*/ 2011680 h 2900406"/>
                        <a:gd name="connsiteX85" fmla="*/ 45469 w 3365444"/>
                        <a:gd name="connsiteY85" fmla="*/ 1899138 h 2900406"/>
                        <a:gd name="connsiteX86" fmla="*/ 31401 w 3365444"/>
                        <a:gd name="connsiteY86" fmla="*/ 1772529 h 2900406"/>
                        <a:gd name="connsiteX87" fmla="*/ 17334 w 3365444"/>
                        <a:gd name="connsiteY87" fmla="*/ 1589649 h 2900406"/>
                        <a:gd name="connsiteX88" fmla="*/ 3266 w 3365444"/>
                        <a:gd name="connsiteY88" fmla="*/ 1547446 h 2900406"/>
                        <a:gd name="connsiteX89" fmla="*/ 3266 w 3365444"/>
                        <a:gd name="connsiteY89" fmla="*/ 1448972 h 2900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3365444" h="2900406">
                          <a:moveTo>
                            <a:pt x="580041" y="0"/>
                          </a:moveTo>
                          <a:cubicBezTo>
                            <a:pt x="602349" y="66923"/>
                            <a:pt x="598097" y="78840"/>
                            <a:pt x="636312" y="126609"/>
                          </a:cubicBezTo>
                          <a:cubicBezTo>
                            <a:pt x="644598" y="136966"/>
                            <a:pt x="656490" y="144133"/>
                            <a:pt x="664448" y="154744"/>
                          </a:cubicBezTo>
                          <a:cubicBezTo>
                            <a:pt x="684737" y="181796"/>
                            <a:pt x="710025" y="207072"/>
                            <a:pt x="720718" y="239151"/>
                          </a:cubicBezTo>
                          <a:cubicBezTo>
                            <a:pt x="725407" y="253219"/>
                            <a:pt x="724300" y="270869"/>
                            <a:pt x="734786" y="281354"/>
                          </a:cubicBezTo>
                          <a:cubicBezTo>
                            <a:pt x="745271" y="291839"/>
                            <a:pt x="762921" y="290732"/>
                            <a:pt x="776989" y="295421"/>
                          </a:cubicBezTo>
                          <a:cubicBezTo>
                            <a:pt x="799446" y="362790"/>
                            <a:pt x="780571" y="327137"/>
                            <a:pt x="847328" y="393895"/>
                          </a:cubicBezTo>
                          <a:lnTo>
                            <a:pt x="875463" y="422031"/>
                          </a:lnTo>
                          <a:cubicBezTo>
                            <a:pt x="900186" y="496199"/>
                            <a:pt x="873191" y="436185"/>
                            <a:pt x="931734" y="506437"/>
                          </a:cubicBezTo>
                          <a:cubicBezTo>
                            <a:pt x="942558" y="519425"/>
                            <a:pt x="945801" y="539262"/>
                            <a:pt x="959869" y="548640"/>
                          </a:cubicBezTo>
                          <a:cubicBezTo>
                            <a:pt x="975956" y="559365"/>
                            <a:pt x="997383" y="558019"/>
                            <a:pt x="1016140" y="562708"/>
                          </a:cubicBezTo>
                          <a:cubicBezTo>
                            <a:pt x="1037032" y="594047"/>
                            <a:pt x="1043773" y="610136"/>
                            <a:pt x="1072411" y="633046"/>
                          </a:cubicBezTo>
                          <a:cubicBezTo>
                            <a:pt x="1085613" y="643608"/>
                            <a:pt x="1101890" y="650048"/>
                            <a:pt x="1114614" y="661181"/>
                          </a:cubicBezTo>
                          <a:cubicBezTo>
                            <a:pt x="1139568" y="683016"/>
                            <a:pt x="1161506" y="708074"/>
                            <a:pt x="1184952" y="731520"/>
                          </a:cubicBezTo>
                          <a:cubicBezTo>
                            <a:pt x="1199020" y="745588"/>
                            <a:pt x="1208281" y="767432"/>
                            <a:pt x="1227155" y="773723"/>
                          </a:cubicBezTo>
                          <a:lnTo>
                            <a:pt x="1269358" y="787791"/>
                          </a:lnTo>
                          <a:cubicBezTo>
                            <a:pt x="1292804" y="811237"/>
                            <a:pt x="1308241" y="847643"/>
                            <a:pt x="1339697" y="858129"/>
                          </a:cubicBezTo>
                          <a:cubicBezTo>
                            <a:pt x="1380544" y="871745"/>
                            <a:pt x="1389396" y="870583"/>
                            <a:pt x="1424103" y="900332"/>
                          </a:cubicBezTo>
                          <a:cubicBezTo>
                            <a:pt x="1444243" y="917595"/>
                            <a:pt x="1458303" y="941889"/>
                            <a:pt x="1480374" y="956603"/>
                          </a:cubicBezTo>
                          <a:cubicBezTo>
                            <a:pt x="1508509" y="975360"/>
                            <a:pt x="1540870" y="988964"/>
                            <a:pt x="1564780" y="1012874"/>
                          </a:cubicBezTo>
                          <a:cubicBezTo>
                            <a:pt x="1600502" y="1048596"/>
                            <a:pt x="1606097" y="1059709"/>
                            <a:pt x="1649186" y="1083212"/>
                          </a:cubicBezTo>
                          <a:cubicBezTo>
                            <a:pt x="1686007" y="1103296"/>
                            <a:pt x="1721938" y="1126220"/>
                            <a:pt x="1761728" y="1139483"/>
                          </a:cubicBezTo>
                          <a:cubicBezTo>
                            <a:pt x="1775796" y="1144172"/>
                            <a:pt x="1790668" y="1146919"/>
                            <a:pt x="1803931" y="1153551"/>
                          </a:cubicBezTo>
                          <a:cubicBezTo>
                            <a:pt x="1819053" y="1161112"/>
                            <a:pt x="1831012" y="1174125"/>
                            <a:pt x="1846134" y="1181686"/>
                          </a:cubicBezTo>
                          <a:cubicBezTo>
                            <a:pt x="1880286" y="1198762"/>
                            <a:pt x="1923353" y="1200188"/>
                            <a:pt x="1958675" y="1209821"/>
                          </a:cubicBezTo>
                          <a:cubicBezTo>
                            <a:pt x="1987287" y="1217624"/>
                            <a:pt x="2014309" y="1230764"/>
                            <a:pt x="2043081" y="1237957"/>
                          </a:cubicBezTo>
                          <a:cubicBezTo>
                            <a:pt x="2061838" y="1242646"/>
                            <a:pt x="2080833" y="1246468"/>
                            <a:pt x="2099352" y="1252024"/>
                          </a:cubicBezTo>
                          <a:cubicBezTo>
                            <a:pt x="2127759" y="1260546"/>
                            <a:pt x="2154986" y="1272967"/>
                            <a:pt x="2183758" y="1280160"/>
                          </a:cubicBezTo>
                          <a:cubicBezTo>
                            <a:pt x="2202515" y="1284849"/>
                            <a:pt x="2221155" y="1290034"/>
                            <a:pt x="2240029" y="1294228"/>
                          </a:cubicBezTo>
                          <a:cubicBezTo>
                            <a:pt x="2263370" y="1299415"/>
                            <a:pt x="2287171" y="1302496"/>
                            <a:pt x="2310368" y="1308295"/>
                          </a:cubicBezTo>
                          <a:cubicBezTo>
                            <a:pt x="2324754" y="1311891"/>
                            <a:pt x="2338313" y="1318289"/>
                            <a:pt x="2352571" y="1322363"/>
                          </a:cubicBezTo>
                          <a:cubicBezTo>
                            <a:pt x="2371161" y="1327675"/>
                            <a:pt x="2390084" y="1331742"/>
                            <a:pt x="2408841" y="1336431"/>
                          </a:cubicBezTo>
                          <a:cubicBezTo>
                            <a:pt x="2666361" y="1329073"/>
                            <a:pt x="2771853" y="1361331"/>
                            <a:pt x="2957481" y="1308295"/>
                          </a:cubicBezTo>
                          <a:cubicBezTo>
                            <a:pt x="2971739" y="1304221"/>
                            <a:pt x="2985616" y="1298917"/>
                            <a:pt x="2999684" y="1294228"/>
                          </a:cubicBezTo>
                          <a:cubicBezTo>
                            <a:pt x="3056313" y="1237599"/>
                            <a:pt x="2993348" y="1290914"/>
                            <a:pt x="3084091" y="1252024"/>
                          </a:cubicBezTo>
                          <a:cubicBezTo>
                            <a:pt x="3099631" y="1245364"/>
                            <a:pt x="3111172" y="1231450"/>
                            <a:pt x="3126294" y="1223889"/>
                          </a:cubicBezTo>
                          <a:cubicBezTo>
                            <a:pt x="3139557" y="1217257"/>
                            <a:pt x="3154429" y="1214510"/>
                            <a:pt x="3168497" y="1209821"/>
                          </a:cubicBezTo>
                          <a:cubicBezTo>
                            <a:pt x="3263388" y="1114930"/>
                            <a:pt x="3215155" y="1137997"/>
                            <a:pt x="3295106" y="1111348"/>
                          </a:cubicBezTo>
                          <a:cubicBezTo>
                            <a:pt x="3361862" y="1044592"/>
                            <a:pt x="3342989" y="1029912"/>
                            <a:pt x="3365444" y="1097280"/>
                          </a:cubicBezTo>
                          <a:cubicBezTo>
                            <a:pt x="3360755" y="1228578"/>
                            <a:pt x="3359572" y="1360049"/>
                            <a:pt x="3351377" y="1491175"/>
                          </a:cubicBezTo>
                          <a:cubicBezTo>
                            <a:pt x="3350171" y="1510472"/>
                            <a:pt x="3344925" y="1529675"/>
                            <a:pt x="3337309" y="1547446"/>
                          </a:cubicBezTo>
                          <a:cubicBezTo>
                            <a:pt x="3330649" y="1562986"/>
                            <a:pt x="3316041" y="1574199"/>
                            <a:pt x="3309174" y="1589649"/>
                          </a:cubicBezTo>
                          <a:cubicBezTo>
                            <a:pt x="3297129" y="1616750"/>
                            <a:pt x="3302009" y="1653084"/>
                            <a:pt x="3281038" y="1674055"/>
                          </a:cubicBezTo>
                          <a:lnTo>
                            <a:pt x="3210700" y="1744394"/>
                          </a:lnTo>
                          <a:cubicBezTo>
                            <a:pt x="3201729" y="1923806"/>
                            <a:pt x="3247649" y="1969012"/>
                            <a:pt x="3168497" y="2067951"/>
                          </a:cubicBezTo>
                          <a:cubicBezTo>
                            <a:pt x="3160211" y="2078308"/>
                            <a:pt x="3149740" y="2086708"/>
                            <a:pt x="3140361" y="2096086"/>
                          </a:cubicBezTo>
                          <a:cubicBezTo>
                            <a:pt x="3135672" y="2110154"/>
                            <a:pt x="3133923" y="2125574"/>
                            <a:pt x="3126294" y="2138289"/>
                          </a:cubicBezTo>
                          <a:cubicBezTo>
                            <a:pt x="3119470" y="2149662"/>
                            <a:pt x="3104089" y="2154561"/>
                            <a:pt x="3098158" y="2166424"/>
                          </a:cubicBezTo>
                          <a:cubicBezTo>
                            <a:pt x="3089511" y="2183717"/>
                            <a:pt x="3092737" y="2205402"/>
                            <a:pt x="3084091" y="2222695"/>
                          </a:cubicBezTo>
                          <a:cubicBezTo>
                            <a:pt x="3078159" y="2234558"/>
                            <a:pt x="3063312" y="2239795"/>
                            <a:pt x="3055955" y="2250831"/>
                          </a:cubicBezTo>
                          <a:cubicBezTo>
                            <a:pt x="3038820" y="2276533"/>
                            <a:pt x="3031940" y="2319109"/>
                            <a:pt x="2999684" y="2335237"/>
                          </a:cubicBezTo>
                          <a:cubicBezTo>
                            <a:pt x="2916901" y="2376628"/>
                            <a:pt x="2839752" y="2369666"/>
                            <a:pt x="2746466" y="2377440"/>
                          </a:cubicBezTo>
                          <a:cubicBezTo>
                            <a:pt x="2727709" y="2391508"/>
                            <a:pt x="2706774" y="2403064"/>
                            <a:pt x="2690195" y="2419643"/>
                          </a:cubicBezTo>
                          <a:cubicBezTo>
                            <a:pt x="2670312" y="2439526"/>
                            <a:pt x="2661770" y="2476058"/>
                            <a:pt x="2633924" y="2489981"/>
                          </a:cubicBezTo>
                          <a:cubicBezTo>
                            <a:pt x="2607398" y="2503244"/>
                            <a:pt x="2549518" y="2518117"/>
                            <a:pt x="2549518" y="2518117"/>
                          </a:cubicBezTo>
                          <a:cubicBezTo>
                            <a:pt x="2457351" y="2610284"/>
                            <a:pt x="2553248" y="2505490"/>
                            <a:pt x="2479180" y="2616591"/>
                          </a:cubicBezTo>
                          <a:cubicBezTo>
                            <a:pt x="2459771" y="2645704"/>
                            <a:pt x="2435715" y="2651362"/>
                            <a:pt x="2408841" y="2672861"/>
                          </a:cubicBezTo>
                          <a:cubicBezTo>
                            <a:pt x="2398484" y="2681147"/>
                            <a:pt x="2392079" y="2694173"/>
                            <a:pt x="2380706" y="2700997"/>
                          </a:cubicBezTo>
                          <a:cubicBezTo>
                            <a:pt x="2359488" y="2713728"/>
                            <a:pt x="2282629" y="2726502"/>
                            <a:pt x="2268164" y="2729132"/>
                          </a:cubicBezTo>
                          <a:cubicBezTo>
                            <a:pt x="2141695" y="2752127"/>
                            <a:pt x="2227015" y="2732385"/>
                            <a:pt x="2127488" y="2757268"/>
                          </a:cubicBezTo>
                          <a:cubicBezTo>
                            <a:pt x="2010257" y="2752579"/>
                            <a:pt x="1893120" y="2743200"/>
                            <a:pt x="1775795" y="2743200"/>
                          </a:cubicBezTo>
                          <a:cubicBezTo>
                            <a:pt x="1725758" y="2743200"/>
                            <a:pt x="1732461" y="2767066"/>
                            <a:pt x="1705457" y="2799471"/>
                          </a:cubicBezTo>
                          <a:cubicBezTo>
                            <a:pt x="1692721" y="2814755"/>
                            <a:pt x="1679807" y="2830639"/>
                            <a:pt x="1663254" y="2841674"/>
                          </a:cubicBezTo>
                          <a:cubicBezTo>
                            <a:pt x="1650608" y="2850104"/>
                            <a:pt x="1572983" y="2867465"/>
                            <a:pt x="1564780" y="2869809"/>
                          </a:cubicBezTo>
                          <a:cubicBezTo>
                            <a:pt x="1467814" y="2897514"/>
                            <a:pt x="1590492" y="2872558"/>
                            <a:pt x="1438171" y="2897944"/>
                          </a:cubicBezTo>
                          <a:cubicBezTo>
                            <a:pt x="1153969" y="2869525"/>
                            <a:pt x="1394204" y="2900406"/>
                            <a:pt x="1241223" y="2869809"/>
                          </a:cubicBezTo>
                          <a:cubicBezTo>
                            <a:pt x="1213253" y="2864215"/>
                            <a:pt x="1184489" y="2862659"/>
                            <a:pt x="1156817" y="2855741"/>
                          </a:cubicBezTo>
                          <a:cubicBezTo>
                            <a:pt x="1128045" y="2848548"/>
                            <a:pt x="1101183" y="2834799"/>
                            <a:pt x="1072411" y="2827606"/>
                          </a:cubicBezTo>
                          <a:cubicBezTo>
                            <a:pt x="1040957" y="2819742"/>
                            <a:pt x="952282" y="2799101"/>
                            <a:pt x="931734" y="2785403"/>
                          </a:cubicBezTo>
                          <a:cubicBezTo>
                            <a:pt x="903599" y="2766646"/>
                            <a:pt x="879407" y="2739825"/>
                            <a:pt x="847328" y="2729132"/>
                          </a:cubicBezTo>
                          <a:cubicBezTo>
                            <a:pt x="833260" y="2724443"/>
                            <a:pt x="818087" y="2722266"/>
                            <a:pt x="805124" y="2715064"/>
                          </a:cubicBezTo>
                          <a:cubicBezTo>
                            <a:pt x="775565" y="2698642"/>
                            <a:pt x="720718" y="2658794"/>
                            <a:pt x="720718" y="2658794"/>
                          </a:cubicBezTo>
                          <a:cubicBezTo>
                            <a:pt x="716029" y="2672862"/>
                            <a:pt x="721037" y="2697401"/>
                            <a:pt x="706651" y="2700997"/>
                          </a:cubicBezTo>
                          <a:cubicBezTo>
                            <a:pt x="642147" y="2717123"/>
                            <a:pt x="603220" y="2680786"/>
                            <a:pt x="551906" y="2658794"/>
                          </a:cubicBezTo>
                          <a:cubicBezTo>
                            <a:pt x="407011" y="2596696"/>
                            <a:pt x="640059" y="2709903"/>
                            <a:pt x="453432" y="2616591"/>
                          </a:cubicBezTo>
                          <a:cubicBezTo>
                            <a:pt x="434675" y="2597834"/>
                            <a:pt x="405549" y="2585485"/>
                            <a:pt x="397161" y="2560320"/>
                          </a:cubicBezTo>
                          <a:cubicBezTo>
                            <a:pt x="378900" y="2505534"/>
                            <a:pt x="393579" y="2528602"/>
                            <a:pt x="354958" y="2489981"/>
                          </a:cubicBezTo>
                          <a:cubicBezTo>
                            <a:pt x="343516" y="2455655"/>
                            <a:pt x="340027" y="2432847"/>
                            <a:pt x="312755" y="2405575"/>
                          </a:cubicBezTo>
                          <a:cubicBezTo>
                            <a:pt x="300800" y="2393620"/>
                            <a:pt x="284620" y="2386818"/>
                            <a:pt x="270552" y="2377440"/>
                          </a:cubicBezTo>
                          <a:cubicBezTo>
                            <a:pt x="265863" y="2358683"/>
                            <a:pt x="267209" y="2337256"/>
                            <a:pt x="256484" y="2321169"/>
                          </a:cubicBezTo>
                          <a:cubicBezTo>
                            <a:pt x="247106" y="2307101"/>
                            <a:pt x="226236" y="2304989"/>
                            <a:pt x="214281" y="2293034"/>
                          </a:cubicBezTo>
                          <a:cubicBezTo>
                            <a:pt x="202326" y="2281079"/>
                            <a:pt x="196708" y="2264033"/>
                            <a:pt x="186146" y="2250831"/>
                          </a:cubicBezTo>
                          <a:cubicBezTo>
                            <a:pt x="105957" y="2150593"/>
                            <a:pt x="216484" y="2310403"/>
                            <a:pt x="129875" y="2180492"/>
                          </a:cubicBezTo>
                          <a:lnTo>
                            <a:pt x="87672" y="2053883"/>
                          </a:lnTo>
                          <a:cubicBezTo>
                            <a:pt x="82983" y="2039815"/>
                            <a:pt x="77200" y="2026066"/>
                            <a:pt x="73604" y="2011680"/>
                          </a:cubicBezTo>
                          <a:lnTo>
                            <a:pt x="45469" y="1899138"/>
                          </a:lnTo>
                          <a:cubicBezTo>
                            <a:pt x="40780" y="1856935"/>
                            <a:pt x="35245" y="1814817"/>
                            <a:pt x="31401" y="1772529"/>
                          </a:cubicBezTo>
                          <a:cubicBezTo>
                            <a:pt x="25866" y="1711640"/>
                            <a:pt x="24917" y="1650317"/>
                            <a:pt x="17334" y="1589649"/>
                          </a:cubicBezTo>
                          <a:cubicBezTo>
                            <a:pt x="15495" y="1574935"/>
                            <a:pt x="4742" y="1562201"/>
                            <a:pt x="3266" y="1547446"/>
                          </a:cubicBezTo>
                          <a:cubicBezTo>
                            <a:pt x="0" y="1514784"/>
                            <a:pt x="3266" y="1481797"/>
                            <a:pt x="3266" y="1448972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76" name="Freeform 2275"/>
                    <p:cNvSpPr/>
                    <p:nvPr/>
                  </p:nvSpPr>
                  <p:spPr>
                    <a:xfrm>
                      <a:off x="1680188" y="44355"/>
                      <a:ext cx="2595427" cy="2631473"/>
                    </a:xfrm>
                    <a:custGeom>
                      <a:avLst/>
                      <a:gdLst>
                        <a:gd name="connsiteX0" fmla="*/ 2582323 w 2595427"/>
                        <a:gd name="connsiteY0" fmla="*/ 2023596 h 2631473"/>
                        <a:gd name="connsiteX1" fmla="*/ 2526052 w 2595427"/>
                        <a:gd name="connsiteY1" fmla="*/ 1953257 h 2631473"/>
                        <a:gd name="connsiteX2" fmla="*/ 2497917 w 2595427"/>
                        <a:gd name="connsiteY2" fmla="*/ 1911054 h 2631473"/>
                        <a:gd name="connsiteX3" fmla="*/ 2441646 w 2595427"/>
                        <a:gd name="connsiteY3" fmla="*/ 1882919 h 2631473"/>
                        <a:gd name="connsiteX4" fmla="*/ 2329104 w 2595427"/>
                        <a:gd name="connsiteY4" fmla="*/ 1798513 h 2631473"/>
                        <a:gd name="connsiteX5" fmla="*/ 2286901 w 2595427"/>
                        <a:gd name="connsiteY5" fmla="*/ 1784445 h 2631473"/>
                        <a:gd name="connsiteX6" fmla="*/ 2244698 w 2595427"/>
                        <a:gd name="connsiteY6" fmla="*/ 1756310 h 2631473"/>
                        <a:gd name="connsiteX7" fmla="*/ 2132157 w 2595427"/>
                        <a:gd name="connsiteY7" fmla="*/ 1728174 h 2631473"/>
                        <a:gd name="connsiteX8" fmla="*/ 2033683 w 2595427"/>
                        <a:gd name="connsiteY8" fmla="*/ 1685971 h 2631473"/>
                        <a:gd name="connsiteX9" fmla="*/ 1977412 w 2595427"/>
                        <a:gd name="connsiteY9" fmla="*/ 1671903 h 2631473"/>
                        <a:gd name="connsiteX10" fmla="*/ 1893006 w 2595427"/>
                        <a:gd name="connsiteY10" fmla="*/ 1629700 h 2631473"/>
                        <a:gd name="connsiteX11" fmla="*/ 1850803 w 2595427"/>
                        <a:gd name="connsiteY11" fmla="*/ 1601565 h 2631473"/>
                        <a:gd name="connsiteX12" fmla="*/ 1808600 w 2595427"/>
                        <a:gd name="connsiteY12" fmla="*/ 1587497 h 2631473"/>
                        <a:gd name="connsiteX13" fmla="*/ 1766397 w 2595427"/>
                        <a:gd name="connsiteY13" fmla="*/ 1559362 h 2631473"/>
                        <a:gd name="connsiteX14" fmla="*/ 1724194 w 2595427"/>
                        <a:gd name="connsiteY14" fmla="*/ 1545294 h 2631473"/>
                        <a:gd name="connsiteX15" fmla="*/ 1583517 w 2595427"/>
                        <a:gd name="connsiteY15" fmla="*/ 1474956 h 2631473"/>
                        <a:gd name="connsiteX16" fmla="*/ 1499110 w 2595427"/>
                        <a:gd name="connsiteY16" fmla="*/ 1432753 h 2631473"/>
                        <a:gd name="connsiteX17" fmla="*/ 1414704 w 2595427"/>
                        <a:gd name="connsiteY17" fmla="*/ 1348347 h 2631473"/>
                        <a:gd name="connsiteX18" fmla="*/ 1386569 w 2595427"/>
                        <a:gd name="connsiteY18" fmla="*/ 1320211 h 2631473"/>
                        <a:gd name="connsiteX19" fmla="*/ 1344366 w 2595427"/>
                        <a:gd name="connsiteY19" fmla="*/ 1292076 h 2631473"/>
                        <a:gd name="connsiteX20" fmla="*/ 1316230 w 2595427"/>
                        <a:gd name="connsiteY20" fmla="*/ 1263940 h 2631473"/>
                        <a:gd name="connsiteX21" fmla="*/ 1231824 w 2595427"/>
                        <a:gd name="connsiteY21" fmla="*/ 1207670 h 2631473"/>
                        <a:gd name="connsiteX22" fmla="*/ 1161486 w 2595427"/>
                        <a:gd name="connsiteY22" fmla="*/ 1137331 h 2631473"/>
                        <a:gd name="connsiteX23" fmla="*/ 1048944 w 2595427"/>
                        <a:gd name="connsiteY23" fmla="*/ 1052925 h 2631473"/>
                        <a:gd name="connsiteX24" fmla="*/ 1020809 w 2595427"/>
                        <a:gd name="connsiteY24" fmla="*/ 1010722 h 2631473"/>
                        <a:gd name="connsiteX25" fmla="*/ 978606 w 2595427"/>
                        <a:gd name="connsiteY25" fmla="*/ 982587 h 2631473"/>
                        <a:gd name="connsiteX26" fmla="*/ 950470 w 2595427"/>
                        <a:gd name="connsiteY26" fmla="*/ 954451 h 2631473"/>
                        <a:gd name="connsiteX27" fmla="*/ 908267 w 2595427"/>
                        <a:gd name="connsiteY27" fmla="*/ 926316 h 2631473"/>
                        <a:gd name="connsiteX28" fmla="*/ 880132 w 2595427"/>
                        <a:gd name="connsiteY28" fmla="*/ 898180 h 2631473"/>
                        <a:gd name="connsiteX29" fmla="*/ 837929 w 2595427"/>
                        <a:gd name="connsiteY29" fmla="*/ 870045 h 2631473"/>
                        <a:gd name="connsiteX30" fmla="*/ 795726 w 2595427"/>
                        <a:gd name="connsiteY30" fmla="*/ 827842 h 2631473"/>
                        <a:gd name="connsiteX31" fmla="*/ 753523 w 2595427"/>
                        <a:gd name="connsiteY31" fmla="*/ 813774 h 2631473"/>
                        <a:gd name="connsiteX32" fmla="*/ 697252 w 2595427"/>
                        <a:gd name="connsiteY32" fmla="*/ 757503 h 2631473"/>
                        <a:gd name="connsiteX33" fmla="*/ 669117 w 2595427"/>
                        <a:gd name="connsiteY33" fmla="*/ 701233 h 2631473"/>
                        <a:gd name="connsiteX34" fmla="*/ 598778 w 2595427"/>
                        <a:gd name="connsiteY34" fmla="*/ 630894 h 2631473"/>
                        <a:gd name="connsiteX35" fmla="*/ 556575 w 2595427"/>
                        <a:gd name="connsiteY35" fmla="*/ 588691 h 2631473"/>
                        <a:gd name="connsiteX36" fmla="*/ 500304 w 2595427"/>
                        <a:gd name="connsiteY36" fmla="*/ 518353 h 2631473"/>
                        <a:gd name="connsiteX37" fmla="*/ 444034 w 2595427"/>
                        <a:gd name="connsiteY37" fmla="*/ 419879 h 2631473"/>
                        <a:gd name="connsiteX38" fmla="*/ 415898 w 2595427"/>
                        <a:gd name="connsiteY38" fmla="*/ 391743 h 2631473"/>
                        <a:gd name="connsiteX39" fmla="*/ 387763 w 2595427"/>
                        <a:gd name="connsiteY39" fmla="*/ 307337 h 2631473"/>
                        <a:gd name="connsiteX40" fmla="*/ 373695 w 2595427"/>
                        <a:gd name="connsiteY40" fmla="*/ 251067 h 2631473"/>
                        <a:gd name="connsiteX41" fmla="*/ 331492 w 2595427"/>
                        <a:gd name="connsiteY41" fmla="*/ 222931 h 2631473"/>
                        <a:gd name="connsiteX42" fmla="*/ 303357 w 2595427"/>
                        <a:gd name="connsiteY42" fmla="*/ 54119 h 2631473"/>
                        <a:gd name="connsiteX43" fmla="*/ 247086 w 2595427"/>
                        <a:gd name="connsiteY43" fmla="*/ 180728 h 2631473"/>
                        <a:gd name="connsiteX44" fmla="*/ 204883 w 2595427"/>
                        <a:gd name="connsiteY44" fmla="*/ 251067 h 2631473"/>
                        <a:gd name="connsiteX45" fmla="*/ 176747 w 2595427"/>
                        <a:gd name="connsiteY45" fmla="*/ 335473 h 2631473"/>
                        <a:gd name="connsiteX46" fmla="*/ 148612 w 2595427"/>
                        <a:gd name="connsiteY46" fmla="*/ 391743 h 2631473"/>
                        <a:gd name="connsiteX47" fmla="*/ 120477 w 2595427"/>
                        <a:gd name="connsiteY47" fmla="*/ 476150 h 2631473"/>
                        <a:gd name="connsiteX48" fmla="*/ 106409 w 2595427"/>
                        <a:gd name="connsiteY48" fmla="*/ 518353 h 2631473"/>
                        <a:gd name="connsiteX49" fmla="*/ 148612 w 2595427"/>
                        <a:gd name="connsiteY49" fmla="*/ 743436 h 2631473"/>
                        <a:gd name="connsiteX50" fmla="*/ 190815 w 2595427"/>
                        <a:gd name="connsiteY50" fmla="*/ 771571 h 2631473"/>
                        <a:gd name="connsiteX51" fmla="*/ 218950 w 2595427"/>
                        <a:gd name="connsiteY51" fmla="*/ 813774 h 2631473"/>
                        <a:gd name="connsiteX52" fmla="*/ 247086 w 2595427"/>
                        <a:gd name="connsiteY52" fmla="*/ 841910 h 2631473"/>
                        <a:gd name="connsiteX53" fmla="*/ 261154 w 2595427"/>
                        <a:gd name="connsiteY53" fmla="*/ 884113 h 2631473"/>
                        <a:gd name="connsiteX54" fmla="*/ 190815 w 2595427"/>
                        <a:gd name="connsiteY54" fmla="*/ 982587 h 2631473"/>
                        <a:gd name="connsiteX55" fmla="*/ 134544 w 2595427"/>
                        <a:gd name="connsiteY55" fmla="*/ 1052925 h 2631473"/>
                        <a:gd name="connsiteX56" fmla="*/ 78274 w 2595427"/>
                        <a:gd name="connsiteY56" fmla="*/ 1123263 h 2631473"/>
                        <a:gd name="connsiteX57" fmla="*/ 36070 w 2595427"/>
                        <a:gd name="connsiteY57" fmla="*/ 1221737 h 2631473"/>
                        <a:gd name="connsiteX58" fmla="*/ 106409 w 2595427"/>
                        <a:gd name="connsiteY58" fmla="*/ 1601565 h 2631473"/>
                        <a:gd name="connsiteX59" fmla="*/ 148612 w 2595427"/>
                        <a:gd name="connsiteY59" fmla="*/ 1629700 h 2631473"/>
                        <a:gd name="connsiteX60" fmla="*/ 190815 w 2595427"/>
                        <a:gd name="connsiteY60" fmla="*/ 1981393 h 2631473"/>
                        <a:gd name="connsiteX61" fmla="*/ 204883 w 2595427"/>
                        <a:gd name="connsiteY61" fmla="*/ 2023596 h 2631473"/>
                        <a:gd name="connsiteX62" fmla="*/ 247086 w 2595427"/>
                        <a:gd name="connsiteY62" fmla="*/ 2079867 h 2631473"/>
                        <a:gd name="connsiteX63" fmla="*/ 275221 w 2595427"/>
                        <a:gd name="connsiteY63" fmla="*/ 2122070 h 2631473"/>
                        <a:gd name="connsiteX64" fmla="*/ 289289 w 2595427"/>
                        <a:gd name="connsiteY64" fmla="*/ 2164273 h 2631473"/>
                        <a:gd name="connsiteX65" fmla="*/ 331492 w 2595427"/>
                        <a:gd name="connsiteY65" fmla="*/ 2178340 h 2631473"/>
                        <a:gd name="connsiteX66" fmla="*/ 373695 w 2595427"/>
                        <a:gd name="connsiteY66" fmla="*/ 2248679 h 2631473"/>
                        <a:gd name="connsiteX67" fmla="*/ 401830 w 2595427"/>
                        <a:gd name="connsiteY67" fmla="*/ 2290882 h 2631473"/>
                        <a:gd name="connsiteX68" fmla="*/ 542507 w 2595427"/>
                        <a:gd name="connsiteY68" fmla="*/ 2403423 h 2631473"/>
                        <a:gd name="connsiteX69" fmla="*/ 584710 w 2595427"/>
                        <a:gd name="connsiteY69" fmla="*/ 2417491 h 2631473"/>
                        <a:gd name="connsiteX70" fmla="*/ 612846 w 2595427"/>
                        <a:gd name="connsiteY70" fmla="*/ 2445627 h 2631473"/>
                        <a:gd name="connsiteX71" fmla="*/ 669117 w 2595427"/>
                        <a:gd name="connsiteY71" fmla="*/ 2459694 h 2631473"/>
                        <a:gd name="connsiteX72" fmla="*/ 767590 w 2595427"/>
                        <a:gd name="connsiteY72" fmla="*/ 2487830 h 2631473"/>
                        <a:gd name="connsiteX73" fmla="*/ 837929 w 2595427"/>
                        <a:gd name="connsiteY73" fmla="*/ 2558168 h 2631473"/>
                        <a:gd name="connsiteX74" fmla="*/ 880132 w 2595427"/>
                        <a:gd name="connsiteY74" fmla="*/ 2572236 h 2631473"/>
                        <a:gd name="connsiteX75" fmla="*/ 922335 w 2595427"/>
                        <a:gd name="connsiteY75" fmla="*/ 2600371 h 2631473"/>
                        <a:gd name="connsiteX76" fmla="*/ 992674 w 2595427"/>
                        <a:gd name="connsiteY76" fmla="*/ 2614439 h 2631473"/>
                        <a:gd name="connsiteX77" fmla="*/ 1063012 w 2595427"/>
                        <a:gd name="connsiteY77" fmla="*/ 2628507 h 263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</a:cxnLst>
                      <a:rect l="l" t="t" r="r" b="b"/>
                      <a:pathLst>
                        <a:path w="2595427" h="2631473">
                          <a:moveTo>
                            <a:pt x="2582323" y="2023596"/>
                          </a:moveTo>
                          <a:cubicBezTo>
                            <a:pt x="2553146" y="1906890"/>
                            <a:pt x="2595427" y="2008757"/>
                            <a:pt x="2526052" y="1953257"/>
                          </a:cubicBezTo>
                          <a:cubicBezTo>
                            <a:pt x="2512850" y="1942695"/>
                            <a:pt x="2510905" y="1921878"/>
                            <a:pt x="2497917" y="1911054"/>
                          </a:cubicBezTo>
                          <a:cubicBezTo>
                            <a:pt x="2481807" y="1897629"/>
                            <a:pt x="2460403" y="1892297"/>
                            <a:pt x="2441646" y="1882919"/>
                          </a:cubicBezTo>
                          <a:cubicBezTo>
                            <a:pt x="2408317" y="1849590"/>
                            <a:pt x="2376827" y="1814421"/>
                            <a:pt x="2329104" y="1798513"/>
                          </a:cubicBezTo>
                          <a:cubicBezTo>
                            <a:pt x="2315036" y="1793824"/>
                            <a:pt x="2300164" y="1791077"/>
                            <a:pt x="2286901" y="1784445"/>
                          </a:cubicBezTo>
                          <a:cubicBezTo>
                            <a:pt x="2271779" y="1776884"/>
                            <a:pt x="2259820" y="1763871"/>
                            <a:pt x="2244698" y="1756310"/>
                          </a:cubicBezTo>
                          <a:cubicBezTo>
                            <a:pt x="2212541" y="1740231"/>
                            <a:pt x="2164262" y="1736200"/>
                            <a:pt x="2132157" y="1728174"/>
                          </a:cubicBezTo>
                          <a:cubicBezTo>
                            <a:pt x="2062283" y="1710706"/>
                            <a:pt x="2114214" y="1716171"/>
                            <a:pt x="2033683" y="1685971"/>
                          </a:cubicBezTo>
                          <a:cubicBezTo>
                            <a:pt x="2015580" y="1679182"/>
                            <a:pt x="1996169" y="1676592"/>
                            <a:pt x="1977412" y="1671903"/>
                          </a:cubicBezTo>
                          <a:cubicBezTo>
                            <a:pt x="1856464" y="1591272"/>
                            <a:pt x="2009491" y="1687943"/>
                            <a:pt x="1893006" y="1629700"/>
                          </a:cubicBezTo>
                          <a:cubicBezTo>
                            <a:pt x="1877884" y="1622139"/>
                            <a:pt x="1865925" y="1609126"/>
                            <a:pt x="1850803" y="1601565"/>
                          </a:cubicBezTo>
                          <a:cubicBezTo>
                            <a:pt x="1837540" y="1594933"/>
                            <a:pt x="1821863" y="1594129"/>
                            <a:pt x="1808600" y="1587497"/>
                          </a:cubicBezTo>
                          <a:cubicBezTo>
                            <a:pt x="1793478" y="1579936"/>
                            <a:pt x="1781519" y="1566923"/>
                            <a:pt x="1766397" y="1559362"/>
                          </a:cubicBezTo>
                          <a:cubicBezTo>
                            <a:pt x="1753134" y="1552730"/>
                            <a:pt x="1737157" y="1552495"/>
                            <a:pt x="1724194" y="1545294"/>
                          </a:cubicBezTo>
                          <a:cubicBezTo>
                            <a:pt x="1587160" y="1469164"/>
                            <a:pt x="1693485" y="1502447"/>
                            <a:pt x="1583517" y="1474956"/>
                          </a:cubicBezTo>
                          <a:cubicBezTo>
                            <a:pt x="1470566" y="1362005"/>
                            <a:pt x="1671956" y="1553744"/>
                            <a:pt x="1499110" y="1432753"/>
                          </a:cubicBezTo>
                          <a:cubicBezTo>
                            <a:pt x="1466513" y="1409935"/>
                            <a:pt x="1442839" y="1376482"/>
                            <a:pt x="1414704" y="1348347"/>
                          </a:cubicBezTo>
                          <a:cubicBezTo>
                            <a:pt x="1405326" y="1338968"/>
                            <a:pt x="1397605" y="1327568"/>
                            <a:pt x="1386569" y="1320211"/>
                          </a:cubicBezTo>
                          <a:cubicBezTo>
                            <a:pt x="1372501" y="1310833"/>
                            <a:pt x="1357568" y="1302638"/>
                            <a:pt x="1344366" y="1292076"/>
                          </a:cubicBezTo>
                          <a:cubicBezTo>
                            <a:pt x="1334009" y="1283790"/>
                            <a:pt x="1326841" y="1271898"/>
                            <a:pt x="1316230" y="1263940"/>
                          </a:cubicBezTo>
                          <a:cubicBezTo>
                            <a:pt x="1289178" y="1243651"/>
                            <a:pt x="1231824" y="1207670"/>
                            <a:pt x="1231824" y="1207670"/>
                          </a:cubicBezTo>
                          <a:cubicBezTo>
                            <a:pt x="1175556" y="1123267"/>
                            <a:pt x="1236511" y="1202978"/>
                            <a:pt x="1161486" y="1137331"/>
                          </a:cubicBezTo>
                          <a:cubicBezTo>
                            <a:pt x="1062011" y="1050291"/>
                            <a:pt x="1130944" y="1080259"/>
                            <a:pt x="1048944" y="1052925"/>
                          </a:cubicBezTo>
                          <a:cubicBezTo>
                            <a:pt x="1039566" y="1038857"/>
                            <a:pt x="1032764" y="1022677"/>
                            <a:pt x="1020809" y="1010722"/>
                          </a:cubicBezTo>
                          <a:cubicBezTo>
                            <a:pt x="1008854" y="998767"/>
                            <a:pt x="991808" y="993149"/>
                            <a:pt x="978606" y="982587"/>
                          </a:cubicBezTo>
                          <a:cubicBezTo>
                            <a:pt x="968249" y="974301"/>
                            <a:pt x="960827" y="962737"/>
                            <a:pt x="950470" y="954451"/>
                          </a:cubicBezTo>
                          <a:cubicBezTo>
                            <a:pt x="937268" y="943889"/>
                            <a:pt x="921469" y="936878"/>
                            <a:pt x="908267" y="926316"/>
                          </a:cubicBezTo>
                          <a:cubicBezTo>
                            <a:pt x="897910" y="918030"/>
                            <a:pt x="890489" y="906466"/>
                            <a:pt x="880132" y="898180"/>
                          </a:cubicBezTo>
                          <a:cubicBezTo>
                            <a:pt x="866930" y="887618"/>
                            <a:pt x="850917" y="880869"/>
                            <a:pt x="837929" y="870045"/>
                          </a:cubicBezTo>
                          <a:cubicBezTo>
                            <a:pt x="822645" y="857309"/>
                            <a:pt x="812279" y="838878"/>
                            <a:pt x="795726" y="827842"/>
                          </a:cubicBezTo>
                          <a:cubicBezTo>
                            <a:pt x="783388" y="819617"/>
                            <a:pt x="767591" y="818463"/>
                            <a:pt x="753523" y="813774"/>
                          </a:cubicBezTo>
                          <a:cubicBezTo>
                            <a:pt x="734766" y="795017"/>
                            <a:pt x="709115" y="781229"/>
                            <a:pt x="697252" y="757503"/>
                          </a:cubicBezTo>
                          <a:cubicBezTo>
                            <a:pt x="687874" y="738746"/>
                            <a:pt x="681992" y="717786"/>
                            <a:pt x="669117" y="701233"/>
                          </a:cubicBezTo>
                          <a:cubicBezTo>
                            <a:pt x="648760" y="675060"/>
                            <a:pt x="622224" y="654340"/>
                            <a:pt x="598778" y="630894"/>
                          </a:cubicBezTo>
                          <a:cubicBezTo>
                            <a:pt x="584710" y="616826"/>
                            <a:pt x="567610" y="605244"/>
                            <a:pt x="556575" y="588691"/>
                          </a:cubicBezTo>
                          <a:cubicBezTo>
                            <a:pt x="469979" y="458795"/>
                            <a:pt x="580485" y="618579"/>
                            <a:pt x="500304" y="518353"/>
                          </a:cubicBezTo>
                          <a:cubicBezTo>
                            <a:pt x="442750" y="446411"/>
                            <a:pt x="501792" y="506516"/>
                            <a:pt x="444034" y="419879"/>
                          </a:cubicBezTo>
                          <a:cubicBezTo>
                            <a:pt x="436677" y="408843"/>
                            <a:pt x="425277" y="401122"/>
                            <a:pt x="415898" y="391743"/>
                          </a:cubicBezTo>
                          <a:cubicBezTo>
                            <a:pt x="406520" y="363608"/>
                            <a:pt x="394956" y="336109"/>
                            <a:pt x="387763" y="307337"/>
                          </a:cubicBezTo>
                          <a:cubicBezTo>
                            <a:pt x="383074" y="288580"/>
                            <a:pt x="384420" y="267154"/>
                            <a:pt x="373695" y="251067"/>
                          </a:cubicBezTo>
                          <a:cubicBezTo>
                            <a:pt x="364316" y="236999"/>
                            <a:pt x="345560" y="232310"/>
                            <a:pt x="331492" y="222931"/>
                          </a:cubicBezTo>
                          <a:cubicBezTo>
                            <a:pt x="322114" y="166660"/>
                            <a:pt x="321397" y="0"/>
                            <a:pt x="303357" y="54119"/>
                          </a:cubicBezTo>
                          <a:cubicBezTo>
                            <a:pt x="230768" y="271880"/>
                            <a:pt x="313965" y="46969"/>
                            <a:pt x="247086" y="180728"/>
                          </a:cubicBezTo>
                          <a:cubicBezTo>
                            <a:pt x="210562" y="253776"/>
                            <a:pt x="259837" y="196111"/>
                            <a:pt x="204883" y="251067"/>
                          </a:cubicBezTo>
                          <a:cubicBezTo>
                            <a:pt x="195504" y="279202"/>
                            <a:pt x="190010" y="308947"/>
                            <a:pt x="176747" y="335473"/>
                          </a:cubicBezTo>
                          <a:cubicBezTo>
                            <a:pt x="167369" y="354230"/>
                            <a:pt x="156400" y="372272"/>
                            <a:pt x="148612" y="391743"/>
                          </a:cubicBezTo>
                          <a:cubicBezTo>
                            <a:pt x="137598" y="419279"/>
                            <a:pt x="129855" y="448014"/>
                            <a:pt x="120477" y="476150"/>
                          </a:cubicBezTo>
                          <a:lnTo>
                            <a:pt x="106409" y="518353"/>
                          </a:lnTo>
                          <a:cubicBezTo>
                            <a:pt x="112424" y="596545"/>
                            <a:pt x="89148" y="683972"/>
                            <a:pt x="148612" y="743436"/>
                          </a:cubicBezTo>
                          <a:cubicBezTo>
                            <a:pt x="160567" y="755391"/>
                            <a:pt x="176747" y="762193"/>
                            <a:pt x="190815" y="771571"/>
                          </a:cubicBezTo>
                          <a:cubicBezTo>
                            <a:pt x="200193" y="785639"/>
                            <a:pt x="208388" y="800572"/>
                            <a:pt x="218950" y="813774"/>
                          </a:cubicBezTo>
                          <a:cubicBezTo>
                            <a:pt x="227236" y="824131"/>
                            <a:pt x="240262" y="830537"/>
                            <a:pt x="247086" y="841910"/>
                          </a:cubicBezTo>
                          <a:cubicBezTo>
                            <a:pt x="254715" y="854625"/>
                            <a:pt x="256465" y="870045"/>
                            <a:pt x="261154" y="884113"/>
                          </a:cubicBezTo>
                          <a:cubicBezTo>
                            <a:pt x="226257" y="988802"/>
                            <a:pt x="279826" y="849069"/>
                            <a:pt x="190815" y="982587"/>
                          </a:cubicBezTo>
                          <a:cubicBezTo>
                            <a:pt x="155323" y="1035826"/>
                            <a:pt x="174635" y="1012835"/>
                            <a:pt x="134544" y="1052925"/>
                          </a:cubicBezTo>
                          <a:cubicBezTo>
                            <a:pt x="100958" y="1153686"/>
                            <a:pt x="148974" y="1038424"/>
                            <a:pt x="78274" y="1123263"/>
                          </a:cubicBezTo>
                          <a:cubicBezTo>
                            <a:pt x="58959" y="1146441"/>
                            <a:pt x="45843" y="1192418"/>
                            <a:pt x="36070" y="1221737"/>
                          </a:cubicBezTo>
                          <a:cubicBezTo>
                            <a:pt x="38488" y="1272520"/>
                            <a:pt x="0" y="1530626"/>
                            <a:pt x="106409" y="1601565"/>
                          </a:cubicBezTo>
                          <a:lnTo>
                            <a:pt x="148612" y="1629700"/>
                          </a:lnTo>
                          <a:cubicBezTo>
                            <a:pt x="164238" y="1926596"/>
                            <a:pt x="134467" y="1812349"/>
                            <a:pt x="190815" y="1981393"/>
                          </a:cubicBezTo>
                          <a:cubicBezTo>
                            <a:pt x="195504" y="1995461"/>
                            <a:pt x="195986" y="2011733"/>
                            <a:pt x="204883" y="2023596"/>
                          </a:cubicBezTo>
                          <a:cubicBezTo>
                            <a:pt x="218951" y="2042353"/>
                            <a:pt x="233458" y="2060788"/>
                            <a:pt x="247086" y="2079867"/>
                          </a:cubicBezTo>
                          <a:cubicBezTo>
                            <a:pt x="256913" y="2093625"/>
                            <a:pt x="267660" y="2106948"/>
                            <a:pt x="275221" y="2122070"/>
                          </a:cubicBezTo>
                          <a:cubicBezTo>
                            <a:pt x="281853" y="2135333"/>
                            <a:pt x="278803" y="2153788"/>
                            <a:pt x="289289" y="2164273"/>
                          </a:cubicBezTo>
                          <a:cubicBezTo>
                            <a:pt x="299774" y="2174758"/>
                            <a:pt x="317424" y="2173651"/>
                            <a:pt x="331492" y="2178340"/>
                          </a:cubicBezTo>
                          <a:cubicBezTo>
                            <a:pt x="355923" y="2251631"/>
                            <a:pt x="329557" y="2193506"/>
                            <a:pt x="373695" y="2248679"/>
                          </a:cubicBezTo>
                          <a:cubicBezTo>
                            <a:pt x="384257" y="2261881"/>
                            <a:pt x="390597" y="2278245"/>
                            <a:pt x="401830" y="2290882"/>
                          </a:cubicBezTo>
                          <a:cubicBezTo>
                            <a:pt x="465377" y="2362372"/>
                            <a:pt x="469457" y="2372116"/>
                            <a:pt x="542507" y="2403423"/>
                          </a:cubicBezTo>
                          <a:cubicBezTo>
                            <a:pt x="556137" y="2409264"/>
                            <a:pt x="570642" y="2412802"/>
                            <a:pt x="584710" y="2417491"/>
                          </a:cubicBezTo>
                          <a:cubicBezTo>
                            <a:pt x="594089" y="2426870"/>
                            <a:pt x="600983" y="2439695"/>
                            <a:pt x="612846" y="2445627"/>
                          </a:cubicBezTo>
                          <a:cubicBezTo>
                            <a:pt x="630139" y="2454273"/>
                            <a:pt x="650464" y="2454607"/>
                            <a:pt x="669117" y="2459694"/>
                          </a:cubicBezTo>
                          <a:cubicBezTo>
                            <a:pt x="702052" y="2468676"/>
                            <a:pt x="734766" y="2478451"/>
                            <a:pt x="767590" y="2487830"/>
                          </a:cubicBezTo>
                          <a:cubicBezTo>
                            <a:pt x="791036" y="2511276"/>
                            <a:pt x="806473" y="2547682"/>
                            <a:pt x="837929" y="2558168"/>
                          </a:cubicBezTo>
                          <a:cubicBezTo>
                            <a:pt x="851997" y="2562857"/>
                            <a:pt x="866869" y="2565604"/>
                            <a:pt x="880132" y="2572236"/>
                          </a:cubicBezTo>
                          <a:cubicBezTo>
                            <a:pt x="895254" y="2579797"/>
                            <a:pt x="906504" y="2594435"/>
                            <a:pt x="922335" y="2600371"/>
                          </a:cubicBezTo>
                          <a:cubicBezTo>
                            <a:pt x="944723" y="2608767"/>
                            <a:pt x="969477" y="2608640"/>
                            <a:pt x="992674" y="2614439"/>
                          </a:cubicBezTo>
                          <a:cubicBezTo>
                            <a:pt x="1060808" y="2631473"/>
                            <a:pt x="1009275" y="2628507"/>
                            <a:pt x="1063012" y="2628507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77" name="Freeform 2276"/>
                    <p:cNvSpPr/>
                    <p:nvPr/>
                  </p:nvSpPr>
                  <p:spPr>
                    <a:xfrm>
                      <a:off x="5110217" y="1709566"/>
                      <a:ext cx="155132" cy="147369"/>
                    </a:xfrm>
                    <a:custGeom>
                      <a:avLst/>
                      <a:gdLst>
                        <a:gd name="connsiteX0" fmla="*/ 80761 w 155132"/>
                        <a:gd name="connsiteY0" fmla="*/ 6692 h 147369"/>
                        <a:gd name="connsiteX1" fmla="*/ 10423 w 155132"/>
                        <a:gd name="connsiteY1" fmla="*/ 20760 h 147369"/>
                        <a:gd name="connsiteX2" fmla="*/ 38558 w 155132"/>
                        <a:gd name="connsiteY2" fmla="*/ 147369 h 147369"/>
                        <a:gd name="connsiteX3" fmla="*/ 108897 w 155132"/>
                        <a:gd name="connsiteY3" fmla="*/ 133302 h 147369"/>
                        <a:gd name="connsiteX4" fmla="*/ 122965 w 155132"/>
                        <a:gd name="connsiteY4" fmla="*/ 20760 h 147369"/>
                        <a:gd name="connsiteX5" fmla="*/ 80761 w 155132"/>
                        <a:gd name="connsiteY5" fmla="*/ 6692 h 147369"/>
                        <a:gd name="connsiteX6" fmla="*/ 24491 w 155132"/>
                        <a:gd name="connsiteY6" fmla="*/ 20760 h 1473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55132" h="147369">
                          <a:moveTo>
                            <a:pt x="80761" y="6692"/>
                          </a:moveTo>
                          <a:cubicBezTo>
                            <a:pt x="57315" y="11381"/>
                            <a:pt x="22286" y="0"/>
                            <a:pt x="10423" y="20760"/>
                          </a:cubicBezTo>
                          <a:cubicBezTo>
                            <a:pt x="0" y="39001"/>
                            <a:pt x="29471" y="120107"/>
                            <a:pt x="38558" y="147369"/>
                          </a:cubicBezTo>
                          <a:cubicBezTo>
                            <a:pt x="62004" y="142680"/>
                            <a:pt x="86920" y="142721"/>
                            <a:pt x="108897" y="133302"/>
                          </a:cubicBezTo>
                          <a:cubicBezTo>
                            <a:pt x="155132" y="113487"/>
                            <a:pt x="143661" y="56978"/>
                            <a:pt x="122965" y="20760"/>
                          </a:cubicBezTo>
                          <a:cubicBezTo>
                            <a:pt x="115608" y="7885"/>
                            <a:pt x="94829" y="11381"/>
                            <a:pt x="80761" y="6692"/>
                          </a:cubicBezTo>
                          <a:lnTo>
                            <a:pt x="24491" y="20760"/>
                          </a:lnTo>
                        </a:path>
                      </a:pathLst>
                    </a:custGeom>
                    <a:solidFill>
                      <a:srgbClr val="C00000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78" name="Freeform 2277"/>
                    <p:cNvSpPr/>
                    <p:nvPr/>
                  </p:nvSpPr>
                  <p:spPr>
                    <a:xfrm>
                      <a:off x="4520419" y="2124222"/>
                      <a:ext cx="487679" cy="689316"/>
                    </a:xfrm>
                    <a:custGeom>
                      <a:avLst/>
                      <a:gdLst>
                        <a:gd name="connsiteX0" fmla="*/ 9378 w 487679"/>
                        <a:gd name="connsiteY0" fmla="*/ 14067 h 689316"/>
                        <a:gd name="connsiteX1" fmla="*/ 37513 w 487679"/>
                        <a:gd name="connsiteY1" fmla="*/ 168812 h 689316"/>
                        <a:gd name="connsiteX2" fmla="*/ 121919 w 487679"/>
                        <a:gd name="connsiteY2" fmla="*/ 309489 h 689316"/>
                        <a:gd name="connsiteX3" fmla="*/ 150055 w 487679"/>
                        <a:gd name="connsiteY3" fmla="*/ 365760 h 689316"/>
                        <a:gd name="connsiteX4" fmla="*/ 234461 w 487679"/>
                        <a:gd name="connsiteY4" fmla="*/ 450166 h 689316"/>
                        <a:gd name="connsiteX5" fmla="*/ 262596 w 487679"/>
                        <a:gd name="connsiteY5" fmla="*/ 492369 h 689316"/>
                        <a:gd name="connsiteX6" fmla="*/ 318867 w 487679"/>
                        <a:gd name="connsiteY6" fmla="*/ 548640 h 689316"/>
                        <a:gd name="connsiteX7" fmla="*/ 375138 w 487679"/>
                        <a:gd name="connsiteY7" fmla="*/ 633046 h 689316"/>
                        <a:gd name="connsiteX8" fmla="*/ 403273 w 487679"/>
                        <a:gd name="connsiteY8" fmla="*/ 675249 h 689316"/>
                        <a:gd name="connsiteX9" fmla="*/ 473612 w 487679"/>
                        <a:gd name="connsiteY9" fmla="*/ 689316 h 689316"/>
                        <a:gd name="connsiteX10" fmla="*/ 487679 w 487679"/>
                        <a:gd name="connsiteY10" fmla="*/ 647113 h 689316"/>
                        <a:gd name="connsiteX11" fmla="*/ 473612 w 487679"/>
                        <a:gd name="connsiteY11" fmla="*/ 548640 h 689316"/>
                        <a:gd name="connsiteX12" fmla="*/ 445476 w 487679"/>
                        <a:gd name="connsiteY12" fmla="*/ 520504 h 689316"/>
                        <a:gd name="connsiteX13" fmla="*/ 375138 w 487679"/>
                        <a:gd name="connsiteY13" fmla="*/ 464233 h 689316"/>
                        <a:gd name="connsiteX14" fmla="*/ 318867 w 487679"/>
                        <a:gd name="connsiteY14" fmla="*/ 379827 h 689316"/>
                        <a:gd name="connsiteX15" fmla="*/ 234461 w 487679"/>
                        <a:gd name="connsiteY15" fmla="*/ 182880 h 689316"/>
                        <a:gd name="connsiteX16" fmla="*/ 178190 w 487679"/>
                        <a:gd name="connsiteY16" fmla="*/ 126609 h 689316"/>
                        <a:gd name="connsiteX17" fmla="*/ 93784 w 487679"/>
                        <a:gd name="connsiteY17" fmla="*/ 84406 h 689316"/>
                        <a:gd name="connsiteX18" fmla="*/ 9378 w 487679"/>
                        <a:gd name="connsiteY18" fmla="*/ 14067 h 689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487679" h="689316">
                          <a:moveTo>
                            <a:pt x="9378" y="14067"/>
                          </a:moveTo>
                          <a:cubicBezTo>
                            <a:pt x="0" y="28134"/>
                            <a:pt x="22208" y="127999"/>
                            <a:pt x="37513" y="168812"/>
                          </a:cubicBezTo>
                          <a:cubicBezTo>
                            <a:pt x="69091" y="253021"/>
                            <a:pt x="72850" y="211353"/>
                            <a:pt x="121919" y="309489"/>
                          </a:cubicBezTo>
                          <a:cubicBezTo>
                            <a:pt x="131298" y="328246"/>
                            <a:pt x="136954" y="349384"/>
                            <a:pt x="150055" y="365760"/>
                          </a:cubicBezTo>
                          <a:cubicBezTo>
                            <a:pt x="174911" y="396830"/>
                            <a:pt x="212390" y="417059"/>
                            <a:pt x="234461" y="450166"/>
                          </a:cubicBezTo>
                          <a:cubicBezTo>
                            <a:pt x="243839" y="464234"/>
                            <a:pt x="251593" y="479532"/>
                            <a:pt x="262596" y="492369"/>
                          </a:cubicBezTo>
                          <a:cubicBezTo>
                            <a:pt x="279859" y="512509"/>
                            <a:pt x="304153" y="526569"/>
                            <a:pt x="318867" y="548640"/>
                          </a:cubicBezTo>
                          <a:lnTo>
                            <a:pt x="375138" y="633046"/>
                          </a:lnTo>
                          <a:cubicBezTo>
                            <a:pt x="384516" y="647114"/>
                            <a:pt x="386694" y="671933"/>
                            <a:pt x="403273" y="675249"/>
                          </a:cubicBezTo>
                          <a:lnTo>
                            <a:pt x="473612" y="689316"/>
                          </a:lnTo>
                          <a:cubicBezTo>
                            <a:pt x="478301" y="675248"/>
                            <a:pt x="487679" y="661942"/>
                            <a:pt x="487679" y="647113"/>
                          </a:cubicBezTo>
                          <a:cubicBezTo>
                            <a:pt x="487679" y="613955"/>
                            <a:pt x="484097" y="580096"/>
                            <a:pt x="473612" y="548640"/>
                          </a:cubicBezTo>
                          <a:cubicBezTo>
                            <a:pt x="469418" y="536057"/>
                            <a:pt x="455833" y="528790"/>
                            <a:pt x="445476" y="520504"/>
                          </a:cubicBezTo>
                          <a:cubicBezTo>
                            <a:pt x="356750" y="449524"/>
                            <a:pt x="443067" y="532164"/>
                            <a:pt x="375138" y="464233"/>
                          </a:cubicBezTo>
                          <a:cubicBezTo>
                            <a:pt x="328595" y="324609"/>
                            <a:pt x="406684" y="537898"/>
                            <a:pt x="318867" y="379827"/>
                          </a:cubicBezTo>
                          <a:cubicBezTo>
                            <a:pt x="276830" y="304160"/>
                            <a:pt x="304899" y="253318"/>
                            <a:pt x="234461" y="182880"/>
                          </a:cubicBezTo>
                          <a:cubicBezTo>
                            <a:pt x="215704" y="164123"/>
                            <a:pt x="203355" y="134998"/>
                            <a:pt x="178190" y="126609"/>
                          </a:cubicBezTo>
                          <a:cubicBezTo>
                            <a:pt x="137343" y="112993"/>
                            <a:pt x="128491" y="114155"/>
                            <a:pt x="93784" y="84406"/>
                          </a:cubicBezTo>
                          <a:cubicBezTo>
                            <a:pt x="73644" y="67143"/>
                            <a:pt x="18756" y="0"/>
                            <a:pt x="9378" y="14067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79" name="Freeform 2278"/>
                    <p:cNvSpPr/>
                    <p:nvPr/>
                  </p:nvSpPr>
                  <p:spPr>
                    <a:xfrm>
                      <a:off x="1393696" y="2602523"/>
                      <a:ext cx="1321369" cy="436099"/>
                    </a:xfrm>
                    <a:custGeom>
                      <a:avLst/>
                      <a:gdLst>
                        <a:gd name="connsiteX0" fmla="*/ 1166624 w 1321369"/>
                        <a:gd name="connsiteY0" fmla="*/ 0 h 436099"/>
                        <a:gd name="connsiteX1" fmla="*/ 1040015 w 1321369"/>
                        <a:gd name="connsiteY1" fmla="*/ 42203 h 436099"/>
                        <a:gd name="connsiteX2" fmla="*/ 997812 w 1321369"/>
                        <a:gd name="connsiteY2" fmla="*/ 56271 h 436099"/>
                        <a:gd name="connsiteX3" fmla="*/ 913406 w 1321369"/>
                        <a:gd name="connsiteY3" fmla="*/ 98474 h 436099"/>
                        <a:gd name="connsiteX4" fmla="*/ 871202 w 1321369"/>
                        <a:gd name="connsiteY4" fmla="*/ 126609 h 436099"/>
                        <a:gd name="connsiteX5" fmla="*/ 814932 w 1321369"/>
                        <a:gd name="connsiteY5" fmla="*/ 154745 h 436099"/>
                        <a:gd name="connsiteX6" fmla="*/ 772729 w 1321369"/>
                        <a:gd name="connsiteY6" fmla="*/ 182880 h 436099"/>
                        <a:gd name="connsiteX7" fmla="*/ 702390 w 1321369"/>
                        <a:gd name="connsiteY7" fmla="*/ 196948 h 436099"/>
                        <a:gd name="connsiteX8" fmla="*/ 463239 w 1321369"/>
                        <a:gd name="connsiteY8" fmla="*/ 211015 h 436099"/>
                        <a:gd name="connsiteX9" fmla="*/ 350698 w 1321369"/>
                        <a:gd name="connsiteY9" fmla="*/ 239151 h 436099"/>
                        <a:gd name="connsiteX10" fmla="*/ 266292 w 1321369"/>
                        <a:gd name="connsiteY10" fmla="*/ 267286 h 436099"/>
                        <a:gd name="connsiteX11" fmla="*/ 224089 w 1321369"/>
                        <a:gd name="connsiteY11" fmla="*/ 295422 h 436099"/>
                        <a:gd name="connsiteX12" fmla="*/ 181886 w 1321369"/>
                        <a:gd name="connsiteY12" fmla="*/ 309489 h 436099"/>
                        <a:gd name="connsiteX13" fmla="*/ 111547 w 1321369"/>
                        <a:gd name="connsiteY13" fmla="*/ 351692 h 436099"/>
                        <a:gd name="connsiteX14" fmla="*/ 435104 w 1321369"/>
                        <a:gd name="connsiteY14" fmla="*/ 379828 h 436099"/>
                        <a:gd name="connsiteX15" fmla="*/ 519510 w 1321369"/>
                        <a:gd name="connsiteY15" fmla="*/ 407963 h 436099"/>
                        <a:gd name="connsiteX16" fmla="*/ 603916 w 1321369"/>
                        <a:gd name="connsiteY16" fmla="*/ 436099 h 436099"/>
                        <a:gd name="connsiteX17" fmla="*/ 899338 w 1321369"/>
                        <a:gd name="connsiteY17" fmla="*/ 422031 h 436099"/>
                        <a:gd name="connsiteX18" fmla="*/ 1096286 w 1321369"/>
                        <a:gd name="connsiteY18" fmla="*/ 407963 h 436099"/>
                        <a:gd name="connsiteX19" fmla="*/ 1138489 w 1321369"/>
                        <a:gd name="connsiteY19" fmla="*/ 379828 h 436099"/>
                        <a:gd name="connsiteX20" fmla="*/ 1180692 w 1321369"/>
                        <a:gd name="connsiteY20" fmla="*/ 365760 h 436099"/>
                        <a:gd name="connsiteX21" fmla="*/ 1251030 w 1321369"/>
                        <a:gd name="connsiteY21" fmla="*/ 309489 h 436099"/>
                        <a:gd name="connsiteX22" fmla="*/ 1265098 w 1321369"/>
                        <a:gd name="connsiteY22" fmla="*/ 267286 h 436099"/>
                        <a:gd name="connsiteX23" fmla="*/ 1279166 w 1321369"/>
                        <a:gd name="connsiteY23" fmla="*/ 211015 h 436099"/>
                        <a:gd name="connsiteX24" fmla="*/ 1321369 w 1321369"/>
                        <a:gd name="connsiteY24" fmla="*/ 168812 h 436099"/>
                        <a:gd name="connsiteX25" fmla="*/ 1307301 w 1321369"/>
                        <a:gd name="connsiteY25" fmla="*/ 70339 h 436099"/>
                        <a:gd name="connsiteX26" fmla="*/ 1236962 w 1321369"/>
                        <a:gd name="connsiteY26" fmla="*/ 28135 h 436099"/>
                        <a:gd name="connsiteX27" fmla="*/ 1194759 w 1321369"/>
                        <a:gd name="connsiteY27" fmla="*/ 0 h 436099"/>
                        <a:gd name="connsiteX28" fmla="*/ 1166624 w 1321369"/>
                        <a:gd name="connsiteY28" fmla="*/ 0 h 4360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321369" h="436099">
                          <a:moveTo>
                            <a:pt x="1166624" y="0"/>
                          </a:moveTo>
                          <a:lnTo>
                            <a:pt x="1040015" y="42203"/>
                          </a:lnTo>
                          <a:lnTo>
                            <a:pt x="997812" y="56271"/>
                          </a:lnTo>
                          <a:cubicBezTo>
                            <a:pt x="941183" y="112898"/>
                            <a:pt x="1004149" y="59584"/>
                            <a:pt x="913406" y="98474"/>
                          </a:cubicBezTo>
                          <a:cubicBezTo>
                            <a:pt x="897866" y="105134"/>
                            <a:pt x="885882" y="118221"/>
                            <a:pt x="871202" y="126609"/>
                          </a:cubicBezTo>
                          <a:cubicBezTo>
                            <a:pt x="852994" y="137013"/>
                            <a:pt x="833140" y="144340"/>
                            <a:pt x="814932" y="154745"/>
                          </a:cubicBezTo>
                          <a:cubicBezTo>
                            <a:pt x="800253" y="163133"/>
                            <a:pt x="788560" y="176944"/>
                            <a:pt x="772729" y="182880"/>
                          </a:cubicBezTo>
                          <a:cubicBezTo>
                            <a:pt x="750341" y="191276"/>
                            <a:pt x="726202" y="194783"/>
                            <a:pt x="702390" y="196948"/>
                          </a:cubicBezTo>
                          <a:cubicBezTo>
                            <a:pt x="622863" y="204178"/>
                            <a:pt x="542956" y="206326"/>
                            <a:pt x="463239" y="211015"/>
                          </a:cubicBezTo>
                          <a:cubicBezTo>
                            <a:pt x="335197" y="253697"/>
                            <a:pt x="537412" y="188229"/>
                            <a:pt x="350698" y="239151"/>
                          </a:cubicBezTo>
                          <a:cubicBezTo>
                            <a:pt x="322086" y="246954"/>
                            <a:pt x="266292" y="267286"/>
                            <a:pt x="266292" y="267286"/>
                          </a:cubicBezTo>
                          <a:cubicBezTo>
                            <a:pt x="252224" y="276665"/>
                            <a:pt x="239211" y="287861"/>
                            <a:pt x="224089" y="295422"/>
                          </a:cubicBezTo>
                          <a:cubicBezTo>
                            <a:pt x="210826" y="302054"/>
                            <a:pt x="194601" y="301860"/>
                            <a:pt x="181886" y="309489"/>
                          </a:cubicBezTo>
                          <a:cubicBezTo>
                            <a:pt x="85334" y="367420"/>
                            <a:pt x="231099" y="311843"/>
                            <a:pt x="111547" y="351692"/>
                          </a:cubicBezTo>
                          <a:cubicBezTo>
                            <a:pt x="286556" y="395445"/>
                            <a:pt x="0" y="327616"/>
                            <a:pt x="435104" y="379828"/>
                          </a:cubicBezTo>
                          <a:cubicBezTo>
                            <a:pt x="464550" y="383362"/>
                            <a:pt x="491375" y="398585"/>
                            <a:pt x="519510" y="407963"/>
                          </a:cubicBezTo>
                          <a:lnTo>
                            <a:pt x="603916" y="436099"/>
                          </a:lnTo>
                          <a:lnTo>
                            <a:pt x="899338" y="422031"/>
                          </a:lnTo>
                          <a:cubicBezTo>
                            <a:pt x="965047" y="418276"/>
                            <a:pt x="1031471" y="419401"/>
                            <a:pt x="1096286" y="407963"/>
                          </a:cubicBezTo>
                          <a:cubicBezTo>
                            <a:pt x="1112936" y="405025"/>
                            <a:pt x="1123367" y="387389"/>
                            <a:pt x="1138489" y="379828"/>
                          </a:cubicBezTo>
                          <a:cubicBezTo>
                            <a:pt x="1151752" y="373196"/>
                            <a:pt x="1167429" y="372392"/>
                            <a:pt x="1180692" y="365760"/>
                          </a:cubicBezTo>
                          <a:cubicBezTo>
                            <a:pt x="1216187" y="348013"/>
                            <a:pt x="1224860" y="335660"/>
                            <a:pt x="1251030" y="309489"/>
                          </a:cubicBezTo>
                          <a:cubicBezTo>
                            <a:pt x="1255719" y="295421"/>
                            <a:pt x="1261024" y="281544"/>
                            <a:pt x="1265098" y="267286"/>
                          </a:cubicBezTo>
                          <a:cubicBezTo>
                            <a:pt x="1270410" y="248696"/>
                            <a:pt x="1269573" y="227802"/>
                            <a:pt x="1279166" y="211015"/>
                          </a:cubicBezTo>
                          <a:cubicBezTo>
                            <a:pt x="1289037" y="193742"/>
                            <a:pt x="1307301" y="182880"/>
                            <a:pt x="1321369" y="168812"/>
                          </a:cubicBezTo>
                          <a:cubicBezTo>
                            <a:pt x="1316680" y="135988"/>
                            <a:pt x="1317786" y="101795"/>
                            <a:pt x="1307301" y="70339"/>
                          </a:cubicBezTo>
                          <a:cubicBezTo>
                            <a:pt x="1296310" y="37365"/>
                            <a:pt x="1260858" y="40083"/>
                            <a:pt x="1236962" y="28135"/>
                          </a:cubicBezTo>
                          <a:cubicBezTo>
                            <a:pt x="1221840" y="20574"/>
                            <a:pt x="1208827" y="9378"/>
                            <a:pt x="1194759" y="0"/>
                          </a:cubicBezTo>
                          <a:lnTo>
                            <a:pt x="1166624" y="0"/>
                          </a:ln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2262" name="Oval 2261"/>
                <p:cNvSpPr/>
                <p:nvPr/>
              </p:nvSpPr>
              <p:spPr>
                <a:xfrm>
                  <a:off x="457200" y="2057400"/>
                  <a:ext cx="3810000" cy="3200400"/>
                </a:xfrm>
                <a:prstGeom prst="ellipse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18" name="Group 2617"/>
              <p:cNvGrpSpPr/>
              <p:nvPr/>
            </p:nvGrpSpPr>
            <p:grpSpPr>
              <a:xfrm rot="20497670">
                <a:off x="5812975" y="825787"/>
                <a:ext cx="1511878" cy="866181"/>
                <a:chOff x="457200" y="2057400"/>
                <a:chExt cx="3810000" cy="3200400"/>
              </a:xfrm>
            </p:grpSpPr>
            <p:grpSp>
              <p:nvGrpSpPr>
                <p:cNvPr id="2619" name="Group 2618"/>
                <p:cNvGrpSpPr/>
                <p:nvPr/>
              </p:nvGrpSpPr>
              <p:grpSpPr>
                <a:xfrm>
                  <a:off x="1066803" y="2362201"/>
                  <a:ext cx="2666997" cy="2819406"/>
                  <a:chOff x="1066803" y="0"/>
                  <a:chExt cx="7010391" cy="6858000"/>
                </a:xfrm>
              </p:grpSpPr>
              <p:grpSp>
                <p:nvGrpSpPr>
                  <p:cNvPr id="2621" name="Group 2620"/>
                  <p:cNvGrpSpPr/>
                  <p:nvPr/>
                </p:nvGrpSpPr>
                <p:grpSpPr>
                  <a:xfrm>
                    <a:off x="1066803" y="685800"/>
                    <a:ext cx="1447810" cy="914398"/>
                    <a:chOff x="184489" y="44355"/>
                    <a:chExt cx="6835289" cy="4966205"/>
                  </a:xfrm>
                </p:grpSpPr>
                <p:sp>
                  <p:nvSpPr>
                    <p:cNvPr id="2966" name="Freeform 2965"/>
                    <p:cNvSpPr/>
                    <p:nvPr/>
                  </p:nvSpPr>
                  <p:spPr>
                    <a:xfrm>
                      <a:off x="5333787" y="2228785"/>
                      <a:ext cx="279222" cy="502731"/>
                    </a:xfrm>
                    <a:custGeom>
                      <a:avLst/>
                      <a:gdLst>
                        <a:gd name="connsiteX0" fmla="*/ 110410 w 279222"/>
                        <a:gd name="connsiteY0" fmla="*/ 7978 h 502731"/>
                        <a:gd name="connsiteX1" fmla="*/ 166681 w 279222"/>
                        <a:gd name="connsiteY1" fmla="*/ 78317 h 502731"/>
                        <a:gd name="connsiteX2" fmla="*/ 222951 w 279222"/>
                        <a:gd name="connsiteY2" fmla="*/ 162723 h 502731"/>
                        <a:gd name="connsiteX3" fmla="*/ 251087 w 279222"/>
                        <a:gd name="connsiteY3" fmla="*/ 190858 h 502731"/>
                        <a:gd name="connsiteX4" fmla="*/ 265155 w 279222"/>
                        <a:gd name="connsiteY4" fmla="*/ 303400 h 502731"/>
                        <a:gd name="connsiteX5" fmla="*/ 279222 w 279222"/>
                        <a:gd name="connsiteY5" fmla="*/ 345603 h 502731"/>
                        <a:gd name="connsiteX6" fmla="*/ 265155 w 279222"/>
                        <a:gd name="connsiteY6" fmla="*/ 401873 h 502731"/>
                        <a:gd name="connsiteX7" fmla="*/ 237019 w 279222"/>
                        <a:gd name="connsiteY7" fmla="*/ 486280 h 502731"/>
                        <a:gd name="connsiteX8" fmla="*/ 194816 w 279222"/>
                        <a:gd name="connsiteY8" fmla="*/ 345603 h 502731"/>
                        <a:gd name="connsiteX9" fmla="*/ 166681 w 279222"/>
                        <a:gd name="connsiteY9" fmla="*/ 317467 h 502731"/>
                        <a:gd name="connsiteX10" fmla="*/ 96342 w 279222"/>
                        <a:gd name="connsiteY10" fmla="*/ 247129 h 502731"/>
                        <a:gd name="connsiteX11" fmla="*/ 68207 w 279222"/>
                        <a:gd name="connsiteY11" fmla="*/ 204926 h 502731"/>
                        <a:gd name="connsiteX12" fmla="*/ 11936 w 279222"/>
                        <a:gd name="connsiteY12" fmla="*/ 148655 h 502731"/>
                        <a:gd name="connsiteX13" fmla="*/ 26004 w 279222"/>
                        <a:gd name="connsiteY13" fmla="*/ 106452 h 502731"/>
                        <a:gd name="connsiteX14" fmla="*/ 110410 w 279222"/>
                        <a:gd name="connsiteY14" fmla="*/ 7978 h 5027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79222" h="502731">
                          <a:moveTo>
                            <a:pt x="110410" y="7978"/>
                          </a:moveTo>
                          <a:cubicBezTo>
                            <a:pt x="133856" y="3289"/>
                            <a:pt x="98154" y="0"/>
                            <a:pt x="166681" y="78317"/>
                          </a:cubicBezTo>
                          <a:cubicBezTo>
                            <a:pt x="188948" y="103765"/>
                            <a:pt x="199040" y="138813"/>
                            <a:pt x="222951" y="162723"/>
                          </a:cubicBezTo>
                          <a:lnTo>
                            <a:pt x="251087" y="190858"/>
                          </a:lnTo>
                          <a:cubicBezTo>
                            <a:pt x="255776" y="228372"/>
                            <a:pt x="258392" y="266204"/>
                            <a:pt x="265155" y="303400"/>
                          </a:cubicBezTo>
                          <a:cubicBezTo>
                            <a:pt x="267808" y="317989"/>
                            <a:pt x="279222" y="330774"/>
                            <a:pt x="279222" y="345603"/>
                          </a:cubicBezTo>
                          <a:cubicBezTo>
                            <a:pt x="279222" y="364937"/>
                            <a:pt x="270711" y="383354"/>
                            <a:pt x="265155" y="401873"/>
                          </a:cubicBezTo>
                          <a:cubicBezTo>
                            <a:pt x="256633" y="430280"/>
                            <a:pt x="237019" y="486280"/>
                            <a:pt x="237019" y="486280"/>
                          </a:cubicBezTo>
                          <a:cubicBezTo>
                            <a:pt x="171127" y="420386"/>
                            <a:pt x="241954" y="502731"/>
                            <a:pt x="194816" y="345603"/>
                          </a:cubicBezTo>
                          <a:cubicBezTo>
                            <a:pt x="191005" y="332899"/>
                            <a:pt x="174966" y="327824"/>
                            <a:pt x="166681" y="317467"/>
                          </a:cubicBezTo>
                          <a:cubicBezTo>
                            <a:pt x="113092" y="250480"/>
                            <a:pt x="168687" y="295359"/>
                            <a:pt x="96342" y="247129"/>
                          </a:cubicBezTo>
                          <a:cubicBezTo>
                            <a:pt x="86964" y="233061"/>
                            <a:pt x="81409" y="215488"/>
                            <a:pt x="68207" y="204926"/>
                          </a:cubicBezTo>
                          <a:cubicBezTo>
                            <a:pt x="0" y="150360"/>
                            <a:pt x="42630" y="240735"/>
                            <a:pt x="11936" y="148655"/>
                          </a:cubicBezTo>
                          <a:cubicBezTo>
                            <a:pt x="16625" y="134587"/>
                            <a:pt x="18803" y="119415"/>
                            <a:pt x="26004" y="106452"/>
                          </a:cubicBezTo>
                          <a:cubicBezTo>
                            <a:pt x="42426" y="76893"/>
                            <a:pt x="86964" y="12667"/>
                            <a:pt x="110410" y="7978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67" name="Freeform 2966"/>
                    <p:cNvSpPr/>
                    <p:nvPr/>
                  </p:nvSpPr>
                  <p:spPr>
                    <a:xfrm>
                      <a:off x="5211553" y="2391508"/>
                      <a:ext cx="302982" cy="284639"/>
                    </a:xfrm>
                    <a:custGeom>
                      <a:avLst/>
                      <a:gdLst>
                        <a:gd name="connsiteX0" fmla="*/ 302982 w 302982"/>
                        <a:gd name="connsiteY0" fmla="*/ 196947 h 284639"/>
                        <a:gd name="connsiteX1" fmla="*/ 260779 w 302982"/>
                        <a:gd name="connsiteY1" fmla="*/ 225083 h 284639"/>
                        <a:gd name="connsiteX2" fmla="*/ 148238 w 302982"/>
                        <a:gd name="connsiteY2" fmla="*/ 239150 h 284639"/>
                        <a:gd name="connsiteX3" fmla="*/ 49764 w 302982"/>
                        <a:gd name="connsiteY3" fmla="*/ 253218 h 284639"/>
                        <a:gd name="connsiteX4" fmla="*/ 7561 w 302982"/>
                        <a:gd name="connsiteY4" fmla="*/ 267286 h 284639"/>
                        <a:gd name="connsiteX5" fmla="*/ 35696 w 302982"/>
                        <a:gd name="connsiteY5" fmla="*/ 225083 h 284639"/>
                        <a:gd name="connsiteX6" fmla="*/ 91967 w 302982"/>
                        <a:gd name="connsiteY6" fmla="*/ 154744 h 284639"/>
                        <a:gd name="connsiteX7" fmla="*/ 106035 w 302982"/>
                        <a:gd name="connsiteY7" fmla="*/ 98474 h 284639"/>
                        <a:gd name="connsiteX8" fmla="*/ 134170 w 302982"/>
                        <a:gd name="connsiteY8" fmla="*/ 70338 h 284639"/>
                        <a:gd name="connsiteX9" fmla="*/ 134170 w 302982"/>
                        <a:gd name="connsiteY9" fmla="*/ 0 h 2846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02982" h="284639">
                          <a:moveTo>
                            <a:pt x="302982" y="196947"/>
                          </a:moveTo>
                          <a:cubicBezTo>
                            <a:pt x="288914" y="206326"/>
                            <a:pt x="277091" y="220634"/>
                            <a:pt x="260779" y="225083"/>
                          </a:cubicBezTo>
                          <a:cubicBezTo>
                            <a:pt x="224306" y="235030"/>
                            <a:pt x="185712" y="234154"/>
                            <a:pt x="148238" y="239150"/>
                          </a:cubicBezTo>
                          <a:lnTo>
                            <a:pt x="49764" y="253218"/>
                          </a:lnTo>
                          <a:cubicBezTo>
                            <a:pt x="35696" y="257907"/>
                            <a:pt x="14193" y="280549"/>
                            <a:pt x="7561" y="267286"/>
                          </a:cubicBezTo>
                          <a:cubicBezTo>
                            <a:pt x="0" y="252164"/>
                            <a:pt x="25134" y="238285"/>
                            <a:pt x="35696" y="225083"/>
                          </a:cubicBezTo>
                          <a:cubicBezTo>
                            <a:pt x="115877" y="124856"/>
                            <a:pt x="5372" y="284639"/>
                            <a:pt x="91967" y="154744"/>
                          </a:cubicBezTo>
                          <a:cubicBezTo>
                            <a:pt x="96656" y="135987"/>
                            <a:pt x="97389" y="115767"/>
                            <a:pt x="106035" y="98474"/>
                          </a:cubicBezTo>
                          <a:cubicBezTo>
                            <a:pt x="111966" y="86611"/>
                            <a:pt x="130526" y="83091"/>
                            <a:pt x="134170" y="70338"/>
                          </a:cubicBezTo>
                          <a:cubicBezTo>
                            <a:pt x="140611" y="47794"/>
                            <a:pt x="134170" y="23446"/>
                            <a:pt x="134170" y="0"/>
                          </a:cubicBezTo>
                        </a:path>
                      </a:pathLst>
                    </a:custGeom>
                    <a:solidFill>
                      <a:srgbClr val="FF0000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68" name="Freeform 2967"/>
                    <p:cNvSpPr/>
                    <p:nvPr/>
                  </p:nvSpPr>
                  <p:spPr>
                    <a:xfrm>
                      <a:off x="1737077" y="1505243"/>
                      <a:ext cx="3735255" cy="2025748"/>
                    </a:xfrm>
                    <a:custGeom>
                      <a:avLst/>
                      <a:gdLst>
                        <a:gd name="connsiteX0" fmla="*/ 3721188 w 3735255"/>
                        <a:gd name="connsiteY0" fmla="*/ 689317 h 2025748"/>
                        <a:gd name="connsiteX1" fmla="*/ 3735255 w 3735255"/>
                        <a:gd name="connsiteY1" fmla="*/ 647114 h 2025748"/>
                        <a:gd name="connsiteX2" fmla="*/ 3721188 w 3735255"/>
                        <a:gd name="connsiteY2" fmla="*/ 604911 h 2025748"/>
                        <a:gd name="connsiteX3" fmla="*/ 3707120 w 3735255"/>
                        <a:gd name="connsiteY3" fmla="*/ 534572 h 2025748"/>
                        <a:gd name="connsiteX4" fmla="*/ 3678985 w 3735255"/>
                        <a:gd name="connsiteY4" fmla="*/ 450166 h 2025748"/>
                        <a:gd name="connsiteX5" fmla="*/ 3664917 w 3735255"/>
                        <a:gd name="connsiteY5" fmla="*/ 393895 h 2025748"/>
                        <a:gd name="connsiteX6" fmla="*/ 3636781 w 3735255"/>
                        <a:gd name="connsiteY6" fmla="*/ 309489 h 2025748"/>
                        <a:gd name="connsiteX7" fmla="*/ 3608646 w 3735255"/>
                        <a:gd name="connsiteY7" fmla="*/ 182880 h 2025748"/>
                        <a:gd name="connsiteX8" fmla="*/ 3580511 w 3735255"/>
                        <a:gd name="connsiteY8" fmla="*/ 140677 h 2025748"/>
                        <a:gd name="connsiteX9" fmla="*/ 3566443 w 3735255"/>
                        <a:gd name="connsiteY9" fmla="*/ 98474 h 2025748"/>
                        <a:gd name="connsiteX10" fmla="*/ 3510172 w 3735255"/>
                        <a:gd name="connsiteY10" fmla="*/ 28135 h 2025748"/>
                        <a:gd name="connsiteX11" fmla="*/ 3425766 w 3735255"/>
                        <a:gd name="connsiteY11" fmla="*/ 0 h 2025748"/>
                        <a:gd name="connsiteX12" fmla="*/ 3271021 w 3735255"/>
                        <a:gd name="connsiteY12" fmla="*/ 14068 h 2025748"/>
                        <a:gd name="connsiteX13" fmla="*/ 3186615 w 3735255"/>
                        <a:gd name="connsiteY13" fmla="*/ 42203 h 2025748"/>
                        <a:gd name="connsiteX14" fmla="*/ 3144412 w 3735255"/>
                        <a:gd name="connsiteY14" fmla="*/ 56271 h 2025748"/>
                        <a:gd name="connsiteX15" fmla="*/ 3074074 w 3735255"/>
                        <a:gd name="connsiteY15" fmla="*/ 112542 h 2025748"/>
                        <a:gd name="connsiteX16" fmla="*/ 3060006 w 3735255"/>
                        <a:gd name="connsiteY16" fmla="*/ 168812 h 2025748"/>
                        <a:gd name="connsiteX17" fmla="*/ 3031871 w 3735255"/>
                        <a:gd name="connsiteY17" fmla="*/ 196948 h 2025748"/>
                        <a:gd name="connsiteX18" fmla="*/ 3017803 w 3735255"/>
                        <a:gd name="connsiteY18" fmla="*/ 253219 h 2025748"/>
                        <a:gd name="connsiteX19" fmla="*/ 2989668 w 3735255"/>
                        <a:gd name="connsiteY19" fmla="*/ 295422 h 2025748"/>
                        <a:gd name="connsiteX20" fmla="*/ 2975600 w 3735255"/>
                        <a:gd name="connsiteY20" fmla="*/ 337625 h 2025748"/>
                        <a:gd name="connsiteX21" fmla="*/ 2919329 w 3735255"/>
                        <a:gd name="connsiteY21" fmla="*/ 422031 h 2025748"/>
                        <a:gd name="connsiteX22" fmla="*/ 2905261 w 3735255"/>
                        <a:gd name="connsiteY22" fmla="*/ 464234 h 2025748"/>
                        <a:gd name="connsiteX23" fmla="*/ 2848991 w 3735255"/>
                        <a:gd name="connsiteY23" fmla="*/ 562708 h 2025748"/>
                        <a:gd name="connsiteX24" fmla="*/ 2820855 w 3735255"/>
                        <a:gd name="connsiteY24" fmla="*/ 590843 h 2025748"/>
                        <a:gd name="connsiteX25" fmla="*/ 2806788 w 3735255"/>
                        <a:gd name="connsiteY25" fmla="*/ 633046 h 2025748"/>
                        <a:gd name="connsiteX26" fmla="*/ 2694246 w 3735255"/>
                        <a:gd name="connsiteY26" fmla="*/ 633046 h 2025748"/>
                        <a:gd name="connsiteX27" fmla="*/ 2609840 w 3735255"/>
                        <a:gd name="connsiteY27" fmla="*/ 604911 h 2025748"/>
                        <a:gd name="connsiteX28" fmla="*/ 2567637 w 3735255"/>
                        <a:gd name="connsiteY28" fmla="*/ 590843 h 2025748"/>
                        <a:gd name="connsiteX29" fmla="*/ 2469163 w 3735255"/>
                        <a:gd name="connsiteY29" fmla="*/ 562708 h 2025748"/>
                        <a:gd name="connsiteX30" fmla="*/ 1878320 w 3735255"/>
                        <a:gd name="connsiteY30" fmla="*/ 576775 h 2025748"/>
                        <a:gd name="connsiteX31" fmla="*/ 1793914 w 3735255"/>
                        <a:gd name="connsiteY31" fmla="*/ 590843 h 2025748"/>
                        <a:gd name="connsiteX32" fmla="*/ 1751711 w 3735255"/>
                        <a:gd name="connsiteY32" fmla="*/ 618979 h 2025748"/>
                        <a:gd name="connsiteX33" fmla="*/ 1695440 w 3735255"/>
                        <a:gd name="connsiteY33" fmla="*/ 633046 h 2025748"/>
                        <a:gd name="connsiteX34" fmla="*/ 1611034 w 3735255"/>
                        <a:gd name="connsiteY34" fmla="*/ 661182 h 2025748"/>
                        <a:gd name="connsiteX35" fmla="*/ 1540695 w 3735255"/>
                        <a:gd name="connsiteY35" fmla="*/ 675249 h 2025748"/>
                        <a:gd name="connsiteX36" fmla="*/ 1456289 w 3735255"/>
                        <a:gd name="connsiteY36" fmla="*/ 703385 h 2025748"/>
                        <a:gd name="connsiteX37" fmla="*/ 1414086 w 3735255"/>
                        <a:gd name="connsiteY37" fmla="*/ 717452 h 2025748"/>
                        <a:gd name="connsiteX38" fmla="*/ 1343748 w 3735255"/>
                        <a:gd name="connsiteY38" fmla="*/ 759655 h 2025748"/>
                        <a:gd name="connsiteX39" fmla="*/ 1273409 w 3735255"/>
                        <a:gd name="connsiteY39" fmla="*/ 815926 h 2025748"/>
                        <a:gd name="connsiteX40" fmla="*/ 1189003 w 3735255"/>
                        <a:gd name="connsiteY40" fmla="*/ 872197 h 2025748"/>
                        <a:gd name="connsiteX41" fmla="*/ 1146800 w 3735255"/>
                        <a:gd name="connsiteY41" fmla="*/ 900332 h 2025748"/>
                        <a:gd name="connsiteX42" fmla="*/ 1118665 w 3735255"/>
                        <a:gd name="connsiteY42" fmla="*/ 942535 h 2025748"/>
                        <a:gd name="connsiteX43" fmla="*/ 1090529 w 3735255"/>
                        <a:gd name="connsiteY43" fmla="*/ 970671 h 2025748"/>
                        <a:gd name="connsiteX44" fmla="*/ 1034258 w 3735255"/>
                        <a:gd name="connsiteY44" fmla="*/ 1055077 h 2025748"/>
                        <a:gd name="connsiteX45" fmla="*/ 992055 w 3735255"/>
                        <a:gd name="connsiteY45" fmla="*/ 1097280 h 2025748"/>
                        <a:gd name="connsiteX46" fmla="*/ 963920 w 3735255"/>
                        <a:gd name="connsiteY46" fmla="*/ 1139483 h 2025748"/>
                        <a:gd name="connsiteX47" fmla="*/ 907649 w 3735255"/>
                        <a:gd name="connsiteY47" fmla="*/ 1195754 h 2025748"/>
                        <a:gd name="connsiteX48" fmla="*/ 823243 w 3735255"/>
                        <a:gd name="connsiteY48" fmla="*/ 1294228 h 2025748"/>
                        <a:gd name="connsiteX49" fmla="*/ 781040 w 3735255"/>
                        <a:gd name="connsiteY49" fmla="*/ 1336431 h 2025748"/>
                        <a:gd name="connsiteX50" fmla="*/ 682566 w 3735255"/>
                        <a:gd name="connsiteY50" fmla="*/ 1378634 h 2025748"/>
                        <a:gd name="connsiteX51" fmla="*/ 598160 w 3735255"/>
                        <a:gd name="connsiteY51" fmla="*/ 1448972 h 2025748"/>
                        <a:gd name="connsiteX52" fmla="*/ 499686 w 3735255"/>
                        <a:gd name="connsiteY52" fmla="*/ 1505243 h 2025748"/>
                        <a:gd name="connsiteX53" fmla="*/ 415280 w 3735255"/>
                        <a:gd name="connsiteY53" fmla="*/ 1547446 h 2025748"/>
                        <a:gd name="connsiteX54" fmla="*/ 330874 w 3735255"/>
                        <a:gd name="connsiteY54" fmla="*/ 1575582 h 2025748"/>
                        <a:gd name="connsiteX55" fmla="*/ 260535 w 3735255"/>
                        <a:gd name="connsiteY55" fmla="*/ 1589649 h 2025748"/>
                        <a:gd name="connsiteX56" fmla="*/ 204265 w 3735255"/>
                        <a:gd name="connsiteY56" fmla="*/ 1603717 h 2025748"/>
                        <a:gd name="connsiteX57" fmla="*/ 7317 w 3735255"/>
                        <a:gd name="connsiteY57" fmla="*/ 1645920 h 2025748"/>
                        <a:gd name="connsiteX58" fmla="*/ 91723 w 3735255"/>
                        <a:gd name="connsiteY58" fmla="*/ 1659988 h 2025748"/>
                        <a:gd name="connsiteX59" fmla="*/ 218332 w 3735255"/>
                        <a:gd name="connsiteY59" fmla="*/ 1674055 h 2025748"/>
                        <a:gd name="connsiteX60" fmla="*/ 302738 w 3735255"/>
                        <a:gd name="connsiteY60" fmla="*/ 1702191 h 2025748"/>
                        <a:gd name="connsiteX61" fmla="*/ 471551 w 3735255"/>
                        <a:gd name="connsiteY61" fmla="*/ 1716259 h 2025748"/>
                        <a:gd name="connsiteX62" fmla="*/ 612228 w 3735255"/>
                        <a:gd name="connsiteY62" fmla="*/ 1744394 h 2025748"/>
                        <a:gd name="connsiteX63" fmla="*/ 766972 w 3735255"/>
                        <a:gd name="connsiteY63" fmla="*/ 1786597 h 2025748"/>
                        <a:gd name="connsiteX64" fmla="*/ 809175 w 3735255"/>
                        <a:gd name="connsiteY64" fmla="*/ 1800665 h 2025748"/>
                        <a:gd name="connsiteX65" fmla="*/ 865446 w 3735255"/>
                        <a:gd name="connsiteY65" fmla="*/ 1814732 h 2025748"/>
                        <a:gd name="connsiteX66" fmla="*/ 921717 w 3735255"/>
                        <a:gd name="connsiteY66" fmla="*/ 1842868 h 2025748"/>
                        <a:gd name="connsiteX67" fmla="*/ 1034258 w 3735255"/>
                        <a:gd name="connsiteY67" fmla="*/ 1871003 h 2025748"/>
                        <a:gd name="connsiteX68" fmla="*/ 1076461 w 3735255"/>
                        <a:gd name="connsiteY68" fmla="*/ 1885071 h 2025748"/>
                        <a:gd name="connsiteX69" fmla="*/ 1160868 w 3735255"/>
                        <a:gd name="connsiteY69" fmla="*/ 1899139 h 2025748"/>
                        <a:gd name="connsiteX70" fmla="*/ 1217138 w 3735255"/>
                        <a:gd name="connsiteY70" fmla="*/ 1913206 h 2025748"/>
                        <a:gd name="connsiteX71" fmla="*/ 1287477 w 3735255"/>
                        <a:gd name="connsiteY71" fmla="*/ 1927274 h 2025748"/>
                        <a:gd name="connsiteX72" fmla="*/ 1329680 w 3735255"/>
                        <a:gd name="connsiteY72" fmla="*/ 1941342 h 2025748"/>
                        <a:gd name="connsiteX73" fmla="*/ 1611034 w 3735255"/>
                        <a:gd name="connsiteY73" fmla="*/ 1969477 h 2025748"/>
                        <a:gd name="connsiteX74" fmla="*/ 1962726 w 3735255"/>
                        <a:gd name="connsiteY74" fmla="*/ 1997612 h 2025748"/>
                        <a:gd name="connsiteX75" fmla="*/ 2047132 w 3735255"/>
                        <a:gd name="connsiteY75" fmla="*/ 2011680 h 2025748"/>
                        <a:gd name="connsiteX76" fmla="*/ 2159674 w 3735255"/>
                        <a:gd name="connsiteY76" fmla="*/ 2025748 h 2025748"/>
                        <a:gd name="connsiteX77" fmla="*/ 2342554 w 3735255"/>
                        <a:gd name="connsiteY77" fmla="*/ 2011680 h 2025748"/>
                        <a:gd name="connsiteX78" fmla="*/ 2384757 w 3735255"/>
                        <a:gd name="connsiteY78" fmla="*/ 1997612 h 2025748"/>
                        <a:gd name="connsiteX79" fmla="*/ 2441028 w 3735255"/>
                        <a:gd name="connsiteY79" fmla="*/ 1983545 h 2025748"/>
                        <a:gd name="connsiteX80" fmla="*/ 2511366 w 3735255"/>
                        <a:gd name="connsiteY80" fmla="*/ 1969477 h 2025748"/>
                        <a:gd name="connsiteX81" fmla="*/ 2652043 w 3735255"/>
                        <a:gd name="connsiteY81" fmla="*/ 1927274 h 2025748"/>
                        <a:gd name="connsiteX82" fmla="*/ 2736449 w 3735255"/>
                        <a:gd name="connsiteY82" fmla="*/ 1913206 h 2025748"/>
                        <a:gd name="connsiteX83" fmla="*/ 2778652 w 3735255"/>
                        <a:gd name="connsiteY83" fmla="*/ 1885071 h 2025748"/>
                        <a:gd name="connsiteX84" fmla="*/ 2806788 w 3735255"/>
                        <a:gd name="connsiteY84" fmla="*/ 1856935 h 2025748"/>
                        <a:gd name="connsiteX85" fmla="*/ 2891194 w 3735255"/>
                        <a:gd name="connsiteY85" fmla="*/ 1828800 h 2025748"/>
                        <a:gd name="connsiteX86" fmla="*/ 2975600 w 3735255"/>
                        <a:gd name="connsiteY86" fmla="*/ 1786597 h 2025748"/>
                        <a:gd name="connsiteX87" fmla="*/ 3045938 w 3735255"/>
                        <a:gd name="connsiteY87" fmla="*/ 1730326 h 2025748"/>
                        <a:gd name="connsiteX88" fmla="*/ 3102209 w 3735255"/>
                        <a:gd name="connsiteY88" fmla="*/ 1702191 h 2025748"/>
                        <a:gd name="connsiteX89" fmla="*/ 3116277 w 3735255"/>
                        <a:gd name="connsiteY89" fmla="*/ 1659988 h 2025748"/>
                        <a:gd name="connsiteX90" fmla="*/ 3144412 w 3735255"/>
                        <a:gd name="connsiteY90" fmla="*/ 1631852 h 2025748"/>
                        <a:gd name="connsiteX91" fmla="*/ 3172548 w 3735255"/>
                        <a:gd name="connsiteY91" fmla="*/ 1420837 h 2025748"/>
                        <a:gd name="connsiteX92" fmla="*/ 3186615 w 3735255"/>
                        <a:gd name="connsiteY92" fmla="*/ 1378634 h 2025748"/>
                        <a:gd name="connsiteX93" fmla="*/ 3200683 w 3735255"/>
                        <a:gd name="connsiteY93" fmla="*/ 1322363 h 2025748"/>
                        <a:gd name="connsiteX94" fmla="*/ 3256954 w 3735255"/>
                        <a:gd name="connsiteY94" fmla="*/ 1237957 h 2025748"/>
                        <a:gd name="connsiteX95" fmla="*/ 3327292 w 3735255"/>
                        <a:gd name="connsiteY95" fmla="*/ 1167619 h 2025748"/>
                        <a:gd name="connsiteX96" fmla="*/ 3467969 w 3735255"/>
                        <a:gd name="connsiteY96" fmla="*/ 1153551 h 20257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</a:cxnLst>
                      <a:rect l="l" t="t" r="r" b="b"/>
                      <a:pathLst>
                        <a:path w="3735255" h="2025748">
                          <a:moveTo>
                            <a:pt x="3721188" y="689317"/>
                          </a:moveTo>
                          <a:cubicBezTo>
                            <a:pt x="3725877" y="675249"/>
                            <a:pt x="3735255" y="661943"/>
                            <a:pt x="3735255" y="647114"/>
                          </a:cubicBezTo>
                          <a:cubicBezTo>
                            <a:pt x="3735255" y="632285"/>
                            <a:pt x="3724784" y="619297"/>
                            <a:pt x="3721188" y="604911"/>
                          </a:cubicBezTo>
                          <a:cubicBezTo>
                            <a:pt x="3715389" y="581714"/>
                            <a:pt x="3713411" y="557640"/>
                            <a:pt x="3707120" y="534572"/>
                          </a:cubicBezTo>
                          <a:cubicBezTo>
                            <a:pt x="3699317" y="505960"/>
                            <a:pt x="3686178" y="478938"/>
                            <a:pt x="3678985" y="450166"/>
                          </a:cubicBezTo>
                          <a:cubicBezTo>
                            <a:pt x="3674296" y="431409"/>
                            <a:pt x="3670473" y="412414"/>
                            <a:pt x="3664917" y="393895"/>
                          </a:cubicBezTo>
                          <a:cubicBezTo>
                            <a:pt x="3656395" y="365488"/>
                            <a:pt x="3642597" y="338570"/>
                            <a:pt x="3636781" y="309489"/>
                          </a:cubicBezTo>
                          <a:cubicBezTo>
                            <a:pt x="3634276" y="296965"/>
                            <a:pt x="3616098" y="200267"/>
                            <a:pt x="3608646" y="182880"/>
                          </a:cubicBezTo>
                          <a:cubicBezTo>
                            <a:pt x="3601986" y="167340"/>
                            <a:pt x="3588072" y="155799"/>
                            <a:pt x="3580511" y="140677"/>
                          </a:cubicBezTo>
                          <a:cubicBezTo>
                            <a:pt x="3573879" y="127414"/>
                            <a:pt x="3573075" y="111737"/>
                            <a:pt x="3566443" y="98474"/>
                          </a:cubicBezTo>
                          <a:cubicBezTo>
                            <a:pt x="3559816" y="85220"/>
                            <a:pt x="3527619" y="36858"/>
                            <a:pt x="3510172" y="28135"/>
                          </a:cubicBezTo>
                          <a:cubicBezTo>
                            <a:pt x="3483646" y="14872"/>
                            <a:pt x="3425766" y="0"/>
                            <a:pt x="3425766" y="0"/>
                          </a:cubicBezTo>
                          <a:cubicBezTo>
                            <a:pt x="3374184" y="4689"/>
                            <a:pt x="3322027" y="5067"/>
                            <a:pt x="3271021" y="14068"/>
                          </a:cubicBezTo>
                          <a:cubicBezTo>
                            <a:pt x="3241815" y="19222"/>
                            <a:pt x="3214750" y="32825"/>
                            <a:pt x="3186615" y="42203"/>
                          </a:cubicBezTo>
                          <a:cubicBezTo>
                            <a:pt x="3172547" y="46892"/>
                            <a:pt x="3156750" y="48046"/>
                            <a:pt x="3144412" y="56271"/>
                          </a:cubicBezTo>
                          <a:cubicBezTo>
                            <a:pt x="3091173" y="91763"/>
                            <a:pt x="3114164" y="72451"/>
                            <a:pt x="3074074" y="112542"/>
                          </a:cubicBezTo>
                          <a:cubicBezTo>
                            <a:pt x="3069385" y="131299"/>
                            <a:pt x="3068652" y="151519"/>
                            <a:pt x="3060006" y="168812"/>
                          </a:cubicBezTo>
                          <a:cubicBezTo>
                            <a:pt x="3054075" y="180675"/>
                            <a:pt x="3037802" y="185085"/>
                            <a:pt x="3031871" y="196948"/>
                          </a:cubicBezTo>
                          <a:cubicBezTo>
                            <a:pt x="3023225" y="214241"/>
                            <a:pt x="3025419" y="235448"/>
                            <a:pt x="3017803" y="253219"/>
                          </a:cubicBezTo>
                          <a:cubicBezTo>
                            <a:pt x="3011143" y="268759"/>
                            <a:pt x="2997229" y="280300"/>
                            <a:pt x="2989668" y="295422"/>
                          </a:cubicBezTo>
                          <a:cubicBezTo>
                            <a:pt x="2983036" y="308685"/>
                            <a:pt x="2982801" y="324662"/>
                            <a:pt x="2975600" y="337625"/>
                          </a:cubicBezTo>
                          <a:cubicBezTo>
                            <a:pt x="2959178" y="367184"/>
                            <a:pt x="2930022" y="389952"/>
                            <a:pt x="2919329" y="422031"/>
                          </a:cubicBezTo>
                          <a:cubicBezTo>
                            <a:pt x="2914640" y="436099"/>
                            <a:pt x="2911102" y="450604"/>
                            <a:pt x="2905261" y="464234"/>
                          </a:cubicBezTo>
                          <a:cubicBezTo>
                            <a:pt x="2891931" y="495337"/>
                            <a:pt x="2870726" y="535539"/>
                            <a:pt x="2848991" y="562708"/>
                          </a:cubicBezTo>
                          <a:cubicBezTo>
                            <a:pt x="2840705" y="573065"/>
                            <a:pt x="2830234" y="581465"/>
                            <a:pt x="2820855" y="590843"/>
                          </a:cubicBezTo>
                          <a:cubicBezTo>
                            <a:pt x="2816166" y="604911"/>
                            <a:pt x="2818367" y="623783"/>
                            <a:pt x="2806788" y="633046"/>
                          </a:cubicBezTo>
                          <a:cubicBezTo>
                            <a:pt x="2772684" y="660329"/>
                            <a:pt x="2728350" y="643277"/>
                            <a:pt x="2694246" y="633046"/>
                          </a:cubicBezTo>
                          <a:cubicBezTo>
                            <a:pt x="2665840" y="624524"/>
                            <a:pt x="2637975" y="614289"/>
                            <a:pt x="2609840" y="604911"/>
                          </a:cubicBezTo>
                          <a:cubicBezTo>
                            <a:pt x="2595772" y="600222"/>
                            <a:pt x="2582023" y="594440"/>
                            <a:pt x="2567637" y="590843"/>
                          </a:cubicBezTo>
                          <a:cubicBezTo>
                            <a:pt x="2496980" y="573178"/>
                            <a:pt x="2529708" y="582889"/>
                            <a:pt x="2469163" y="562708"/>
                          </a:cubicBezTo>
                          <a:lnTo>
                            <a:pt x="1878320" y="576775"/>
                          </a:lnTo>
                          <a:cubicBezTo>
                            <a:pt x="1849821" y="577962"/>
                            <a:pt x="1820974" y="581823"/>
                            <a:pt x="1793914" y="590843"/>
                          </a:cubicBezTo>
                          <a:cubicBezTo>
                            <a:pt x="1777874" y="596190"/>
                            <a:pt x="1767251" y="612319"/>
                            <a:pt x="1751711" y="618979"/>
                          </a:cubicBezTo>
                          <a:cubicBezTo>
                            <a:pt x="1733940" y="626595"/>
                            <a:pt x="1713959" y="627490"/>
                            <a:pt x="1695440" y="633046"/>
                          </a:cubicBezTo>
                          <a:cubicBezTo>
                            <a:pt x="1667033" y="641568"/>
                            <a:pt x="1640115" y="655366"/>
                            <a:pt x="1611034" y="661182"/>
                          </a:cubicBezTo>
                          <a:cubicBezTo>
                            <a:pt x="1587588" y="665871"/>
                            <a:pt x="1563763" y="668958"/>
                            <a:pt x="1540695" y="675249"/>
                          </a:cubicBezTo>
                          <a:cubicBezTo>
                            <a:pt x="1512083" y="683052"/>
                            <a:pt x="1484424" y="694007"/>
                            <a:pt x="1456289" y="703385"/>
                          </a:cubicBezTo>
                          <a:lnTo>
                            <a:pt x="1414086" y="717452"/>
                          </a:lnTo>
                          <a:cubicBezTo>
                            <a:pt x="1359131" y="772409"/>
                            <a:pt x="1416796" y="723131"/>
                            <a:pt x="1343748" y="759655"/>
                          </a:cubicBezTo>
                          <a:cubicBezTo>
                            <a:pt x="1274904" y="794077"/>
                            <a:pt x="1325742" y="776676"/>
                            <a:pt x="1273409" y="815926"/>
                          </a:cubicBezTo>
                          <a:cubicBezTo>
                            <a:pt x="1246357" y="836215"/>
                            <a:pt x="1217138" y="853440"/>
                            <a:pt x="1189003" y="872197"/>
                          </a:cubicBezTo>
                          <a:lnTo>
                            <a:pt x="1146800" y="900332"/>
                          </a:lnTo>
                          <a:cubicBezTo>
                            <a:pt x="1137422" y="914400"/>
                            <a:pt x="1129227" y="929333"/>
                            <a:pt x="1118665" y="942535"/>
                          </a:cubicBezTo>
                          <a:cubicBezTo>
                            <a:pt x="1110379" y="952892"/>
                            <a:pt x="1098487" y="960060"/>
                            <a:pt x="1090529" y="970671"/>
                          </a:cubicBezTo>
                          <a:cubicBezTo>
                            <a:pt x="1070240" y="997723"/>
                            <a:pt x="1058168" y="1031167"/>
                            <a:pt x="1034258" y="1055077"/>
                          </a:cubicBezTo>
                          <a:cubicBezTo>
                            <a:pt x="1020190" y="1069145"/>
                            <a:pt x="1004791" y="1081996"/>
                            <a:pt x="992055" y="1097280"/>
                          </a:cubicBezTo>
                          <a:cubicBezTo>
                            <a:pt x="981231" y="1110268"/>
                            <a:pt x="974923" y="1126646"/>
                            <a:pt x="963920" y="1139483"/>
                          </a:cubicBezTo>
                          <a:cubicBezTo>
                            <a:pt x="946657" y="1159623"/>
                            <a:pt x="922363" y="1173683"/>
                            <a:pt x="907649" y="1195754"/>
                          </a:cubicBezTo>
                          <a:cubicBezTo>
                            <a:pt x="864800" y="1260028"/>
                            <a:pt x="891469" y="1226002"/>
                            <a:pt x="823243" y="1294228"/>
                          </a:cubicBezTo>
                          <a:cubicBezTo>
                            <a:pt x="809175" y="1308296"/>
                            <a:pt x="798834" y="1327534"/>
                            <a:pt x="781040" y="1336431"/>
                          </a:cubicBezTo>
                          <a:cubicBezTo>
                            <a:pt x="711506" y="1371197"/>
                            <a:pt x="744664" y="1357934"/>
                            <a:pt x="682566" y="1378634"/>
                          </a:cubicBezTo>
                          <a:cubicBezTo>
                            <a:pt x="580516" y="1514701"/>
                            <a:pt x="694829" y="1384527"/>
                            <a:pt x="598160" y="1448972"/>
                          </a:cubicBezTo>
                          <a:cubicBezTo>
                            <a:pt x="497584" y="1516022"/>
                            <a:pt x="618700" y="1475489"/>
                            <a:pt x="499686" y="1505243"/>
                          </a:cubicBezTo>
                          <a:cubicBezTo>
                            <a:pt x="454491" y="1550439"/>
                            <a:pt x="489358" y="1525223"/>
                            <a:pt x="415280" y="1547446"/>
                          </a:cubicBezTo>
                          <a:cubicBezTo>
                            <a:pt x="386873" y="1555968"/>
                            <a:pt x="359955" y="1569766"/>
                            <a:pt x="330874" y="1575582"/>
                          </a:cubicBezTo>
                          <a:cubicBezTo>
                            <a:pt x="307428" y="1580271"/>
                            <a:pt x="283876" y="1584462"/>
                            <a:pt x="260535" y="1589649"/>
                          </a:cubicBezTo>
                          <a:cubicBezTo>
                            <a:pt x="241661" y="1593843"/>
                            <a:pt x="223224" y="1599925"/>
                            <a:pt x="204265" y="1603717"/>
                          </a:cubicBezTo>
                          <a:cubicBezTo>
                            <a:pt x="0" y="1644571"/>
                            <a:pt x="258308" y="1583173"/>
                            <a:pt x="7317" y="1645920"/>
                          </a:cubicBezTo>
                          <a:cubicBezTo>
                            <a:pt x="35452" y="1650609"/>
                            <a:pt x="63450" y="1656218"/>
                            <a:pt x="91723" y="1659988"/>
                          </a:cubicBezTo>
                          <a:cubicBezTo>
                            <a:pt x="133813" y="1665600"/>
                            <a:pt x="176694" y="1665727"/>
                            <a:pt x="218332" y="1674055"/>
                          </a:cubicBezTo>
                          <a:cubicBezTo>
                            <a:pt x="247413" y="1679871"/>
                            <a:pt x="273484" y="1697315"/>
                            <a:pt x="302738" y="1702191"/>
                          </a:cubicBezTo>
                          <a:cubicBezTo>
                            <a:pt x="358436" y="1711474"/>
                            <a:pt x="415280" y="1711570"/>
                            <a:pt x="471551" y="1716259"/>
                          </a:cubicBezTo>
                          <a:cubicBezTo>
                            <a:pt x="518443" y="1725637"/>
                            <a:pt x="566861" y="1729272"/>
                            <a:pt x="612228" y="1744394"/>
                          </a:cubicBezTo>
                          <a:cubicBezTo>
                            <a:pt x="793317" y="1804756"/>
                            <a:pt x="607892" y="1746826"/>
                            <a:pt x="766972" y="1786597"/>
                          </a:cubicBezTo>
                          <a:cubicBezTo>
                            <a:pt x="781358" y="1790194"/>
                            <a:pt x="794917" y="1796591"/>
                            <a:pt x="809175" y="1800665"/>
                          </a:cubicBezTo>
                          <a:cubicBezTo>
                            <a:pt x="827765" y="1805976"/>
                            <a:pt x="846689" y="1810043"/>
                            <a:pt x="865446" y="1814732"/>
                          </a:cubicBezTo>
                          <a:cubicBezTo>
                            <a:pt x="884203" y="1824111"/>
                            <a:pt x="902442" y="1834607"/>
                            <a:pt x="921717" y="1842868"/>
                          </a:cubicBezTo>
                          <a:cubicBezTo>
                            <a:pt x="966731" y="1862159"/>
                            <a:pt x="981424" y="1857794"/>
                            <a:pt x="1034258" y="1871003"/>
                          </a:cubicBezTo>
                          <a:cubicBezTo>
                            <a:pt x="1048644" y="1874600"/>
                            <a:pt x="1061985" y="1881854"/>
                            <a:pt x="1076461" y="1885071"/>
                          </a:cubicBezTo>
                          <a:cubicBezTo>
                            <a:pt x="1104306" y="1891259"/>
                            <a:pt x="1132898" y="1893545"/>
                            <a:pt x="1160868" y="1899139"/>
                          </a:cubicBezTo>
                          <a:cubicBezTo>
                            <a:pt x="1179826" y="1902931"/>
                            <a:pt x="1198264" y="1909012"/>
                            <a:pt x="1217138" y="1913206"/>
                          </a:cubicBezTo>
                          <a:cubicBezTo>
                            <a:pt x="1240479" y="1918393"/>
                            <a:pt x="1264280" y="1921475"/>
                            <a:pt x="1287477" y="1927274"/>
                          </a:cubicBezTo>
                          <a:cubicBezTo>
                            <a:pt x="1301863" y="1930871"/>
                            <a:pt x="1315139" y="1938434"/>
                            <a:pt x="1329680" y="1941342"/>
                          </a:cubicBezTo>
                          <a:cubicBezTo>
                            <a:pt x="1414850" y="1958376"/>
                            <a:pt x="1531229" y="1963338"/>
                            <a:pt x="1611034" y="1969477"/>
                          </a:cubicBezTo>
                          <a:cubicBezTo>
                            <a:pt x="1755825" y="2017742"/>
                            <a:pt x="1606261" y="1972151"/>
                            <a:pt x="1962726" y="1997612"/>
                          </a:cubicBezTo>
                          <a:cubicBezTo>
                            <a:pt x="1991177" y="1999644"/>
                            <a:pt x="2018895" y="2007646"/>
                            <a:pt x="2047132" y="2011680"/>
                          </a:cubicBezTo>
                          <a:cubicBezTo>
                            <a:pt x="2084558" y="2017027"/>
                            <a:pt x="2122160" y="2021059"/>
                            <a:pt x="2159674" y="2025748"/>
                          </a:cubicBezTo>
                          <a:cubicBezTo>
                            <a:pt x="2220634" y="2021059"/>
                            <a:pt x="2281886" y="2019264"/>
                            <a:pt x="2342554" y="2011680"/>
                          </a:cubicBezTo>
                          <a:cubicBezTo>
                            <a:pt x="2357268" y="2009841"/>
                            <a:pt x="2370499" y="2001686"/>
                            <a:pt x="2384757" y="1997612"/>
                          </a:cubicBezTo>
                          <a:cubicBezTo>
                            <a:pt x="2403347" y="1992301"/>
                            <a:pt x="2422154" y="1987739"/>
                            <a:pt x="2441028" y="1983545"/>
                          </a:cubicBezTo>
                          <a:cubicBezTo>
                            <a:pt x="2464369" y="1978358"/>
                            <a:pt x="2488298" y="1975768"/>
                            <a:pt x="2511366" y="1969477"/>
                          </a:cubicBezTo>
                          <a:cubicBezTo>
                            <a:pt x="2610047" y="1942564"/>
                            <a:pt x="2569652" y="1943753"/>
                            <a:pt x="2652043" y="1927274"/>
                          </a:cubicBezTo>
                          <a:cubicBezTo>
                            <a:pt x="2680013" y="1921680"/>
                            <a:pt x="2708314" y="1917895"/>
                            <a:pt x="2736449" y="1913206"/>
                          </a:cubicBezTo>
                          <a:cubicBezTo>
                            <a:pt x="2750517" y="1903828"/>
                            <a:pt x="2765450" y="1895633"/>
                            <a:pt x="2778652" y="1885071"/>
                          </a:cubicBezTo>
                          <a:cubicBezTo>
                            <a:pt x="2789009" y="1876785"/>
                            <a:pt x="2794925" y="1862867"/>
                            <a:pt x="2806788" y="1856935"/>
                          </a:cubicBezTo>
                          <a:cubicBezTo>
                            <a:pt x="2833314" y="1843672"/>
                            <a:pt x="2866518" y="1845251"/>
                            <a:pt x="2891194" y="1828800"/>
                          </a:cubicBezTo>
                          <a:cubicBezTo>
                            <a:pt x="3012142" y="1748169"/>
                            <a:pt x="2859115" y="1844840"/>
                            <a:pt x="2975600" y="1786597"/>
                          </a:cubicBezTo>
                          <a:cubicBezTo>
                            <a:pt x="3077820" y="1735487"/>
                            <a:pt x="2967424" y="1782669"/>
                            <a:pt x="3045938" y="1730326"/>
                          </a:cubicBezTo>
                          <a:cubicBezTo>
                            <a:pt x="3063387" y="1718693"/>
                            <a:pt x="3083452" y="1711569"/>
                            <a:pt x="3102209" y="1702191"/>
                          </a:cubicBezTo>
                          <a:cubicBezTo>
                            <a:pt x="3106898" y="1688123"/>
                            <a:pt x="3108648" y="1672704"/>
                            <a:pt x="3116277" y="1659988"/>
                          </a:cubicBezTo>
                          <a:cubicBezTo>
                            <a:pt x="3123101" y="1648615"/>
                            <a:pt x="3140218" y="1644435"/>
                            <a:pt x="3144412" y="1631852"/>
                          </a:cubicBezTo>
                          <a:cubicBezTo>
                            <a:pt x="3148709" y="1618960"/>
                            <a:pt x="3171604" y="1426029"/>
                            <a:pt x="3172548" y="1420837"/>
                          </a:cubicBezTo>
                          <a:cubicBezTo>
                            <a:pt x="3175201" y="1406248"/>
                            <a:pt x="3182541" y="1392892"/>
                            <a:pt x="3186615" y="1378634"/>
                          </a:cubicBezTo>
                          <a:cubicBezTo>
                            <a:pt x="3191926" y="1360044"/>
                            <a:pt x="3192036" y="1339656"/>
                            <a:pt x="3200683" y="1322363"/>
                          </a:cubicBezTo>
                          <a:cubicBezTo>
                            <a:pt x="3215805" y="1292118"/>
                            <a:pt x="3238197" y="1266092"/>
                            <a:pt x="3256954" y="1237957"/>
                          </a:cubicBezTo>
                          <a:cubicBezTo>
                            <a:pt x="3285090" y="1195753"/>
                            <a:pt x="3280399" y="1191066"/>
                            <a:pt x="3327292" y="1167619"/>
                          </a:cubicBezTo>
                          <a:cubicBezTo>
                            <a:pt x="3376189" y="1143171"/>
                            <a:pt x="3408781" y="1153551"/>
                            <a:pt x="3467969" y="1153551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69" name="Freeform 2968"/>
                    <p:cNvSpPr/>
                    <p:nvPr/>
                  </p:nvSpPr>
                  <p:spPr>
                    <a:xfrm>
                      <a:off x="184489" y="2827606"/>
                      <a:ext cx="2854133" cy="1223889"/>
                    </a:xfrm>
                    <a:custGeom>
                      <a:avLst/>
                      <a:gdLst>
                        <a:gd name="connsiteX0" fmla="*/ 2221086 w 2854133"/>
                        <a:gd name="connsiteY0" fmla="*/ 56271 h 1223889"/>
                        <a:gd name="connsiteX1" fmla="*/ 2178883 w 2854133"/>
                        <a:gd name="connsiteY1" fmla="*/ 42203 h 1223889"/>
                        <a:gd name="connsiteX2" fmla="*/ 2066342 w 2854133"/>
                        <a:gd name="connsiteY2" fmla="*/ 14068 h 1223889"/>
                        <a:gd name="connsiteX3" fmla="*/ 2024139 w 2854133"/>
                        <a:gd name="connsiteY3" fmla="*/ 0 h 1223889"/>
                        <a:gd name="connsiteX4" fmla="*/ 1799056 w 2854133"/>
                        <a:gd name="connsiteY4" fmla="*/ 14068 h 1223889"/>
                        <a:gd name="connsiteX5" fmla="*/ 1686514 w 2854133"/>
                        <a:gd name="connsiteY5" fmla="*/ 42203 h 1223889"/>
                        <a:gd name="connsiteX6" fmla="*/ 1602108 w 2854133"/>
                        <a:gd name="connsiteY6" fmla="*/ 56271 h 1223889"/>
                        <a:gd name="connsiteX7" fmla="*/ 1517702 w 2854133"/>
                        <a:gd name="connsiteY7" fmla="*/ 84406 h 1223889"/>
                        <a:gd name="connsiteX8" fmla="*/ 1475499 w 2854133"/>
                        <a:gd name="connsiteY8" fmla="*/ 98474 h 1223889"/>
                        <a:gd name="connsiteX9" fmla="*/ 1433296 w 2854133"/>
                        <a:gd name="connsiteY9" fmla="*/ 126609 h 1223889"/>
                        <a:gd name="connsiteX10" fmla="*/ 1348889 w 2854133"/>
                        <a:gd name="connsiteY10" fmla="*/ 140677 h 1223889"/>
                        <a:gd name="connsiteX11" fmla="*/ 1264483 w 2854133"/>
                        <a:gd name="connsiteY11" fmla="*/ 168812 h 1223889"/>
                        <a:gd name="connsiteX12" fmla="*/ 1222280 w 2854133"/>
                        <a:gd name="connsiteY12" fmla="*/ 182880 h 1223889"/>
                        <a:gd name="connsiteX13" fmla="*/ 1151942 w 2854133"/>
                        <a:gd name="connsiteY13" fmla="*/ 196948 h 1223889"/>
                        <a:gd name="connsiteX14" fmla="*/ 1025333 w 2854133"/>
                        <a:gd name="connsiteY14" fmla="*/ 239151 h 1223889"/>
                        <a:gd name="connsiteX15" fmla="*/ 983129 w 2854133"/>
                        <a:gd name="connsiteY15" fmla="*/ 253219 h 1223889"/>
                        <a:gd name="connsiteX16" fmla="*/ 870588 w 2854133"/>
                        <a:gd name="connsiteY16" fmla="*/ 281354 h 1223889"/>
                        <a:gd name="connsiteX17" fmla="*/ 814317 w 2854133"/>
                        <a:gd name="connsiteY17" fmla="*/ 295422 h 1223889"/>
                        <a:gd name="connsiteX18" fmla="*/ 729911 w 2854133"/>
                        <a:gd name="connsiteY18" fmla="*/ 323557 h 1223889"/>
                        <a:gd name="connsiteX19" fmla="*/ 687708 w 2854133"/>
                        <a:gd name="connsiteY19" fmla="*/ 351692 h 1223889"/>
                        <a:gd name="connsiteX20" fmla="*/ 547031 w 2854133"/>
                        <a:gd name="connsiteY20" fmla="*/ 393896 h 1223889"/>
                        <a:gd name="connsiteX21" fmla="*/ 448557 w 2854133"/>
                        <a:gd name="connsiteY21" fmla="*/ 422031 h 1223889"/>
                        <a:gd name="connsiteX22" fmla="*/ 251609 w 2854133"/>
                        <a:gd name="connsiteY22" fmla="*/ 436099 h 1223889"/>
                        <a:gd name="connsiteX23" fmla="*/ 195339 w 2854133"/>
                        <a:gd name="connsiteY23" fmla="*/ 450166 h 1223889"/>
                        <a:gd name="connsiteX24" fmla="*/ 125000 w 2854133"/>
                        <a:gd name="connsiteY24" fmla="*/ 464234 h 1223889"/>
                        <a:gd name="connsiteX25" fmla="*/ 82797 w 2854133"/>
                        <a:gd name="connsiteY25" fmla="*/ 478302 h 1223889"/>
                        <a:gd name="connsiteX26" fmla="*/ 54662 w 2854133"/>
                        <a:gd name="connsiteY26" fmla="*/ 703385 h 1223889"/>
                        <a:gd name="connsiteX27" fmla="*/ 96865 w 2854133"/>
                        <a:gd name="connsiteY27" fmla="*/ 689317 h 1223889"/>
                        <a:gd name="connsiteX28" fmla="*/ 125000 w 2854133"/>
                        <a:gd name="connsiteY28" fmla="*/ 759656 h 1223889"/>
                        <a:gd name="connsiteX29" fmla="*/ 40594 w 2854133"/>
                        <a:gd name="connsiteY29" fmla="*/ 829994 h 1223889"/>
                        <a:gd name="connsiteX30" fmla="*/ 96865 w 2854133"/>
                        <a:gd name="connsiteY30" fmla="*/ 858129 h 1223889"/>
                        <a:gd name="connsiteX31" fmla="*/ 139068 w 2854133"/>
                        <a:gd name="connsiteY31" fmla="*/ 872197 h 1223889"/>
                        <a:gd name="connsiteX32" fmla="*/ 82797 w 2854133"/>
                        <a:gd name="connsiteY32" fmla="*/ 984739 h 1223889"/>
                        <a:gd name="connsiteX33" fmla="*/ 68729 w 2854133"/>
                        <a:gd name="connsiteY33" fmla="*/ 1041009 h 1223889"/>
                        <a:gd name="connsiteX34" fmla="*/ 54662 w 2854133"/>
                        <a:gd name="connsiteY34" fmla="*/ 1083212 h 1223889"/>
                        <a:gd name="connsiteX35" fmla="*/ 96865 w 2854133"/>
                        <a:gd name="connsiteY35" fmla="*/ 1181686 h 1223889"/>
                        <a:gd name="connsiteX36" fmla="*/ 139068 w 2854133"/>
                        <a:gd name="connsiteY36" fmla="*/ 1195754 h 1223889"/>
                        <a:gd name="connsiteX37" fmla="*/ 181271 w 2854133"/>
                        <a:gd name="connsiteY37" fmla="*/ 1223889 h 1223889"/>
                        <a:gd name="connsiteX38" fmla="*/ 293813 w 2854133"/>
                        <a:gd name="connsiteY38" fmla="*/ 1209822 h 1223889"/>
                        <a:gd name="connsiteX39" fmla="*/ 378219 w 2854133"/>
                        <a:gd name="connsiteY39" fmla="*/ 1153551 h 1223889"/>
                        <a:gd name="connsiteX40" fmla="*/ 420422 w 2854133"/>
                        <a:gd name="connsiteY40" fmla="*/ 1125416 h 1223889"/>
                        <a:gd name="connsiteX41" fmla="*/ 518896 w 2854133"/>
                        <a:gd name="connsiteY41" fmla="*/ 1097280 h 1223889"/>
                        <a:gd name="connsiteX42" fmla="*/ 603302 w 2854133"/>
                        <a:gd name="connsiteY42" fmla="*/ 1041009 h 1223889"/>
                        <a:gd name="connsiteX43" fmla="*/ 715843 w 2854133"/>
                        <a:gd name="connsiteY43" fmla="*/ 1012874 h 1223889"/>
                        <a:gd name="connsiteX44" fmla="*/ 758046 w 2854133"/>
                        <a:gd name="connsiteY44" fmla="*/ 998806 h 1223889"/>
                        <a:gd name="connsiteX45" fmla="*/ 1067536 w 2854133"/>
                        <a:gd name="connsiteY45" fmla="*/ 984739 h 1223889"/>
                        <a:gd name="connsiteX46" fmla="*/ 1166009 w 2854133"/>
                        <a:gd name="connsiteY46" fmla="*/ 970671 h 1223889"/>
                        <a:gd name="connsiteX47" fmla="*/ 1545837 w 2854133"/>
                        <a:gd name="connsiteY47" fmla="*/ 942536 h 1223889"/>
                        <a:gd name="connsiteX48" fmla="*/ 1588040 w 2854133"/>
                        <a:gd name="connsiteY48" fmla="*/ 928468 h 1223889"/>
                        <a:gd name="connsiteX49" fmla="*/ 1630243 w 2854133"/>
                        <a:gd name="connsiteY49" fmla="*/ 900332 h 1223889"/>
                        <a:gd name="connsiteX50" fmla="*/ 1714649 w 2854133"/>
                        <a:gd name="connsiteY50" fmla="*/ 886265 h 1223889"/>
                        <a:gd name="connsiteX51" fmla="*/ 1897529 w 2854133"/>
                        <a:gd name="connsiteY51" fmla="*/ 844062 h 1223889"/>
                        <a:gd name="connsiteX52" fmla="*/ 1939733 w 2854133"/>
                        <a:gd name="connsiteY52" fmla="*/ 829994 h 1223889"/>
                        <a:gd name="connsiteX53" fmla="*/ 2024139 w 2854133"/>
                        <a:gd name="connsiteY53" fmla="*/ 815926 h 1223889"/>
                        <a:gd name="connsiteX54" fmla="*/ 2108545 w 2854133"/>
                        <a:gd name="connsiteY54" fmla="*/ 759656 h 1223889"/>
                        <a:gd name="connsiteX55" fmla="*/ 2235154 w 2854133"/>
                        <a:gd name="connsiteY55" fmla="*/ 717452 h 1223889"/>
                        <a:gd name="connsiteX56" fmla="*/ 2277357 w 2854133"/>
                        <a:gd name="connsiteY56" fmla="*/ 703385 h 1223889"/>
                        <a:gd name="connsiteX57" fmla="*/ 2319560 w 2854133"/>
                        <a:gd name="connsiteY57" fmla="*/ 689317 h 1223889"/>
                        <a:gd name="connsiteX58" fmla="*/ 2418034 w 2854133"/>
                        <a:gd name="connsiteY58" fmla="*/ 675249 h 1223889"/>
                        <a:gd name="connsiteX59" fmla="*/ 2502440 w 2854133"/>
                        <a:gd name="connsiteY59" fmla="*/ 647114 h 1223889"/>
                        <a:gd name="connsiteX60" fmla="*/ 2544643 w 2854133"/>
                        <a:gd name="connsiteY60" fmla="*/ 633046 h 1223889"/>
                        <a:gd name="connsiteX61" fmla="*/ 2657185 w 2854133"/>
                        <a:gd name="connsiteY61" fmla="*/ 618979 h 1223889"/>
                        <a:gd name="connsiteX62" fmla="*/ 2854133 w 2854133"/>
                        <a:gd name="connsiteY62" fmla="*/ 604911 h 12238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</a:cxnLst>
                      <a:rect l="l" t="t" r="r" b="b"/>
                      <a:pathLst>
                        <a:path w="2854133" h="1223889">
                          <a:moveTo>
                            <a:pt x="2221086" y="56271"/>
                          </a:moveTo>
                          <a:cubicBezTo>
                            <a:pt x="2207018" y="51582"/>
                            <a:pt x="2193189" y="46105"/>
                            <a:pt x="2178883" y="42203"/>
                          </a:cubicBezTo>
                          <a:cubicBezTo>
                            <a:pt x="2141577" y="32029"/>
                            <a:pt x="2103026" y="26296"/>
                            <a:pt x="2066342" y="14068"/>
                          </a:cubicBezTo>
                          <a:lnTo>
                            <a:pt x="2024139" y="0"/>
                          </a:lnTo>
                          <a:cubicBezTo>
                            <a:pt x="1949111" y="4689"/>
                            <a:pt x="1873891" y="6941"/>
                            <a:pt x="1799056" y="14068"/>
                          </a:cubicBezTo>
                          <a:cubicBezTo>
                            <a:pt x="1692663" y="24201"/>
                            <a:pt x="1764743" y="24819"/>
                            <a:pt x="1686514" y="42203"/>
                          </a:cubicBezTo>
                          <a:cubicBezTo>
                            <a:pt x="1658670" y="48391"/>
                            <a:pt x="1629780" y="49353"/>
                            <a:pt x="1602108" y="56271"/>
                          </a:cubicBezTo>
                          <a:cubicBezTo>
                            <a:pt x="1573336" y="63464"/>
                            <a:pt x="1545837" y="75028"/>
                            <a:pt x="1517702" y="84406"/>
                          </a:cubicBezTo>
                          <a:cubicBezTo>
                            <a:pt x="1503634" y="89095"/>
                            <a:pt x="1487837" y="90249"/>
                            <a:pt x="1475499" y="98474"/>
                          </a:cubicBezTo>
                          <a:cubicBezTo>
                            <a:pt x="1461431" y="107852"/>
                            <a:pt x="1449336" y="121263"/>
                            <a:pt x="1433296" y="126609"/>
                          </a:cubicBezTo>
                          <a:cubicBezTo>
                            <a:pt x="1406236" y="135629"/>
                            <a:pt x="1377025" y="135988"/>
                            <a:pt x="1348889" y="140677"/>
                          </a:cubicBezTo>
                          <a:lnTo>
                            <a:pt x="1264483" y="168812"/>
                          </a:lnTo>
                          <a:cubicBezTo>
                            <a:pt x="1250415" y="173501"/>
                            <a:pt x="1236821" y="179972"/>
                            <a:pt x="1222280" y="182880"/>
                          </a:cubicBezTo>
                          <a:cubicBezTo>
                            <a:pt x="1198834" y="187569"/>
                            <a:pt x="1175010" y="190657"/>
                            <a:pt x="1151942" y="196948"/>
                          </a:cubicBezTo>
                          <a:cubicBezTo>
                            <a:pt x="1151920" y="196954"/>
                            <a:pt x="1046445" y="232114"/>
                            <a:pt x="1025333" y="239151"/>
                          </a:cubicBezTo>
                          <a:cubicBezTo>
                            <a:pt x="1011265" y="243840"/>
                            <a:pt x="997515" y="249622"/>
                            <a:pt x="983129" y="253219"/>
                          </a:cubicBezTo>
                          <a:lnTo>
                            <a:pt x="870588" y="281354"/>
                          </a:lnTo>
                          <a:cubicBezTo>
                            <a:pt x="851831" y="286043"/>
                            <a:pt x="832659" y="289308"/>
                            <a:pt x="814317" y="295422"/>
                          </a:cubicBezTo>
                          <a:cubicBezTo>
                            <a:pt x="786182" y="304800"/>
                            <a:pt x="754587" y="307106"/>
                            <a:pt x="729911" y="323557"/>
                          </a:cubicBezTo>
                          <a:cubicBezTo>
                            <a:pt x="715843" y="332935"/>
                            <a:pt x="703158" y="344825"/>
                            <a:pt x="687708" y="351692"/>
                          </a:cubicBezTo>
                          <a:cubicBezTo>
                            <a:pt x="627534" y="378436"/>
                            <a:pt x="604318" y="377528"/>
                            <a:pt x="547031" y="393896"/>
                          </a:cubicBezTo>
                          <a:cubicBezTo>
                            <a:pt x="513085" y="403595"/>
                            <a:pt x="484532" y="418034"/>
                            <a:pt x="448557" y="422031"/>
                          </a:cubicBezTo>
                          <a:cubicBezTo>
                            <a:pt x="383143" y="429299"/>
                            <a:pt x="317258" y="431410"/>
                            <a:pt x="251609" y="436099"/>
                          </a:cubicBezTo>
                          <a:cubicBezTo>
                            <a:pt x="232852" y="440788"/>
                            <a:pt x="214213" y="445972"/>
                            <a:pt x="195339" y="450166"/>
                          </a:cubicBezTo>
                          <a:cubicBezTo>
                            <a:pt x="171998" y="455353"/>
                            <a:pt x="148197" y="458435"/>
                            <a:pt x="125000" y="464234"/>
                          </a:cubicBezTo>
                          <a:cubicBezTo>
                            <a:pt x="110614" y="467831"/>
                            <a:pt x="96865" y="473613"/>
                            <a:pt x="82797" y="478302"/>
                          </a:cubicBezTo>
                          <a:cubicBezTo>
                            <a:pt x="0" y="602497"/>
                            <a:pt x="19894" y="529550"/>
                            <a:pt x="54662" y="703385"/>
                          </a:cubicBezTo>
                          <a:cubicBezTo>
                            <a:pt x="68730" y="698696"/>
                            <a:pt x="82036" y="689317"/>
                            <a:pt x="96865" y="689317"/>
                          </a:cubicBezTo>
                          <a:cubicBezTo>
                            <a:pt x="151524" y="689317"/>
                            <a:pt x="150339" y="715314"/>
                            <a:pt x="125000" y="759656"/>
                          </a:cubicBezTo>
                          <a:cubicBezTo>
                            <a:pt x="108336" y="788819"/>
                            <a:pt x="67487" y="812066"/>
                            <a:pt x="40594" y="829994"/>
                          </a:cubicBezTo>
                          <a:cubicBezTo>
                            <a:pt x="59351" y="839372"/>
                            <a:pt x="77590" y="849868"/>
                            <a:pt x="96865" y="858129"/>
                          </a:cubicBezTo>
                          <a:cubicBezTo>
                            <a:pt x="110495" y="863970"/>
                            <a:pt x="136971" y="857517"/>
                            <a:pt x="139068" y="872197"/>
                          </a:cubicBezTo>
                          <a:cubicBezTo>
                            <a:pt x="147151" y="928774"/>
                            <a:pt x="113831" y="953705"/>
                            <a:pt x="82797" y="984739"/>
                          </a:cubicBezTo>
                          <a:cubicBezTo>
                            <a:pt x="78108" y="1003496"/>
                            <a:pt x="74040" y="1022419"/>
                            <a:pt x="68729" y="1041009"/>
                          </a:cubicBezTo>
                          <a:cubicBezTo>
                            <a:pt x="64655" y="1055267"/>
                            <a:pt x="54662" y="1068383"/>
                            <a:pt x="54662" y="1083212"/>
                          </a:cubicBezTo>
                          <a:cubicBezTo>
                            <a:pt x="54662" y="1124077"/>
                            <a:pt x="61067" y="1160207"/>
                            <a:pt x="96865" y="1181686"/>
                          </a:cubicBezTo>
                          <a:cubicBezTo>
                            <a:pt x="109581" y="1189315"/>
                            <a:pt x="125805" y="1189122"/>
                            <a:pt x="139068" y="1195754"/>
                          </a:cubicBezTo>
                          <a:cubicBezTo>
                            <a:pt x="154190" y="1203315"/>
                            <a:pt x="167203" y="1214511"/>
                            <a:pt x="181271" y="1223889"/>
                          </a:cubicBezTo>
                          <a:cubicBezTo>
                            <a:pt x="218785" y="1219200"/>
                            <a:pt x="258210" y="1222537"/>
                            <a:pt x="293813" y="1209822"/>
                          </a:cubicBezTo>
                          <a:cubicBezTo>
                            <a:pt x="325658" y="1198449"/>
                            <a:pt x="350084" y="1172308"/>
                            <a:pt x="378219" y="1153551"/>
                          </a:cubicBezTo>
                          <a:cubicBezTo>
                            <a:pt x="392287" y="1144173"/>
                            <a:pt x="404020" y="1129517"/>
                            <a:pt x="420422" y="1125416"/>
                          </a:cubicBezTo>
                          <a:cubicBezTo>
                            <a:pt x="433668" y="1122105"/>
                            <a:pt x="502383" y="1106454"/>
                            <a:pt x="518896" y="1097280"/>
                          </a:cubicBezTo>
                          <a:cubicBezTo>
                            <a:pt x="548455" y="1080858"/>
                            <a:pt x="571223" y="1051702"/>
                            <a:pt x="603302" y="1041009"/>
                          </a:cubicBezTo>
                          <a:cubicBezTo>
                            <a:pt x="699781" y="1008851"/>
                            <a:pt x="580023" y="1046830"/>
                            <a:pt x="715843" y="1012874"/>
                          </a:cubicBezTo>
                          <a:cubicBezTo>
                            <a:pt x="730229" y="1009277"/>
                            <a:pt x="743265" y="999988"/>
                            <a:pt x="758046" y="998806"/>
                          </a:cubicBezTo>
                          <a:cubicBezTo>
                            <a:pt x="860987" y="990571"/>
                            <a:pt x="964373" y="989428"/>
                            <a:pt x="1067536" y="984739"/>
                          </a:cubicBezTo>
                          <a:cubicBezTo>
                            <a:pt x="1100360" y="980050"/>
                            <a:pt x="1132936" y="973033"/>
                            <a:pt x="1166009" y="970671"/>
                          </a:cubicBezTo>
                          <a:cubicBezTo>
                            <a:pt x="1570911" y="941749"/>
                            <a:pt x="1340755" y="976715"/>
                            <a:pt x="1545837" y="942536"/>
                          </a:cubicBezTo>
                          <a:cubicBezTo>
                            <a:pt x="1559905" y="937847"/>
                            <a:pt x="1574777" y="935100"/>
                            <a:pt x="1588040" y="928468"/>
                          </a:cubicBezTo>
                          <a:cubicBezTo>
                            <a:pt x="1603162" y="920907"/>
                            <a:pt x="1614203" y="905679"/>
                            <a:pt x="1630243" y="900332"/>
                          </a:cubicBezTo>
                          <a:cubicBezTo>
                            <a:pt x="1657303" y="891312"/>
                            <a:pt x="1686514" y="890954"/>
                            <a:pt x="1714649" y="886265"/>
                          </a:cubicBezTo>
                          <a:cubicBezTo>
                            <a:pt x="1830512" y="847644"/>
                            <a:pt x="1769696" y="862323"/>
                            <a:pt x="1897529" y="844062"/>
                          </a:cubicBezTo>
                          <a:cubicBezTo>
                            <a:pt x="1911597" y="839373"/>
                            <a:pt x="1925257" y="833211"/>
                            <a:pt x="1939733" y="829994"/>
                          </a:cubicBezTo>
                          <a:cubicBezTo>
                            <a:pt x="1967577" y="823806"/>
                            <a:pt x="1997810" y="826897"/>
                            <a:pt x="2024139" y="815926"/>
                          </a:cubicBezTo>
                          <a:cubicBezTo>
                            <a:pt x="2055352" y="802921"/>
                            <a:pt x="2076466" y="770349"/>
                            <a:pt x="2108545" y="759656"/>
                          </a:cubicBezTo>
                          <a:lnTo>
                            <a:pt x="2235154" y="717452"/>
                          </a:lnTo>
                          <a:lnTo>
                            <a:pt x="2277357" y="703385"/>
                          </a:lnTo>
                          <a:cubicBezTo>
                            <a:pt x="2291425" y="698696"/>
                            <a:pt x="2304880" y="691414"/>
                            <a:pt x="2319560" y="689317"/>
                          </a:cubicBezTo>
                          <a:lnTo>
                            <a:pt x="2418034" y="675249"/>
                          </a:lnTo>
                          <a:lnTo>
                            <a:pt x="2502440" y="647114"/>
                          </a:lnTo>
                          <a:cubicBezTo>
                            <a:pt x="2516508" y="642425"/>
                            <a:pt x="2529929" y="634885"/>
                            <a:pt x="2544643" y="633046"/>
                          </a:cubicBezTo>
                          <a:lnTo>
                            <a:pt x="2657185" y="618979"/>
                          </a:lnTo>
                          <a:cubicBezTo>
                            <a:pt x="2748323" y="588599"/>
                            <a:pt x="2684559" y="604911"/>
                            <a:pt x="2854133" y="604911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70" name="Freeform 2969"/>
                    <p:cNvSpPr/>
                    <p:nvPr/>
                  </p:nvSpPr>
                  <p:spPr>
                    <a:xfrm>
                      <a:off x="1420837" y="2588455"/>
                      <a:ext cx="1350498" cy="393896"/>
                    </a:xfrm>
                    <a:custGeom>
                      <a:avLst/>
                      <a:gdLst>
                        <a:gd name="connsiteX0" fmla="*/ 0 w 1350498"/>
                        <a:gd name="connsiteY0" fmla="*/ 393896 h 393896"/>
                        <a:gd name="connsiteX1" fmla="*/ 42203 w 1350498"/>
                        <a:gd name="connsiteY1" fmla="*/ 365760 h 393896"/>
                        <a:gd name="connsiteX2" fmla="*/ 154745 w 1350498"/>
                        <a:gd name="connsiteY2" fmla="*/ 337625 h 393896"/>
                        <a:gd name="connsiteX3" fmla="*/ 267286 w 1350498"/>
                        <a:gd name="connsiteY3" fmla="*/ 281354 h 393896"/>
                        <a:gd name="connsiteX4" fmla="*/ 379828 w 1350498"/>
                        <a:gd name="connsiteY4" fmla="*/ 253219 h 393896"/>
                        <a:gd name="connsiteX5" fmla="*/ 422031 w 1350498"/>
                        <a:gd name="connsiteY5" fmla="*/ 239151 h 393896"/>
                        <a:gd name="connsiteX6" fmla="*/ 534572 w 1350498"/>
                        <a:gd name="connsiteY6" fmla="*/ 225083 h 393896"/>
                        <a:gd name="connsiteX7" fmla="*/ 576775 w 1350498"/>
                        <a:gd name="connsiteY7" fmla="*/ 211016 h 393896"/>
                        <a:gd name="connsiteX8" fmla="*/ 633046 w 1350498"/>
                        <a:gd name="connsiteY8" fmla="*/ 182880 h 393896"/>
                        <a:gd name="connsiteX9" fmla="*/ 731520 w 1350498"/>
                        <a:gd name="connsiteY9" fmla="*/ 168813 h 393896"/>
                        <a:gd name="connsiteX10" fmla="*/ 815926 w 1350498"/>
                        <a:gd name="connsiteY10" fmla="*/ 140677 h 393896"/>
                        <a:gd name="connsiteX11" fmla="*/ 858129 w 1350498"/>
                        <a:gd name="connsiteY11" fmla="*/ 126610 h 393896"/>
                        <a:gd name="connsiteX12" fmla="*/ 942535 w 1350498"/>
                        <a:gd name="connsiteY12" fmla="*/ 84407 h 393896"/>
                        <a:gd name="connsiteX13" fmla="*/ 1041009 w 1350498"/>
                        <a:gd name="connsiteY13" fmla="*/ 56271 h 393896"/>
                        <a:gd name="connsiteX14" fmla="*/ 1223889 w 1350498"/>
                        <a:gd name="connsiteY14" fmla="*/ 28136 h 393896"/>
                        <a:gd name="connsiteX15" fmla="*/ 1266092 w 1350498"/>
                        <a:gd name="connsiteY15" fmla="*/ 14068 h 393896"/>
                        <a:gd name="connsiteX16" fmla="*/ 1350498 w 1350498"/>
                        <a:gd name="connsiteY16" fmla="*/ 0 h 393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1350498" h="393896">
                          <a:moveTo>
                            <a:pt x="0" y="393896"/>
                          </a:moveTo>
                          <a:cubicBezTo>
                            <a:pt x="14068" y="384517"/>
                            <a:pt x="26372" y="371697"/>
                            <a:pt x="42203" y="365760"/>
                          </a:cubicBezTo>
                          <a:cubicBezTo>
                            <a:pt x="154395" y="323688"/>
                            <a:pt x="72918" y="374819"/>
                            <a:pt x="154745" y="337625"/>
                          </a:cubicBezTo>
                          <a:cubicBezTo>
                            <a:pt x="192927" y="320269"/>
                            <a:pt x="226597" y="291526"/>
                            <a:pt x="267286" y="281354"/>
                          </a:cubicBezTo>
                          <a:cubicBezTo>
                            <a:pt x="304800" y="271976"/>
                            <a:pt x="343144" y="265447"/>
                            <a:pt x="379828" y="253219"/>
                          </a:cubicBezTo>
                          <a:cubicBezTo>
                            <a:pt x="393896" y="248530"/>
                            <a:pt x="407442" y="241804"/>
                            <a:pt x="422031" y="239151"/>
                          </a:cubicBezTo>
                          <a:cubicBezTo>
                            <a:pt x="459227" y="232388"/>
                            <a:pt x="497058" y="229772"/>
                            <a:pt x="534572" y="225083"/>
                          </a:cubicBezTo>
                          <a:cubicBezTo>
                            <a:pt x="548640" y="220394"/>
                            <a:pt x="563145" y="216857"/>
                            <a:pt x="576775" y="211016"/>
                          </a:cubicBezTo>
                          <a:cubicBezTo>
                            <a:pt x="596050" y="202755"/>
                            <a:pt x="612814" y="188398"/>
                            <a:pt x="633046" y="182880"/>
                          </a:cubicBezTo>
                          <a:cubicBezTo>
                            <a:pt x="665036" y="174156"/>
                            <a:pt x="698695" y="173502"/>
                            <a:pt x="731520" y="168813"/>
                          </a:cubicBezTo>
                          <a:lnTo>
                            <a:pt x="815926" y="140677"/>
                          </a:lnTo>
                          <a:lnTo>
                            <a:pt x="858129" y="126610"/>
                          </a:lnTo>
                          <a:cubicBezTo>
                            <a:pt x="902308" y="82431"/>
                            <a:pt x="869940" y="105148"/>
                            <a:pt x="942535" y="84407"/>
                          </a:cubicBezTo>
                          <a:cubicBezTo>
                            <a:pt x="1005111" y="66528"/>
                            <a:pt x="967704" y="70932"/>
                            <a:pt x="1041009" y="56271"/>
                          </a:cubicBezTo>
                          <a:cubicBezTo>
                            <a:pt x="1089819" y="46509"/>
                            <a:pt x="1176579" y="34894"/>
                            <a:pt x="1223889" y="28136"/>
                          </a:cubicBezTo>
                          <a:cubicBezTo>
                            <a:pt x="1237957" y="23447"/>
                            <a:pt x="1251616" y="17285"/>
                            <a:pt x="1266092" y="14068"/>
                          </a:cubicBezTo>
                          <a:cubicBezTo>
                            <a:pt x="1293936" y="7880"/>
                            <a:pt x="1350498" y="0"/>
                            <a:pt x="1350498" y="0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71" name="Freeform 2970"/>
                    <p:cNvSpPr/>
                    <p:nvPr/>
                  </p:nvSpPr>
                  <p:spPr>
                    <a:xfrm>
                      <a:off x="3654334" y="2110154"/>
                      <a:ext cx="3365444" cy="2900406"/>
                    </a:xfrm>
                    <a:custGeom>
                      <a:avLst/>
                      <a:gdLst>
                        <a:gd name="connsiteX0" fmla="*/ 580041 w 3365444"/>
                        <a:gd name="connsiteY0" fmla="*/ 0 h 2900406"/>
                        <a:gd name="connsiteX1" fmla="*/ 636312 w 3365444"/>
                        <a:gd name="connsiteY1" fmla="*/ 126609 h 2900406"/>
                        <a:gd name="connsiteX2" fmla="*/ 664448 w 3365444"/>
                        <a:gd name="connsiteY2" fmla="*/ 154744 h 2900406"/>
                        <a:gd name="connsiteX3" fmla="*/ 720718 w 3365444"/>
                        <a:gd name="connsiteY3" fmla="*/ 239151 h 2900406"/>
                        <a:gd name="connsiteX4" fmla="*/ 734786 w 3365444"/>
                        <a:gd name="connsiteY4" fmla="*/ 281354 h 2900406"/>
                        <a:gd name="connsiteX5" fmla="*/ 776989 w 3365444"/>
                        <a:gd name="connsiteY5" fmla="*/ 295421 h 2900406"/>
                        <a:gd name="connsiteX6" fmla="*/ 847328 w 3365444"/>
                        <a:gd name="connsiteY6" fmla="*/ 393895 h 2900406"/>
                        <a:gd name="connsiteX7" fmla="*/ 875463 w 3365444"/>
                        <a:gd name="connsiteY7" fmla="*/ 422031 h 2900406"/>
                        <a:gd name="connsiteX8" fmla="*/ 931734 w 3365444"/>
                        <a:gd name="connsiteY8" fmla="*/ 506437 h 2900406"/>
                        <a:gd name="connsiteX9" fmla="*/ 959869 w 3365444"/>
                        <a:gd name="connsiteY9" fmla="*/ 548640 h 2900406"/>
                        <a:gd name="connsiteX10" fmla="*/ 1016140 w 3365444"/>
                        <a:gd name="connsiteY10" fmla="*/ 562708 h 2900406"/>
                        <a:gd name="connsiteX11" fmla="*/ 1072411 w 3365444"/>
                        <a:gd name="connsiteY11" fmla="*/ 633046 h 2900406"/>
                        <a:gd name="connsiteX12" fmla="*/ 1114614 w 3365444"/>
                        <a:gd name="connsiteY12" fmla="*/ 661181 h 2900406"/>
                        <a:gd name="connsiteX13" fmla="*/ 1184952 w 3365444"/>
                        <a:gd name="connsiteY13" fmla="*/ 731520 h 2900406"/>
                        <a:gd name="connsiteX14" fmla="*/ 1227155 w 3365444"/>
                        <a:gd name="connsiteY14" fmla="*/ 773723 h 2900406"/>
                        <a:gd name="connsiteX15" fmla="*/ 1269358 w 3365444"/>
                        <a:gd name="connsiteY15" fmla="*/ 787791 h 2900406"/>
                        <a:gd name="connsiteX16" fmla="*/ 1339697 w 3365444"/>
                        <a:gd name="connsiteY16" fmla="*/ 858129 h 2900406"/>
                        <a:gd name="connsiteX17" fmla="*/ 1424103 w 3365444"/>
                        <a:gd name="connsiteY17" fmla="*/ 900332 h 2900406"/>
                        <a:gd name="connsiteX18" fmla="*/ 1480374 w 3365444"/>
                        <a:gd name="connsiteY18" fmla="*/ 956603 h 2900406"/>
                        <a:gd name="connsiteX19" fmla="*/ 1564780 w 3365444"/>
                        <a:gd name="connsiteY19" fmla="*/ 1012874 h 2900406"/>
                        <a:gd name="connsiteX20" fmla="*/ 1649186 w 3365444"/>
                        <a:gd name="connsiteY20" fmla="*/ 1083212 h 2900406"/>
                        <a:gd name="connsiteX21" fmla="*/ 1761728 w 3365444"/>
                        <a:gd name="connsiteY21" fmla="*/ 1139483 h 2900406"/>
                        <a:gd name="connsiteX22" fmla="*/ 1803931 w 3365444"/>
                        <a:gd name="connsiteY22" fmla="*/ 1153551 h 2900406"/>
                        <a:gd name="connsiteX23" fmla="*/ 1846134 w 3365444"/>
                        <a:gd name="connsiteY23" fmla="*/ 1181686 h 2900406"/>
                        <a:gd name="connsiteX24" fmla="*/ 1958675 w 3365444"/>
                        <a:gd name="connsiteY24" fmla="*/ 1209821 h 2900406"/>
                        <a:gd name="connsiteX25" fmla="*/ 2043081 w 3365444"/>
                        <a:gd name="connsiteY25" fmla="*/ 1237957 h 2900406"/>
                        <a:gd name="connsiteX26" fmla="*/ 2099352 w 3365444"/>
                        <a:gd name="connsiteY26" fmla="*/ 1252024 h 2900406"/>
                        <a:gd name="connsiteX27" fmla="*/ 2183758 w 3365444"/>
                        <a:gd name="connsiteY27" fmla="*/ 1280160 h 2900406"/>
                        <a:gd name="connsiteX28" fmla="*/ 2240029 w 3365444"/>
                        <a:gd name="connsiteY28" fmla="*/ 1294228 h 2900406"/>
                        <a:gd name="connsiteX29" fmla="*/ 2310368 w 3365444"/>
                        <a:gd name="connsiteY29" fmla="*/ 1308295 h 2900406"/>
                        <a:gd name="connsiteX30" fmla="*/ 2352571 w 3365444"/>
                        <a:gd name="connsiteY30" fmla="*/ 1322363 h 2900406"/>
                        <a:gd name="connsiteX31" fmla="*/ 2408841 w 3365444"/>
                        <a:gd name="connsiteY31" fmla="*/ 1336431 h 2900406"/>
                        <a:gd name="connsiteX32" fmla="*/ 2957481 w 3365444"/>
                        <a:gd name="connsiteY32" fmla="*/ 1308295 h 2900406"/>
                        <a:gd name="connsiteX33" fmla="*/ 2999684 w 3365444"/>
                        <a:gd name="connsiteY33" fmla="*/ 1294228 h 2900406"/>
                        <a:gd name="connsiteX34" fmla="*/ 3084091 w 3365444"/>
                        <a:gd name="connsiteY34" fmla="*/ 1252024 h 2900406"/>
                        <a:gd name="connsiteX35" fmla="*/ 3126294 w 3365444"/>
                        <a:gd name="connsiteY35" fmla="*/ 1223889 h 2900406"/>
                        <a:gd name="connsiteX36" fmla="*/ 3168497 w 3365444"/>
                        <a:gd name="connsiteY36" fmla="*/ 1209821 h 2900406"/>
                        <a:gd name="connsiteX37" fmla="*/ 3295106 w 3365444"/>
                        <a:gd name="connsiteY37" fmla="*/ 1111348 h 2900406"/>
                        <a:gd name="connsiteX38" fmla="*/ 3365444 w 3365444"/>
                        <a:gd name="connsiteY38" fmla="*/ 1097280 h 2900406"/>
                        <a:gd name="connsiteX39" fmla="*/ 3351377 w 3365444"/>
                        <a:gd name="connsiteY39" fmla="*/ 1491175 h 2900406"/>
                        <a:gd name="connsiteX40" fmla="*/ 3337309 w 3365444"/>
                        <a:gd name="connsiteY40" fmla="*/ 1547446 h 2900406"/>
                        <a:gd name="connsiteX41" fmla="*/ 3309174 w 3365444"/>
                        <a:gd name="connsiteY41" fmla="*/ 1589649 h 2900406"/>
                        <a:gd name="connsiteX42" fmla="*/ 3281038 w 3365444"/>
                        <a:gd name="connsiteY42" fmla="*/ 1674055 h 2900406"/>
                        <a:gd name="connsiteX43" fmla="*/ 3210700 w 3365444"/>
                        <a:gd name="connsiteY43" fmla="*/ 1744394 h 2900406"/>
                        <a:gd name="connsiteX44" fmla="*/ 3168497 w 3365444"/>
                        <a:gd name="connsiteY44" fmla="*/ 2067951 h 2900406"/>
                        <a:gd name="connsiteX45" fmla="*/ 3140361 w 3365444"/>
                        <a:gd name="connsiteY45" fmla="*/ 2096086 h 2900406"/>
                        <a:gd name="connsiteX46" fmla="*/ 3126294 w 3365444"/>
                        <a:gd name="connsiteY46" fmla="*/ 2138289 h 2900406"/>
                        <a:gd name="connsiteX47" fmla="*/ 3098158 w 3365444"/>
                        <a:gd name="connsiteY47" fmla="*/ 2166424 h 2900406"/>
                        <a:gd name="connsiteX48" fmla="*/ 3084091 w 3365444"/>
                        <a:gd name="connsiteY48" fmla="*/ 2222695 h 2900406"/>
                        <a:gd name="connsiteX49" fmla="*/ 3055955 w 3365444"/>
                        <a:gd name="connsiteY49" fmla="*/ 2250831 h 2900406"/>
                        <a:gd name="connsiteX50" fmla="*/ 2999684 w 3365444"/>
                        <a:gd name="connsiteY50" fmla="*/ 2335237 h 2900406"/>
                        <a:gd name="connsiteX51" fmla="*/ 2746466 w 3365444"/>
                        <a:gd name="connsiteY51" fmla="*/ 2377440 h 2900406"/>
                        <a:gd name="connsiteX52" fmla="*/ 2690195 w 3365444"/>
                        <a:gd name="connsiteY52" fmla="*/ 2419643 h 2900406"/>
                        <a:gd name="connsiteX53" fmla="*/ 2633924 w 3365444"/>
                        <a:gd name="connsiteY53" fmla="*/ 2489981 h 2900406"/>
                        <a:gd name="connsiteX54" fmla="*/ 2549518 w 3365444"/>
                        <a:gd name="connsiteY54" fmla="*/ 2518117 h 2900406"/>
                        <a:gd name="connsiteX55" fmla="*/ 2479180 w 3365444"/>
                        <a:gd name="connsiteY55" fmla="*/ 2616591 h 2900406"/>
                        <a:gd name="connsiteX56" fmla="*/ 2408841 w 3365444"/>
                        <a:gd name="connsiteY56" fmla="*/ 2672861 h 2900406"/>
                        <a:gd name="connsiteX57" fmla="*/ 2380706 w 3365444"/>
                        <a:gd name="connsiteY57" fmla="*/ 2700997 h 2900406"/>
                        <a:gd name="connsiteX58" fmla="*/ 2268164 w 3365444"/>
                        <a:gd name="connsiteY58" fmla="*/ 2729132 h 2900406"/>
                        <a:gd name="connsiteX59" fmla="*/ 2127488 w 3365444"/>
                        <a:gd name="connsiteY59" fmla="*/ 2757268 h 2900406"/>
                        <a:gd name="connsiteX60" fmla="*/ 1775795 w 3365444"/>
                        <a:gd name="connsiteY60" fmla="*/ 2743200 h 2900406"/>
                        <a:gd name="connsiteX61" fmla="*/ 1705457 w 3365444"/>
                        <a:gd name="connsiteY61" fmla="*/ 2799471 h 2900406"/>
                        <a:gd name="connsiteX62" fmla="*/ 1663254 w 3365444"/>
                        <a:gd name="connsiteY62" fmla="*/ 2841674 h 2900406"/>
                        <a:gd name="connsiteX63" fmla="*/ 1564780 w 3365444"/>
                        <a:gd name="connsiteY63" fmla="*/ 2869809 h 2900406"/>
                        <a:gd name="connsiteX64" fmla="*/ 1438171 w 3365444"/>
                        <a:gd name="connsiteY64" fmla="*/ 2897944 h 2900406"/>
                        <a:gd name="connsiteX65" fmla="*/ 1241223 w 3365444"/>
                        <a:gd name="connsiteY65" fmla="*/ 2869809 h 2900406"/>
                        <a:gd name="connsiteX66" fmla="*/ 1156817 w 3365444"/>
                        <a:gd name="connsiteY66" fmla="*/ 2855741 h 2900406"/>
                        <a:gd name="connsiteX67" fmla="*/ 1072411 w 3365444"/>
                        <a:gd name="connsiteY67" fmla="*/ 2827606 h 2900406"/>
                        <a:gd name="connsiteX68" fmla="*/ 931734 w 3365444"/>
                        <a:gd name="connsiteY68" fmla="*/ 2785403 h 2900406"/>
                        <a:gd name="connsiteX69" fmla="*/ 847328 w 3365444"/>
                        <a:gd name="connsiteY69" fmla="*/ 2729132 h 2900406"/>
                        <a:gd name="connsiteX70" fmla="*/ 805124 w 3365444"/>
                        <a:gd name="connsiteY70" fmla="*/ 2715064 h 2900406"/>
                        <a:gd name="connsiteX71" fmla="*/ 720718 w 3365444"/>
                        <a:gd name="connsiteY71" fmla="*/ 2658794 h 2900406"/>
                        <a:gd name="connsiteX72" fmla="*/ 706651 w 3365444"/>
                        <a:gd name="connsiteY72" fmla="*/ 2700997 h 2900406"/>
                        <a:gd name="connsiteX73" fmla="*/ 551906 w 3365444"/>
                        <a:gd name="connsiteY73" fmla="*/ 2658794 h 2900406"/>
                        <a:gd name="connsiteX74" fmla="*/ 453432 w 3365444"/>
                        <a:gd name="connsiteY74" fmla="*/ 2616591 h 2900406"/>
                        <a:gd name="connsiteX75" fmla="*/ 397161 w 3365444"/>
                        <a:gd name="connsiteY75" fmla="*/ 2560320 h 2900406"/>
                        <a:gd name="connsiteX76" fmla="*/ 354958 w 3365444"/>
                        <a:gd name="connsiteY76" fmla="*/ 2489981 h 2900406"/>
                        <a:gd name="connsiteX77" fmla="*/ 312755 w 3365444"/>
                        <a:gd name="connsiteY77" fmla="*/ 2405575 h 2900406"/>
                        <a:gd name="connsiteX78" fmla="*/ 270552 w 3365444"/>
                        <a:gd name="connsiteY78" fmla="*/ 2377440 h 2900406"/>
                        <a:gd name="connsiteX79" fmla="*/ 256484 w 3365444"/>
                        <a:gd name="connsiteY79" fmla="*/ 2321169 h 2900406"/>
                        <a:gd name="connsiteX80" fmla="*/ 214281 w 3365444"/>
                        <a:gd name="connsiteY80" fmla="*/ 2293034 h 2900406"/>
                        <a:gd name="connsiteX81" fmla="*/ 186146 w 3365444"/>
                        <a:gd name="connsiteY81" fmla="*/ 2250831 h 2900406"/>
                        <a:gd name="connsiteX82" fmla="*/ 129875 w 3365444"/>
                        <a:gd name="connsiteY82" fmla="*/ 2180492 h 2900406"/>
                        <a:gd name="connsiteX83" fmla="*/ 87672 w 3365444"/>
                        <a:gd name="connsiteY83" fmla="*/ 2053883 h 2900406"/>
                        <a:gd name="connsiteX84" fmla="*/ 73604 w 3365444"/>
                        <a:gd name="connsiteY84" fmla="*/ 2011680 h 2900406"/>
                        <a:gd name="connsiteX85" fmla="*/ 45469 w 3365444"/>
                        <a:gd name="connsiteY85" fmla="*/ 1899138 h 2900406"/>
                        <a:gd name="connsiteX86" fmla="*/ 31401 w 3365444"/>
                        <a:gd name="connsiteY86" fmla="*/ 1772529 h 2900406"/>
                        <a:gd name="connsiteX87" fmla="*/ 17334 w 3365444"/>
                        <a:gd name="connsiteY87" fmla="*/ 1589649 h 2900406"/>
                        <a:gd name="connsiteX88" fmla="*/ 3266 w 3365444"/>
                        <a:gd name="connsiteY88" fmla="*/ 1547446 h 2900406"/>
                        <a:gd name="connsiteX89" fmla="*/ 3266 w 3365444"/>
                        <a:gd name="connsiteY89" fmla="*/ 1448972 h 2900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3365444" h="2900406">
                          <a:moveTo>
                            <a:pt x="580041" y="0"/>
                          </a:moveTo>
                          <a:cubicBezTo>
                            <a:pt x="602349" y="66923"/>
                            <a:pt x="598097" y="78840"/>
                            <a:pt x="636312" y="126609"/>
                          </a:cubicBezTo>
                          <a:cubicBezTo>
                            <a:pt x="644598" y="136966"/>
                            <a:pt x="656490" y="144133"/>
                            <a:pt x="664448" y="154744"/>
                          </a:cubicBezTo>
                          <a:cubicBezTo>
                            <a:pt x="684737" y="181796"/>
                            <a:pt x="710025" y="207072"/>
                            <a:pt x="720718" y="239151"/>
                          </a:cubicBezTo>
                          <a:cubicBezTo>
                            <a:pt x="725407" y="253219"/>
                            <a:pt x="724300" y="270869"/>
                            <a:pt x="734786" y="281354"/>
                          </a:cubicBezTo>
                          <a:cubicBezTo>
                            <a:pt x="745271" y="291839"/>
                            <a:pt x="762921" y="290732"/>
                            <a:pt x="776989" y="295421"/>
                          </a:cubicBezTo>
                          <a:cubicBezTo>
                            <a:pt x="799446" y="362790"/>
                            <a:pt x="780571" y="327137"/>
                            <a:pt x="847328" y="393895"/>
                          </a:cubicBezTo>
                          <a:lnTo>
                            <a:pt x="875463" y="422031"/>
                          </a:lnTo>
                          <a:cubicBezTo>
                            <a:pt x="900186" y="496199"/>
                            <a:pt x="873191" y="436185"/>
                            <a:pt x="931734" y="506437"/>
                          </a:cubicBezTo>
                          <a:cubicBezTo>
                            <a:pt x="942558" y="519425"/>
                            <a:pt x="945801" y="539262"/>
                            <a:pt x="959869" y="548640"/>
                          </a:cubicBezTo>
                          <a:cubicBezTo>
                            <a:pt x="975956" y="559365"/>
                            <a:pt x="997383" y="558019"/>
                            <a:pt x="1016140" y="562708"/>
                          </a:cubicBezTo>
                          <a:cubicBezTo>
                            <a:pt x="1037032" y="594047"/>
                            <a:pt x="1043773" y="610136"/>
                            <a:pt x="1072411" y="633046"/>
                          </a:cubicBezTo>
                          <a:cubicBezTo>
                            <a:pt x="1085613" y="643608"/>
                            <a:pt x="1101890" y="650048"/>
                            <a:pt x="1114614" y="661181"/>
                          </a:cubicBezTo>
                          <a:cubicBezTo>
                            <a:pt x="1139568" y="683016"/>
                            <a:pt x="1161506" y="708074"/>
                            <a:pt x="1184952" y="731520"/>
                          </a:cubicBezTo>
                          <a:cubicBezTo>
                            <a:pt x="1199020" y="745588"/>
                            <a:pt x="1208281" y="767432"/>
                            <a:pt x="1227155" y="773723"/>
                          </a:cubicBezTo>
                          <a:lnTo>
                            <a:pt x="1269358" y="787791"/>
                          </a:lnTo>
                          <a:cubicBezTo>
                            <a:pt x="1292804" y="811237"/>
                            <a:pt x="1308241" y="847643"/>
                            <a:pt x="1339697" y="858129"/>
                          </a:cubicBezTo>
                          <a:cubicBezTo>
                            <a:pt x="1380544" y="871745"/>
                            <a:pt x="1389396" y="870583"/>
                            <a:pt x="1424103" y="900332"/>
                          </a:cubicBezTo>
                          <a:cubicBezTo>
                            <a:pt x="1444243" y="917595"/>
                            <a:pt x="1458303" y="941889"/>
                            <a:pt x="1480374" y="956603"/>
                          </a:cubicBezTo>
                          <a:cubicBezTo>
                            <a:pt x="1508509" y="975360"/>
                            <a:pt x="1540870" y="988964"/>
                            <a:pt x="1564780" y="1012874"/>
                          </a:cubicBezTo>
                          <a:cubicBezTo>
                            <a:pt x="1600502" y="1048596"/>
                            <a:pt x="1606097" y="1059709"/>
                            <a:pt x="1649186" y="1083212"/>
                          </a:cubicBezTo>
                          <a:cubicBezTo>
                            <a:pt x="1686007" y="1103296"/>
                            <a:pt x="1721938" y="1126220"/>
                            <a:pt x="1761728" y="1139483"/>
                          </a:cubicBezTo>
                          <a:cubicBezTo>
                            <a:pt x="1775796" y="1144172"/>
                            <a:pt x="1790668" y="1146919"/>
                            <a:pt x="1803931" y="1153551"/>
                          </a:cubicBezTo>
                          <a:cubicBezTo>
                            <a:pt x="1819053" y="1161112"/>
                            <a:pt x="1831012" y="1174125"/>
                            <a:pt x="1846134" y="1181686"/>
                          </a:cubicBezTo>
                          <a:cubicBezTo>
                            <a:pt x="1880286" y="1198762"/>
                            <a:pt x="1923353" y="1200188"/>
                            <a:pt x="1958675" y="1209821"/>
                          </a:cubicBezTo>
                          <a:cubicBezTo>
                            <a:pt x="1987287" y="1217624"/>
                            <a:pt x="2014309" y="1230764"/>
                            <a:pt x="2043081" y="1237957"/>
                          </a:cubicBezTo>
                          <a:cubicBezTo>
                            <a:pt x="2061838" y="1242646"/>
                            <a:pt x="2080833" y="1246468"/>
                            <a:pt x="2099352" y="1252024"/>
                          </a:cubicBezTo>
                          <a:cubicBezTo>
                            <a:pt x="2127759" y="1260546"/>
                            <a:pt x="2154986" y="1272967"/>
                            <a:pt x="2183758" y="1280160"/>
                          </a:cubicBezTo>
                          <a:cubicBezTo>
                            <a:pt x="2202515" y="1284849"/>
                            <a:pt x="2221155" y="1290034"/>
                            <a:pt x="2240029" y="1294228"/>
                          </a:cubicBezTo>
                          <a:cubicBezTo>
                            <a:pt x="2263370" y="1299415"/>
                            <a:pt x="2287171" y="1302496"/>
                            <a:pt x="2310368" y="1308295"/>
                          </a:cubicBezTo>
                          <a:cubicBezTo>
                            <a:pt x="2324754" y="1311891"/>
                            <a:pt x="2338313" y="1318289"/>
                            <a:pt x="2352571" y="1322363"/>
                          </a:cubicBezTo>
                          <a:cubicBezTo>
                            <a:pt x="2371161" y="1327675"/>
                            <a:pt x="2390084" y="1331742"/>
                            <a:pt x="2408841" y="1336431"/>
                          </a:cubicBezTo>
                          <a:cubicBezTo>
                            <a:pt x="2666361" y="1329073"/>
                            <a:pt x="2771853" y="1361331"/>
                            <a:pt x="2957481" y="1308295"/>
                          </a:cubicBezTo>
                          <a:cubicBezTo>
                            <a:pt x="2971739" y="1304221"/>
                            <a:pt x="2985616" y="1298917"/>
                            <a:pt x="2999684" y="1294228"/>
                          </a:cubicBezTo>
                          <a:cubicBezTo>
                            <a:pt x="3056313" y="1237599"/>
                            <a:pt x="2993348" y="1290914"/>
                            <a:pt x="3084091" y="1252024"/>
                          </a:cubicBezTo>
                          <a:cubicBezTo>
                            <a:pt x="3099631" y="1245364"/>
                            <a:pt x="3111172" y="1231450"/>
                            <a:pt x="3126294" y="1223889"/>
                          </a:cubicBezTo>
                          <a:cubicBezTo>
                            <a:pt x="3139557" y="1217257"/>
                            <a:pt x="3154429" y="1214510"/>
                            <a:pt x="3168497" y="1209821"/>
                          </a:cubicBezTo>
                          <a:cubicBezTo>
                            <a:pt x="3263388" y="1114930"/>
                            <a:pt x="3215155" y="1137997"/>
                            <a:pt x="3295106" y="1111348"/>
                          </a:cubicBezTo>
                          <a:cubicBezTo>
                            <a:pt x="3361862" y="1044592"/>
                            <a:pt x="3342989" y="1029912"/>
                            <a:pt x="3365444" y="1097280"/>
                          </a:cubicBezTo>
                          <a:cubicBezTo>
                            <a:pt x="3360755" y="1228578"/>
                            <a:pt x="3359572" y="1360049"/>
                            <a:pt x="3351377" y="1491175"/>
                          </a:cubicBezTo>
                          <a:cubicBezTo>
                            <a:pt x="3350171" y="1510472"/>
                            <a:pt x="3344925" y="1529675"/>
                            <a:pt x="3337309" y="1547446"/>
                          </a:cubicBezTo>
                          <a:cubicBezTo>
                            <a:pt x="3330649" y="1562986"/>
                            <a:pt x="3316041" y="1574199"/>
                            <a:pt x="3309174" y="1589649"/>
                          </a:cubicBezTo>
                          <a:cubicBezTo>
                            <a:pt x="3297129" y="1616750"/>
                            <a:pt x="3302009" y="1653084"/>
                            <a:pt x="3281038" y="1674055"/>
                          </a:cubicBezTo>
                          <a:lnTo>
                            <a:pt x="3210700" y="1744394"/>
                          </a:lnTo>
                          <a:cubicBezTo>
                            <a:pt x="3201729" y="1923806"/>
                            <a:pt x="3247649" y="1969012"/>
                            <a:pt x="3168497" y="2067951"/>
                          </a:cubicBezTo>
                          <a:cubicBezTo>
                            <a:pt x="3160211" y="2078308"/>
                            <a:pt x="3149740" y="2086708"/>
                            <a:pt x="3140361" y="2096086"/>
                          </a:cubicBezTo>
                          <a:cubicBezTo>
                            <a:pt x="3135672" y="2110154"/>
                            <a:pt x="3133923" y="2125574"/>
                            <a:pt x="3126294" y="2138289"/>
                          </a:cubicBezTo>
                          <a:cubicBezTo>
                            <a:pt x="3119470" y="2149662"/>
                            <a:pt x="3104089" y="2154561"/>
                            <a:pt x="3098158" y="2166424"/>
                          </a:cubicBezTo>
                          <a:cubicBezTo>
                            <a:pt x="3089511" y="2183717"/>
                            <a:pt x="3092737" y="2205402"/>
                            <a:pt x="3084091" y="2222695"/>
                          </a:cubicBezTo>
                          <a:cubicBezTo>
                            <a:pt x="3078159" y="2234558"/>
                            <a:pt x="3063312" y="2239795"/>
                            <a:pt x="3055955" y="2250831"/>
                          </a:cubicBezTo>
                          <a:cubicBezTo>
                            <a:pt x="3038820" y="2276533"/>
                            <a:pt x="3031940" y="2319109"/>
                            <a:pt x="2999684" y="2335237"/>
                          </a:cubicBezTo>
                          <a:cubicBezTo>
                            <a:pt x="2916901" y="2376628"/>
                            <a:pt x="2839752" y="2369666"/>
                            <a:pt x="2746466" y="2377440"/>
                          </a:cubicBezTo>
                          <a:cubicBezTo>
                            <a:pt x="2727709" y="2391508"/>
                            <a:pt x="2706774" y="2403064"/>
                            <a:pt x="2690195" y="2419643"/>
                          </a:cubicBezTo>
                          <a:cubicBezTo>
                            <a:pt x="2670312" y="2439526"/>
                            <a:pt x="2661770" y="2476058"/>
                            <a:pt x="2633924" y="2489981"/>
                          </a:cubicBezTo>
                          <a:cubicBezTo>
                            <a:pt x="2607398" y="2503244"/>
                            <a:pt x="2549518" y="2518117"/>
                            <a:pt x="2549518" y="2518117"/>
                          </a:cubicBezTo>
                          <a:cubicBezTo>
                            <a:pt x="2457351" y="2610284"/>
                            <a:pt x="2553248" y="2505490"/>
                            <a:pt x="2479180" y="2616591"/>
                          </a:cubicBezTo>
                          <a:cubicBezTo>
                            <a:pt x="2459771" y="2645704"/>
                            <a:pt x="2435715" y="2651362"/>
                            <a:pt x="2408841" y="2672861"/>
                          </a:cubicBezTo>
                          <a:cubicBezTo>
                            <a:pt x="2398484" y="2681147"/>
                            <a:pt x="2392079" y="2694173"/>
                            <a:pt x="2380706" y="2700997"/>
                          </a:cubicBezTo>
                          <a:cubicBezTo>
                            <a:pt x="2359488" y="2713728"/>
                            <a:pt x="2282629" y="2726502"/>
                            <a:pt x="2268164" y="2729132"/>
                          </a:cubicBezTo>
                          <a:cubicBezTo>
                            <a:pt x="2141695" y="2752127"/>
                            <a:pt x="2227015" y="2732385"/>
                            <a:pt x="2127488" y="2757268"/>
                          </a:cubicBezTo>
                          <a:cubicBezTo>
                            <a:pt x="2010257" y="2752579"/>
                            <a:pt x="1893120" y="2743200"/>
                            <a:pt x="1775795" y="2743200"/>
                          </a:cubicBezTo>
                          <a:cubicBezTo>
                            <a:pt x="1725758" y="2743200"/>
                            <a:pt x="1732461" y="2767066"/>
                            <a:pt x="1705457" y="2799471"/>
                          </a:cubicBezTo>
                          <a:cubicBezTo>
                            <a:pt x="1692721" y="2814755"/>
                            <a:pt x="1679807" y="2830639"/>
                            <a:pt x="1663254" y="2841674"/>
                          </a:cubicBezTo>
                          <a:cubicBezTo>
                            <a:pt x="1650608" y="2850104"/>
                            <a:pt x="1572983" y="2867465"/>
                            <a:pt x="1564780" y="2869809"/>
                          </a:cubicBezTo>
                          <a:cubicBezTo>
                            <a:pt x="1467814" y="2897514"/>
                            <a:pt x="1590492" y="2872558"/>
                            <a:pt x="1438171" y="2897944"/>
                          </a:cubicBezTo>
                          <a:cubicBezTo>
                            <a:pt x="1153969" y="2869525"/>
                            <a:pt x="1394204" y="2900406"/>
                            <a:pt x="1241223" y="2869809"/>
                          </a:cubicBezTo>
                          <a:cubicBezTo>
                            <a:pt x="1213253" y="2864215"/>
                            <a:pt x="1184489" y="2862659"/>
                            <a:pt x="1156817" y="2855741"/>
                          </a:cubicBezTo>
                          <a:cubicBezTo>
                            <a:pt x="1128045" y="2848548"/>
                            <a:pt x="1101183" y="2834799"/>
                            <a:pt x="1072411" y="2827606"/>
                          </a:cubicBezTo>
                          <a:cubicBezTo>
                            <a:pt x="1040957" y="2819742"/>
                            <a:pt x="952282" y="2799101"/>
                            <a:pt x="931734" y="2785403"/>
                          </a:cubicBezTo>
                          <a:cubicBezTo>
                            <a:pt x="903599" y="2766646"/>
                            <a:pt x="879407" y="2739825"/>
                            <a:pt x="847328" y="2729132"/>
                          </a:cubicBezTo>
                          <a:cubicBezTo>
                            <a:pt x="833260" y="2724443"/>
                            <a:pt x="818087" y="2722266"/>
                            <a:pt x="805124" y="2715064"/>
                          </a:cubicBezTo>
                          <a:cubicBezTo>
                            <a:pt x="775565" y="2698642"/>
                            <a:pt x="720718" y="2658794"/>
                            <a:pt x="720718" y="2658794"/>
                          </a:cubicBezTo>
                          <a:cubicBezTo>
                            <a:pt x="716029" y="2672862"/>
                            <a:pt x="721037" y="2697401"/>
                            <a:pt x="706651" y="2700997"/>
                          </a:cubicBezTo>
                          <a:cubicBezTo>
                            <a:pt x="642147" y="2717123"/>
                            <a:pt x="603220" y="2680786"/>
                            <a:pt x="551906" y="2658794"/>
                          </a:cubicBezTo>
                          <a:cubicBezTo>
                            <a:pt x="407011" y="2596696"/>
                            <a:pt x="640059" y="2709903"/>
                            <a:pt x="453432" y="2616591"/>
                          </a:cubicBezTo>
                          <a:cubicBezTo>
                            <a:pt x="434675" y="2597834"/>
                            <a:pt x="405549" y="2585485"/>
                            <a:pt x="397161" y="2560320"/>
                          </a:cubicBezTo>
                          <a:cubicBezTo>
                            <a:pt x="378900" y="2505534"/>
                            <a:pt x="393579" y="2528602"/>
                            <a:pt x="354958" y="2489981"/>
                          </a:cubicBezTo>
                          <a:cubicBezTo>
                            <a:pt x="343516" y="2455655"/>
                            <a:pt x="340027" y="2432847"/>
                            <a:pt x="312755" y="2405575"/>
                          </a:cubicBezTo>
                          <a:cubicBezTo>
                            <a:pt x="300800" y="2393620"/>
                            <a:pt x="284620" y="2386818"/>
                            <a:pt x="270552" y="2377440"/>
                          </a:cubicBezTo>
                          <a:cubicBezTo>
                            <a:pt x="265863" y="2358683"/>
                            <a:pt x="267209" y="2337256"/>
                            <a:pt x="256484" y="2321169"/>
                          </a:cubicBezTo>
                          <a:cubicBezTo>
                            <a:pt x="247106" y="2307101"/>
                            <a:pt x="226236" y="2304989"/>
                            <a:pt x="214281" y="2293034"/>
                          </a:cubicBezTo>
                          <a:cubicBezTo>
                            <a:pt x="202326" y="2281079"/>
                            <a:pt x="196708" y="2264033"/>
                            <a:pt x="186146" y="2250831"/>
                          </a:cubicBezTo>
                          <a:cubicBezTo>
                            <a:pt x="105957" y="2150593"/>
                            <a:pt x="216484" y="2310403"/>
                            <a:pt x="129875" y="2180492"/>
                          </a:cubicBezTo>
                          <a:lnTo>
                            <a:pt x="87672" y="2053883"/>
                          </a:lnTo>
                          <a:cubicBezTo>
                            <a:pt x="82983" y="2039815"/>
                            <a:pt x="77200" y="2026066"/>
                            <a:pt x="73604" y="2011680"/>
                          </a:cubicBezTo>
                          <a:lnTo>
                            <a:pt x="45469" y="1899138"/>
                          </a:lnTo>
                          <a:cubicBezTo>
                            <a:pt x="40780" y="1856935"/>
                            <a:pt x="35245" y="1814817"/>
                            <a:pt x="31401" y="1772529"/>
                          </a:cubicBezTo>
                          <a:cubicBezTo>
                            <a:pt x="25866" y="1711640"/>
                            <a:pt x="24917" y="1650317"/>
                            <a:pt x="17334" y="1589649"/>
                          </a:cubicBezTo>
                          <a:cubicBezTo>
                            <a:pt x="15495" y="1574935"/>
                            <a:pt x="4742" y="1562201"/>
                            <a:pt x="3266" y="1547446"/>
                          </a:cubicBezTo>
                          <a:cubicBezTo>
                            <a:pt x="0" y="1514784"/>
                            <a:pt x="3266" y="1481797"/>
                            <a:pt x="3266" y="1448972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72" name="Freeform 2971"/>
                    <p:cNvSpPr/>
                    <p:nvPr/>
                  </p:nvSpPr>
                  <p:spPr>
                    <a:xfrm>
                      <a:off x="1680188" y="44355"/>
                      <a:ext cx="2595427" cy="2631473"/>
                    </a:xfrm>
                    <a:custGeom>
                      <a:avLst/>
                      <a:gdLst>
                        <a:gd name="connsiteX0" fmla="*/ 2582323 w 2595427"/>
                        <a:gd name="connsiteY0" fmla="*/ 2023596 h 2631473"/>
                        <a:gd name="connsiteX1" fmla="*/ 2526052 w 2595427"/>
                        <a:gd name="connsiteY1" fmla="*/ 1953257 h 2631473"/>
                        <a:gd name="connsiteX2" fmla="*/ 2497917 w 2595427"/>
                        <a:gd name="connsiteY2" fmla="*/ 1911054 h 2631473"/>
                        <a:gd name="connsiteX3" fmla="*/ 2441646 w 2595427"/>
                        <a:gd name="connsiteY3" fmla="*/ 1882919 h 2631473"/>
                        <a:gd name="connsiteX4" fmla="*/ 2329104 w 2595427"/>
                        <a:gd name="connsiteY4" fmla="*/ 1798513 h 2631473"/>
                        <a:gd name="connsiteX5" fmla="*/ 2286901 w 2595427"/>
                        <a:gd name="connsiteY5" fmla="*/ 1784445 h 2631473"/>
                        <a:gd name="connsiteX6" fmla="*/ 2244698 w 2595427"/>
                        <a:gd name="connsiteY6" fmla="*/ 1756310 h 2631473"/>
                        <a:gd name="connsiteX7" fmla="*/ 2132157 w 2595427"/>
                        <a:gd name="connsiteY7" fmla="*/ 1728174 h 2631473"/>
                        <a:gd name="connsiteX8" fmla="*/ 2033683 w 2595427"/>
                        <a:gd name="connsiteY8" fmla="*/ 1685971 h 2631473"/>
                        <a:gd name="connsiteX9" fmla="*/ 1977412 w 2595427"/>
                        <a:gd name="connsiteY9" fmla="*/ 1671903 h 2631473"/>
                        <a:gd name="connsiteX10" fmla="*/ 1893006 w 2595427"/>
                        <a:gd name="connsiteY10" fmla="*/ 1629700 h 2631473"/>
                        <a:gd name="connsiteX11" fmla="*/ 1850803 w 2595427"/>
                        <a:gd name="connsiteY11" fmla="*/ 1601565 h 2631473"/>
                        <a:gd name="connsiteX12" fmla="*/ 1808600 w 2595427"/>
                        <a:gd name="connsiteY12" fmla="*/ 1587497 h 2631473"/>
                        <a:gd name="connsiteX13" fmla="*/ 1766397 w 2595427"/>
                        <a:gd name="connsiteY13" fmla="*/ 1559362 h 2631473"/>
                        <a:gd name="connsiteX14" fmla="*/ 1724194 w 2595427"/>
                        <a:gd name="connsiteY14" fmla="*/ 1545294 h 2631473"/>
                        <a:gd name="connsiteX15" fmla="*/ 1583517 w 2595427"/>
                        <a:gd name="connsiteY15" fmla="*/ 1474956 h 2631473"/>
                        <a:gd name="connsiteX16" fmla="*/ 1499110 w 2595427"/>
                        <a:gd name="connsiteY16" fmla="*/ 1432753 h 2631473"/>
                        <a:gd name="connsiteX17" fmla="*/ 1414704 w 2595427"/>
                        <a:gd name="connsiteY17" fmla="*/ 1348347 h 2631473"/>
                        <a:gd name="connsiteX18" fmla="*/ 1386569 w 2595427"/>
                        <a:gd name="connsiteY18" fmla="*/ 1320211 h 2631473"/>
                        <a:gd name="connsiteX19" fmla="*/ 1344366 w 2595427"/>
                        <a:gd name="connsiteY19" fmla="*/ 1292076 h 2631473"/>
                        <a:gd name="connsiteX20" fmla="*/ 1316230 w 2595427"/>
                        <a:gd name="connsiteY20" fmla="*/ 1263940 h 2631473"/>
                        <a:gd name="connsiteX21" fmla="*/ 1231824 w 2595427"/>
                        <a:gd name="connsiteY21" fmla="*/ 1207670 h 2631473"/>
                        <a:gd name="connsiteX22" fmla="*/ 1161486 w 2595427"/>
                        <a:gd name="connsiteY22" fmla="*/ 1137331 h 2631473"/>
                        <a:gd name="connsiteX23" fmla="*/ 1048944 w 2595427"/>
                        <a:gd name="connsiteY23" fmla="*/ 1052925 h 2631473"/>
                        <a:gd name="connsiteX24" fmla="*/ 1020809 w 2595427"/>
                        <a:gd name="connsiteY24" fmla="*/ 1010722 h 2631473"/>
                        <a:gd name="connsiteX25" fmla="*/ 978606 w 2595427"/>
                        <a:gd name="connsiteY25" fmla="*/ 982587 h 2631473"/>
                        <a:gd name="connsiteX26" fmla="*/ 950470 w 2595427"/>
                        <a:gd name="connsiteY26" fmla="*/ 954451 h 2631473"/>
                        <a:gd name="connsiteX27" fmla="*/ 908267 w 2595427"/>
                        <a:gd name="connsiteY27" fmla="*/ 926316 h 2631473"/>
                        <a:gd name="connsiteX28" fmla="*/ 880132 w 2595427"/>
                        <a:gd name="connsiteY28" fmla="*/ 898180 h 2631473"/>
                        <a:gd name="connsiteX29" fmla="*/ 837929 w 2595427"/>
                        <a:gd name="connsiteY29" fmla="*/ 870045 h 2631473"/>
                        <a:gd name="connsiteX30" fmla="*/ 795726 w 2595427"/>
                        <a:gd name="connsiteY30" fmla="*/ 827842 h 2631473"/>
                        <a:gd name="connsiteX31" fmla="*/ 753523 w 2595427"/>
                        <a:gd name="connsiteY31" fmla="*/ 813774 h 2631473"/>
                        <a:gd name="connsiteX32" fmla="*/ 697252 w 2595427"/>
                        <a:gd name="connsiteY32" fmla="*/ 757503 h 2631473"/>
                        <a:gd name="connsiteX33" fmla="*/ 669117 w 2595427"/>
                        <a:gd name="connsiteY33" fmla="*/ 701233 h 2631473"/>
                        <a:gd name="connsiteX34" fmla="*/ 598778 w 2595427"/>
                        <a:gd name="connsiteY34" fmla="*/ 630894 h 2631473"/>
                        <a:gd name="connsiteX35" fmla="*/ 556575 w 2595427"/>
                        <a:gd name="connsiteY35" fmla="*/ 588691 h 2631473"/>
                        <a:gd name="connsiteX36" fmla="*/ 500304 w 2595427"/>
                        <a:gd name="connsiteY36" fmla="*/ 518353 h 2631473"/>
                        <a:gd name="connsiteX37" fmla="*/ 444034 w 2595427"/>
                        <a:gd name="connsiteY37" fmla="*/ 419879 h 2631473"/>
                        <a:gd name="connsiteX38" fmla="*/ 415898 w 2595427"/>
                        <a:gd name="connsiteY38" fmla="*/ 391743 h 2631473"/>
                        <a:gd name="connsiteX39" fmla="*/ 387763 w 2595427"/>
                        <a:gd name="connsiteY39" fmla="*/ 307337 h 2631473"/>
                        <a:gd name="connsiteX40" fmla="*/ 373695 w 2595427"/>
                        <a:gd name="connsiteY40" fmla="*/ 251067 h 2631473"/>
                        <a:gd name="connsiteX41" fmla="*/ 331492 w 2595427"/>
                        <a:gd name="connsiteY41" fmla="*/ 222931 h 2631473"/>
                        <a:gd name="connsiteX42" fmla="*/ 303357 w 2595427"/>
                        <a:gd name="connsiteY42" fmla="*/ 54119 h 2631473"/>
                        <a:gd name="connsiteX43" fmla="*/ 247086 w 2595427"/>
                        <a:gd name="connsiteY43" fmla="*/ 180728 h 2631473"/>
                        <a:gd name="connsiteX44" fmla="*/ 204883 w 2595427"/>
                        <a:gd name="connsiteY44" fmla="*/ 251067 h 2631473"/>
                        <a:gd name="connsiteX45" fmla="*/ 176747 w 2595427"/>
                        <a:gd name="connsiteY45" fmla="*/ 335473 h 2631473"/>
                        <a:gd name="connsiteX46" fmla="*/ 148612 w 2595427"/>
                        <a:gd name="connsiteY46" fmla="*/ 391743 h 2631473"/>
                        <a:gd name="connsiteX47" fmla="*/ 120477 w 2595427"/>
                        <a:gd name="connsiteY47" fmla="*/ 476150 h 2631473"/>
                        <a:gd name="connsiteX48" fmla="*/ 106409 w 2595427"/>
                        <a:gd name="connsiteY48" fmla="*/ 518353 h 2631473"/>
                        <a:gd name="connsiteX49" fmla="*/ 148612 w 2595427"/>
                        <a:gd name="connsiteY49" fmla="*/ 743436 h 2631473"/>
                        <a:gd name="connsiteX50" fmla="*/ 190815 w 2595427"/>
                        <a:gd name="connsiteY50" fmla="*/ 771571 h 2631473"/>
                        <a:gd name="connsiteX51" fmla="*/ 218950 w 2595427"/>
                        <a:gd name="connsiteY51" fmla="*/ 813774 h 2631473"/>
                        <a:gd name="connsiteX52" fmla="*/ 247086 w 2595427"/>
                        <a:gd name="connsiteY52" fmla="*/ 841910 h 2631473"/>
                        <a:gd name="connsiteX53" fmla="*/ 261154 w 2595427"/>
                        <a:gd name="connsiteY53" fmla="*/ 884113 h 2631473"/>
                        <a:gd name="connsiteX54" fmla="*/ 190815 w 2595427"/>
                        <a:gd name="connsiteY54" fmla="*/ 982587 h 2631473"/>
                        <a:gd name="connsiteX55" fmla="*/ 134544 w 2595427"/>
                        <a:gd name="connsiteY55" fmla="*/ 1052925 h 2631473"/>
                        <a:gd name="connsiteX56" fmla="*/ 78274 w 2595427"/>
                        <a:gd name="connsiteY56" fmla="*/ 1123263 h 2631473"/>
                        <a:gd name="connsiteX57" fmla="*/ 36070 w 2595427"/>
                        <a:gd name="connsiteY57" fmla="*/ 1221737 h 2631473"/>
                        <a:gd name="connsiteX58" fmla="*/ 106409 w 2595427"/>
                        <a:gd name="connsiteY58" fmla="*/ 1601565 h 2631473"/>
                        <a:gd name="connsiteX59" fmla="*/ 148612 w 2595427"/>
                        <a:gd name="connsiteY59" fmla="*/ 1629700 h 2631473"/>
                        <a:gd name="connsiteX60" fmla="*/ 190815 w 2595427"/>
                        <a:gd name="connsiteY60" fmla="*/ 1981393 h 2631473"/>
                        <a:gd name="connsiteX61" fmla="*/ 204883 w 2595427"/>
                        <a:gd name="connsiteY61" fmla="*/ 2023596 h 2631473"/>
                        <a:gd name="connsiteX62" fmla="*/ 247086 w 2595427"/>
                        <a:gd name="connsiteY62" fmla="*/ 2079867 h 2631473"/>
                        <a:gd name="connsiteX63" fmla="*/ 275221 w 2595427"/>
                        <a:gd name="connsiteY63" fmla="*/ 2122070 h 2631473"/>
                        <a:gd name="connsiteX64" fmla="*/ 289289 w 2595427"/>
                        <a:gd name="connsiteY64" fmla="*/ 2164273 h 2631473"/>
                        <a:gd name="connsiteX65" fmla="*/ 331492 w 2595427"/>
                        <a:gd name="connsiteY65" fmla="*/ 2178340 h 2631473"/>
                        <a:gd name="connsiteX66" fmla="*/ 373695 w 2595427"/>
                        <a:gd name="connsiteY66" fmla="*/ 2248679 h 2631473"/>
                        <a:gd name="connsiteX67" fmla="*/ 401830 w 2595427"/>
                        <a:gd name="connsiteY67" fmla="*/ 2290882 h 2631473"/>
                        <a:gd name="connsiteX68" fmla="*/ 542507 w 2595427"/>
                        <a:gd name="connsiteY68" fmla="*/ 2403423 h 2631473"/>
                        <a:gd name="connsiteX69" fmla="*/ 584710 w 2595427"/>
                        <a:gd name="connsiteY69" fmla="*/ 2417491 h 2631473"/>
                        <a:gd name="connsiteX70" fmla="*/ 612846 w 2595427"/>
                        <a:gd name="connsiteY70" fmla="*/ 2445627 h 2631473"/>
                        <a:gd name="connsiteX71" fmla="*/ 669117 w 2595427"/>
                        <a:gd name="connsiteY71" fmla="*/ 2459694 h 2631473"/>
                        <a:gd name="connsiteX72" fmla="*/ 767590 w 2595427"/>
                        <a:gd name="connsiteY72" fmla="*/ 2487830 h 2631473"/>
                        <a:gd name="connsiteX73" fmla="*/ 837929 w 2595427"/>
                        <a:gd name="connsiteY73" fmla="*/ 2558168 h 2631473"/>
                        <a:gd name="connsiteX74" fmla="*/ 880132 w 2595427"/>
                        <a:gd name="connsiteY74" fmla="*/ 2572236 h 2631473"/>
                        <a:gd name="connsiteX75" fmla="*/ 922335 w 2595427"/>
                        <a:gd name="connsiteY75" fmla="*/ 2600371 h 2631473"/>
                        <a:gd name="connsiteX76" fmla="*/ 992674 w 2595427"/>
                        <a:gd name="connsiteY76" fmla="*/ 2614439 h 2631473"/>
                        <a:gd name="connsiteX77" fmla="*/ 1063012 w 2595427"/>
                        <a:gd name="connsiteY77" fmla="*/ 2628507 h 263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</a:cxnLst>
                      <a:rect l="l" t="t" r="r" b="b"/>
                      <a:pathLst>
                        <a:path w="2595427" h="2631473">
                          <a:moveTo>
                            <a:pt x="2582323" y="2023596"/>
                          </a:moveTo>
                          <a:cubicBezTo>
                            <a:pt x="2553146" y="1906890"/>
                            <a:pt x="2595427" y="2008757"/>
                            <a:pt x="2526052" y="1953257"/>
                          </a:cubicBezTo>
                          <a:cubicBezTo>
                            <a:pt x="2512850" y="1942695"/>
                            <a:pt x="2510905" y="1921878"/>
                            <a:pt x="2497917" y="1911054"/>
                          </a:cubicBezTo>
                          <a:cubicBezTo>
                            <a:pt x="2481807" y="1897629"/>
                            <a:pt x="2460403" y="1892297"/>
                            <a:pt x="2441646" y="1882919"/>
                          </a:cubicBezTo>
                          <a:cubicBezTo>
                            <a:pt x="2408317" y="1849590"/>
                            <a:pt x="2376827" y="1814421"/>
                            <a:pt x="2329104" y="1798513"/>
                          </a:cubicBezTo>
                          <a:cubicBezTo>
                            <a:pt x="2315036" y="1793824"/>
                            <a:pt x="2300164" y="1791077"/>
                            <a:pt x="2286901" y="1784445"/>
                          </a:cubicBezTo>
                          <a:cubicBezTo>
                            <a:pt x="2271779" y="1776884"/>
                            <a:pt x="2259820" y="1763871"/>
                            <a:pt x="2244698" y="1756310"/>
                          </a:cubicBezTo>
                          <a:cubicBezTo>
                            <a:pt x="2212541" y="1740231"/>
                            <a:pt x="2164262" y="1736200"/>
                            <a:pt x="2132157" y="1728174"/>
                          </a:cubicBezTo>
                          <a:cubicBezTo>
                            <a:pt x="2062283" y="1710706"/>
                            <a:pt x="2114214" y="1716171"/>
                            <a:pt x="2033683" y="1685971"/>
                          </a:cubicBezTo>
                          <a:cubicBezTo>
                            <a:pt x="2015580" y="1679182"/>
                            <a:pt x="1996169" y="1676592"/>
                            <a:pt x="1977412" y="1671903"/>
                          </a:cubicBezTo>
                          <a:cubicBezTo>
                            <a:pt x="1856464" y="1591272"/>
                            <a:pt x="2009491" y="1687943"/>
                            <a:pt x="1893006" y="1629700"/>
                          </a:cubicBezTo>
                          <a:cubicBezTo>
                            <a:pt x="1877884" y="1622139"/>
                            <a:pt x="1865925" y="1609126"/>
                            <a:pt x="1850803" y="1601565"/>
                          </a:cubicBezTo>
                          <a:cubicBezTo>
                            <a:pt x="1837540" y="1594933"/>
                            <a:pt x="1821863" y="1594129"/>
                            <a:pt x="1808600" y="1587497"/>
                          </a:cubicBezTo>
                          <a:cubicBezTo>
                            <a:pt x="1793478" y="1579936"/>
                            <a:pt x="1781519" y="1566923"/>
                            <a:pt x="1766397" y="1559362"/>
                          </a:cubicBezTo>
                          <a:cubicBezTo>
                            <a:pt x="1753134" y="1552730"/>
                            <a:pt x="1737157" y="1552495"/>
                            <a:pt x="1724194" y="1545294"/>
                          </a:cubicBezTo>
                          <a:cubicBezTo>
                            <a:pt x="1587160" y="1469164"/>
                            <a:pt x="1693485" y="1502447"/>
                            <a:pt x="1583517" y="1474956"/>
                          </a:cubicBezTo>
                          <a:cubicBezTo>
                            <a:pt x="1470566" y="1362005"/>
                            <a:pt x="1671956" y="1553744"/>
                            <a:pt x="1499110" y="1432753"/>
                          </a:cubicBezTo>
                          <a:cubicBezTo>
                            <a:pt x="1466513" y="1409935"/>
                            <a:pt x="1442839" y="1376482"/>
                            <a:pt x="1414704" y="1348347"/>
                          </a:cubicBezTo>
                          <a:cubicBezTo>
                            <a:pt x="1405326" y="1338968"/>
                            <a:pt x="1397605" y="1327568"/>
                            <a:pt x="1386569" y="1320211"/>
                          </a:cubicBezTo>
                          <a:cubicBezTo>
                            <a:pt x="1372501" y="1310833"/>
                            <a:pt x="1357568" y="1302638"/>
                            <a:pt x="1344366" y="1292076"/>
                          </a:cubicBezTo>
                          <a:cubicBezTo>
                            <a:pt x="1334009" y="1283790"/>
                            <a:pt x="1326841" y="1271898"/>
                            <a:pt x="1316230" y="1263940"/>
                          </a:cubicBezTo>
                          <a:cubicBezTo>
                            <a:pt x="1289178" y="1243651"/>
                            <a:pt x="1231824" y="1207670"/>
                            <a:pt x="1231824" y="1207670"/>
                          </a:cubicBezTo>
                          <a:cubicBezTo>
                            <a:pt x="1175556" y="1123267"/>
                            <a:pt x="1236511" y="1202978"/>
                            <a:pt x="1161486" y="1137331"/>
                          </a:cubicBezTo>
                          <a:cubicBezTo>
                            <a:pt x="1062011" y="1050291"/>
                            <a:pt x="1130944" y="1080259"/>
                            <a:pt x="1048944" y="1052925"/>
                          </a:cubicBezTo>
                          <a:cubicBezTo>
                            <a:pt x="1039566" y="1038857"/>
                            <a:pt x="1032764" y="1022677"/>
                            <a:pt x="1020809" y="1010722"/>
                          </a:cubicBezTo>
                          <a:cubicBezTo>
                            <a:pt x="1008854" y="998767"/>
                            <a:pt x="991808" y="993149"/>
                            <a:pt x="978606" y="982587"/>
                          </a:cubicBezTo>
                          <a:cubicBezTo>
                            <a:pt x="968249" y="974301"/>
                            <a:pt x="960827" y="962737"/>
                            <a:pt x="950470" y="954451"/>
                          </a:cubicBezTo>
                          <a:cubicBezTo>
                            <a:pt x="937268" y="943889"/>
                            <a:pt x="921469" y="936878"/>
                            <a:pt x="908267" y="926316"/>
                          </a:cubicBezTo>
                          <a:cubicBezTo>
                            <a:pt x="897910" y="918030"/>
                            <a:pt x="890489" y="906466"/>
                            <a:pt x="880132" y="898180"/>
                          </a:cubicBezTo>
                          <a:cubicBezTo>
                            <a:pt x="866930" y="887618"/>
                            <a:pt x="850917" y="880869"/>
                            <a:pt x="837929" y="870045"/>
                          </a:cubicBezTo>
                          <a:cubicBezTo>
                            <a:pt x="822645" y="857309"/>
                            <a:pt x="812279" y="838878"/>
                            <a:pt x="795726" y="827842"/>
                          </a:cubicBezTo>
                          <a:cubicBezTo>
                            <a:pt x="783388" y="819617"/>
                            <a:pt x="767591" y="818463"/>
                            <a:pt x="753523" y="813774"/>
                          </a:cubicBezTo>
                          <a:cubicBezTo>
                            <a:pt x="734766" y="795017"/>
                            <a:pt x="709115" y="781229"/>
                            <a:pt x="697252" y="757503"/>
                          </a:cubicBezTo>
                          <a:cubicBezTo>
                            <a:pt x="687874" y="738746"/>
                            <a:pt x="681992" y="717786"/>
                            <a:pt x="669117" y="701233"/>
                          </a:cubicBezTo>
                          <a:cubicBezTo>
                            <a:pt x="648760" y="675060"/>
                            <a:pt x="622224" y="654340"/>
                            <a:pt x="598778" y="630894"/>
                          </a:cubicBezTo>
                          <a:cubicBezTo>
                            <a:pt x="584710" y="616826"/>
                            <a:pt x="567610" y="605244"/>
                            <a:pt x="556575" y="588691"/>
                          </a:cubicBezTo>
                          <a:cubicBezTo>
                            <a:pt x="469979" y="458795"/>
                            <a:pt x="580485" y="618579"/>
                            <a:pt x="500304" y="518353"/>
                          </a:cubicBezTo>
                          <a:cubicBezTo>
                            <a:pt x="442750" y="446411"/>
                            <a:pt x="501792" y="506516"/>
                            <a:pt x="444034" y="419879"/>
                          </a:cubicBezTo>
                          <a:cubicBezTo>
                            <a:pt x="436677" y="408843"/>
                            <a:pt x="425277" y="401122"/>
                            <a:pt x="415898" y="391743"/>
                          </a:cubicBezTo>
                          <a:cubicBezTo>
                            <a:pt x="406520" y="363608"/>
                            <a:pt x="394956" y="336109"/>
                            <a:pt x="387763" y="307337"/>
                          </a:cubicBezTo>
                          <a:cubicBezTo>
                            <a:pt x="383074" y="288580"/>
                            <a:pt x="384420" y="267154"/>
                            <a:pt x="373695" y="251067"/>
                          </a:cubicBezTo>
                          <a:cubicBezTo>
                            <a:pt x="364316" y="236999"/>
                            <a:pt x="345560" y="232310"/>
                            <a:pt x="331492" y="222931"/>
                          </a:cubicBezTo>
                          <a:cubicBezTo>
                            <a:pt x="322114" y="166660"/>
                            <a:pt x="321397" y="0"/>
                            <a:pt x="303357" y="54119"/>
                          </a:cubicBezTo>
                          <a:cubicBezTo>
                            <a:pt x="230768" y="271880"/>
                            <a:pt x="313965" y="46969"/>
                            <a:pt x="247086" y="180728"/>
                          </a:cubicBezTo>
                          <a:cubicBezTo>
                            <a:pt x="210562" y="253776"/>
                            <a:pt x="259837" y="196111"/>
                            <a:pt x="204883" y="251067"/>
                          </a:cubicBezTo>
                          <a:cubicBezTo>
                            <a:pt x="195504" y="279202"/>
                            <a:pt x="190010" y="308947"/>
                            <a:pt x="176747" y="335473"/>
                          </a:cubicBezTo>
                          <a:cubicBezTo>
                            <a:pt x="167369" y="354230"/>
                            <a:pt x="156400" y="372272"/>
                            <a:pt x="148612" y="391743"/>
                          </a:cubicBezTo>
                          <a:cubicBezTo>
                            <a:pt x="137598" y="419279"/>
                            <a:pt x="129855" y="448014"/>
                            <a:pt x="120477" y="476150"/>
                          </a:cubicBezTo>
                          <a:lnTo>
                            <a:pt x="106409" y="518353"/>
                          </a:lnTo>
                          <a:cubicBezTo>
                            <a:pt x="112424" y="596545"/>
                            <a:pt x="89148" y="683972"/>
                            <a:pt x="148612" y="743436"/>
                          </a:cubicBezTo>
                          <a:cubicBezTo>
                            <a:pt x="160567" y="755391"/>
                            <a:pt x="176747" y="762193"/>
                            <a:pt x="190815" y="771571"/>
                          </a:cubicBezTo>
                          <a:cubicBezTo>
                            <a:pt x="200193" y="785639"/>
                            <a:pt x="208388" y="800572"/>
                            <a:pt x="218950" y="813774"/>
                          </a:cubicBezTo>
                          <a:cubicBezTo>
                            <a:pt x="227236" y="824131"/>
                            <a:pt x="240262" y="830537"/>
                            <a:pt x="247086" y="841910"/>
                          </a:cubicBezTo>
                          <a:cubicBezTo>
                            <a:pt x="254715" y="854625"/>
                            <a:pt x="256465" y="870045"/>
                            <a:pt x="261154" y="884113"/>
                          </a:cubicBezTo>
                          <a:cubicBezTo>
                            <a:pt x="226257" y="988802"/>
                            <a:pt x="279826" y="849069"/>
                            <a:pt x="190815" y="982587"/>
                          </a:cubicBezTo>
                          <a:cubicBezTo>
                            <a:pt x="155323" y="1035826"/>
                            <a:pt x="174635" y="1012835"/>
                            <a:pt x="134544" y="1052925"/>
                          </a:cubicBezTo>
                          <a:cubicBezTo>
                            <a:pt x="100958" y="1153686"/>
                            <a:pt x="148974" y="1038424"/>
                            <a:pt x="78274" y="1123263"/>
                          </a:cubicBezTo>
                          <a:cubicBezTo>
                            <a:pt x="58959" y="1146441"/>
                            <a:pt x="45843" y="1192418"/>
                            <a:pt x="36070" y="1221737"/>
                          </a:cubicBezTo>
                          <a:cubicBezTo>
                            <a:pt x="38488" y="1272520"/>
                            <a:pt x="0" y="1530626"/>
                            <a:pt x="106409" y="1601565"/>
                          </a:cubicBezTo>
                          <a:lnTo>
                            <a:pt x="148612" y="1629700"/>
                          </a:lnTo>
                          <a:cubicBezTo>
                            <a:pt x="164238" y="1926596"/>
                            <a:pt x="134467" y="1812349"/>
                            <a:pt x="190815" y="1981393"/>
                          </a:cubicBezTo>
                          <a:cubicBezTo>
                            <a:pt x="195504" y="1995461"/>
                            <a:pt x="195986" y="2011733"/>
                            <a:pt x="204883" y="2023596"/>
                          </a:cubicBezTo>
                          <a:cubicBezTo>
                            <a:pt x="218951" y="2042353"/>
                            <a:pt x="233458" y="2060788"/>
                            <a:pt x="247086" y="2079867"/>
                          </a:cubicBezTo>
                          <a:cubicBezTo>
                            <a:pt x="256913" y="2093625"/>
                            <a:pt x="267660" y="2106948"/>
                            <a:pt x="275221" y="2122070"/>
                          </a:cubicBezTo>
                          <a:cubicBezTo>
                            <a:pt x="281853" y="2135333"/>
                            <a:pt x="278803" y="2153788"/>
                            <a:pt x="289289" y="2164273"/>
                          </a:cubicBezTo>
                          <a:cubicBezTo>
                            <a:pt x="299774" y="2174758"/>
                            <a:pt x="317424" y="2173651"/>
                            <a:pt x="331492" y="2178340"/>
                          </a:cubicBezTo>
                          <a:cubicBezTo>
                            <a:pt x="355923" y="2251631"/>
                            <a:pt x="329557" y="2193506"/>
                            <a:pt x="373695" y="2248679"/>
                          </a:cubicBezTo>
                          <a:cubicBezTo>
                            <a:pt x="384257" y="2261881"/>
                            <a:pt x="390597" y="2278245"/>
                            <a:pt x="401830" y="2290882"/>
                          </a:cubicBezTo>
                          <a:cubicBezTo>
                            <a:pt x="465377" y="2362372"/>
                            <a:pt x="469457" y="2372116"/>
                            <a:pt x="542507" y="2403423"/>
                          </a:cubicBezTo>
                          <a:cubicBezTo>
                            <a:pt x="556137" y="2409264"/>
                            <a:pt x="570642" y="2412802"/>
                            <a:pt x="584710" y="2417491"/>
                          </a:cubicBezTo>
                          <a:cubicBezTo>
                            <a:pt x="594089" y="2426870"/>
                            <a:pt x="600983" y="2439695"/>
                            <a:pt x="612846" y="2445627"/>
                          </a:cubicBezTo>
                          <a:cubicBezTo>
                            <a:pt x="630139" y="2454273"/>
                            <a:pt x="650464" y="2454607"/>
                            <a:pt x="669117" y="2459694"/>
                          </a:cubicBezTo>
                          <a:cubicBezTo>
                            <a:pt x="702052" y="2468676"/>
                            <a:pt x="734766" y="2478451"/>
                            <a:pt x="767590" y="2487830"/>
                          </a:cubicBezTo>
                          <a:cubicBezTo>
                            <a:pt x="791036" y="2511276"/>
                            <a:pt x="806473" y="2547682"/>
                            <a:pt x="837929" y="2558168"/>
                          </a:cubicBezTo>
                          <a:cubicBezTo>
                            <a:pt x="851997" y="2562857"/>
                            <a:pt x="866869" y="2565604"/>
                            <a:pt x="880132" y="2572236"/>
                          </a:cubicBezTo>
                          <a:cubicBezTo>
                            <a:pt x="895254" y="2579797"/>
                            <a:pt x="906504" y="2594435"/>
                            <a:pt x="922335" y="2600371"/>
                          </a:cubicBezTo>
                          <a:cubicBezTo>
                            <a:pt x="944723" y="2608767"/>
                            <a:pt x="969477" y="2608640"/>
                            <a:pt x="992674" y="2614439"/>
                          </a:cubicBezTo>
                          <a:cubicBezTo>
                            <a:pt x="1060808" y="2631473"/>
                            <a:pt x="1009275" y="2628507"/>
                            <a:pt x="1063012" y="2628507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73" name="Freeform 2972"/>
                    <p:cNvSpPr/>
                    <p:nvPr/>
                  </p:nvSpPr>
                  <p:spPr>
                    <a:xfrm>
                      <a:off x="5110217" y="1709566"/>
                      <a:ext cx="155132" cy="147369"/>
                    </a:xfrm>
                    <a:custGeom>
                      <a:avLst/>
                      <a:gdLst>
                        <a:gd name="connsiteX0" fmla="*/ 80761 w 155132"/>
                        <a:gd name="connsiteY0" fmla="*/ 6692 h 147369"/>
                        <a:gd name="connsiteX1" fmla="*/ 10423 w 155132"/>
                        <a:gd name="connsiteY1" fmla="*/ 20760 h 147369"/>
                        <a:gd name="connsiteX2" fmla="*/ 38558 w 155132"/>
                        <a:gd name="connsiteY2" fmla="*/ 147369 h 147369"/>
                        <a:gd name="connsiteX3" fmla="*/ 108897 w 155132"/>
                        <a:gd name="connsiteY3" fmla="*/ 133302 h 147369"/>
                        <a:gd name="connsiteX4" fmla="*/ 122965 w 155132"/>
                        <a:gd name="connsiteY4" fmla="*/ 20760 h 147369"/>
                        <a:gd name="connsiteX5" fmla="*/ 80761 w 155132"/>
                        <a:gd name="connsiteY5" fmla="*/ 6692 h 147369"/>
                        <a:gd name="connsiteX6" fmla="*/ 24491 w 155132"/>
                        <a:gd name="connsiteY6" fmla="*/ 20760 h 1473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55132" h="147369">
                          <a:moveTo>
                            <a:pt x="80761" y="6692"/>
                          </a:moveTo>
                          <a:cubicBezTo>
                            <a:pt x="57315" y="11381"/>
                            <a:pt x="22286" y="0"/>
                            <a:pt x="10423" y="20760"/>
                          </a:cubicBezTo>
                          <a:cubicBezTo>
                            <a:pt x="0" y="39001"/>
                            <a:pt x="29471" y="120107"/>
                            <a:pt x="38558" y="147369"/>
                          </a:cubicBezTo>
                          <a:cubicBezTo>
                            <a:pt x="62004" y="142680"/>
                            <a:pt x="86920" y="142721"/>
                            <a:pt x="108897" y="133302"/>
                          </a:cubicBezTo>
                          <a:cubicBezTo>
                            <a:pt x="155132" y="113487"/>
                            <a:pt x="143661" y="56978"/>
                            <a:pt x="122965" y="20760"/>
                          </a:cubicBezTo>
                          <a:cubicBezTo>
                            <a:pt x="115608" y="7885"/>
                            <a:pt x="94829" y="11381"/>
                            <a:pt x="80761" y="6692"/>
                          </a:cubicBezTo>
                          <a:lnTo>
                            <a:pt x="24491" y="20760"/>
                          </a:lnTo>
                        </a:path>
                      </a:pathLst>
                    </a:custGeom>
                    <a:solidFill>
                      <a:srgbClr val="C00000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74" name="Freeform 2973"/>
                    <p:cNvSpPr/>
                    <p:nvPr/>
                  </p:nvSpPr>
                  <p:spPr>
                    <a:xfrm>
                      <a:off x="4520419" y="2124222"/>
                      <a:ext cx="487679" cy="689316"/>
                    </a:xfrm>
                    <a:custGeom>
                      <a:avLst/>
                      <a:gdLst>
                        <a:gd name="connsiteX0" fmla="*/ 9378 w 487679"/>
                        <a:gd name="connsiteY0" fmla="*/ 14067 h 689316"/>
                        <a:gd name="connsiteX1" fmla="*/ 37513 w 487679"/>
                        <a:gd name="connsiteY1" fmla="*/ 168812 h 689316"/>
                        <a:gd name="connsiteX2" fmla="*/ 121919 w 487679"/>
                        <a:gd name="connsiteY2" fmla="*/ 309489 h 689316"/>
                        <a:gd name="connsiteX3" fmla="*/ 150055 w 487679"/>
                        <a:gd name="connsiteY3" fmla="*/ 365760 h 689316"/>
                        <a:gd name="connsiteX4" fmla="*/ 234461 w 487679"/>
                        <a:gd name="connsiteY4" fmla="*/ 450166 h 689316"/>
                        <a:gd name="connsiteX5" fmla="*/ 262596 w 487679"/>
                        <a:gd name="connsiteY5" fmla="*/ 492369 h 689316"/>
                        <a:gd name="connsiteX6" fmla="*/ 318867 w 487679"/>
                        <a:gd name="connsiteY6" fmla="*/ 548640 h 689316"/>
                        <a:gd name="connsiteX7" fmla="*/ 375138 w 487679"/>
                        <a:gd name="connsiteY7" fmla="*/ 633046 h 689316"/>
                        <a:gd name="connsiteX8" fmla="*/ 403273 w 487679"/>
                        <a:gd name="connsiteY8" fmla="*/ 675249 h 689316"/>
                        <a:gd name="connsiteX9" fmla="*/ 473612 w 487679"/>
                        <a:gd name="connsiteY9" fmla="*/ 689316 h 689316"/>
                        <a:gd name="connsiteX10" fmla="*/ 487679 w 487679"/>
                        <a:gd name="connsiteY10" fmla="*/ 647113 h 689316"/>
                        <a:gd name="connsiteX11" fmla="*/ 473612 w 487679"/>
                        <a:gd name="connsiteY11" fmla="*/ 548640 h 689316"/>
                        <a:gd name="connsiteX12" fmla="*/ 445476 w 487679"/>
                        <a:gd name="connsiteY12" fmla="*/ 520504 h 689316"/>
                        <a:gd name="connsiteX13" fmla="*/ 375138 w 487679"/>
                        <a:gd name="connsiteY13" fmla="*/ 464233 h 689316"/>
                        <a:gd name="connsiteX14" fmla="*/ 318867 w 487679"/>
                        <a:gd name="connsiteY14" fmla="*/ 379827 h 689316"/>
                        <a:gd name="connsiteX15" fmla="*/ 234461 w 487679"/>
                        <a:gd name="connsiteY15" fmla="*/ 182880 h 689316"/>
                        <a:gd name="connsiteX16" fmla="*/ 178190 w 487679"/>
                        <a:gd name="connsiteY16" fmla="*/ 126609 h 689316"/>
                        <a:gd name="connsiteX17" fmla="*/ 93784 w 487679"/>
                        <a:gd name="connsiteY17" fmla="*/ 84406 h 689316"/>
                        <a:gd name="connsiteX18" fmla="*/ 9378 w 487679"/>
                        <a:gd name="connsiteY18" fmla="*/ 14067 h 689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487679" h="689316">
                          <a:moveTo>
                            <a:pt x="9378" y="14067"/>
                          </a:moveTo>
                          <a:cubicBezTo>
                            <a:pt x="0" y="28134"/>
                            <a:pt x="22208" y="127999"/>
                            <a:pt x="37513" y="168812"/>
                          </a:cubicBezTo>
                          <a:cubicBezTo>
                            <a:pt x="69091" y="253021"/>
                            <a:pt x="72850" y="211353"/>
                            <a:pt x="121919" y="309489"/>
                          </a:cubicBezTo>
                          <a:cubicBezTo>
                            <a:pt x="131298" y="328246"/>
                            <a:pt x="136954" y="349384"/>
                            <a:pt x="150055" y="365760"/>
                          </a:cubicBezTo>
                          <a:cubicBezTo>
                            <a:pt x="174911" y="396830"/>
                            <a:pt x="212390" y="417059"/>
                            <a:pt x="234461" y="450166"/>
                          </a:cubicBezTo>
                          <a:cubicBezTo>
                            <a:pt x="243839" y="464234"/>
                            <a:pt x="251593" y="479532"/>
                            <a:pt x="262596" y="492369"/>
                          </a:cubicBezTo>
                          <a:cubicBezTo>
                            <a:pt x="279859" y="512509"/>
                            <a:pt x="304153" y="526569"/>
                            <a:pt x="318867" y="548640"/>
                          </a:cubicBezTo>
                          <a:lnTo>
                            <a:pt x="375138" y="633046"/>
                          </a:lnTo>
                          <a:cubicBezTo>
                            <a:pt x="384516" y="647114"/>
                            <a:pt x="386694" y="671933"/>
                            <a:pt x="403273" y="675249"/>
                          </a:cubicBezTo>
                          <a:lnTo>
                            <a:pt x="473612" y="689316"/>
                          </a:lnTo>
                          <a:cubicBezTo>
                            <a:pt x="478301" y="675248"/>
                            <a:pt x="487679" y="661942"/>
                            <a:pt x="487679" y="647113"/>
                          </a:cubicBezTo>
                          <a:cubicBezTo>
                            <a:pt x="487679" y="613955"/>
                            <a:pt x="484097" y="580096"/>
                            <a:pt x="473612" y="548640"/>
                          </a:cubicBezTo>
                          <a:cubicBezTo>
                            <a:pt x="469418" y="536057"/>
                            <a:pt x="455833" y="528790"/>
                            <a:pt x="445476" y="520504"/>
                          </a:cubicBezTo>
                          <a:cubicBezTo>
                            <a:pt x="356750" y="449524"/>
                            <a:pt x="443067" y="532164"/>
                            <a:pt x="375138" y="464233"/>
                          </a:cubicBezTo>
                          <a:cubicBezTo>
                            <a:pt x="328595" y="324609"/>
                            <a:pt x="406684" y="537898"/>
                            <a:pt x="318867" y="379827"/>
                          </a:cubicBezTo>
                          <a:cubicBezTo>
                            <a:pt x="276830" y="304160"/>
                            <a:pt x="304899" y="253318"/>
                            <a:pt x="234461" y="182880"/>
                          </a:cubicBezTo>
                          <a:cubicBezTo>
                            <a:pt x="215704" y="164123"/>
                            <a:pt x="203355" y="134998"/>
                            <a:pt x="178190" y="126609"/>
                          </a:cubicBezTo>
                          <a:cubicBezTo>
                            <a:pt x="137343" y="112993"/>
                            <a:pt x="128491" y="114155"/>
                            <a:pt x="93784" y="84406"/>
                          </a:cubicBezTo>
                          <a:cubicBezTo>
                            <a:pt x="73644" y="67143"/>
                            <a:pt x="18756" y="0"/>
                            <a:pt x="9378" y="14067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75" name="Freeform 2974"/>
                    <p:cNvSpPr/>
                    <p:nvPr/>
                  </p:nvSpPr>
                  <p:spPr>
                    <a:xfrm>
                      <a:off x="1393696" y="2602523"/>
                      <a:ext cx="1321369" cy="436099"/>
                    </a:xfrm>
                    <a:custGeom>
                      <a:avLst/>
                      <a:gdLst>
                        <a:gd name="connsiteX0" fmla="*/ 1166624 w 1321369"/>
                        <a:gd name="connsiteY0" fmla="*/ 0 h 436099"/>
                        <a:gd name="connsiteX1" fmla="*/ 1040015 w 1321369"/>
                        <a:gd name="connsiteY1" fmla="*/ 42203 h 436099"/>
                        <a:gd name="connsiteX2" fmla="*/ 997812 w 1321369"/>
                        <a:gd name="connsiteY2" fmla="*/ 56271 h 436099"/>
                        <a:gd name="connsiteX3" fmla="*/ 913406 w 1321369"/>
                        <a:gd name="connsiteY3" fmla="*/ 98474 h 436099"/>
                        <a:gd name="connsiteX4" fmla="*/ 871202 w 1321369"/>
                        <a:gd name="connsiteY4" fmla="*/ 126609 h 436099"/>
                        <a:gd name="connsiteX5" fmla="*/ 814932 w 1321369"/>
                        <a:gd name="connsiteY5" fmla="*/ 154745 h 436099"/>
                        <a:gd name="connsiteX6" fmla="*/ 772729 w 1321369"/>
                        <a:gd name="connsiteY6" fmla="*/ 182880 h 436099"/>
                        <a:gd name="connsiteX7" fmla="*/ 702390 w 1321369"/>
                        <a:gd name="connsiteY7" fmla="*/ 196948 h 436099"/>
                        <a:gd name="connsiteX8" fmla="*/ 463239 w 1321369"/>
                        <a:gd name="connsiteY8" fmla="*/ 211015 h 436099"/>
                        <a:gd name="connsiteX9" fmla="*/ 350698 w 1321369"/>
                        <a:gd name="connsiteY9" fmla="*/ 239151 h 436099"/>
                        <a:gd name="connsiteX10" fmla="*/ 266292 w 1321369"/>
                        <a:gd name="connsiteY10" fmla="*/ 267286 h 436099"/>
                        <a:gd name="connsiteX11" fmla="*/ 224089 w 1321369"/>
                        <a:gd name="connsiteY11" fmla="*/ 295422 h 436099"/>
                        <a:gd name="connsiteX12" fmla="*/ 181886 w 1321369"/>
                        <a:gd name="connsiteY12" fmla="*/ 309489 h 436099"/>
                        <a:gd name="connsiteX13" fmla="*/ 111547 w 1321369"/>
                        <a:gd name="connsiteY13" fmla="*/ 351692 h 436099"/>
                        <a:gd name="connsiteX14" fmla="*/ 435104 w 1321369"/>
                        <a:gd name="connsiteY14" fmla="*/ 379828 h 436099"/>
                        <a:gd name="connsiteX15" fmla="*/ 519510 w 1321369"/>
                        <a:gd name="connsiteY15" fmla="*/ 407963 h 436099"/>
                        <a:gd name="connsiteX16" fmla="*/ 603916 w 1321369"/>
                        <a:gd name="connsiteY16" fmla="*/ 436099 h 436099"/>
                        <a:gd name="connsiteX17" fmla="*/ 899338 w 1321369"/>
                        <a:gd name="connsiteY17" fmla="*/ 422031 h 436099"/>
                        <a:gd name="connsiteX18" fmla="*/ 1096286 w 1321369"/>
                        <a:gd name="connsiteY18" fmla="*/ 407963 h 436099"/>
                        <a:gd name="connsiteX19" fmla="*/ 1138489 w 1321369"/>
                        <a:gd name="connsiteY19" fmla="*/ 379828 h 436099"/>
                        <a:gd name="connsiteX20" fmla="*/ 1180692 w 1321369"/>
                        <a:gd name="connsiteY20" fmla="*/ 365760 h 436099"/>
                        <a:gd name="connsiteX21" fmla="*/ 1251030 w 1321369"/>
                        <a:gd name="connsiteY21" fmla="*/ 309489 h 436099"/>
                        <a:gd name="connsiteX22" fmla="*/ 1265098 w 1321369"/>
                        <a:gd name="connsiteY22" fmla="*/ 267286 h 436099"/>
                        <a:gd name="connsiteX23" fmla="*/ 1279166 w 1321369"/>
                        <a:gd name="connsiteY23" fmla="*/ 211015 h 436099"/>
                        <a:gd name="connsiteX24" fmla="*/ 1321369 w 1321369"/>
                        <a:gd name="connsiteY24" fmla="*/ 168812 h 436099"/>
                        <a:gd name="connsiteX25" fmla="*/ 1307301 w 1321369"/>
                        <a:gd name="connsiteY25" fmla="*/ 70339 h 436099"/>
                        <a:gd name="connsiteX26" fmla="*/ 1236962 w 1321369"/>
                        <a:gd name="connsiteY26" fmla="*/ 28135 h 436099"/>
                        <a:gd name="connsiteX27" fmla="*/ 1194759 w 1321369"/>
                        <a:gd name="connsiteY27" fmla="*/ 0 h 436099"/>
                        <a:gd name="connsiteX28" fmla="*/ 1166624 w 1321369"/>
                        <a:gd name="connsiteY28" fmla="*/ 0 h 4360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321369" h="436099">
                          <a:moveTo>
                            <a:pt x="1166624" y="0"/>
                          </a:moveTo>
                          <a:lnTo>
                            <a:pt x="1040015" y="42203"/>
                          </a:lnTo>
                          <a:lnTo>
                            <a:pt x="997812" y="56271"/>
                          </a:lnTo>
                          <a:cubicBezTo>
                            <a:pt x="941183" y="112898"/>
                            <a:pt x="1004149" y="59584"/>
                            <a:pt x="913406" y="98474"/>
                          </a:cubicBezTo>
                          <a:cubicBezTo>
                            <a:pt x="897866" y="105134"/>
                            <a:pt x="885882" y="118221"/>
                            <a:pt x="871202" y="126609"/>
                          </a:cubicBezTo>
                          <a:cubicBezTo>
                            <a:pt x="852994" y="137013"/>
                            <a:pt x="833140" y="144340"/>
                            <a:pt x="814932" y="154745"/>
                          </a:cubicBezTo>
                          <a:cubicBezTo>
                            <a:pt x="800253" y="163133"/>
                            <a:pt x="788560" y="176944"/>
                            <a:pt x="772729" y="182880"/>
                          </a:cubicBezTo>
                          <a:cubicBezTo>
                            <a:pt x="750341" y="191276"/>
                            <a:pt x="726202" y="194783"/>
                            <a:pt x="702390" y="196948"/>
                          </a:cubicBezTo>
                          <a:cubicBezTo>
                            <a:pt x="622863" y="204178"/>
                            <a:pt x="542956" y="206326"/>
                            <a:pt x="463239" y="211015"/>
                          </a:cubicBezTo>
                          <a:cubicBezTo>
                            <a:pt x="335197" y="253697"/>
                            <a:pt x="537412" y="188229"/>
                            <a:pt x="350698" y="239151"/>
                          </a:cubicBezTo>
                          <a:cubicBezTo>
                            <a:pt x="322086" y="246954"/>
                            <a:pt x="266292" y="267286"/>
                            <a:pt x="266292" y="267286"/>
                          </a:cubicBezTo>
                          <a:cubicBezTo>
                            <a:pt x="252224" y="276665"/>
                            <a:pt x="239211" y="287861"/>
                            <a:pt x="224089" y="295422"/>
                          </a:cubicBezTo>
                          <a:cubicBezTo>
                            <a:pt x="210826" y="302054"/>
                            <a:pt x="194601" y="301860"/>
                            <a:pt x="181886" y="309489"/>
                          </a:cubicBezTo>
                          <a:cubicBezTo>
                            <a:pt x="85334" y="367420"/>
                            <a:pt x="231099" y="311843"/>
                            <a:pt x="111547" y="351692"/>
                          </a:cubicBezTo>
                          <a:cubicBezTo>
                            <a:pt x="286556" y="395445"/>
                            <a:pt x="0" y="327616"/>
                            <a:pt x="435104" y="379828"/>
                          </a:cubicBezTo>
                          <a:cubicBezTo>
                            <a:pt x="464550" y="383362"/>
                            <a:pt x="491375" y="398585"/>
                            <a:pt x="519510" y="407963"/>
                          </a:cubicBezTo>
                          <a:lnTo>
                            <a:pt x="603916" y="436099"/>
                          </a:lnTo>
                          <a:lnTo>
                            <a:pt x="899338" y="422031"/>
                          </a:lnTo>
                          <a:cubicBezTo>
                            <a:pt x="965047" y="418276"/>
                            <a:pt x="1031471" y="419401"/>
                            <a:pt x="1096286" y="407963"/>
                          </a:cubicBezTo>
                          <a:cubicBezTo>
                            <a:pt x="1112936" y="405025"/>
                            <a:pt x="1123367" y="387389"/>
                            <a:pt x="1138489" y="379828"/>
                          </a:cubicBezTo>
                          <a:cubicBezTo>
                            <a:pt x="1151752" y="373196"/>
                            <a:pt x="1167429" y="372392"/>
                            <a:pt x="1180692" y="365760"/>
                          </a:cubicBezTo>
                          <a:cubicBezTo>
                            <a:pt x="1216187" y="348013"/>
                            <a:pt x="1224860" y="335660"/>
                            <a:pt x="1251030" y="309489"/>
                          </a:cubicBezTo>
                          <a:cubicBezTo>
                            <a:pt x="1255719" y="295421"/>
                            <a:pt x="1261024" y="281544"/>
                            <a:pt x="1265098" y="267286"/>
                          </a:cubicBezTo>
                          <a:cubicBezTo>
                            <a:pt x="1270410" y="248696"/>
                            <a:pt x="1269573" y="227802"/>
                            <a:pt x="1279166" y="211015"/>
                          </a:cubicBezTo>
                          <a:cubicBezTo>
                            <a:pt x="1289037" y="193742"/>
                            <a:pt x="1307301" y="182880"/>
                            <a:pt x="1321369" y="168812"/>
                          </a:cubicBezTo>
                          <a:cubicBezTo>
                            <a:pt x="1316680" y="135988"/>
                            <a:pt x="1317786" y="101795"/>
                            <a:pt x="1307301" y="70339"/>
                          </a:cubicBezTo>
                          <a:cubicBezTo>
                            <a:pt x="1296310" y="37365"/>
                            <a:pt x="1260858" y="40083"/>
                            <a:pt x="1236962" y="28135"/>
                          </a:cubicBezTo>
                          <a:cubicBezTo>
                            <a:pt x="1221840" y="20574"/>
                            <a:pt x="1208827" y="9378"/>
                            <a:pt x="1194759" y="0"/>
                          </a:cubicBezTo>
                          <a:lnTo>
                            <a:pt x="1166624" y="0"/>
                          </a:ln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622" name="Group 2621"/>
                  <p:cNvGrpSpPr/>
                  <p:nvPr/>
                </p:nvGrpSpPr>
                <p:grpSpPr>
                  <a:xfrm>
                    <a:off x="1143002" y="2"/>
                    <a:ext cx="6934192" cy="6857998"/>
                    <a:chOff x="1295401" y="1524000"/>
                    <a:chExt cx="4650610" cy="4902758"/>
                  </a:xfrm>
                </p:grpSpPr>
                <p:grpSp>
                  <p:nvGrpSpPr>
                    <p:cNvPr id="2678" name="Group 2677"/>
                    <p:cNvGrpSpPr/>
                    <p:nvPr/>
                  </p:nvGrpSpPr>
                  <p:grpSpPr>
                    <a:xfrm rot="1477693">
                      <a:off x="1978783" y="3378103"/>
                      <a:ext cx="3967228" cy="3048655"/>
                      <a:chOff x="1310000" y="457200"/>
                      <a:chExt cx="3795397" cy="5352757"/>
                    </a:xfrm>
                  </p:grpSpPr>
                  <p:grpSp>
                    <p:nvGrpSpPr>
                      <p:cNvPr id="2823" name="Group 2822"/>
                      <p:cNvGrpSpPr/>
                      <p:nvPr/>
                    </p:nvGrpSpPr>
                    <p:grpSpPr>
                      <a:xfrm>
                        <a:off x="3809997" y="24384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961" name="Freeform 2960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62" name="Freeform 2961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63" name="Freeform 2962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64" name="Freeform 2963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65" name="Freeform 2964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sp>
                    <p:nvSpPr>
                      <p:cNvPr id="2824" name="Freeform 2823"/>
                      <p:cNvSpPr/>
                      <p:nvPr/>
                    </p:nvSpPr>
                    <p:spPr>
                      <a:xfrm>
                        <a:off x="1310000" y="826180"/>
                        <a:ext cx="3501151" cy="4983777"/>
                      </a:xfrm>
                      <a:custGeom>
                        <a:avLst/>
                        <a:gdLst>
                          <a:gd name="connsiteX0" fmla="*/ 26431 w 3501151"/>
                          <a:gd name="connsiteY0" fmla="*/ 4632085 h 4983777"/>
                          <a:gd name="connsiteX1" fmla="*/ 124905 w 3501151"/>
                          <a:gd name="connsiteY1" fmla="*/ 4589882 h 4983777"/>
                          <a:gd name="connsiteX2" fmla="*/ 209311 w 3501151"/>
                          <a:gd name="connsiteY2" fmla="*/ 4561746 h 4983777"/>
                          <a:gd name="connsiteX3" fmla="*/ 251514 w 3501151"/>
                          <a:gd name="connsiteY3" fmla="*/ 4547678 h 4983777"/>
                          <a:gd name="connsiteX4" fmla="*/ 335920 w 3501151"/>
                          <a:gd name="connsiteY4" fmla="*/ 4463272 h 4983777"/>
                          <a:gd name="connsiteX5" fmla="*/ 378123 w 3501151"/>
                          <a:gd name="connsiteY5" fmla="*/ 4421069 h 4983777"/>
                          <a:gd name="connsiteX6" fmla="*/ 420326 w 3501151"/>
                          <a:gd name="connsiteY6" fmla="*/ 4407002 h 4983777"/>
                          <a:gd name="connsiteX7" fmla="*/ 434394 w 3501151"/>
                          <a:gd name="connsiteY7" fmla="*/ 4364798 h 4983777"/>
                          <a:gd name="connsiteX8" fmla="*/ 518800 w 3501151"/>
                          <a:gd name="connsiteY8" fmla="*/ 4308528 h 4983777"/>
                          <a:gd name="connsiteX9" fmla="*/ 546935 w 3501151"/>
                          <a:gd name="connsiteY9" fmla="*/ 4266325 h 4983777"/>
                          <a:gd name="connsiteX10" fmla="*/ 575071 w 3501151"/>
                          <a:gd name="connsiteY10" fmla="*/ 4238189 h 4983777"/>
                          <a:gd name="connsiteX11" fmla="*/ 589138 w 3501151"/>
                          <a:gd name="connsiteY11" fmla="*/ 4125648 h 4983777"/>
                          <a:gd name="connsiteX12" fmla="*/ 617274 w 3501151"/>
                          <a:gd name="connsiteY12" fmla="*/ 4041242 h 4983777"/>
                          <a:gd name="connsiteX13" fmla="*/ 631342 w 3501151"/>
                          <a:gd name="connsiteY13" fmla="*/ 3703617 h 4983777"/>
                          <a:gd name="connsiteX14" fmla="*/ 645409 w 3501151"/>
                          <a:gd name="connsiteY14" fmla="*/ 3619211 h 4983777"/>
                          <a:gd name="connsiteX15" fmla="*/ 659477 w 3501151"/>
                          <a:gd name="connsiteY15" fmla="*/ 3492602 h 4983777"/>
                          <a:gd name="connsiteX16" fmla="*/ 687612 w 3501151"/>
                          <a:gd name="connsiteY16" fmla="*/ 3394128 h 4983777"/>
                          <a:gd name="connsiteX17" fmla="*/ 701680 w 3501151"/>
                          <a:gd name="connsiteY17" fmla="*/ 4013106 h 4983777"/>
                          <a:gd name="connsiteX18" fmla="*/ 757951 w 3501151"/>
                          <a:gd name="connsiteY18" fmla="*/ 3984971 h 4983777"/>
                          <a:gd name="connsiteX19" fmla="*/ 800154 w 3501151"/>
                          <a:gd name="connsiteY19" fmla="*/ 3900565 h 4983777"/>
                          <a:gd name="connsiteX20" fmla="*/ 856425 w 3501151"/>
                          <a:gd name="connsiteY20" fmla="*/ 3830226 h 4983777"/>
                          <a:gd name="connsiteX21" fmla="*/ 870492 w 3501151"/>
                          <a:gd name="connsiteY21" fmla="*/ 3788023 h 4983777"/>
                          <a:gd name="connsiteX22" fmla="*/ 898628 w 3501151"/>
                          <a:gd name="connsiteY22" fmla="*/ 3759888 h 4983777"/>
                          <a:gd name="connsiteX23" fmla="*/ 926763 w 3501151"/>
                          <a:gd name="connsiteY23" fmla="*/ 3675482 h 4983777"/>
                          <a:gd name="connsiteX24" fmla="*/ 983034 w 3501151"/>
                          <a:gd name="connsiteY24" fmla="*/ 3591075 h 4983777"/>
                          <a:gd name="connsiteX25" fmla="*/ 997102 w 3501151"/>
                          <a:gd name="connsiteY25" fmla="*/ 3548872 h 4983777"/>
                          <a:gd name="connsiteX26" fmla="*/ 1053372 w 3501151"/>
                          <a:gd name="connsiteY26" fmla="*/ 3464466 h 4983777"/>
                          <a:gd name="connsiteX27" fmla="*/ 1081508 w 3501151"/>
                          <a:gd name="connsiteY27" fmla="*/ 3422263 h 4983777"/>
                          <a:gd name="connsiteX28" fmla="*/ 1109643 w 3501151"/>
                          <a:gd name="connsiteY28" fmla="*/ 3323789 h 4983777"/>
                          <a:gd name="connsiteX29" fmla="*/ 1151846 w 3501151"/>
                          <a:gd name="connsiteY29" fmla="*/ 3197180 h 4983777"/>
                          <a:gd name="connsiteX30" fmla="*/ 1165914 w 3501151"/>
                          <a:gd name="connsiteY30" fmla="*/ 3154977 h 4983777"/>
                          <a:gd name="connsiteX31" fmla="*/ 1179982 w 3501151"/>
                          <a:gd name="connsiteY31" fmla="*/ 3112774 h 4983777"/>
                          <a:gd name="connsiteX32" fmla="*/ 1165914 w 3501151"/>
                          <a:gd name="connsiteY32" fmla="*/ 2915826 h 4983777"/>
                          <a:gd name="connsiteX33" fmla="*/ 1137778 w 3501151"/>
                          <a:gd name="connsiteY33" fmla="*/ 2873623 h 4983777"/>
                          <a:gd name="connsiteX34" fmla="*/ 1095575 w 3501151"/>
                          <a:gd name="connsiteY34" fmla="*/ 2789217 h 4983777"/>
                          <a:gd name="connsiteX35" fmla="*/ 1081508 w 3501151"/>
                          <a:gd name="connsiteY35" fmla="*/ 2747014 h 4983777"/>
                          <a:gd name="connsiteX36" fmla="*/ 1011169 w 3501151"/>
                          <a:gd name="connsiteY36" fmla="*/ 2690743 h 4983777"/>
                          <a:gd name="connsiteX37" fmla="*/ 968966 w 3501151"/>
                          <a:gd name="connsiteY37" fmla="*/ 2648540 h 4983777"/>
                          <a:gd name="connsiteX38" fmla="*/ 940831 w 3501151"/>
                          <a:gd name="connsiteY38" fmla="*/ 2606337 h 4983777"/>
                          <a:gd name="connsiteX39" fmla="*/ 884560 w 3501151"/>
                          <a:gd name="connsiteY39" fmla="*/ 2578202 h 4983777"/>
                          <a:gd name="connsiteX40" fmla="*/ 842357 w 3501151"/>
                          <a:gd name="connsiteY40" fmla="*/ 2564134 h 4983777"/>
                          <a:gd name="connsiteX41" fmla="*/ 729815 w 3501151"/>
                          <a:gd name="connsiteY41" fmla="*/ 2507863 h 4983777"/>
                          <a:gd name="connsiteX42" fmla="*/ 645409 w 3501151"/>
                          <a:gd name="connsiteY42" fmla="*/ 2451592 h 4983777"/>
                          <a:gd name="connsiteX43" fmla="*/ 575071 w 3501151"/>
                          <a:gd name="connsiteY43" fmla="*/ 2367186 h 4983777"/>
                          <a:gd name="connsiteX44" fmla="*/ 546935 w 3501151"/>
                          <a:gd name="connsiteY44" fmla="*/ 2339051 h 4983777"/>
                          <a:gd name="connsiteX45" fmla="*/ 490665 w 3501151"/>
                          <a:gd name="connsiteY45" fmla="*/ 2324983 h 4983777"/>
                          <a:gd name="connsiteX46" fmla="*/ 462529 w 3501151"/>
                          <a:gd name="connsiteY46" fmla="*/ 2296848 h 4983777"/>
                          <a:gd name="connsiteX47" fmla="*/ 335920 w 3501151"/>
                          <a:gd name="connsiteY47" fmla="*/ 2184306 h 4983777"/>
                          <a:gd name="connsiteX48" fmla="*/ 279649 w 3501151"/>
                          <a:gd name="connsiteY48" fmla="*/ 2099900 h 4983777"/>
                          <a:gd name="connsiteX49" fmla="*/ 195243 w 3501151"/>
                          <a:gd name="connsiteY49" fmla="*/ 2015494 h 4983777"/>
                          <a:gd name="connsiteX50" fmla="*/ 138972 w 3501151"/>
                          <a:gd name="connsiteY50" fmla="*/ 1931088 h 4983777"/>
                          <a:gd name="connsiteX51" fmla="*/ 124905 w 3501151"/>
                          <a:gd name="connsiteY51" fmla="*/ 1888885 h 4983777"/>
                          <a:gd name="connsiteX52" fmla="*/ 237446 w 3501151"/>
                          <a:gd name="connsiteY52" fmla="*/ 1973291 h 4983777"/>
                          <a:gd name="connsiteX53" fmla="*/ 265582 w 3501151"/>
                          <a:gd name="connsiteY53" fmla="*/ 2015494 h 4983777"/>
                          <a:gd name="connsiteX54" fmla="*/ 307785 w 3501151"/>
                          <a:gd name="connsiteY54" fmla="*/ 2043629 h 4983777"/>
                          <a:gd name="connsiteX55" fmla="*/ 335920 w 3501151"/>
                          <a:gd name="connsiteY55" fmla="*/ 2071765 h 4983777"/>
                          <a:gd name="connsiteX56" fmla="*/ 378123 w 3501151"/>
                          <a:gd name="connsiteY56" fmla="*/ 2085832 h 4983777"/>
                          <a:gd name="connsiteX57" fmla="*/ 518800 w 3501151"/>
                          <a:gd name="connsiteY57" fmla="*/ 2170238 h 4983777"/>
                          <a:gd name="connsiteX58" fmla="*/ 603206 w 3501151"/>
                          <a:gd name="connsiteY58" fmla="*/ 2254645 h 4983777"/>
                          <a:gd name="connsiteX59" fmla="*/ 645409 w 3501151"/>
                          <a:gd name="connsiteY59" fmla="*/ 2296848 h 4983777"/>
                          <a:gd name="connsiteX60" fmla="*/ 743883 w 3501151"/>
                          <a:gd name="connsiteY60" fmla="*/ 2353118 h 4983777"/>
                          <a:gd name="connsiteX61" fmla="*/ 842357 w 3501151"/>
                          <a:gd name="connsiteY61" fmla="*/ 2479728 h 4983777"/>
                          <a:gd name="connsiteX62" fmla="*/ 926763 w 3501151"/>
                          <a:gd name="connsiteY62" fmla="*/ 2507863 h 4983777"/>
                          <a:gd name="connsiteX63" fmla="*/ 954898 w 3501151"/>
                          <a:gd name="connsiteY63" fmla="*/ 2465660 h 4983777"/>
                          <a:gd name="connsiteX64" fmla="*/ 954898 w 3501151"/>
                          <a:gd name="connsiteY64" fmla="*/ 2156171 h 4983777"/>
                          <a:gd name="connsiteX65" fmla="*/ 940831 w 3501151"/>
                          <a:gd name="connsiteY65" fmla="*/ 2099900 h 4983777"/>
                          <a:gd name="connsiteX66" fmla="*/ 870492 w 3501151"/>
                          <a:gd name="connsiteY66" fmla="*/ 1973291 h 4983777"/>
                          <a:gd name="connsiteX67" fmla="*/ 856425 w 3501151"/>
                          <a:gd name="connsiteY67" fmla="*/ 1762275 h 4983777"/>
                          <a:gd name="connsiteX68" fmla="*/ 884560 w 3501151"/>
                          <a:gd name="connsiteY68" fmla="*/ 1804478 h 4983777"/>
                          <a:gd name="connsiteX69" fmla="*/ 898628 w 3501151"/>
                          <a:gd name="connsiteY69" fmla="*/ 1846682 h 4983777"/>
                          <a:gd name="connsiteX70" fmla="*/ 926763 w 3501151"/>
                          <a:gd name="connsiteY70" fmla="*/ 1888885 h 4983777"/>
                          <a:gd name="connsiteX71" fmla="*/ 954898 w 3501151"/>
                          <a:gd name="connsiteY71" fmla="*/ 1987358 h 4983777"/>
                          <a:gd name="connsiteX72" fmla="*/ 983034 w 3501151"/>
                          <a:gd name="connsiteY72" fmla="*/ 2071765 h 4983777"/>
                          <a:gd name="connsiteX73" fmla="*/ 997102 w 3501151"/>
                          <a:gd name="connsiteY73" fmla="*/ 2128035 h 4983777"/>
                          <a:gd name="connsiteX74" fmla="*/ 1025237 w 3501151"/>
                          <a:gd name="connsiteY74" fmla="*/ 2212442 h 4983777"/>
                          <a:gd name="connsiteX75" fmla="*/ 1067440 w 3501151"/>
                          <a:gd name="connsiteY75" fmla="*/ 2296848 h 4983777"/>
                          <a:gd name="connsiteX76" fmla="*/ 1095575 w 3501151"/>
                          <a:gd name="connsiteY76" fmla="*/ 2339051 h 4983777"/>
                          <a:gd name="connsiteX77" fmla="*/ 1123711 w 3501151"/>
                          <a:gd name="connsiteY77" fmla="*/ 2451592 h 4983777"/>
                          <a:gd name="connsiteX78" fmla="*/ 1095575 w 3501151"/>
                          <a:gd name="connsiteY78" fmla="*/ 2535998 h 4983777"/>
                          <a:gd name="connsiteX79" fmla="*/ 1123711 w 3501151"/>
                          <a:gd name="connsiteY79" fmla="*/ 2662608 h 4983777"/>
                          <a:gd name="connsiteX80" fmla="*/ 1179982 w 3501151"/>
                          <a:gd name="connsiteY80" fmla="*/ 2747014 h 4983777"/>
                          <a:gd name="connsiteX81" fmla="*/ 1222185 w 3501151"/>
                          <a:gd name="connsiteY81" fmla="*/ 2761082 h 4983777"/>
                          <a:gd name="connsiteX82" fmla="*/ 1236252 w 3501151"/>
                          <a:gd name="connsiteY82" fmla="*/ 2803285 h 4983777"/>
                          <a:gd name="connsiteX83" fmla="*/ 1320658 w 3501151"/>
                          <a:gd name="connsiteY83" fmla="*/ 2775149 h 4983777"/>
                          <a:gd name="connsiteX84" fmla="*/ 1334726 w 3501151"/>
                          <a:gd name="connsiteY84" fmla="*/ 2732946 h 4983777"/>
                          <a:gd name="connsiteX85" fmla="*/ 1390997 w 3501151"/>
                          <a:gd name="connsiteY85" fmla="*/ 2648540 h 4983777"/>
                          <a:gd name="connsiteX86" fmla="*/ 1419132 w 3501151"/>
                          <a:gd name="connsiteY86" fmla="*/ 2606337 h 4983777"/>
                          <a:gd name="connsiteX87" fmla="*/ 1447268 w 3501151"/>
                          <a:gd name="connsiteY87" fmla="*/ 2550066 h 4983777"/>
                          <a:gd name="connsiteX88" fmla="*/ 1461335 w 3501151"/>
                          <a:gd name="connsiteY88" fmla="*/ 2507863 h 4983777"/>
                          <a:gd name="connsiteX89" fmla="*/ 1489471 w 3501151"/>
                          <a:gd name="connsiteY89" fmla="*/ 2479728 h 4983777"/>
                          <a:gd name="connsiteX90" fmla="*/ 1545742 w 3501151"/>
                          <a:gd name="connsiteY90" fmla="*/ 2395322 h 4983777"/>
                          <a:gd name="connsiteX91" fmla="*/ 1573877 w 3501151"/>
                          <a:gd name="connsiteY91" fmla="*/ 2310915 h 4983777"/>
                          <a:gd name="connsiteX92" fmla="*/ 1587945 w 3501151"/>
                          <a:gd name="connsiteY92" fmla="*/ 2268712 h 4983777"/>
                          <a:gd name="connsiteX93" fmla="*/ 1545742 w 3501151"/>
                          <a:gd name="connsiteY93" fmla="*/ 2085832 h 4983777"/>
                          <a:gd name="connsiteX94" fmla="*/ 1517606 w 3501151"/>
                          <a:gd name="connsiteY94" fmla="*/ 2057697 h 4983777"/>
                          <a:gd name="connsiteX95" fmla="*/ 1503538 w 3501151"/>
                          <a:gd name="connsiteY95" fmla="*/ 2015494 h 4983777"/>
                          <a:gd name="connsiteX96" fmla="*/ 1531674 w 3501151"/>
                          <a:gd name="connsiteY96" fmla="*/ 1607531 h 4983777"/>
                          <a:gd name="connsiteX97" fmla="*/ 1545742 w 3501151"/>
                          <a:gd name="connsiteY97" fmla="*/ 1537192 h 4983777"/>
                          <a:gd name="connsiteX98" fmla="*/ 1573877 w 3501151"/>
                          <a:gd name="connsiteY98" fmla="*/ 1452786 h 4983777"/>
                          <a:gd name="connsiteX99" fmla="*/ 1658283 w 3501151"/>
                          <a:gd name="connsiteY99" fmla="*/ 1368380 h 4983777"/>
                          <a:gd name="connsiteX100" fmla="*/ 1700486 w 3501151"/>
                          <a:gd name="connsiteY100" fmla="*/ 1326177 h 4983777"/>
                          <a:gd name="connsiteX101" fmla="*/ 1742689 w 3501151"/>
                          <a:gd name="connsiteY101" fmla="*/ 1298042 h 4983777"/>
                          <a:gd name="connsiteX102" fmla="*/ 1770825 w 3501151"/>
                          <a:gd name="connsiteY102" fmla="*/ 1269906 h 4983777"/>
                          <a:gd name="connsiteX103" fmla="*/ 1728622 w 3501151"/>
                          <a:gd name="connsiteY103" fmla="*/ 1298042 h 4983777"/>
                          <a:gd name="connsiteX104" fmla="*/ 1672351 w 3501151"/>
                          <a:gd name="connsiteY104" fmla="*/ 1424651 h 4983777"/>
                          <a:gd name="connsiteX105" fmla="*/ 1658283 w 3501151"/>
                          <a:gd name="connsiteY105" fmla="*/ 1466854 h 4983777"/>
                          <a:gd name="connsiteX106" fmla="*/ 1644215 w 3501151"/>
                          <a:gd name="connsiteY106" fmla="*/ 1509057 h 4983777"/>
                          <a:gd name="connsiteX107" fmla="*/ 1630148 w 3501151"/>
                          <a:gd name="connsiteY107" fmla="*/ 1607531 h 4983777"/>
                          <a:gd name="connsiteX108" fmla="*/ 1616080 w 3501151"/>
                          <a:gd name="connsiteY108" fmla="*/ 1691937 h 4983777"/>
                          <a:gd name="connsiteX109" fmla="*/ 1587945 w 3501151"/>
                          <a:gd name="connsiteY109" fmla="*/ 1987358 h 4983777"/>
                          <a:gd name="connsiteX110" fmla="*/ 1602012 w 3501151"/>
                          <a:gd name="connsiteY110" fmla="*/ 2156171 h 4983777"/>
                          <a:gd name="connsiteX111" fmla="*/ 1630148 w 3501151"/>
                          <a:gd name="connsiteY111" fmla="*/ 2184306 h 4983777"/>
                          <a:gd name="connsiteX112" fmla="*/ 1700486 w 3501151"/>
                          <a:gd name="connsiteY112" fmla="*/ 2170238 h 4983777"/>
                          <a:gd name="connsiteX113" fmla="*/ 1728622 w 3501151"/>
                          <a:gd name="connsiteY113" fmla="*/ 2142103 h 4983777"/>
                          <a:gd name="connsiteX114" fmla="*/ 1784892 w 3501151"/>
                          <a:gd name="connsiteY114" fmla="*/ 2057697 h 4983777"/>
                          <a:gd name="connsiteX115" fmla="*/ 1798960 w 3501151"/>
                          <a:gd name="connsiteY115" fmla="*/ 2001426 h 4983777"/>
                          <a:gd name="connsiteX116" fmla="*/ 1855231 w 3501151"/>
                          <a:gd name="connsiteY116" fmla="*/ 1917020 h 4983777"/>
                          <a:gd name="connsiteX117" fmla="*/ 1911502 w 3501151"/>
                          <a:gd name="connsiteY117" fmla="*/ 1846682 h 4983777"/>
                          <a:gd name="connsiteX118" fmla="*/ 1953705 w 3501151"/>
                          <a:gd name="connsiteY118" fmla="*/ 1748208 h 4983777"/>
                          <a:gd name="connsiteX119" fmla="*/ 1995908 w 3501151"/>
                          <a:gd name="connsiteY119" fmla="*/ 1649734 h 4983777"/>
                          <a:gd name="connsiteX120" fmla="*/ 2009975 w 3501151"/>
                          <a:gd name="connsiteY120" fmla="*/ 1607531 h 4983777"/>
                          <a:gd name="connsiteX121" fmla="*/ 2038111 w 3501151"/>
                          <a:gd name="connsiteY121" fmla="*/ 1565328 h 4983777"/>
                          <a:gd name="connsiteX122" fmla="*/ 2094382 w 3501151"/>
                          <a:gd name="connsiteY122" fmla="*/ 1438718 h 4983777"/>
                          <a:gd name="connsiteX123" fmla="*/ 2122517 w 3501151"/>
                          <a:gd name="connsiteY123" fmla="*/ 1354312 h 4983777"/>
                          <a:gd name="connsiteX124" fmla="*/ 2108449 w 3501151"/>
                          <a:gd name="connsiteY124" fmla="*/ 1269906 h 4983777"/>
                          <a:gd name="connsiteX125" fmla="*/ 2052178 w 3501151"/>
                          <a:gd name="connsiteY125" fmla="*/ 1185500 h 4983777"/>
                          <a:gd name="connsiteX126" fmla="*/ 2024043 w 3501151"/>
                          <a:gd name="connsiteY126" fmla="*/ 1143297 h 4983777"/>
                          <a:gd name="connsiteX127" fmla="*/ 1995908 w 3501151"/>
                          <a:gd name="connsiteY127" fmla="*/ 1101094 h 4983777"/>
                          <a:gd name="connsiteX128" fmla="*/ 1953705 w 3501151"/>
                          <a:gd name="connsiteY128" fmla="*/ 1016688 h 4983777"/>
                          <a:gd name="connsiteX129" fmla="*/ 1925569 w 3501151"/>
                          <a:gd name="connsiteY129" fmla="*/ 918214 h 4983777"/>
                          <a:gd name="connsiteX130" fmla="*/ 1939637 w 3501151"/>
                          <a:gd name="connsiteY130" fmla="*/ 664995 h 4983777"/>
                          <a:gd name="connsiteX131" fmla="*/ 1953705 w 3501151"/>
                          <a:gd name="connsiteY131" fmla="*/ 594657 h 4983777"/>
                          <a:gd name="connsiteX132" fmla="*/ 1967772 w 3501151"/>
                          <a:gd name="connsiteY132" fmla="*/ 510251 h 4983777"/>
                          <a:gd name="connsiteX133" fmla="*/ 1995908 w 3501151"/>
                          <a:gd name="connsiteY133" fmla="*/ 425845 h 4983777"/>
                          <a:gd name="connsiteX134" fmla="*/ 2009975 w 3501151"/>
                          <a:gd name="connsiteY134" fmla="*/ 383642 h 4983777"/>
                          <a:gd name="connsiteX135" fmla="*/ 2052178 w 3501151"/>
                          <a:gd name="connsiteY135" fmla="*/ 271100 h 4983777"/>
                          <a:gd name="connsiteX136" fmla="*/ 2066246 w 3501151"/>
                          <a:gd name="connsiteY136" fmla="*/ 228897 h 4983777"/>
                          <a:gd name="connsiteX137" fmla="*/ 2094382 w 3501151"/>
                          <a:gd name="connsiteY137" fmla="*/ 186694 h 4983777"/>
                          <a:gd name="connsiteX138" fmla="*/ 2136585 w 3501151"/>
                          <a:gd name="connsiteY138" fmla="*/ 102288 h 4983777"/>
                          <a:gd name="connsiteX139" fmla="*/ 2150652 w 3501151"/>
                          <a:gd name="connsiteY139" fmla="*/ 60085 h 4983777"/>
                          <a:gd name="connsiteX140" fmla="*/ 2178788 w 3501151"/>
                          <a:gd name="connsiteY140" fmla="*/ 17882 h 4983777"/>
                          <a:gd name="connsiteX141" fmla="*/ 2136585 w 3501151"/>
                          <a:gd name="connsiteY141" fmla="*/ 60085 h 4983777"/>
                          <a:gd name="connsiteX142" fmla="*/ 2108449 w 3501151"/>
                          <a:gd name="connsiteY142" fmla="*/ 510251 h 4983777"/>
                          <a:gd name="connsiteX143" fmla="*/ 2052178 w 3501151"/>
                          <a:gd name="connsiteY143" fmla="*/ 636860 h 4983777"/>
                          <a:gd name="connsiteX144" fmla="*/ 2024043 w 3501151"/>
                          <a:gd name="connsiteY144" fmla="*/ 721266 h 4983777"/>
                          <a:gd name="connsiteX145" fmla="*/ 2009975 w 3501151"/>
                          <a:gd name="connsiteY145" fmla="*/ 763469 h 4983777"/>
                          <a:gd name="connsiteX146" fmla="*/ 2052178 w 3501151"/>
                          <a:gd name="connsiteY146" fmla="*/ 974485 h 4983777"/>
                          <a:gd name="connsiteX147" fmla="*/ 2122517 w 3501151"/>
                          <a:gd name="connsiteY147" fmla="*/ 1044823 h 4983777"/>
                          <a:gd name="connsiteX148" fmla="*/ 2178788 w 3501151"/>
                          <a:gd name="connsiteY148" fmla="*/ 1129229 h 4983777"/>
                          <a:gd name="connsiteX149" fmla="*/ 2235058 w 3501151"/>
                          <a:gd name="connsiteY149" fmla="*/ 1227703 h 4983777"/>
                          <a:gd name="connsiteX150" fmla="*/ 2277262 w 3501151"/>
                          <a:gd name="connsiteY150" fmla="*/ 1213635 h 4983777"/>
                          <a:gd name="connsiteX151" fmla="*/ 2305397 w 3501151"/>
                          <a:gd name="connsiteY151" fmla="*/ 1171432 h 4983777"/>
                          <a:gd name="connsiteX152" fmla="*/ 2347600 w 3501151"/>
                          <a:gd name="connsiteY152" fmla="*/ 1087026 h 4983777"/>
                          <a:gd name="connsiteX153" fmla="*/ 2432006 w 3501151"/>
                          <a:gd name="connsiteY153" fmla="*/ 1002620 h 4983777"/>
                          <a:gd name="connsiteX154" fmla="*/ 2460142 w 3501151"/>
                          <a:gd name="connsiteY154" fmla="*/ 974485 h 4983777"/>
                          <a:gd name="connsiteX155" fmla="*/ 2516412 w 3501151"/>
                          <a:gd name="connsiteY155" fmla="*/ 890078 h 4983777"/>
                          <a:gd name="connsiteX156" fmla="*/ 2628954 w 3501151"/>
                          <a:gd name="connsiteY156" fmla="*/ 791605 h 4983777"/>
                          <a:gd name="connsiteX157" fmla="*/ 2685225 w 3501151"/>
                          <a:gd name="connsiteY157" fmla="*/ 735334 h 4983777"/>
                          <a:gd name="connsiteX158" fmla="*/ 2797766 w 3501151"/>
                          <a:gd name="connsiteY158" fmla="*/ 650928 h 4983777"/>
                          <a:gd name="connsiteX159" fmla="*/ 2896240 w 3501151"/>
                          <a:gd name="connsiteY159" fmla="*/ 608725 h 4983777"/>
                          <a:gd name="connsiteX160" fmla="*/ 3022849 w 3501151"/>
                          <a:gd name="connsiteY160" fmla="*/ 566522 h 4983777"/>
                          <a:gd name="connsiteX161" fmla="*/ 3065052 w 3501151"/>
                          <a:gd name="connsiteY161" fmla="*/ 552454 h 4983777"/>
                          <a:gd name="connsiteX162" fmla="*/ 3501151 w 3501151"/>
                          <a:gd name="connsiteY162" fmla="*/ 580589 h 4983777"/>
                          <a:gd name="connsiteX163" fmla="*/ 3473015 w 3501151"/>
                          <a:gd name="connsiteY163" fmla="*/ 608725 h 4983777"/>
                          <a:gd name="connsiteX164" fmla="*/ 3360474 w 3501151"/>
                          <a:gd name="connsiteY164" fmla="*/ 594657 h 4983777"/>
                          <a:gd name="connsiteX165" fmla="*/ 3191662 w 3501151"/>
                          <a:gd name="connsiteY165" fmla="*/ 608725 h 4983777"/>
                          <a:gd name="connsiteX166" fmla="*/ 3065052 w 3501151"/>
                          <a:gd name="connsiteY166" fmla="*/ 650928 h 4983777"/>
                          <a:gd name="connsiteX167" fmla="*/ 3022849 w 3501151"/>
                          <a:gd name="connsiteY167" fmla="*/ 664995 h 4983777"/>
                          <a:gd name="connsiteX168" fmla="*/ 2994714 w 3501151"/>
                          <a:gd name="connsiteY168" fmla="*/ 693131 h 4983777"/>
                          <a:gd name="connsiteX169" fmla="*/ 2882172 w 3501151"/>
                          <a:gd name="connsiteY169" fmla="*/ 721266 h 4983777"/>
                          <a:gd name="connsiteX170" fmla="*/ 2797766 w 3501151"/>
                          <a:gd name="connsiteY170" fmla="*/ 749402 h 4983777"/>
                          <a:gd name="connsiteX171" fmla="*/ 2755563 w 3501151"/>
                          <a:gd name="connsiteY171" fmla="*/ 763469 h 4983777"/>
                          <a:gd name="connsiteX172" fmla="*/ 2628954 w 3501151"/>
                          <a:gd name="connsiteY172" fmla="*/ 833808 h 4983777"/>
                          <a:gd name="connsiteX173" fmla="*/ 2600818 w 3501151"/>
                          <a:gd name="connsiteY173" fmla="*/ 876011 h 4983777"/>
                          <a:gd name="connsiteX174" fmla="*/ 2530480 w 3501151"/>
                          <a:gd name="connsiteY174" fmla="*/ 932282 h 4983777"/>
                          <a:gd name="connsiteX175" fmla="*/ 2502345 w 3501151"/>
                          <a:gd name="connsiteY175" fmla="*/ 974485 h 4983777"/>
                          <a:gd name="connsiteX176" fmla="*/ 2474209 w 3501151"/>
                          <a:gd name="connsiteY176" fmla="*/ 1002620 h 4983777"/>
                          <a:gd name="connsiteX177" fmla="*/ 2446074 w 3501151"/>
                          <a:gd name="connsiteY177" fmla="*/ 1044823 h 4983777"/>
                          <a:gd name="connsiteX178" fmla="*/ 2389803 w 3501151"/>
                          <a:gd name="connsiteY178" fmla="*/ 1101094 h 4983777"/>
                          <a:gd name="connsiteX179" fmla="*/ 2361668 w 3501151"/>
                          <a:gd name="connsiteY179" fmla="*/ 1143297 h 4983777"/>
                          <a:gd name="connsiteX180" fmla="*/ 2347600 w 3501151"/>
                          <a:gd name="connsiteY180" fmla="*/ 1185500 h 4983777"/>
                          <a:gd name="connsiteX181" fmla="*/ 2305397 w 3501151"/>
                          <a:gd name="connsiteY181" fmla="*/ 1227703 h 4983777"/>
                          <a:gd name="connsiteX182" fmla="*/ 2263194 w 3501151"/>
                          <a:gd name="connsiteY182" fmla="*/ 1368380 h 4983777"/>
                          <a:gd name="connsiteX183" fmla="*/ 2206923 w 3501151"/>
                          <a:gd name="connsiteY183" fmla="*/ 1438718 h 4983777"/>
                          <a:gd name="connsiteX184" fmla="*/ 2178788 w 3501151"/>
                          <a:gd name="connsiteY184" fmla="*/ 1523125 h 4983777"/>
                          <a:gd name="connsiteX185" fmla="*/ 2122517 w 3501151"/>
                          <a:gd name="connsiteY185" fmla="*/ 1593463 h 4983777"/>
                          <a:gd name="connsiteX186" fmla="*/ 2094382 w 3501151"/>
                          <a:gd name="connsiteY186" fmla="*/ 1677869 h 4983777"/>
                          <a:gd name="connsiteX187" fmla="*/ 2220991 w 3501151"/>
                          <a:gd name="connsiteY187" fmla="*/ 1663802 h 4983777"/>
                          <a:gd name="connsiteX188" fmla="*/ 2333532 w 3501151"/>
                          <a:gd name="connsiteY188" fmla="*/ 1635666 h 4983777"/>
                          <a:gd name="connsiteX189" fmla="*/ 2417938 w 3501151"/>
                          <a:gd name="connsiteY189" fmla="*/ 1607531 h 4983777"/>
                          <a:gd name="connsiteX190" fmla="*/ 2488277 w 3501151"/>
                          <a:gd name="connsiteY190" fmla="*/ 1537192 h 4983777"/>
                          <a:gd name="connsiteX191" fmla="*/ 2614886 w 3501151"/>
                          <a:gd name="connsiteY191" fmla="*/ 1438718 h 4983777"/>
                          <a:gd name="connsiteX192" fmla="*/ 2657089 w 3501151"/>
                          <a:gd name="connsiteY192" fmla="*/ 1424651 h 4983777"/>
                          <a:gd name="connsiteX193" fmla="*/ 2685225 w 3501151"/>
                          <a:gd name="connsiteY193" fmla="*/ 1396515 h 4983777"/>
                          <a:gd name="connsiteX194" fmla="*/ 2741495 w 3501151"/>
                          <a:gd name="connsiteY194" fmla="*/ 1382448 h 4983777"/>
                          <a:gd name="connsiteX195" fmla="*/ 2839969 w 3501151"/>
                          <a:gd name="connsiteY195" fmla="*/ 1340245 h 4983777"/>
                          <a:gd name="connsiteX196" fmla="*/ 2868105 w 3501151"/>
                          <a:gd name="connsiteY196" fmla="*/ 1312109 h 4983777"/>
                          <a:gd name="connsiteX197" fmla="*/ 2952511 w 3501151"/>
                          <a:gd name="connsiteY197" fmla="*/ 1283974 h 4983777"/>
                          <a:gd name="connsiteX198" fmla="*/ 2994714 w 3501151"/>
                          <a:gd name="connsiteY198" fmla="*/ 1269906 h 4983777"/>
                          <a:gd name="connsiteX199" fmla="*/ 3036917 w 3501151"/>
                          <a:gd name="connsiteY199" fmla="*/ 1255838 h 4983777"/>
                          <a:gd name="connsiteX200" fmla="*/ 2994714 w 3501151"/>
                          <a:gd name="connsiteY200" fmla="*/ 1283974 h 4983777"/>
                          <a:gd name="connsiteX201" fmla="*/ 2924375 w 3501151"/>
                          <a:gd name="connsiteY201" fmla="*/ 1354312 h 4983777"/>
                          <a:gd name="connsiteX202" fmla="*/ 2896240 w 3501151"/>
                          <a:gd name="connsiteY202" fmla="*/ 1382448 h 4983777"/>
                          <a:gd name="connsiteX203" fmla="*/ 2769631 w 3501151"/>
                          <a:gd name="connsiteY203" fmla="*/ 1452786 h 4983777"/>
                          <a:gd name="connsiteX204" fmla="*/ 2699292 w 3501151"/>
                          <a:gd name="connsiteY204" fmla="*/ 1509057 h 4983777"/>
                          <a:gd name="connsiteX205" fmla="*/ 2657089 w 3501151"/>
                          <a:gd name="connsiteY205" fmla="*/ 1523125 h 4983777"/>
                          <a:gd name="connsiteX206" fmla="*/ 2572683 w 3501151"/>
                          <a:gd name="connsiteY206" fmla="*/ 1579395 h 4983777"/>
                          <a:gd name="connsiteX207" fmla="*/ 2530480 w 3501151"/>
                          <a:gd name="connsiteY207" fmla="*/ 1593463 h 4983777"/>
                          <a:gd name="connsiteX208" fmla="*/ 2432006 w 3501151"/>
                          <a:gd name="connsiteY208" fmla="*/ 1649734 h 4983777"/>
                          <a:gd name="connsiteX209" fmla="*/ 2375735 w 3501151"/>
                          <a:gd name="connsiteY209" fmla="*/ 1677869 h 4983777"/>
                          <a:gd name="connsiteX210" fmla="*/ 2347600 w 3501151"/>
                          <a:gd name="connsiteY210" fmla="*/ 1706005 h 4983777"/>
                          <a:gd name="connsiteX211" fmla="*/ 2220991 w 3501151"/>
                          <a:gd name="connsiteY211" fmla="*/ 1734140 h 4983777"/>
                          <a:gd name="connsiteX212" fmla="*/ 2136585 w 3501151"/>
                          <a:gd name="connsiteY212" fmla="*/ 1762275 h 4983777"/>
                          <a:gd name="connsiteX213" fmla="*/ 2094382 w 3501151"/>
                          <a:gd name="connsiteY213" fmla="*/ 1776343 h 4983777"/>
                          <a:gd name="connsiteX214" fmla="*/ 2052178 w 3501151"/>
                          <a:gd name="connsiteY214" fmla="*/ 1790411 h 4983777"/>
                          <a:gd name="connsiteX215" fmla="*/ 2024043 w 3501151"/>
                          <a:gd name="connsiteY215" fmla="*/ 1846682 h 4983777"/>
                          <a:gd name="connsiteX216" fmla="*/ 1981840 w 3501151"/>
                          <a:gd name="connsiteY216" fmla="*/ 1888885 h 4983777"/>
                          <a:gd name="connsiteX217" fmla="*/ 1869298 w 3501151"/>
                          <a:gd name="connsiteY217" fmla="*/ 1959223 h 4983777"/>
                          <a:gd name="connsiteX218" fmla="*/ 1813028 w 3501151"/>
                          <a:gd name="connsiteY218" fmla="*/ 2057697 h 4983777"/>
                          <a:gd name="connsiteX219" fmla="*/ 1798960 w 3501151"/>
                          <a:gd name="connsiteY219" fmla="*/ 2099900 h 4983777"/>
                          <a:gd name="connsiteX220" fmla="*/ 1883366 w 3501151"/>
                          <a:gd name="connsiteY220" fmla="*/ 2057697 h 4983777"/>
                          <a:gd name="connsiteX221" fmla="*/ 1911502 w 3501151"/>
                          <a:gd name="connsiteY221" fmla="*/ 2015494 h 4983777"/>
                          <a:gd name="connsiteX222" fmla="*/ 1925569 w 3501151"/>
                          <a:gd name="connsiteY222" fmla="*/ 1973291 h 4983777"/>
                          <a:gd name="connsiteX223" fmla="*/ 1995908 w 3501151"/>
                          <a:gd name="connsiteY223" fmla="*/ 1902952 h 4983777"/>
                          <a:gd name="connsiteX224" fmla="*/ 2066246 w 3501151"/>
                          <a:gd name="connsiteY224" fmla="*/ 1804478 h 4983777"/>
                          <a:gd name="connsiteX225" fmla="*/ 2052178 w 3501151"/>
                          <a:gd name="connsiteY225" fmla="*/ 1860749 h 4983777"/>
                          <a:gd name="connsiteX226" fmla="*/ 1953705 w 3501151"/>
                          <a:gd name="connsiteY226" fmla="*/ 1973291 h 4983777"/>
                          <a:gd name="connsiteX227" fmla="*/ 1897434 w 3501151"/>
                          <a:gd name="connsiteY227" fmla="*/ 2057697 h 4983777"/>
                          <a:gd name="connsiteX228" fmla="*/ 1883366 w 3501151"/>
                          <a:gd name="connsiteY228" fmla="*/ 2099900 h 4983777"/>
                          <a:gd name="connsiteX229" fmla="*/ 1841163 w 3501151"/>
                          <a:gd name="connsiteY229" fmla="*/ 2142103 h 4983777"/>
                          <a:gd name="connsiteX230" fmla="*/ 1784892 w 3501151"/>
                          <a:gd name="connsiteY230" fmla="*/ 2212442 h 4983777"/>
                          <a:gd name="connsiteX231" fmla="*/ 1742689 w 3501151"/>
                          <a:gd name="connsiteY231" fmla="*/ 2310915 h 4983777"/>
                          <a:gd name="connsiteX232" fmla="*/ 1714554 w 3501151"/>
                          <a:gd name="connsiteY232" fmla="*/ 2395322 h 4983777"/>
                          <a:gd name="connsiteX233" fmla="*/ 1658283 w 3501151"/>
                          <a:gd name="connsiteY233" fmla="*/ 2479728 h 4983777"/>
                          <a:gd name="connsiteX234" fmla="*/ 1630148 w 3501151"/>
                          <a:gd name="connsiteY234" fmla="*/ 2521931 h 4983777"/>
                          <a:gd name="connsiteX235" fmla="*/ 1573877 w 3501151"/>
                          <a:gd name="connsiteY235" fmla="*/ 2578202 h 4983777"/>
                          <a:gd name="connsiteX236" fmla="*/ 1616080 w 3501151"/>
                          <a:gd name="connsiteY236" fmla="*/ 2592269 h 4983777"/>
                          <a:gd name="connsiteX237" fmla="*/ 1728622 w 3501151"/>
                          <a:gd name="connsiteY237" fmla="*/ 2564134 h 4983777"/>
                          <a:gd name="connsiteX238" fmla="*/ 1784892 w 3501151"/>
                          <a:gd name="connsiteY238" fmla="*/ 2550066 h 4983777"/>
                          <a:gd name="connsiteX239" fmla="*/ 1827095 w 3501151"/>
                          <a:gd name="connsiteY239" fmla="*/ 2535998 h 4983777"/>
                          <a:gd name="connsiteX240" fmla="*/ 1939637 w 3501151"/>
                          <a:gd name="connsiteY240" fmla="*/ 2507863 h 4983777"/>
                          <a:gd name="connsiteX241" fmla="*/ 1981840 w 3501151"/>
                          <a:gd name="connsiteY241" fmla="*/ 2493795 h 4983777"/>
                          <a:gd name="connsiteX242" fmla="*/ 2108449 w 3501151"/>
                          <a:gd name="connsiteY242" fmla="*/ 2479728 h 4983777"/>
                          <a:gd name="connsiteX243" fmla="*/ 2685225 w 3501151"/>
                          <a:gd name="connsiteY243" fmla="*/ 2493795 h 4983777"/>
                          <a:gd name="connsiteX244" fmla="*/ 2727428 w 3501151"/>
                          <a:gd name="connsiteY244" fmla="*/ 2507863 h 4983777"/>
                          <a:gd name="connsiteX245" fmla="*/ 2685225 w 3501151"/>
                          <a:gd name="connsiteY245" fmla="*/ 2521931 h 4983777"/>
                          <a:gd name="connsiteX246" fmla="*/ 2544548 w 3501151"/>
                          <a:gd name="connsiteY246" fmla="*/ 2535998 h 4983777"/>
                          <a:gd name="connsiteX247" fmla="*/ 2206923 w 3501151"/>
                          <a:gd name="connsiteY247" fmla="*/ 2564134 h 4983777"/>
                          <a:gd name="connsiteX248" fmla="*/ 2038111 w 3501151"/>
                          <a:gd name="connsiteY248" fmla="*/ 2620405 h 4983777"/>
                          <a:gd name="connsiteX249" fmla="*/ 1995908 w 3501151"/>
                          <a:gd name="connsiteY249" fmla="*/ 2634472 h 4983777"/>
                          <a:gd name="connsiteX250" fmla="*/ 1953705 w 3501151"/>
                          <a:gd name="connsiteY250" fmla="*/ 2648540 h 4983777"/>
                          <a:gd name="connsiteX251" fmla="*/ 1658283 w 3501151"/>
                          <a:gd name="connsiteY251" fmla="*/ 2662608 h 4983777"/>
                          <a:gd name="connsiteX252" fmla="*/ 1616080 w 3501151"/>
                          <a:gd name="connsiteY252" fmla="*/ 2676675 h 4983777"/>
                          <a:gd name="connsiteX253" fmla="*/ 1587945 w 3501151"/>
                          <a:gd name="connsiteY253" fmla="*/ 2704811 h 4983777"/>
                          <a:gd name="connsiteX254" fmla="*/ 1545742 w 3501151"/>
                          <a:gd name="connsiteY254" fmla="*/ 2732946 h 4983777"/>
                          <a:gd name="connsiteX255" fmla="*/ 1489471 w 3501151"/>
                          <a:gd name="connsiteY255" fmla="*/ 2817352 h 4983777"/>
                          <a:gd name="connsiteX256" fmla="*/ 1461335 w 3501151"/>
                          <a:gd name="connsiteY256" fmla="*/ 2859555 h 4983777"/>
                          <a:gd name="connsiteX257" fmla="*/ 1447268 w 3501151"/>
                          <a:gd name="connsiteY257" fmla="*/ 2901758 h 4983777"/>
                          <a:gd name="connsiteX258" fmla="*/ 1362862 w 3501151"/>
                          <a:gd name="connsiteY258" fmla="*/ 3014300 h 4983777"/>
                          <a:gd name="connsiteX259" fmla="*/ 1320658 w 3501151"/>
                          <a:gd name="connsiteY259" fmla="*/ 3084638 h 4983777"/>
                          <a:gd name="connsiteX260" fmla="*/ 1278455 w 3501151"/>
                          <a:gd name="connsiteY260" fmla="*/ 3169045 h 4983777"/>
                          <a:gd name="connsiteX261" fmla="*/ 1222185 w 3501151"/>
                          <a:gd name="connsiteY261" fmla="*/ 3281586 h 4983777"/>
                          <a:gd name="connsiteX262" fmla="*/ 1208117 w 3501151"/>
                          <a:gd name="connsiteY262" fmla="*/ 3323789 h 4983777"/>
                          <a:gd name="connsiteX263" fmla="*/ 1179982 w 3501151"/>
                          <a:gd name="connsiteY263" fmla="*/ 3365992 h 4983777"/>
                          <a:gd name="connsiteX264" fmla="*/ 1151846 w 3501151"/>
                          <a:gd name="connsiteY264" fmla="*/ 3450398 h 4983777"/>
                          <a:gd name="connsiteX265" fmla="*/ 1137778 w 3501151"/>
                          <a:gd name="connsiteY265" fmla="*/ 3492602 h 4983777"/>
                          <a:gd name="connsiteX266" fmla="*/ 1123711 w 3501151"/>
                          <a:gd name="connsiteY266" fmla="*/ 3534805 h 4983777"/>
                          <a:gd name="connsiteX267" fmla="*/ 1095575 w 3501151"/>
                          <a:gd name="connsiteY267" fmla="*/ 3562940 h 4983777"/>
                          <a:gd name="connsiteX268" fmla="*/ 1179982 w 3501151"/>
                          <a:gd name="connsiteY268" fmla="*/ 3534805 h 4983777"/>
                          <a:gd name="connsiteX269" fmla="*/ 1264388 w 3501151"/>
                          <a:gd name="connsiteY269" fmla="*/ 3492602 h 4983777"/>
                          <a:gd name="connsiteX270" fmla="*/ 1306591 w 3501151"/>
                          <a:gd name="connsiteY270" fmla="*/ 3478534 h 4983777"/>
                          <a:gd name="connsiteX271" fmla="*/ 1334726 w 3501151"/>
                          <a:gd name="connsiteY271" fmla="*/ 3450398 h 4983777"/>
                          <a:gd name="connsiteX272" fmla="*/ 1419132 w 3501151"/>
                          <a:gd name="connsiteY272" fmla="*/ 3436331 h 4983777"/>
                          <a:gd name="connsiteX273" fmla="*/ 1461335 w 3501151"/>
                          <a:gd name="connsiteY273" fmla="*/ 3422263 h 4983777"/>
                          <a:gd name="connsiteX274" fmla="*/ 1517606 w 3501151"/>
                          <a:gd name="connsiteY274" fmla="*/ 3394128 h 4983777"/>
                          <a:gd name="connsiteX275" fmla="*/ 1602012 w 3501151"/>
                          <a:gd name="connsiteY275" fmla="*/ 3365992 h 4983777"/>
                          <a:gd name="connsiteX276" fmla="*/ 1644215 w 3501151"/>
                          <a:gd name="connsiteY276" fmla="*/ 3351925 h 4983777"/>
                          <a:gd name="connsiteX277" fmla="*/ 1756757 w 3501151"/>
                          <a:gd name="connsiteY277" fmla="*/ 3323789 h 4983777"/>
                          <a:gd name="connsiteX278" fmla="*/ 1798960 w 3501151"/>
                          <a:gd name="connsiteY278" fmla="*/ 3309722 h 4983777"/>
                          <a:gd name="connsiteX279" fmla="*/ 1869298 w 3501151"/>
                          <a:gd name="connsiteY279" fmla="*/ 3295654 h 4983777"/>
                          <a:gd name="connsiteX280" fmla="*/ 2024043 w 3501151"/>
                          <a:gd name="connsiteY280" fmla="*/ 3253451 h 4983777"/>
                          <a:gd name="connsiteX281" fmla="*/ 2136585 w 3501151"/>
                          <a:gd name="connsiteY281" fmla="*/ 3211248 h 4983777"/>
                          <a:gd name="connsiteX282" fmla="*/ 2220991 w 3501151"/>
                          <a:gd name="connsiteY282" fmla="*/ 3183112 h 4983777"/>
                          <a:gd name="connsiteX283" fmla="*/ 2206923 w 3501151"/>
                          <a:gd name="connsiteY283" fmla="*/ 3239383 h 4983777"/>
                          <a:gd name="connsiteX284" fmla="*/ 2164720 w 3501151"/>
                          <a:gd name="connsiteY284" fmla="*/ 3267518 h 4983777"/>
                          <a:gd name="connsiteX285" fmla="*/ 2094382 w 3501151"/>
                          <a:gd name="connsiteY285" fmla="*/ 3309722 h 4983777"/>
                          <a:gd name="connsiteX286" fmla="*/ 2066246 w 3501151"/>
                          <a:gd name="connsiteY286" fmla="*/ 3337857 h 4983777"/>
                          <a:gd name="connsiteX287" fmla="*/ 1981840 w 3501151"/>
                          <a:gd name="connsiteY287" fmla="*/ 3365992 h 4983777"/>
                          <a:gd name="connsiteX288" fmla="*/ 1939637 w 3501151"/>
                          <a:gd name="connsiteY288" fmla="*/ 3380060 h 4983777"/>
                          <a:gd name="connsiteX289" fmla="*/ 1897434 w 3501151"/>
                          <a:gd name="connsiteY289" fmla="*/ 3408195 h 4983777"/>
                          <a:gd name="connsiteX290" fmla="*/ 1798960 w 3501151"/>
                          <a:gd name="connsiteY290" fmla="*/ 3436331 h 4983777"/>
                          <a:gd name="connsiteX291" fmla="*/ 1756757 w 3501151"/>
                          <a:gd name="connsiteY291" fmla="*/ 3450398 h 4983777"/>
                          <a:gd name="connsiteX292" fmla="*/ 1587945 w 3501151"/>
                          <a:gd name="connsiteY292" fmla="*/ 3478534 h 4983777"/>
                          <a:gd name="connsiteX293" fmla="*/ 1503538 w 3501151"/>
                          <a:gd name="connsiteY293" fmla="*/ 3506669 h 4983777"/>
                          <a:gd name="connsiteX294" fmla="*/ 1433200 w 3501151"/>
                          <a:gd name="connsiteY294" fmla="*/ 3520737 h 4983777"/>
                          <a:gd name="connsiteX295" fmla="*/ 1348794 w 3501151"/>
                          <a:gd name="connsiteY295" fmla="*/ 3548872 h 4983777"/>
                          <a:gd name="connsiteX296" fmla="*/ 1208117 w 3501151"/>
                          <a:gd name="connsiteY296" fmla="*/ 3591075 h 4983777"/>
                          <a:gd name="connsiteX297" fmla="*/ 1165914 w 3501151"/>
                          <a:gd name="connsiteY297" fmla="*/ 3605143 h 4983777"/>
                          <a:gd name="connsiteX298" fmla="*/ 1123711 w 3501151"/>
                          <a:gd name="connsiteY298" fmla="*/ 3633278 h 4983777"/>
                          <a:gd name="connsiteX299" fmla="*/ 1053372 w 3501151"/>
                          <a:gd name="connsiteY299" fmla="*/ 3689549 h 4983777"/>
                          <a:gd name="connsiteX300" fmla="*/ 1025237 w 3501151"/>
                          <a:gd name="connsiteY300" fmla="*/ 3731752 h 4983777"/>
                          <a:gd name="connsiteX301" fmla="*/ 968966 w 3501151"/>
                          <a:gd name="connsiteY301" fmla="*/ 3788023 h 4983777"/>
                          <a:gd name="connsiteX302" fmla="*/ 912695 w 3501151"/>
                          <a:gd name="connsiteY302" fmla="*/ 3858362 h 4983777"/>
                          <a:gd name="connsiteX303" fmla="*/ 884560 w 3501151"/>
                          <a:gd name="connsiteY303" fmla="*/ 3942768 h 4983777"/>
                          <a:gd name="connsiteX304" fmla="*/ 856425 w 3501151"/>
                          <a:gd name="connsiteY304" fmla="*/ 3984971 h 4983777"/>
                          <a:gd name="connsiteX305" fmla="*/ 842357 w 3501151"/>
                          <a:gd name="connsiteY305" fmla="*/ 4027174 h 4983777"/>
                          <a:gd name="connsiteX306" fmla="*/ 786086 w 3501151"/>
                          <a:gd name="connsiteY306" fmla="*/ 4111580 h 4983777"/>
                          <a:gd name="connsiteX307" fmla="*/ 757951 w 3501151"/>
                          <a:gd name="connsiteY307" fmla="*/ 4153783 h 4983777"/>
                          <a:gd name="connsiteX308" fmla="*/ 715748 w 3501151"/>
                          <a:gd name="connsiteY308" fmla="*/ 4224122 h 4983777"/>
                          <a:gd name="connsiteX309" fmla="*/ 701680 w 3501151"/>
                          <a:gd name="connsiteY309" fmla="*/ 4280392 h 4983777"/>
                          <a:gd name="connsiteX310" fmla="*/ 659477 w 3501151"/>
                          <a:gd name="connsiteY310" fmla="*/ 4308528 h 4983777"/>
                          <a:gd name="connsiteX311" fmla="*/ 603206 w 3501151"/>
                          <a:gd name="connsiteY311" fmla="*/ 4392934 h 4983777"/>
                          <a:gd name="connsiteX312" fmla="*/ 603206 w 3501151"/>
                          <a:gd name="connsiteY312" fmla="*/ 4392934 h 4983777"/>
                          <a:gd name="connsiteX313" fmla="*/ 546935 w 3501151"/>
                          <a:gd name="connsiteY313" fmla="*/ 4505475 h 4983777"/>
                          <a:gd name="connsiteX314" fmla="*/ 504732 w 3501151"/>
                          <a:gd name="connsiteY314" fmla="*/ 4575814 h 4983777"/>
                          <a:gd name="connsiteX315" fmla="*/ 448462 w 3501151"/>
                          <a:gd name="connsiteY315" fmla="*/ 4688355 h 4983777"/>
                          <a:gd name="connsiteX316" fmla="*/ 406258 w 3501151"/>
                          <a:gd name="connsiteY316" fmla="*/ 4702423 h 4983777"/>
                          <a:gd name="connsiteX317" fmla="*/ 335920 w 3501151"/>
                          <a:gd name="connsiteY317" fmla="*/ 4772762 h 4983777"/>
                          <a:gd name="connsiteX318" fmla="*/ 265582 w 3501151"/>
                          <a:gd name="connsiteY318" fmla="*/ 4829032 h 4983777"/>
                          <a:gd name="connsiteX319" fmla="*/ 195243 w 3501151"/>
                          <a:gd name="connsiteY319" fmla="*/ 4899371 h 4983777"/>
                          <a:gd name="connsiteX320" fmla="*/ 153040 w 3501151"/>
                          <a:gd name="connsiteY320" fmla="*/ 4927506 h 4983777"/>
                          <a:gd name="connsiteX321" fmla="*/ 110837 w 3501151"/>
                          <a:gd name="connsiteY321" fmla="*/ 4969709 h 4983777"/>
                          <a:gd name="connsiteX322" fmla="*/ 68634 w 3501151"/>
                          <a:gd name="connsiteY322" fmla="*/ 4983777 h 49837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  <a:cxn ang="0">
                            <a:pos x="connsiteX247" y="connsiteY247"/>
                          </a:cxn>
                          <a:cxn ang="0">
                            <a:pos x="connsiteX248" y="connsiteY248"/>
                          </a:cxn>
                          <a:cxn ang="0">
                            <a:pos x="connsiteX249" y="connsiteY249"/>
                          </a:cxn>
                          <a:cxn ang="0">
                            <a:pos x="connsiteX250" y="connsiteY250"/>
                          </a:cxn>
                          <a:cxn ang="0">
                            <a:pos x="connsiteX251" y="connsiteY251"/>
                          </a:cxn>
                          <a:cxn ang="0">
                            <a:pos x="connsiteX252" y="connsiteY252"/>
                          </a:cxn>
                          <a:cxn ang="0">
                            <a:pos x="connsiteX253" y="connsiteY253"/>
                          </a:cxn>
                          <a:cxn ang="0">
                            <a:pos x="connsiteX254" y="connsiteY254"/>
                          </a:cxn>
                          <a:cxn ang="0">
                            <a:pos x="connsiteX255" y="connsiteY255"/>
                          </a:cxn>
                          <a:cxn ang="0">
                            <a:pos x="connsiteX256" y="connsiteY256"/>
                          </a:cxn>
                          <a:cxn ang="0">
                            <a:pos x="connsiteX257" y="connsiteY257"/>
                          </a:cxn>
                          <a:cxn ang="0">
                            <a:pos x="connsiteX258" y="connsiteY258"/>
                          </a:cxn>
                          <a:cxn ang="0">
                            <a:pos x="connsiteX259" y="connsiteY259"/>
                          </a:cxn>
                          <a:cxn ang="0">
                            <a:pos x="connsiteX260" y="connsiteY260"/>
                          </a:cxn>
                          <a:cxn ang="0">
                            <a:pos x="connsiteX261" y="connsiteY261"/>
                          </a:cxn>
                          <a:cxn ang="0">
                            <a:pos x="connsiteX262" y="connsiteY262"/>
                          </a:cxn>
                          <a:cxn ang="0">
                            <a:pos x="connsiteX263" y="connsiteY263"/>
                          </a:cxn>
                          <a:cxn ang="0">
                            <a:pos x="connsiteX264" y="connsiteY264"/>
                          </a:cxn>
                          <a:cxn ang="0">
                            <a:pos x="connsiteX265" y="connsiteY265"/>
                          </a:cxn>
                          <a:cxn ang="0">
                            <a:pos x="connsiteX266" y="connsiteY266"/>
                          </a:cxn>
                          <a:cxn ang="0">
                            <a:pos x="connsiteX267" y="connsiteY267"/>
                          </a:cxn>
                          <a:cxn ang="0">
                            <a:pos x="connsiteX268" y="connsiteY268"/>
                          </a:cxn>
                          <a:cxn ang="0">
                            <a:pos x="connsiteX269" y="connsiteY269"/>
                          </a:cxn>
                          <a:cxn ang="0">
                            <a:pos x="connsiteX270" y="connsiteY270"/>
                          </a:cxn>
                          <a:cxn ang="0">
                            <a:pos x="connsiteX271" y="connsiteY271"/>
                          </a:cxn>
                          <a:cxn ang="0">
                            <a:pos x="connsiteX272" y="connsiteY272"/>
                          </a:cxn>
                          <a:cxn ang="0">
                            <a:pos x="connsiteX273" y="connsiteY273"/>
                          </a:cxn>
                          <a:cxn ang="0">
                            <a:pos x="connsiteX274" y="connsiteY274"/>
                          </a:cxn>
                          <a:cxn ang="0">
                            <a:pos x="connsiteX275" y="connsiteY275"/>
                          </a:cxn>
                          <a:cxn ang="0">
                            <a:pos x="connsiteX276" y="connsiteY276"/>
                          </a:cxn>
                          <a:cxn ang="0">
                            <a:pos x="connsiteX277" y="connsiteY277"/>
                          </a:cxn>
                          <a:cxn ang="0">
                            <a:pos x="connsiteX278" y="connsiteY278"/>
                          </a:cxn>
                          <a:cxn ang="0">
                            <a:pos x="connsiteX279" y="connsiteY279"/>
                          </a:cxn>
                          <a:cxn ang="0">
                            <a:pos x="connsiteX280" y="connsiteY280"/>
                          </a:cxn>
                          <a:cxn ang="0">
                            <a:pos x="connsiteX281" y="connsiteY281"/>
                          </a:cxn>
                          <a:cxn ang="0">
                            <a:pos x="connsiteX282" y="connsiteY282"/>
                          </a:cxn>
                          <a:cxn ang="0">
                            <a:pos x="connsiteX283" y="connsiteY283"/>
                          </a:cxn>
                          <a:cxn ang="0">
                            <a:pos x="connsiteX284" y="connsiteY284"/>
                          </a:cxn>
                          <a:cxn ang="0">
                            <a:pos x="connsiteX285" y="connsiteY285"/>
                          </a:cxn>
                          <a:cxn ang="0">
                            <a:pos x="connsiteX286" y="connsiteY286"/>
                          </a:cxn>
                          <a:cxn ang="0">
                            <a:pos x="connsiteX287" y="connsiteY287"/>
                          </a:cxn>
                          <a:cxn ang="0">
                            <a:pos x="connsiteX288" y="connsiteY288"/>
                          </a:cxn>
                          <a:cxn ang="0">
                            <a:pos x="connsiteX289" y="connsiteY289"/>
                          </a:cxn>
                          <a:cxn ang="0">
                            <a:pos x="connsiteX290" y="connsiteY290"/>
                          </a:cxn>
                          <a:cxn ang="0">
                            <a:pos x="connsiteX291" y="connsiteY291"/>
                          </a:cxn>
                          <a:cxn ang="0">
                            <a:pos x="connsiteX292" y="connsiteY292"/>
                          </a:cxn>
                          <a:cxn ang="0">
                            <a:pos x="connsiteX293" y="connsiteY293"/>
                          </a:cxn>
                          <a:cxn ang="0">
                            <a:pos x="connsiteX294" y="connsiteY294"/>
                          </a:cxn>
                          <a:cxn ang="0">
                            <a:pos x="connsiteX295" y="connsiteY295"/>
                          </a:cxn>
                          <a:cxn ang="0">
                            <a:pos x="connsiteX296" y="connsiteY296"/>
                          </a:cxn>
                          <a:cxn ang="0">
                            <a:pos x="connsiteX297" y="connsiteY297"/>
                          </a:cxn>
                          <a:cxn ang="0">
                            <a:pos x="connsiteX298" y="connsiteY298"/>
                          </a:cxn>
                          <a:cxn ang="0">
                            <a:pos x="connsiteX299" y="connsiteY299"/>
                          </a:cxn>
                          <a:cxn ang="0">
                            <a:pos x="connsiteX300" y="connsiteY300"/>
                          </a:cxn>
                          <a:cxn ang="0">
                            <a:pos x="connsiteX301" y="connsiteY301"/>
                          </a:cxn>
                          <a:cxn ang="0">
                            <a:pos x="connsiteX302" y="connsiteY302"/>
                          </a:cxn>
                          <a:cxn ang="0">
                            <a:pos x="connsiteX303" y="connsiteY303"/>
                          </a:cxn>
                          <a:cxn ang="0">
                            <a:pos x="connsiteX304" y="connsiteY304"/>
                          </a:cxn>
                          <a:cxn ang="0">
                            <a:pos x="connsiteX305" y="connsiteY305"/>
                          </a:cxn>
                          <a:cxn ang="0">
                            <a:pos x="connsiteX306" y="connsiteY306"/>
                          </a:cxn>
                          <a:cxn ang="0">
                            <a:pos x="connsiteX307" y="connsiteY307"/>
                          </a:cxn>
                          <a:cxn ang="0">
                            <a:pos x="connsiteX308" y="connsiteY308"/>
                          </a:cxn>
                          <a:cxn ang="0">
                            <a:pos x="connsiteX309" y="connsiteY309"/>
                          </a:cxn>
                          <a:cxn ang="0">
                            <a:pos x="connsiteX310" y="connsiteY310"/>
                          </a:cxn>
                          <a:cxn ang="0">
                            <a:pos x="connsiteX311" y="connsiteY311"/>
                          </a:cxn>
                          <a:cxn ang="0">
                            <a:pos x="connsiteX312" y="connsiteY312"/>
                          </a:cxn>
                          <a:cxn ang="0">
                            <a:pos x="connsiteX313" y="connsiteY313"/>
                          </a:cxn>
                          <a:cxn ang="0">
                            <a:pos x="connsiteX314" y="connsiteY314"/>
                          </a:cxn>
                          <a:cxn ang="0">
                            <a:pos x="connsiteX315" y="connsiteY315"/>
                          </a:cxn>
                          <a:cxn ang="0">
                            <a:pos x="connsiteX316" y="connsiteY316"/>
                          </a:cxn>
                          <a:cxn ang="0">
                            <a:pos x="connsiteX317" y="connsiteY317"/>
                          </a:cxn>
                          <a:cxn ang="0">
                            <a:pos x="connsiteX318" y="connsiteY318"/>
                          </a:cxn>
                          <a:cxn ang="0">
                            <a:pos x="connsiteX319" y="connsiteY319"/>
                          </a:cxn>
                          <a:cxn ang="0">
                            <a:pos x="connsiteX320" y="connsiteY320"/>
                          </a:cxn>
                          <a:cxn ang="0">
                            <a:pos x="connsiteX321" y="connsiteY321"/>
                          </a:cxn>
                          <a:cxn ang="0">
                            <a:pos x="connsiteX322" y="connsiteY322"/>
                          </a:cxn>
                        </a:cxnLst>
                        <a:rect l="l" t="t" r="r" b="b"/>
                        <a:pathLst>
                          <a:path w="3501151" h="4983777">
                            <a:moveTo>
                              <a:pt x="26431" y="4632085"/>
                            </a:moveTo>
                            <a:cubicBezTo>
                              <a:pt x="175282" y="4594872"/>
                              <a:pt x="0" y="4645396"/>
                              <a:pt x="124905" y="4589882"/>
                            </a:cubicBezTo>
                            <a:cubicBezTo>
                              <a:pt x="152006" y="4577837"/>
                              <a:pt x="181176" y="4571125"/>
                              <a:pt x="209311" y="4561746"/>
                            </a:cubicBezTo>
                            <a:lnTo>
                              <a:pt x="251514" y="4547678"/>
                            </a:lnTo>
                            <a:lnTo>
                              <a:pt x="335920" y="4463272"/>
                            </a:lnTo>
                            <a:cubicBezTo>
                              <a:pt x="349988" y="4449204"/>
                              <a:pt x="359249" y="4427360"/>
                              <a:pt x="378123" y="4421069"/>
                            </a:cubicBezTo>
                            <a:lnTo>
                              <a:pt x="420326" y="4407002"/>
                            </a:lnTo>
                            <a:cubicBezTo>
                              <a:pt x="425015" y="4392934"/>
                              <a:pt x="423908" y="4375284"/>
                              <a:pt x="434394" y="4364798"/>
                            </a:cubicBezTo>
                            <a:cubicBezTo>
                              <a:pt x="458304" y="4340888"/>
                              <a:pt x="518800" y="4308528"/>
                              <a:pt x="518800" y="4308528"/>
                            </a:cubicBezTo>
                            <a:cubicBezTo>
                              <a:pt x="528178" y="4294460"/>
                              <a:pt x="536373" y="4279527"/>
                              <a:pt x="546935" y="4266325"/>
                            </a:cubicBezTo>
                            <a:cubicBezTo>
                              <a:pt x="555221" y="4255968"/>
                              <a:pt x="571260" y="4250893"/>
                              <a:pt x="575071" y="4238189"/>
                            </a:cubicBezTo>
                            <a:cubicBezTo>
                              <a:pt x="585934" y="4201978"/>
                              <a:pt x="581217" y="4162614"/>
                              <a:pt x="589138" y="4125648"/>
                            </a:cubicBezTo>
                            <a:cubicBezTo>
                              <a:pt x="595352" y="4096649"/>
                              <a:pt x="617274" y="4041242"/>
                              <a:pt x="617274" y="4041242"/>
                            </a:cubicBezTo>
                            <a:cubicBezTo>
                              <a:pt x="621963" y="3928700"/>
                              <a:pt x="623849" y="3816007"/>
                              <a:pt x="631342" y="3703617"/>
                            </a:cubicBezTo>
                            <a:cubicBezTo>
                              <a:pt x="633239" y="3675157"/>
                              <a:pt x="641639" y="3647484"/>
                              <a:pt x="645409" y="3619211"/>
                            </a:cubicBezTo>
                            <a:cubicBezTo>
                              <a:pt x="651021" y="3577121"/>
                              <a:pt x="653020" y="3534571"/>
                              <a:pt x="659477" y="3492602"/>
                            </a:cubicBezTo>
                            <a:cubicBezTo>
                              <a:pt x="664523" y="3459802"/>
                              <a:pt x="677109" y="3425639"/>
                              <a:pt x="687612" y="3394128"/>
                            </a:cubicBezTo>
                            <a:cubicBezTo>
                              <a:pt x="692301" y="3600454"/>
                              <a:pt x="677283" y="3808174"/>
                              <a:pt x="701680" y="4013106"/>
                            </a:cubicBezTo>
                            <a:cubicBezTo>
                              <a:pt x="704159" y="4033930"/>
                              <a:pt x="741841" y="3998396"/>
                              <a:pt x="757951" y="3984971"/>
                            </a:cubicBezTo>
                            <a:cubicBezTo>
                              <a:pt x="792506" y="3956176"/>
                              <a:pt x="782323" y="3936227"/>
                              <a:pt x="800154" y="3900565"/>
                            </a:cubicBezTo>
                            <a:cubicBezTo>
                              <a:pt x="817901" y="3865072"/>
                              <a:pt x="830255" y="3856396"/>
                              <a:pt x="856425" y="3830226"/>
                            </a:cubicBezTo>
                            <a:cubicBezTo>
                              <a:pt x="861114" y="3816158"/>
                              <a:pt x="862863" y="3800738"/>
                              <a:pt x="870492" y="3788023"/>
                            </a:cubicBezTo>
                            <a:cubicBezTo>
                              <a:pt x="877316" y="3776650"/>
                              <a:pt x="892696" y="3771751"/>
                              <a:pt x="898628" y="3759888"/>
                            </a:cubicBezTo>
                            <a:cubicBezTo>
                              <a:pt x="911891" y="3733362"/>
                              <a:pt x="910312" y="3700158"/>
                              <a:pt x="926763" y="3675482"/>
                            </a:cubicBezTo>
                            <a:cubicBezTo>
                              <a:pt x="945520" y="3647346"/>
                              <a:pt x="972341" y="3623154"/>
                              <a:pt x="983034" y="3591075"/>
                            </a:cubicBezTo>
                            <a:cubicBezTo>
                              <a:pt x="987723" y="3577007"/>
                              <a:pt x="989901" y="3561835"/>
                              <a:pt x="997102" y="3548872"/>
                            </a:cubicBezTo>
                            <a:cubicBezTo>
                              <a:pt x="1013524" y="3519313"/>
                              <a:pt x="1034615" y="3492601"/>
                              <a:pt x="1053372" y="3464466"/>
                            </a:cubicBezTo>
                            <a:lnTo>
                              <a:pt x="1081508" y="3422263"/>
                            </a:lnTo>
                            <a:cubicBezTo>
                              <a:pt x="1128792" y="3280403"/>
                              <a:pt x="1056639" y="3500468"/>
                              <a:pt x="1109643" y="3323789"/>
                            </a:cubicBezTo>
                            <a:cubicBezTo>
                              <a:pt x="1109653" y="3323754"/>
                              <a:pt x="1144806" y="3218299"/>
                              <a:pt x="1151846" y="3197180"/>
                            </a:cubicBezTo>
                            <a:lnTo>
                              <a:pt x="1165914" y="3154977"/>
                            </a:lnTo>
                            <a:lnTo>
                              <a:pt x="1179982" y="3112774"/>
                            </a:lnTo>
                            <a:cubicBezTo>
                              <a:pt x="1175293" y="3047125"/>
                              <a:pt x="1177352" y="2980641"/>
                              <a:pt x="1165914" y="2915826"/>
                            </a:cubicBezTo>
                            <a:cubicBezTo>
                              <a:pt x="1162976" y="2899176"/>
                              <a:pt x="1145339" y="2888745"/>
                              <a:pt x="1137778" y="2873623"/>
                            </a:cubicBezTo>
                            <a:cubicBezTo>
                              <a:pt x="1079535" y="2757137"/>
                              <a:pt x="1176209" y="2910166"/>
                              <a:pt x="1095575" y="2789217"/>
                            </a:cubicBezTo>
                            <a:cubicBezTo>
                              <a:pt x="1090886" y="2775149"/>
                              <a:pt x="1089137" y="2759729"/>
                              <a:pt x="1081508" y="2747014"/>
                            </a:cubicBezTo>
                            <a:cubicBezTo>
                              <a:pt x="1065137" y="2719728"/>
                              <a:pt x="1034172" y="2709912"/>
                              <a:pt x="1011169" y="2690743"/>
                            </a:cubicBezTo>
                            <a:cubicBezTo>
                              <a:pt x="995885" y="2678007"/>
                              <a:pt x="981702" y="2663824"/>
                              <a:pt x="968966" y="2648540"/>
                            </a:cubicBezTo>
                            <a:cubicBezTo>
                              <a:pt x="958142" y="2635552"/>
                              <a:pt x="953819" y="2617161"/>
                              <a:pt x="940831" y="2606337"/>
                            </a:cubicBezTo>
                            <a:cubicBezTo>
                              <a:pt x="924721" y="2592912"/>
                              <a:pt x="903835" y="2586463"/>
                              <a:pt x="884560" y="2578202"/>
                            </a:cubicBezTo>
                            <a:cubicBezTo>
                              <a:pt x="870930" y="2572361"/>
                              <a:pt x="855857" y="2570270"/>
                              <a:pt x="842357" y="2564134"/>
                            </a:cubicBezTo>
                            <a:cubicBezTo>
                              <a:pt x="804175" y="2546778"/>
                              <a:pt x="729815" y="2507863"/>
                              <a:pt x="729815" y="2507863"/>
                            </a:cubicBezTo>
                            <a:cubicBezTo>
                              <a:pt x="668958" y="2416576"/>
                              <a:pt x="743238" y="2507494"/>
                              <a:pt x="645409" y="2451592"/>
                            </a:cubicBezTo>
                            <a:cubicBezTo>
                              <a:pt x="608473" y="2430486"/>
                              <a:pt x="599606" y="2397854"/>
                              <a:pt x="575071" y="2367186"/>
                            </a:cubicBezTo>
                            <a:cubicBezTo>
                              <a:pt x="566785" y="2356829"/>
                              <a:pt x="558798" y="2344982"/>
                              <a:pt x="546935" y="2339051"/>
                            </a:cubicBezTo>
                            <a:cubicBezTo>
                              <a:pt x="529642" y="2330405"/>
                              <a:pt x="509422" y="2329672"/>
                              <a:pt x="490665" y="2324983"/>
                            </a:cubicBezTo>
                            <a:cubicBezTo>
                              <a:pt x="481286" y="2315605"/>
                              <a:pt x="472886" y="2305133"/>
                              <a:pt x="462529" y="2296848"/>
                            </a:cubicBezTo>
                            <a:cubicBezTo>
                              <a:pt x="402124" y="2248524"/>
                              <a:pt x="397206" y="2276235"/>
                              <a:pt x="335920" y="2184306"/>
                            </a:cubicBezTo>
                            <a:cubicBezTo>
                              <a:pt x="317163" y="2156171"/>
                              <a:pt x="303559" y="2123810"/>
                              <a:pt x="279649" y="2099900"/>
                            </a:cubicBezTo>
                            <a:cubicBezTo>
                              <a:pt x="251514" y="2071765"/>
                              <a:pt x="217314" y="2048601"/>
                              <a:pt x="195243" y="2015494"/>
                            </a:cubicBezTo>
                            <a:lnTo>
                              <a:pt x="138972" y="1931088"/>
                            </a:lnTo>
                            <a:cubicBezTo>
                              <a:pt x="134283" y="1917020"/>
                              <a:pt x="112567" y="1880660"/>
                              <a:pt x="124905" y="1888885"/>
                            </a:cubicBezTo>
                            <a:cubicBezTo>
                              <a:pt x="163489" y="1914607"/>
                              <a:pt x="207703" y="1936112"/>
                              <a:pt x="237446" y="1973291"/>
                            </a:cubicBezTo>
                            <a:cubicBezTo>
                              <a:pt x="248008" y="1986493"/>
                              <a:pt x="253627" y="2003539"/>
                              <a:pt x="265582" y="2015494"/>
                            </a:cubicBezTo>
                            <a:cubicBezTo>
                              <a:pt x="277537" y="2027449"/>
                              <a:pt x="294583" y="2033067"/>
                              <a:pt x="307785" y="2043629"/>
                            </a:cubicBezTo>
                            <a:cubicBezTo>
                              <a:pt x="318142" y="2051915"/>
                              <a:pt x="324547" y="2064941"/>
                              <a:pt x="335920" y="2071765"/>
                            </a:cubicBezTo>
                            <a:cubicBezTo>
                              <a:pt x="348635" y="2079394"/>
                              <a:pt x="364493" y="2079991"/>
                              <a:pt x="378123" y="2085832"/>
                            </a:cubicBezTo>
                            <a:cubicBezTo>
                              <a:pt x="416973" y="2102482"/>
                              <a:pt x="493802" y="2145240"/>
                              <a:pt x="518800" y="2170238"/>
                            </a:cubicBezTo>
                            <a:lnTo>
                              <a:pt x="603206" y="2254645"/>
                            </a:lnTo>
                            <a:cubicBezTo>
                              <a:pt x="617274" y="2268713"/>
                              <a:pt x="627615" y="2287951"/>
                              <a:pt x="645409" y="2296848"/>
                            </a:cubicBezTo>
                            <a:cubicBezTo>
                              <a:pt x="716802" y="2332544"/>
                              <a:pt x="684231" y="2313351"/>
                              <a:pt x="743883" y="2353118"/>
                            </a:cubicBezTo>
                            <a:cubicBezTo>
                              <a:pt x="761692" y="2406546"/>
                              <a:pt x="771188" y="2456005"/>
                              <a:pt x="842357" y="2479728"/>
                            </a:cubicBezTo>
                            <a:lnTo>
                              <a:pt x="926763" y="2507863"/>
                            </a:lnTo>
                            <a:cubicBezTo>
                              <a:pt x="936141" y="2493795"/>
                              <a:pt x="948961" y="2481491"/>
                              <a:pt x="954898" y="2465660"/>
                            </a:cubicBezTo>
                            <a:cubicBezTo>
                              <a:pt x="987609" y="2378432"/>
                              <a:pt x="960413" y="2214083"/>
                              <a:pt x="954898" y="2156171"/>
                            </a:cubicBezTo>
                            <a:cubicBezTo>
                              <a:pt x="953065" y="2136924"/>
                              <a:pt x="949477" y="2117193"/>
                              <a:pt x="940831" y="2099900"/>
                            </a:cubicBezTo>
                            <a:cubicBezTo>
                              <a:pt x="844082" y="1906401"/>
                              <a:pt x="909397" y="2090003"/>
                              <a:pt x="870492" y="1973291"/>
                            </a:cubicBezTo>
                            <a:cubicBezTo>
                              <a:pt x="865803" y="1902952"/>
                              <a:pt x="850571" y="1832526"/>
                              <a:pt x="856425" y="1762275"/>
                            </a:cubicBezTo>
                            <a:cubicBezTo>
                              <a:pt x="857829" y="1745426"/>
                              <a:pt x="876999" y="1789356"/>
                              <a:pt x="884560" y="1804478"/>
                            </a:cubicBezTo>
                            <a:cubicBezTo>
                              <a:pt x="891192" y="1817741"/>
                              <a:pt x="891996" y="1833419"/>
                              <a:pt x="898628" y="1846682"/>
                            </a:cubicBezTo>
                            <a:cubicBezTo>
                              <a:pt x="906189" y="1861804"/>
                              <a:pt x="919202" y="1873763"/>
                              <a:pt x="926763" y="1888885"/>
                            </a:cubicBezTo>
                            <a:cubicBezTo>
                              <a:pt x="938585" y="1912528"/>
                              <a:pt x="948135" y="1964815"/>
                              <a:pt x="954898" y="1987358"/>
                            </a:cubicBezTo>
                            <a:cubicBezTo>
                              <a:pt x="963420" y="2015765"/>
                              <a:pt x="975841" y="2042993"/>
                              <a:pt x="983034" y="2071765"/>
                            </a:cubicBezTo>
                            <a:cubicBezTo>
                              <a:pt x="987723" y="2090522"/>
                              <a:pt x="991546" y="2109516"/>
                              <a:pt x="997102" y="2128035"/>
                            </a:cubicBezTo>
                            <a:cubicBezTo>
                              <a:pt x="1005624" y="2156442"/>
                              <a:pt x="1008786" y="2187765"/>
                              <a:pt x="1025237" y="2212442"/>
                            </a:cubicBezTo>
                            <a:cubicBezTo>
                              <a:pt x="1105868" y="2333390"/>
                              <a:pt x="1009197" y="2180363"/>
                              <a:pt x="1067440" y="2296848"/>
                            </a:cubicBezTo>
                            <a:cubicBezTo>
                              <a:pt x="1075001" y="2311970"/>
                              <a:pt x="1088014" y="2323929"/>
                              <a:pt x="1095575" y="2339051"/>
                            </a:cubicBezTo>
                            <a:cubicBezTo>
                              <a:pt x="1109995" y="2367890"/>
                              <a:pt x="1118360" y="2424837"/>
                              <a:pt x="1123711" y="2451592"/>
                            </a:cubicBezTo>
                            <a:cubicBezTo>
                              <a:pt x="1114332" y="2479727"/>
                              <a:pt x="1089759" y="2506917"/>
                              <a:pt x="1095575" y="2535998"/>
                            </a:cubicBezTo>
                            <a:cubicBezTo>
                              <a:pt x="1097055" y="2543398"/>
                              <a:pt x="1117088" y="2649363"/>
                              <a:pt x="1123711" y="2662608"/>
                            </a:cubicBezTo>
                            <a:cubicBezTo>
                              <a:pt x="1138833" y="2692853"/>
                              <a:pt x="1147903" y="2736321"/>
                              <a:pt x="1179982" y="2747014"/>
                            </a:cubicBezTo>
                            <a:lnTo>
                              <a:pt x="1222185" y="2761082"/>
                            </a:lnTo>
                            <a:cubicBezTo>
                              <a:pt x="1226874" y="2775150"/>
                              <a:pt x="1221572" y="2801188"/>
                              <a:pt x="1236252" y="2803285"/>
                            </a:cubicBezTo>
                            <a:cubicBezTo>
                              <a:pt x="1265611" y="2807479"/>
                              <a:pt x="1320658" y="2775149"/>
                              <a:pt x="1320658" y="2775149"/>
                            </a:cubicBezTo>
                            <a:cubicBezTo>
                              <a:pt x="1325347" y="2761081"/>
                              <a:pt x="1327525" y="2745909"/>
                              <a:pt x="1334726" y="2732946"/>
                            </a:cubicBezTo>
                            <a:cubicBezTo>
                              <a:pt x="1351148" y="2703387"/>
                              <a:pt x="1372240" y="2676675"/>
                              <a:pt x="1390997" y="2648540"/>
                            </a:cubicBezTo>
                            <a:cubicBezTo>
                              <a:pt x="1400375" y="2634472"/>
                              <a:pt x="1411571" y="2621459"/>
                              <a:pt x="1419132" y="2606337"/>
                            </a:cubicBezTo>
                            <a:cubicBezTo>
                              <a:pt x="1428511" y="2587580"/>
                              <a:pt x="1439007" y="2569341"/>
                              <a:pt x="1447268" y="2550066"/>
                            </a:cubicBezTo>
                            <a:cubicBezTo>
                              <a:pt x="1453109" y="2536436"/>
                              <a:pt x="1453706" y="2520578"/>
                              <a:pt x="1461335" y="2507863"/>
                            </a:cubicBezTo>
                            <a:cubicBezTo>
                              <a:pt x="1468159" y="2496490"/>
                              <a:pt x="1481513" y="2490339"/>
                              <a:pt x="1489471" y="2479728"/>
                            </a:cubicBezTo>
                            <a:cubicBezTo>
                              <a:pt x="1509760" y="2452677"/>
                              <a:pt x="1545742" y="2395322"/>
                              <a:pt x="1545742" y="2395322"/>
                            </a:cubicBezTo>
                            <a:lnTo>
                              <a:pt x="1573877" y="2310915"/>
                            </a:lnTo>
                            <a:lnTo>
                              <a:pt x="1587945" y="2268712"/>
                            </a:lnTo>
                            <a:cubicBezTo>
                              <a:pt x="1584077" y="2241633"/>
                              <a:pt x="1571488" y="2111577"/>
                              <a:pt x="1545742" y="2085832"/>
                            </a:cubicBezTo>
                            <a:lnTo>
                              <a:pt x="1517606" y="2057697"/>
                            </a:lnTo>
                            <a:cubicBezTo>
                              <a:pt x="1512917" y="2043629"/>
                              <a:pt x="1503538" y="2030323"/>
                              <a:pt x="1503538" y="2015494"/>
                            </a:cubicBezTo>
                            <a:cubicBezTo>
                              <a:pt x="1503538" y="1855619"/>
                              <a:pt x="1508002" y="1749563"/>
                              <a:pt x="1531674" y="1607531"/>
                            </a:cubicBezTo>
                            <a:cubicBezTo>
                              <a:pt x="1535605" y="1583946"/>
                              <a:pt x="1539451" y="1560260"/>
                              <a:pt x="1545742" y="1537192"/>
                            </a:cubicBezTo>
                            <a:cubicBezTo>
                              <a:pt x="1553545" y="1508580"/>
                              <a:pt x="1552906" y="1473757"/>
                              <a:pt x="1573877" y="1452786"/>
                            </a:cubicBezTo>
                            <a:lnTo>
                              <a:pt x="1658283" y="1368380"/>
                            </a:lnTo>
                            <a:cubicBezTo>
                              <a:pt x="1672351" y="1354312"/>
                              <a:pt x="1683933" y="1337212"/>
                              <a:pt x="1700486" y="1326177"/>
                            </a:cubicBezTo>
                            <a:cubicBezTo>
                              <a:pt x="1714554" y="1316799"/>
                              <a:pt x="1729487" y="1308604"/>
                              <a:pt x="1742689" y="1298042"/>
                            </a:cubicBezTo>
                            <a:cubicBezTo>
                              <a:pt x="1753046" y="1289756"/>
                              <a:pt x="1784088" y="1269906"/>
                              <a:pt x="1770825" y="1269906"/>
                            </a:cubicBezTo>
                            <a:cubicBezTo>
                              <a:pt x="1753918" y="1269906"/>
                              <a:pt x="1742690" y="1288663"/>
                              <a:pt x="1728622" y="1298042"/>
                            </a:cubicBezTo>
                            <a:cubicBezTo>
                              <a:pt x="1684034" y="1364922"/>
                              <a:pt x="1705833" y="1324204"/>
                              <a:pt x="1672351" y="1424651"/>
                            </a:cubicBezTo>
                            <a:lnTo>
                              <a:pt x="1658283" y="1466854"/>
                            </a:lnTo>
                            <a:lnTo>
                              <a:pt x="1644215" y="1509057"/>
                            </a:lnTo>
                            <a:cubicBezTo>
                              <a:pt x="1639526" y="1541882"/>
                              <a:pt x="1635190" y="1574759"/>
                              <a:pt x="1630148" y="1607531"/>
                            </a:cubicBezTo>
                            <a:cubicBezTo>
                              <a:pt x="1625811" y="1635723"/>
                              <a:pt x="1619230" y="1663588"/>
                              <a:pt x="1616080" y="1691937"/>
                            </a:cubicBezTo>
                            <a:cubicBezTo>
                              <a:pt x="1605156" y="1790251"/>
                              <a:pt x="1587945" y="1987358"/>
                              <a:pt x="1587945" y="1987358"/>
                            </a:cubicBezTo>
                            <a:cubicBezTo>
                              <a:pt x="1592634" y="2043629"/>
                              <a:pt x="1590181" y="2100958"/>
                              <a:pt x="1602012" y="2156171"/>
                            </a:cubicBezTo>
                            <a:cubicBezTo>
                              <a:pt x="1604791" y="2169140"/>
                              <a:pt x="1617018" y="2182430"/>
                              <a:pt x="1630148" y="2184306"/>
                            </a:cubicBezTo>
                            <a:cubicBezTo>
                              <a:pt x="1653818" y="2187687"/>
                              <a:pt x="1677040" y="2174927"/>
                              <a:pt x="1700486" y="2170238"/>
                            </a:cubicBezTo>
                            <a:cubicBezTo>
                              <a:pt x="1709865" y="2160860"/>
                              <a:pt x="1720664" y="2152714"/>
                              <a:pt x="1728622" y="2142103"/>
                            </a:cubicBezTo>
                            <a:cubicBezTo>
                              <a:pt x="1748911" y="2115052"/>
                              <a:pt x="1784892" y="2057697"/>
                              <a:pt x="1784892" y="2057697"/>
                            </a:cubicBezTo>
                            <a:cubicBezTo>
                              <a:pt x="1789581" y="2038940"/>
                              <a:pt x="1790313" y="2018719"/>
                              <a:pt x="1798960" y="2001426"/>
                            </a:cubicBezTo>
                            <a:cubicBezTo>
                              <a:pt x="1814082" y="1971181"/>
                              <a:pt x="1836474" y="1945155"/>
                              <a:pt x="1855231" y="1917020"/>
                            </a:cubicBezTo>
                            <a:cubicBezTo>
                              <a:pt x="1890724" y="1863780"/>
                              <a:pt x="1871410" y="1886773"/>
                              <a:pt x="1911502" y="1846682"/>
                            </a:cubicBezTo>
                            <a:cubicBezTo>
                              <a:pt x="1951887" y="1685132"/>
                              <a:pt x="1895415" y="1884218"/>
                              <a:pt x="1953705" y="1748208"/>
                            </a:cubicBezTo>
                            <a:cubicBezTo>
                              <a:pt x="2008210" y="1621030"/>
                              <a:pt x="1925271" y="1755687"/>
                              <a:pt x="1995908" y="1649734"/>
                            </a:cubicBezTo>
                            <a:cubicBezTo>
                              <a:pt x="2000597" y="1635666"/>
                              <a:pt x="2003343" y="1620794"/>
                              <a:pt x="2009975" y="1607531"/>
                            </a:cubicBezTo>
                            <a:cubicBezTo>
                              <a:pt x="2017536" y="1592409"/>
                              <a:pt x="2031244" y="1580778"/>
                              <a:pt x="2038111" y="1565328"/>
                            </a:cubicBezTo>
                            <a:cubicBezTo>
                              <a:pt x="2105077" y="1414655"/>
                              <a:pt x="2030706" y="1534233"/>
                              <a:pt x="2094382" y="1438718"/>
                            </a:cubicBezTo>
                            <a:cubicBezTo>
                              <a:pt x="2103760" y="1410583"/>
                              <a:pt x="2127393" y="1383566"/>
                              <a:pt x="2122517" y="1354312"/>
                            </a:cubicBezTo>
                            <a:cubicBezTo>
                              <a:pt x="2117828" y="1326177"/>
                              <a:pt x="2119420" y="1296235"/>
                              <a:pt x="2108449" y="1269906"/>
                            </a:cubicBezTo>
                            <a:cubicBezTo>
                              <a:pt x="2095443" y="1238693"/>
                              <a:pt x="2070935" y="1213635"/>
                              <a:pt x="2052178" y="1185500"/>
                            </a:cubicBezTo>
                            <a:lnTo>
                              <a:pt x="2024043" y="1143297"/>
                            </a:lnTo>
                            <a:cubicBezTo>
                              <a:pt x="2014665" y="1129229"/>
                              <a:pt x="2001255" y="1117134"/>
                              <a:pt x="1995908" y="1101094"/>
                            </a:cubicBezTo>
                            <a:cubicBezTo>
                              <a:pt x="1960548" y="995015"/>
                              <a:pt x="2008246" y="1125770"/>
                              <a:pt x="1953705" y="1016688"/>
                            </a:cubicBezTo>
                            <a:cubicBezTo>
                              <a:pt x="1943614" y="996505"/>
                              <a:pt x="1930077" y="936245"/>
                              <a:pt x="1925569" y="918214"/>
                            </a:cubicBezTo>
                            <a:cubicBezTo>
                              <a:pt x="1930258" y="833808"/>
                              <a:pt x="1932313" y="749214"/>
                              <a:pt x="1939637" y="664995"/>
                            </a:cubicBezTo>
                            <a:cubicBezTo>
                              <a:pt x="1941708" y="641175"/>
                              <a:pt x="1949428" y="618182"/>
                              <a:pt x="1953705" y="594657"/>
                            </a:cubicBezTo>
                            <a:cubicBezTo>
                              <a:pt x="1958807" y="566594"/>
                              <a:pt x="1960854" y="537923"/>
                              <a:pt x="1967772" y="510251"/>
                            </a:cubicBezTo>
                            <a:cubicBezTo>
                              <a:pt x="1974965" y="481479"/>
                              <a:pt x="1986530" y="453980"/>
                              <a:pt x="1995908" y="425845"/>
                            </a:cubicBezTo>
                            <a:lnTo>
                              <a:pt x="2009975" y="383642"/>
                            </a:lnTo>
                            <a:cubicBezTo>
                              <a:pt x="2041898" y="287871"/>
                              <a:pt x="2001729" y="405630"/>
                              <a:pt x="2052178" y="271100"/>
                            </a:cubicBezTo>
                            <a:cubicBezTo>
                              <a:pt x="2057385" y="257216"/>
                              <a:pt x="2059614" y="242160"/>
                              <a:pt x="2066246" y="228897"/>
                            </a:cubicBezTo>
                            <a:cubicBezTo>
                              <a:pt x="2073807" y="213775"/>
                              <a:pt x="2085003" y="200762"/>
                              <a:pt x="2094382" y="186694"/>
                            </a:cubicBezTo>
                            <a:cubicBezTo>
                              <a:pt x="2129740" y="80616"/>
                              <a:pt x="2082044" y="211370"/>
                              <a:pt x="2136585" y="102288"/>
                            </a:cubicBezTo>
                            <a:cubicBezTo>
                              <a:pt x="2143217" y="89025"/>
                              <a:pt x="2144020" y="73348"/>
                              <a:pt x="2150652" y="60085"/>
                            </a:cubicBezTo>
                            <a:cubicBezTo>
                              <a:pt x="2158213" y="44963"/>
                              <a:pt x="2195695" y="17882"/>
                              <a:pt x="2178788" y="17882"/>
                            </a:cubicBezTo>
                            <a:cubicBezTo>
                              <a:pt x="2158893" y="17882"/>
                              <a:pt x="2150653" y="46017"/>
                              <a:pt x="2136585" y="60085"/>
                            </a:cubicBezTo>
                            <a:cubicBezTo>
                              <a:pt x="2076310" y="240906"/>
                              <a:pt x="2152185" y="0"/>
                              <a:pt x="2108449" y="510251"/>
                            </a:cubicBezTo>
                            <a:cubicBezTo>
                              <a:pt x="2103509" y="567886"/>
                              <a:pt x="2080494" y="594387"/>
                              <a:pt x="2052178" y="636860"/>
                            </a:cubicBezTo>
                            <a:lnTo>
                              <a:pt x="2024043" y="721266"/>
                            </a:lnTo>
                            <a:lnTo>
                              <a:pt x="2009975" y="763469"/>
                            </a:lnTo>
                            <a:cubicBezTo>
                              <a:pt x="2018915" y="870742"/>
                              <a:pt x="1994678" y="908771"/>
                              <a:pt x="2052178" y="974485"/>
                            </a:cubicBezTo>
                            <a:cubicBezTo>
                              <a:pt x="2074013" y="999439"/>
                              <a:pt x="2104124" y="1017234"/>
                              <a:pt x="2122517" y="1044823"/>
                            </a:cubicBezTo>
                            <a:lnTo>
                              <a:pt x="2178788" y="1129229"/>
                            </a:lnTo>
                            <a:cubicBezTo>
                              <a:pt x="2187891" y="1183851"/>
                              <a:pt x="2169643" y="1227703"/>
                              <a:pt x="2235058" y="1227703"/>
                            </a:cubicBezTo>
                            <a:cubicBezTo>
                              <a:pt x="2249887" y="1227703"/>
                              <a:pt x="2263194" y="1218324"/>
                              <a:pt x="2277262" y="1213635"/>
                            </a:cubicBezTo>
                            <a:cubicBezTo>
                              <a:pt x="2286640" y="1199567"/>
                              <a:pt x="2297836" y="1186554"/>
                              <a:pt x="2305397" y="1171432"/>
                            </a:cubicBezTo>
                            <a:cubicBezTo>
                              <a:pt x="2333330" y="1115565"/>
                              <a:pt x="2301527" y="1138859"/>
                              <a:pt x="2347600" y="1087026"/>
                            </a:cubicBezTo>
                            <a:cubicBezTo>
                              <a:pt x="2374035" y="1057287"/>
                              <a:pt x="2403871" y="1030755"/>
                              <a:pt x="2432006" y="1002620"/>
                            </a:cubicBezTo>
                            <a:cubicBezTo>
                              <a:pt x="2441385" y="993242"/>
                              <a:pt x="2452785" y="985521"/>
                              <a:pt x="2460142" y="974485"/>
                            </a:cubicBezTo>
                            <a:cubicBezTo>
                              <a:pt x="2478899" y="946349"/>
                              <a:pt x="2492501" y="913988"/>
                              <a:pt x="2516412" y="890078"/>
                            </a:cubicBezTo>
                            <a:cubicBezTo>
                              <a:pt x="2598706" y="807785"/>
                              <a:pt x="2559162" y="838133"/>
                              <a:pt x="2628954" y="791605"/>
                            </a:cubicBezTo>
                            <a:cubicBezTo>
                              <a:pt x="2658132" y="704072"/>
                              <a:pt x="2618533" y="785353"/>
                              <a:pt x="2685225" y="735334"/>
                            </a:cubicBezTo>
                            <a:cubicBezTo>
                              <a:pt x="2814540" y="638347"/>
                              <a:pt x="2702421" y="682708"/>
                              <a:pt x="2797766" y="650928"/>
                            </a:cubicBezTo>
                            <a:cubicBezTo>
                              <a:pt x="2903719" y="580291"/>
                              <a:pt x="2769062" y="663230"/>
                              <a:pt x="2896240" y="608725"/>
                            </a:cubicBezTo>
                            <a:cubicBezTo>
                              <a:pt x="3022120" y="554777"/>
                              <a:pt x="2820637" y="600222"/>
                              <a:pt x="3022849" y="566522"/>
                            </a:cubicBezTo>
                            <a:cubicBezTo>
                              <a:pt x="3036917" y="561833"/>
                              <a:pt x="3050223" y="552454"/>
                              <a:pt x="3065052" y="552454"/>
                            </a:cubicBezTo>
                            <a:cubicBezTo>
                              <a:pt x="3429973" y="552454"/>
                              <a:pt x="3339250" y="526625"/>
                              <a:pt x="3501151" y="580589"/>
                            </a:cubicBezTo>
                            <a:cubicBezTo>
                              <a:pt x="3491772" y="589968"/>
                              <a:pt x="3486213" y="607405"/>
                              <a:pt x="3473015" y="608725"/>
                            </a:cubicBezTo>
                            <a:cubicBezTo>
                              <a:pt x="3435397" y="612487"/>
                              <a:pt x="3398280" y="594657"/>
                              <a:pt x="3360474" y="594657"/>
                            </a:cubicBezTo>
                            <a:cubicBezTo>
                              <a:pt x="3304008" y="594657"/>
                              <a:pt x="3247933" y="604036"/>
                              <a:pt x="3191662" y="608725"/>
                            </a:cubicBezTo>
                            <a:lnTo>
                              <a:pt x="3065052" y="650928"/>
                            </a:lnTo>
                            <a:lnTo>
                              <a:pt x="3022849" y="664995"/>
                            </a:lnTo>
                            <a:cubicBezTo>
                              <a:pt x="3013471" y="674374"/>
                              <a:pt x="3006087" y="686307"/>
                              <a:pt x="2994714" y="693131"/>
                            </a:cubicBezTo>
                            <a:cubicBezTo>
                              <a:pt x="2971004" y="707357"/>
                              <a:pt x="2900655" y="716225"/>
                              <a:pt x="2882172" y="721266"/>
                            </a:cubicBezTo>
                            <a:cubicBezTo>
                              <a:pt x="2853560" y="729069"/>
                              <a:pt x="2825901" y="740024"/>
                              <a:pt x="2797766" y="749402"/>
                            </a:cubicBezTo>
                            <a:lnTo>
                              <a:pt x="2755563" y="763469"/>
                            </a:lnTo>
                            <a:cubicBezTo>
                              <a:pt x="2658819" y="827965"/>
                              <a:pt x="2703236" y="809047"/>
                              <a:pt x="2628954" y="833808"/>
                            </a:cubicBezTo>
                            <a:cubicBezTo>
                              <a:pt x="2619575" y="847876"/>
                              <a:pt x="2612773" y="864056"/>
                              <a:pt x="2600818" y="876011"/>
                            </a:cubicBezTo>
                            <a:cubicBezTo>
                              <a:pt x="2527702" y="949126"/>
                              <a:pt x="2586164" y="862676"/>
                              <a:pt x="2530480" y="932282"/>
                            </a:cubicBezTo>
                            <a:cubicBezTo>
                              <a:pt x="2519918" y="945484"/>
                              <a:pt x="2512907" y="961283"/>
                              <a:pt x="2502345" y="974485"/>
                            </a:cubicBezTo>
                            <a:cubicBezTo>
                              <a:pt x="2494059" y="984842"/>
                              <a:pt x="2482495" y="992263"/>
                              <a:pt x="2474209" y="1002620"/>
                            </a:cubicBezTo>
                            <a:cubicBezTo>
                              <a:pt x="2463647" y="1015822"/>
                              <a:pt x="2457077" y="1031986"/>
                              <a:pt x="2446074" y="1044823"/>
                            </a:cubicBezTo>
                            <a:cubicBezTo>
                              <a:pt x="2428811" y="1064963"/>
                              <a:pt x="2404517" y="1079023"/>
                              <a:pt x="2389803" y="1101094"/>
                            </a:cubicBezTo>
                            <a:cubicBezTo>
                              <a:pt x="2380425" y="1115162"/>
                              <a:pt x="2369229" y="1128175"/>
                              <a:pt x="2361668" y="1143297"/>
                            </a:cubicBezTo>
                            <a:cubicBezTo>
                              <a:pt x="2355036" y="1156560"/>
                              <a:pt x="2355825" y="1173162"/>
                              <a:pt x="2347600" y="1185500"/>
                            </a:cubicBezTo>
                            <a:cubicBezTo>
                              <a:pt x="2336564" y="1202053"/>
                              <a:pt x="2319465" y="1213635"/>
                              <a:pt x="2305397" y="1227703"/>
                            </a:cubicBezTo>
                            <a:cubicBezTo>
                              <a:pt x="2299022" y="1253203"/>
                              <a:pt x="2274609" y="1356965"/>
                              <a:pt x="2263194" y="1368380"/>
                            </a:cubicBezTo>
                            <a:cubicBezTo>
                              <a:pt x="2239808" y="1391766"/>
                              <a:pt x="2221120" y="1406773"/>
                              <a:pt x="2206923" y="1438718"/>
                            </a:cubicBezTo>
                            <a:cubicBezTo>
                              <a:pt x="2194878" y="1465819"/>
                              <a:pt x="2199759" y="1502154"/>
                              <a:pt x="2178788" y="1523125"/>
                            </a:cubicBezTo>
                            <a:cubicBezTo>
                              <a:pt x="2155401" y="1546511"/>
                              <a:pt x="2136715" y="1561518"/>
                              <a:pt x="2122517" y="1593463"/>
                            </a:cubicBezTo>
                            <a:cubicBezTo>
                              <a:pt x="2110472" y="1620564"/>
                              <a:pt x="2064906" y="1681144"/>
                              <a:pt x="2094382" y="1677869"/>
                            </a:cubicBezTo>
                            <a:lnTo>
                              <a:pt x="2220991" y="1663802"/>
                            </a:lnTo>
                            <a:cubicBezTo>
                              <a:pt x="2258505" y="1654423"/>
                              <a:pt x="2296848" y="1647894"/>
                              <a:pt x="2333532" y="1635666"/>
                            </a:cubicBezTo>
                            <a:lnTo>
                              <a:pt x="2417938" y="1607531"/>
                            </a:lnTo>
                            <a:lnTo>
                              <a:pt x="2488277" y="1537192"/>
                            </a:lnTo>
                            <a:cubicBezTo>
                              <a:pt x="2524690" y="1500779"/>
                              <a:pt x="2564408" y="1455543"/>
                              <a:pt x="2614886" y="1438718"/>
                            </a:cubicBezTo>
                            <a:lnTo>
                              <a:pt x="2657089" y="1424651"/>
                            </a:lnTo>
                            <a:cubicBezTo>
                              <a:pt x="2666468" y="1415272"/>
                              <a:pt x="2673362" y="1402447"/>
                              <a:pt x="2685225" y="1396515"/>
                            </a:cubicBezTo>
                            <a:cubicBezTo>
                              <a:pt x="2702518" y="1387869"/>
                              <a:pt x="2722905" y="1387759"/>
                              <a:pt x="2741495" y="1382448"/>
                            </a:cubicBezTo>
                            <a:cubicBezTo>
                              <a:pt x="2789790" y="1368649"/>
                              <a:pt x="2789955" y="1365252"/>
                              <a:pt x="2839969" y="1340245"/>
                            </a:cubicBezTo>
                            <a:cubicBezTo>
                              <a:pt x="2849348" y="1330866"/>
                              <a:pt x="2856242" y="1318041"/>
                              <a:pt x="2868105" y="1312109"/>
                            </a:cubicBezTo>
                            <a:cubicBezTo>
                              <a:pt x="2894631" y="1298846"/>
                              <a:pt x="2924376" y="1293352"/>
                              <a:pt x="2952511" y="1283974"/>
                            </a:cubicBezTo>
                            <a:lnTo>
                              <a:pt x="2994714" y="1269906"/>
                            </a:lnTo>
                            <a:cubicBezTo>
                              <a:pt x="3008782" y="1265217"/>
                              <a:pt x="3049255" y="1247612"/>
                              <a:pt x="3036917" y="1255838"/>
                            </a:cubicBezTo>
                            <a:lnTo>
                              <a:pt x="2994714" y="1283974"/>
                            </a:lnTo>
                            <a:cubicBezTo>
                              <a:pt x="2946479" y="1356325"/>
                              <a:pt x="2991366" y="1300719"/>
                              <a:pt x="2924375" y="1354312"/>
                            </a:cubicBezTo>
                            <a:cubicBezTo>
                              <a:pt x="2914018" y="1362598"/>
                              <a:pt x="2906851" y="1374490"/>
                              <a:pt x="2896240" y="1382448"/>
                            </a:cubicBezTo>
                            <a:cubicBezTo>
                              <a:pt x="2818847" y="1440493"/>
                              <a:pt x="2835427" y="1430854"/>
                              <a:pt x="2769631" y="1452786"/>
                            </a:cubicBezTo>
                            <a:cubicBezTo>
                              <a:pt x="2743461" y="1478956"/>
                              <a:pt x="2734785" y="1491310"/>
                              <a:pt x="2699292" y="1509057"/>
                            </a:cubicBezTo>
                            <a:cubicBezTo>
                              <a:pt x="2686029" y="1515689"/>
                              <a:pt x="2670052" y="1515924"/>
                              <a:pt x="2657089" y="1523125"/>
                            </a:cubicBezTo>
                            <a:cubicBezTo>
                              <a:pt x="2627530" y="1539547"/>
                              <a:pt x="2604762" y="1568702"/>
                              <a:pt x="2572683" y="1579395"/>
                            </a:cubicBezTo>
                            <a:cubicBezTo>
                              <a:pt x="2558615" y="1584084"/>
                              <a:pt x="2544110" y="1587622"/>
                              <a:pt x="2530480" y="1593463"/>
                            </a:cubicBezTo>
                            <a:cubicBezTo>
                              <a:pt x="2445447" y="1629906"/>
                              <a:pt x="2502655" y="1609363"/>
                              <a:pt x="2432006" y="1649734"/>
                            </a:cubicBezTo>
                            <a:cubicBezTo>
                              <a:pt x="2413798" y="1660138"/>
                              <a:pt x="2394492" y="1668491"/>
                              <a:pt x="2375735" y="1677869"/>
                            </a:cubicBezTo>
                            <a:cubicBezTo>
                              <a:pt x="2366357" y="1687248"/>
                              <a:pt x="2358973" y="1699181"/>
                              <a:pt x="2347600" y="1706005"/>
                            </a:cubicBezTo>
                            <a:cubicBezTo>
                              <a:pt x="2318855" y="1723252"/>
                              <a:pt x="2242087" y="1728866"/>
                              <a:pt x="2220991" y="1734140"/>
                            </a:cubicBezTo>
                            <a:cubicBezTo>
                              <a:pt x="2192219" y="1741333"/>
                              <a:pt x="2164720" y="1752897"/>
                              <a:pt x="2136585" y="1762275"/>
                            </a:cubicBezTo>
                            <a:lnTo>
                              <a:pt x="2094382" y="1776343"/>
                            </a:lnTo>
                            <a:lnTo>
                              <a:pt x="2052178" y="1790411"/>
                            </a:lnTo>
                            <a:cubicBezTo>
                              <a:pt x="2042800" y="1809168"/>
                              <a:pt x="2036232" y="1829617"/>
                              <a:pt x="2024043" y="1846682"/>
                            </a:cubicBezTo>
                            <a:cubicBezTo>
                              <a:pt x="2012480" y="1862871"/>
                              <a:pt x="1996945" y="1875938"/>
                              <a:pt x="1981840" y="1888885"/>
                            </a:cubicBezTo>
                            <a:cubicBezTo>
                              <a:pt x="1930707" y="1932714"/>
                              <a:pt x="1926939" y="1930403"/>
                              <a:pt x="1869298" y="1959223"/>
                            </a:cubicBezTo>
                            <a:cubicBezTo>
                              <a:pt x="1809535" y="2018986"/>
                              <a:pt x="1835699" y="1978346"/>
                              <a:pt x="1813028" y="2057697"/>
                            </a:cubicBezTo>
                            <a:cubicBezTo>
                              <a:pt x="1808954" y="2071955"/>
                              <a:pt x="1788475" y="2089415"/>
                              <a:pt x="1798960" y="2099900"/>
                            </a:cubicBezTo>
                            <a:cubicBezTo>
                              <a:pt x="1810608" y="2111548"/>
                              <a:pt x="1881950" y="2058641"/>
                              <a:pt x="1883366" y="2057697"/>
                            </a:cubicBezTo>
                            <a:cubicBezTo>
                              <a:pt x="1892745" y="2043629"/>
                              <a:pt x="1903941" y="2030616"/>
                              <a:pt x="1911502" y="2015494"/>
                            </a:cubicBezTo>
                            <a:cubicBezTo>
                              <a:pt x="1918134" y="2002231"/>
                              <a:pt x="1916672" y="1985154"/>
                              <a:pt x="1925569" y="1973291"/>
                            </a:cubicBezTo>
                            <a:cubicBezTo>
                              <a:pt x="1945464" y="1946764"/>
                              <a:pt x="1976013" y="1929478"/>
                              <a:pt x="1995908" y="1902952"/>
                            </a:cubicBezTo>
                            <a:cubicBezTo>
                              <a:pt x="2048256" y="1833156"/>
                              <a:pt x="2025106" y="1866190"/>
                              <a:pt x="2066246" y="1804478"/>
                            </a:cubicBezTo>
                            <a:cubicBezTo>
                              <a:pt x="2061557" y="1823235"/>
                              <a:pt x="2060825" y="1843456"/>
                              <a:pt x="2052178" y="1860749"/>
                            </a:cubicBezTo>
                            <a:cubicBezTo>
                              <a:pt x="2011148" y="1942810"/>
                              <a:pt x="2011734" y="1934604"/>
                              <a:pt x="1953705" y="1973291"/>
                            </a:cubicBezTo>
                            <a:cubicBezTo>
                              <a:pt x="1920255" y="2073639"/>
                              <a:pt x="1967686" y="1952320"/>
                              <a:pt x="1897434" y="2057697"/>
                            </a:cubicBezTo>
                            <a:cubicBezTo>
                              <a:pt x="1889209" y="2070035"/>
                              <a:pt x="1891591" y="2087562"/>
                              <a:pt x="1883366" y="2099900"/>
                            </a:cubicBezTo>
                            <a:cubicBezTo>
                              <a:pt x="1872330" y="2116453"/>
                              <a:pt x="1853899" y="2126819"/>
                              <a:pt x="1841163" y="2142103"/>
                            </a:cubicBezTo>
                            <a:cubicBezTo>
                              <a:pt x="1752432" y="2248581"/>
                              <a:pt x="1866748" y="2130586"/>
                              <a:pt x="1784892" y="2212442"/>
                            </a:cubicBezTo>
                            <a:cubicBezTo>
                              <a:pt x="1739614" y="2348284"/>
                              <a:pt x="1812218" y="2137092"/>
                              <a:pt x="1742689" y="2310915"/>
                            </a:cubicBezTo>
                            <a:cubicBezTo>
                              <a:pt x="1731674" y="2338451"/>
                              <a:pt x="1731005" y="2370645"/>
                              <a:pt x="1714554" y="2395322"/>
                            </a:cubicBezTo>
                            <a:lnTo>
                              <a:pt x="1658283" y="2479728"/>
                            </a:lnTo>
                            <a:cubicBezTo>
                              <a:pt x="1648905" y="2493796"/>
                              <a:pt x="1642103" y="2509976"/>
                              <a:pt x="1630148" y="2521931"/>
                            </a:cubicBezTo>
                            <a:lnTo>
                              <a:pt x="1573877" y="2578202"/>
                            </a:lnTo>
                            <a:cubicBezTo>
                              <a:pt x="1587945" y="2582891"/>
                              <a:pt x="1601251" y="2592269"/>
                              <a:pt x="1616080" y="2592269"/>
                            </a:cubicBezTo>
                            <a:cubicBezTo>
                              <a:pt x="1658982" y="2592269"/>
                              <a:pt x="1689768" y="2575235"/>
                              <a:pt x="1728622" y="2564134"/>
                            </a:cubicBezTo>
                            <a:cubicBezTo>
                              <a:pt x="1747212" y="2558822"/>
                              <a:pt x="1766302" y="2555378"/>
                              <a:pt x="1784892" y="2550066"/>
                            </a:cubicBezTo>
                            <a:cubicBezTo>
                              <a:pt x="1799150" y="2545992"/>
                              <a:pt x="1812789" y="2539900"/>
                              <a:pt x="1827095" y="2535998"/>
                            </a:cubicBezTo>
                            <a:cubicBezTo>
                              <a:pt x="1864401" y="2525824"/>
                              <a:pt x="1902953" y="2520091"/>
                              <a:pt x="1939637" y="2507863"/>
                            </a:cubicBezTo>
                            <a:cubicBezTo>
                              <a:pt x="1953705" y="2503174"/>
                              <a:pt x="1967213" y="2496233"/>
                              <a:pt x="1981840" y="2493795"/>
                            </a:cubicBezTo>
                            <a:cubicBezTo>
                              <a:pt x="2023725" y="2486814"/>
                              <a:pt x="2066246" y="2484417"/>
                              <a:pt x="2108449" y="2479728"/>
                            </a:cubicBezTo>
                            <a:cubicBezTo>
                              <a:pt x="2300708" y="2484417"/>
                              <a:pt x="2493108" y="2485063"/>
                              <a:pt x="2685225" y="2493795"/>
                            </a:cubicBezTo>
                            <a:cubicBezTo>
                              <a:pt x="2700038" y="2494468"/>
                              <a:pt x="2727428" y="2493034"/>
                              <a:pt x="2727428" y="2507863"/>
                            </a:cubicBezTo>
                            <a:cubicBezTo>
                              <a:pt x="2727428" y="2522692"/>
                              <a:pt x="2699881" y="2519676"/>
                              <a:pt x="2685225" y="2521931"/>
                            </a:cubicBezTo>
                            <a:cubicBezTo>
                              <a:pt x="2638647" y="2529097"/>
                              <a:pt x="2591511" y="2532084"/>
                              <a:pt x="2544548" y="2535998"/>
                            </a:cubicBezTo>
                            <a:cubicBezTo>
                              <a:pt x="2126415" y="2570842"/>
                              <a:pt x="2537806" y="2531045"/>
                              <a:pt x="2206923" y="2564134"/>
                            </a:cubicBezTo>
                            <a:lnTo>
                              <a:pt x="2038111" y="2620405"/>
                            </a:lnTo>
                            <a:lnTo>
                              <a:pt x="1995908" y="2634472"/>
                            </a:lnTo>
                            <a:cubicBezTo>
                              <a:pt x="1981840" y="2639161"/>
                              <a:pt x="1968517" y="2647835"/>
                              <a:pt x="1953705" y="2648540"/>
                            </a:cubicBezTo>
                            <a:lnTo>
                              <a:pt x="1658283" y="2662608"/>
                            </a:lnTo>
                            <a:cubicBezTo>
                              <a:pt x="1644215" y="2667297"/>
                              <a:pt x="1628795" y="2669046"/>
                              <a:pt x="1616080" y="2676675"/>
                            </a:cubicBezTo>
                            <a:cubicBezTo>
                              <a:pt x="1604707" y="2683499"/>
                              <a:pt x="1598302" y="2696525"/>
                              <a:pt x="1587945" y="2704811"/>
                            </a:cubicBezTo>
                            <a:cubicBezTo>
                              <a:pt x="1574743" y="2715373"/>
                              <a:pt x="1559810" y="2723568"/>
                              <a:pt x="1545742" y="2732946"/>
                            </a:cubicBezTo>
                            <a:lnTo>
                              <a:pt x="1489471" y="2817352"/>
                            </a:lnTo>
                            <a:lnTo>
                              <a:pt x="1461335" y="2859555"/>
                            </a:lnTo>
                            <a:cubicBezTo>
                              <a:pt x="1456646" y="2873623"/>
                              <a:pt x="1454897" y="2889043"/>
                              <a:pt x="1447268" y="2901758"/>
                            </a:cubicBezTo>
                            <a:cubicBezTo>
                              <a:pt x="1397273" y="2985083"/>
                              <a:pt x="1421259" y="2839114"/>
                              <a:pt x="1362862" y="3014300"/>
                            </a:cubicBezTo>
                            <a:cubicBezTo>
                              <a:pt x="1344600" y="3069086"/>
                              <a:pt x="1359280" y="3046018"/>
                              <a:pt x="1320658" y="3084638"/>
                            </a:cubicBezTo>
                            <a:cubicBezTo>
                              <a:pt x="1292134" y="3170217"/>
                              <a:pt x="1325205" y="3083337"/>
                              <a:pt x="1278455" y="3169045"/>
                            </a:cubicBezTo>
                            <a:cubicBezTo>
                              <a:pt x="1258371" y="3205865"/>
                              <a:pt x="1235448" y="3241797"/>
                              <a:pt x="1222185" y="3281586"/>
                            </a:cubicBezTo>
                            <a:cubicBezTo>
                              <a:pt x="1217496" y="3295654"/>
                              <a:pt x="1214749" y="3310526"/>
                              <a:pt x="1208117" y="3323789"/>
                            </a:cubicBezTo>
                            <a:cubicBezTo>
                              <a:pt x="1200556" y="3338911"/>
                              <a:pt x="1186849" y="3350542"/>
                              <a:pt x="1179982" y="3365992"/>
                            </a:cubicBezTo>
                            <a:cubicBezTo>
                              <a:pt x="1167937" y="3393093"/>
                              <a:pt x="1161225" y="3422263"/>
                              <a:pt x="1151846" y="3450398"/>
                            </a:cubicBezTo>
                            <a:lnTo>
                              <a:pt x="1137778" y="3492602"/>
                            </a:lnTo>
                            <a:cubicBezTo>
                              <a:pt x="1133089" y="3506670"/>
                              <a:pt x="1134197" y="3524320"/>
                              <a:pt x="1123711" y="3534805"/>
                            </a:cubicBezTo>
                            <a:cubicBezTo>
                              <a:pt x="1114332" y="3544183"/>
                              <a:pt x="1082312" y="3562940"/>
                              <a:pt x="1095575" y="3562940"/>
                            </a:cubicBezTo>
                            <a:cubicBezTo>
                              <a:pt x="1125233" y="3562940"/>
                              <a:pt x="1151846" y="3544183"/>
                              <a:pt x="1179982" y="3534805"/>
                            </a:cubicBezTo>
                            <a:cubicBezTo>
                              <a:pt x="1286054" y="3499448"/>
                              <a:pt x="1155313" y="3547139"/>
                              <a:pt x="1264388" y="3492602"/>
                            </a:cubicBezTo>
                            <a:cubicBezTo>
                              <a:pt x="1277651" y="3485970"/>
                              <a:pt x="1292523" y="3483223"/>
                              <a:pt x="1306591" y="3478534"/>
                            </a:cubicBezTo>
                            <a:cubicBezTo>
                              <a:pt x="1315969" y="3469155"/>
                              <a:pt x="1322307" y="3455055"/>
                              <a:pt x="1334726" y="3450398"/>
                            </a:cubicBezTo>
                            <a:cubicBezTo>
                              <a:pt x="1361433" y="3440383"/>
                              <a:pt x="1391288" y="3442519"/>
                              <a:pt x="1419132" y="3436331"/>
                            </a:cubicBezTo>
                            <a:cubicBezTo>
                              <a:pt x="1433608" y="3433114"/>
                              <a:pt x="1447705" y="3428104"/>
                              <a:pt x="1461335" y="3422263"/>
                            </a:cubicBezTo>
                            <a:cubicBezTo>
                              <a:pt x="1480610" y="3414002"/>
                              <a:pt x="1498135" y="3401916"/>
                              <a:pt x="1517606" y="3394128"/>
                            </a:cubicBezTo>
                            <a:cubicBezTo>
                              <a:pt x="1545142" y="3383114"/>
                              <a:pt x="1573877" y="3375370"/>
                              <a:pt x="1602012" y="3365992"/>
                            </a:cubicBezTo>
                            <a:cubicBezTo>
                              <a:pt x="1616080" y="3361303"/>
                              <a:pt x="1629829" y="3355522"/>
                              <a:pt x="1644215" y="3351925"/>
                            </a:cubicBezTo>
                            <a:cubicBezTo>
                              <a:pt x="1681729" y="3342546"/>
                              <a:pt x="1720073" y="3336017"/>
                              <a:pt x="1756757" y="3323789"/>
                            </a:cubicBezTo>
                            <a:cubicBezTo>
                              <a:pt x="1770825" y="3319100"/>
                              <a:pt x="1784574" y="3313318"/>
                              <a:pt x="1798960" y="3309722"/>
                            </a:cubicBezTo>
                            <a:cubicBezTo>
                              <a:pt x="1822156" y="3303923"/>
                              <a:pt x="1846230" y="3301945"/>
                              <a:pt x="1869298" y="3295654"/>
                            </a:cubicBezTo>
                            <a:cubicBezTo>
                              <a:pt x="2065611" y="3242113"/>
                              <a:pt x="1852691" y="3287720"/>
                              <a:pt x="2024043" y="3253451"/>
                            </a:cubicBezTo>
                            <a:cubicBezTo>
                              <a:pt x="2118387" y="3206278"/>
                              <a:pt x="2040811" y="3239980"/>
                              <a:pt x="2136585" y="3211248"/>
                            </a:cubicBezTo>
                            <a:cubicBezTo>
                              <a:pt x="2164992" y="3202726"/>
                              <a:pt x="2220991" y="3183112"/>
                              <a:pt x="2220991" y="3183112"/>
                            </a:cubicBezTo>
                            <a:cubicBezTo>
                              <a:pt x="2216302" y="3201869"/>
                              <a:pt x="2217648" y="3223296"/>
                              <a:pt x="2206923" y="3239383"/>
                            </a:cubicBezTo>
                            <a:cubicBezTo>
                              <a:pt x="2197545" y="3253451"/>
                              <a:pt x="2177922" y="3256956"/>
                              <a:pt x="2164720" y="3267518"/>
                            </a:cubicBezTo>
                            <a:cubicBezTo>
                              <a:pt x="2109546" y="3311658"/>
                              <a:pt x="2167675" y="3285290"/>
                              <a:pt x="2094382" y="3309722"/>
                            </a:cubicBezTo>
                            <a:cubicBezTo>
                              <a:pt x="2085003" y="3319100"/>
                              <a:pt x="2078109" y="3331926"/>
                              <a:pt x="2066246" y="3337857"/>
                            </a:cubicBezTo>
                            <a:cubicBezTo>
                              <a:pt x="2039720" y="3351120"/>
                              <a:pt x="2009975" y="3356614"/>
                              <a:pt x="1981840" y="3365992"/>
                            </a:cubicBezTo>
                            <a:cubicBezTo>
                              <a:pt x="1967772" y="3370681"/>
                              <a:pt x="1951975" y="3371835"/>
                              <a:pt x="1939637" y="3380060"/>
                            </a:cubicBezTo>
                            <a:cubicBezTo>
                              <a:pt x="1925569" y="3389438"/>
                              <a:pt x="1912556" y="3400634"/>
                              <a:pt x="1897434" y="3408195"/>
                            </a:cubicBezTo>
                            <a:cubicBezTo>
                              <a:pt x="1874947" y="3419439"/>
                              <a:pt x="1819995" y="3430321"/>
                              <a:pt x="1798960" y="3436331"/>
                            </a:cubicBezTo>
                            <a:cubicBezTo>
                              <a:pt x="1784702" y="3440405"/>
                              <a:pt x="1771143" y="3446802"/>
                              <a:pt x="1756757" y="3450398"/>
                            </a:cubicBezTo>
                            <a:cubicBezTo>
                              <a:pt x="1701899" y="3464112"/>
                              <a:pt x="1643533" y="3470593"/>
                              <a:pt x="1587945" y="3478534"/>
                            </a:cubicBezTo>
                            <a:cubicBezTo>
                              <a:pt x="1559809" y="3487912"/>
                              <a:pt x="1532620" y="3500853"/>
                              <a:pt x="1503538" y="3506669"/>
                            </a:cubicBezTo>
                            <a:cubicBezTo>
                              <a:pt x="1480092" y="3511358"/>
                              <a:pt x="1456268" y="3514446"/>
                              <a:pt x="1433200" y="3520737"/>
                            </a:cubicBezTo>
                            <a:cubicBezTo>
                              <a:pt x="1404588" y="3528540"/>
                              <a:pt x="1377566" y="3541679"/>
                              <a:pt x="1348794" y="3548872"/>
                            </a:cubicBezTo>
                            <a:cubicBezTo>
                              <a:pt x="1263754" y="3570132"/>
                              <a:pt x="1310860" y="3556827"/>
                              <a:pt x="1208117" y="3591075"/>
                            </a:cubicBezTo>
                            <a:cubicBezTo>
                              <a:pt x="1194049" y="3595764"/>
                              <a:pt x="1178252" y="3596918"/>
                              <a:pt x="1165914" y="3605143"/>
                            </a:cubicBezTo>
                            <a:lnTo>
                              <a:pt x="1123711" y="3633278"/>
                            </a:lnTo>
                            <a:cubicBezTo>
                              <a:pt x="1043076" y="3754230"/>
                              <a:pt x="1150444" y="3611892"/>
                              <a:pt x="1053372" y="3689549"/>
                            </a:cubicBezTo>
                            <a:cubicBezTo>
                              <a:pt x="1040170" y="3700111"/>
                              <a:pt x="1036240" y="3718915"/>
                              <a:pt x="1025237" y="3731752"/>
                            </a:cubicBezTo>
                            <a:cubicBezTo>
                              <a:pt x="1007974" y="3751892"/>
                              <a:pt x="983680" y="3765952"/>
                              <a:pt x="968966" y="3788023"/>
                            </a:cubicBezTo>
                            <a:cubicBezTo>
                              <a:pt x="933474" y="3841262"/>
                              <a:pt x="952786" y="3818271"/>
                              <a:pt x="912695" y="3858362"/>
                            </a:cubicBezTo>
                            <a:cubicBezTo>
                              <a:pt x="903317" y="3886497"/>
                              <a:pt x="901011" y="3918092"/>
                              <a:pt x="884560" y="3942768"/>
                            </a:cubicBezTo>
                            <a:cubicBezTo>
                              <a:pt x="875182" y="3956836"/>
                              <a:pt x="863986" y="3969849"/>
                              <a:pt x="856425" y="3984971"/>
                            </a:cubicBezTo>
                            <a:cubicBezTo>
                              <a:pt x="849793" y="3998234"/>
                              <a:pt x="849558" y="4014211"/>
                              <a:pt x="842357" y="4027174"/>
                            </a:cubicBezTo>
                            <a:cubicBezTo>
                              <a:pt x="825935" y="4056733"/>
                              <a:pt x="804843" y="4083445"/>
                              <a:pt x="786086" y="4111580"/>
                            </a:cubicBezTo>
                            <a:cubicBezTo>
                              <a:pt x="776708" y="4125648"/>
                              <a:pt x="763298" y="4137743"/>
                              <a:pt x="757951" y="4153783"/>
                            </a:cubicBezTo>
                            <a:cubicBezTo>
                              <a:pt x="739689" y="4208569"/>
                              <a:pt x="754368" y="4185500"/>
                              <a:pt x="715748" y="4224122"/>
                            </a:cubicBezTo>
                            <a:cubicBezTo>
                              <a:pt x="711059" y="4242879"/>
                              <a:pt x="712405" y="4264305"/>
                              <a:pt x="701680" y="4280392"/>
                            </a:cubicBezTo>
                            <a:cubicBezTo>
                              <a:pt x="692301" y="4294460"/>
                              <a:pt x="670611" y="4295804"/>
                              <a:pt x="659477" y="4308528"/>
                            </a:cubicBezTo>
                            <a:cubicBezTo>
                              <a:pt x="637210" y="4333976"/>
                              <a:pt x="621963" y="4364799"/>
                              <a:pt x="603206" y="4392934"/>
                            </a:cubicBezTo>
                            <a:lnTo>
                              <a:pt x="603206" y="4392934"/>
                            </a:lnTo>
                            <a:cubicBezTo>
                              <a:pt x="570877" y="4489923"/>
                              <a:pt x="596042" y="4456370"/>
                              <a:pt x="546935" y="4505475"/>
                            </a:cubicBezTo>
                            <a:cubicBezTo>
                              <a:pt x="502770" y="4637977"/>
                              <a:pt x="566523" y="4467679"/>
                              <a:pt x="504732" y="4575814"/>
                            </a:cubicBezTo>
                            <a:cubicBezTo>
                              <a:pt x="489528" y="4602421"/>
                              <a:pt x="477742" y="4664931"/>
                              <a:pt x="448462" y="4688355"/>
                            </a:cubicBezTo>
                            <a:cubicBezTo>
                              <a:pt x="436883" y="4697619"/>
                              <a:pt x="420326" y="4697734"/>
                              <a:pt x="406258" y="4702423"/>
                            </a:cubicBezTo>
                            <a:cubicBezTo>
                              <a:pt x="331232" y="4814964"/>
                              <a:pt x="429704" y="4678977"/>
                              <a:pt x="335920" y="4772762"/>
                            </a:cubicBezTo>
                            <a:cubicBezTo>
                              <a:pt x="272290" y="4836392"/>
                              <a:pt x="347741" y="4801647"/>
                              <a:pt x="265582" y="4829032"/>
                            </a:cubicBezTo>
                            <a:cubicBezTo>
                              <a:pt x="242136" y="4852478"/>
                              <a:pt x="222832" y="4880978"/>
                              <a:pt x="195243" y="4899371"/>
                            </a:cubicBezTo>
                            <a:cubicBezTo>
                              <a:pt x="181175" y="4908749"/>
                              <a:pt x="166028" y="4916682"/>
                              <a:pt x="153040" y="4927506"/>
                            </a:cubicBezTo>
                            <a:cubicBezTo>
                              <a:pt x="137756" y="4940242"/>
                              <a:pt x="127390" y="4958673"/>
                              <a:pt x="110837" y="4969709"/>
                            </a:cubicBezTo>
                            <a:cubicBezTo>
                              <a:pt x="98499" y="4977934"/>
                              <a:pt x="68634" y="4983777"/>
                              <a:pt x="68634" y="4983777"/>
                            </a:cubicBezTo>
                          </a:path>
                        </a:pathLst>
                      </a:custGeom>
                      <a:gradFill>
                        <a:gsLst>
                          <a:gs pos="35000">
                            <a:srgbClr val="346A4E"/>
                          </a:gs>
                          <a:gs pos="17999">
                            <a:srgbClr val="FEE7F2"/>
                          </a:gs>
                          <a:gs pos="36000">
                            <a:srgbClr val="FAC77D"/>
                          </a:gs>
                          <a:gs pos="61000">
                            <a:srgbClr val="FBA97D"/>
                          </a:gs>
                          <a:gs pos="82001">
                            <a:srgbClr val="FBD49C"/>
                          </a:gs>
                          <a:gs pos="100000">
                            <a:srgbClr val="FEE7F2"/>
                          </a:gs>
                        </a:gsLst>
                        <a:lin ang="5400000" scaled="0"/>
                      </a:gra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2825" name="Group 2824"/>
                      <p:cNvGrpSpPr/>
                      <p:nvPr/>
                    </p:nvGrpSpPr>
                    <p:grpSpPr>
                      <a:xfrm>
                        <a:off x="3886197" y="6858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956" name="Freeform 2955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57" name="Freeform 2956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58" name="Freeform 2957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59" name="Freeform 2958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60" name="Freeform 2959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826" name="Group 2825"/>
                      <p:cNvGrpSpPr/>
                      <p:nvPr/>
                    </p:nvGrpSpPr>
                    <p:grpSpPr>
                      <a:xfrm rot="3797720">
                        <a:off x="3575000" y="3582464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951" name="Freeform 2950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52" name="Freeform 2951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53" name="Freeform 2952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54" name="Freeform 2953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55" name="Freeform 2954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827" name="Group 2826"/>
                      <p:cNvGrpSpPr/>
                      <p:nvPr/>
                    </p:nvGrpSpPr>
                    <p:grpSpPr>
                      <a:xfrm>
                        <a:off x="4648197" y="4572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946" name="Freeform 2945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47" name="Freeform 2946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48" name="Freeform 2947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49" name="Freeform 2948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50" name="Freeform 2949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828" name="Group 2827"/>
                      <p:cNvGrpSpPr/>
                      <p:nvPr/>
                    </p:nvGrpSpPr>
                    <p:grpSpPr>
                      <a:xfrm>
                        <a:off x="3276597" y="5334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941" name="Freeform 2940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42" name="Freeform 2941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43" name="Freeform 2942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44" name="Freeform 2943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45" name="Freeform 2944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829" name="Group 2828"/>
                      <p:cNvGrpSpPr/>
                      <p:nvPr/>
                    </p:nvGrpSpPr>
                    <p:grpSpPr>
                      <a:xfrm>
                        <a:off x="3428997" y="12954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936" name="Freeform 2935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37" name="Freeform 2936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38" name="Freeform 2937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39" name="Freeform 2938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40" name="Freeform 2939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830" name="Group 2829"/>
                      <p:cNvGrpSpPr/>
                      <p:nvPr/>
                    </p:nvGrpSpPr>
                    <p:grpSpPr>
                      <a:xfrm>
                        <a:off x="2819397" y="19050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931" name="Freeform 2930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32" name="Freeform 2931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33" name="Freeform 2932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34" name="Freeform 2933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35" name="Freeform 2934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831" name="Group 2830"/>
                      <p:cNvGrpSpPr/>
                      <p:nvPr/>
                    </p:nvGrpSpPr>
                    <p:grpSpPr>
                      <a:xfrm>
                        <a:off x="3352797" y="25146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926" name="Freeform 2925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27" name="Freeform 2926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28" name="Freeform 2927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29" name="Freeform 2928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30" name="Freeform 2929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832" name="Group 2831"/>
                      <p:cNvGrpSpPr/>
                      <p:nvPr/>
                    </p:nvGrpSpPr>
                    <p:grpSpPr>
                      <a:xfrm>
                        <a:off x="3809997" y="15240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921" name="Freeform 2920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22" name="Freeform 2921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23" name="Freeform 2922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24" name="Freeform 2923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25" name="Freeform 2924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833" name="Group 2832"/>
                      <p:cNvGrpSpPr/>
                      <p:nvPr/>
                    </p:nvGrpSpPr>
                    <p:grpSpPr>
                      <a:xfrm>
                        <a:off x="2285997" y="22098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916" name="Freeform 2915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17" name="Freeform 2916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18" name="Freeform 2917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19" name="Freeform 2918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20" name="Freeform 2919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834" name="Group 2833"/>
                      <p:cNvGrpSpPr/>
                      <p:nvPr/>
                    </p:nvGrpSpPr>
                    <p:grpSpPr>
                      <a:xfrm>
                        <a:off x="1828797" y="22098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911" name="Freeform 2910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12" name="Freeform 2911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13" name="Freeform 2912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14" name="Freeform 2913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15" name="Freeform 2914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835" name="Group 2834"/>
                      <p:cNvGrpSpPr/>
                      <p:nvPr/>
                    </p:nvGrpSpPr>
                    <p:grpSpPr>
                      <a:xfrm>
                        <a:off x="1523997" y="19812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905" name="Freeform 2904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06" name="Freeform 2905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07" name="Freeform 2906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08" name="Freeform 2907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09" name="Freeform 2908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10" name="Freeform 2909"/>
                        <p:cNvSpPr/>
                        <p:nvPr/>
                      </p:nvSpPr>
                      <p:spPr>
                        <a:xfrm>
                          <a:off x="4730607" y="3217915"/>
                          <a:ext cx="552582" cy="495825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836" name="Group 2835"/>
                      <p:cNvGrpSpPr/>
                      <p:nvPr/>
                    </p:nvGrpSpPr>
                    <p:grpSpPr>
                      <a:xfrm>
                        <a:off x="2148200" y="3517290"/>
                        <a:ext cx="671200" cy="978510"/>
                        <a:chOff x="2755824" y="1459890"/>
                        <a:chExt cx="2994746" cy="2257540"/>
                      </a:xfrm>
                    </p:grpSpPr>
                    <p:sp>
                      <p:nvSpPr>
                        <p:cNvPr id="2899" name="Freeform 2898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00" name="Freeform 2899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01" name="Freeform 2900"/>
                        <p:cNvSpPr/>
                        <p:nvPr/>
                      </p:nvSpPr>
                      <p:spPr>
                        <a:xfrm>
                          <a:off x="2755824" y="1607799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02" name="Freeform 2901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03" name="Freeform 2902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04" name="Freeform 2903"/>
                        <p:cNvSpPr/>
                        <p:nvPr/>
                      </p:nvSpPr>
                      <p:spPr>
                        <a:xfrm>
                          <a:off x="4730607" y="3217915"/>
                          <a:ext cx="552582" cy="495825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837" name="Group 2836"/>
                      <p:cNvGrpSpPr/>
                      <p:nvPr/>
                    </p:nvGrpSpPr>
                    <p:grpSpPr>
                      <a:xfrm>
                        <a:off x="3124197" y="32766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893" name="Freeform 2892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94" name="Freeform 2893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95" name="Freeform 2894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96" name="Freeform 2895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97" name="Freeform 2896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98" name="Freeform 2897"/>
                        <p:cNvSpPr/>
                        <p:nvPr/>
                      </p:nvSpPr>
                      <p:spPr>
                        <a:xfrm>
                          <a:off x="4730607" y="3217915"/>
                          <a:ext cx="552582" cy="495825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838" name="Group 2837"/>
                      <p:cNvGrpSpPr/>
                      <p:nvPr/>
                    </p:nvGrpSpPr>
                    <p:grpSpPr>
                      <a:xfrm rot="2546534">
                        <a:off x="2320530" y="4100825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888" name="Freeform 2887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89" name="Freeform 2888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90" name="Freeform 2889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91" name="Freeform 2890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92" name="Freeform 2891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839" name="Group 2838"/>
                      <p:cNvGrpSpPr/>
                      <p:nvPr/>
                    </p:nvGrpSpPr>
                    <p:grpSpPr>
                      <a:xfrm rot="19773296">
                        <a:off x="1664188" y="36576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883" name="Freeform 2882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84" name="Freeform 2883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85" name="Freeform 2884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86" name="Freeform 2885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87" name="Freeform 2886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840" name="Group 2839"/>
                      <p:cNvGrpSpPr/>
                      <p:nvPr/>
                    </p:nvGrpSpPr>
                    <p:grpSpPr>
                      <a:xfrm rot="19997484">
                        <a:off x="1414707" y="4393944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878" name="Freeform 2877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79" name="Freeform 2878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80" name="Freeform 2879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81" name="Freeform 2880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82" name="Freeform 2881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841" name="Group 2840"/>
                      <p:cNvGrpSpPr/>
                      <p:nvPr/>
                    </p:nvGrpSpPr>
                    <p:grpSpPr>
                      <a:xfrm>
                        <a:off x="3276597" y="9144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872" name="Freeform 2871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73" name="Freeform 2872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74" name="Freeform 2873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75" name="Freeform 2874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76" name="Freeform 2875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77" name="Freeform 2876"/>
                        <p:cNvSpPr/>
                        <p:nvPr/>
                      </p:nvSpPr>
                      <p:spPr>
                        <a:xfrm>
                          <a:off x="4730607" y="3217915"/>
                          <a:ext cx="552582" cy="495825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842" name="Group 2841"/>
                      <p:cNvGrpSpPr/>
                      <p:nvPr/>
                    </p:nvGrpSpPr>
                    <p:grpSpPr>
                      <a:xfrm>
                        <a:off x="4343397" y="5334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867" name="Freeform 2866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68" name="Freeform 2867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69" name="Freeform 2868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70" name="Freeform 2869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71" name="Freeform 2870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843" name="Group 2842"/>
                      <p:cNvGrpSpPr/>
                      <p:nvPr/>
                    </p:nvGrpSpPr>
                    <p:grpSpPr>
                      <a:xfrm rot="14746900">
                        <a:off x="1593629" y="2969537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862" name="Freeform 2861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63" name="Freeform 2862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64" name="Freeform 2863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65" name="Freeform 2864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66" name="Freeform 2865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844" name="Group 2843"/>
                      <p:cNvGrpSpPr/>
                      <p:nvPr/>
                    </p:nvGrpSpPr>
                    <p:grpSpPr>
                      <a:xfrm rot="2421447">
                        <a:off x="2091216" y="4527397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857" name="Freeform 2856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58" name="Freeform 2857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59" name="Freeform 2858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60" name="Freeform 2859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61" name="Freeform 2860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845" name="Group 2844"/>
                      <p:cNvGrpSpPr/>
                      <p:nvPr/>
                    </p:nvGrpSpPr>
                    <p:grpSpPr>
                      <a:xfrm>
                        <a:off x="2895597" y="32766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852" name="Freeform 2851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53" name="Freeform 2852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54" name="Freeform 2853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55" name="Freeform 2854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56" name="Freeform 2855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846" name="Group 2845"/>
                      <p:cNvGrpSpPr/>
                      <p:nvPr/>
                    </p:nvGrpSpPr>
                    <p:grpSpPr>
                      <a:xfrm>
                        <a:off x="3276597" y="16002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847" name="Freeform 2846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48" name="Freeform 2847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49" name="Freeform 2848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50" name="Freeform 2849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51" name="Freeform 2850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2679" name="Group 2678"/>
                    <p:cNvGrpSpPr/>
                    <p:nvPr/>
                  </p:nvGrpSpPr>
                  <p:grpSpPr>
                    <a:xfrm>
                      <a:off x="1295401" y="1524000"/>
                      <a:ext cx="2133599" cy="4514558"/>
                      <a:chOff x="1310000" y="457200"/>
                      <a:chExt cx="3795396" cy="5352757"/>
                    </a:xfrm>
                  </p:grpSpPr>
                  <p:grpSp>
                    <p:nvGrpSpPr>
                      <p:cNvPr id="2680" name="Group 2679"/>
                      <p:cNvGrpSpPr/>
                      <p:nvPr/>
                    </p:nvGrpSpPr>
                    <p:grpSpPr>
                      <a:xfrm>
                        <a:off x="3809996" y="24384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818" name="Freeform 2817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19" name="Freeform 2818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20" name="Freeform 2819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21" name="Freeform 2820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22" name="Freeform 2821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sp>
                    <p:nvSpPr>
                      <p:cNvPr id="2681" name="Freeform 2680"/>
                      <p:cNvSpPr/>
                      <p:nvPr/>
                    </p:nvSpPr>
                    <p:spPr>
                      <a:xfrm>
                        <a:off x="1310000" y="826180"/>
                        <a:ext cx="3501151" cy="4983777"/>
                      </a:xfrm>
                      <a:custGeom>
                        <a:avLst/>
                        <a:gdLst>
                          <a:gd name="connsiteX0" fmla="*/ 26431 w 3501151"/>
                          <a:gd name="connsiteY0" fmla="*/ 4632085 h 4983777"/>
                          <a:gd name="connsiteX1" fmla="*/ 124905 w 3501151"/>
                          <a:gd name="connsiteY1" fmla="*/ 4589882 h 4983777"/>
                          <a:gd name="connsiteX2" fmla="*/ 209311 w 3501151"/>
                          <a:gd name="connsiteY2" fmla="*/ 4561746 h 4983777"/>
                          <a:gd name="connsiteX3" fmla="*/ 251514 w 3501151"/>
                          <a:gd name="connsiteY3" fmla="*/ 4547678 h 4983777"/>
                          <a:gd name="connsiteX4" fmla="*/ 335920 w 3501151"/>
                          <a:gd name="connsiteY4" fmla="*/ 4463272 h 4983777"/>
                          <a:gd name="connsiteX5" fmla="*/ 378123 w 3501151"/>
                          <a:gd name="connsiteY5" fmla="*/ 4421069 h 4983777"/>
                          <a:gd name="connsiteX6" fmla="*/ 420326 w 3501151"/>
                          <a:gd name="connsiteY6" fmla="*/ 4407002 h 4983777"/>
                          <a:gd name="connsiteX7" fmla="*/ 434394 w 3501151"/>
                          <a:gd name="connsiteY7" fmla="*/ 4364798 h 4983777"/>
                          <a:gd name="connsiteX8" fmla="*/ 518800 w 3501151"/>
                          <a:gd name="connsiteY8" fmla="*/ 4308528 h 4983777"/>
                          <a:gd name="connsiteX9" fmla="*/ 546935 w 3501151"/>
                          <a:gd name="connsiteY9" fmla="*/ 4266325 h 4983777"/>
                          <a:gd name="connsiteX10" fmla="*/ 575071 w 3501151"/>
                          <a:gd name="connsiteY10" fmla="*/ 4238189 h 4983777"/>
                          <a:gd name="connsiteX11" fmla="*/ 589138 w 3501151"/>
                          <a:gd name="connsiteY11" fmla="*/ 4125648 h 4983777"/>
                          <a:gd name="connsiteX12" fmla="*/ 617274 w 3501151"/>
                          <a:gd name="connsiteY12" fmla="*/ 4041242 h 4983777"/>
                          <a:gd name="connsiteX13" fmla="*/ 631342 w 3501151"/>
                          <a:gd name="connsiteY13" fmla="*/ 3703617 h 4983777"/>
                          <a:gd name="connsiteX14" fmla="*/ 645409 w 3501151"/>
                          <a:gd name="connsiteY14" fmla="*/ 3619211 h 4983777"/>
                          <a:gd name="connsiteX15" fmla="*/ 659477 w 3501151"/>
                          <a:gd name="connsiteY15" fmla="*/ 3492602 h 4983777"/>
                          <a:gd name="connsiteX16" fmla="*/ 687612 w 3501151"/>
                          <a:gd name="connsiteY16" fmla="*/ 3394128 h 4983777"/>
                          <a:gd name="connsiteX17" fmla="*/ 701680 w 3501151"/>
                          <a:gd name="connsiteY17" fmla="*/ 4013106 h 4983777"/>
                          <a:gd name="connsiteX18" fmla="*/ 757951 w 3501151"/>
                          <a:gd name="connsiteY18" fmla="*/ 3984971 h 4983777"/>
                          <a:gd name="connsiteX19" fmla="*/ 800154 w 3501151"/>
                          <a:gd name="connsiteY19" fmla="*/ 3900565 h 4983777"/>
                          <a:gd name="connsiteX20" fmla="*/ 856425 w 3501151"/>
                          <a:gd name="connsiteY20" fmla="*/ 3830226 h 4983777"/>
                          <a:gd name="connsiteX21" fmla="*/ 870492 w 3501151"/>
                          <a:gd name="connsiteY21" fmla="*/ 3788023 h 4983777"/>
                          <a:gd name="connsiteX22" fmla="*/ 898628 w 3501151"/>
                          <a:gd name="connsiteY22" fmla="*/ 3759888 h 4983777"/>
                          <a:gd name="connsiteX23" fmla="*/ 926763 w 3501151"/>
                          <a:gd name="connsiteY23" fmla="*/ 3675482 h 4983777"/>
                          <a:gd name="connsiteX24" fmla="*/ 983034 w 3501151"/>
                          <a:gd name="connsiteY24" fmla="*/ 3591075 h 4983777"/>
                          <a:gd name="connsiteX25" fmla="*/ 997102 w 3501151"/>
                          <a:gd name="connsiteY25" fmla="*/ 3548872 h 4983777"/>
                          <a:gd name="connsiteX26" fmla="*/ 1053372 w 3501151"/>
                          <a:gd name="connsiteY26" fmla="*/ 3464466 h 4983777"/>
                          <a:gd name="connsiteX27" fmla="*/ 1081508 w 3501151"/>
                          <a:gd name="connsiteY27" fmla="*/ 3422263 h 4983777"/>
                          <a:gd name="connsiteX28" fmla="*/ 1109643 w 3501151"/>
                          <a:gd name="connsiteY28" fmla="*/ 3323789 h 4983777"/>
                          <a:gd name="connsiteX29" fmla="*/ 1151846 w 3501151"/>
                          <a:gd name="connsiteY29" fmla="*/ 3197180 h 4983777"/>
                          <a:gd name="connsiteX30" fmla="*/ 1165914 w 3501151"/>
                          <a:gd name="connsiteY30" fmla="*/ 3154977 h 4983777"/>
                          <a:gd name="connsiteX31" fmla="*/ 1179982 w 3501151"/>
                          <a:gd name="connsiteY31" fmla="*/ 3112774 h 4983777"/>
                          <a:gd name="connsiteX32" fmla="*/ 1165914 w 3501151"/>
                          <a:gd name="connsiteY32" fmla="*/ 2915826 h 4983777"/>
                          <a:gd name="connsiteX33" fmla="*/ 1137778 w 3501151"/>
                          <a:gd name="connsiteY33" fmla="*/ 2873623 h 4983777"/>
                          <a:gd name="connsiteX34" fmla="*/ 1095575 w 3501151"/>
                          <a:gd name="connsiteY34" fmla="*/ 2789217 h 4983777"/>
                          <a:gd name="connsiteX35" fmla="*/ 1081508 w 3501151"/>
                          <a:gd name="connsiteY35" fmla="*/ 2747014 h 4983777"/>
                          <a:gd name="connsiteX36" fmla="*/ 1011169 w 3501151"/>
                          <a:gd name="connsiteY36" fmla="*/ 2690743 h 4983777"/>
                          <a:gd name="connsiteX37" fmla="*/ 968966 w 3501151"/>
                          <a:gd name="connsiteY37" fmla="*/ 2648540 h 4983777"/>
                          <a:gd name="connsiteX38" fmla="*/ 940831 w 3501151"/>
                          <a:gd name="connsiteY38" fmla="*/ 2606337 h 4983777"/>
                          <a:gd name="connsiteX39" fmla="*/ 884560 w 3501151"/>
                          <a:gd name="connsiteY39" fmla="*/ 2578202 h 4983777"/>
                          <a:gd name="connsiteX40" fmla="*/ 842357 w 3501151"/>
                          <a:gd name="connsiteY40" fmla="*/ 2564134 h 4983777"/>
                          <a:gd name="connsiteX41" fmla="*/ 729815 w 3501151"/>
                          <a:gd name="connsiteY41" fmla="*/ 2507863 h 4983777"/>
                          <a:gd name="connsiteX42" fmla="*/ 645409 w 3501151"/>
                          <a:gd name="connsiteY42" fmla="*/ 2451592 h 4983777"/>
                          <a:gd name="connsiteX43" fmla="*/ 575071 w 3501151"/>
                          <a:gd name="connsiteY43" fmla="*/ 2367186 h 4983777"/>
                          <a:gd name="connsiteX44" fmla="*/ 546935 w 3501151"/>
                          <a:gd name="connsiteY44" fmla="*/ 2339051 h 4983777"/>
                          <a:gd name="connsiteX45" fmla="*/ 490665 w 3501151"/>
                          <a:gd name="connsiteY45" fmla="*/ 2324983 h 4983777"/>
                          <a:gd name="connsiteX46" fmla="*/ 462529 w 3501151"/>
                          <a:gd name="connsiteY46" fmla="*/ 2296848 h 4983777"/>
                          <a:gd name="connsiteX47" fmla="*/ 335920 w 3501151"/>
                          <a:gd name="connsiteY47" fmla="*/ 2184306 h 4983777"/>
                          <a:gd name="connsiteX48" fmla="*/ 279649 w 3501151"/>
                          <a:gd name="connsiteY48" fmla="*/ 2099900 h 4983777"/>
                          <a:gd name="connsiteX49" fmla="*/ 195243 w 3501151"/>
                          <a:gd name="connsiteY49" fmla="*/ 2015494 h 4983777"/>
                          <a:gd name="connsiteX50" fmla="*/ 138972 w 3501151"/>
                          <a:gd name="connsiteY50" fmla="*/ 1931088 h 4983777"/>
                          <a:gd name="connsiteX51" fmla="*/ 124905 w 3501151"/>
                          <a:gd name="connsiteY51" fmla="*/ 1888885 h 4983777"/>
                          <a:gd name="connsiteX52" fmla="*/ 237446 w 3501151"/>
                          <a:gd name="connsiteY52" fmla="*/ 1973291 h 4983777"/>
                          <a:gd name="connsiteX53" fmla="*/ 265582 w 3501151"/>
                          <a:gd name="connsiteY53" fmla="*/ 2015494 h 4983777"/>
                          <a:gd name="connsiteX54" fmla="*/ 307785 w 3501151"/>
                          <a:gd name="connsiteY54" fmla="*/ 2043629 h 4983777"/>
                          <a:gd name="connsiteX55" fmla="*/ 335920 w 3501151"/>
                          <a:gd name="connsiteY55" fmla="*/ 2071765 h 4983777"/>
                          <a:gd name="connsiteX56" fmla="*/ 378123 w 3501151"/>
                          <a:gd name="connsiteY56" fmla="*/ 2085832 h 4983777"/>
                          <a:gd name="connsiteX57" fmla="*/ 518800 w 3501151"/>
                          <a:gd name="connsiteY57" fmla="*/ 2170238 h 4983777"/>
                          <a:gd name="connsiteX58" fmla="*/ 603206 w 3501151"/>
                          <a:gd name="connsiteY58" fmla="*/ 2254645 h 4983777"/>
                          <a:gd name="connsiteX59" fmla="*/ 645409 w 3501151"/>
                          <a:gd name="connsiteY59" fmla="*/ 2296848 h 4983777"/>
                          <a:gd name="connsiteX60" fmla="*/ 743883 w 3501151"/>
                          <a:gd name="connsiteY60" fmla="*/ 2353118 h 4983777"/>
                          <a:gd name="connsiteX61" fmla="*/ 842357 w 3501151"/>
                          <a:gd name="connsiteY61" fmla="*/ 2479728 h 4983777"/>
                          <a:gd name="connsiteX62" fmla="*/ 926763 w 3501151"/>
                          <a:gd name="connsiteY62" fmla="*/ 2507863 h 4983777"/>
                          <a:gd name="connsiteX63" fmla="*/ 954898 w 3501151"/>
                          <a:gd name="connsiteY63" fmla="*/ 2465660 h 4983777"/>
                          <a:gd name="connsiteX64" fmla="*/ 954898 w 3501151"/>
                          <a:gd name="connsiteY64" fmla="*/ 2156171 h 4983777"/>
                          <a:gd name="connsiteX65" fmla="*/ 940831 w 3501151"/>
                          <a:gd name="connsiteY65" fmla="*/ 2099900 h 4983777"/>
                          <a:gd name="connsiteX66" fmla="*/ 870492 w 3501151"/>
                          <a:gd name="connsiteY66" fmla="*/ 1973291 h 4983777"/>
                          <a:gd name="connsiteX67" fmla="*/ 856425 w 3501151"/>
                          <a:gd name="connsiteY67" fmla="*/ 1762275 h 4983777"/>
                          <a:gd name="connsiteX68" fmla="*/ 884560 w 3501151"/>
                          <a:gd name="connsiteY68" fmla="*/ 1804478 h 4983777"/>
                          <a:gd name="connsiteX69" fmla="*/ 898628 w 3501151"/>
                          <a:gd name="connsiteY69" fmla="*/ 1846682 h 4983777"/>
                          <a:gd name="connsiteX70" fmla="*/ 926763 w 3501151"/>
                          <a:gd name="connsiteY70" fmla="*/ 1888885 h 4983777"/>
                          <a:gd name="connsiteX71" fmla="*/ 954898 w 3501151"/>
                          <a:gd name="connsiteY71" fmla="*/ 1987358 h 4983777"/>
                          <a:gd name="connsiteX72" fmla="*/ 983034 w 3501151"/>
                          <a:gd name="connsiteY72" fmla="*/ 2071765 h 4983777"/>
                          <a:gd name="connsiteX73" fmla="*/ 997102 w 3501151"/>
                          <a:gd name="connsiteY73" fmla="*/ 2128035 h 4983777"/>
                          <a:gd name="connsiteX74" fmla="*/ 1025237 w 3501151"/>
                          <a:gd name="connsiteY74" fmla="*/ 2212442 h 4983777"/>
                          <a:gd name="connsiteX75" fmla="*/ 1067440 w 3501151"/>
                          <a:gd name="connsiteY75" fmla="*/ 2296848 h 4983777"/>
                          <a:gd name="connsiteX76" fmla="*/ 1095575 w 3501151"/>
                          <a:gd name="connsiteY76" fmla="*/ 2339051 h 4983777"/>
                          <a:gd name="connsiteX77" fmla="*/ 1123711 w 3501151"/>
                          <a:gd name="connsiteY77" fmla="*/ 2451592 h 4983777"/>
                          <a:gd name="connsiteX78" fmla="*/ 1095575 w 3501151"/>
                          <a:gd name="connsiteY78" fmla="*/ 2535998 h 4983777"/>
                          <a:gd name="connsiteX79" fmla="*/ 1123711 w 3501151"/>
                          <a:gd name="connsiteY79" fmla="*/ 2662608 h 4983777"/>
                          <a:gd name="connsiteX80" fmla="*/ 1179982 w 3501151"/>
                          <a:gd name="connsiteY80" fmla="*/ 2747014 h 4983777"/>
                          <a:gd name="connsiteX81" fmla="*/ 1222185 w 3501151"/>
                          <a:gd name="connsiteY81" fmla="*/ 2761082 h 4983777"/>
                          <a:gd name="connsiteX82" fmla="*/ 1236252 w 3501151"/>
                          <a:gd name="connsiteY82" fmla="*/ 2803285 h 4983777"/>
                          <a:gd name="connsiteX83" fmla="*/ 1320658 w 3501151"/>
                          <a:gd name="connsiteY83" fmla="*/ 2775149 h 4983777"/>
                          <a:gd name="connsiteX84" fmla="*/ 1334726 w 3501151"/>
                          <a:gd name="connsiteY84" fmla="*/ 2732946 h 4983777"/>
                          <a:gd name="connsiteX85" fmla="*/ 1390997 w 3501151"/>
                          <a:gd name="connsiteY85" fmla="*/ 2648540 h 4983777"/>
                          <a:gd name="connsiteX86" fmla="*/ 1419132 w 3501151"/>
                          <a:gd name="connsiteY86" fmla="*/ 2606337 h 4983777"/>
                          <a:gd name="connsiteX87" fmla="*/ 1447268 w 3501151"/>
                          <a:gd name="connsiteY87" fmla="*/ 2550066 h 4983777"/>
                          <a:gd name="connsiteX88" fmla="*/ 1461335 w 3501151"/>
                          <a:gd name="connsiteY88" fmla="*/ 2507863 h 4983777"/>
                          <a:gd name="connsiteX89" fmla="*/ 1489471 w 3501151"/>
                          <a:gd name="connsiteY89" fmla="*/ 2479728 h 4983777"/>
                          <a:gd name="connsiteX90" fmla="*/ 1545742 w 3501151"/>
                          <a:gd name="connsiteY90" fmla="*/ 2395322 h 4983777"/>
                          <a:gd name="connsiteX91" fmla="*/ 1573877 w 3501151"/>
                          <a:gd name="connsiteY91" fmla="*/ 2310915 h 4983777"/>
                          <a:gd name="connsiteX92" fmla="*/ 1587945 w 3501151"/>
                          <a:gd name="connsiteY92" fmla="*/ 2268712 h 4983777"/>
                          <a:gd name="connsiteX93" fmla="*/ 1545742 w 3501151"/>
                          <a:gd name="connsiteY93" fmla="*/ 2085832 h 4983777"/>
                          <a:gd name="connsiteX94" fmla="*/ 1517606 w 3501151"/>
                          <a:gd name="connsiteY94" fmla="*/ 2057697 h 4983777"/>
                          <a:gd name="connsiteX95" fmla="*/ 1503538 w 3501151"/>
                          <a:gd name="connsiteY95" fmla="*/ 2015494 h 4983777"/>
                          <a:gd name="connsiteX96" fmla="*/ 1531674 w 3501151"/>
                          <a:gd name="connsiteY96" fmla="*/ 1607531 h 4983777"/>
                          <a:gd name="connsiteX97" fmla="*/ 1545742 w 3501151"/>
                          <a:gd name="connsiteY97" fmla="*/ 1537192 h 4983777"/>
                          <a:gd name="connsiteX98" fmla="*/ 1573877 w 3501151"/>
                          <a:gd name="connsiteY98" fmla="*/ 1452786 h 4983777"/>
                          <a:gd name="connsiteX99" fmla="*/ 1658283 w 3501151"/>
                          <a:gd name="connsiteY99" fmla="*/ 1368380 h 4983777"/>
                          <a:gd name="connsiteX100" fmla="*/ 1700486 w 3501151"/>
                          <a:gd name="connsiteY100" fmla="*/ 1326177 h 4983777"/>
                          <a:gd name="connsiteX101" fmla="*/ 1742689 w 3501151"/>
                          <a:gd name="connsiteY101" fmla="*/ 1298042 h 4983777"/>
                          <a:gd name="connsiteX102" fmla="*/ 1770825 w 3501151"/>
                          <a:gd name="connsiteY102" fmla="*/ 1269906 h 4983777"/>
                          <a:gd name="connsiteX103" fmla="*/ 1728622 w 3501151"/>
                          <a:gd name="connsiteY103" fmla="*/ 1298042 h 4983777"/>
                          <a:gd name="connsiteX104" fmla="*/ 1672351 w 3501151"/>
                          <a:gd name="connsiteY104" fmla="*/ 1424651 h 4983777"/>
                          <a:gd name="connsiteX105" fmla="*/ 1658283 w 3501151"/>
                          <a:gd name="connsiteY105" fmla="*/ 1466854 h 4983777"/>
                          <a:gd name="connsiteX106" fmla="*/ 1644215 w 3501151"/>
                          <a:gd name="connsiteY106" fmla="*/ 1509057 h 4983777"/>
                          <a:gd name="connsiteX107" fmla="*/ 1630148 w 3501151"/>
                          <a:gd name="connsiteY107" fmla="*/ 1607531 h 4983777"/>
                          <a:gd name="connsiteX108" fmla="*/ 1616080 w 3501151"/>
                          <a:gd name="connsiteY108" fmla="*/ 1691937 h 4983777"/>
                          <a:gd name="connsiteX109" fmla="*/ 1587945 w 3501151"/>
                          <a:gd name="connsiteY109" fmla="*/ 1987358 h 4983777"/>
                          <a:gd name="connsiteX110" fmla="*/ 1602012 w 3501151"/>
                          <a:gd name="connsiteY110" fmla="*/ 2156171 h 4983777"/>
                          <a:gd name="connsiteX111" fmla="*/ 1630148 w 3501151"/>
                          <a:gd name="connsiteY111" fmla="*/ 2184306 h 4983777"/>
                          <a:gd name="connsiteX112" fmla="*/ 1700486 w 3501151"/>
                          <a:gd name="connsiteY112" fmla="*/ 2170238 h 4983777"/>
                          <a:gd name="connsiteX113" fmla="*/ 1728622 w 3501151"/>
                          <a:gd name="connsiteY113" fmla="*/ 2142103 h 4983777"/>
                          <a:gd name="connsiteX114" fmla="*/ 1784892 w 3501151"/>
                          <a:gd name="connsiteY114" fmla="*/ 2057697 h 4983777"/>
                          <a:gd name="connsiteX115" fmla="*/ 1798960 w 3501151"/>
                          <a:gd name="connsiteY115" fmla="*/ 2001426 h 4983777"/>
                          <a:gd name="connsiteX116" fmla="*/ 1855231 w 3501151"/>
                          <a:gd name="connsiteY116" fmla="*/ 1917020 h 4983777"/>
                          <a:gd name="connsiteX117" fmla="*/ 1911502 w 3501151"/>
                          <a:gd name="connsiteY117" fmla="*/ 1846682 h 4983777"/>
                          <a:gd name="connsiteX118" fmla="*/ 1953705 w 3501151"/>
                          <a:gd name="connsiteY118" fmla="*/ 1748208 h 4983777"/>
                          <a:gd name="connsiteX119" fmla="*/ 1995908 w 3501151"/>
                          <a:gd name="connsiteY119" fmla="*/ 1649734 h 4983777"/>
                          <a:gd name="connsiteX120" fmla="*/ 2009975 w 3501151"/>
                          <a:gd name="connsiteY120" fmla="*/ 1607531 h 4983777"/>
                          <a:gd name="connsiteX121" fmla="*/ 2038111 w 3501151"/>
                          <a:gd name="connsiteY121" fmla="*/ 1565328 h 4983777"/>
                          <a:gd name="connsiteX122" fmla="*/ 2094382 w 3501151"/>
                          <a:gd name="connsiteY122" fmla="*/ 1438718 h 4983777"/>
                          <a:gd name="connsiteX123" fmla="*/ 2122517 w 3501151"/>
                          <a:gd name="connsiteY123" fmla="*/ 1354312 h 4983777"/>
                          <a:gd name="connsiteX124" fmla="*/ 2108449 w 3501151"/>
                          <a:gd name="connsiteY124" fmla="*/ 1269906 h 4983777"/>
                          <a:gd name="connsiteX125" fmla="*/ 2052178 w 3501151"/>
                          <a:gd name="connsiteY125" fmla="*/ 1185500 h 4983777"/>
                          <a:gd name="connsiteX126" fmla="*/ 2024043 w 3501151"/>
                          <a:gd name="connsiteY126" fmla="*/ 1143297 h 4983777"/>
                          <a:gd name="connsiteX127" fmla="*/ 1995908 w 3501151"/>
                          <a:gd name="connsiteY127" fmla="*/ 1101094 h 4983777"/>
                          <a:gd name="connsiteX128" fmla="*/ 1953705 w 3501151"/>
                          <a:gd name="connsiteY128" fmla="*/ 1016688 h 4983777"/>
                          <a:gd name="connsiteX129" fmla="*/ 1925569 w 3501151"/>
                          <a:gd name="connsiteY129" fmla="*/ 918214 h 4983777"/>
                          <a:gd name="connsiteX130" fmla="*/ 1939637 w 3501151"/>
                          <a:gd name="connsiteY130" fmla="*/ 664995 h 4983777"/>
                          <a:gd name="connsiteX131" fmla="*/ 1953705 w 3501151"/>
                          <a:gd name="connsiteY131" fmla="*/ 594657 h 4983777"/>
                          <a:gd name="connsiteX132" fmla="*/ 1967772 w 3501151"/>
                          <a:gd name="connsiteY132" fmla="*/ 510251 h 4983777"/>
                          <a:gd name="connsiteX133" fmla="*/ 1995908 w 3501151"/>
                          <a:gd name="connsiteY133" fmla="*/ 425845 h 4983777"/>
                          <a:gd name="connsiteX134" fmla="*/ 2009975 w 3501151"/>
                          <a:gd name="connsiteY134" fmla="*/ 383642 h 4983777"/>
                          <a:gd name="connsiteX135" fmla="*/ 2052178 w 3501151"/>
                          <a:gd name="connsiteY135" fmla="*/ 271100 h 4983777"/>
                          <a:gd name="connsiteX136" fmla="*/ 2066246 w 3501151"/>
                          <a:gd name="connsiteY136" fmla="*/ 228897 h 4983777"/>
                          <a:gd name="connsiteX137" fmla="*/ 2094382 w 3501151"/>
                          <a:gd name="connsiteY137" fmla="*/ 186694 h 4983777"/>
                          <a:gd name="connsiteX138" fmla="*/ 2136585 w 3501151"/>
                          <a:gd name="connsiteY138" fmla="*/ 102288 h 4983777"/>
                          <a:gd name="connsiteX139" fmla="*/ 2150652 w 3501151"/>
                          <a:gd name="connsiteY139" fmla="*/ 60085 h 4983777"/>
                          <a:gd name="connsiteX140" fmla="*/ 2178788 w 3501151"/>
                          <a:gd name="connsiteY140" fmla="*/ 17882 h 4983777"/>
                          <a:gd name="connsiteX141" fmla="*/ 2136585 w 3501151"/>
                          <a:gd name="connsiteY141" fmla="*/ 60085 h 4983777"/>
                          <a:gd name="connsiteX142" fmla="*/ 2108449 w 3501151"/>
                          <a:gd name="connsiteY142" fmla="*/ 510251 h 4983777"/>
                          <a:gd name="connsiteX143" fmla="*/ 2052178 w 3501151"/>
                          <a:gd name="connsiteY143" fmla="*/ 636860 h 4983777"/>
                          <a:gd name="connsiteX144" fmla="*/ 2024043 w 3501151"/>
                          <a:gd name="connsiteY144" fmla="*/ 721266 h 4983777"/>
                          <a:gd name="connsiteX145" fmla="*/ 2009975 w 3501151"/>
                          <a:gd name="connsiteY145" fmla="*/ 763469 h 4983777"/>
                          <a:gd name="connsiteX146" fmla="*/ 2052178 w 3501151"/>
                          <a:gd name="connsiteY146" fmla="*/ 974485 h 4983777"/>
                          <a:gd name="connsiteX147" fmla="*/ 2122517 w 3501151"/>
                          <a:gd name="connsiteY147" fmla="*/ 1044823 h 4983777"/>
                          <a:gd name="connsiteX148" fmla="*/ 2178788 w 3501151"/>
                          <a:gd name="connsiteY148" fmla="*/ 1129229 h 4983777"/>
                          <a:gd name="connsiteX149" fmla="*/ 2235058 w 3501151"/>
                          <a:gd name="connsiteY149" fmla="*/ 1227703 h 4983777"/>
                          <a:gd name="connsiteX150" fmla="*/ 2277262 w 3501151"/>
                          <a:gd name="connsiteY150" fmla="*/ 1213635 h 4983777"/>
                          <a:gd name="connsiteX151" fmla="*/ 2305397 w 3501151"/>
                          <a:gd name="connsiteY151" fmla="*/ 1171432 h 4983777"/>
                          <a:gd name="connsiteX152" fmla="*/ 2347600 w 3501151"/>
                          <a:gd name="connsiteY152" fmla="*/ 1087026 h 4983777"/>
                          <a:gd name="connsiteX153" fmla="*/ 2432006 w 3501151"/>
                          <a:gd name="connsiteY153" fmla="*/ 1002620 h 4983777"/>
                          <a:gd name="connsiteX154" fmla="*/ 2460142 w 3501151"/>
                          <a:gd name="connsiteY154" fmla="*/ 974485 h 4983777"/>
                          <a:gd name="connsiteX155" fmla="*/ 2516412 w 3501151"/>
                          <a:gd name="connsiteY155" fmla="*/ 890078 h 4983777"/>
                          <a:gd name="connsiteX156" fmla="*/ 2628954 w 3501151"/>
                          <a:gd name="connsiteY156" fmla="*/ 791605 h 4983777"/>
                          <a:gd name="connsiteX157" fmla="*/ 2685225 w 3501151"/>
                          <a:gd name="connsiteY157" fmla="*/ 735334 h 4983777"/>
                          <a:gd name="connsiteX158" fmla="*/ 2797766 w 3501151"/>
                          <a:gd name="connsiteY158" fmla="*/ 650928 h 4983777"/>
                          <a:gd name="connsiteX159" fmla="*/ 2896240 w 3501151"/>
                          <a:gd name="connsiteY159" fmla="*/ 608725 h 4983777"/>
                          <a:gd name="connsiteX160" fmla="*/ 3022849 w 3501151"/>
                          <a:gd name="connsiteY160" fmla="*/ 566522 h 4983777"/>
                          <a:gd name="connsiteX161" fmla="*/ 3065052 w 3501151"/>
                          <a:gd name="connsiteY161" fmla="*/ 552454 h 4983777"/>
                          <a:gd name="connsiteX162" fmla="*/ 3501151 w 3501151"/>
                          <a:gd name="connsiteY162" fmla="*/ 580589 h 4983777"/>
                          <a:gd name="connsiteX163" fmla="*/ 3473015 w 3501151"/>
                          <a:gd name="connsiteY163" fmla="*/ 608725 h 4983777"/>
                          <a:gd name="connsiteX164" fmla="*/ 3360474 w 3501151"/>
                          <a:gd name="connsiteY164" fmla="*/ 594657 h 4983777"/>
                          <a:gd name="connsiteX165" fmla="*/ 3191662 w 3501151"/>
                          <a:gd name="connsiteY165" fmla="*/ 608725 h 4983777"/>
                          <a:gd name="connsiteX166" fmla="*/ 3065052 w 3501151"/>
                          <a:gd name="connsiteY166" fmla="*/ 650928 h 4983777"/>
                          <a:gd name="connsiteX167" fmla="*/ 3022849 w 3501151"/>
                          <a:gd name="connsiteY167" fmla="*/ 664995 h 4983777"/>
                          <a:gd name="connsiteX168" fmla="*/ 2994714 w 3501151"/>
                          <a:gd name="connsiteY168" fmla="*/ 693131 h 4983777"/>
                          <a:gd name="connsiteX169" fmla="*/ 2882172 w 3501151"/>
                          <a:gd name="connsiteY169" fmla="*/ 721266 h 4983777"/>
                          <a:gd name="connsiteX170" fmla="*/ 2797766 w 3501151"/>
                          <a:gd name="connsiteY170" fmla="*/ 749402 h 4983777"/>
                          <a:gd name="connsiteX171" fmla="*/ 2755563 w 3501151"/>
                          <a:gd name="connsiteY171" fmla="*/ 763469 h 4983777"/>
                          <a:gd name="connsiteX172" fmla="*/ 2628954 w 3501151"/>
                          <a:gd name="connsiteY172" fmla="*/ 833808 h 4983777"/>
                          <a:gd name="connsiteX173" fmla="*/ 2600818 w 3501151"/>
                          <a:gd name="connsiteY173" fmla="*/ 876011 h 4983777"/>
                          <a:gd name="connsiteX174" fmla="*/ 2530480 w 3501151"/>
                          <a:gd name="connsiteY174" fmla="*/ 932282 h 4983777"/>
                          <a:gd name="connsiteX175" fmla="*/ 2502345 w 3501151"/>
                          <a:gd name="connsiteY175" fmla="*/ 974485 h 4983777"/>
                          <a:gd name="connsiteX176" fmla="*/ 2474209 w 3501151"/>
                          <a:gd name="connsiteY176" fmla="*/ 1002620 h 4983777"/>
                          <a:gd name="connsiteX177" fmla="*/ 2446074 w 3501151"/>
                          <a:gd name="connsiteY177" fmla="*/ 1044823 h 4983777"/>
                          <a:gd name="connsiteX178" fmla="*/ 2389803 w 3501151"/>
                          <a:gd name="connsiteY178" fmla="*/ 1101094 h 4983777"/>
                          <a:gd name="connsiteX179" fmla="*/ 2361668 w 3501151"/>
                          <a:gd name="connsiteY179" fmla="*/ 1143297 h 4983777"/>
                          <a:gd name="connsiteX180" fmla="*/ 2347600 w 3501151"/>
                          <a:gd name="connsiteY180" fmla="*/ 1185500 h 4983777"/>
                          <a:gd name="connsiteX181" fmla="*/ 2305397 w 3501151"/>
                          <a:gd name="connsiteY181" fmla="*/ 1227703 h 4983777"/>
                          <a:gd name="connsiteX182" fmla="*/ 2263194 w 3501151"/>
                          <a:gd name="connsiteY182" fmla="*/ 1368380 h 4983777"/>
                          <a:gd name="connsiteX183" fmla="*/ 2206923 w 3501151"/>
                          <a:gd name="connsiteY183" fmla="*/ 1438718 h 4983777"/>
                          <a:gd name="connsiteX184" fmla="*/ 2178788 w 3501151"/>
                          <a:gd name="connsiteY184" fmla="*/ 1523125 h 4983777"/>
                          <a:gd name="connsiteX185" fmla="*/ 2122517 w 3501151"/>
                          <a:gd name="connsiteY185" fmla="*/ 1593463 h 4983777"/>
                          <a:gd name="connsiteX186" fmla="*/ 2094382 w 3501151"/>
                          <a:gd name="connsiteY186" fmla="*/ 1677869 h 4983777"/>
                          <a:gd name="connsiteX187" fmla="*/ 2220991 w 3501151"/>
                          <a:gd name="connsiteY187" fmla="*/ 1663802 h 4983777"/>
                          <a:gd name="connsiteX188" fmla="*/ 2333532 w 3501151"/>
                          <a:gd name="connsiteY188" fmla="*/ 1635666 h 4983777"/>
                          <a:gd name="connsiteX189" fmla="*/ 2417938 w 3501151"/>
                          <a:gd name="connsiteY189" fmla="*/ 1607531 h 4983777"/>
                          <a:gd name="connsiteX190" fmla="*/ 2488277 w 3501151"/>
                          <a:gd name="connsiteY190" fmla="*/ 1537192 h 4983777"/>
                          <a:gd name="connsiteX191" fmla="*/ 2614886 w 3501151"/>
                          <a:gd name="connsiteY191" fmla="*/ 1438718 h 4983777"/>
                          <a:gd name="connsiteX192" fmla="*/ 2657089 w 3501151"/>
                          <a:gd name="connsiteY192" fmla="*/ 1424651 h 4983777"/>
                          <a:gd name="connsiteX193" fmla="*/ 2685225 w 3501151"/>
                          <a:gd name="connsiteY193" fmla="*/ 1396515 h 4983777"/>
                          <a:gd name="connsiteX194" fmla="*/ 2741495 w 3501151"/>
                          <a:gd name="connsiteY194" fmla="*/ 1382448 h 4983777"/>
                          <a:gd name="connsiteX195" fmla="*/ 2839969 w 3501151"/>
                          <a:gd name="connsiteY195" fmla="*/ 1340245 h 4983777"/>
                          <a:gd name="connsiteX196" fmla="*/ 2868105 w 3501151"/>
                          <a:gd name="connsiteY196" fmla="*/ 1312109 h 4983777"/>
                          <a:gd name="connsiteX197" fmla="*/ 2952511 w 3501151"/>
                          <a:gd name="connsiteY197" fmla="*/ 1283974 h 4983777"/>
                          <a:gd name="connsiteX198" fmla="*/ 2994714 w 3501151"/>
                          <a:gd name="connsiteY198" fmla="*/ 1269906 h 4983777"/>
                          <a:gd name="connsiteX199" fmla="*/ 3036917 w 3501151"/>
                          <a:gd name="connsiteY199" fmla="*/ 1255838 h 4983777"/>
                          <a:gd name="connsiteX200" fmla="*/ 2994714 w 3501151"/>
                          <a:gd name="connsiteY200" fmla="*/ 1283974 h 4983777"/>
                          <a:gd name="connsiteX201" fmla="*/ 2924375 w 3501151"/>
                          <a:gd name="connsiteY201" fmla="*/ 1354312 h 4983777"/>
                          <a:gd name="connsiteX202" fmla="*/ 2896240 w 3501151"/>
                          <a:gd name="connsiteY202" fmla="*/ 1382448 h 4983777"/>
                          <a:gd name="connsiteX203" fmla="*/ 2769631 w 3501151"/>
                          <a:gd name="connsiteY203" fmla="*/ 1452786 h 4983777"/>
                          <a:gd name="connsiteX204" fmla="*/ 2699292 w 3501151"/>
                          <a:gd name="connsiteY204" fmla="*/ 1509057 h 4983777"/>
                          <a:gd name="connsiteX205" fmla="*/ 2657089 w 3501151"/>
                          <a:gd name="connsiteY205" fmla="*/ 1523125 h 4983777"/>
                          <a:gd name="connsiteX206" fmla="*/ 2572683 w 3501151"/>
                          <a:gd name="connsiteY206" fmla="*/ 1579395 h 4983777"/>
                          <a:gd name="connsiteX207" fmla="*/ 2530480 w 3501151"/>
                          <a:gd name="connsiteY207" fmla="*/ 1593463 h 4983777"/>
                          <a:gd name="connsiteX208" fmla="*/ 2432006 w 3501151"/>
                          <a:gd name="connsiteY208" fmla="*/ 1649734 h 4983777"/>
                          <a:gd name="connsiteX209" fmla="*/ 2375735 w 3501151"/>
                          <a:gd name="connsiteY209" fmla="*/ 1677869 h 4983777"/>
                          <a:gd name="connsiteX210" fmla="*/ 2347600 w 3501151"/>
                          <a:gd name="connsiteY210" fmla="*/ 1706005 h 4983777"/>
                          <a:gd name="connsiteX211" fmla="*/ 2220991 w 3501151"/>
                          <a:gd name="connsiteY211" fmla="*/ 1734140 h 4983777"/>
                          <a:gd name="connsiteX212" fmla="*/ 2136585 w 3501151"/>
                          <a:gd name="connsiteY212" fmla="*/ 1762275 h 4983777"/>
                          <a:gd name="connsiteX213" fmla="*/ 2094382 w 3501151"/>
                          <a:gd name="connsiteY213" fmla="*/ 1776343 h 4983777"/>
                          <a:gd name="connsiteX214" fmla="*/ 2052178 w 3501151"/>
                          <a:gd name="connsiteY214" fmla="*/ 1790411 h 4983777"/>
                          <a:gd name="connsiteX215" fmla="*/ 2024043 w 3501151"/>
                          <a:gd name="connsiteY215" fmla="*/ 1846682 h 4983777"/>
                          <a:gd name="connsiteX216" fmla="*/ 1981840 w 3501151"/>
                          <a:gd name="connsiteY216" fmla="*/ 1888885 h 4983777"/>
                          <a:gd name="connsiteX217" fmla="*/ 1869298 w 3501151"/>
                          <a:gd name="connsiteY217" fmla="*/ 1959223 h 4983777"/>
                          <a:gd name="connsiteX218" fmla="*/ 1813028 w 3501151"/>
                          <a:gd name="connsiteY218" fmla="*/ 2057697 h 4983777"/>
                          <a:gd name="connsiteX219" fmla="*/ 1798960 w 3501151"/>
                          <a:gd name="connsiteY219" fmla="*/ 2099900 h 4983777"/>
                          <a:gd name="connsiteX220" fmla="*/ 1883366 w 3501151"/>
                          <a:gd name="connsiteY220" fmla="*/ 2057697 h 4983777"/>
                          <a:gd name="connsiteX221" fmla="*/ 1911502 w 3501151"/>
                          <a:gd name="connsiteY221" fmla="*/ 2015494 h 4983777"/>
                          <a:gd name="connsiteX222" fmla="*/ 1925569 w 3501151"/>
                          <a:gd name="connsiteY222" fmla="*/ 1973291 h 4983777"/>
                          <a:gd name="connsiteX223" fmla="*/ 1995908 w 3501151"/>
                          <a:gd name="connsiteY223" fmla="*/ 1902952 h 4983777"/>
                          <a:gd name="connsiteX224" fmla="*/ 2066246 w 3501151"/>
                          <a:gd name="connsiteY224" fmla="*/ 1804478 h 4983777"/>
                          <a:gd name="connsiteX225" fmla="*/ 2052178 w 3501151"/>
                          <a:gd name="connsiteY225" fmla="*/ 1860749 h 4983777"/>
                          <a:gd name="connsiteX226" fmla="*/ 1953705 w 3501151"/>
                          <a:gd name="connsiteY226" fmla="*/ 1973291 h 4983777"/>
                          <a:gd name="connsiteX227" fmla="*/ 1897434 w 3501151"/>
                          <a:gd name="connsiteY227" fmla="*/ 2057697 h 4983777"/>
                          <a:gd name="connsiteX228" fmla="*/ 1883366 w 3501151"/>
                          <a:gd name="connsiteY228" fmla="*/ 2099900 h 4983777"/>
                          <a:gd name="connsiteX229" fmla="*/ 1841163 w 3501151"/>
                          <a:gd name="connsiteY229" fmla="*/ 2142103 h 4983777"/>
                          <a:gd name="connsiteX230" fmla="*/ 1784892 w 3501151"/>
                          <a:gd name="connsiteY230" fmla="*/ 2212442 h 4983777"/>
                          <a:gd name="connsiteX231" fmla="*/ 1742689 w 3501151"/>
                          <a:gd name="connsiteY231" fmla="*/ 2310915 h 4983777"/>
                          <a:gd name="connsiteX232" fmla="*/ 1714554 w 3501151"/>
                          <a:gd name="connsiteY232" fmla="*/ 2395322 h 4983777"/>
                          <a:gd name="connsiteX233" fmla="*/ 1658283 w 3501151"/>
                          <a:gd name="connsiteY233" fmla="*/ 2479728 h 4983777"/>
                          <a:gd name="connsiteX234" fmla="*/ 1630148 w 3501151"/>
                          <a:gd name="connsiteY234" fmla="*/ 2521931 h 4983777"/>
                          <a:gd name="connsiteX235" fmla="*/ 1573877 w 3501151"/>
                          <a:gd name="connsiteY235" fmla="*/ 2578202 h 4983777"/>
                          <a:gd name="connsiteX236" fmla="*/ 1616080 w 3501151"/>
                          <a:gd name="connsiteY236" fmla="*/ 2592269 h 4983777"/>
                          <a:gd name="connsiteX237" fmla="*/ 1728622 w 3501151"/>
                          <a:gd name="connsiteY237" fmla="*/ 2564134 h 4983777"/>
                          <a:gd name="connsiteX238" fmla="*/ 1784892 w 3501151"/>
                          <a:gd name="connsiteY238" fmla="*/ 2550066 h 4983777"/>
                          <a:gd name="connsiteX239" fmla="*/ 1827095 w 3501151"/>
                          <a:gd name="connsiteY239" fmla="*/ 2535998 h 4983777"/>
                          <a:gd name="connsiteX240" fmla="*/ 1939637 w 3501151"/>
                          <a:gd name="connsiteY240" fmla="*/ 2507863 h 4983777"/>
                          <a:gd name="connsiteX241" fmla="*/ 1981840 w 3501151"/>
                          <a:gd name="connsiteY241" fmla="*/ 2493795 h 4983777"/>
                          <a:gd name="connsiteX242" fmla="*/ 2108449 w 3501151"/>
                          <a:gd name="connsiteY242" fmla="*/ 2479728 h 4983777"/>
                          <a:gd name="connsiteX243" fmla="*/ 2685225 w 3501151"/>
                          <a:gd name="connsiteY243" fmla="*/ 2493795 h 4983777"/>
                          <a:gd name="connsiteX244" fmla="*/ 2727428 w 3501151"/>
                          <a:gd name="connsiteY244" fmla="*/ 2507863 h 4983777"/>
                          <a:gd name="connsiteX245" fmla="*/ 2685225 w 3501151"/>
                          <a:gd name="connsiteY245" fmla="*/ 2521931 h 4983777"/>
                          <a:gd name="connsiteX246" fmla="*/ 2544548 w 3501151"/>
                          <a:gd name="connsiteY246" fmla="*/ 2535998 h 4983777"/>
                          <a:gd name="connsiteX247" fmla="*/ 2206923 w 3501151"/>
                          <a:gd name="connsiteY247" fmla="*/ 2564134 h 4983777"/>
                          <a:gd name="connsiteX248" fmla="*/ 2038111 w 3501151"/>
                          <a:gd name="connsiteY248" fmla="*/ 2620405 h 4983777"/>
                          <a:gd name="connsiteX249" fmla="*/ 1995908 w 3501151"/>
                          <a:gd name="connsiteY249" fmla="*/ 2634472 h 4983777"/>
                          <a:gd name="connsiteX250" fmla="*/ 1953705 w 3501151"/>
                          <a:gd name="connsiteY250" fmla="*/ 2648540 h 4983777"/>
                          <a:gd name="connsiteX251" fmla="*/ 1658283 w 3501151"/>
                          <a:gd name="connsiteY251" fmla="*/ 2662608 h 4983777"/>
                          <a:gd name="connsiteX252" fmla="*/ 1616080 w 3501151"/>
                          <a:gd name="connsiteY252" fmla="*/ 2676675 h 4983777"/>
                          <a:gd name="connsiteX253" fmla="*/ 1587945 w 3501151"/>
                          <a:gd name="connsiteY253" fmla="*/ 2704811 h 4983777"/>
                          <a:gd name="connsiteX254" fmla="*/ 1545742 w 3501151"/>
                          <a:gd name="connsiteY254" fmla="*/ 2732946 h 4983777"/>
                          <a:gd name="connsiteX255" fmla="*/ 1489471 w 3501151"/>
                          <a:gd name="connsiteY255" fmla="*/ 2817352 h 4983777"/>
                          <a:gd name="connsiteX256" fmla="*/ 1461335 w 3501151"/>
                          <a:gd name="connsiteY256" fmla="*/ 2859555 h 4983777"/>
                          <a:gd name="connsiteX257" fmla="*/ 1447268 w 3501151"/>
                          <a:gd name="connsiteY257" fmla="*/ 2901758 h 4983777"/>
                          <a:gd name="connsiteX258" fmla="*/ 1362862 w 3501151"/>
                          <a:gd name="connsiteY258" fmla="*/ 3014300 h 4983777"/>
                          <a:gd name="connsiteX259" fmla="*/ 1320658 w 3501151"/>
                          <a:gd name="connsiteY259" fmla="*/ 3084638 h 4983777"/>
                          <a:gd name="connsiteX260" fmla="*/ 1278455 w 3501151"/>
                          <a:gd name="connsiteY260" fmla="*/ 3169045 h 4983777"/>
                          <a:gd name="connsiteX261" fmla="*/ 1222185 w 3501151"/>
                          <a:gd name="connsiteY261" fmla="*/ 3281586 h 4983777"/>
                          <a:gd name="connsiteX262" fmla="*/ 1208117 w 3501151"/>
                          <a:gd name="connsiteY262" fmla="*/ 3323789 h 4983777"/>
                          <a:gd name="connsiteX263" fmla="*/ 1179982 w 3501151"/>
                          <a:gd name="connsiteY263" fmla="*/ 3365992 h 4983777"/>
                          <a:gd name="connsiteX264" fmla="*/ 1151846 w 3501151"/>
                          <a:gd name="connsiteY264" fmla="*/ 3450398 h 4983777"/>
                          <a:gd name="connsiteX265" fmla="*/ 1137778 w 3501151"/>
                          <a:gd name="connsiteY265" fmla="*/ 3492602 h 4983777"/>
                          <a:gd name="connsiteX266" fmla="*/ 1123711 w 3501151"/>
                          <a:gd name="connsiteY266" fmla="*/ 3534805 h 4983777"/>
                          <a:gd name="connsiteX267" fmla="*/ 1095575 w 3501151"/>
                          <a:gd name="connsiteY267" fmla="*/ 3562940 h 4983777"/>
                          <a:gd name="connsiteX268" fmla="*/ 1179982 w 3501151"/>
                          <a:gd name="connsiteY268" fmla="*/ 3534805 h 4983777"/>
                          <a:gd name="connsiteX269" fmla="*/ 1264388 w 3501151"/>
                          <a:gd name="connsiteY269" fmla="*/ 3492602 h 4983777"/>
                          <a:gd name="connsiteX270" fmla="*/ 1306591 w 3501151"/>
                          <a:gd name="connsiteY270" fmla="*/ 3478534 h 4983777"/>
                          <a:gd name="connsiteX271" fmla="*/ 1334726 w 3501151"/>
                          <a:gd name="connsiteY271" fmla="*/ 3450398 h 4983777"/>
                          <a:gd name="connsiteX272" fmla="*/ 1419132 w 3501151"/>
                          <a:gd name="connsiteY272" fmla="*/ 3436331 h 4983777"/>
                          <a:gd name="connsiteX273" fmla="*/ 1461335 w 3501151"/>
                          <a:gd name="connsiteY273" fmla="*/ 3422263 h 4983777"/>
                          <a:gd name="connsiteX274" fmla="*/ 1517606 w 3501151"/>
                          <a:gd name="connsiteY274" fmla="*/ 3394128 h 4983777"/>
                          <a:gd name="connsiteX275" fmla="*/ 1602012 w 3501151"/>
                          <a:gd name="connsiteY275" fmla="*/ 3365992 h 4983777"/>
                          <a:gd name="connsiteX276" fmla="*/ 1644215 w 3501151"/>
                          <a:gd name="connsiteY276" fmla="*/ 3351925 h 4983777"/>
                          <a:gd name="connsiteX277" fmla="*/ 1756757 w 3501151"/>
                          <a:gd name="connsiteY277" fmla="*/ 3323789 h 4983777"/>
                          <a:gd name="connsiteX278" fmla="*/ 1798960 w 3501151"/>
                          <a:gd name="connsiteY278" fmla="*/ 3309722 h 4983777"/>
                          <a:gd name="connsiteX279" fmla="*/ 1869298 w 3501151"/>
                          <a:gd name="connsiteY279" fmla="*/ 3295654 h 4983777"/>
                          <a:gd name="connsiteX280" fmla="*/ 2024043 w 3501151"/>
                          <a:gd name="connsiteY280" fmla="*/ 3253451 h 4983777"/>
                          <a:gd name="connsiteX281" fmla="*/ 2136585 w 3501151"/>
                          <a:gd name="connsiteY281" fmla="*/ 3211248 h 4983777"/>
                          <a:gd name="connsiteX282" fmla="*/ 2220991 w 3501151"/>
                          <a:gd name="connsiteY282" fmla="*/ 3183112 h 4983777"/>
                          <a:gd name="connsiteX283" fmla="*/ 2206923 w 3501151"/>
                          <a:gd name="connsiteY283" fmla="*/ 3239383 h 4983777"/>
                          <a:gd name="connsiteX284" fmla="*/ 2164720 w 3501151"/>
                          <a:gd name="connsiteY284" fmla="*/ 3267518 h 4983777"/>
                          <a:gd name="connsiteX285" fmla="*/ 2094382 w 3501151"/>
                          <a:gd name="connsiteY285" fmla="*/ 3309722 h 4983777"/>
                          <a:gd name="connsiteX286" fmla="*/ 2066246 w 3501151"/>
                          <a:gd name="connsiteY286" fmla="*/ 3337857 h 4983777"/>
                          <a:gd name="connsiteX287" fmla="*/ 1981840 w 3501151"/>
                          <a:gd name="connsiteY287" fmla="*/ 3365992 h 4983777"/>
                          <a:gd name="connsiteX288" fmla="*/ 1939637 w 3501151"/>
                          <a:gd name="connsiteY288" fmla="*/ 3380060 h 4983777"/>
                          <a:gd name="connsiteX289" fmla="*/ 1897434 w 3501151"/>
                          <a:gd name="connsiteY289" fmla="*/ 3408195 h 4983777"/>
                          <a:gd name="connsiteX290" fmla="*/ 1798960 w 3501151"/>
                          <a:gd name="connsiteY290" fmla="*/ 3436331 h 4983777"/>
                          <a:gd name="connsiteX291" fmla="*/ 1756757 w 3501151"/>
                          <a:gd name="connsiteY291" fmla="*/ 3450398 h 4983777"/>
                          <a:gd name="connsiteX292" fmla="*/ 1587945 w 3501151"/>
                          <a:gd name="connsiteY292" fmla="*/ 3478534 h 4983777"/>
                          <a:gd name="connsiteX293" fmla="*/ 1503538 w 3501151"/>
                          <a:gd name="connsiteY293" fmla="*/ 3506669 h 4983777"/>
                          <a:gd name="connsiteX294" fmla="*/ 1433200 w 3501151"/>
                          <a:gd name="connsiteY294" fmla="*/ 3520737 h 4983777"/>
                          <a:gd name="connsiteX295" fmla="*/ 1348794 w 3501151"/>
                          <a:gd name="connsiteY295" fmla="*/ 3548872 h 4983777"/>
                          <a:gd name="connsiteX296" fmla="*/ 1208117 w 3501151"/>
                          <a:gd name="connsiteY296" fmla="*/ 3591075 h 4983777"/>
                          <a:gd name="connsiteX297" fmla="*/ 1165914 w 3501151"/>
                          <a:gd name="connsiteY297" fmla="*/ 3605143 h 4983777"/>
                          <a:gd name="connsiteX298" fmla="*/ 1123711 w 3501151"/>
                          <a:gd name="connsiteY298" fmla="*/ 3633278 h 4983777"/>
                          <a:gd name="connsiteX299" fmla="*/ 1053372 w 3501151"/>
                          <a:gd name="connsiteY299" fmla="*/ 3689549 h 4983777"/>
                          <a:gd name="connsiteX300" fmla="*/ 1025237 w 3501151"/>
                          <a:gd name="connsiteY300" fmla="*/ 3731752 h 4983777"/>
                          <a:gd name="connsiteX301" fmla="*/ 968966 w 3501151"/>
                          <a:gd name="connsiteY301" fmla="*/ 3788023 h 4983777"/>
                          <a:gd name="connsiteX302" fmla="*/ 912695 w 3501151"/>
                          <a:gd name="connsiteY302" fmla="*/ 3858362 h 4983777"/>
                          <a:gd name="connsiteX303" fmla="*/ 884560 w 3501151"/>
                          <a:gd name="connsiteY303" fmla="*/ 3942768 h 4983777"/>
                          <a:gd name="connsiteX304" fmla="*/ 856425 w 3501151"/>
                          <a:gd name="connsiteY304" fmla="*/ 3984971 h 4983777"/>
                          <a:gd name="connsiteX305" fmla="*/ 842357 w 3501151"/>
                          <a:gd name="connsiteY305" fmla="*/ 4027174 h 4983777"/>
                          <a:gd name="connsiteX306" fmla="*/ 786086 w 3501151"/>
                          <a:gd name="connsiteY306" fmla="*/ 4111580 h 4983777"/>
                          <a:gd name="connsiteX307" fmla="*/ 757951 w 3501151"/>
                          <a:gd name="connsiteY307" fmla="*/ 4153783 h 4983777"/>
                          <a:gd name="connsiteX308" fmla="*/ 715748 w 3501151"/>
                          <a:gd name="connsiteY308" fmla="*/ 4224122 h 4983777"/>
                          <a:gd name="connsiteX309" fmla="*/ 701680 w 3501151"/>
                          <a:gd name="connsiteY309" fmla="*/ 4280392 h 4983777"/>
                          <a:gd name="connsiteX310" fmla="*/ 659477 w 3501151"/>
                          <a:gd name="connsiteY310" fmla="*/ 4308528 h 4983777"/>
                          <a:gd name="connsiteX311" fmla="*/ 603206 w 3501151"/>
                          <a:gd name="connsiteY311" fmla="*/ 4392934 h 4983777"/>
                          <a:gd name="connsiteX312" fmla="*/ 603206 w 3501151"/>
                          <a:gd name="connsiteY312" fmla="*/ 4392934 h 4983777"/>
                          <a:gd name="connsiteX313" fmla="*/ 546935 w 3501151"/>
                          <a:gd name="connsiteY313" fmla="*/ 4505475 h 4983777"/>
                          <a:gd name="connsiteX314" fmla="*/ 504732 w 3501151"/>
                          <a:gd name="connsiteY314" fmla="*/ 4575814 h 4983777"/>
                          <a:gd name="connsiteX315" fmla="*/ 448462 w 3501151"/>
                          <a:gd name="connsiteY315" fmla="*/ 4688355 h 4983777"/>
                          <a:gd name="connsiteX316" fmla="*/ 406258 w 3501151"/>
                          <a:gd name="connsiteY316" fmla="*/ 4702423 h 4983777"/>
                          <a:gd name="connsiteX317" fmla="*/ 335920 w 3501151"/>
                          <a:gd name="connsiteY317" fmla="*/ 4772762 h 4983777"/>
                          <a:gd name="connsiteX318" fmla="*/ 265582 w 3501151"/>
                          <a:gd name="connsiteY318" fmla="*/ 4829032 h 4983777"/>
                          <a:gd name="connsiteX319" fmla="*/ 195243 w 3501151"/>
                          <a:gd name="connsiteY319" fmla="*/ 4899371 h 4983777"/>
                          <a:gd name="connsiteX320" fmla="*/ 153040 w 3501151"/>
                          <a:gd name="connsiteY320" fmla="*/ 4927506 h 4983777"/>
                          <a:gd name="connsiteX321" fmla="*/ 110837 w 3501151"/>
                          <a:gd name="connsiteY321" fmla="*/ 4969709 h 4983777"/>
                          <a:gd name="connsiteX322" fmla="*/ 68634 w 3501151"/>
                          <a:gd name="connsiteY322" fmla="*/ 4983777 h 49837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  <a:cxn ang="0">
                            <a:pos x="connsiteX247" y="connsiteY247"/>
                          </a:cxn>
                          <a:cxn ang="0">
                            <a:pos x="connsiteX248" y="connsiteY248"/>
                          </a:cxn>
                          <a:cxn ang="0">
                            <a:pos x="connsiteX249" y="connsiteY249"/>
                          </a:cxn>
                          <a:cxn ang="0">
                            <a:pos x="connsiteX250" y="connsiteY250"/>
                          </a:cxn>
                          <a:cxn ang="0">
                            <a:pos x="connsiteX251" y="connsiteY251"/>
                          </a:cxn>
                          <a:cxn ang="0">
                            <a:pos x="connsiteX252" y="connsiteY252"/>
                          </a:cxn>
                          <a:cxn ang="0">
                            <a:pos x="connsiteX253" y="connsiteY253"/>
                          </a:cxn>
                          <a:cxn ang="0">
                            <a:pos x="connsiteX254" y="connsiteY254"/>
                          </a:cxn>
                          <a:cxn ang="0">
                            <a:pos x="connsiteX255" y="connsiteY255"/>
                          </a:cxn>
                          <a:cxn ang="0">
                            <a:pos x="connsiteX256" y="connsiteY256"/>
                          </a:cxn>
                          <a:cxn ang="0">
                            <a:pos x="connsiteX257" y="connsiteY257"/>
                          </a:cxn>
                          <a:cxn ang="0">
                            <a:pos x="connsiteX258" y="connsiteY258"/>
                          </a:cxn>
                          <a:cxn ang="0">
                            <a:pos x="connsiteX259" y="connsiteY259"/>
                          </a:cxn>
                          <a:cxn ang="0">
                            <a:pos x="connsiteX260" y="connsiteY260"/>
                          </a:cxn>
                          <a:cxn ang="0">
                            <a:pos x="connsiteX261" y="connsiteY261"/>
                          </a:cxn>
                          <a:cxn ang="0">
                            <a:pos x="connsiteX262" y="connsiteY262"/>
                          </a:cxn>
                          <a:cxn ang="0">
                            <a:pos x="connsiteX263" y="connsiteY263"/>
                          </a:cxn>
                          <a:cxn ang="0">
                            <a:pos x="connsiteX264" y="connsiteY264"/>
                          </a:cxn>
                          <a:cxn ang="0">
                            <a:pos x="connsiteX265" y="connsiteY265"/>
                          </a:cxn>
                          <a:cxn ang="0">
                            <a:pos x="connsiteX266" y="connsiteY266"/>
                          </a:cxn>
                          <a:cxn ang="0">
                            <a:pos x="connsiteX267" y="connsiteY267"/>
                          </a:cxn>
                          <a:cxn ang="0">
                            <a:pos x="connsiteX268" y="connsiteY268"/>
                          </a:cxn>
                          <a:cxn ang="0">
                            <a:pos x="connsiteX269" y="connsiteY269"/>
                          </a:cxn>
                          <a:cxn ang="0">
                            <a:pos x="connsiteX270" y="connsiteY270"/>
                          </a:cxn>
                          <a:cxn ang="0">
                            <a:pos x="connsiteX271" y="connsiteY271"/>
                          </a:cxn>
                          <a:cxn ang="0">
                            <a:pos x="connsiteX272" y="connsiteY272"/>
                          </a:cxn>
                          <a:cxn ang="0">
                            <a:pos x="connsiteX273" y="connsiteY273"/>
                          </a:cxn>
                          <a:cxn ang="0">
                            <a:pos x="connsiteX274" y="connsiteY274"/>
                          </a:cxn>
                          <a:cxn ang="0">
                            <a:pos x="connsiteX275" y="connsiteY275"/>
                          </a:cxn>
                          <a:cxn ang="0">
                            <a:pos x="connsiteX276" y="connsiteY276"/>
                          </a:cxn>
                          <a:cxn ang="0">
                            <a:pos x="connsiteX277" y="connsiteY277"/>
                          </a:cxn>
                          <a:cxn ang="0">
                            <a:pos x="connsiteX278" y="connsiteY278"/>
                          </a:cxn>
                          <a:cxn ang="0">
                            <a:pos x="connsiteX279" y="connsiteY279"/>
                          </a:cxn>
                          <a:cxn ang="0">
                            <a:pos x="connsiteX280" y="connsiteY280"/>
                          </a:cxn>
                          <a:cxn ang="0">
                            <a:pos x="connsiteX281" y="connsiteY281"/>
                          </a:cxn>
                          <a:cxn ang="0">
                            <a:pos x="connsiteX282" y="connsiteY282"/>
                          </a:cxn>
                          <a:cxn ang="0">
                            <a:pos x="connsiteX283" y="connsiteY283"/>
                          </a:cxn>
                          <a:cxn ang="0">
                            <a:pos x="connsiteX284" y="connsiteY284"/>
                          </a:cxn>
                          <a:cxn ang="0">
                            <a:pos x="connsiteX285" y="connsiteY285"/>
                          </a:cxn>
                          <a:cxn ang="0">
                            <a:pos x="connsiteX286" y="connsiteY286"/>
                          </a:cxn>
                          <a:cxn ang="0">
                            <a:pos x="connsiteX287" y="connsiteY287"/>
                          </a:cxn>
                          <a:cxn ang="0">
                            <a:pos x="connsiteX288" y="connsiteY288"/>
                          </a:cxn>
                          <a:cxn ang="0">
                            <a:pos x="connsiteX289" y="connsiteY289"/>
                          </a:cxn>
                          <a:cxn ang="0">
                            <a:pos x="connsiteX290" y="connsiteY290"/>
                          </a:cxn>
                          <a:cxn ang="0">
                            <a:pos x="connsiteX291" y="connsiteY291"/>
                          </a:cxn>
                          <a:cxn ang="0">
                            <a:pos x="connsiteX292" y="connsiteY292"/>
                          </a:cxn>
                          <a:cxn ang="0">
                            <a:pos x="connsiteX293" y="connsiteY293"/>
                          </a:cxn>
                          <a:cxn ang="0">
                            <a:pos x="connsiteX294" y="connsiteY294"/>
                          </a:cxn>
                          <a:cxn ang="0">
                            <a:pos x="connsiteX295" y="connsiteY295"/>
                          </a:cxn>
                          <a:cxn ang="0">
                            <a:pos x="connsiteX296" y="connsiteY296"/>
                          </a:cxn>
                          <a:cxn ang="0">
                            <a:pos x="connsiteX297" y="connsiteY297"/>
                          </a:cxn>
                          <a:cxn ang="0">
                            <a:pos x="connsiteX298" y="connsiteY298"/>
                          </a:cxn>
                          <a:cxn ang="0">
                            <a:pos x="connsiteX299" y="connsiteY299"/>
                          </a:cxn>
                          <a:cxn ang="0">
                            <a:pos x="connsiteX300" y="connsiteY300"/>
                          </a:cxn>
                          <a:cxn ang="0">
                            <a:pos x="connsiteX301" y="connsiteY301"/>
                          </a:cxn>
                          <a:cxn ang="0">
                            <a:pos x="connsiteX302" y="connsiteY302"/>
                          </a:cxn>
                          <a:cxn ang="0">
                            <a:pos x="connsiteX303" y="connsiteY303"/>
                          </a:cxn>
                          <a:cxn ang="0">
                            <a:pos x="connsiteX304" y="connsiteY304"/>
                          </a:cxn>
                          <a:cxn ang="0">
                            <a:pos x="connsiteX305" y="connsiteY305"/>
                          </a:cxn>
                          <a:cxn ang="0">
                            <a:pos x="connsiteX306" y="connsiteY306"/>
                          </a:cxn>
                          <a:cxn ang="0">
                            <a:pos x="connsiteX307" y="connsiteY307"/>
                          </a:cxn>
                          <a:cxn ang="0">
                            <a:pos x="connsiteX308" y="connsiteY308"/>
                          </a:cxn>
                          <a:cxn ang="0">
                            <a:pos x="connsiteX309" y="connsiteY309"/>
                          </a:cxn>
                          <a:cxn ang="0">
                            <a:pos x="connsiteX310" y="connsiteY310"/>
                          </a:cxn>
                          <a:cxn ang="0">
                            <a:pos x="connsiteX311" y="connsiteY311"/>
                          </a:cxn>
                          <a:cxn ang="0">
                            <a:pos x="connsiteX312" y="connsiteY312"/>
                          </a:cxn>
                          <a:cxn ang="0">
                            <a:pos x="connsiteX313" y="connsiteY313"/>
                          </a:cxn>
                          <a:cxn ang="0">
                            <a:pos x="connsiteX314" y="connsiteY314"/>
                          </a:cxn>
                          <a:cxn ang="0">
                            <a:pos x="connsiteX315" y="connsiteY315"/>
                          </a:cxn>
                          <a:cxn ang="0">
                            <a:pos x="connsiteX316" y="connsiteY316"/>
                          </a:cxn>
                          <a:cxn ang="0">
                            <a:pos x="connsiteX317" y="connsiteY317"/>
                          </a:cxn>
                          <a:cxn ang="0">
                            <a:pos x="connsiteX318" y="connsiteY318"/>
                          </a:cxn>
                          <a:cxn ang="0">
                            <a:pos x="connsiteX319" y="connsiteY319"/>
                          </a:cxn>
                          <a:cxn ang="0">
                            <a:pos x="connsiteX320" y="connsiteY320"/>
                          </a:cxn>
                          <a:cxn ang="0">
                            <a:pos x="connsiteX321" y="connsiteY321"/>
                          </a:cxn>
                          <a:cxn ang="0">
                            <a:pos x="connsiteX322" y="connsiteY322"/>
                          </a:cxn>
                        </a:cxnLst>
                        <a:rect l="l" t="t" r="r" b="b"/>
                        <a:pathLst>
                          <a:path w="3501151" h="4983777">
                            <a:moveTo>
                              <a:pt x="26431" y="4632085"/>
                            </a:moveTo>
                            <a:cubicBezTo>
                              <a:pt x="175282" y="4594872"/>
                              <a:pt x="0" y="4645396"/>
                              <a:pt x="124905" y="4589882"/>
                            </a:cubicBezTo>
                            <a:cubicBezTo>
                              <a:pt x="152006" y="4577837"/>
                              <a:pt x="181176" y="4571125"/>
                              <a:pt x="209311" y="4561746"/>
                            </a:cubicBezTo>
                            <a:lnTo>
                              <a:pt x="251514" y="4547678"/>
                            </a:lnTo>
                            <a:lnTo>
                              <a:pt x="335920" y="4463272"/>
                            </a:lnTo>
                            <a:cubicBezTo>
                              <a:pt x="349988" y="4449204"/>
                              <a:pt x="359249" y="4427360"/>
                              <a:pt x="378123" y="4421069"/>
                            </a:cubicBezTo>
                            <a:lnTo>
                              <a:pt x="420326" y="4407002"/>
                            </a:lnTo>
                            <a:cubicBezTo>
                              <a:pt x="425015" y="4392934"/>
                              <a:pt x="423908" y="4375284"/>
                              <a:pt x="434394" y="4364798"/>
                            </a:cubicBezTo>
                            <a:cubicBezTo>
                              <a:pt x="458304" y="4340888"/>
                              <a:pt x="518800" y="4308528"/>
                              <a:pt x="518800" y="4308528"/>
                            </a:cubicBezTo>
                            <a:cubicBezTo>
                              <a:pt x="528178" y="4294460"/>
                              <a:pt x="536373" y="4279527"/>
                              <a:pt x="546935" y="4266325"/>
                            </a:cubicBezTo>
                            <a:cubicBezTo>
                              <a:pt x="555221" y="4255968"/>
                              <a:pt x="571260" y="4250893"/>
                              <a:pt x="575071" y="4238189"/>
                            </a:cubicBezTo>
                            <a:cubicBezTo>
                              <a:pt x="585934" y="4201978"/>
                              <a:pt x="581217" y="4162614"/>
                              <a:pt x="589138" y="4125648"/>
                            </a:cubicBezTo>
                            <a:cubicBezTo>
                              <a:pt x="595352" y="4096649"/>
                              <a:pt x="617274" y="4041242"/>
                              <a:pt x="617274" y="4041242"/>
                            </a:cubicBezTo>
                            <a:cubicBezTo>
                              <a:pt x="621963" y="3928700"/>
                              <a:pt x="623849" y="3816007"/>
                              <a:pt x="631342" y="3703617"/>
                            </a:cubicBezTo>
                            <a:cubicBezTo>
                              <a:pt x="633239" y="3675157"/>
                              <a:pt x="641639" y="3647484"/>
                              <a:pt x="645409" y="3619211"/>
                            </a:cubicBezTo>
                            <a:cubicBezTo>
                              <a:pt x="651021" y="3577121"/>
                              <a:pt x="653020" y="3534571"/>
                              <a:pt x="659477" y="3492602"/>
                            </a:cubicBezTo>
                            <a:cubicBezTo>
                              <a:pt x="664523" y="3459802"/>
                              <a:pt x="677109" y="3425639"/>
                              <a:pt x="687612" y="3394128"/>
                            </a:cubicBezTo>
                            <a:cubicBezTo>
                              <a:pt x="692301" y="3600454"/>
                              <a:pt x="677283" y="3808174"/>
                              <a:pt x="701680" y="4013106"/>
                            </a:cubicBezTo>
                            <a:cubicBezTo>
                              <a:pt x="704159" y="4033930"/>
                              <a:pt x="741841" y="3998396"/>
                              <a:pt x="757951" y="3984971"/>
                            </a:cubicBezTo>
                            <a:cubicBezTo>
                              <a:pt x="792506" y="3956176"/>
                              <a:pt x="782323" y="3936227"/>
                              <a:pt x="800154" y="3900565"/>
                            </a:cubicBezTo>
                            <a:cubicBezTo>
                              <a:pt x="817901" y="3865072"/>
                              <a:pt x="830255" y="3856396"/>
                              <a:pt x="856425" y="3830226"/>
                            </a:cubicBezTo>
                            <a:cubicBezTo>
                              <a:pt x="861114" y="3816158"/>
                              <a:pt x="862863" y="3800738"/>
                              <a:pt x="870492" y="3788023"/>
                            </a:cubicBezTo>
                            <a:cubicBezTo>
                              <a:pt x="877316" y="3776650"/>
                              <a:pt x="892696" y="3771751"/>
                              <a:pt x="898628" y="3759888"/>
                            </a:cubicBezTo>
                            <a:cubicBezTo>
                              <a:pt x="911891" y="3733362"/>
                              <a:pt x="910312" y="3700158"/>
                              <a:pt x="926763" y="3675482"/>
                            </a:cubicBezTo>
                            <a:cubicBezTo>
                              <a:pt x="945520" y="3647346"/>
                              <a:pt x="972341" y="3623154"/>
                              <a:pt x="983034" y="3591075"/>
                            </a:cubicBezTo>
                            <a:cubicBezTo>
                              <a:pt x="987723" y="3577007"/>
                              <a:pt x="989901" y="3561835"/>
                              <a:pt x="997102" y="3548872"/>
                            </a:cubicBezTo>
                            <a:cubicBezTo>
                              <a:pt x="1013524" y="3519313"/>
                              <a:pt x="1034615" y="3492601"/>
                              <a:pt x="1053372" y="3464466"/>
                            </a:cubicBezTo>
                            <a:lnTo>
                              <a:pt x="1081508" y="3422263"/>
                            </a:lnTo>
                            <a:cubicBezTo>
                              <a:pt x="1128792" y="3280403"/>
                              <a:pt x="1056639" y="3500468"/>
                              <a:pt x="1109643" y="3323789"/>
                            </a:cubicBezTo>
                            <a:cubicBezTo>
                              <a:pt x="1109653" y="3323754"/>
                              <a:pt x="1144806" y="3218299"/>
                              <a:pt x="1151846" y="3197180"/>
                            </a:cubicBezTo>
                            <a:lnTo>
                              <a:pt x="1165914" y="3154977"/>
                            </a:lnTo>
                            <a:lnTo>
                              <a:pt x="1179982" y="3112774"/>
                            </a:lnTo>
                            <a:cubicBezTo>
                              <a:pt x="1175293" y="3047125"/>
                              <a:pt x="1177352" y="2980641"/>
                              <a:pt x="1165914" y="2915826"/>
                            </a:cubicBezTo>
                            <a:cubicBezTo>
                              <a:pt x="1162976" y="2899176"/>
                              <a:pt x="1145339" y="2888745"/>
                              <a:pt x="1137778" y="2873623"/>
                            </a:cubicBezTo>
                            <a:cubicBezTo>
                              <a:pt x="1079535" y="2757137"/>
                              <a:pt x="1176209" y="2910166"/>
                              <a:pt x="1095575" y="2789217"/>
                            </a:cubicBezTo>
                            <a:cubicBezTo>
                              <a:pt x="1090886" y="2775149"/>
                              <a:pt x="1089137" y="2759729"/>
                              <a:pt x="1081508" y="2747014"/>
                            </a:cubicBezTo>
                            <a:cubicBezTo>
                              <a:pt x="1065137" y="2719728"/>
                              <a:pt x="1034172" y="2709912"/>
                              <a:pt x="1011169" y="2690743"/>
                            </a:cubicBezTo>
                            <a:cubicBezTo>
                              <a:pt x="995885" y="2678007"/>
                              <a:pt x="981702" y="2663824"/>
                              <a:pt x="968966" y="2648540"/>
                            </a:cubicBezTo>
                            <a:cubicBezTo>
                              <a:pt x="958142" y="2635552"/>
                              <a:pt x="953819" y="2617161"/>
                              <a:pt x="940831" y="2606337"/>
                            </a:cubicBezTo>
                            <a:cubicBezTo>
                              <a:pt x="924721" y="2592912"/>
                              <a:pt x="903835" y="2586463"/>
                              <a:pt x="884560" y="2578202"/>
                            </a:cubicBezTo>
                            <a:cubicBezTo>
                              <a:pt x="870930" y="2572361"/>
                              <a:pt x="855857" y="2570270"/>
                              <a:pt x="842357" y="2564134"/>
                            </a:cubicBezTo>
                            <a:cubicBezTo>
                              <a:pt x="804175" y="2546778"/>
                              <a:pt x="729815" y="2507863"/>
                              <a:pt x="729815" y="2507863"/>
                            </a:cubicBezTo>
                            <a:cubicBezTo>
                              <a:pt x="668958" y="2416576"/>
                              <a:pt x="743238" y="2507494"/>
                              <a:pt x="645409" y="2451592"/>
                            </a:cubicBezTo>
                            <a:cubicBezTo>
                              <a:pt x="608473" y="2430486"/>
                              <a:pt x="599606" y="2397854"/>
                              <a:pt x="575071" y="2367186"/>
                            </a:cubicBezTo>
                            <a:cubicBezTo>
                              <a:pt x="566785" y="2356829"/>
                              <a:pt x="558798" y="2344982"/>
                              <a:pt x="546935" y="2339051"/>
                            </a:cubicBezTo>
                            <a:cubicBezTo>
                              <a:pt x="529642" y="2330405"/>
                              <a:pt x="509422" y="2329672"/>
                              <a:pt x="490665" y="2324983"/>
                            </a:cubicBezTo>
                            <a:cubicBezTo>
                              <a:pt x="481286" y="2315605"/>
                              <a:pt x="472886" y="2305133"/>
                              <a:pt x="462529" y="2296848"/>
                            </a:cubicBezTo>
                            <a:cubicBezTo>
                              <a:pt x="402124" y="2248524"/>
                              <a:pt x="397206" y="2276235"/>
                              <a:pt x="335920" y="2184306"/>
                            </a:cubicBezTo>
                            <a:cubicBezTo>
                              <a:pt x="317163" y="2156171"/>
                              <a:pt x="303559" y="2123810"/>
                              <a:pt x="279649" y="2099900"/>
                            </a:cubicBezTo>
                            <a:cubicBezTo>
                              <a:pt x="251514" y="2071765"/>
                              <a:pt x="217314" y="2048601"/>
                              <a:pt x="195243" y="2015494"/>
                            </a:cubicBezTo>
                            <a:lnTo>
                              <a:pt x="138972" y="1931088"/>
                            </a:lnTo>
                            <a:cubicBezTo>
                              <a:pt x="134283" y="1917020"/>
                              <a:pt x="112567" y="1880660"/>
                              <a:pt x="124905" y="1888885"/>
                            </a:cubicBezTo>
                            <a:cubicBezTo>
                              <a:pt x="163489" y="1914607"/>
                              <a:pt x="207703" y="1936112"/>
                              <a:pt x="237446" y="1973291"/>
                            </a:cubicBezTo>
                            <a:cubicBezTo>
                              <a:pt x="248008" y="1986493"/>
                              <a:pt x="253627" y="2003539"/>
                              <a:pt x="265582" y="2015494"/>
                            </a:cubicBezTo>
                            <a:cubicBezTo>
                              <a:pt x="277537" y="2027449"/>
                              <a:pt x="294583" y="2033067"/>
                              <a:pt x="307785" y="2043629"/>
                            </a:cubicBezTo>
                            <a:cubicBezTo>
                              <a:pt x="318142" y="2051915"/>
                              <a:pt x="324547" y="2064941"/>
                              <a:pt x="335920" y="2071765"/>
                            </a:cubicBezTo>
                            <a:cubicBezTo>
                              <a:pt x="348635" y="2079394"/>
                              <a:pt x="364493" y="2079991"/>
                              <a:pt x="378123" y="2085832"/>
                            </a:cubicBezTo>
                            <a:cubicBezTo>
                              <a:pt x="416973" y="2102482"/>
                              <a:pt x="493802" y="2145240"/>
                              <a:pt x="518800" y="2170238"/>
                            </a:cubicBezTo>
                            <a:lnTo>
                              <a:pt x="603206" y="2254645"/>
                            </a:lnTo>
                            <a:cubicBezTo>
                              <a:pt x="617274" y="2268713"/>
                              <a:pt x="627615" y="2287951"/>
                              <a:pt x="645409" y="2296848"/>
                            </a:cubicBezTo>
                            <a:cubicBezTo>
                              <a:pt x="716802" y="2332544"/>
                              <a:pt x="684231" y="2313351"/>
                              <a:pt x="743883" y="2353118"/>
                            </a:cubicBezTo>
                            <a:cubicBezTo>
                              <a:pt x="761692" y="2406546"/>
                              <a:pt x="771188" y="2456005"/>
                              <a:pt x="842357" y="2479728"/>
                            </a:cubicBezTo>
                            <a:lnTo>
                              <a:pt x="926763" y="2507863"/>
                            </a:lnTo>
                            <a:cubicBezTo>
                              <a:pt x="936141" y="2493795"/>
                              <a:pt x="948961" y="2481491"/>
                              <a:pt x="954898" y="2465660"/>
                            </a:cubicBezTo>
                            <a:cubicBezTo>
                              <a:pt x="987609" y="2378432"/>
                              <a:pt x="960413" y="2214083"/>
                              <a:pt x="954898" y="2156171"/>
                            </a:cubicBezTo>
                            <a:cubicBezTo>
                              <a:pt x="953065" y="2136924"/>
                              <a:pt x="949477" y="2117193"/>
                              <a:pt x="940831" y="2099900"/>
                            </a:cubicBezTo>
                            <a:cubicBezTo>
                              <a:pt x="844082" y="1906401"/>
                              <a:pt x="909397" y="2090003"/>
                              <a:pt x="870492" y="1973291"/>
                            </a:cubicBezTo>
                            <a:cubicBezTo>
                              <a:pt x="865803" y="1902952"/>
                              <a:pt x="850571" y="1832526"/>
                              <a:pt x="856425" y="1762275"/>
                            </a:cubicBezTo>
                            <a:cubicBezTo>
                              <a:pt x="857829" y="1745426"/>
                              <a:pt x="876999" y="1789356"/>
                              <a:pt x="884560" y="1804478"/>
                            </a:cubicBezTo>
                            <a:cubicBezTo>
                              <a:pt x="891192" y="1817741"/>
                              <a:pt x="891996" y="1833419"/>
                              <a:pt x="898628" y="1846682"/>
                            </a:cubicBezTo>
                            <a:cubicBezTo>
                              <a:pt x="906189" y="1861804"/>
                              <a:pt x="919202" y="1873763"/>
                              <a:pt x="926763" y="1888885"/>
                            </a:cubicBezTo>
                            <a:cubicBezTo>
                              <a:pt x="938585" y="1912528"/>
                              <a:pt x="948135" y="1964815"/>
                              <a:pt x="954898" y="1987358"/>
                            </a:cubicBezTo>
                            <a:cubicBezTo>
                              <a:pt x="963420" y="2015765"/>
                              <a:pt x="975841" y="2042993"/>
                              <a:pt x="983034" y="2071765"/>
                            </a:cubicBezTo>
                            <a:cubicBezTo>
                              <a:pt x="987723" y="2090522"/>
                              <a:pt x="991546" y="2109516"/>
                              <a:pt x="997102" y="2128035"/>
                            </a:cubicBezTo>
                            <a:cubicBezTo>
                              <a:pt x="1005624" y="2156442"/>
                              <a:pt x="1008786" y="2187765"/>
                              <a:pt x="1025237" y="2212442"/>
                            </a:cubicBezTo>
                            <a:cubicBezTo>
                              <a:pt x="1105868" y="2333390"/>
                              <a:pt x="1009197" y="2180363"/>
                              <a:pt x="1067440" y="2296848"/>
                            </a:cubicBezTo>
                            <a:cubicBezTo>
                              <a:pt x="1075001" y="2311970"/>
                              <a:pt x="1088014" y="2323929"/>
                              <a:pt x="1095575" y="2339051"/>
                            </a:cubicBezTo>
                            <a:cubicBezTo>
                              <a:pt x="1109995" y="2367890"/>
                              <a:pt x="1118360" y="2424837"/>
                              <a:pt x="1123711" y="2451592"/>
                            </a:cubicBezTo>
                            <a:cubicBezTo>
                              <a:pt x="1114332" y="2479727"/>
                              <a:pt x="1089759" y="2506917"/>
                              <a:pt x="1095575" y="2535998"/>
                            </a:cubicBezTo>
                            <a:cubicBezTo>
                              <a:pt x="1097055" y="2543398"/>
                              <a:pt x="1117088" y="2649363"/>
                              <a:pt x="1123711" y="2662608"/>
                            </a:cubicBezTo>
                            <a:cubicBezTo>
                              <a:pt x="1138833" y="2692853"/>
                              <a:pt x="1147903" y="2736321"/>
                              <a:pt x="1179982" y="2747014"/>
                            </a:cubicBezTo>
                            <a:lnTo>
                              <a:pt x="1222185" y="2761082"/>
                            </a:lnTo>
                            <a:cubicBezTo>
                              <a:pt x="1226874" y="2775150"/>
                              <a:pt x="1221572" y="2801188"/>
                              <a:pt x="1236252" y="2803285"/>
                            </a:cubicBezTo>
                            <a:cubicBezTo>
                              <a:pt x="1265611" y="2807479"/>
                              <a:pt x="1320658" y="2775149"/>
                              <a:pt x="1320658" y="2775149"/>
                            </a:cubicBezTo>
                            <a:cubicBezTo>
                              <a:pt x="1325347" y="2761081"/>
                              <a:pt x="1327525" y="2745909"/>
                              <a:pt x="1334726" y="2732946"/>
                            </a:cubicBezTo>
                            <a:cubicBezTo>
                              <a:pt x="1351148" y="2703387"/>
                              <a:pt x="1372240" y="2676675"/>
                              <a:pt x="1390997" y="2648540"/>
                            </a:cubicBezTo>
                            <a:cubicBezTo>
                              <a:pt x="1400375" y="2634472"/>
                              <a:pt x="1411571" y="2621459"/>
                              <a:pt x="1419132" y="2606337"/>
                            </a:cubicBezTo>
                            <a:cubicBezTo>
                              <a:pt x="1428511" y="2587580"/>
                              <a:pt x="1439007" y="2569341"/>
                              <a:pt x="1447268" y="2550066"/>
                            </a:cubicBezTo>
                            <a:cubicBezTo>
                              <a:pt x="1453109" y="2536436"/>
                              <a:pt x="1453706" y="2520578"/>
                              <a:pt x="1461335" y="2507863"/>
                            </a:cubicBezTo>
                            <a:cubicBezTo>
                              <a:pt x="1468159" y="2496490"/>
                              <a:pt x="1481513" y="2490339"/>
                              <a:pt x="1489471" y="2479728"/>
                            </a:cubicBezTo>
                            <a:cubicBezTo>
                              <a:pt x="1509760" y="2452677"/>
                              <a:pt x="1545742" y="2395322"/>
                              <a:pt x="1545742" y="2395322"/>
                            </a:cubicBezTo>
                            <a:lnTo>
                              <a:pt x="1573877" y="2310915"/>
                            </a:lnTo>
                            <a:lnTo>
                              <a:pt x="1587945" y="2268712"/>
                            </a:lnTo>
                            <a:cubicBezTo>
                              <a:pt x="1584077" y="2241633"/>
                              <a:pt x="1571488" y="2111577"/>
                              <a:pt x="1545742" y="2085832"/>
                            </a:cubicBezTo>
                            <a:lnTo>
                              <a:pt x="1517606" y="2057697"/>
                            </a:lnTo>
                            <a:cubicBezTo>
                              <a:pt x="1512917" y="2043629"/>
                              <a:pt x="1503538" y="2030323"/>
                              <a:pt x="1503538" y="2015494"/>
                            </a:cubicBezTo>
                            <a:cubicBezTo>
                              <a:pt x="1503538" y="1855619"/>
                              <a:pt x="1508002" y="1749563"/>
                              <a:pt x="1531674" y="1607531"/>
                            </a:cubicBezTo>
                            <a:cubicBezTo>
                              <a:pt x="1535605" y="1583946"/>
                              <a:pt x="1539451" y="1560260"/>
                              <a:pt x="1545742" y="1537192"/>
                            </a:cubicBezTo>
                            <a:cubicBezTo>
                              <a:pt x="1553545" y="1508580"/>
                              <a:pt x="1552906" y="1473757"/>
                              <a:pt x="1573877" y="1452786"/>
                            </a:cubicBezTo>
                            <a:lnTo>
                              <a:pt x="1658283" y="1368380"/>
                            </a:lnTo>
                            <a:cubicBezTo>
                              <a:pt x="1672351" y="1354312"/>
                              <a:pt x="1683933" y="1337212"/>
                              <a:pt x="1700486" y="1326177"/>
                            </a:cubicBezTo>
                            <a:cubicBezTo>
                              <a:pt x="1714554" y="1316799"/>
                              <a:pt x="1729487" y="1308604"/>
                              <a:pt x="1742689" y="1298042"/>
                            </a:cubicBezTo>
                            <a:cubicBezTo>
                              <a:pt x="1753046" y="1289756"/>
                              <a:pt x="1784088" y="1269906"/>
                              <a:pt x="1770825" y="1269906"/>
                            </a:cubicBezTo>
                            <a:cubicBezTo>
                              <a:pt x="1753918" y="1269906"/>
                              <a:pt x="1742690" y="1288663"/>
                              <a:pt x="1728622" y="1298042"/>
                            </a:cubicBezTo>
                            <a:cubicBezTo>
                              <a:pt x="1684034" y="1364922"/>
                              <a:pt x="1705833" y="1324204"/>
                              <a:pt x="1672351" y="1424651"/>
                            </a:cubicBezTo>
                            <a:lnTo>
                              <a:pt x="1658283" y="1466854"/>
                            </a:lnTo>
                            <a:lnTo>
                              <a:pt x="1644215" y="1509057"/>
                            </a:lnTo>
                            <a:cubicBezTo>
                              <a:pt x="1639526" y="1541882"/>
                              <a:pt x="1635190" y="1574759"/>
                              <a:pt x="1630148" y="1607531"/>
                            </a:cubicBezTo>
                            <a:cubicBezTo>
                              <a:pt x="1625811" y="1635723"/>
                              <a:pt x="1619230" y="1663588"/>
                              <a:pt x="1616080" y="1691937"/>
                            </a:cubicBezTo>
                            <a:cubicBezTo>
                              <a:pt x="1605156" y="1790251"/>
                              <a:pt x="1587945" y="1987358"/>
                              <a:pt x="1587945" y="1987358"/>
                            </a:cubicBezTo>
                            <a:cubicBezTo>
                              <a:pt x="1592634" y="2043629"/>
                              <a:pt x="1590181" y="2100958"/>
                              <a:pt x="1602012" y="2156171"/>
                            </a:cubicBezTo>
                            <a:cubicBezTo>
                              <a:pt x="1604791" y="2169140"/>
                              <a:pt x="1617018" y="2182430"/>
                              <a:pt x="1630148" y="2184306"/>
                            </a:cubicBezTo>
                            <a:cubicBezTo>
                              <a:pt x="1653818" y="2187687"/>
                              <a:pt x="1677040" y="2174927"/>
                              <a:pt x="1700486" y="2170238"/>
                            </a:cubicBezTo>
                            <a:cubicBezTo>
                              <a:pt x="1709865" y="2160860"/>
                              <a:pt x="1720664" y="2152714"/>
                              <a:pt x="1728622" y="2142103"/>
                            </a:cubicBezTo>
                            <a:cubicBezTo>
                              <a:pt x="1748911" y="2115052"/>
                              <a:pt x="1784892" y="2057697"/>
                              <a:pt x="1784892" y="2057697"/>
                            </a:cubicBezTo>
                            <a:cubicBezTo>
                              <a:pt x="1789581" y="2038940"/>
                              <a:pt x="1790313" y="2018719"/>
                              <a:pt x="1798960" y="2001426"/>
                            </a:cubicBezTo>
                            <a:cubicBezTo>
                              <a:pt x="1814082" y="1971181"/>
                              <a:pt x="1836474" y="1945155"/>
                              <a:pt x="1855231" y="1917020"/>
                            </a:cubicBezTo>
                            <a:cubicBezTo>
                              <a:pt x="1890724" y="1863780"/>
                              <a:pt x="1871410" y="1886773"/>
                              <a:pt x="1911502" y="1846682"/>
                            </a:cubicBezTo>
                            <a:cubicBezTo>
                              <a:pt x="1951887" y="1685132"/>
                              <a:pt x="1895415" y="1884218"/>
                              <a:pt x="1953705" y="1748208"/>
                            </a:cubicBezTo>
                            <a:cubicBezTo>
                              <a:pt x="2008210" y="1621030"/>
                              <a:pt x="1925271" y="1755687"/>
                              <a:pt x="1995908" y="1649734"/>
                            </a:cubicBezTo>
                            <a:cubicBezTo>
                              <a:pt x="2000597" y="1635666"/>
                              <a:pt x="2003343" y="1620794"/>
                              <a:pt x="2009975" y="1607531"/>
                            </a:cubicBezTo>
                            <a:cubicBezTo>
                              <a:pt x="2017536" y="1592409"/>
                              <a:pt x="2031244" y="1580778"/>
                              <a:pt x="2038111" y="1565328"/>
                            </a:cubicBezTo>
                            <a:cubicBezTo>
                              <a:pt x="2105077" y="1414655"/>
                              <a:pt x="2030706" y="1534233"/>
                              <a:pt x="2094382" y="1438718"/>
                            </a:cubicBezTo>
                            <a:cubicBezTo>
                              <a:pt x="2103760" y="1410583"/>
                              <a:pt x="2127393" y="1383566"/>
                              <a:pt x="2122517" y="1354312"/>
                            </a:cubicBezTo>
                            <a:cubicBezTo>
                              <a:pt x="2117828" y="1326177"/>
                              <a:pt x="2119420" y="1296235"/>
                              <a:pt x="2108449" y="1269906"/>
                            </a:cubicBezTo>
                            <a:cubicBezTo>
                              <a:pt x="2095443" y="1238693"/>
                              <a:pt x="2070935" y="1213635"/>
                              <a:pt x="2052178" y="1185500"/>
                            </a:cubicBezTo>
                            <a:lnTo>
                              <a:pt x="2024043" y="1143297"/>
                            </a:lnTo>
                            <a:cubicBezTo>
                              <a:pt x="2014665" y="1129229"/>
                              <a:pt x="2001255" y="1117134"/>
                              <a:pt x="1995908" y="1101094"/>
                            </a:cubicBezTo>
                            <a:cubicBezTo>
                              <a:pt x="1960548" y="995015"/>
                              <a:pt x="2008246" y="1125770"/>
                              <a:pt x="1953705" y="1016688"/>
                            </a:cubicBezTo>
                            <a:cubicBezTo>
                              <a:pt x="1943614" y="996505"/>
                              <a:pt x="1930077" y="936245"/>
                              <a:pt x="1925569" y="918214"/>
                            </a:cubicBezTo>
                            <a:cubicBezTo>
                              <a:pt x="1930258" y="833808"/>
                              <a:pt x="1932313" y="749214"/>
                              <a:pt x="1939637" y="664995"/>
                            </a:cubicBezTo>
                            <a:cubicBezTo>
                              <a:pt x="1941708" y="641175"/>
                              <a:pt x="1949428" y="618182"/>
                              <a:pt x="1953705" y="594657"/>
                            </a:cubicBezTo>
                            <a:cubicBezTo>
                              <a:pt x="1958807" y="566594"/>
                              <a:pt x="1960854" y="537923"/>
                              <a:pt x="1967772" y="510251"/>
                            </a:cubicBezTo>
                            <a:cubicBezTo>
                              <a:pt x="1974965" y="481479"/>
                              <a:pt x="1986530" y="453980"/>
                              <a:pt x="1995908" y="425845"/>
                            </a:cubicBezTo>
                            <a:lnTo>
                              <a:pt x="2009975" y="383642"/>
                            </a:lnTo>
                            <a:cubicBezTo>
                              <a:pt x="2041898" y="287871"/>
                              <a:pt x="2001729" y="405630"/>
                              <a:pt x="2052178" y="271100"/>
                            </a:cubicBezTo>
                            <a:cubicBezTo>
                              <a:pt x="2057385" y="257216"/>
                              <a:pt x="2059614" y="242160"/>
                              <a:pt x="2066246" y="228897"/>
                            </a:cubicBezTo>
                            <a:cubicBezTo>
                              <a:pt x="2073807" y="213775"/>
                              <a:pt x="2085003" y="200762"/>
                              <a:pt x="2094382" y="186694"/>
                            </a:cubicBezTo>
                            <a:cubicBezTo>
                              <a:pt x="2129740" y="80616"/>
                              <a:pt x="2082044" y="211370"/>
                              <a:pt x="2136585" y="102288"/>
                            </a:cubicBezTo>
                            <a:cubicBezTo>
                              <a:pt x="2143217" y="89025"/>
                              <a:pt x="2144020" y="73348"/>
                              <a:pt x="2150652" y="60085"/>
                            </a:cubicBezTo>
                            <a:cubicBezTo>
                              <a:pt x="2158213" y="44963"/>
                              <a:pt x="2195695" y="17882"/>
                              <a:pt x="2178788" y="17882"/>
                            </a:cubicBezTo>
                            <a:cubicBezTo>
                              <a:pt x="2158893" y="17882"/>
                              <a:pt x="2150653" y="46017"/>
                              <a:pt x="2136585" y="60085"/>
                            </a:cubicBezTo>
                            <a:cubicBezTo>
                              <a:pt x="2076310" y="240906"/>
                              <a:pt x="2152185" y="0"/>
                              <a:pt x="2108449" y="510251"/>
                            </a:cubicBezTo>
                            <a:cubicBezTo>
                              <a:pt x="2103509" y="567886"/>
                              <a:pt x="2080494" y="594387"/>
                              <a:pt x="2052178" y="636860"/>
                            </a:cubicBezTo>
                            <a:lnTo>
                              <a:pt x="2024043" y="721266"/>
                            </a:lnTo>
                            <a:lnTo>
                              <a:pt x="2009975" y="763469"/>
                            </a:lnTo>
                            <a:cubicBezTo>
                              <a:pt x="2018915" y="870742"/>
                              <a:pt x="1994678" y="908771"/>
                              <a:pt x="2052178" y="974485"/>
                            </a:cubicBezTo>
                            <a:cubicBezTo>
                              <a:pt x="2074013" y="999439"/>
                              <a:pt x="2104124" y="1017234"/>
                              <a:pt x="2122517" y="1044823"/>
                            </a:cubicBezTo>
                            <a:lnTo>
                              <a:pt x="2178788" y="1129229"/>
                            </a:lnTo>
                            <a:cubicBezTo>
                              <a:pt x="2187891" y="1183851"/>
                              <a:pt x="2169643" y="1227703"/>
                              <a:pt x="2235058" y="1227703"/>
                            </a:cubicBezTo>
                            <a:cubicBezTo>
                              <a:pt x="2249887" y="1227703"/>
                              <a:pt x="2263194" y="1218324"/>
                              <a:pt x="2277262" y="1213635"/>
                            </a:cubicBezTo>
                            <a:cubicBezTo>
                              <a:pt x="2286640" y="1199567"/>
                              <a:pt x="2297836" y="1186554"/>
                              <a:pt x="2305397" y="1171432"/>
                            </a:cubicBezTo>
                            <a:cubicBezTo>
                              <a:pt x="2333330" y="1115565"/>
                              <a:pt x="2301527" y="1138859"/>
                              <a:pt x="2347600" y="1087026"/>
                            </a:cubicBezTo>
                            <a:cubicBezTo>
                              <a:pt x="2374035" y="1057287"/>
                              <a:pt x="2403871" y="1030755"/>
                              <a:pt x="2432006" y="1002620"/>
                            </a:cubicBezTo>
                            <a:cubicBezTo>
                              <a:pt x="2441385" y="993242"/>
                              <a:pt x="2452785" y="985521"/>
                              <a:pt x="2460142" y="974485"/>
                            </a:cubicBezTo>
                            <a:cubicBezTo>
                              <a:pt x="2478899" y="946349"/>
                              <a:pt x="2492501" y="913988"/>
                              <a:pt x="2516412" y="890078"/>
                            </a:cubicBezTo>
                            <a:cubicBezTo>
                              <a:pt x="2598706" y="807785"/>
                              <a:pt x="2559162" y="838133"/>
                              <a:pt x="2628954" y="791605"/>
                            </a:cubicBezTo>
                            <a:cubicBezTo>
                              <a:pt x="2658132" y="704072"/>
                              <a:pt x="2618533" y="785353"/>
                              <a:pt x="2685225" y="735334"/>
                            </a:cubicBezTo>
                            <a:cubicBezTo>
                              <a:pt x="2814540" y="638347"/>
                              <a:pt x="2702421" y="682708"/>
                              <a:pt x="2797766" y="650928"/>
                            </a:cubicBezTo>
                            <a:cubicBezTo>
                              <a:pt x="2903719" y="580291"/>
                              <a:pt x="2769062" y="663230"/>
                              <a:pt x="2896240" y="608725"/>
                            </a:cubicBezTo>
                            <a:cubicBezTo>
                              <a:pt x="3022120" y="554777"/>
                              <a:pt x="2820637" y="600222"/>
                              <a:pt x="3022849" y="566522"/>
                            </a:cubicBezTo>
                            <a:cubicBezTo>
                              <a:pt x="3036917" y="561833"/>
                              <a:pt x="3050223" y="552454"/>
                              <a:pt x="3065052" y="552454"/>
                            </a:cubicBezTo>
                            <a:cubicBezTo>
                              <a:pt x="3429973" y="552454"/>
                              <a:pt x="3339250" y="526625"/>
                              <a:pt x="3501151" y="580589"/>
                            </a:cubicBezTo>
                            <a:cubicBezTo>
                              <a:pt x="3491772" y="589968"/>
                              <a:pt x="3486213" y="607405"/>
                              <a:pt x="3473015" y="608725"/>
                            </a:cubicBezTo>
                            <a:cubicBezTo>
                              <a:pt x="3435397" y="612487"/>
                              <a:pt x="3398280" y="594657"/>
                              <a:pt x="3360474" y="594657"/>
                            </a:cubicBezTo>
                            <a:cubicBezTo>
                              <a:pt x="3304008" y="594657"/>
                              <a:pt x="3247933" y="604036"/>
                              <a:pt x="3191662" y="608725"/>
                            </a:cubicBezTo>
                            <a:lnTo>
                              <a:pt x="3065052" y="650928"/>
                            </a:lnTo>
                            <a:lnTo>
                              <a:pt x="3022849" y="664995"/>
                            </a:lnTo>
                            <a:cubicBezTo>
                              <a:pt x="3013471" y="674374"/>
                              <a:pt x="3006087" y="686307"/>
                              <a:pt x="2994714" y="693131"/>
                            </a:cubicBezTo>
                            <a:cubicBezTo>
                              <a:pt x="2971004" y="707357"/>
                              <a:pt x="2900655" y="716225"/>
                              <a:pt x="2882172" y="721266"/>
                            </a:cubicBezTo>
                            <a:cubicBezTo>
                              <a:pt x="2853560" y="729069"/>
                              <a:pt x="2825901" y="740024"/>
                              <a:pt x="2797766" y="749402"/>
                            </a:cubicBezTo>
                            <a:lnTo>
                              <a:pt x="2755563" y="763469"/>
                            </a:lnTo>
                            <a:cubicBezTo>
                              <a:pt x="2658819" y="827965"/>
                              <a:pt x="2703236" y="809047"/>
                              <a:pt x="2628954" y="833808"/>
                            </a:cubicBezTo>
                            <a:cubicBezTo>
                              <a:pt x="2619575" y="847876"/>
                              <a:pt x="2612773" y="864056"/>
                              <a:pt x="2600818" y="876011"/>
                            </a:cubicBezTo>
                            <a:cubicBezTo>
                              <a:pt x="2527702" y="949126"/>
                              <a:pt x="2586164" y="862676"/>
                              <a:pt x="2530480" y="932282"/>
                            </a:cubicBezTo>
                            <a:cubicBezTo>
                              <a:pt x="2519918" y="945484"/>
                              <a:pt x="2512907" y="961283"/>
                              <a:pt x="2502345" y="974485"/>
                            </a:cubicBezTo>
                            <a:cubicBezTo>
                              <a:pt x="2494059" y="984842"/>
                              <a:pt x="2482495" y="992263"/>
                              <a:pt x="2474209" y="1002620"/>
                            </a:cubicBezTo>
                            <a:cubicBezTo>
                              <a:pt x="2463647" y="1015822"/>
                              <a:pt x="2457077" y="1031986"/>
                              <a:pt x="2446074" y="1044823"/>
                            </a:cubicBezTo>
                            <a:cubicBezTo>
                              <a:pt x="2428811" y="1064963"/>
                              <a:pt x="2404517" y="1079023"/>
                              <a:pt x="2389803" y="1101094"/>
                            </a:cubicBezTo>
                            <a:cubicBezTo>
                              <a:pt x="2380425" y="1115162"/>
                              <a:pt x="2369229" y="1128175"/>
                              <a:pt x="2361668" y="1143297"/>
                            </a:cubicBezTo>
                            <a:cubicBezTo>
                              <a:pt x="2355036" y="1156560"/>
                              <a:pt x="2355825" y="1173162"/>
                              <a:pt x="2347600" y="1185500"/>
                            </a:cubicBezTo>
                            <a:cubicBezTo>
                              <a:pt x="2336564" y="1202053"/>
                              <a:pt x="2319465" y="1213635"/>
                              <a:pt x="2305397" y="1227703"/>
                            </a:cubicBezTo>
                            <a:cubicBezTo>
                              <a:pt x="2299022" y="1253203"/>
                              <a:pt x="2274609" y="1356965"/>
                              <a:pt x="2263194" y="1368380"/>
                            </a:cubicBezTo>
                            <a:cubicBezTo>
                              <a:pt x="2239808" y="1391766"/>
                              <a:pt x="2221120" y="1406773"/>
                              <a:pt x="2206923" y="1438718"/>
                            </a:cubicBezTo>
                            <a:cubicBezTo>
                              <a:pt x="2194878" y="1465819"/>
                              <a:pt x="2199759" y="1502154"/>
                              <a:pt x="2178788" y="1523125"/>
                            </a:cubicBezTo>
                            <a:cubicBezTo>
                              <a:pt x="2155401" y="1546511"/>
                              <a:pt x="2136715" y="1561518"/>
                              <a:pt x="2122517" y="1593463"/>
                            </a:cubicBezTo>
                            <a:cubicBezTo>
                              <a:pt x="2110472" y="1620564"/>
                              <a:pt x="2064906" y="1681144"/>
                              <a:pt x="2094382" y="1677869"/>
                            </a:cubicBezTo>
                            <a:lnTo>
                              <a:pt x="2220991" y="1663802"/>
                            </a:lnTo>
                            <a:cubicBezTo>
                              <a:pt x="2258505" y="1654423"/>
                              <a:pt x="2296848" y="1647894"/>
                              <a:pt x="2333532" y="1635666"/>
                            </a:cubicBezTo>
                            <a:lnTo>
                              <a:pt x="2417938" y="1607531"/>
                            </a:lnTo>
                            <a:lnTo>
                              <a:pt x="2488277" y="1537192"/>
                            </a:lnTo>
                            <a:cubicBezTo>
                              <a:pt x="2524690" y="1500779"/>
                              <a:pt x="2564408" y="1455543"/>
                              <a:pt x="2614886" y="1438718"/>
                            </a:cubicBezTo>
                            <a:lnTo>
                              <a:pt x="2657089" y="1424651"/>
                            </a:lnTo>
                            <a:cubicBezTo>
                              <a:pt x="2666468" y="1415272"/>
                              <a:pt x="2673362" y="1402447"/>
                              <a:pt x="2685225" y="1396515"/>
                            </a:cubicBezTo>
                            <a:cubicBezTo>
                              <a:pt x="2702518" y="1387869"/>
                              <a:pt x="2722905" y="1387759"/>
                              <a:pt x="2741495" y="1382448"/>
                            </a:cubicBezTo>
                            <a:cubicBezTo>
                              <a:pt x="2789790" y="1368649"/>
                              <a:pt x="2789955" y="1365252"/>
                              <a:pt x="2839969" y="1340245"/>
                            </a:cubicBezTo>
                            <a:cubicBezTo>
                              <a:pt x="2849348" y="1330866"/>
                              <a:pt x="2856242" y="1318041"/>
                              <a:pt x="2868105" y="1312109"/>
                            </a:cubicBezTo>
                            <a:cubicBezTo>
                              <a:pt x="2894631" y="1298846"/>
                              <a:pt x="2924376" y="1293352"/>
                              <a:pt x="2952511" y="1283974"/>
                            </a:cubicBezTo>
                            <a:lnTo>
                              <a:pt x="2994714" y="1269906"/>
                            </a:lnTo>
                            <a:cubicBezTo>
                              <a:pt x="3008782" y="1265217"/>
                              <a:pt x="3049255" y="1247612"/>
                              <a:pt x="3036917" y="1255838"/>
                            </a:cubicBezTo>
                            <a:lnTo>
                              <a:pt x="2994714" y="1283974"/>
                            </a:lnTo>
                            <a:cubicBezTo>
                              <a:pt x="2946479" y="1356325"/>
                              <a:pt x="2991366" y="1300719"/>
                              <a:pt x="2924375" y="1354312"/>
                            </a:cubicBezTo>
                            <a:cubicBezTo>
                              <a:pt x="2914018" y="1362598"/>
                              <a:pt x="2906851" y="1374490"/>
                              <a:pt x="2896240" y="1382448"/>
                            </a:cubicBezTo>
                            <a:cubicBezTo>
                              <a:pt x="2818847" y="1440493"/>
                              <a:pt x="2835427" y="1430854"/>
                              <a:pt x="2769631" y="1452786"/>
                            </a:cubicBezTo>
                            <a:cubicBezTo>
                              <a:pt x="2743461" y="1478956"/>
                              <a:pt x="2734785" y="1491310"/>
                              <a:pt x="2699292" y="1509057"/>
                            </a:cubicBezTo>
                            <a:cubicBezTo>
                              <a:pt x="2686029" y="1515689"/>
                              <a:pt x="2670052" y="1515924"/>
                              <a:pt x="2657089" y="1523125"/>
                            </a:cubicBezTo>
                            <a:cubicBezTo>
                              <a:pt x="2627530" y="1539547"/>
                              <a:pt x="2604762" y="1568702"/>
                              <a:pt x="2572683" y="1579395"/>
                            </a:cubicBezTo>
                            <a:cubicBezTo>
                              <a:pt x="2558615" y="1584084"/>
                              <a:pt x="2544110" y="1587622"/>
                              <a:pt x="2530480" y="1593463"/>
                            </a:cubicBezTo>
                            <a:cubicBezTo>
                              <a:pt x="2445447" y="1629906"/>
                              <a:pt x="2502655" y="1609363"/>
                              <a:pt x="2432006" y="1649734"/>
                            </a:cubicBezTo>
                            <a:cubicBezTo>
                              <a:pt x="2413798" y="1660138"/>
                              <a:pt x="2394492" y="1668491"/>
                              <a:pt x="2375735" y="1677869"/>
                            </a:cubicBezTo>
                            <a:cubicBezTo>
                              <a:pt x="2366357" y="1687248"/>
                              <a:pt x="2358973" y="1699181"/>
                              <a:pt x="2347600" y="1706005"/>
                            </a:cubicBezTo>
                            <a:cubicBezTo>
                              <a:pt x="2318855" y="1723252"/>
                              <a:pt x="2242087" y="1728866"/>
                              <a:pt x="2220991" y="1734140"/>
                            </a:cubicBezTo>
                            <a:cubicBezTo>
                              <a:pt x="2192219" y="1741333"/>
                              <a:pt x="2164720" y="1752897"/>
                              <a:pt x="2136585" y="1762275"/>
                            </a:cubicBezTo>
                            <a:lnTo>
                              <a:pt x="2094382" y="1776343"/>
                            </a:lnTo>
                            <a:lnTo>
                              <a:pt x="2052178" y="1790411"/>
                            </a:lnTo>
                            <a:cubicBezTo>
                              <a:pt x="2042800" y="1809168"/>
                              <a:pt x="2036232" y="1829617"/>
                              <a:pt x="2024043" y="1846682"/>
                            </a:cubicBezTo>
                            <a:cubicBezTo>
                              <a:pt x="2012480" y="1862871"/>
                              <a:pt x="1996945" y="1875938"/>
                              <a:pt x="1981840" y="1888885"/>
                            </a:cubicBezTo>
                            <a:cubicBezTo>
                              <a:pt x="1930707" y="1932714"/>
                              <a:pt x="1926939" y="1930403"/>
                              <a:pt x="1869298" y="1959223"/>
                            </a:cubicBezTo>
                            <a:cubicBezTo>
                              <a:pt x="1809535" y="2018986"/>
                              <a:pt x="1835699" y="1978346"/>
                              <a:pt x="1813028" y="2057697"/>
                            </a:cubicBezTo>
                            <a:cubicBezTo>
                              <a:pt x="1808954" y="2071955"/>
                              <a:pt x="1788475" y="2089415"/>
                              <a:pt x="1798960" y="2099900"/>
                            </a:cubicBezTo>
                            <a:cubicBezTo>
                              <a:pt x="1810608" y="2111548"/>
                              <a:pt x="1881950" y="2058641"/>
                              <a:pt x="1883366" y="2057697"/>
                            </a:cubicBezTo>
                            <a:cubicBezTo>
                              <a:pt x="1892745" y="2043629"/>
                              <a:pt x="1903941" y="2030616"/>
                              <a:pt x="1911502" y="2015494"/>
                            </a:cubicBezTo>
                            <a:cubicBezTo>
                              <a:pt x="1918134" y="2002231"/>
                              <a:pt x="1916672" y="1985154"/>
                              <a:pt x="1925569" y="1973291"/>
                            </a:cubicBezTo>
                            <a:cubicBezTo>
                              <a:pt x="1945464" y="1946764"/>
                              <a:pt x="1976013" y="1929478"/>
                              <a:pt x="1995908" y="1902952"/>
                            </a:cubicBezTo>
                            <a:cubicBezTo>
                              <a:pt x="2048256" y="1833156"/>
                              <a:pt x="2025106" y="1866190"/>
                              <a:pt x="2066246" y="1804478"/>
                            </a:cubicBezTo>
                            <a:cubicBezTo>
                              <a:pt x="2061557" y="1823235"/>
                              <a:pt x="2060825" y="1843456"/>
                              <a:pt x="2052178" y="1860749"/>
                            </a:cubicBezTo>
                            <a:cubicBezTo>
                              <a:pt x="2011148" y="1942810"/>
                              <a:pt x="2011734" y="1934604"/>
                              <a:pt x="1953705" y="1973291"/>
                            </a:cubicBezTo>
                            <a:cubicBezTo>
                              <a:pt x="1920255" y="2073639"/>
                              <a:pt x="1967686" y="1952320"/>
                              <a:pt x="1897434" y="2057697"/>
                            </a:cubicBezTo>
                            <a:cubicBezTo>
                              <a:pt x="1889209" y="2070035"/>
                              <a:pt x="1891591" y="2087562"/>
                              <a:pt x="1883366" y="2099900"/>
                            </a:cubicBezTo>
                            <a:cubicBezTo>
                              <a:pt x="1872330" y="2116453"/>
                              <a:pt x="1853899" y="2126819"/>
                              <a:pt x="1841163" y="2142103"/>
                            </a:cubicBezTo>
                            <a:cubicBezTo>
                              <a:pt x="1752432" y="2248581"/>
                              <a:pt x="1866748" y="2130586"/>
                              <a:pt x="1784892" y="2212442"/>
                            </a:cubicBezTo>
                            <a:cubicBezTo>
                              <a:pt x="1739614" y="2348284"/>
                              <a:pt x="1812218" y="2137092"/>
                              <a:pt x="1742689" y="2310915"/>
                            </a:cubicBezTo>
                            <a:cubicBezTo>
                              <a:pt x="1731674" y="2338451"/>
                              <a:pt x="1731005" y="2370645"/>
                              <a:pt x="1714554" y="2395322"/>
                            </a:cubicBezTo>
                            <a:lnTo>
                              <a:pt x="1658283" y="2479728"/>
                            </a:lnTo>
                            <a:cubicBezTo>
                              <a:pt x="1648905" y="2493796"/>
                              <a:pt x="1642103" y="2509976"/>
                              <a:pt x="1630148" y="2521931"/>
                            </a:cubicBezTo>
                            <a:lnTo>
                              <a:pt x="1573877" y="2578202"/>
                            </a:lnTo>
                            <a:cubicBezTo>
                              <a:pt x="1587945" y="2582891"/>
                              <a:pt x="1601251" y="2592269"/>
                              <a:pt x="1616080" y="2592269"/>
                            </a:cubicBezTo>
                            <a:cubicBezTo>
                              <a:pt x="1658982" y="2592269"/>
                              <a:pt x="1689768" y="2575235"/>
                              <a:pt x="1728622" y="2564134"/>
                            </a:cubicBezTo>
                            <a:cubicBezTo>
                              <a:pt x="1747212" y="2558822"/>
                              <a:pt x="1766302" y="2555378"/>
                              <a:pt x="1784892" y="2550066"/>
                            </a:cubicBezTo>
                            <a:cubicBezTo>
                              <a:pt x="1799150" y="2545992"/>
                              <a:pt x="1812789" y="2539900"/>
                              <a:pt x="1827095" y="2535998"/>
                            </a:cubicBezTo>
                            <a:cubicBezTo>
                              <a:pt x="1864401" y="2525824"/>
                              <a:pt x="1902953" y="2520091"/>
                              <a:pt x="1939637" y="2507863"/>
                            </a:cubicBezTo>
                            <a:cubicBezTo>
                              <a:pt x="1953705" y="2503174"/>
                              <a:pt x="1967213" y="2496233"/>
                              <a:pt x="1981840" y="2493795"/>
                            </a:cubicBezTo>
                            <a:cubicBezTo>
                              <a:pt x="2023725" y="2486814"/>
                              <a:pt x="2066246" y="2484417"/>
                              <a:pt x="2108449" y="2479728"/>
                            </a:cubicBezTo>
                            <a:cubicBezTo>
                              <a:pt x="2300708" y="2484417"/>
                              <a:pt x="2493108" y="2485063"/>
                              <a:pt x="2685225" y="2493795"/>
                            </a:cubicBezTo>
                            <a:cubicBezTo>
                              <a:pt x="2700038" y="2494468"/>
                              <a:pt x="2727428" y="2493034"/>
                              <a:pt x="2727428" y="2507863"/>
                            </a:cubicBezTo>
                            <a:cubicBezTo>
                              <a:pt x="2727428" y="2522692"/>
                              <a:pt x="2699881" y="2519676"/>
                              <a:pt x="2685225" y="2521931"/>
                            </a:cubicBezTo>
                            <a:cubicBezTo>
                              <a:pt x="2638647" y="2529097"/>
                              <a:pt x="2591511" y="2532084"/>
                              <a:pt x="2544548" y="2535998"/>
                            </a:cubicBezTo>
                            <a:cubicBezTo>
                              <a:pt x="2126415" y="2570842"/>
                              <a:pt x="2537806" y="2531045"/>
                              <a:pt x="2206923" y="2564134"/>
                            </a:cubicBezTo>
                            <a:lnTo>
                              <a:pt x="2038111" y="2620405"/>
                            </a:lnTo>
                            <a:lnTo>
                              <a:pt x="1995908" y="2634472"/>
                            </a:lnTo>
                            <a:cubicBezTo>
                              <a:pt x="1981840" y="2639161"/>
                              <a:pt x="1968517" y="2647835"/>
                              <a:pt x="1953705" y="2648540"/>
                            </a:cubicBezTo>
                            <a:lnTo>
                              <a:pt x="1658283" y="2662608"/>
                            </a:lnTo>
                            <a:cubicBezTo>
                              <a:pt x="1644215" y="2667297"/>
                              <a:pt x="1628795" y="2669046"/>
                              <a:pt x="1616080" y="2676675"/>
                            </a:cubicBezTo>
                            <a:cubicBezTo>
                              <a:pt x="1604707" y="2683499"/>
                              <a:pt x="1598302" y="2696525"/>
                              <a:pt x="1587945" y="2704811"/>
                            </a:cubicBezTo>
                            <a:cubicBezTo>
                              <a:pt x="1574743" y="2715373"/>
                              <a:pt x="1559810" y="2723568"/>
                              <a:pt x="1545742" y="2732946"/>
                            </a:cubicBezTo>
                            <a:lnTo>
                              <a:pt x="1489471" y="2817352"/>
                            </a:lnTo>
                            <a:lnTo>
                              <a:pt x="1461335" y="2859555"/>
                            </a:lnTo>
                            <a:cubicBezTo>
                              <a:pt x="1456646" y="2873623"/>
                              <a:pt x="1454897" y="2889043"/>
                              <a:pt x="1447268" y="2901758"/>
                            </a:cubicBezTo>
                            <a:cubicBezTo>
                              <a:pt x="1397273" y="2985083"/>
                              <a:pt x="1421259" y="2839114"/>
                              <a:pt x="1362862" y="3014300"/>
                            </a:cubicBezTo>
                            <a:cubicBezTo>
                              <a:pt x="1344600" y="3069086"/>
                              <a:pt x="1359280" y="3046018"/>
                              <a:pt x="1320658" y="3084638"/>
                            </a:cubicBezTo>
                            <a:cubicBezTo>
                              <a:pt x="1292134" y="3170217"/>
                              <a:pt x="1325205" y="3083337"/>
                              <a:pt x="1278455" y="3169045"/>
                            </a:cubicBezTo>
                            <a:cubicBezTo>
                              <a:pt x="1258371" y="3205865"/>
                              <a:pt x="1235448" y="3241797"/>
                              <a:pt x="1222185" y="3281586"/>
                            </a:cubicBezTo>
                            <a:cubicBezTo>
                              <a:pt x="1217496" y="3295654"/>
                              <a:pt x="1214749" y="3310526"/>
                              <a:pt x="1208117" y="3323789"/>
                            </a:cubicBezTo>
                            <a:cubicBezTo>
                              <a:pt x="1200556" y="3338911"/>
                              <a:pt x="1186849" y="3350542"/>
                              <a:pt x="1179982" y="3365992"/>
                            </a:cubicBezTo>
                            <a:cubicBezTo>
                              <a:pt x="1167937" y="3393093"/>
                              <a:pt x="1161225" y="3422263"/>
                              <a:pt x="1151846" y="3450398"/>
                            </a:cubicBezTo>
                            <a:lnTo>
                              <a:pt x="1137778" y="3492602"/>
                            </a:lnTo>
                            <a:cubicBezTo>
                              <a:pt x="1133089" y="3506670"/>
                              <a:pt x="1134197" y="3524320"/>
                              <a:pt x="1123711" y="3534805"/>
                            </a:cubicBezTo>
                            <a:cubicBezTo>
                              <a:pt x="1114332" y="3544183"/>
                              <a:pt x="1082312" y="3562940"/>
                              <a:pt x="1095575" y="3562940"/>
                            </a:cubicBezTo>
                            <a:cubicBezTo>
                              <a:pt x="1125233" y="3562940"/>
                              <a:pt x="1151846" y="3544183"/>
                              <a:pt x="1179982" y="3534805"/>
                            </a:cubicBezTo>
                            <a:cubicBezTo>
                              <a:pt x="1286054" y="3499448"/>
                              <a:pt x="1155313" y="3547139"/>
                              <a:pt x="1264388" y="3492602"/>
                            </a:cubicBezTo>
                            <a:cubicBezTo>
                              <a:pt x="1277651" y="3485970"/>
                              <a:pt x="1292523" y="3483223"/>
                              <a:pt x="1306591" y="3478534"/>
                            </a:cubicBezTo>
                            <a:cubicBezTo>
                              <a:pt x="1315969" y="3469155"/>
                              <a:pt x="1322307" y="3455055"/>
                              <a:pt x="1334726" y="3450398"/>
                            </a:cubicBezTo>
                            <a:cubicBezTo>
                              <a:pt x="1361433" y="3440383"/>
                              <a:pt x="1391288" y="3442519"/>
                              <a:pt x="1419132" y="3436331"/>
                            </a:cubicBezTo>
                            <a:cubicBezTo>
                              <a:pt x="1433608" y="3433114"/>
                              <a:pt x="1447705" y="3428104"/>
                              <a:pt x="1461335" y="3422263"/>
                            </a:cubicBezTo>
                            <a:cubicBezTo>
                              <a:pt x="1480610" y="3414002"/>
                              <a:pt x="1498135" y="3401916"/>
                              <a:pt x="1517606" y="3394128"/>
                            </a:cubicBezTo>
                            <a:cubicBezTo>
                              <a:pt x="1545142" y="3383114"/>
                              <a:pt x="1573877" y="3375370"/>
                              <a:pt x="1602012" y="3365992"/>
                            </a:cubicBezTo>
                            <a:cubicBezTo>
                              <a:pt x="1616080" y="3361303"/>
                              <a:pt x="1629829" y="3355522"/>
                              <a:pt x="1644215" y="3351925"/>
                            </a:cubicBezTo>
                            <a:cubicBezTo>
                              <a:pt x="1681729" y="3342546"/>
                              <a:pt x="1720073" y="3336017"/>
                              <a:pt x="1756757" y="3323789"/>
                            </a:cubicBezTo>
                            <a:cubicBezTo>
                              <a:pt x="1770825" y="3319100"/>
                              <a:pt x="1784574" y="3313318"/>
                              <a:pt x="1798960" y="3309722"/>
                            </a:cubicBezTo>
                            <a:cubicBezTo>
                              <a:pt x="1822156" y="3303923"/>
                              <a:pt x="1846230" y="3301945"/>
                              <a:pt x="1869298" y="3295654"/>
                            </a:cubicBezTo>
                            <a:cubicBezTo>
                              <a:pt x="2065611" y="3242113"/>
                              <a:pt x="1852691" y="3287720"/>
                              <a:pt x="2024043" y="3253451"/>
                            </a:cubicBezTo>
                            <a:cubicBezTo>
                              <a:pt x="2118387" y="3206278"/>
                              <a:pt x="2040811" y="3239980"/>
                              <a:pt x="2136585" y="3211248"/>
                            </a:cubicBezTo>
                            <a:cubicBezTo>
                              <a:pt x="2164992" y="3202726"/>
                              <a:pt x="2220991" y="3183112"/>
                              <a:pt x="2220991" y="3183112"/>
                            </a:cubicBezTo>
                            <a:cubicBezTo>
                              <a:pt x="2216302" y="3201869"/>
                              <a:pt x="2217648" y="3223296"/>
                              <a:pt x="2206923" y="3239383"/>
                            </a:cubicBezTo>
                            <a:cubicBezTo>
                              <a:pt x="2197545" y="3253451"/>
                              <a:pt x="2177922" y="3256956"/>
                              <a:pt x="2164720" y="3267518"/>
                            </a:cubicBezTo>
                            <a:cubicBezTo>
                              <a:pt x="2109546" y="3311658"/>
                              <a:pt x="2167675" y="3285290"/>
                              <a:pt x="2094382" y="3309722"/>
                            </a:cubicBezTo>
                            <a:cubicBezTo>
                              <a:pt x="2085003" y="3319100"/>
                              <a:pt x="2078109" y="3331926"/>
                              <a:pt x="2066246" y="3337857"/>
                            </a:cubicBezTo>
                            <a:cubicBezTo>
                              <a:pt x="2039720" y="3351120"/>
                              <a:pt x="2009975" y="3356614"/>
                              <a:pt x="1981840" y="3365992"/>
                            </a:cubicBezTo>
                            <a:cubicBezTo>
                              <a:pt x="1967772" y="3370681"/>
                              <a:pt x="1951975" y="3371835"/>
                              <a:pt x="1939637" y="3380060"/>
                            </a:cubicBezTo>
                            <a:cubicBezTo>
                              <a:pt x="1925569" y="3389438"/>
                              <a:pt x="1912556" y="3400634"/>
                              <a:pt x="1897434" y="3408195"/>
                            </a:cubicBezTo>
                            <a:cubicBezTo>
                              <a:pt x="1874947" y="3419439"/>
                              <a:pt x="1819995" y="3430321"/>
                              <a:pt x="1798960" y="3436331"/>
                            </a:cubicBezTo>
                            <a:cubicBezTo>
                              <a:pt x="1784702" y="3440405"/>
                              <a:pt x="1771143" y="3446802"/>
                              <a:pt x="1756757" y="3450398"/>
                            </a:cubicBezTo>
                            <a:cubicBezTo>
                              <a:pt x="1701899" y="3464112"/>
                              <a:pt x="1643533" y="3470593"/>
                              <a:pt x="1587945" y="3478534"/>
                            </a:cubicBezTo>
                            <a:cubicBezTo>
                              <a:pt x="1559809" y="3487912"/>
                              <a:pt x="1532620" y="3500853"/>
                              <a:pt x="1503538" y="3506669"/>
                            </a:cubicBezTo>
                            <a:cubicBezTo>
                              <a:pt x="1480092" y="3511358"/>
                              <a:pt x="1456268" y="3514446"/>
                              <a:pt x="1433200" y="3520737"/>
                            </a:cubicBezTo>
                            <a:cubicBezTo>
                              <a:pt x="1404588" y="3528540"/>
                              <a:pt x="1377566" y="3541679"/>
                              <a:pt x="1348794" y="3548872"/>
                            </a:cubicBezTo>
                            <a:cubicBezTo>
                              <a:pt x="1263754" y="3570132"/>
                              <a:pt x="1310860" y="3556827"/>
                              <a:pt x="1208117" y="3591075"/>
                            </a:cubicBezTo>
                            <a:cubicBezTo>
                              <a:pt x="1194049" y="3595764"/>
                              <a:pt x="1178252" y="3596918"/>
                              <a:pt x="1165914" y="3605143"/>
                            </a:cubicBezTo>
                            <a:lnTo>
                              <a:pt x="1123711" y="3633278"/>
                            </a:lnTo>
                            <a:cubicBezTo>
                              <a:pt x="1043076" y="3754230"/>
                              <a:pt x="1150444" y="3611892"/>
                              <a:pt x="1053372" y="3689549"/>
                            </a:cubicBezTo>
                            <a:cubicBezTo>
                              <a:pt x="1040170" y="3700111"/>
                              <a:pt x="1036240" y="3718915"/>
                              <a:pt x="1025237" y="3731752"/>
                            </a:cubicBezTo>
                            <a:cubicBezTo>
                              <a:pt x="1007974" y="3751892"/>
                              <a:pt x="983680" y="3765952"/>
                              <a:pt x="968966" y="3788023"/>
                            </a:cubicBezTo>
                            <a:cubicBezTo>
                              <a:pt x="933474" y="3841262"/>
                              <a:pt x="952786" y="3818271"/>
                              <a:pt x="912695" y="3858362"/>
                            </a:cubicBezTo>
                            <a:cubicBezTo>
                              <a:pt x="903317" y="3886497"/>
                              <a:pt x="901011" y="3918092"/>
                              <a:pt x="884560" y="3942768"/>
                            </a:cubicBezTo>
                            <a:cubicBezTo>
                              <a:pt x="875182" y="3956836"/>
                              <a:pt x="863986" y="3969849"/>
                              <a:pt x="856425" y="3984971"/>
                            </a:cubicBezTo>
                            <a:cubicBezTo>
                              <a:pt x="849793" y="3998234"/>
                              <a:pt x="849558" y="4014211"/>
                              <a:pt x="842357" y="4027174"/>
                            </a:cubicBezTo>
                            <a:cubicBezTo>
                              <a:pt x="825935" y="4056733"/>
                              <a:pt x="804843" y="4083445"/>
                              <a:pt x="786086" y="4111580"/>
                            </a:cubicBezTo>
                            <a:cubicBezTo>
                              <a:pt x="776708" y="4125648"/>
                              <a:pt x="763298" y="4137743"/>
                              <a:pt x="757951" y="4153783"/>
                            </a:cubicBezTo>
                            <a:cubicBezTo>
                              <a:pt x="739689" y="4208569"/>
                              <a:pt x="754368" y="4185500"/>
                              <a:pt x="715748" y="4224122"/>
                            </a:cubicBezTo>
                            <a:cubicBezTo>
                              <a:pt x="711059" y="4242879"/>
                              <a:pt x="712405" y="4264305"/>
                              <a:pt x="701680" y="4280392"/>
                            </a:cubicBezTo>
                            <a:cubicBezTo>
                              <a:pt x="692301" y="4294460"/>
                              <a:pt x="670611" y="4295804"/>
                              <a:pt x="659477" y="4308528"/>
                            </a:cubicBezTo>
                            <a:cubicBezTo>
                              <a:pt x="637210" y="4333976"/>
                              <a:pt x="621963" y="4364799"/>
                              <a:pt x="603206" y="4392934"/>
                            </a:cubicBezTo>
                            <a:lnTo>
                              <a:pt x="603206" y="4392934"/>
                            </a:lnTo>
                            <a:cubicBezTo>
                              <a:pt x="570877" y="4489923"/>
                              <a:pt x="596042" y="4456370"/>
                              <a:pt x="546935" y="4505475"/>
                            </a:cubicBezTo>
                            <a:cubicBezTo>
                              <a:pt x="502770" y="4637977"/>
                              <a:pt x="566523" y="4467679"/>
                              <a:pt x="504732" y="4575814"/>
                            </a:cubicBezTo>
                            <a:cubicBezTo>
                              <a:pt x="489528" y="4602421"/>
                              <a:pt x="477742" y="4664931"/>
                              <a:pt x="448462" y="4688355"/>
                            </a:cubicBezTo>
                            <a:cubicBezTo>
                              <a:pt x="436883" y="4697619"/>
                              <a:pt x="420326" y="4697734"/>
                              <a:pt x="406258" y="4702423"/>
                            </a:cubicBezTo>
                            <a:cubicBezTo>
                              <a:pt x="331232" y="4814964"/>
                              <a:pt x="429704" y="4678977"/>
                              <a:pt x="335920" y="4772762"/>
                            </a:cubicBezTo>
                            <a:cubicBezTo>
                              <a:pt x="272290" y="4836392"/>
                              <a:pt x="347741" y="4801647"/>
                              <a:pt x="265582" y="4829032"/>
                            </a:cubicBezTo>
                            <a:cubicBezTo>
                              <a:pt x="242136" y="4852478"/>
                              <a:pt x="222832" y="4880978"/>
                              <a:pt x="195243" y="4899371"/>
                            </a:cubicBezTo>
                            <a:cubicBezTo>
                              <a:pt x="181175" y="4908749"/>
                              <a:pt x="166028" y="4916682"/>
                              <a:pt x="153040" y="4927506"/>
                            </a:cubicBezTo>
                            <a:cubicBezTo>
                              <a:pt x="137756" y="4940242"/>
                              <a:pt x="127390" y="4958673"/>
                              <a:pt x="110837" y="4969709"/>
                            </a:cubicBezTo>
                            <a:cubicBezTo>
                              <a:pt x="98499" y="4977934"/>
                              <a:pt x="68634" y="4983777"/>
                              <a:pt x="68634" y="4983777"/>
                            </a:cubicBezTo>
                          </a:path>
                        </a:pathLst>
                      </a:custGeom>
                      <a:gradFill>
                        <a:gsLst>
                          <a:gs pos="35000">
                            <a:srgbClr val="346A4E"/>
                          </a:gs>
                          <a:gs pos="17999">
                            <a:srgbClr val="FEE7F2"/>
                          </a:gs>
                          <a:gs pos="36000">
                            <a:srgbClr val="FAC77D"/>
                          </a:gs>
                          <a:gs pos="61000">
                            <a:srgbClr val="FBA97D"/>
                          </a:gs>
                          <a:gs pos="82001">
                            <a:srgbClr val="FBD49C"/>
                          </a:gs>
                          <a:gs pos="100000">
                            <a:srgbClr val="FEE7F2"/>
                          </a:gs>
                        </a:gsLst>
                        <a:lin ang="5400000" scaled="0"/>
                      </a:gra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2682" name="Group 2681"/>
                      <p:cNvGrpSpPr/>
                      <p:nvPr/>
                    </p:nvGrpSpPr>
                    <p:grpSpPr>
                      <a:xfrm>
                        <a:off x="3886196" y="6858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813" name="Freeform 2812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14" name="Freeform 2813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15" name="Freeform 2814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16" name="Freeform 2815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17" name="Freeform 2816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683" name="Group 2682"/>
                      <p:cNvGrpSpPr/>
                      <p:nvPr/>
                    </p:nvGrpSpPr>
                    <p:grpSpPr>
                      <a:xfrm rot="3797720">
                        <a:off x="3575000" y="3582465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808" name="Freeform 2807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09" name="Freeform 2808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10" name="Freeform 2809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11" name="Freeform 2810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12" name="Freeform 2811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684" name="Group 2683"/>
                      <p:cNvGrpSpPr/>
                      <p:nvPr/>
                    </p:nvGrpSpPr>
                    <p:grpSpPr>
                      <a:xfrm>
                        <a:off x="4648196" y="4572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803" name="Freeform 2802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04" name="Freeform 2803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05" name="Freeform 2804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06" name="Freeform 2805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07" name="Freeform 2806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685" name="Group 2684"/>
                      <p:cNvGrpSpPr/>
                      <p:nvPr/>
                    </p:nvGrpSpPr>
                    <p:grpSpPr>
                      <a:xfrm>
                        <a:off x="3276596" y="5334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798" name="Freeform 2797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99" name="Freeform 2798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00" name="Freeform 2799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01" name="Freeform 2800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802" name="Freeform 2801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686" name="Group 2685"/>
                      <p:cNvGrpSpPr/>
                      <p:nvPr/>
                    </p:nvGrpSpPr>
                    <p:grpSpPr>
                      <a:xfrm>
                        <a:off x="3428996" y="12954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793" name="Freeform 2792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94" name="Freeform 2793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95" name="Freeform 2794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96" name="Freeform 2795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97" name="Freeform 2796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687" name="Group 2686"/>
                      <p:cNvGrpSpPr/>
                      <p:nvPr/>
                    </p:nvGrpSpPr>
                    <p:grpSpPr>
                      <a:xfrm>
                        <a:off x="2819396" y="19050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788" name="Freeform 2787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89" name="Freeform 2788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90" name="Freeform 2789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91" name="Freeform 2790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92" name="Freeform 2791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688" name="Group 2687"/>
                      <p:cNvGrpSpPr/>
                      <p:nvPr/>
                    </p:nvGrpSpPr>
                    <p:grpSpPr>
                      <a:xfrm>
                        <a:off x="3352796" y="25146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783" name="Freeform 2782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84" name="Freeform 2783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85" name="Freeform 2784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86" name="Freeform 2785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87" name="Freeform 2786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689" name="Group 2688"/>
                      <p:cNvGrpSpPr/>
                      <p:nvPr/>
                    </p:nvGrpSpPr>
                    <p:grpSpPr>
                      <a:xfrm>
                        <a:off x="3809996" y="15240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778" name="Freeform 2777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79" name="Freeform 2778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80" name="Freeform 2779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81" name="Freeform 2780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82" name="Freeform 2781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690" name="Group 2689"/>
                      <p:cNvGrpSpPr/>
                      <p:nvPr/>
                    </p:nvGrpSpPr>
                    <p:grpSpPr>
                      <a:xfrm>
                        <a:off x="2285996" y="22098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773" name="Freeform 2772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74" name="Freeform 2773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75" name="Freeform 2774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76" name="Freeform 2775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77" name="Freeform 2776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691" name="Group 2690"/>
                      <p:cNvGrpSpPr/>
                      <p:nvPr/>
                    </p:nvGrpSpPr>
                    <p:grpSpPr>
                      <a:xfrm>
                        <a:off x="1828796" y="22098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768" name="Freeform 2767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69" name="Freeform 2768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70" name="Freeform 2769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71" name="Freeform 2770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72" name="Freeform 2771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692" name="Group 2691"/>
                      <p:cNvGrpSpPr/>
                      <p:nvPr/>
                    </p:nvGrpSpPr>
                    <p:grpSpPr>
                      <a:xfrm>
                        <a:off x="1523996" y="19812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762" name="Freeform 2761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63" name="Freeform 2762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64" name="Freeform 2763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65" name="Freeform 2764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66" name="Freeform 2765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67" name="Freeform 2766"/>
                        <p:cNvSpPr/>
                        <p:nvPr/>
                      </p:nvSpPr>
                      <p:spPr>
                        <a:xfrm>
                          <a:off x="4730607" y="3217915"/>
                          <a:ext cx="552582" cy="495825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693" name="Group 2692"/>
                      <p:cNvGrpSpPr/>
                      <p:nvPr/>
                    </p:nvGrpSpPr>
                    <p:grpSpPr>
                      <a:xfrm>
                        <a:off x="2362196" y="351729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756" name="Freeform 2755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57" name="Freeform 2756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58" name="Freeform 2757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59" name="Freeform 2758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60" name="Freeform 2759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61" name="Freeform 2760"/>
                        <p:cNvSpPr/>
                        <p:nvPr/>
                      </p:nvSpPr>
                      <p:spPr>
                        <a:xfrm>
                          <a:off x="4730607" y="3217915"/>
                          <a:ext cx="552582" cy="495825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694" name="Group 2693"/>
                      <p:cNvGrpSpPr/>
                      <p:nvPr/>
                    </p:nvGrpSpPr>
                    <p:grpSpPr>
                      <a:xfrm>
                        <a:off x="3124196" y="32766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750" name="Freeform 2749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51" name="Freeform 2750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52" name="Freeform 2751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53" name="Freeform 2752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54" name="Freeform 2753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55" name="Freeform 2754"/>
                        <p:cNvSpPr/>
                        <p:nvPr/>
                      </p:nvSpPr>
                      <p:spPr>
                        <a:xfrm>
                          <a:off x="4730607" y="3217915"/>
                          <a:ext cx="552582" cy="495825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695" name="Group 2694"/>
                      <p:cNvGrpSpPr/>
                      <p:nvPr/>
                    </p:nvGrpSpPr>
                    <p:grpSpPr>
                      <a:xfrm rot="2546534">
                        <a:off x="2320530" y="4100825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745" name="Freeform 2744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46" name="Freeform 2745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47" name="Freeform 2746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48" name="Freeform 2747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49" name="Freeform 2748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696" name="Group 2695"/>
                      <p:cNvGrpSpPr/>
                      <p:nvPr/>
                    </p:nvGrpSpPr>
                    <p:grpSpPr>
                      <a:xfrm rot="19773296">
                        <a:off x="1664187" y="36576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740" name="Freeform 2739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41" name="Freeform 2740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42" name="Freeform 2741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43" name="Freeform 2742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44" name="Freeform 2743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697" name="Group 2696"/>
                      <p:cNvGrpSpPr/>
                      <p:nvPr/>
                    </p:nvGrpSpPr>
                    <p:grpSpPr>
                      <a:xfrm rot="19997484">
                        <a:off x="1414707" y="4393944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735" name="Freeform 2734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36" name="Freeform 2735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37" name="Freeform 2736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38" name="Freeform 2737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39" name="Freeform 2738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698" name="Group 2697"/>
                      <p:cNvGrpSpPr/>
                      <p:nvPr/>
                    </p:nvGrpSpPr>
                    <p:grpSpPr>
                      <a:xfrm>
                        <a:off x="3276596" y="9144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729" name="Freeform 2728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30" name="Freeform 2729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31" name="Freeform 2730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32" name="Freeform 2731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33" name="Freeform 2732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34" name="Freeform 2733"/>
                        <p:cNvSpPr/>
                        <p:nvPr/>
                      </p:nvSpPr>
                      <p:spPr>
                        <a:xfrm>
                          <a:off x="4730607" y="3217915"/>
                          <a:ext cx="552582" cy="495825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699" name="Group 2698"/>
                      <p:cNvGrpSpPr/>
                      <p:nvPr/>
                    </p:nvGrpSpPr>
                    <p:grpSpPr>
                      <a:xfrm>
                        <a:off x="4343396" y="5334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724" name="Freeform 2723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25" name="Freeform 2724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26" name="Freeform 2725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27" name="Freeform 2726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28" name="Freeform 2727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700" name="Group 2699"/>
                      <p:cNvGrpSpPr/>
                      <p:nvPr/>
                    </p:nvGrpSpPr>
                    <p:grpSpPr>
                      <a:xfrm rot="14746900">
                        <a:off x="1593629" y="2969536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719" name="Freeform 2718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20" name="Freeform 2719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21" name="Freeform 2720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22" name="Freeform 2721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23" name="Freeform 2722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701" name="Group 2700"/>
                      <p:cNvGrpSpPr/>
                      <p:nvPr/>
                    </p:nvGrpSpPr>
                    <p:grpSpPr>
                      <a:xfrm rot="2421447">
                        <a:off x="2091216" y="4527397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714" name="Freeform 2713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15" name="Freeform 2714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16" name="Freeform 2715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17" name="Freeform 2716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18" name="Freeform 2717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702" name="Group 2701"/>
                      <p:cNvGrpSpPr/>
                      <p:nvPr/>
                    </p:nvGrpSpPr>
                    <p:grpSpPr>
                      <a:xfrm>
                        <a:off x="2895596" y="32766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709" name="Freeform 2708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10" name="Freeform 2709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11" name="Freeform 2710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12" name="Freeform 2711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13" name="Freeform 2712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703" name="Group 2702"/>
                      <p:cNvGrpSpPr/>
                      <p:nvPr/>
                    </p:nvGrpSpPr>
                    <p:grpSpPr>
                      <a:xfrm>
                        <a:off x="3276596" y="1600200"/>
                        <a:ext cx="457200" cy="978510"/>
                        <a:chOff x="3710645" y="1459890"/>
                        <a:chExt cx="2039925" cy="2257540"/>
                      </a:xfrm>
                    </p:grpSpPr>
                    <p:sp>
                      <p:nvSpPr>
                        <p:cNvPr id="2704" name="Freeform 2703"/>
                        <p:cNvSpPr/>
                        <p:nvPr/>
                      </p:nvSpPr>
                      <p:spPr>
                        <a:xfrm>
                          <a:off x="3831993" y="1459890"/>
                          <a:ext cx="720006" cy="1761612"/>
                        </a:xfrm>
                        <a:custGeom>
                          <a:avLst/>
                          <a:gdLst>
                            <a:gd name="connsiteX0" fmla="*/ 247638 w 720006"/>
                            <a:gd name="connsiteY0" fmla="*/ 1705341 h 1761612"/>
                            <a:gd name="connsiteX1" fmla="*/ 275773 w 720006"/>
                            <a:gd name="connsiteY1" fmla="*/ 1606867 h 1761612"/>
                            <a:gd name="connsiteX2" fmla="*/ 346112 w 720006"/>
                            <a:gd name="connsiteY2" fmla="*/ 1536528 h 1761612"/>
                            <a:gd name="connsiteX3" fmla="*/ 388315 w 720006"/>
                            <a:gd name="connsiteY3" fmla="*/ 1494325 h 1761612"/>
                            <a:gd name="connsiteX4" fmla="*/ 416450 w 720006"/>
                            <a:gd name="connsiteY4" fmla="*/ 1438055 h 1761612"/>
                            <a:gd name="connsiteX5" fmla="*/ 472721 w 720006"/>
                            <a:gd name="connsiteY5" fmla="*/ 1381784 h 1761612"/>
                            <a:gd name="connsiteX6" fmla="*/ 528992 w 720006"/>
                            <a:gd name="connsiteY6" fmla="*/ 1283310 h 1761612"/>
                            <a:gd name="connsiteX7" fmla="*/ 571195 w 720006"/>
                            <a:gd name="connsiteY7" fmla="*/ 1212972 h 1761612"/>
                            <a:gd name="connsiteX8" fmla="*/ 585262 w 720006"/>
                            <a:gd name="connsiteY8" fmla="*/ 1170768 h 1761612"/>
                            <a:gd name="connsiteX9" fmla="*/ 613398 w 720006"/>
                            <a:gd name="connsiteY9" fmla="*/ 1128565 h 1761612"/>
                            <a:gd name="connsiteX10" fmla="*/ 627465 w 720006"/>
                            <a:gd name="connsiteY10" fmla="*/ 1072295 h 1761612"/>
                            <a:gd name="connsiteX11" fmla="*/ 655601 w 720006"/>
                            <a:gd name="connsiteY11" fmla="*/ 987888 h 1761612"/>
                            <a:gd name="connsiteX12" fmla="*/ 683736 w 720006"/>
                            <a:gd name="connsiteY12" fmla="*/ 903482 h 1761612"/>
                            <a:gd name="connsiteX13" fmla="*/ 697804 w 720006"/>
                            <a:gd name="connsiteY13" fmla="*/ 861279 h 1761612"/>
                            <a:gd name="connsiteX14" fmla="*/ 711872 w 720006"/>
                            <a:gd name="connsiteY14" fmla="*/ 805008 h 1761612"/>
                            <a:gd name="connsiteX15" fmla="*/ 683736 w 720006"/>
                            <a:gd name="connsiteY15" fmla="*/ 368910 h 1761612"/>
                            <a:gd name="connsiteX16" fmla="*/ 669669 w 720006"/>
                            <a:gd name="connsiteY16" fmla="*/ 326707 h 1761612"/>
                            <a:gd name="connsiteX17" fmla="*/ 613398 w 720006"/>
                            <a:gd name="connsiteY17" fmla="*/ 256368 h 1761612"/>
                            <a:gd name="connsiteX18" fmla="*/ 599330 w 720006"/>
                            <a:gd name="connsiteY18" fmla="*/ 200098 h 1761612"/>
                            <a:gd name="connsiteX19" fmla="*/ 557127 w 720006"/>
                            <a:gd name="connsiteY19" fmla="*/ 157895 h 1761612"/>
                            <a:gd name="connsiteX20" fmla="*/ 528992 w 720006"/>
                            <a:gd name="connsiteY20" fmla="*/ 115692 h 1761612"/>
                            <a:gd name="connsiteX21" fmla="*/ 416450 w 720006"/>
                            <a:gd name="connsiteY21" fmla="*/ 31285 h 1761612"/>
                            <a:gd name="connsiteX22" fmla="*/ 332044 w 720006"/>
                            <a:gd name="connsiteY22" fmla="*/ 3150 h 1761612"/>
                            <a:gd name="connsiteX23" fmla="*/ 106961 w 720006"/>
                            <a:gd name="connsiteY23" fmla="*/ 17218 h 1761612"/>
                            <a:gd name="connsiteX24" fmla="*/ 92893 w 720006"/>
                            <a:gd name="connsiteY24" fmla="*/ 59421 h 1761612"/>
                            <a:gd name="connsiteX25" fmla="*/ 106961 w 720006"/>
                            <a:gd name="connsiteY25" fmla="*/ 186030 h 1761612"/>
                            <a:gd name="connsiteX26" fmla="*/ 135096 w 720006"/>
                            <a:gd name="connsiteY26" fmla="*/ 270436 h 1761612"/>
                            <a:gd name="connsiteX27" fmla="*/ 149164 w 720006"/>
                            <a:gd name="connsiteY27" fmla="*/ 439248 h 1761612"/>
                            <a:gd name="connsiteX28" fmla="*/ 163232 w 720006"/>
                            <a:gd name="connsiteY28" fmla="*/ 509587 h 1761612"/>
                            <a:gd name="connsiteX29" fmla="*/ 149164 w 720006"/>
                            <a:gd name="connsiteY29" fmla="*/ 776873 h 1761612"/>
                            <a:gd name="connsiteX30" fmla="*/ 135096 w 720006"/>
                            <a:gd name="connsiteY30" fmla="*/ 847212 h 1761612"/>
                            <a:gd name="connsiteX31" fmla="*/ 92893 w 720006"/>
                            <a:gd name="connsiteY31" fmla="*/ 945685 h 1761612"/>
                            <a:gd name="connsiteX32" fmla="*/ 64758 w 720006"/>
                            <a:gd name="connsiteY32" fmla="*/ 987888 h 1761612"/>
                            <a:gd name="connsiteX33" fmla="*/ 36622 w 720006"/>
                            <a:gd name="connsiteY33" fmla="*/ 1072295 h 1761612"/>
                            <a:gd name="connsiteX34" fmla="*/ 36622 w 720006"/>
                            <a:gd name="connsiteY34" fmla="*/ 1620935 h 1761612"/>
                            <a:gd name="connsiteX35" fmla="*/ 106961 w 720006"/>
                            <a:gd name="connsiteY35" fmla="*/ 1747544 h 1761612"/>
                            <a:gd name="connsiteX36" fmla="*/ 149164 w 720006"/>
                            <a:gd name="connsiteY36" fmla="*/ 1761612 h 1761612"/>
                            <a:gd name="connsiteX37" fmla="*/ 233570 w 720006"/>
                            <a:gd name="connsiteY37" fmla="*/ 1747544 h 1761612"/>
                            <a:gd name="connsiteX38" fmla="*/ 289841 w 720006"/>
                            <a:gd name="connsiteY38" fmla="*/ 1733476 h 1761612"/>
                            <a:gd name="connsiteX39" fmla="*/ 303909 w 720006"/>
                            <a:gd name="connsiteY39" fmla="*/ 1606867 h 17616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720006" h="1761612">
                              <a:moveTo>
                                <a:pt x="247638" y="1705341"/>
                              </a:moveTo>
                              <a:cubicBezTo>
                                <a:pt x="248857" y="1700465"/>
                                <a:pt x="268203" y="1616960"/>
                                <a:pt x="275773" y="1606867"/>
                              </a:cubicBezTo>
                              <a:cubicBezTo>
                                <a:pt x="295668" y="1580341"/>
                                <a:pt x="322666" y="1559974"/>
                                <a:pt x="346112" y="1536528"/>
                              </a:cubicBezTo>
                              <a:cubicBezTo>
                                <a:pt x="360180" y="1522460"/>
                                <a:pt x="379418" y="1512119"/>
                                <a:pt x="388315" y="1494325"/>
                              </a:cubicBezTo>
                              <a:cubicBezTo>
                                <a:pt x="397693" y="1475568"/>
                                <a:pt x="403868" y="1454831"/>
                                <a:pt x="416450" y="1438055"/>
                              </a:cubicBezTo>
                              <a:cubicBezTo>
                                <a:pt x="432366" y="1416834"/>
                                <a:pt x="458007" y="1403855"/>
                                <a:pt x="472721" y="1381784"/>
                              </a:cubicBezTo>
                              <a:cubicBezTo>
                                <a:pt x="500975" y="1339402"/>
                                <a:pt x="507576" y="1333282"/>
                                <a:pt x="528992" y="1283310"/>
                              </a:cubicBezTo>
                              <a:cubicBezTo>
                                <a:pt x="556385" y="1219393"/>
                                <a:pt x="524405" y="1259760"/>
                                <a:pt x="571195" y="1212972"/>
                              </a:cubicBezTo>
                              <a:cubicBezTo>
                                <a:pt x="575884" y="1198904"/>
                                <a:pt x="578630" y="1184031"/>
                                <a:pt x="585262" y="1170768"/>
                              </a:cubicBezTo>
                              <a:cubicBezTo>
                                <a:pt x="592823" y="1155646"/>
                                <a:pt x="606738" y="1144105"/>
                                <a:pt x="613398" y="1128565"/>
                              </a:cubicBezTo>
                              <a:cubicBezTo>
                                <a:pt x="621014" y="1110794"/>
                                <a:pt x="621909" y="1090814"/>
                                <a:pt x="627465" y="1072295"/>
                              </a:cubicBezTo>
                              <a:cubicBezTo>
                                <a:pt x="635987" y="1043888"/>
                                <a:pt x="646222" y="1016024"/>
                                <a:pt x="655601" y="987888"/>
                              </a:cubicBezTo>
                              <a:lnTo>
                                <a:pt x="683736" y="903482"/>
                              </a:lnTo>
                              <a:cubicBezTo>
                                <a:pt x="688425" y="889414"/>
                                <a:pt x="694207" y="875665"/>
                                <a:pt x="697804" y="861279"/>
                              </a:cubicBezTo>
                              <a:lnTo>
                                <a:pt x="711872" y="805008"/>
                              </a:lnTo>
                              <a:cubicBezTo>
                                <a:pt x="705697" y="644460"/>
                                <a:pt x="720006" y="513991"/>
                                <a:pt x="683736" y="368910"/>
                              </a:cubicBezTo>
                              <a:cubicBezTo>
                                <a:pt x="680140" y="354524"/>
                                <a:pt x="676301" y="339970"/>
                                <a:pt x="669669" y="326707"/>
                              </a:cubicBezTo>
                              <a:cubicBezTo>
                                <a:pt x="651924" y="291218"/>
                                <a:pt x="639565" y="282536"/>
                                <a:pt x="613398" y="256368"/>
                              </a:cubicBezTo>
                              <a:cubicBezTo>
                                <a:pt x="608709" y="237611"/>
                                <a:pt x="608922" y="216885"/>
                                <a:pt x="599330" y="200098"/>
                              </a:cubicBezTo>
                              <a:cubicBezTo>
                                <a:pt x="589459" y="182825"/>
                                <a:pt x="569863" y="173179"/>
                                <a:pt x="557127" y="157895"/>
                              </a:cubicBezTo>
                              <a:cubicBezTo>
                                <a:pt x="546303" y="144907"/>
                                <a:pt x="539554" y="128894"/>
                                <a:pt x="528992" y="115692"/>
                              </a:cubicBezTo>
                              <a:cubicBezTo>
                                <a:pt x="504753" y="85394"/>
                                <a:pt x="440997" y="39467"/>
                                <a:pt x="416450" y="31285"/>
                              </a:cubicBezTo>
                              <a:lnTo>
                                <a:pt x="332044" y="3150"/>
                              </a:lnTo>
                              <a:cubicBezTo>
                                <a:pt x="257016" y="7839"/>
                                <a:pt x="180137" y="0"/>
                                <a:pt x="106961" y="17218"/>
                              </a:cubicBezTo>
                              <a:cubicBezTo>
                                <a:pt x="92527" y="20614"/>
                                <a:pt x="92893" y="44592"/>
                                <a:pt x="92893" y="59421"/>
                              </a:cubicBezTo>
                              <a:cubicBezTo>
                                <a:pt x="92893" y="101884"/>
                                <a:pt x="98633" y="144392"/>
                                <a:pt x="106961" y="186030"/>
                              </a:cubicBezTo>
                              <a:cubicBezTo>
                                <a:pt x="112777" y="215111"/>
                                <a:pt x="135096" y="270436"/>
                                <a:pt x="135096" y="270436"/>
                              </a:cubicBezTo>
                              <a:cubicBezTo>
                                <a:pt x="139785" y="326707"/>
                                <a:pt x="142566" y="383169"/>
                                <a:pt x="149164" y="439248"/>
                              </a:cubicBezTo>
                              <a:cubicBezTo>
                                <a:pt x="151958" y="462995"/>
                                <a:pt x="163232" y="485676"/>
                                <a:pt x="163232" y="509587"/>
                              </a:cubicBezTo>
                              <a:cubicBezTo>
                                <a:pt x="163232" y="598806"/>
                                <a:pt x="156573" y="687963"/>
                                <a:pt x="149164" y="776873"/>
                              </a:cubicBezTo>
                              <a:cubicBezTo>
                                <a:pt x="147178" y="800701"/>
                                <a:pt x="140895" y="824015"/>
                                <a:pt x="135096" y="847212"/>
                              </a:cubicBezTo>
                              <a:cubicBezTo>
                                <a:pt x="126327" y="882289"/>
                                <a:pt x="110790" y="914365"/>
                                <a:pt x="92893" y="945685"/>
                              </a:cubicBezTo>
                              <a:cubicBezTo>
                                <a:pt x="84505" y="960364"/>
                                <a:pt x="71625" y="972438"/>
                                <a:pt x="64758" y="987888"/>
                              </a:cubicBezTo>
                              <a:cubicBezTo>
                                <a:pt x="52713" y="1014989"/>
                                <a:pt x="36622" y="1072295"/>
                                <a:pt x="36622" y="1072295"/>
                              </a:cubicBezTo>
                              <a:cubicBezTo>
                                <a:pt x="0" y="1292035"/>
                                <a:pt x="5973" y="1222502"/>
                                <a:pt x="36622" y="1620935"/>
                              </a:cubicBezTo>
                              <a:cubicBezTo>
                                <a:pt x="40590" y="1672517"/>
                                <a:pt x="64220" y="1719050"/>
                                <a:pt x="106961" y="1747544"/>
                              </a:cubicBezTo>
                              <a:cubicBezTo>
                                <a:pt x="119299" y="1755769"/>
                                <a:pt x="135096" y="1756923"/>
                                <a:pt x="149164" y="1761612"/>
                              </a:cubicBezTo>
                              <a:cubicBezTo>
                                <a:pt x="177299" y="1756923"/>
                                <a:pt x="205600" y="1753138"/>
                                <a:pt x="233570" y="1747544"/>
                              </a:cubicBezTo>
                              <a:cubicBezTo>
                                <a:pt x="252529" y="1743752"/>
                                <a:pt x="274743" y="1745554"/>
                                <a:pt x="289841" y="1733476"/>
                              </a:cubicBezTo>
                              <a:cubicBezTo>
                                <a:pt x="312806" y="1715104"/>
                                <a:pt x="303909" y="1610243"/>
                                <a:pt x="303909" y="16068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05" name="Freeform 2704"/>
                        <p:cNvSpPr/>
                        <p:nvPr/>
                      </p:nvSpPr>
                      <p:spPr>
                        <a:xfrm>
                          <a:off x="4034462" y="2286000"/>
                          <a:ext cx="1716108" cy="1048941"/>
                        </a:xfrm>
                        <a:custGeom>
                          <a:avLst/>
                          <a:gdLst>
                            <a:gd name="connsiteX0" fmla="*/ 213981 w 1716108"/>
                            <a:gd name="connsiteY0" fmla="*/ 618979 h 1048941"/>
                            <a:gd name="connsiteX1" fmla="*/ 256184 w 1716108"/>
                            <a:gd name="connsiteY1" fmla="*/ 590843 h 1048941"/>
                            <a:gd name="connsiteX2" fmla="*/ 284320 w 1716108"/>
                            <a:gd name="connsiteY2" fmla="*/ 562708 h 1048941"/>
                            <a:gd name="connsiteX3" fmla="*/ 368726 w 1716108"/>
                            <a:gd name="connsiteY3" fmla="*/ 534573 h 1048941"/>
                            <a:gd name="connsiteX4" fmla="*/ 481267 w 1716108"/>
                            <a:gd name="connsiteY4" fmla="*/ 436099 h 1048941"/>
                            <a:gd name="connsiteX5" fmla="*/ 523470 w 1716108"/>
                            <a:gd name="connsiteY5" fmla="*/ 422031 h 1048941"/>
                            <a:gd name="connsiteX6" fmla="*/ 650080 w 1716108"/>
                            <a:gd name="connsiteY6" fmla="*/ 351693 h 1048941"/>
                            <a:gd name="connsiteX7" fmla="*/ 692283 w 1716108"/>
                            <a:gd name="connsiteY7" fmla="*/ 323557 h 1048941"/>
                            <a:gd name="connsiteX8" fmla="*/ 734486 w 1716108"/>
                            <a:gd name="connsiteY8" fmla="*/ 309489 h 1048941"/>
                            <a:gd name="connsiteX9" fmla="*/ 818892 w 1716108"/>
                            <a:gd name="connsiteY9" fmla="*/ 253219 h 1048941"/>
                            <a:gd name="connsiteX10" fmla="*/ 861095 w 1716108"/>
                            <a:gd name="connsiteY10" fmla="*/ 225083 h 1048941"/>
                            <a:gd name="connsiteX11" fmla="*/ 917366 w 1716108"/>
                            <a:gd name="connsiteY11" fmla="*/ 140677 h 1048941"/>
                            <a:gd name="connsiteX12" fmla="*/ 1043975 w 1716108"/>
                            <a:gd name="connsiteY12" fmla="*/ 56271 h 1048941"/>
                            <a:gd name="connsiteX13" fmla="*/ 1086178 w 1716108"/>
                            <a:gd name="connsiteY13" fmla="*/ 28136 h 1048941"/>
                            <a:gd name="connsiteX14" fmla="*/ 1170584 w 1716108"/>
                            <a:gd name="connsiteY14" fmla="*/ 0 h 1048941"/>
                            <a:gd name="connsiteX15" fmla="*/ 1325329 w 1716108"/>
                            <a:gd name="connsiteY15" fmla="*/ 14068 h 1048941"/>
                            <a:gd name="connsiteX16" fmla="*/ 1367532 w 1716108"/>
                            <a:gd name="connsiteY16" fmla="*/ 28136 h 1048941"/>
                            <a:gd name="connsiteX17" fmla="*/ 1423803 w 1716108"/>
                            <a:gd name="connsiteY17" fmla="*/ 42203 h 1048941"/>
                            <a:gd name="connsiteX18" fmla="*/ 1494141 w 1716108"/>
                            <a:gd name="connsiteY18" fmla="*/ 112542 h 1048941"/>
                            <a:gd name="connsiteX19" fmla="*/ 1536344 w 1716108"/>
                            <a:gd name="connsiteY19" fmla="*/ 154745 h 1048941"/>
                            <a:gd name="connsiteX20" fmla="*/ 1634818 w 1716108"/>
                            <a:gd name="connsiteY20" fmla="*/ 295422 h 1048941"/>
                            <a:gd name="connsiteX21" fmla="*/ 1648886 w 1716108"/>
                            <a:gd name="connsiteY21" fmla="*/ 337625 h 1048941"/>
                            <a:gd name="connsiteX22" fmla="*/ 1705156 w 1716108"/>
                            <a:gd name="connsiteY22" fmla="*/ 422031 h 1048941"/>
                            <a:gd name="connsiteX23" fmla="*/ 1691089 w 1716108"/>
                            <a:gd name="connsiteY23" fmla="*/ 647114 h 1048941"/>
                            <a:gd name="connsiteX24" fmla="*/ 1620750 w 1716108"/>
                            <a:gd name="connsiteY24" fmla="*/ 661182 h 1048941"/>
                            <a:gd name="connsiteX25" fmla="*/ 1381600 w 1716108"/>
                            <a:gd name="connsiteY25" fmla="*/ 675249 h 1048941"/>
                            <a:gd name="connsiteX26" fmla="*/ 1297193 w 1716108"/>
                            <a:gd name="connsiteY26" fmla="*/ 717453 h 1048941"/>
                            <a:gd name="connsiteX27" fmla="*/ 1254990 w 1716108"/>
                            <a:gd name="connsiteY27" fmla="*/ 745588 h 1048941"/>
                            <a:gd name="connsiteX28" fmla="*/ 1212787 w 1716108"/>
                            <a:gd name="connsiteY28" fmla="*/ 759656 h 1048941"/>
                            <a:gd name="connsiteX29" fmla="*/ 1114313 w 1716108"/>
                            <a:gd name="connsiteY29" fmla="*/ 801859 h 1048941"/>
                            <a:gd name="connsiteX30" fmla="*/ 1072110 w 1716108"/>
                            <a:gd name="connsiteY30" fmla="*/ 829994 h 1048941"/>
                            <a:gd name="connsiteX31" fmla="*/ 987704 w 1716108"/>
                            <a:gd name="connsiteY31" fmla="*/ 858129 h 1048941"/>
                            <a:gd name="connsiteX32" fmla="*/ 945501 w 1716108"/>
                            <a:gd name="connsiteY32" fmla="*/ 872197 h 1048941"/>
                            <a:gd name="connsiteX33" fmla="*/ 832960 w 1716108"/>
                            <a:gd name="connsiteY33" fmla="*/ 900333 h 1048941"/>
                            <a:gd name="connsiteX34" fmla="*/ 790756 w 1716108"/>
                            <a:gd name="connsiteY34" fmla="*/ 914400 h 1048941"/>
                            <a:gd name="connsiteX35" fmla="*/ 678215 w 1716108"/>
                            <a:gd name="connsiteY35" fmla="*/ 928468 h 1048941"/>
                            <a:gd name="connsiteX36" fmla="*/ 607876 w 1716108"/>
                            <a:gd name="connsiteY36" fmla="*/ 942536 h 1048941"/>
                            <a:gd name="connsiteX37" fmla="*/ 467200 w 1716108"/>
                            <a:gd name="connsiteY37" fmla="*/ 970671 h 1048941"/>
                            <a:gd name="connsiteX38" fmla="*/ 424996 w 1716108"/>
                            <a:gd name="connsiteY38" fmla="*/ 998806 h 1048941"/>
                            <a:gd name="connsiteX39" fmla="*/ 59236 w 1716108"/>
                            <a:gd name="connsiteY39" fmla="*/ 998806 h 1048941"/>
                            <a:gd name="connsiteX40" fmla="*/ 17033 w 1716108"/>
                            <a:gd name="connsiteY40" fmla="*/ 970671 h 1048941"/>
                            <a:gd name="connsiteX41" fmla="*/ 2966 w 1716108"/>
                            <a:gd name="connsiteY41" fmla="*/ 900333 h 10489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</a:cxnLst>
                          <a:rect l="l" t="t" r="r" b="b"/>
                          <a:pathLst>
                            <a:path w="1716108" h="1048941">
                              <a:moveTo>
                                <a:pt x="213981" y="618979"/>
                              </a:moveTo>
                              <a:cubicBezTo>
                                <a:pt x="228049" y="609600"/>
                                <a:pt x="242982" y="601405"/>
                                <a:pt x="256184" y="590843"/>
                              </a:cubicBezTo>
                              <a:cubicBezTo>
                                <a:pt x="266541" y="582558"/>
                                <a:pt x="272457" y="568639"/>
                                <a:pt x="284320" y="562708"/>
                              </a:cubicBezTo>
                              <a:cubicBezTo>
                                <a:pt x="310846" y="549445"/>
                                <a:pt x="368726" y="534573"/>
                                <a:pt x="368726" y="534573"/>
                              </a:cubicBezTo>
                              <a:cubicBezTo>
                                <a:pt x="405398" y="497901"/>
                                <a:pt x="434737" y="459364"/>
                                <a:pt x="481267" y="436099"/>
                              </a:cubicBezTo>
                              <a:cubicBezTo>
                                <a:pt x="494530" y="429467"/>
                                <a:pt x="510507" y="429232"/>
                                <a:pt x="523470" y="422031"/>
                              </a:cubicBezTo>
                              <a:cubicBezTo>
                                <a:pt x="668580" y="341414"/>
                                <a:pt x="554587" y="383522"/>
                                <a:pt x="650080" y="351693"/>
                              </a:cubicBezTo>
                              <a:cubicBezTo>
                                <a:pt x="664148" y="342314"/>
                                <a:pt x="677161" y="331118"/>
                                <a:pt x="692283" y="323557"/>
                              </a:cubicBezTo>
                              <a:cubicBezTo>
                                <a:pt x="705546" y="316925"/>
                                <a:pt x="721523" y="316690"/>
                                <a:pt x="734486" y="309489"/>
                              </a:cubicBezTo>
                              <a:cubicBezTo>
                                <a:pt x="764045" y="293067"/>
                                <a:pt x="790757" y="271976"/>
                                <a:pt x="818892" y="253219"/>
                              </a:cubicBezTo>
                              <a:lnTo>
                                <a:pt x="861095" y="225083"/>
                              </a:lnTo>
                              <a:cubicBezTo>
                                <a:pt x="879852" y="196948"/>
                                <a:pt x="889231" y="159434"/>
                                <a:pt x="917366" y="140677"/>
                              </a:cubicBezTo>
                              <a:lnTo>
                                <a:pt x="1043975" y="56271"/>
                              </a:lnTo>
                              <a:cubicBezTo>
                                <a:pt x="1058043" y="46893"/>
                                <a:pt x="1070138" y="33483"/>
                                <a:pt x="1086178" y="28136"/>
                              </a:cubicBezTo>
                              <a:lnTo>
                                <a:pt x="1170584" y="0"/>
                              </a:lnTo>
                              <a:cubicBezTo>
                                <a:pt x="1222166" y="4689"/>
                                <a:pt x="1274055" y="6743"/>
                                <a:pt x="1325329" y="14068"/>
                              </a:cubicBezTo>
                              <a:cubicBezTo>
                                <a:pt x="1340009" y="16165"/>
                                <a:pt x="1353274" y="24062"/>
                                <a:pt x="1367532" y="28136"/>
                              </a:cubicBezTo>
                              <a:cubicBezTo>
                                <a:pt x="1386122" y="33447"/>
                                <a:pt x="1405046" y="37514"/>
                                <a:pt x="1423803" y="42203"/>
                              </a:cubicBezTo>
                              <a:lnTo>
                                <a:pt x="1494141" y="112542"/>
                              </a:lnTo>
                              <a:cubicBezTo>
                                <a:pt x="1508209" y="126610"/>
                                <a:pt x="1525308" y="138192"/>
                                <a:pt x="1536344" y="154745"/>
                              </a:cubicBezTo>
                              <a:cubicBezTo>
                                <a:pt x="1605621" y="258659"/>
                                <a:pt x="1572326" y="212099"/>
                                <a:pt x="1634818" y="295422"/>
                              </a:cubicBezTo>
                              <a:cubicBezTo>
                                <a:pt x="1639507" y="309490"/>
                                <a:pt x="1641685" y="324662"/>
                                <a:pt x="1648886" y="337625"/>
                              </a:cubicBezTo>
                              <a:cubicBezTo>
                                <a:pt x="1665308" y="367184"/>
                                <a:pt x="1705156" y="422031"/>
                                <a:pt x="1705156" y="422031"/>
                              </a:cubicBezTo>
                              <a:cubicBezTo>
                                <a:pt x="1700467" y="497059"/>
                                <a:pt x="1716108" y="576226"/>
                                <a:pt x="1691089" y="647114"/>
                              </a:cubicBezTo>
                              <a:cubicBezTo>
                                <a:pt x="1683131" y="669662"/>
                                <a:pt x="1644562" y="659017"/>
                                <a:pt x="1620750" y="661182"/>
                              </a:cubicBezTo>
                              <a:cubicBezTo>
                                <a:pt x="1541223" y="668412"/>
                                <a:pt x="1461317" y="670560"/>
                                <a:pt x="1381600" y="675249"/>
                              </a:cubicBezTo>
                              <a:cubicBezTo>
                                <a:pt x="1324971" y="731878"/>
                                <a:pt x="1387936" y="678563"/>
                                <a:pt x="1297193" y="717453"/>
                              </a:cubicBezTo>
                              <a:cubicBezTo>
                                <a:pt x="1281653" y="724113"/>
                                <a:pt x="1270112" y="738027"/>
                                <a:pt x="1254990" y="745588"/>
                              </a:cubicBezTo>
                              <a:cubicBezTo>
                                <a:pt x="1241727" y="752220"/>
                                <a:pt x="1226050" y="753024"/>
                                <a:pt x="1212787" y="759656"/>
                              </a:cubicBezTo>
                              <a:cubicBezTo>
                                <a:pt x="1115638" y="808231"/>
                                <a:pt x="1231424" y="772581"/>
                                <a:pt x="1114313" y="801859"/>
                              </a:cubicBezTo>
                              <a:cubicBezTo>
                                <a:pt x="1100245" y="811237"/>
                                <a:pt x="1087560" y="823127"/>
                                <a:pt x="1072110" y="829994"/>
                              </a:cubicBezTo>
                              <a:cubicBezTo>
                                <a:pt x="1045009" y="842039"/>
                                <a:pt x="1015839" y="848751"/>
                                <a:pt x="987704" y="858129"/>
                              </a:cubicBezTo>
                              <a:cubicBezTo>
                                <a:pt x="973636" y="862818"/>
                                <a:pt x="959887" y="868600"/>
                                <a:pt x="945501" y="872197"/>
                              </a:cubicBezTo>
                              <a:cubicBezTo>
                                <a:pt x="907987" y="881576"/>
                                <a:pt x="869644" y="888106"/>
                                <a:pt x="832960" y="900333"/>
                              </a:cubicBezTo>
                              <a:cubicBezTo>
                                <a:pt x="818892" y="905022"/>
                                <a:pt x="805346" y="911747"/>
                                <a:pt x="790756" y="914400"/>
                              </a:cubicBezTo>
                              <a:cubicBezTo>
                                <a:pt x="753560" y="921163"/>
                                <a:pt x="715581" y="922719"/>
                                <a:pt x="678215" y="928468"/>
                              </a:cubicBezTo>
                              <a:cubicBezTo>
                                <a:pt x="654582" y="932104"/>
                                <a:pt x="631401" y="938259"/>
                                <a:pt x="607876" y="942536"/>
                              </a:cubicBezTo>
                              <a:cubicBezTo>
                                <a:pt x="481401" y="965531"/>
                                <a:pt x="566731" y="945787"/>
                                <a:pt x="467200" y="970671"/>
                              </a:cubicBezTo>
                              <a:cubicBezTo>
                                <a:pt x="453132" y="980049"/>
                                <a:pt x="440119" y="991245"/>
                                <a:pt x="424996" y="998806"/>
                              </a:cubicBezTo>
                              <a:cubicBezTo>
                                <a:pt x="324725" y="1048941"/>
                                <a:pt x="74764" y="999481"/>
                                <a:pt x="59236" y="998806"/>
                              </a:cubicBezTo>
                              <a:cubicBezTo>
                                <a:pt x="45168" y="989428"/>
                                <a:pt x="27595" y="983873"/>
                                <a:pt x="17033" y="970671"/>
                              </a:cubicBezTo>
                              <a:cubicBezTo>
                                <a:pt x="0" y="949380"/>
                                <a:pt x="2966" y="924444"/>
                                <a:pt x="2966" y="900333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06" name="Freeform 2705"/>
                        <p:cNvSpPr/>
                        <p:nvPr/>
                      </p:nvSpPr>
                      <p:spPr>
                        <a:xfrm>
                          <a:off x="4529797" y="1577311"/>
                          <a:ext cx="844061" cy="870467"/>
                        </a:xfrm>
                        <a:custGeom>
                          <a:avLst/>
                          <a:gdLst>
                            <a:gd name="connsiteX0" fmla="*/ 0 w 844061"/>
                            <a:gd name="connsiteY0" fmla="*/ 729791 h 870467"/>
                            <a:gd name="connsiteX1" fmla="*/ 56271 w 844061"/>
                            <a:gd name="connsiteY1" fmla="*/ 420301 h 870467"/>
                            <a:gd name="connsiteX2" fmla="*/ 84406 w 844061"/>
                            <a:gd name="connsiteY2" fmla="*/ 335895 h 870467"/>
                            <a:gd name="connsiteX3" fmla="*/ 140677 w 844061"/>
                            <a:gd name="connsiteY3" fmla="*/ 293692 h 870467"/>
                            <a:gd name="connsiteX4" fmla="*/ 182880 w 844061"/>
                            <a:gd name="connsiteY4" fmla="*/ 209286 h 870467"/>
                            <a:gd name="connsiteX5" fmla="*/ 225083 w 844061"/>
                            <a:gd name="connsiteY5" fmla="*/ 181151 h 870467"/>
                            <a:gd name="connsiteX6" fmla="*/ 267286 w 844061"/>
                            <a:gd name="connsiteY6" fmla="*/ 96744 h 870467"/>
                            <a:gd name="connsiteX7" fmla="*/ 309489 w 844061"/>
                            <a:gd name="connsiteY7" fmla="*/ 68609 h 870467"/>
                            <a:gd name="connsiteX8" fmla="*/ 351692 w 844061"/>
                            <a:gd name="connsiteY8" fmla="*/ 54541 h 870467"/>
                            <a:gd name="connsiteX9" fmla="*/ 436098 w 844061"/>
                            <a:gd name="connsiteY9" fmla="*/ 12338 h 870467"/>
                            <a:gd name="connsiteX10" fmla="*/ 647114 w 844061"/>
                            <a:gd name="connsiteY10" fmla="*/ 40474 h 870467"/>
                            <a:gd name="connsiteX11" fmla="*/ 689317 w 844061"/>
                            <a:gd name="connsiteY11" fmla="*/ 54541 h 870467"/>
                            <a:gd name="connsiteX12" fmla="*/ 717452 w 844061"/>
                            <a:gd name="connsiteY12" fmla="*/ 96744 h 870467"/>
                            <a:gd name="connsiteX13" fmla="*/ 745588 w 844061"/>
                            <a:gd name="connsiteY13" fmla="*/ 124880 h 870467"/>
                            <a:gd name="connsiteX14" fmla="*/ 787791 w 844061"/>
                            <a:gd name="connsiteY14" fmla="*/ 181151 h 870467"/>
                            <a:gd name="connsiteX15" fmla="*/ 844061 w 844061"/>
                            <a:gd name="connsiteY15" fmla="*/ 265557 h 870467"/>
                            <a:gd name="connsiteX16" fmla="*/ 829994 w 844061"/>
                            <a:gd name="connsiteY16" fmla="*/ 462504 h 870467"/>
                            <a:gd name="connsiteX17" fmla="*/ 815926 w 844061"/>
                            <a:gd name="connsiteY17" fmla="*/ 532843 h 870467"/>
                            <a:gd name="connsiteX18" fmla="*/ 773723 w 844061"/>
                            <a:gd name="connsiteY18" fmla="*/ 617249 h 870467"/>
                            <a:gd name="connsiteX19" fmla="*/ 689317 w 844061"/>
                            <a:gd name="connsiteY19" fmla="*/ 701655 h 870467"/>
                            <a:gd name="connsiteX20" fmla="*/ 647114 w 844061"/>
                            <a:gd name="connsiteY20" fmla="*/ 715723 h 870467"/>
                            <a:gd name="connsiteX21" fmla="*/ 562708 w 844061"/>
                            <a:gd name="connsiteY21" fmla="*/ 771994 h 870467"/>
                            <a:gd name="connsiteX22" fmla="*/ 534572 w 844061"/>
                            <a:gd name="connsiteY22" fmla="*/ 800129 h 870467"/>
                            <a:gd name="connsiteX23" fmla="*/ 478301 w 844061"/>
                            <a:gd name="connsiteY23" fmla="*/ 828264 h 870467"/>
                            <a:gd name="connsiteX24" fmla="*/ 422031 w 844061"/>
                            <a:gd name="connsiteY24" fmla="*/ 870467 h 8704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844061" h="870467">
                              <a:moveTo>
                                <a:pt x="0" y="729791"/>
                              </a:moveTo>
                              <a:cubicBezTo>
                                <a:pt x="14647" y="627263"/>
                                <a:pt x="23104" y="519802"/>
                                <a:pt x="56271" y="420301"/>
                              </a:cubicBezTo>
                              <a:cubicBezTo>
                                <a:pt x="65649" y="392166"/>
                                <a:pt x="60680" y="353689"/>
                                <a:pt x="84406" y="335895"/>
                              </a:cubicBezTo>
                              <a:lnTo>
                                <a:pt x="140677" y="293692"/>
                              </a:lnTo>
                              <a:cubicBezTo>
                                <a:pt x="152118" y="259368"/>
                                <a:pt x="155610" y="236556"/>
                                <a:pt x="182880" y="209286"/>
                              </a:cubicBezTo>
                              <a:cubicBezTo>
                                <a:pt x="194835" y="197331"/>
                                <a:pt x="211015" y="190529"/>
                                <a:pt x="225083" y="181151"/>
                              </a:cubicBezTo>
                              <a:cubicBezTo>
                                <a:pt x="236524" y="146827"/>
                                <a:pt x="240016" y="124014"/>
                                <a:pt x="267286" y="96744"/>
                              </a:cubicBezTo>
                              <a:cubicBezTo>
                                <a:pt x="279241" y="84789"/>
                                <a:pt x="294367" y="76170"/>
                                <a:pt x="309489" y="68609"/>
                              </a:cubicBezTo>
                              <a:cubicBezTo>
                                <a:pt x="322752" y="61977"/>
                                <a:pt x="338429" y="61173"/>
                                <a:pt x="351692" y="54541"/>
                              </a:cubicBezTo>
                              <a:cubicBezTo>
                                <a:pt x="460774" y="0"/>
                                <a:pt x="330019" y="47698"/>
                                <a:pt x="436098" y="12338"/>
                              </a:cubicBezTo>
                              <a:cubicBezTo>
                                <a:pt x="524004" y="21129"/>
                                <a:pt x="569410" y="21048"/>
                                <a:pt x="647114" y="40474"/>
                              </a:cubicBezTo>
                              <a:cubicBezTo>
                                <a:pt x="661500" y="44070"/>
                                <a:pt x="675249" y="49852"/>
                                <a:pt x="689317" y="54541"/>
                              </a:cubicBezTo>
                              <a:cubicBezTo>
                                <a:pt x="698695" y="68609"/>
                                <a:pt x="706890" y="83542"/>
                                <a:pt x="717452" y="96744"/>
                              </a:cubicBezTo>
                              <a:cubicBezTo>
                                <a:pt x="725738" y="107101"/>
                                <a:pt x="737097" y="114691"/>
                                <a:pt x="745588" y="124880"/>
                              </a:cubicBezTo>
                              <a:cubicBezTo>
                                <a:pt x="760598" y="142892"/>
                                <a:pt x="774346" y="161943"/>
                                <a:pt x="787791" y="181151"/>
                              </a:cubicBezTo>
                              <a:cubicBezTo>
                                <a:pt x="807182" y="208853"/>
                                <a:pt x="844061" y="265557"/>
                                <a:pt x="844061" y="265557"/>
                              </a:cubicBezTo>
                              <a:cubicBezTo>
                                <a:pt x="839372" y="331206"/>
                                <a:pt x="836884" y="397049"/>
                                <a:pt x="829994" y="462504"/>
                              </a:cubicBezTo>
                              <a:cubicBezTo>
                                <a:pt x="827491" y="486283"/>
                                <a:pt x="821725" y="509646"/>
                                <a:pt x="815926" y="532843"/>
                              </a:cubicBezTo>
                              <a:cubicBezTo>
                                <a:pt x="807424" y="566849"/>
                                <a:pt x="797641" y="590341"/>
                                <a:pt x="773723" y="617249"/>
                              </a:cubicBezTo>
                              <a:cubicBezTo>
                                <a:pt x="747288" y="646988"/>
                                <a:pt x="727064" y="689072"/>
                                <a:pt x="689317" y="701655"/>
                              </a:cubicBezTo>
                              <a:lnTo>
                                <a:pt x="647114" y="715723"/>
                              </a:lnTo>
                              <a:cubicBezTo>
                                <a:pt x="582603" y="780232"/>
                                <a:pt x="664909" y="703860"/>
                                <a:pt x="562708" y="771994"/>
                              </a:cubicBezTo>
                              <a:cubicBezTo>
                                <a:pt x="551672" y="779351"/>
                                <a:pt x="545608" y="792772"/>
                                <a:pt x="534572" y="800129"/>
                              </a:cubicBezTo>
                              <a:cubicBezTo>
                                <a:pt x="517123" y="811761"/>
                                <a:pt x="496509" y="817860"/>
                                <a:pt x="478301" y="828264"/>
                              </a:cubicBezTo>
                              <a:cubicBezTo>
                                <a:pt x="441187" y="849472"/>
                                <a:pt x="443893" y="848605"/>
                                <a:pt x="422031" y="870467"/>
                              </a:cubicBezTo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07" name="Freeform 2706"/>
                        <p:cNvSpPr/>
                        <p:nvPr/>
                      </p:nvSpPr>
                      <p:spPr>
                        <a:xfrm>
                          <a:off x="3710645" y="3041701"/>
                          <a:ext cx="580001" cy="675729"/>
                        </a:xfrm>
                        <a:custGeom>
                          <a:avLst/>
                          <a:gdLst>
                            <a:gd name="connsiteX0" fmla="*/ 143903 w 580001"/>
                            <a:gd name="connsiteY0" fmla="*/ 25056 h 675729"/>
                            <a:gd name="connsiteX1" fmla="*/ 186106 w 580001"/>
                            <a:gd name="connsiteY1" fmla="*/ 39124 h 675729"/>
                            <a:gd name="connsiteX2" fmla="*/ 242377 w 580001"/>
                            <a:gd name="connsiteY2" fmla="*/ 109462 h 675729"/>
                            <a:gd name="connsiteX3" fmla="*/ 284580 w 580001"/>
                            <a:gd name="connsiteY3" fmla="*/ 123530 h 675729"/>
                            <a:gd name="connsiteX4" fmla="*/ 397121 w 580001"/>
                            <a:gd name="connsiteY4" fmla="*/ 53191 h 675729"/>
                            <a:gd name="connsiteX5" fmla="*/ 425257 w 580001"/>
                            <a:gd name="connsiteY5" fmla="*/ 25056 h 675729"/>
                            <a:gd name="connsiteX6" fmla="*/ 439324 w 580001"/>
                            <a:gd name="connsiteY6" fmla="*/ 278274 h 675729"/>
                            <a:gd name="connsiteX7" fmla="*/ 481527 w 580001"/>
                            <a:gd name="connsiteY7" fmla="*/ 320477 h 675729"/>
                            <a:gd name="connsiteX8" fmla="*/ 580001 w 580001"/>
                            <a:gd name="connsiteY8" fmla="*/ 376748 h 675729"/>
                            <a:gd name="connsiteX9" fmla="*/ 537798 w 580001"/>
                            <a:gd name="connsiteY9" fmla="*/ 390816 h 675729"/>
                            <a:gd name="connsiteX10" fmla="*/ 425257 w 580001"/>
                            <a:gd name="connsiteY10" fmla="*/ 418951 h 675729"/>
                            <a:gd name="connsiteX11" fmla="*/ 354918 w 580001"/>
                            <a:gd name="connsiteY11" fmla="*/ 489290 h 675729"/>
                            <a:gd name="connsiteX12" fmla="*/ 270512 w 580001"/>
                            <a:gd name="connsiteY12" fmla="*/ 559628 h 675729"/>
                            <a:gd name="connsiteX13" fmla="*/ 200173 w 580001"/>
                            <a:gd name="connsiteY13" fmla="*/ 601831 h 675729"/>
                            <a:gd name="connsiteX14" fmla="*/ 87632 w 580001"/>
                            <a:gd name="connsiteY14" fmla="*/ 601831 h 675729"/>
                            <a:gd name="connsiteX15" fmla="*/ 129835 w 580001"/>
                            <a:gd name="connsiteY15" fmla="*/ 573696 h 675729"/>
                            <a:gd name="connsiteX16" fmla="*/ 87632 w 580001"/>
                            <a:gd name="connsiteY16" fmla="*/ 559628 h 675729"/>
                            <a:gd name="connsiteX17" fmla="*/ 17293 w 580001"/>
                            <a:gd name="connsiteY17" fmla="*/ 573696 h 675729"/>
                            <a:gd name="connsiteX18" fmla="*/ 3226 w 580001"/>
                            <a:gd name="connsiteY18" fmla="*/ 517425 h 675729"/>
                            <a:gd name="connsiteX19" fmla="*/ 17293 w 580001"/>
                            <a:gd name="connsiteY19" fmla="*/ 447087 h 675729"/>
                            <a:gd name="connsiteX20" fmla="*/ 73564 w 580001"/>
                            <a:gd name="connsiteY20" fmla="*/ 362681 h 675729"/>
                            <a:gd name="connsiteX21" fmla="*/ 101700 w 580001"/>
                            <a:gd name="connsiteY21" fmla="*/ 95394 h 675729"/>
                            <a:gd name="connsiteX22" fmla="*/ 115767 w 580001"/>
                            <a:gd name="connsiteY22" fmla="*/ 39124 h 675729"/>
                            <a:gd name="connsiteX23" fmla="*/ 143903 w 580001"/>
                            <a:gd name="connsiteY23" fmla="*/ 10988 h 675729"/>
                            <a:gd name="connsiteX24" fmla="*/ 186106 w 580001"/>
                            <a:gd name="connsiteY24" fmla="*/ 81327 h 675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80001" h="675729">
                              <a:moveTo>
                                <a:pt x="143903" y="25056"/>
                              </a:moveTo>
                              <a:cubicBezTo>
                                <a:pt x="157971" y="29745"/>
                                <a:pt x="174527" y="29861"/>
                                <a:pt x="186106" y="39124"/>
                              </a:cubicBezTo>
                              <a:cubicBezTo>
                                <a:pt x="243615" y="85132"/>
                                <a:pt x="185014" y="75044"/>
                                <a:pt x="242377" y="109462"/>
                              </a:cubicBezTo>
                              <a:cubicBezTo>
                                <a:pt x="255093" y="117091"/>
                                <a:pt x="270512" y="118841"/>
                                <a:pt x="284580" y="123530"/>
                              </a:cubicBezTo>
                              <a:cubicBezTo>
                                <a:pt x="406358" y="82936"/>
                                <a:pt x="340374" y="124124"/>
                                <a:pt x="397121" y="53191"/>
                              </a:cubicBezTo>
                              <a:cubicBezTo>
                                <a:pt x="405407" y="42834"/>
                                <a:pt x="415878" y="34434"/>
                                <a:pt x="425257" y="25056"/>
                              </a:cubicBezTo>
                              <a:cubicBezTo>
                                <a:pt x="471248" y="163030"/>
                                <a:pt x="455855" y="79907"/>
                                <a:pt x="439324" y="278274"/>
                              </a:cubicBezTo>
                              <a:cubicBezTo>
                                <a:pt x="453392" y="292342"/>
                                <a:pt x="466244" y="307741"/>
                                <a:pt x="481527" y="320477"/>
                              </a:cubicBezTo>
                              <a:cubicBezTo>
                                <a:pt x="511356" y="345335"/>
                                <a:pt x="545598" y="359547"/>
                                <a:pt x="580001" y="376748"/>
                              </a:cubicBezTo>
                              <a:cubicBezTo>
                                <a:pt x="565933" y="381437"/>
                                <a:pt x="552104" y="386914"/>
                                <a:pt x="537798" y="390816"/>
                              </a:cubicBezTo>
                              <a:cubicBezTo>
                                <a:pt x="500492" y="400990"/>
                                <a:pt x="425257" y="418951"/>
                                <a:pt x="425257" y="418951"/>
                              </a:cubicBezTo>
                              <a:cubicBezTo>
                                <a:pt x="347883" y="470534"/>
                                <a:pt x="413534" y="418951"/>
                                <a:pt x="354918" y="489290"/>
                              </a:cubicBezTo>
                              <a:cubicBezTo>
                                <a:pt x="304791" y="549443"/>
                                <a:pt x="325843" y="515363"/>
                                <a:pt x="270512" y="559628"/>
                              </a:cubicBezTo>
                              <a:cubicBezTo>
                                <a:pt x="215339" y="603767"/>
                                <a:pt x="273466" y="577402"/>
                                <a:pt x="200173" y="601831"/>
                              </a:cubicBezTo>
                              <a:cubicBezTo>
                                <a:pt x="169656" y="632349"/>
                                <a:pt x="143055" y="675729"/>
                                <a:pt x="87632" y="601831"/>
                              </a:cubicBezTo>
                              <a:cubicBezTo>
                                <a:pt x="77488" y="588305"/>
                                <a:pt x="115767" y="583074"/>
                                <a:pt x="129835" y="573696"/>
                              </a:cubicBezTo>
                              <a:cubicBezTo>
                                <a:pt x="115767" y="569007"/>
                                <a:pt x="102461" y="559628"/>
                                <a:pt x="87632" y="559628"/>
                              </a:cubicBezTo>
                              <a:cubicBezTo>
                                <a:pt x="63721" y="559628"/>
                                <a:pt x="38679" y="584389"/>
                                <a:pt x="17293" y="573696"/>
                              </a:cubicBezTo>
                              <a:cubicBezTo>
                                <a:pt x="0" y="565049"/>
                                <a:pt x="7915" y="536182"/>
                                <a:pt x="3226" y="517425"/>
                              </a:cubicBezTo>
                              <a:cubicBezTo>
                                <a:pt x="7915" y="493979"/>
                                <a:pt x="7399" y="468854"/>
                                <a:pt x="17293" y="447087"/>
                              </a:cubicBezTo>
                              <a:cubicBezTo>
                                <a:pt x="31286" y="416303"/>
                                <a:pt x="73564" y="362681"/>
                                <a:pt x="73564" y="362681"/>
                              </a:cubicBezTo>
                              <a:cubicBezTo>
                                <a:pt x="96232" y="0"/>
                                <a:pt x="62345" y="233136"/>
                                <a:pt x="101700" y="95394"/>
                              </a:cubicBezTo>
                              <a:cubicBezTo>
                                <a:pt x="107011" y="76804"/>
                                <a:pt x="107121" y="56417"/>
                                <a:pt x="115767" y="39124"/>
                              </a:cubicBezTo>
                              <a:cubicBezTo>
                                <a:pt x="121699" y="27261"/>
                                <a:pt x="134524" y="20367"/>
                                <a:pt x="143903" y="10988"/>
                              </a:cubicBezTo>
                              <a:cubicBezTo>
                                <a:pt x="177854" y="61916"/>
                                <a:pt x="164477" y="38069"/>
                                <a:pt x="186106" y="81327"/>
                              </a:cubicBezTo>
                            </a:path>
                          </a:pathLst>
                        </a:custGeom>
                        <a:gradFill>
                          <a:gsLst>
                            <a:gs pos="0">
                              <a:srgbClr val="DDEBCF"/>
                            </a:gs>
                            <a:gs pos="50000">
                              <a:srgbClr val="9CB86E"/>
                            </a:gs>
                            <a:gs pos="100000">
                              <a:srgbClr val="156B13"/>
                            </a:gs>
                          </a:gsLst>
                          <a:lin ang="5400000" scaled="0"/>
                        </a:gradFill>
                        <a:ln>
                          <a:noFill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708" name="Freeform 2707"/>
                        <p:cNvSpPr/>
                        <p:nvPr/>
                      </p:nvSpPr>
                      <p:spPr>
                        <a:xfrm>
                          <a:off x="4389120" y="2286000"/>
                          <a:ext cx="552584" cy="495826"/>
                        </a:xfrm>
                        <a:custGeom>
                          <a:avLst/>
                          <a:gdLst>
                            <a:gd name="connsiteX0" fmla="*/ 154745 w 552584"/>
                            <a:gd name="connsiteY0" fmla="*/ 4689 h 495826"/>
                            <a:gd name="connsiteX1" fmla="*/ 140677 w 552584"/>
                            <a:gd name="connsiteY1" fmla="*/ 75027 h 495826"/>
                            <a:gd name="connsiteX2" fmla="*/ 112542 w 552584"/>
                            <a:gd name="connsiteY2" fmla="*/ 159434 h 495826"/>
                            <a:gd name="connsiteX3" fmla="*/ 70338 w 552584"/>
                            <a:gd name="connsiteY3" fmla="*/ 286043 h 495826"/>
                            <a:gd name="connsiteX4" fmla="*/ 56271 w 552584"/>
                            <a:gd name="connsiteY4" fmla="*/ 328246 h 495826"/>
                            <a:gd name="connsiteX5" fmla="*/ 42203 w 552584"/>
                            <a:gd name="connsiteY5" fmla="*/ 370449 h 495826"/>
                            <a:gd name="connsiteX6" fmla="*/ 28135 w 552584"/>
                            <a:gd name="connsiteY6" fmla="*/ 426720 h 495826"/>
                            <a:gd name="connsiteX7" fmla="*/ 0 w 552584"/>
                            <a:gd name="connsiteY7" fmla="*/ 468923 h 495826"/>
                            <a:gd name="connsiteX8" fmla="*/ 84406 w 552584"/>
                            <a:gd name="connsiteY8" fmla="*/ 440787 h 495826"/>
                            <a:gd name="connsiteX9" fmla="*/ 168812 w 552584"/>
                            <a:gd name="connsiteY9" fmla="*/ 412652 h 495826"/>
                            <a:gd name="connsiteX10" fmla="*/ 225083 w 552584"/>
                            <a:gd name="connsiteY10" fmla="*/ 384517 h 495826"/>
                            <a:gd name="connsiteX11" fmla="*/ 323557 w 552584"/>
                            <a:gd name="connsiteY11" fmla="*/ 342314 h 495826"/>
                            <a:gd name="connsiteX12" fmla="*/ 351692 w 552584"/>
                            <a:gd name="connsiteY12" fmla="*/ 314178 h 495826"/>
                            <a:gd name="connsiteX13" fmla="*/ 393895 w 552584"/>
                            <a:gd name="connsiteY13" fmla="*/ 300110 h 495826"/>
                            <a:gd name="connsiteX14" fmla="*/ 436098 w 552584"/>
                            <a:gd name="connsiteY14" fmla="*/ 271975 h 495826"/>
                            <a:gd name="connsiteX15" fmla="*/ 520505 w 552584"/>
                            <a:gd name="connsiteY15" fmla="*/ 229772 h 495826"/>
                            <a:gd name="connsiteX16" fmla="*/ 520505 w 552584"/>
                            <a:gd name="connsiteY16" fmla="*/ 103163 h 495826"/>
                            <a:gd name="connsiteX17" fmla="*/ 478302 w 552584"/>
                            <a:gd name="connsiteY17" fmla="*/ 89095 h 495826"/>
                            <a:gd name="connsiteX18" fmla="*/ 436098 w 552584"/>
                            <a:gd name="connsiteY18" fmla="*/ 60960 h 495826"/>
                            <a:gd name="connsiteX19" fmla="*/ 211015 w 552584"/>
                            <a:gd name="connsiteY19" fmla="*/ 46892 h 495826"/>
                            <a:gd name="connsiteX20" fmla="*/ 154745 w 552584"/>
                            <a:gd name="connsiteY20" fmla="*/ 4689 h 4958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552584" h="495826">
                              <a:moveTo>
                                <a:pt x="154745" y="4689"/>
                              </a:moveTo>
                              <a:cubicBezTo>
                                <a:pt x="143022" y="9378"/>
                                <a:pt x="146968" y="51959"/>
                                <a:pt x="140677" y="75027"/>
                              </a:cubicBezTo>
                              <a:cubicBezTo>
                                <a:pt x="132874" y="103640"/>
                                <a:pt x="121920" y="131298"/>
                                <a:pt x="112542" y="159434"/>
                              </a:cubicBezTo>
                              <a:lnTo>
                                <a:pt x="70338" y="286043"/>
                              </a:lnTo>
                              <a:lnTo>
                                <a:pt x="56271" y="328246"/>
                              </a:lnTo>
                              <a:cubicBezTo>
                                <a:pt x="51582" y="342314"/>
                                <a:pt x="45800" y="356063"/>
                                <a:pt x="42203" y="370449"/>
                              </a:cubicBezTo>
                              <a:cubicBezTo>
                                <a:pt x="37514" y="389206"/>
                                <a:pt x="35751" y="408949"/>
                                <a:pt x="28135" y="426720"/>
                              </a:cubicBezTo>
                              <a:cubicBezTo>
                                <a:pt x="21475" y="442260"/>
                                <a:pt x="9378" y="454855"/>
                                <a:pt x="0" y="468923"/>
                              </a:cubicBezTo>
                              <a:cubicBezTo>
                                <a:pt x="80713" y="495826"/>
                                <a:pt x="5373" y="484694"/>
                                <a:pt x="84406" y="440787"/>
                              </a:cubicBezTo>
                              <a:cubicBezTo>
                                <a:pt x="110331" y="426384"/>
                                <a:pt x="142286" y="425915"/>
                                <a:pt x="168812" y="412652"/>
                              </a:cubicBezTo>
                              <a:lnTo>
                                <a:pt x="225083" y="384517"/>
                              </a:lnTo>
                              <a:cubicBezTo>
                                <a:pt x="288617" y="320981"/>
                                <a:pt x="206875" y="392320"/>
                                <a:pt x="323557" y="342314"/>
                              </a:cubicBezTo>
                              <a:cubicBezTo>
                                <a:pt x="335748" y="337089"/>
                                <a:pt x="340319" y="321002"/>
                                <a:pt x="351692" y="314178"/>
                              </a:cubicBezTo>
                              <a:cubicBezTo>
                                <a:pt x="364407" y="306549"/>
                                <a:pt x="380632" y="306742"/>
                                <a:pt x="393895" y="300110"/>
                              </a:cubicBezTo>
                              <a:cubicBezTo>
                                <a:pt x="409017" y="292549"/>
                                <a:pt x="420976" y="279536"/>
                                <a:pt x="436098" y="271975"/>
                              </a:cubicBezTo>
                              <a:cubicBezTo>
                                <a:pt x="552584" y="213733"/>
                                <a:pt x="399559" y="310402"/>
                                <a:pt x="520505" y="229772"/>
                              </a:cubicBezTo>
                              <a:cubicBezTo>
                                <a:pt x="535914" y="183542"/>
                                <a:pt x="551777" y="157891"/>
                                <a:pt x="520505" y="103163"/>
                              </a:cubicBezTo>
                              <a:cubicBezTo>
                                <a:pt x="513148" y="90288"/>
                                <a:pt x="491565" y="95727"/>
                                <a:pt x="478302" y="89095"/>
                              </a:cubicBezTo>
                              <a:cubicBezTo>
                                <a:pt x="463179" y="81534"/>
                                <a:pt x="452799" y="63597"/>
                                <a:pt x="436098" y="60960"/>
                              </a:cubicBezTo>
                              <a:cubicBezTo>
                                <a:pt x="361844" y="49236"/>
                                <a:pt x="286043" y="51581"/>
                                <a:pt x="211015" y="46892"/>
                              </a:cubicBezTo>
                              <a:cubicBezTo>
                                <a:pt x="156230" y="28630"/>
                                <a:pt x="166468" y="0"/>
                                <a:pt x="154745" y="46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33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</p:grpSp>
              <p:grpSp>
                <p:nvGrpSpPr>
                  <p:cNvPr id="2623" name="Group 2622"/>
                  <p:cNvGrpSpPr/>
                  <p:nvPr/>
                </p:nvGrpSpPr>
                <p:grpSpPr>
                  <a:xfrm>
                    <a:off x="6096000" y="3428999"/>
                    <a:ext cx="990600" cy="685799"/>
                    <a:chOff x="5795889" y="844062"/>
                    <a:chExt cx="2335237" cy="1645920"/>
                  </a:xfrm>
                  <a:solidFill>
                    <a:srgbClr val="FFCC00"/>
                  </a:solidFill>
                </p:grpSpPr>
                <p:sp>
                  <p:nvSpPr>
                    <p:cNvPr id="2668" name="Freeform 2667"/>
                    <p:cNvSpPr/>
                    <p:nvPr/>
                  </p:nvSpPr>
                  <p:spPr>
                    <a:xfrm>
                      <a:off x="5913120" y="1029085"/>
                      <a:ext cx="1650609" cy="911233"/>
                    </a:xfrm>
                    <a:custGeom>
                      <a:avLst/>
                      <a:gdLst>
                        <a:gd name="connsiteX0" fmla="*/ 23446 w 1650609"/>
                        <a:gd name="connsiteY0" fmla="*/ 321413 h 911233"/>
                        <a:gd name="connsiteX1" fmla="*/ 93785 w 1650609"/>
                        <a:gd name="connsiteY1" fmla="*/ 251075 h 911233"/>
                        <a:gd name="connsiteX2" fmla="*/ 135988 w 1650609"/>
                        <a:gd name="connsiteY2" fmla="*/ 222940 h 911233"/>
                        <a:gd name="connsiteX3" fmla="*/ 164123 w 1650609"/>
                        <a:gd name="connsiteY3" fmla="*/ 265143 h 911233"/>
                        <a:gd name="connsiteX4" fmla="*/ 234462 w 1650609"/>
                        <a:gd name="connsiteY4" fmla="*/ 335481 h 911233"/>
                        <a:gd name="connsiteX5" fmla="*/ 276665 w 1650609"/>
                        <a:gd name="connsiteY5" fmla="*/ 405820 h 911233"/>
                        <a:gd name="connsiteX6" fmla="*/ 304800 w 1650609"/>
                        <a:gd name="connsiteY6" fmla="*/ 532429 h 911233"/>
                        <a:gd name="connsiteX7" fmla="*/ 375138 w 1650609"/>
                        <a:gd name="connsiteY7" fmla="*/ 602767 h 911233"/>
                        <a:gd name="connsiteX8" fmla="*/ 459545 w 1650609"/>
                        <a:gd name="connsiteY8" fmla="*/ 701241 h 911233"/>
                        <a:gd name="connsiteX9" fmla="*/ 487680 w 1650609"/>
                        <a:gd name="connsiteY9" fmla="*/ 729377 h 911233"/>
                        <a:gd name="connsiteX10" fmla="*/ 572086 w 1650609"/>
                        <a:gd name="connsiteY10" fmla="*/ 785647 h 911233"/>
                        <a:gd name="connsiteX11" fmla="*/ 600222 w 1650609"/>
                        <a:gd name="connsiteY11" fmla="*/ 813783 h 911233"/>
                        <a:gd name="connsiteX12" fmla="*/ 656492 w 1650609"/>
                        <a:gd name="connsiteY12" fmla="*/ 827850 h 911233"/>
                        <a:gd name="connsiteX13" fmla="*/ 754966 w 1650609"/>
                        <a:gd name="connsiteY13" fmla="*/ 855986 h 911233"/>
                        <a:gd name="connsiteX14" fmla="*/ 783102 w 1650609"/>
                        <a:gd name="connsiteY14" fmla="*/ 884121 h 911233"/>
                        <a:gd name="connsiteX15" fmla="*/ 1022252 w 1650609"/>
                        <a:gd name="connsiteY15" fmla="*/ 884121 h 911233"/>
                        <a:gd name="connsiteX16" fmla="*/ 1120726 w 1650609"/>
                        <a:gd name="connsiteY16" fmla="*/ 855986 h 911233"/>
                        <a:gd name="connsiteX17" fmla="*/ 1261403 w 1650609"/>
                        <a:gd name="connsiteY17" fmla="*/ 743444 h 911233"/>
                        <a:gd name="connsiteX18" fmla="*/ 1289538 w 1650609"/>
                        <a:gd name="connsiteY18" fmla="*/ 701241 h 911233"/>
                        <a:gd name="connsiteX19" fmla="*/ 1317674 w 1650609"/>
                        <a:gd name="connsiteY19" fmla="*/ 616835 h 911233"/>
                        <a:gd name="connsiteX20" fmla="*/ 1331742 w 1650609"/>
                        <a:gd name="connsiteY20" fmla="*/ 574632 h 911233"/>
                        <a:gd name="connsiteX21" fmla="*/ 1345809 w 1650609"/>
                        <a:gd name="connsiteY21" fmla="*/ 518361 h 911233"/>
                        <a:gd name="connsiteX22" fmla="*/ 1373945 w 1650609"/>
                        <a:gd name="connsiteY22" fmla="*/ 433955 h 911233"/>
                        <a:gd name="connsiteX23" fmla="*/ 1430215 w 1650609"/>
                        <a:gd name="connsiteY23" fmla="*/ 349549 h 911233"/>
                        <a:gd name="connsiteX24" fmla="*/ 1472418 w 1650609"/>
                        <a:gd name="connsiteY24" fmla="*/ 335481 h 911233"/>
                        <a:gd name="connsiteX25" fmla="*/ 1514622 w 1650609"/>
                        <a:gd name="connsiteY25" fmla="*/ 194804 h 911233"/>
                        <a:gd name="connsiteX26" fmla="*/ 1556825 w 1650609"/>
                        <a:gd name="connsiteY26" fmla="*/ 152601 h 911233"/>
                        <a:gd name="connsiteX27" fmla="*/ 1599028 w 1650609"/>
                        <a:gd name="connsiteY27" fmla="*/ 82263 h 911233"/>
                        <a:gd name="connsiteX28" fmla="*/ 1613095 w 1650609"/>
                        <a:gd name="connsiteY28" fmla="*/ 40060 h 911233"/>
                        <a:gd name="connsiteX29" fmla="*/ 1641231 w 1650609"/>
                        <a:gd name="connsiteY29" fmla="*/ 11924 h 911233"/>
                        <a:gd name="connsiteX30" fmla="*/ 1556825 w 1650609"/>
                        <a:gd name="connsiteY30" fmla="*/ 54127 h 911233"/>
                        <a:gd name="connsiteX31" fmla="*/ 1444283 w 1650609"/>
                        <a:gd name="connsiteY31" fmla="*/ 82263 h 911233"/>
                        <a:gd name="connsiteX32" fmla="*/ 1359877 w 1650609"/>
                        <a:gd name="connsiteY32" fmla="*/ 96330 h 9112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1650609" h="911233">
                          <a:moveTo>
                            <a:pt x="23446" y="321413"/>
                          </a:moveTo>
                          <a:cubicBezTo>
                            <a:pt x="135987" y="246387"/>
                            <a:pt x="0" y="344859"/>
                            <a:pt x="93785" y="251075"/>
                          </a:cubicBezTo>
                          <a:cubicBezTo>
                            <a:pt x="105740" y="239120"/>
                            <a:pt x="121920" y="232318"/>
                            <a:pt x="135988" y="222940"/>
                          </a:cubicBezTo>
                          <a:cubicBezTo>
                            <a:pt x="145366" y="237008"/>
                            <a:pt x="152990" y="252419"/>
                            <a:pt x="164123" y="265143"/>
                          </a:cubicBezTo>
                          <a:cubicBezTo>
                            <a:pt x="185958" y="290097"/>
                            <a:pt x="234462" y="335481"/>
                            <a:pt x="234462" y="335481"/>
                          </a:cubicBezTo>
                          <a:cubicBezTo>
                            <a:pt x="274311" y="455033"/>
                            <a:pt x="218734" y="309268"/>
                            <a:pt x="276665" y="405820"/>
                          </a:cubicBezTo>
                          <a:cubicBezTo>
                            <a:pt x="295969" y="437994"/>
                            <a:pt x="295570" y="504739"/>
                            <a:pt x="304800" y="532429"/>
                          </a:cubicBezTo>
                          <a:cubicBezTo>
                            <a:pt x="318198" y="572623"/>
                            <a:pt x="342983" y="581330"/>
                            <a:pt x="375138" y="602767"/>
                          </a:cubicBezTo>
                          <a:cubicBezTo>
                            <a:pt x="417989" y="667043"/>
                            <a:pt x="391317" y="633012"/>
                            <a:pt x="459545" y="701241"/>
                          </a:cubicBezTo>
                          <a:cubicBezTo>
                            <a:pt x="468923" y="710620"/>
                            <a:pt x="476644" y="722020"/>
                            <a:pt x="487680" y="729377"/>
                          </a:cubicBezTo>
                          <a:cubicBezTo>
                            <a:pt x="515815" y="748134"/>
                            <a:pt x="548176" y="761737"/>
                            <a:pt x="572086" y="785647"/>
                          </a:cubicBezTo>
                          <a:cubicBezTo>
                            <a:pt x="581465" y="795026"/>
                            <a:pt x="588359" y="807851"/>
                            <a:pt x="600222" y="813783"/>
                          </a:cubicBezTo>
                          <a:cubicBezTo>
                            <a:pt x="617515" y="822429"/>
                            <a:pt x="637902" y="822539"/>
                            <a:pt x="656492" y="827850"/>
                          </a:cubicBezTo>
                          <a:cubicBezTo>
                            <a:pt x="797793" y="868222"/>
                            <a:pt x="579016" y="811998"/>
                            <a:pt x="754966" y="855986"/>
                          </a:cubicBezTo>
                          <a:cubicBezTo>
                            <a:pt x="764345" y="865364"/>
                            <a:pt x="770519" y="879927"/>
                            <a:pt x="783102" y="884121"/>
                          </a:cubicBezTo>
                          <a:cubicBezTo>
                            <a:pt x="864438" y="911233"/>
                            <a:pt x="939245" y="892422"/>
                            <a:pt x="1022252" y="884121"/>
                          </a:cubicBezTo>
                          <a:cubicBezTo>
                            <a:pt x="1035492" y="880811"/>
                            <a:pt x="1104217" y="865157"/>
                            <a:pt x="1120726" y="855986"/>
                          </a:cubicBezTo>
                          <a:cubicBezTo>
                            <a:pt x="1160563" y="833854"/>
                            <a:pt x="1233498" y="785302"/>
                            <a:pt x="1261403" y="743444"/>
                          </a:cubicBezTo>
                          <a:cubicBezTo>
                            <a:pt x="1270781" y="729376"/>
                            <a:pt x="1282671" y="716691"/>
                            <a:pt x="1289538" y="701241"/>
                          </a:cubicBezTo>
                          <a:cubicBezTo>
                            <a:pt x="1301583" y="674140"/>
                            <a:pt x="1308295" y="644970"/>
                            <a:pt x="1317674" y="616835"/>
                          </a:cubicBezTo>
                          <a:cubicBezTo>
                            <a:pt x="1322363" y="602767"/>
                            <a:pt x="1328146" y="589018"/>
                            <a:pt x="1331742" y="574632"/>
                          </a:cubicBezTo>
                          <a:cubicBezTo>
                            <a:pt x="1336431" y="555875"/>
                            <a:pt x="1340253" y="536880"/>
                            <a:pt x="1345809" y="518361"/>
                          </a:cubicBezTo>
                          <a:cubicBezTo>
                            <a:pt x="1354331" y="489954"/>
                            <a:pt x="1357494" y="458631"/>
                            <a:pt x="1373945" y="433955"/>
                          </a:cubicBezTo>
                          <a:cubicBezTo>
                            <a:pt x="1392702" y="405820"/>
                            <a:pt x="1398136" y="360242"/>
                            <a:pt x="1430215" y="349549"/>
                          </a:cubicBezTo>
                          <a:lnTo>
                            <a:pt x="1472418" y="335481"/>
                          </a:lnTo>
                          <a:cubicBezTo>
                            <a:pt x="1478794" y="309979"/>
                            <a:pt x="1503205" y="206221"/>
                            <a:pt x="1514622" y="194804"/>
                          </a:cubicBezTo>
                          <a:lnTo>
                            <a:pt x="1556825" y="152601"/>
                          </a:lnTo>
                          <a:cubicBezTo>
                            <a:pt x="1596674" y="33047"/>
                            <a:pt x="1541097" y="178814"/>
                            <a:pt x="1599028" y="82263"/>
                          </a:cubicBezTo>
                          <a:cubicBezTo>
                            <a:pt x="1606657" y="69548"/>
                            <a:pt x="1605466" y="52775"/>
                            <a:pt x="1613095" y="40060"/>
                          </a:cubicBezTo>
                          <a:cubicBezTo>
                            <a:pt x="1619919" y="28687"/>
                            <a:pt x="1650609" y="21303"/>
                            <a:pt x="1641231" y="11924"/>
                          </a:cubicBezTo>
                          <a:cubicBezTo>
                            <a:pt x="1629308" y="0"/>
                            <a:pt x="1558555" y="53498"/>
                            <a:pt x="1556825" y="54127"/>
                          </a:cubicBezTo>
                          <a:cubicBezTo>
                            <a:pt x="1520485" y="67342"/>
                            <a:pt x="1482426" y="75906"/>
                            <a:pt x="1444283" y="82263"/>
                          </a:cubicBezTo>
                          <a:lnTo>
                            <a:pt x="1359877" y="96330"/>
                          </a:lnTo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669" name="Group 2668"/>
                    <p:cNvGrpSpPr/>
                    <p:nvPr/>
                  </p:nvGrpSpPr>
                  <p:grpSpPr>
                    <a:xfrm>
                      <a:off x="5795889" y="844062"/>
                      <a:ext cx="2335237" cy="1645920"/>
                      <a:chOff x="5795889" y="844062"/>
                      <a:chExt cx="2335237" cy="1645920"/>
                    </a:xfrm>
                    <a:grpFill/>
                  </p:grpSpPr>
                  <p:sp>
                    <p:nvSpPr>
                      <p:cNvPr id="2670" name="Freeform 2669"/>
                      <p:cNvSpPr/>
                      <p:nvPr/>
                    </p:nvSpPr>
                    <p:spPr>
                      <a:xfrm>
                        <a:off x="5814148" y="1266092"/>
                        <a:ext cx="111433" cy="359576"/>
                      </a:xfrm>
                      <a:custGeom>
                        <a:avLst/>
                        <a:gdLst>
                          <a:gd name="connsiteX0" fmla="*/ 23944 w 111433"/>
                          <a:gd name="connsiteY0" fmla="*/ 0 h 359576"/>
                          <a:gd name="connsiteX1" fmla="*/ 23944 w 111433"/>
                          <a:gd name="connsiteY1" fmla="*/ 126610 h 359576"/>
                          <a:gd name="connsiteX2" fmla="*/ 38012 w 111433"/>
                          <a:gd name="connsiteY2" fmla="*/ 239151 h 359576"/>
                          <a:gd name="connsiteX3" fmla="*/ 52080 w 111433"/>
                          <a:gd name="connsiteY3" fmla="*/ 337625 h 359576"/>
                          <a:gd name="connsiteX4" fmla="*/ 80215 w 111433"/>
                          <a:gd name="connsiteY4" fmla="*/ 211016 h 359576"/>
                          <a:gd name="connsiteX5" fmla="*/ 94283 w 111433"/>
                          <a:gd name="connsiteY5" fmla="*/ 168813 h 359576"/>
                          <a:gd name="connsiteX6" fmla="*/ 108350 w 111433"/>
                          <a:gd name="connsiteY6" fmla="*/ 28136 h 3595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11433" h="359576">
                            <a:moveTo>
                              <a:pt x="23944" y="0"/>
                            </a:moveTo>
                            <a:cubicBezTo>
                              <a:pt x="0" y="71837"/>
                              <a:pt x="9089" y="22626"/>
                              <a:pt x="23944" y="126610"/>
                            </a:cubicBezTo>
                            <a:cubicBezTo>
                              <a:pt x="29290" y="164036"/>
                              <a:pt x="33015" y="201677"/>
                              <a:pt x="38012" y="239151"/>
                            </a:cubicBezTo>
                            <a:cubicBezTo>
                              <a:pt x="42394" y="272018"/>
                              <a:pt x="47391" y="304800"/>
                              <a:pt x="52080" y="337625"/>
                            </a:cubicBezTo>
                            <a:cubicBezTo>
                              <a:pt x="83749" y="242614"/>
                              <a:pt x="47201" y="359576"/>
                              <a:pt x="80215" y="211016"/>
                            </a:cubicBezTo>
                            <a:cubicBezTo>
                              <a:pt x="83432" y="196540"/>
                              <a:pt x="89594" y="182881"/>
                              <a:pt x="94283" y="168813"/>
                            </a:cubicBezTo>
                            <a:cubicBezTo>
                              <a:pt x="111433" y="65905"/>
                              <a:pt x="108350" y="112930"/>
                              <a:pt x="108350" y="28136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71" name="Freeform 2670"/>
                      <p:cNvSpPr/>
                      <p:nvPr/>
                    </p:nvSpPr>
                    <p:spPr>
                      <a:xfrm>
                        <a:off x="5795889" y="844062"/>
                        <a:ext cx="1521749" cy="506436"/>
                      </a:xfrm>
                      <a:custGeom>
                        <a:avLst/>
                        <a:gdLst>
                          <a:gd name="connsiteX0" fmla="*/ 42203 w 1521749"/>
                          <a:gd name="connsiteY0" fmla="*/ 436098 h 506436"/>
                          <a:gd name="connsiteX1" fmla="*/ 28136 w 1521749"/>
                          <a:gd name="connsiteY1" fmla="*/ 323556 h 506436"/>
                          <a:gd name="connsiteX2" fmla="*/ 0 w 1521749"/>
                          <a:gd name="connsiteY2" fmla="*/ 239150 h 506436"/>
                          <a:gd name="connsiteX3" fmla="*/ 14068 w 1521749"/>
                          <a:gd name="connsiteY3" fmla="*/ 112541 h 506436"/>
                          <a:gd name="connsiteX4" fmla="*/ 42203 w 1521749"/>
                          <a:gd name="connsiteY4" fmla="*/ 70338 h 506436"/>
                          <a:gd name="connsiteX5" fmla="*/ 112542 w 1521749"/>
                          <a:gd name="connsiteY5" fmla="*/ 14067 h 506436"/>
                          <a:gd name="connsiteX6" fmla="*/ 154745 w 1521749"/>
                          <a:gd name="connsiteY6" fmla="*/ 0 h 506436"/>
                          <a:gd name="connsiteX7" fmla="*/ 253219 w 1521749"/>
                          <a:gd name="connsiteY7" fmla="*/ 14067 h 506436"/>
                          <a:gd name="connsiteX8" fmla="*/ 281354 w 1521749"/>
                          <a:gd name="connsiteY8" fmla="*/ 42203 h 506436"/>
                          <a:gd name="connsiteX9" fmla="*/ 323557 w 1521749"/>
                          <a:gd name="connsiteY9" fmla="*/ 56270 h 506436"/>
                          <a:gd name="connsiteX10" fmla="*/ 379828 w 1521749"/>
                          <a:gd name="connsiteY10" fmla="*/ 140676 h 506436"/>
                          <a:gd name="connsiteX11" fmla="*/ 436099 w 1521749"/>
                          <a:gd name="connsiteY11" fmla="*/ 225083 h 506436"/>
                          <a:gd name="connsiteX12" fmla="*/ 450166 w 1521749"/>
                          <a:gd name="connsiteY12" fmla="*/ 267286 h 506436"/>
                          <a:gd name="connsiteX13" fmla="*/ 478302 w 1521749"/>
                          <a:gd name="connsiteY13" fmla="*/ 323556 h 506436"/>
                          <a:gd name="connsiteX14" fmla="*/ 534573 w 1521749"/>
                          <a:gd name="connsiteY14" fmla="*/ 393895 h 506436"/>
                          <a:gd name="connsiteX15" fmla="*/ 576776 w 1521749"/>
                          <a:gd name="connsiteY15" fmla="*/ 422030 h 506436"/>
                          <a:gd name="connsiteX16" fmla="*/ 604911 w 1521749"/>
                          <a:gd name="connsiteY16" fmla="*/ 450166 h 506436"/>
                          <a:gd name="connsiteX17" fmla="*/ 787791 w 1521749"/>
                          <a:gd name="connsiteY17" fmla="*/ 506436 h 506436"/>
                          <a:gd name="connsiteX18" fmla="*/ 1069145 w 1521749"/>
                          <a:gd name="connsiteY18" fmla="*/ 492369 h 506436"/>
                          <a:gd name="connsiteX19" fmla="*/ 1125416 w 1521749"/>
                          <a:gd name="connsiteY19" fmla="*/ 478301 h 506436"/>
                          <a:gd name="connsiteX20" fmla="*/ 1209822 w 1521749"/>
                          <a:gd name="connsiteY20" fmla="*/ 422030 h 506436"/>
                          <a:gd name="connsiteX21" fmla="*/ 1308296 w 1521749"/>
                          <a:gd name="connsiteY21" fmla="*/ 379827 h 506436"/>
                          <a:gd name="connsiteX22" fmla="*/ 1392702 w 1521749"/>
                          <a:gd name="connsiteY22" fmla="*/ 323556 h 506436"/>
                          <a:gd name="connsiteX23" fmla="*/ 1420837 w 1521749"/>
                          <a:gd name="connsiteY23" fmla="*/ 281353 h 506436"/>
                          <a:gd name="connsiteX24" fmla="*/ 1491176 w 1521749"/>
                          <a:gd name="connsiteY24" fmla="*/ 225083 h 506436"/>
                          <a:gd name="connsiteX25" fmla="*/ 1519311 w 1521749"/>
                          <a:gd name="connsiteY25" fmla="*/ 267286 h 506436"/>
                          <a:gd name="connsiteX26" fmla="*/ 1505243 w 1521749"/>
                          <a:gd name="connsiteY26" fmla="*/ 309489 h 506436"/>
                          <a:gd name="connsiteX27" fmla="*/ 1434905 w 1521749"/>
                          <a:gd name="connsiteY27" fmla="*/ 393895 h 506436"/>
                          <a:gd name="connsiteX28" fmla="*/ 1420837 w 1521749"/>
                          <a:gd name="connsiteY28" fmla="*/ 422030 h 5064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521749" h="506436">
                            <a:moveTo>
                              <a:pt x="42203" y="436098"/>
                            </a:moveTo>
                            <a:cubicBezTo>
                              <a:pt x="37514" y="398584"/>
                              <a:pt x="36057" y="360523"/>
                              <a:pt x="28136" y="323556"/>
                            </a:cubicBezTo>
                            <a:cubicBezTo>
                              <a:pt x="21922" y="294557"/>
                              <a:pt x="0" y="239150"/>
                              <a:pt x="0" y="239150"/>
                            </a:cubicBezTo>
                            <a:cubicBezTo>
                              <a:pt x="4689" y="196947"/>
                              <a:pt x="3769" y="153736"/>
                              <a:pt x="14068" y="112541"/>
                            </a:cubicBezTo>
                            <a:cubicBezTo>
                              <a:pt x="18169" y="96139"/>
                              <a:pt x="31641" y="83540"/>
                              <a:pt x="42203" y="70338"/>
                            </a:cubicBezTo>
                            <a:cubicBezTo>
                              <a:pt x="59647" y="48533"/>
                              <a:pt x="88173" y="26251"/>
                              <a:pt x="112542" y="14067"/>
                            </a:cubicBezTo>
                            <a:cubicBezTo>
                              <a:pt x="125805" y="7435"/>
                              <a:pt x="140677" y="4689"/>
                              <a:pt x="154745" y="0"/>
                            </a:cubicBezTo>
                            <a:cubicBezTo>
                              <a:pt x="187570" y="4689"/>
                              <a:pt x="221763" y="3582"/>
                              <a:pt x="253219" y="14067"/>
                            </a:cubicBezTo>
                            <a:cubicBezTo>
                              <a:pt x="265802" y="18261"/>
                              <a:pt x="269981" y="35379"/>
                              <a:pt x="281354" y="42203"/>
                            </a:cubicBezTo>
                            <a:cubicBezTo>
                              <a:pt x="294069" y="49832"/>
                              <a:pt x="309489" y="51581"/>
                              <a:pt x="323557" y="56270"/>
                            </a:cubicBezTo>
                            <a:cubicBezTo>
                              <a:pt x="377294" y="110007"/>
                              <a:pt x="328728" y="55510"/>
                              <a:pt x="379828" y="140676"/>
                            </a:cubicBezTo>
                            <a:cubicBezTo>
                              <a:pt x="397226" y="169672"/>
                              <a:pt x="436099" y="225083"/>
                              <a:pt x="436099" y="225083"/>
                            </a:cubicBezTo>
                            <a:cubicBezTo>
                              <a:pt x="440788" y="239151"/>
                              <a:pt x="444325" y="253656"/>
                              <a:pt x="450166" y="267286"/>
                            </a:cubicBezTo>
                            <a:cubicBezTo>
                              <a:pt x="458427" y="286561"/>
                              <a:pt x="467898" y="305348"/>
                              <a:pt x="478302" y="323556"/>
                            </a:cubicBezTo>
                            <a:cubicBezTo>
                              <a:pt x="493698" y="350499"/>
                              <a:pt x="510246" y="374434"/>
                              <a:pt x="534573" y="393895"/>
                            </a:cubicBezTo>
                            <a:cubicBezTo>
                              <a:pt x="547775" y="404457"/>
                              <a:pt x="563574" y="411468"/>
                              <a:pt x="576776" y="422030"/>
                            </a:cubicBezTo>
                            <a:cubicBezTo>
                              <a:pt x="587133" y="430316"/>
                              <a:pt x="593048" y="444234"/>
                              <a:pt x="604911" y="450166"/>
                            </a:cubicBezTo>
                            <a:cubicBezTo>
                              <a:pt x="630864" y="463143"/>
                              <a:pt x="765365" y="500029"/>
                              <a:pt x="787791" y="506436"/>
                            </a:cubicBezTo>
                            <a:cubicBezTo>
                              <a:pt x="881576" y="501747"/>
                              <a:pt x="975568" y="500167"/>
                              <a:pt x="1069145" y="492369"/>
                            </a:cubicBezTo>
                            <a:cubicBezTo>
                              <a:pt x="1088413" y="490763"/>
                              <a:pt x="1108123" y="486948"/>
                              <a:pt x="1125416" y="478301"/>
                            </a:cubicBezTo>
                            <a:cubicBezTo>
                              <a:pt x="1155661" y="463179"/>
                              <a:pt x="1177743" y="432723"/>
                              <a:pt x="1209822" y="422030"/>
                            </a:cubicBezTo>
                            <a:cubicBezTo>
                              <a:pt x="1253484" y="407477"/>
                              <a:pt x="1264834" y="405904"/>
                              <a:pt x="1308296" y="379827"/>
                            </a:cubicBezTo>
                            <a:cubicBezTo>
                              <a:pt x="1337292" y="362429"/>
                              <a:pt x="1392702" y="323556"/>
                              <a:pt x="1392702" y="323556"/>
                            </a:cubicBezTo>
                            <a:cubicBezTo>
                              <a:pt x="1402080" y="309488"/>
                              <a:pt x="1410275" y="294555"/>
                              <a:pt x="1420837" y="281353"/>
                            </a:cubicBezTo>
                            <a:cubicBezTo>
                              <a:pt x="1443745" y="252719"/>
                              <a:pt x="1459842" y="245972"/>
                              <a:pt x="1491176" y="225083"/>
                            </a:cubicBezTo>
                            <a:cubicBezTo>
                              <a:pt x="1500554" y="239151"/>
                              <a:pt x="1516532" y="250609"/>
                              <a:pt x="1519311" y="267286"/>
                            </a:cubicBezTo>
                            <a:cubicBezTo>
                              <a:pt x="1521749" y="281913"/>
                              <a:pt x="1511875" y="296226"/>
                              <a:pt x="1505243" y="309489"/>
                            </a:cubicBezTo>
                            <a:cubicBezTo>
                              <a:pt x="1476844" y="366287"/>
                              <a:pt x="1476388" y="342041"/>
                              <a:pt x="1434905" y="393895"/>
                            </a:cubicBezTo>
                            <a:cubicBezTo>
                              <a:pt x="1428355" y="402083"/>
                              <a:pt x="1425526" y="412652"/>
                              <a:pt x="1420837" y="42203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72" name="Freeform 2671"/>
                      <p:cNvSpPr/>
                      <p:nvPr/>
                    </p:nvSpPr>
                    <p:spPr>
                      <a:xfrm>
                        <a:off x="7272997" y="1252025"/>
                        <a:ext cx="845543" cy="295421"/>
                      </a:xfrm>
                      <a:custGeom>
                        <a:avLst/>
                        <a:gdLst>
                          <a:gd name="connsiteX0" fmla="*/ 0 w 845543"/>
                          <a:gd name="connsiteY0" fmla="*/ 295421 h 295421"/>
                          <a:gd name="connsiteX1" fmla="*/ 351692 w 845543"/>
                          <a:gd name="connsiteY1" fmla="*/ 281353 h 295421"/>
                          <a:gd name="connsiteX2" fmla="*/ 450166 w 845543"/>
                          <a:gd name="connsiteY2" fmla="*/ 267286 h 295421"/>
                          <a:gd name="connsiteX3" fmla="*/ 492369 w 845543"/>
                          <a:gd name="connsiteY3" fmla="*/ 253218 h 295421"/>
                          <a:gd name="connsiteX4" fmla="*/ 815926 w 845543"/>
                          <a:gd name="connsiteY4" fmla="*/ 239150 h 295421"/>
                          <a:gd name="connsiteX5" fmla="*/ 815926 w 845543"/>
                          <a:gd name="connsiteY5" fmla="*/ 154744 h 295421"/>
                          <a:gd name="connsiteX6" fmla="*/ 759655 w 845543"/>
                          <a:gd name="connsiteY6" fmla="*/ 140677 h 295421"/>
                          <a:gd name="connsiteX7" fmla="*/ 745588 w 845543"/>
                          <a:gd name="connsiteY7" fmla="*/ 98473 h 295421"/>
                          <a:gd name="connsiteX8" fmla="*/ 829994 w 845543"/>
                          <a:gd name="connsiteY8" fmla="*/ 14067 h 295421"/>
                          <a:gd name="connsiteX9" fmla="*/ 844061 w 845543"/>
                          <a:gd name="connsiteY9" fmla="*/ 0 h 2954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845543" h="295421">
                            <a:moveTo>
                              <a:pt x="0" y="295421"/>
                            </a:moveTo>
                            <a:cubicBezTo>
                              <a:pt x="117231" y="290732"/>
                              <a:pt x="234596" y="288671"/>
                              <a:pt x="351692" y="281353"/>
                            </a:cubicBezTo>
                            <a:cubicBezTo>
                              <a:pt x="384785" y="279285"/>
                              <a:pt x="417652" y="273789"/>
                              <a:pt x="450166" y="267286"/>
                            </a:cubicBezTo>
                            <a:cubicBezTo>
                              <a:pt x="464707" y="264378"/>
                              <a:pt x="477584" y="254355"/>
                              <a:pt x="492369" y="253218"/>
                            </a:cubicBezTo>
                            <a:cubicBezTo>
                              <a:pt x="600005" y="244938"/>
                              <a:pt x="708074" y="243839"/>
                              <a:pt x="815926" y="239150"/>
                            </a:cubicBezTo>
                            <a:cubicBezTo>
                              <a:pt x="823824" y="215457"/>
                              <a:pt x="845543" y="178437"/>
                              <a:pt x="815926" y="154744"/>
                            </a:cubicBezTo>
                            <a:cubicBezTo>
                              <a:pt x="800828" y="142666"/>
                              <a:pt x="778412" y="145366"/>
                              <a:pt x="759655" y="140677"/>
                            </a:cubicBezTo>
                            <a:cubicBezTo>
                              <a:pt x="754966" y="126609"/>
                              <a:pt x="738386" y="111436"/>
                              <a:pt x="745588" y="98473"/>
                            </a:cubicBezTo>
                            <a:cubicBezTo>
                              <a:pt x="764911" y="63691"/>
                              <a:pt x="801859" y="42202"/>
                              <a:pt x="829994" y="14067"/>
                            </a:cubicBezTo>
                            <a:lnTo>
                              <a:pt x="844061" y="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73" name="Freeform 2672"/>
                      <p:cNvSpPr/>
                      <p:nvPr/>
                    </p:nvSpPr>
                    <p:spPr>
                      <a:xfrm>
                        <a:off x="7765366" y="1195754"/>
                        <a:ext cx="365760" cy="84406"/>
                      </a:xfrm>
                      <a:custGeom>
                        <a:avLst/>
                        <a:gdLst>
                          <a:gd name="connsiteX0" fmla="*/ 0 w 365760"/>
                          <a:gd name="connsiteY0" fmla="*/ 28135 h 84406"/>
                          <a:gd name="connsiteX1" fmla="*/ 225083 w 365760"/>
                          <a:gd name="connsiteY1" fmla="*/ 14068 h 84406"/>
                          <a:gd name="connsiteX2" fmla="*/ 281354 w 365760"/>
                          <a:gd name="connsiteY2" fmla="*/ 0 h 84406"/>
                          <a:gd name="connsiteX3" fmla="*/ 365760 w 365760"/>
                          <a:gd name="connsiteY3" fmla="*/ 14068 h 84406"/>
                          <a:gd name="connsiteX4" fmla="*/ 351692 w 365760"/>
                          <a:gd name="connsiteY4" fmla="*/ 70338 h 84406"/>
                          <a:gd name="connsiteX5" fmla="*/ 309489 w 365760"/>
                          <a:gd name="connsiteY5" fmla="*/ 84406 h 844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65760" h="84406">
                            <a:moveTo>
                              <a:pt x="0" y="28135"/>
                            </a:moveTo>
                            <a:cubicBezTo>
                              <a:pt x="75028" y="23446"/>
                              <a:pt x="150282" y="21548"/>
                              <a:pt x="225083" y="14068"/>
                            </a:cubicBezTo>
                            <a:cubicBezTo>
                              <a:pt x="244321" y="12144"/>
                              <a:pt x="262020" y="0"/>
                              <a:pt x="281354" y="0"/>
                            </a:cubicBezTo>
                            <a:cubicBezTo>
                              <a:pt x="309877" y="0"/>
                              <a:pt x="337625" y="9379"/>
                              <a:pt x="365760" y="14068"/>
                            </a:cubicBezTo>
                            <a:cubicBezTo>
                              <a:pt x="361071" y="32825"/>
                              <a:pt x="363770" y="55241"/>
                              <a:pt x="351692" y="70338"/>
                            </a:cubicBezTo>
                            <a:cubicBezTo>
                              <a:pt x="342429" y="81917"/>
                              <a:pt x="309489" y="84406"/>
                              <a:pt x="309489" y="84406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74" name="Freeform 2673"/>
                      <p:cNvSpPr/>
                      <p:nvPr/>
                    </p:nvSpPr>
                    <p:spPr>
                      <a:xfrm>
                        <a:off x="6386732" y="1083212"/>
                        <a:ext cx="1181686" cy="548640"/>
                      </a:xfrm>
                      <a:custGeom>
                        <a:avLst/>
                        <a:gdLst>
                          <a:gd name="connsiteX0" fmla="*/ 0 w 1181686"/>
                          <a:gd name="connsiteY0" fmla="*/ 225083 h 548640"/>
                          <a:gd name="connsiteX1" fmla="*/ 28136 w 1181686"/>
                          <a:gd name="connsiteY1" fmla="*/ 295422 h 548640"/>
                          <a:gd name="connsiteX2" fmla="*/ 42203 w 1181686"/>
                          <a:gd name="connsiteY2" fmla="*/ 337625 h 548640"/>
                          <a:gd name="connsiteX3" fmla="*/ 112542 w 1181686"/>
                          <a:gd name="connsiteY3" fmla="*/ 450166 h 548640"/>
                          <a:gd name="connsiteX4" fmla="*/ 154745 w 1181686"/>
                          <a:gd name="connsiteY4" fmla="*/ 478302 h 548640"/>
                          <a:gd name="connsiteX5" fmla="*/ 211016 w 1181686"/>
                          <a:gd name="connsiteY5" fmla="*/ 520505 h 548640"/>
                          <a:gd name="connsiteX6" fmla="*/ 295422 w 1181686"/>
                          <a:gd name="connsiteY6" fmla="*/ 534573 h 548640"/>
                          <a:gd name="connsiteX7" fmla="*/ 337625 w 1181686"/>
                          <a:gd name="connsiteY7" fmla="*/ 548640 h 548640"/>
                          <a:gd name="connsiteX8" fmla="*/ 506437 w 1181686"/>
                          <a:gd name="connsiteY8" fmla="*/ 534573 h 548640"/>
                          <a:gd name="connsiteX9" fmla="*/ 590843 w 1181686"/>
                          <a:gd name="connsiteY9" fmla="*/ 492370 h 548640"/>
                          <a:gd name="connsiteX10" fmla="*/ 675250 w 1181686"/>
                          <a:gd name="connsiteY10" fmla="*/ 464234 h 548640"/>
                          <a:gd name="connsiteX11" fmla="*/ 717453 w 1181686"/>
                          <a:gd name="connsiteY11" fmla="*/ 436099 h 548640"/>
                          <a:gd name="connsiteX12" fmla="*/ 801859 w 1181686"/>
                          <a:gd name="connsiteY12" fmla="*/ 407963 h 548640"/>
                          <a:gd name="connsiteX13" fmla="*/ 928468 w 1181686"/>
                          <a:gd name="connsiteY13" fmla="*/ 337625 h 548640"/>
                          <a:gd name="connsiteX14" fmla="*/ 970671 w 1181686"/>
                          <a:gd name="connsiteY14" fmla="*/ 295422 h 548640"/>
                          <a:gd name="connsiteX15" fmla="*/ 1026942 w 1181686"/>
                          <a:gd name="connsiteY15" fmla="*/ 225083 h 548640"/>
                          <a:gd name="connsiteX16" fmla="*/ 1069145 w 1181686"/>
                          <a:gd name="connsiteY16" fmla="*/ 140677 h 548640"/>
                          <a:gd name="connsiteX17" fmla="*/ 1111348 w 1181686"/>
                          <a:gd name="connsiteY17" fmla="*/ 126610 h 548640"/>
                          <a:gd name="connsiteX18" fmla="*/ 1125416 w 1181686"/>
                          <a:gd name="connsiteY18" fmla="*/ 84406 h 548640"/>
                          <a:gd name="connsiteX19" fmla="*/ 1181686 w 1181686"/>
                          <a:gd name="connsiteY19" fmla="*/ 0 h 5486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181686" h="548640">
                            <a:moveTo>
                              <a:pt x="0" y="225083"/>
                            </a:moveTo>
                            <a:cubicBezTo>
                              <a:pt x="9379" y="248529"/>
                              <a:pt x="19269" y="271777"/>
                              <a:pt x="28136" y="295422"/>
                            </a:cubicBezTo>
                            <a:cubicBezTo>
                              <a:pt x="33343" y="309306"/>
                              <a:pt x="36362" y="323995"/>
                              <a:pt x="42203" y="337625"/>
                            </a:cubicBezTo>
                            <a:cubicBezTo>
                              <a:pt x="58918" y="376627"/>
                              <a:pt x="82248" y="419872"/>
                              <a:pt x="112542" y="450166"/>
                            </a:cubicBezTo>
                            <a:cubicBezTo>
                              <a:pt x="124497" y="462121"/>
                              <a:pt x="140987" y="468475"/>
                              <a:pt x="154745" y="478302"/>
                            </a:cubicBezTo>
                            <a:cubicBezTo>
                              <a:pt x="173824" y="491930"/>
                              <a:pt x="189247" y="511797"/>
                              <a:pt x="211016" y="520505"/>
                            </a:cubicBezTo>
                            <a:cubicBezTo>
                              <a:pt x="237499" y="531098"/>
                              <a:pt x="267578" y="528385"/>
                              <a:pt x="295422" y="534573"/>
                            </a:cubicBezTo>
                            <a:cubicBezTo>
                              <a:pt x="309897" y="537790"/>
                              <a:pt x="323557" y="543951"/>
                              <a:pt x="337625" y="548640"/>
                            </a:cubicBezTo>
                            <a:cubicBezTo>
                              <a:pt x="393896" y="543951"/>
                              <a:pt x="450467" y="542036"/>
                              <a:pt x="506437" y="534573"/>
                            </a:cubicBezTo>
                            <a:cubicBezTo>
                              <a:pt x="561404" y="527244"/>
                              <a:pt x="540037" y="514951"/>
                              <a:pt x="590843" y="492370"/>
                            </a:cubicBezTo>
                            <a:cubicBezTo>
                              <a:pt x="617944" y="480325"/>
                              <a:pt x="650573" y="480685"/>
                              <a:pt x="675250" y="464234"/>
                            </a:cubicBezTo>
                            <a:cubicBezTo>
                              <a:pt x="689318" y="454856"/>
                              <a:pt x="702003" y="442966"/>
                              <a:pt x="717453" y="436099"/>
                            </a:cubicBezTo>
                            <a:cubicBezTo>
                              <a:pt x="744554" y="424054"/>
                              <a:pt x="777183" y="424414"/>
                              <a:pt x="801859" y="407963"/>
                            </a:cubicBezTo>
                            <a:cubicBezTo>
                              <a:pt x="898603" y="343468"/>
                              <a:pt x="854186" y="362386"/>
                              <a:pt x="928468" y="337625"/>
                            </a:cubicBezTo>
                            <a:cubicBezTo>
                              <a:pt x="942536" y="323557"/>
                              <a:pt x="957935" y="310706"/>
                              <a:pt x="970671" y="295422"/>
                            </a:cubicBezTo>
                            <a:cubicBezTo>
                              <a:pt x="1059402" y="188944"/>
                              <a:pt x="945086" y="306939"/>
                              <a:pt x="1026942" y="225083"/>
                            </a:cubicBezTo>
                            <a:cubicBezTo>
                              <a:pt x="1036209" y="197282"/>
                              <a:pt x="1044355" y="160509"/>
                              <a:pt x="1069145" y="140677"/>
                            </a:cubicBezTo>
                            <a:cubicBezTo>
                              <a:pt x="1080724" y="131414"/>
                              <a:pt x="1097280" y="131299"/>
                              <a:pt x="1111348" y="126610"/>
                            </a:cubicBezTo>
                            <a:cubicBezTo>
                              <a:pt x="1116037" y="112542"/>
                              <a:pt x="1118214" y="97369"/>
                              <a:pt x="1125416" y="84406"/>
                            </a:cubicBezTo>
                            <a:cubicBezTo>
                              <a:pt x="1141838" y="54847"/>
                              <a:pt x="1181686" y="0"/>
                              <a:pt x="1181686" y="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75" name="Freeform 2674"/>
                      <p:cNvSpPr/>
                      <p:nvPr/>
                    </p:nvSpPr>
                    <p:spPr>
                      <a:xfrm>
                        <a:off x="6492081" y="1899138"/>
                        <a:ext cx="466164" cy="537859"/>
                      </a:xfrm>
                      <a:custGeom>
                        <a:avLst/>
                        <a:gdLst>
                          <a:gd name="connsiteX0" fmla="*/ 204141 w 466164"/>
                          <a:gd name="connsiteY0" fmla="*/ 0 h 537859"/>
                          <a:gd name="connsiteX1" fmla="*/ 232276 w 466164"/>
                          <a:gd name="connsiteY1" fmla="*/ 42204 h 537859"/>
                          <a:gd name="connsiteX2" fmla="*/ 274479 w 466164"/>
                          <a:gd name="connsiteY2" fmla="*/ 140677 h 537859"/>
                          <a:gd name="connsiteX3" fmla="*/ 302614 w 466164"/>
                          <a:gd name="connsiteY3" fmla="*/ 168813 h 537859"/>
                          <a:gd name="connsiteX4" fmla="*/ 288547 w 466164"/>
                          <a:gd name="connsiteY4" fmla="*/ 225084 h 537859"/>
                          <a:gd name="connsiteX5" fmla="*/ 204141 w 466164"/>
                          <a:gd name="connsiteY5" fmla="*/ 281354 h 537859"/>
                          <a:gd name="connsiteX6" fmla="*/ 161937 w 466164"/>
                          <a:gd name="connsiteY6" fmla="*/ 351693 h 537859"/>
                          <a:gd name="connsiteX7" fmla="*/ 119734 w 466164"/>
                          <a:gd name="connsiteY7" fmla="*/ 323557 h 537859"/>
                          <a:gd name="connsiteX8" fmla="*/ 77531 w 466164"/>
                          <a:gd name="connsiteY8" fmla="*/ 309490 h 537859"/>
                          <a:gd name="connsiteX9" fmla="*/ 35328 w 466164"/>
                          <a:gd name="connsiteY9" fmla="*/ 323557 h 537859"/>
                          <a:gd name="connsiteX10" fmla="*/ 7193 w 466164"/>
                          <a:gd name="connsiteY10" fmla="*/ 407964 h 537859"/>
                          <a:gd name="connsiteX11" fmla="*/ 21261 w 466164"/>
                          <a:gd name="connsiteY11" fmla="*/ 351693 h 537859"/>
                          <a:gd name="connsiteX12" fmla="*/ 77531 w 466164"/>
                          <a:gd name="connsiteY12" fmla="*/ 337625 h 537859"/>
                          <a:gd name="connsiteX13" fmla="*/ 119734 w 466164"/>
                          <a:gd name="connsiteY13" fmla="*/ 323557 h 537859"/>
                          <a:gd name="connsiteX14" fmla="*/ 147870 w 466164"/>
                          <a:gd name="connsiteY14" fmla="*/ 365760 h 537859"/>
                          <a:gd name="connsiteX15" fmla="*/ 161937 w 466164"/>
                          <a:gd name="connsiteY15" fmla="*/ 436099 h 537859"/>
                          <a:gd name="connsiteX16" fmla="*/ 119734 w 466164"/>
                          <a:gd name="connsiteY16" fmla="*/ 464234 h 537859"/>
                          <a:gd name="connsiteX17" fmla="*/ 35328 w 466164"/>
                          <a:gd name="connsiteY17" fmla="*/ 492370 h 537859"/>
                          <a:gd name="connsiteX18" fmla="*/ 204141 w 466164"/>
                          <a:gd name="connsiteY18" fmla="*/ 492370 h 537859"/>
                          <a:gd name="connsiteX19" fmla="*/ 190073 w 466164"/>
                          <a:gd name="connsiteY19" fmla="*/ 407964 h 537859"/>
                          <a:gd name="connsiteX20" fmla="*/ 274479 w 466164"/>
                          <a:gd name="connsiteY20" fmla="*/ 422031 h 537859"/>
                          <a:gd name="connsiteX21" fmla="*/ 316682 w 466164"/>
                          <a:gd name="connsiteY21" fmla="*/ 450167 h 537859"/>
                          <a:gd name="connsiteX22" fmla="*/ 302614 w 466164"/>
                          <a:gd name="connsiteY22" fmla="*/ 407964 h 537859"/>
                          <a:gd name="connsiteX23" fmla="*/ 218208 w 466164"/>
                          <a:gd name="connsiteY23" fmla="*/ 393896 h 537859"/>
                          <a:gd name="connsiteX24" fmla="*/ 246344 w 466164"/>
                          <a:gd name="connsiteY24" fmla="*/ 365760 h 537859"/>
                          <a:gd name="connsiteX25" fmla="*/ 372953 w 466164"/>
                          <a:gd name="connsiteY25" fmla="*/ 70339 h 5378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466164" h="537859">
                            <a:moveTo>
                              <a:pt x="204141" y="0"/>
                            </a:moveTo>
                            <a:cubicBezTo>
                              <a:pt x="213519" y="14068"/>
                              <a:pt x="224715" y="27081"/>
                              <a:pt x="232276" y="42204"/>
                            </a:cubicBezTo>
                            <a:cubicBezTo>
                              <a:pt x="269788" y="117228"/>
                              <a:pt x="215937" y="52863"/>
                              <a:pt x="274479" y="140677"/>
                            </a:cubicBezTo>
                            <a:cubicBezTo>
                              <a:pt x="281836" y="151713"/>
                              <a:pt x="293236" y="159434"/>
                              <a:pt x="302614" y="168813"/>
                            </a:cubicBezTo>
                            <a:cubicBezTo>
                              <a:pt x="297925" y="187570"/>
                              <a:pt x="297194" y="207791"/>
                              <a:pt x="288547" y="225084"/>
                            </a:cubicBezTo>
                            <a:cubicBezTo>
                              <a:pt x="274226" y="253725"/>
                              <a:pt x="226984" y="269932"/>
                              <a:pt x="204141" y="281354"/>
                            </a:cubicBezTo>
                            <a:cubicBezTo>
                              <a:pt x="200272" y="292961"/>
                              <a:pt x="187684" y="351693"/>
                              <a:pt x="161937" y="351693"/>
                            </a:cubicBezTo>
                            <a:cubicBezTo>
                              <a:pt x="145030" y="351693"/>
                              <a:pt x="134856" y="331118"/>
                              <a:pt x="119734" y="323557"/>
                            </a:cubicBezTo>
                            <a:cubicBezTo>
                              <a:pt x="106471" y="316925"/>
                              <a:pt x="91599" y="314179"/>
                              <a:pt x="77531" y="309490"/>
                            </a:cubicBezTo>
                            <a:cubicBezTo>
                              <a:pt x="63463" y="314179"/>
                              <a:pt x="43947" y="311490"/>
                              <a:pt x="35328" y="323557"/>
                            </a:cubicBezTo>
                            <a:cubicBezTo>
                              <a:pt x="18090" y="347690"/>
                              <a:pt x="0" y="436736"/>
                              <a:pt x="7193" y="407964"/>
                            </a:cubicBezTo>
                            <a:cubicBezTo>
                              <a:pt x="11882" y="389207"/>
                              <a:pt x="7590" y="365365"/>
                              <a:pt x="21261" y="351693"/>
                            </a:cubicBezTo>
                            <a:cubicBezTo>
                              <a:pt x="34932" y="338022"/>
                              <a:pt x="58941" y="342937"/>
                              <a:pt x="77531" y="337625"/>
                            </a:cubicBezTo>
                            <a:cubicBezTo>
                              <a:pt x="91789" y="333551"/>
                              <a:pt x="105666" y="328246"/>
                              <a:pt x="119734" y="323557"/>
                            </a:cubicBezTo>
                            <a:cubicBezTo>
                              <a:pt x="129113" y="337625"/>
                              <a:pt x="137308" y="352558"/>
                              <a:pt x="147870" y="365760"/>
                            </a:cubicBezTo>
                            <a:cubicBezTo>
                              <a:pt x="171195" y="394916"/>
                              <a:pt x="197300" y="391896"/>
                              <a:pt x="161937" y="436099"/>
                            </a:cubicBezTo>
                            <a:cubicBezTo>
                              <a:pt x="151375" y="449301"/>
                              <a:pt x="135184" y="457367"/>
                              <a:pt x="119734" y="464234"/>
                            </a:cubicBezTo>
                            <a:cubicBezTo>
                              <a:pt x="92633" y="476279"/>
                              <a:pt x="35328" y="492370"/>
                              <a:pt x="35328" y="492370"/>
                            </a:cubicBezTo>
                            <a:cubicBezTo>
                              <a:pt x="86610" y="509463"/>
                              <a:pt x="152152" y="537859"/>
                              <a:pt x="204141" y="492370"/>
                            </a:cubicBezTo>
                            <a:cubicBezTo>
                              <a:pt x="225607" y="473587"/>
                              <a:pt x="169904" y="428133"/>
                              <a:pt x="190073" y="407964"/>
                            </a:cubicBezTo>
                            <a:cubicBezTo>
                              <a:pt x="210242" y="387795"/>
                              <a:pt x="246344" y="417342"/>
                              <a:pt x="274479" y="422031"/>
                            </a:cubicBezTo>
                            <a:cubicBezTo>
                              <a:pt x="288547" y="431410"/>
                              <a:pt x="301559" y="457728"/>
                              <a:pt x="316682" y="450167"/>
                            </a:cubicBezTo>
                            <a:cubicBezTo>
                              <a:pt x="329945" y="443536"/>
                              <a:pt x="315489" y="415321"/>
                              <a:pt x="302614" y="407964"/>
                            </a:cubicBezTo>
                            <a:cubicBezTo>
                              <a:pt x="277849" y="393812"/>
                              <a:pt x="246343" y="398585"/>
                              <a:pt x="218208" y="393896"/>
                            </a:cubicBezTo>
                            <a:cubicBezTo>
                              <a:pt x="227587" y="384517"/>
                              <a:pt x="233548" y="369250"/>
                              <a:pt x="246344" y="365760"/>
                            </a:cubicBezTo>
                            <a:cubicBezTo>
                              <a:pt x="466164" y="305809"/>
                              <a:pt x="372953" y="472623"/>
                              <a:pt x="372953" y="70339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76" name="Freeform 2675"/>
                      <p:cNvSpPr/>
                      <p:nvPr/>
                    </p:nvSpPr>
                    <p:spPr>
                      <a:xfrm>
                        <a:off x="6893169" y="1800665"/>
                        <a:ext cx="253219" cy="689317"/>
                      </a:xfrm>
                      <a:custGeom>
                        <a:avLst/>
                        <a:gdLst>
                          <a:gd name="connsiteX0" fmla="*/ 28136 w 253219"/>
                          <a:gd name="connsiteY0" fmla="*/ 0 h 689317"/>
                          <a:gd name="connsiteX1" fmla="*/ 70339 w 253219"/>
                          <a:gd name="connsiteY1" fmla="*/ 42203 h 689317"/>
                          <a:gd name="connsiteX2" fmla="*/ 98474 w 253219"/>
                          <a:gd name="connsiteY2" fmla="*/ 126609 h 689317"/>
                          <a:gd name="connsiteX3" fmla="*/ 154745 w 253219"/>
                          <a:gd name="connsiteY3" fmla="*/ 239150 h 689317"/>
                          <a:gd name="connsiteX4" fmla="*/ 182880 w 253219"/>
                          <a:gd name="connsiteY4" fmla="*/ 295421 h 689317"/>
                          <a:gd name="connsiteX5" fmla="*/ 154745 w 253219"/>
                          <a:gd name="connsiteY5" fmla="*/ 407963 h 689317"/>
                          <a:gd name="connsiteX6" fmla="*/ 140677 w 253219"/>
                          <a:gd name="connsiteY6" fmla="*/ 464233 h 689317"/>
                          <a:gd name="connsiteX7" fmla="*/ 126609 w 253219"/>
                          <a:gd name="connsiteY7" fmla="*/ 506437 h 689317"/>
                          <a:gd name="connsiteX8" fmla="*/ 84406 w 253219"/>
                          <a:gd name="connsiteY8" fmla="*/ 534572 h 689317"/>
                          <a:gd name="connsiteX9" fmla="*/ 0 w 253219"/>
                          <a:gd name="connsiteY9" fmla="*/ 562707 h 689317"/>
                          <a:gd name="connsiteX10" fmla="*/ 42203 w 253219"/>
                          <a:gd name="connsiteY10" fmla="*/ 576775 h 689317"/>
                          <a:gd name="connsiteX11" fmla="*/ 112542 w 253219"/>
                          <a:gd name="connsiteY11" fmla="*/ 590843 h 689317"/>
                          <a:gd name="connsiteX12" fmla="*/ 84406 w 253219"/>
                          <a:gd name="connsiteY12" fmla="*/ 675249 h 689317"/>
                          <a:gd name="connsiteX13" fmla="*/ 98474 w 253219"/>
                          <a:gd name="connsiteY13" fmla="*/ 633046 h 689317"/>
                          <a:gd name="connsiteX14" fmla="*/ 154745 w 253219"/>
                          <a:gd name="connsiteY14" fmla="*/ 618978 h 689317"/>
                          <a:gd name="connsiteX15" fmla="*/ 211016 w 253219"/>
                          <a:gd name="connsiteY15" fmla="*/ 647113 h 689317"/>
                          <a:gd name="connsiteX16" fmla="*/ 168813 w 253219"/>
                          <a:gd name="connsiteY16" fmla="*/ 562707 h 689317"/>
                          <a:gd name="connsiteX17" fmla="*/ 182880 w 253219"/>
                          <a:gd name="connsiteY17" fmla="*/ 492369 h 689317"/>
                          <a:gd name="connsiteX18" fmla="*/ 225083 w 253219"/>
                          <a:gd name="connsiteY18" fmla="*/ 450166 h 689317"/>
                          <a:gd name="connsiteX19" fmla="*/ 253219 w 253219"/>
                          <a:gd name="connsiteY19" fmla="*/ 407963 h 689317"/>
                          <a:gd name="connsiteX20" fmla="*/ 239151 w 253219"/>
                          <a:gd name="connsiteY20" fmla="*/ 225083 h 689317"/>
                          <a:gd name="connsiteX21" fmla="*/ 211016 w 253219"/>
                          <a:gd name="connsiteY21" fmla="*/ 182880 h 689317"/>
                          <a:gd name="connsiteX22" fmla="*/ 196948 w 253219"/>
                          <a:gd name="connsiteY22" fmla="*/ 140677 h 689317"/>
                          <a:gd name="connsiteX23" fmla="*/ 140677 w 253219"/>
                          <a:gd name="connsiteY23" fmla="*/ 70338 h 689317"/>
                          <a:gd name="connsiteX24" fmla="*/ 140677 w 253219"/>
                          <a:gd name="connsiteY24" fmla="*/ 0 h 6893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</a:cxnLst>
                        <a:rect l="l" t="t" r="r" b="b"/>
                        <a:pathLst>
                          <a:path w="253219" h="689317">
                            <a:moveTo>
                              <a:pt x="28136" y="0"/>
                            </a:moveTo>
                            <a:cubicBezTo>
                              <a:pt x="42204" y="14068"/>
                              <a:pt x="60677" y="24812"/>
                              <a:pt x="70339" y="42203"/>
                            </a:cubicBezTo>
                            <a:cubicBezTo>
                              <a:pt x="84742" y="68128"/>
                              <a:pt x="85211" y="100083"/>
                              <a:pt x="98474" y="126609"/>
                            </a:cubicBezTo>
                            <a:lnTo>
                              <a:pt x="154745" y="239150"/>
                            </a:lnTo>
                            <a:lnTo>
                              <a:pt x="182880" y="295421"/>
                            </a:lnTo>
                            <a:lnTo>
                              <a:pt x="154745" y="407963"/>
                            </a:lnTo>
                            <a:cubicBezTo>
                              <a:pt x="150056" y="426720"/>
                              <a:pt x="146791" y="445891"/>
                              <a:pt x="140677" y="464233"/>
                            </a:cubicBezTo>
                            <a:cubicBezTo>
                              <a:pt x="135988" y="478301"/>
                              <a:pt x="135873" y="494858"/>
                              <a:pt x="126609" y="506437"/>
                            </a:cubicBezTo>
                            <a:cubicBezTo>
                              <a:pt x="116047" y="519639"/>
                              <a:pt x="99856" y="527705"/>
                              <a:pt x="84406" y="534572"/>
                            </a:cubicBezTo>
                            <a:cubicBezTo>
                              <a:pt x="57305" y="546617"/>
                              <a:pt x="0" y="562707"/>
                              <a:pt x="0" y="562707"/>
                            </a:cubicBezTo>
                            <a:cubicBezTo>
                              <a:pt x="14068" y="567396"/>
                              <a:pt x="27374" y="576775"/>
                              <a:pt x="42203" y="576775"/>
                            </a:cubicBezTo>
                            <a:cubicBezTo>
                              <a:pt x="115251" y="576775"/>
                              <a:pt x="57586" y="535887"/>
                              <a:pt x="112542" y="590843"/>
                            </a:cubicBezTo>
                            <a:lnTo>
                              <a:pt x="84406" y="675249"/>
                            </a:lnTo>
                            <a:cubicBezTo>
                              <a:pt x="79717" y="689317"/>
                              <a:pt x="84088" y="636643"/>
                              <a:pt x="98474" y="633046"/>
                            </a:cubicBezTo>
                            <a:lnTo>
                              <a:pt x="154745" y="618978"/>
                            </a:lnTo>
                            <a:cubicBezTo>
                              <a:pt x="173502" y="628356"/>
                              <a:pt x="193567" y="658745"/>
                              <a:pt x="211016" y="647113"/>
                            </a:cubicBezTo>
                            <a:cubicBezTo>
                              <a:pt x="242126" y="626373"/>
                              <a:pt x="177419" y="571314"/>
                              <a:pt x="168813" y="562707"/>
                            </a:cubicBezTo>
                            <a:cubicBezTo>
                              <a:pt x="173502" y="539261"/>
                              <a:pt x="172187" y="513755"/>
                              <a:pt x="182880" y="492369"/>
                            </a:cubicBezTo>
                            <a:cubicBezTo>
                              <a:pt x="191777" y="474575"/>
                              <a:pt x="212347" y="465449"/>
                              <a:pt x="225083" y="450166"/>
                            </a:cubicBezTo>
                            <a:cubicBezTo>
                              <a:pt x="235907" y="437177"/>
                              <a:pt x="243840" y="422031"/>
                              <a:pt x="253219" y="407963"/>
                            </a:cubicBezTo>
                            <a:cubicBezTo>
                              <a:pt x="248530" y="347003"/>
                              <a:pt x="250418" y="285176"/>
                              <a:pt x="239151" y="225083"/>
                            </a:cubicBezTo>
                            <a:cubicBezTo>
                              <a:pt x="236035" y="208465"/>
                              <a:pt x="218577" y="198002"/>
                              <a:pt x="211016" y="182880"/>
                            </a:cubicBezTo>
                            <a:cubicBezTo>
                              <a:pt x="204384" y="169617"/>
                              <a:pt x="204577" y="153393"/>
                              <a:pt x="196948" y="140677"/>
                            </a:cubicBezTo>
                            <a:cubicBezTo>
                              <a:pt x="175236" y="104490"/>
                              <a:pt x="152743" y="118599"/>
                              <a:pt x="140677" y="70338"/>
                            </a:cubicBezTo>
                            <a:cubicBezTo>
                              <a:pt x="134990" y="47592"/>
                              <a:pt x="140677" y="23446"/>
                              <a:pt x="140677" y="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77" name="Oval 2676"/>
                      <p:cNvSpPr/>
                      <p:nvPr/>
                    </p:nvSpPr>
                    <p:spPr>
                      <a:xfrm>
                        <a:off x="6019800" y="990600"/>
                        <a:ext cx="45719" cy="762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624" name="Group 2623"/>
                  <p:cNvGrpSpPr/>
                  <p:nvPr/>
                </p:nvGrpSpPr>
                <p:grpSpPr>
                  <a:xfrm>
                    <a:off x="3352800" y="533399"/>
                    <a:ext cx="990600" cy="685799"/>
                    <a:chOff x="5795889" y="844062"/>
                    <a:chExt cx="2335237" cy="1645920"/>
                  </a:xfrm>
                  <a:solidFill>
                    <a:srgbClr val="FFCC00"/>
                  </a:solidFill>
                </p:grpSpPr>
                <p:sp>
                  <p:nvSpPr>
                    <p:cNvPr id="2658" name="Freeform 2657"/>
                    <p:cNvSpPr/>
                    <p:nvPr/>
                  </p:nvSpPr>
                  <p:spPr>
                    <a:xfrm>
                      <a:off x="5913120" y="1029085"/>
                      <a:ext cx="1650609" cy="911233"/>
                    </a:xfrm>
                    <a:custGeom>
                      <a:avLst/>
                      <a:gdLst>
                        <a:gd name="connsiteX0" fmla="*/ 23446 w 1650609"/>
                        <a:gd name="connsiteY0" fmla="*/ 321413 h 911233"/>
                        <a:gd name="connsiteX1" fmla="*/ 93785 w 1650609"/>
                        <a:gd name="connsiteY1" fmla="*/ 251075 h 911233"/>
                        <a:gd name="connsiteX2" fmla="*/ 135988 w 1650609"/>
                        <a:gd name="connsiteY2" fmla="*/ 222940 h 911233"/>
                        <a:gd name="connsiteX3" fmla="*/ 164123 w 1650609"/>
                        <a:gd name="connsiteY3" fmla="*/ 265143 h 911233"/>
                        <a:gd name="connsiteX4" fmla="*/ 234462 w 1650609"/>
                        <a:gd name="connsiteY4" fmla="*/ 335481 h 911233"/>
                        <a:gd name="connsiteX5" fmla="*/ 276665 w 1650609"/>
                        <a:gd name="connsiteY5" fmla="*/ 405820 h 911233"/>
                        <a:gd name="connsiteX6" fmla="*/ 304800 w 1650609"/>
                        <a:gd name="connsiteY6" fmla="*/ 532429 h 911233"/>
                        <a:gd name="connsiteX7" fmla="*/ 375138 w 1650609"/>
                        <a:gd name="connsiteY7" fmla="*/ 602767 h 911233"/>
                        <a:gd name="connsiteX8" fmla="*/ 459545 w 1650609"/>
                        <a:gd name="connsiteY8" fmla="*/ 701241 h 911233"/>
                        <a:gd name="connsiteX9" fmla="*/ 487680 w 1650609"/>
                        <a:gd name="connsiteY9" fmla="*/ 729377 h 911233"/>
                        <a:gd name="connsiteX10" fmla="*/ 572086 w 1650609"/>
                        <a:gd name="connsiteY10" fmla="*/ 785647 h 911233"/>
                        <a:gd name="connsiteX11" fmla="*/ 600222 w 1650609"/>
                        <a:gd name="connsiteY11" fmla="*/ 813783 h 911233"/>
                        <a:gd name="connsiteX12" fmla="*/ 656492 w 1650609"/>
                        <a:gd name="connsiteY12" fmla="*/ 827850 h 911233"/>
                        <a:gd name="connsiteX13" fmla="*/ 754966 w 1650609"/>
                        <a:gd name="connsiteY13" fmla="*/ 855986 h 911233"/>
                        <a:gd name="connsiteX14" fmla="*/ 783102 w 1650609"/>
                        <a:gd name="connsiteY14" fmla="*/ 884121 h 911233"/>
                        <a:gd name="connsiteX15" fmla="*/ 1022252 w 1650609"/>
                        <a:gd name="connsiteY15" fmla="*/ 884121 h 911233"/>
                        <a:gd name="connsiteX16" fmla="*/ 1120726 w 1650609"/>
                        <a:gd name="connsiteY16" fmla="*/ 855986 h 911233"/>
                        <a:gd name="connsiteX17" fmla="*/ 1261403 w 1650609"/>
                        <a:gd name="connsiteY17" fmla="*/ 743444 h 911233"/>
                        <a:gd name="connsiteX18" fmla="*/ 1289538 w 1650609"/>
                        <a:gd name="connsiteY18" fmla="*/ 701241 h 911233"/>
                        <a:gd name="connsiteX19" fmla="*/ 1317674 w 1650609"/>
                        <a:gd name="connsiteY19" fmla="*/ 616835 h 911233"/>
                        <a:gd name="connsiteX20" fmla="*/ 1331742 w 1650609"/>
                        <a:gd name="connsiteY20" fmla="*/ 574632 h 911233"/>
                        <a:gd name="connsiteX21" fmla="*/ 1345809 w 1650609"/>
                        <a:gd name="connsiteY21" fmla="*/ 518361 h 911233"/>
                        <a:gd name="connsiteX22" fmla="*/ 1373945 w 1650609"/>
                        <a:gd name="connsiteY22" fmla="*/ 433955 h 911233"/>
                        <a:gd name="connsiteX23" fmla="*/ 1430215 w 1650609"/>
                        <a:gd name="connsiteY23" fmla="*/ 349549 h 911233"/>
                        <a:gd name="connsiteX24" fmla="*/ 1472418 w 1650609"/>
                        <a:gd name="connsiteY24" fmla="*/ 335481 h 911233"/>
                        <a:gd name="connsiteX25" fmla="*/ 1514622 w 1650609"/>
                        <a:gd name="connsiteY25" fmla="*/ 194804 h 911233"/>
                        <a:gd name="connsiteX26" fmla="*/ 1556825 w 1650609"/>
                        <a:gd name="connsiteY26" fmla="*/ 152601 h 911233"/>
                        <a:gd name="connsiteX27" fmla="*/ 1599028 w 1650609"/>
                        <a:gd name="connsiteY27" fmla="*/ 82263 h 911233"/>
                        <a:gd name="connsiteX28" fmla="*/ 1613095 w 1650609"/>
                        <a:gd name="connsiteY28" fmla="*/ 40060 h 911233"/>
                        <a:gd name="connsiteX29" fmla="*/ 1641231 w 1650609"/>
                        <a:gd name="connsiteY29" fmla="*/ 11924 h 911233"/>
                        <a:gd name="connsiteX30" fmla="*/ 1556825 w 1650609"/>
                        <a:gd name="connsiteY30" fmla="*/ 54127 h 911233"/>
                        <a:gd name="connsiteX31" fmla="*/ 1444283 w 1650609"/>
                        <a:gd name="connsiteY31" fmla="*/ 82263 h 911233"/>
                        <a:gd name="connsiteX32" fmla="*/ 1359877 w 1650609"/>
                        <a:gd name="connsiteY32" fmla="*/ 96330 h 9112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1650609" h="911233">
                          <a:moveTo>
                            <a:pt x="23446" y="321413"/>
                          </a:moveTo>
                          <a:cubicBezTo>
                            <a:pt x="135987" y="246387"/>
                            <a:pt x="0" y="344859"/>
                            <a:pt x="93785" y="251075"/>
                          </a:cubicBezTo>
                          <a:cubicBezTo>
                            <a:pt x="105740" y="239120"/>
                            <a:pt x="121920" y="232318"/>
                            <a:pt x="135988" y="222940"/>
                          </a:cubicBezTo>
                          <a:cubicBezTo>
                            <a:pt x="145366" y="237008"/>
                            <a:pt x="152990" y="252419"/>
                            <a:pt x="164123" y="265143"/>
                          </a:cubicBezTo>
                          <a:cubicBezTo>
                            <a:pt x="185958" y="290097"/>
                            <a:pt x="234462" y="335481"/>
                            <a:pt x="234462" y="335481"/>
                          </a:cubicBezTo>
                          <a:cubicBezTo>
                            <a:pt x="274311" y="455033"/>
                            <a:pt x="218734" y="309268"/>
                            <a:pt x="276665" y="405820"/>
                          </a:cubicBezTo>
                          <a:cubicBezTo>
                            <a:pt x="295969" y="437994"/>
                            <a:pt x="295570" y="504739"/>
                            <a:pt x="304800" y="532429"/>
                          </a:cubicBezTo>
                          <a:cubicBezTo>
                            <a:pt x="318198" y="572623"/>
                            <a:pt x="342983" y="581330"/>
                            <a:pt x="375138" y="602767"/>
                          </a:cubicBezTo>
                          <a:cubicBezTo>
                            <a:pt x="417989" y="667043"/>
                            <a:pt x="391317" y="633012"/>
                            <a:pt x="459545" y="701241"/>
                          </a:cubicBezTo>
                          <a:cubicBezTo>
                            <a:pt x="468923" y="710620"/>
                            <a:pt x="476644" y="722020"/>
                            <a:pt x="487680" y="729377"/>
                          </a:cubicBezTo>
                          <a:cubicBezTo>
                            <a:pt x="515815" y="748134"/>
                            <a:pt x="548176" y="761737"/>
                            <a:pt x="572086" y="785647"/>
                          </a:cubicBezTo>
                          <a:cubicBezTo>
                            <a:pt x="581465" y="795026"/>
                            <a:pt x="588359" y="807851"/>
                            <a:pt x="600222" y="813783"/>
                          </a:cubicBezTo>
                          <a:cubicBezTo>
                            <a:pt x="617515" y="822429"/>
                            <a:pt x="637902" y="822539"/>
                            <a:pt x="656492" y="827850"/>
                          </a:cubicBezTo>
                          <a:cubicBezTo>
                            <a:pt x="797793" y="868222"/>
                            <a:pt x="579016" y="811998"/>
                            <a:pt x="754966" y="855986"/>
                          </a:cubicBezTo>
                          <a:cubicBezTo>
                            <a:pt x="764345" y="865364"/>
                            <a:pt x="770519" y="879927"/>
                            <a:pt x="783102" y="884121"/>
                          </a:cubicBezTo>
                          <a:cubicBezTo>
                            <a:pt x="864438" y="911233"/>
                            <a:pt x="939245" y="892422"/>
                            <a:pt x="1022252" y="884121"/>
                          </a:cubicBezTo>
                          <a:cubicBezTo>
                            <a:pt x="1035492" y="880811"/>
                            <a:pt x="1104217" y="865157"/>
                            <a:pt x="1120726" y="855986"/>
                          </a:cubicBezTo>
                          <a:cubicBezTo>
                            <a:pt x="1160563" y="833854"/>
                            <a:pt x="1233498" y="785302"/>
                            <a:pt x="1261403" y="743444"/>
                          </a:cubicBezTo>
                          <a:cubicBezTo>
                            <a:pt x="1270781" y="729376"/>
                            <a:pt x="1282671" y="716691"/>
                            <a:pt x="1289538" y="701241"/>
                          </a:cubicBezTo>
                          <a:cubicBezTo>
                            <a:pt x="1301583" y="674140"/>
                            <a:pt x="1308295" y="644970"/>
                            <a:pt x="1317674" y="616835"/>
                          </a:cubicBezTo>
                          <a:cubicBezTo>
                            <a:pt x="1322363" y="602767"/>
                            <a:pt x="1328146" y="589018"/>
                            <a:pt x="1331742" y="574632"/>
                          </a:cubicBezTo>
                          <a:cubicBezTo>
                            <a:pt x="1336431" y="555875"/>
                            <a:pt x="1340253" y="536880"/>
                            <a:pt x="1345809" y="518361"/>
                          </a:cubicBezTo>
                          <a:cubicBezTo>
                            <a:pt x="1354331" y="489954"/>
                            <a:pt x="1357494" y="458631"/>
                            <a:pt x="1373945" y="433955"/>
                          </a:cubicBezTo>
                          <a:cubicBezTo>
                            <a:pt x="1392702" y="405820"/>
                            <a:pt x="1398136" y="360242"/>
                            <a:pt x="1430215" y="349549"/>
                          </a:cubicBezTo>
                          <a:lnTo>
                            <a:pt x="1472418" y="335481"/>
                          </a:lnTo>
                          <a:cubicBezTo>
                            <a:pt x="1478794" y="309979"/>
                            <a:pt x="1503205" y="206221"/>
                            <a:pt x="1514622" y="194804"/>
                          </a:cubicBezTo>
                          <a:lnTo>
                            <a:pt x="1556825" y="152601"/>
                          </a:lnTo>
                          <a:cubicBezTo>
                            <a:pt x="1596674" y="33047"/>
                            <a:pt x="1541097" y="178814"/>
                            <a:pt x="1599028" y="82263"/>
                          </a:cubicBezTo>
                          <a:cubicBezTo>
                            <a:pt x="1606657" y="69548"/>
                            <a:pt x="1605466" y="52775"/>
                            <a:pt x="1613095" y="40060"/>
                          </a:cubicBezTo>
                          <a:cubicBezTo>
                            <a:pt x="1619919" y="28687"/>
                            <a:pt x="1650609" y="21303"/>
                            <a:pt x="1641231" y="11924"/>
                          </a:cubicBezTo>
                          <a:cubicBezTo>
                            <a:pt x="1629308" y="0"/>
                            <a:pt x="1558555" y="53498"/>
                            <a:pt x="1556825" y="54127"/>
                          </a:cubicBezTo>
                          <a:cubicBezTo>
                            <a:pt x="1520485" y="67342"/>
                            <a:pt x="1482426" y="75906"/>
                            <a:pt x="1444283" y="82263"/>
                          </a:cubicBezTo>
                          <a:lnTo>
                            <a:pt x="1359877" y="96330"/>
                          </a:lnTo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659" name="Group 2658"/>
                    <p:cNvGrpSpPr/>
                    <p:nvPr/>
                  </p:nvGrpSpPr>
                  <p:grpSpPr>
                    <a:xfrm>
                      <a:off x="5795889" y="844062"/>
                      <a:ext cx="2335237" cy="1645920"/>
                      <a:chOff x="5795889" y="844062"/>
                      <a:chExt cx="2335237" cy="1645920"/>
                    </a:xfrm>
                    <a:grpFill/>
                  </p:grpSpPr>
                  <p:sp>
                    <p:nvSpPr>
                      <p:cNvPr id="2660" name="Freeform 2659"/>
                      <p:cNvSpPr/>
                      <p:nvPr/>
                    </p:nvSpPr>
                    <p:spPr>
                      <a:xfrm>
                        <a:off x="5814148" y="1266092"/>
                        <a:ext cx="111433" cy="359576"/>
                      </a:xfrm>
                      <a:custGeom>
                        <a:avLst/>
                        <a:gdLst>
                          <a:gd name="connsiteX0" fmla="*/ 23944 w 111433"/>
                          <a:gd name="connsiteY0" fmla="*/ 0 h 359576"/>
                          <a:gd name="connsiteX1" fmla="*/ 23944 w 111433"/>
                          <a:gd name="connsiteY1" fmla="*/ 126610 h 359576"/>
                          <a:gd name="connsiteX2" fmla="*/ 38012 w 111433"/>
                          <a:gd name="connsiteY2" fmla="*/ 239151 h 359576"/>
                          <a:gd name="connsiteX3" fmla="*/ 52080 w 111433"/>
                          <a:gd name="connsiteY3" fmla="*/ 337625 h 359576"/>
                          <a:gd name="connsiteX4" fmla="*/ 80215 w 111433"/>
                          <a:gd name="connsiteY4" fmla="*/ 211016 h 359576"/>
                          <a:gd name="connsiteX5" fmla="*/ 94283 w 111433"/>
                          <a:gd name="connsiteY5" fmla="*/ 168813 h 359576"/>
                          <a:gd name="connsiteX6" fmla="*/ 108350 w 111433"/>
                          <a:gd name="connsiteY6" fmla="*/ 28136 h 3595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11433" h="359576">
                            <a:moveTo>
                              <a:pt x="23944" y="0"/>
                            </a:moveTo>
                            <a:cubicBezTo>
                              <a:pt x="0" y="71837"/>
                              <a:pt x="9089" y="22626"/>
                              <a:pt x="23944" y="126610"/>
                            </a:cubicBezTo>
                            <a:cubicBezTo>
                              <a:pt x="29290" y="164036"/>
                              <a:pt x="33015" y="201677"/>
                              <a:pt x="38012" y="239151"/>
                            </a:cubicBezTo>
                            <a:cubicBezTo>
                              <a:pt x="42394" y="272018"/>
                              <a:pt x="47391" y="304800"/>
                              <a:pt x="52080" y="337625"/>
                            </a:cubicBezTo>
                            <a:cubicBezTo>
                              <a:pt x="83749" y="242614"/>
                              <a:pt x="47201" y="359576"/>
                              <a:pt x="80215" y="211016"/>
                            </a:cubicBezTo>
                            <a:cubicBezTo>
                              <a:pt x="83432" y="196540"/>
                              <a:pt x="89594" y="182881"/>
                              <a:pt x="94283" y="168813"/>
                            </a:cubicBezTo>
                            <a:cubicBezTo>
                              <a:pt x="111433" y="65905"/>
                              <a:pt x="108350" y="112930"/>
                              <a:pt x="108350" y="28136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61" name="Freeform 2660"/>
                      <p:cNvSpPr/>
                      <p:nvPr/>
                    </p:nvSpPr>
                    <p:spPr>
                      <a:xfrm>
                        <a:off x="5795889" y="844062"/>
                        <a:ext cx="1521749" cy="506436"/>
                      </a:xfrm>
                      <a:custGeom>
                        <a:avLst/>
                        <a:gdLst>
                          <a:gd name="connsiteX0" fmla="*/ 42203 w 1521749"/>
                          <a:gd name="connsiteY0" fmla="*/ 436098 h 506436"/>
                          <a:gd name="connsiteX1" fmla="*/ 28136 w 1521749"/>
                          <a:gd name="connsiteY1" fmla="*/ 323556 h 506436"/>
                          <a:gd name="connsiteX2" fmla="*/ 0 w 1521749"/>
                          <a:gd name="connsiteY2" fmla="*/ 239150 h 506436"/>
                          <a:gd name="connsiteX3" fmla="*/ 14068 w 1521749"/>
                          <a:gd name="connsiteY3" fmla="*/ 112541 h 506436"/>
                          <a:gd name="connsiteX4" fmla="*/ 42203 w 1521749"/>
                          <a:gd name="connsiteY4" fmla="*/ 70338 h 506436"/>
                          <a:gd name="connsiteX5" fmla="*/ 112542 w 1521749"/>
                          <a:gd name="connsiteY5" fmla="*/ 14067 h 506436"/>
                          <a:gd name="connsiteX6" fmla="*/ 154745 w 1521749"/>
                          <a:gd name="connsiteY6" fmla="*/ 0 h 506436"/>
                          <a:gd name="connsiteX7" fmla="*/ 253219 w 1521749"/>
                          <a:gd name="connsiteY7" fmla="*/ 14067 h 506436"/>
                          <a:gd name="connsiteX8" fmla="*/ 281354 w 1521749"/>
                          <a:gd name="connsiteY8" fmla="*/ 42203 h 506436"/>
                          <a:gd name="connsiteX9" fmla="*/ 323557 w 1521749"/>
                          <a:gd name="connsiteY9" fmla="*/ 56270 h 506436"/>
                          <a:gd name="connsiteX10" fmla="*/ 379828 w 1521749"/>
                          <a:gd name="connsiteY10" fmla="*/ 140676 h 506436"/>
                          <a:gd name="connsiteX11" fmla="*/ 436099 w 1521749"/>
                          <a:gd name="connsiteY11" fmla="*/ 225083 h 506436"/>
                          <a:gd name="connsiteX12" fmla="*/ 450166 w 1521749"/>
                          <a:gd name="connsiteY12" fmla="*/ 267286 h 506436"/>
                          <a:gd name="connsiteX13" fmla="*/ 478302 w 1521749"/>
                          <a:gd name="connsiteY13" fmla="*/ 323556 h 506436"/>
                          <a:gd name="connsiteX14" fmla="*/ 534573 w 1521749"/>
                          <a:gd name="connsiteY14" fmla="*/ 393895 h 506436"/>
                          <a:gd name="connsiteX15" fmla="*/ 576776 w 1521749"/>
                          <a:gd name="connsiteY15" fmla="*/ 422030 h 506436"/>
                          <a:gd name="connsiteX16" fmla="*/ 604911 w 1521749"/>
                          <a:gd name="connsiteY16" fmla="*/ 450166 h 506436"/>
                          <a:gd name="connsiteX17" fmla="*/ 787791 w 1521749"/>
                          <a:gd name="connsiteY17" fmla="*/ 506436 h 506436"/>
                          <a:gd name="connsiteX18" fmla="*/ 1069145 w 1521749"/>
                          <a:gd name="connsiteY18" fmla="*/ 492369 h 506436"/>
                          <a:gd name="connsiteX19" fmla="*/ 1125416 w 1521749"/>
                          <a:gd name="connsiteY19" fmla="*/ 478301 h 506436"/>
                          <a:gd name="connsiteX20" fmla="*/ 1209822 w 1521749"/>
                          <a:gd name="connsiteY20" fmla="*/ 422030 h 506436"/>
                          <a:gd name="connsiteX21" fmla="*/ 1308296 w 1521749"/>
                          <a:gd name="connsiteY21" fmla="*/ 379827 h 506436"/>
                          <a:gd name="connsiteX22" fmla="*/ 1392702 w 1521749"/>
                          <a:gd name="connsiteY22" fmla="*/ 323556 h 506436"/>
                          <a:gd name="connsiteX23" fmla="*/ 1420837 w 1521749"/>
                          <a:gd name="connsiteY23" fmla="*/ 281353 h 506436"/>
                          <a:gd name="connsiteX24" fmla="*/ 1491176 w 1521749"/>
                          <a:gd name="connsiteY24" fmla="*/ 225083 h 506436"/>
                          <a:gd name="connsiteX25" fmla="*/ 1519311 w 1521749"/>
                          <a:gd name="connsiteY25" fmla="*/ 267286 h 506436"/>
                          <a:gd name="connsiteX26" fmla="*/ 1505243 w 1521749"/>
                          <a:gd name="connsiteY26" fmla="*/ 309489 h 506436"/>
                          <a:gd name="connsiteX27" fmla="*/ 1434905 w 1521749"/>
                          <a:gd name="connsiteY27" fmla="*/ 393895 h 506436"/>
                          <a:gd name="connsiteX28" fmla="*/ 1420837 w 1521749"/>
                          <a:gd name="connsiteY28" fmla="*/ 422030 h 5064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521749" h="506436">
                            <a:moveTo>
                              <a:pt x="42203" y="436098"/>
                            </a:moveTo>
                            <a:cubicBezTo>
                              <a:pt x="37514" y="398584"/>
                              <a:pt x="36057" y="360523"/>
                              <a:pt x="28136" y="323556"/>
                            </a:cubicBezTo>
                            <a:cubicBezTo>
                              <a:pt x="21922" y="294557"/>
                              <a:pt x="0" y="239150"/>
                              <a:pt x="0" y="239150"/>
                            </a:cubicBezTo>
                            <a:cubicBezTo>
                              <a:pt x="4689" y="196947"/>
                              <a:pt x="3769" y="153736"/>
                              <a:pt x="14068" y="112541"/>
                            </a:cubicBezTo>
                            <a:cubicBezTo>
                              <a:pt x="18169" y="96139"/>
                              <a:pt x="31641" y="83540"/>
                              <a:pt x="42203" y="70338"/>
                            </a:cubicBezTo>
                            <a:cubicBezTo>
                              <a:pt x="59647" y="48533"/>
                              <a:pt x="88173" y="26251"/>
                              <a:pt x="112542" y="14067"/>
                            </a:cubicBezTo>
                            <a:cubicBezTo>
                              <a:pt x="125805" y="7435"/>
                              <a:pt x="140677" y="4689"/>
                              <a:pt x="154745" y="0"/>
                            </a:cubicBezTo>
                            <a:cubicBezTo>
                              <a:pt x="187570" y="4689"/>
                              <a:pt x="221763" y="3582"/>
                              <a:pt x="253219" y="14067"/>
                            </a:cubicBezTo>
                            <a:cubicBezTo>
                              <a:pt x="265802" y="18261"/>
                              <a:pt x="269981" y="35379"/>
                              <a:pt x="281354" y="42203"/>
                            </a:cubicBezTo>
                            <a:cubicBezTo>
                              <a:pt x="294069" y="49832"/>
                              <a:pt x="309489" y="51581"/>
                              <a:pt x="323557" y="56270"/>
                            </a:cubicBezTo>
                            <a:cubicBezTo>
                              <a:pt x="377294" y="110007"/>
                              <a:pt x="328728" y="55510"/>
                              <a:pt x="379828" y="140676"/>
                            </a:cubicBezTo>
                            <a:cubicBezTo>
                              <a:pt x="397226" y="169672"/>
                              <a:pt x="436099" y="225083"/>
                              <a:pt x="436099" y="225083"/>
                            </a:cubicBezTo>
                            <a:cubicBezTo>
                              <a:pt x="440788" y="239151"/>
                              <a:pt x="444325" y="253656"/>
                              <a:pt x="450166" y="267286"/>
                            </a:cubicBezTo>
                            <a:cubicBezTo>
                              <a:pt x="458427" y="286561"/>
                              <a:pt x="467898" y="305348"/>
                              <a:pt x="478302" y="323556"/>
                            </a:cubicBezTo>
                            <a:cubicBezTo>
                              <a:pt x="493698" y="350499"/>
                              <a:pt x="510246" y="374434"/>
                              <a:pt x="534573" y="393895"/>
                            </a:cubicBezTo>
                            <a:cubicBezTo>
                              <a:pt x="547775" y="404457"/>
                              <a:pt x="563574" y="411468"/>
                              <a:pt x="576776" y="422030"/>
                            </a:cubicBezTo>
                            <a:cubicBezTo>
                              <a:pt x="587133" y="430316"/>
                              <a:pt x="593048" y="444234"/>
                              <a:pt x="604911" y="450166"/>
                            </a:cubicBezTo>
                            <a:cubicBezTo>
                              <a:pt x="630864" y="463143"/>
                              <a:pt x="765365" y="500029"/>
                              <a:pt x="787791" y="506436"/>
                            </a:cubicBezTo>
                            <a:cubicBezTo>
                              <a:pt x="881576" y="501747"/>
                              <a:pt x="975568" y="500167"/>
                              <a:pt x="1069145" y="492369"/>
                            </a:cubicBezTo>
                            <a:cubicBezTo>
                              <a:pt x="1088413" y="490763"/>
                              <a:pt x="1108123" y="486948"/>
                              <a:pt x="1125416" y="478301"/>
                            </a:cubicBezTo>
                            <a:cubicBezTo>
                              <a:pt x="1155661" y="463179"/>
                              <a:pt x="1177743" y="432723"/>
                              <a:pt x="1209822" y="422030"/>
                            </a:cubicBezTo>
                            <a:cubicBezTo>
                              <a:pt x="1253484" y="407477"/>
                              <a:pt x="1264834" y="405904"/>
                              <a:pt x="1308296" y="379827"/>
                            </a:cubicBezTo>
                            <a:cubicBezTo>
                              <a:pt x="1337292" y="362429"/>
                              <a:pt x="1392702" y="323556"/>
                              <a:pt x="1392702" y="323556"/>
                            </a:cubicBezTo>
                            <a:cubicBezTo>
                              <a:pt x="1402080" y="309488"/>
                              <a:pt x="1410275" y="294555"/>
                              <a:pt x="1420837" y="281353"/>
                            </a:cubicBezTo>
                            <a:cubicBezTo>
                              <a:pt x="1443745" y="252719"/>
                              <a:pt x="1459842" y="245972"/>
                              <a:pt x="1491176" y="225083"/>
                            </a:cubicBezTo>
                            <a:cubicBezTo>
                              <a:pt x="1500554" y="239151"/>
                              <a:pt x="1516532" y="250609"/>
                              <a:pt x="1519311" y="267286"/>
                            </a:cubicBezTo>
                            <a:cubicBezTo>
                              <a:pt x="1521749" y="281913"/>
                              <a:pt x="1511875" y="296226"/>
                              <a:pt x="1505243" y="309489"/>
                            </a:cubicBezTo>
                            <a:cubicBezTo>
                              <a:pt x="1476844" y="366287"/>
                              <a:pt x="1476388" y="342041"/>
                              <a:pt x="1434905" y="393895"/>
                            </a:cubicBezTo>
                            <a:cubicBezTo>
                              <a:pt x="1428355" y="402083"/>
                              <a:pt x="1425526" y="412652"/>
                              <a:pt x="1420837" y="42203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62" name="Freeform 2661"/>
                      <p:cNvSpPr/>
                      <p:nvPr/>
                    </p:nvSpPr>
                    <p:spPr>
                      <a:xfrm>
                        <a:off x="7272997" y="1252025"/>
                        <a:ext cx="845543" cy="295421"/>
                      </a:xfrm>
                      <a:custGeom>
                        <a:avLst/>
                        <a:gdLst>
                          <a:gd name="connsiteX0" fmla="*/ 0 w 845543"/>
                          <a:gd name="connsiteY0" fmla="*/ 295421 h 295421"/>
                          <a:gd name="connsiteX1" fmla="*/ 351692 w 845543"/>
                          <a:gd name="connsiteY1" fmla="*/ 281353 h 295421"/>
                          <a:gd name="connsiteX2" fmla="*/ 450166 w 845543"/>
                          <a:gd name="connsiteY2" fmla="*/ 267286 h 295421"/>
                          <a:gd name="connsiteX3" fmla="*/ 492369 w 845543"/>
                          <a:gd name="connsiteY3" fmla="*/ 253218 h 295421"/>
                          <a:gd name="connsiteX4" fmla="*/ 815926 w 845543"/>
                          <a:gd name="connsiteY4" fmla="*/ 239150 h 295421"/>
                          <a:gd name="connsiteX5" fmla="*/ 815926 w 845543"/>
                          <a:gd name="connsiteY5" fmla="*/ 154744 h 295421"/>
                          <a:gd name="connsiteX6" fmla="*/ 759655 w 845543"/>
                          <a:gd name="connsiteY6" fmla="*/ 140677 h 295421"/>
                          <a:gd name="connsiteX7" fmla="*/ 745588 w 845543"/>
                          <a:gd name="connsiteY7" fmla="*/ 98473 h 295421"/>
                          <a:gd name="connsiteX8" fmla="*/ 829994 w 845543"/>
                          <a:gd name="connsiteY8" fmla="*/ 14067 h 295421"/>
                          <a:gd name="connsiteX9" fmla="*/ 844061 w 845543"/>
                          <a:gd name="connsiteY9" fmla="*/ 0 h 2954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845543" h="295421">
                            <a:moveTo>
                              <a:pt x="0" y="295421"/>
                            </a:moveTo>
                            <a:cubicBezTo>
                              <a:pt x="117231" y="290732"/>
                              <a:pt x="234596" y="288671"/>
                              <a:pt x="351692" y="281353"/>
                            </a:cubicBezTo>
                            <a:cubicBezTo>
                              <a:pt x="384785" y="279285"/>
                              <a:pt x="417652" y="273789"/>
                              <a:pt x="450166" y="267286"/>
                            </a:cubicBezTo>
                            <a:cubicBezTo>
                              <a:pt x="464707" y="264378"/>
                              <a:pt x="477584" y="254355"/>
                              <a:pt x="492369" y="253218"/>
                            </a:cubicBezTo>
                            <a:cubicBezTo>
                              <a:pt x="600005" y="244938"/>
                              <a:pt x="708074" y="243839"/>
                              <a:pt x="815926" y="239150"/>
                            </a:cubicBezTo>
                            <a:cubicBezTo>
                              <a:pt x="823824" y="215457"/>
                              <a:pt x="845543" y="178437"/>
                              <a:pt x="815926" y="154744"/>
                            </a:cubicBezTo>
                            <a:cubicBezTo>
                              <a:pt x="800828" y="142666"/>
                              <a:pt x="778412" y="145366"/>
                              <a:pt x="759655" y="140677"/>
                            </a:cubicBezTo>
                            <a:cubicBezTo>
                              <a:pt x="754966" y="126609"/>
                              <a:pt x="738386" y="111436"/>
                              <a:pt x="745588" y="98473"/>
                            </a:cubicBezTo>
                            <a:cubicBezTo>
                              <a:pt x="764911" y="63691"/>
                              <a:pt x="801859" y="42202"/>
                              <a:pt x="829994" y="14067"/>
                            </a:cubicBezTo>
                            <a:lnTo>
                              <a:pt x="844061" y="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63" name="Freeform 2662"/>
                      <p:cNvSpPr/>
                      <p:nvPr/>
                    </p:nvSpPr>
                    <p:spPr>
                      <a:xfrm>
                        <a:off x="7765366" y="1195754"/>
                        <a:ext cx="365760" cy="84406"/>
                      </a:xfrm>
                      <a:custGeom>
                        <a:avLst/>
                        <a:gdLst>
                          <a:gd name="connsiteX0" fmla="*/ 0 w 365760"/>
                          <a:gd name="connsiteY0" fmla="*/ 28135 h 84406"/>
                          <a:gd name="connsiteX1" fmla="*/ 225083 w 365760"/>
                          <a:gd name="connsiteY1" fmla="*/ 14068 h 84406"/>
                          <a:gd name="connsiteX2" fmla="*/ 281354 w 365760"/>
                          <a:gd name="connsiteY2" fmla="*/ 0 h 84406"/>
                          <a:gd name="connsiteX3" fmla="*/ 365760 w 365760"/>
                          <a:gd name="connsiteY3" fmla="*/ 14068 h 84406"/>
                          <a:gd name="connsiteX4" fmla="*/ 351692 w 365760"/>
                          <a:gd name="connsiteY4" fmla="*/ 70338 h 84406"/>
                          <a:gd name="connsiteX5" fmla="*/ 309489 w 365760"/>
                          <a:gd name="connsiteY5" fmla="*/ 84406 h 844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65760" h="84406">
                            <a:moveTo>
                              <a:pt x="0" y="28135"/>
                            </a:moveTo>
                            <a:cubicBezTo>
                              <a:pt x="75028" y="23446"/>
                              <a:pt x="150282" y="21548"/>
                              <a:pt x="225083" y="14068"/>
                            </a:cubicBezTo>
                            <a:cubicBezTo>
                              <a:pt x="244321" y="12144"/>
                              <a:pt x="262020" y="0"/>
                              <a:pt x="281354" y="0"/>
                            </a:cubicBezTo>
                            <a:cubicBezTo>
                              <a:pt x="309877" y="0"/>
                              <a:pt x="337625" y="9379"/>
                              <a:pt x="365760" y="14068"/>
                            </a:cubicBezTo>
                            <a:cubicBezTo>
                              <a:pt x="361071" y="32825"/>
                              <a:pt x="363770" y="55241"/>
                              <a:pt x="351692" y="70338"/>
                            </a:cubicBezTo>
                            <a:cubicBezTo>
                              <a:pt x="342429" y="81917"/>
                              <a:pt x="309489" y="84406"/>
                              <a:pt x="309489" y="84406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64" name="Freeform 2663"/>
                      <p:cNvSpPr/>
                      <p:nvPr/>
                    </p:nvSpPr>
                    <p:spPr>
                      <a:xfrm>
                        <a:off x="6386732" y="1083212"/>
                        <a:ext cx="1181686" cy="548640"/>
                      </a:xfrm>
                      <a:custGeom>
                        <a:avLst/>
                        <a:gdLst>
                          <a:gd name="connsiteX0" fmla="*/ 0 w 1181686"/>
                          <a:gd name="connsiteY0" fmla="*/ 225083 h 548640"/>
                          <a:gd name="connsiteX1" fmla="*/ 28136 w 1181686"/>
                          <a:gd name="connsiteY1" fmla="*/ 295422 h 548640"/>
                          <a:gd name="connsiteX2" fmla="*/ 42203 w 1181686"/>
                          <a:gd name="connsiteY2" fmla="*/ 337625 h 548640"/>
                          <a:gd name="connsiteX3" fmla="*/ 112542 w 1181686"/>
                          <a:gd name="connsiteY3" fmla="*/ 450166 h 548640"/>
                          <a:gd name="connsiteX4" fmla="*/ 154745 w 1181686"/>
                          <a:gd name="connsiteY4" fmla="*/ 478302 h 548640"/>
                          <a:gd name="connsiteX5" fmla="*/ 211016 w 1181686"/>
                          <a:gd name="connsiteY5" fmla="*/ 520505 h 548640"/>
                          <a:gd name="connsiteX6" fmla="*/ 295422 w 1181686"/>
                          <a:gd name="connsiteY6" fmla="*/ 534573 h 548640"/>
                          <a:gd name="connsiteX7" fmla="*/ 337625 w 1181686"/>
                          <a:gd name="connsiteY7" fmla="*/ 548640 h 548640"/>
                          <a:gd name="connsiteX8" fmla="*/ 506437 w 1181686"/>
                          <a:gd name="connsiteY8" fmla="*/ 534573 h 548640"/>
                          <a:gd name="connsiteX9" fmla="*/ 590843 w 1181686"/>
                          <a:gd name="connsiteY9" fmla="*/ 492370 h 548640"/>
                          <a:gd name="connsiteX10" fmla="*/ 675250 w 1181686"/>
                          <a:gd name="connsiteY10" fmla="*/ 464234 h 548640"/>
                          <a:gd name="connsiteX11" fmla="*/ 717453 w 1181686"/>
                          <a:gd name="connsiteY11" fmla="*/ 436099 h 548640"/>
                          <a:gd name="connsiteX12" fmla="*/ 801859 w 1181686"/>
                          <a:gd name="connsiteY12" fmla="*/ 407963 h 548640"/>
                          <a:gd name="connsiteX13" fmla="*/ 928468 w 1181686"/>
                          <a:gd name="connsiteY13" fmla="*/ 337625 h 548640"/>
                          <a:gd name="connsiteX14" fmla="*/ 970671 w 1181686"/>
                          <a:gd name="connsiteY14" fmla="*/ 295422 h 548640"/>
                          <a:gd name="connsiteX15" fmla="*/ 1026942 w 1181686"/>
                          <a:gd name="connsiteY15" fmla="*/ 225083 h 548640"/>
                          <a:gd name="connsiteX16" fmla="*/ 1069145 w 1181686"/>
                          <a:gd name="connsiteY16" fmla="*/ 140677 h 548640"/>
                          <a:gd name="connsiteX17" fmla="*/ 1111348 w 1181686"/>
                          <a:gd name="connsiteY17" fmla="*/ 126610 h 548640"/>
                          <a:gd name="connsiteX18" fmla="*/ 1125416 w 1181686"/>
                          <a:gd name="connsiteY18" fmla="*/ 84406 h 548640"/>
                          <a:gd name="connsiteX19" fmla="*/ 1181686 w 1181686"/>
                          <a:gd name="connsiteY19" fmla="*/ 0 h 5486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181686" h="548640">
                            <a:moveTo>
                              <a:pt x="0" y="225083"/>
                            </a:moveTo>
                            <a:cubicBezTo>
                              <a:pt x="9379" y="248529"/>
                              <a:pt x="19269" y="271777"/>
                              <a:pt x="28136" y="295422"/>
                            </a:cubicBezTo>
                            <a:cubicBezTo>
                              <a:pt x="33343" y="309306"/>
                              <a:pt x="36362" y="323995"/>
                              <a:pt x="42203" y="337625"/>
                            </a:cubicBezTo>
                            <a:cubicBezTo>
                              <a:pt x="58918" y="376627"/>
                              <a:pt x="82248" y="419872"/>
                              <a:pt x="112542" y="450166"/>
                            </a:cubicBezTo>
                            <a:cubicBezTo>
                              <a:pt x="124497" y="462121"/>
                              <a:pt x="140987" y="468475"/>
                              <a:pt x="154745" y="478302"/>
                            </a:cubicBezTo>
                            <a:cubicBezTo>
                              <a:pt x="173824" y="491930"/>
                              <a:pt x="189247" y="511797"/>
                              <a:pt x="211016" y="520505"/>
                            </a:cubicBezTo>
                            <a:cubicBezTo>
                              <a:pt x="237499" y="531098"/>
                              <a:pt x="267578" y="528385"/>
                              <a:pt x="295422" y="534573"/>
                            </a:cubicBezTo>
                            <a:cubicBezTo>
                              <a:pt x="309897" y="537790"/>
                              <a:pt x="323557" y="543951"/>
                              <a:pt x="337625" y="548640"/>
                            </a:cubicBezTo>
                            <a:cubicBezTo>
                              <a:pt x="393896" y="543951"/>
                              <a:pt x="450467" y="542036"/>
                              <a:pt x="506437" y="534573"/>
                            </a:cubicBezTo>
                            <a:cubicBezTo>
                              <a:pt x="561404" y="527244"/>
                              <a:pt x="540037" y="514951"/>
                              <a:pt x="590843" y="492370"/>
                            </a:cubicBezTo>
                            <a:cubicBezTo>
                              <a:pt x="617944" y="480325"/>
                              <a:pt x="650573" y="480685"/>
                              <a:pt x="675250" y="464234"/>
                            </a:cubicBezTo>
                            <a:cubicBezTo>
                              <a:pt x="689318" y="454856"/>
                              <a:pt x="702003" y="442966"/>
                              <a:pt x="717453" y="436099"/>
                            </a:cubicBezTo>
                            <a:cubicBezTo>
                              <a:pt x="744554" y="424054"/>
                              <a:pt x="777183" y="424414"/>
                              <a:pt x="801859" y="407963"/>
                            </a:cubicBezTo>
                            <a:cubicBezTo>
                              <a:pt x="898603" y="343468"/>
                              <a:pt x="854186" y="362386"/>
                              <a:pt x="928468" y="337625"/>
                            </a:cubicBezTo>
                            <a:cubicBezTo>
                              <a:pt x="942536" y="323557"/>
                              <a:pt x="957935" y="310706"/>
                              <a:pt x="970671" y="295422"/>
                            </a:cubicBezTo>
                            <a:cubicBezTo>
                              <a:pt x="1059402" y="188944"/>
                              <a:pt x="945086" y="306939"/>
                              <a:pt x="1026942" y="225083"/>
                            </a:cubicBezTo>
                            <a:cubicBezTo>
                              <a:pt x="1036209" y="197282"/>
                              <a:pt x="1044355" y="160509"/>
                              <a:pt x="1069145" y="140677"/>
                            </a:cubicBezTo>
                            <a:cubicBezTo>
                              <a:pt x="1080724" y="131414"/>
                              <a:pt x="1097280" y="131299"/>
                              <a:pt x="1111348" y="126610"/>
                            </a:cubicBezTo>
                            <a:cubicBezTo>
                              <a:pt x="1116037" y="112542"/>
                              <a:pt x="1118214" y="97369"/>
                              <a:pt x="1125416" y="84406"/>
                            </a:cubicBezTo>
                            <a:cubicBezTo>
                              <a:pt x="1141838" y="54847"/>
                              <a:pt x="1181686" y="0"/>
                              <a:pt x="1181686" y="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65" name="Freeform 2664"/>
                      <p:cNvSpPr/>
                      <p:nvPr/>
                    </p:nvSpPr>
                    <p:spPr>
                      <a:xfrm>
                        <a:off x="6492081" y="1899138"/>
                        <a:ext cx="466164" cy="537859"/>
                      </a:xfrm>
                      <a:custGeom>
                        <a:avLst/>
                        <a:gdLst>
                          <a:gd name="connsiteX0" fmla="*/ 204141 w 466164"/>
                          <a:gd name="connsiteY0" fmla="*/ 0 h 537859"/>
                          <a:gd name="connsiteX1" fmla="*/ 232276 w 466164"/>
                          <a:gd name="connsiteY1" fmla="*/ 42204 h 537859"/>
                          <a:gd name="connsiteX2" fmla="*/ 274479 w 466164"/>
                          <a:gd name="connsiteY2" fmla="*/ 140677 h 537859"/>
                          <a:gd name="connsiteX3" fmla="*/ 302614 w 466164"/>
                          <a:gd name="connsiteY3" fmla="*/ 168813 h 537859"/>
                          <a:gd name="connsiteX4" fmla="*/ 288547 w 466164"/>
                          <a:gd name="connsiteY4" fmla="*/ 225084 h 537859"/>
                          <a:gd name="connsiteX5" fmla="*/ 204141 w 466164"/>
                          <a:gd name="connsiteY5" fmla="*/ 281354 h 537859"/>
                          <a:gd name="connsiteX6" fmla="*/ 161937 w 466164"/>
                          <a:gd name="connsiteY6" fmla="*/ 351693 h 537859"/>
                          <a:gd name="connsiteX7" fmla="*/ 119734 w 466164"/>
                          <a:gd name="connsiteY7" fmla="*/ 323557 h 537859"/>
                          <a:gd name="connsiteX8" fmla="*/ 77531 w 466164"/>
                          <a:gd name="connsiteY8" fmla="*/ 309490 h 537859"/>
                          <a:gd name="connsiteX9" fmla="*/ 35328 w 466164"/>
                          <a:gd name="connsiteY9" fmla="*/ 323557 h 537859"/>
                          <a:gd name="connsiteX10" fmla="*/ 7193 w 466164"/>
                          <a:gd name="connsiteY10" fmla="*/ 407964 h 537859"/>
                          <a:gd name="connsiteX11" fmla="*/ 21261 w 466164"/>
                          <a:gd name="connsiteY11" fmla="*/ 351693 h 537859"/>
                          <a:gd name="connsiteX12" fmla="*/ 77531 w 466164"/>
                          <a:gd name="connsiteY12" fmla="*/ 337625 h 537859"/>
                          <a:gd name="connsiteX13" fmla="*/ 119734 w 466164"/>
                          <a:gd name="connsiteY13" fmla="*/ 323557 h 537859"/>
                          <a:gd name="connsiteX14" fmla="*/ 147870 w 466164"/>
                          <a:gd name="connsiteY14" fmla="*/ 365760 h 537859"/>
                          <a:gd name="connsiteX15" fmla="*/ 161937 w 466164"/>
                          <a:gd name="connsiteY15" fmla="*/ 436099 h 537859"/>
                          <a:gd name="connsiteX16" fmla="*/ 119734 w 466164"/>
                          <a:gd name="connsiteY16" fmla="*/ 464234 h 537859"/>
                          <a:gd name="connsiteX17" fmla="*/ 35328 w 466164"/>
                          <a:gd name="connsiteY17" fmla="*/ 492370 h 537859"/>
                          <a:gd name="connsiteX18" fmla="*/ 204141 w 466164"/>
                          <a:gd name="connsiteY18" fmla="*/ 492370 h 537859"/>
                          <a:gd name="connsiteX19" fmla="*/ 190073 w 466164"/>
                          <a:gd name="connsiteY19" fmla="*/ 407964 h 537859"/>
                          <a:gd name="connsiteX20" fmla="*/ 274479 w 466164"/>
                          <a:gd name="connsiteY20" fmla="*/ 422031 h 537859"/>
                          <a:gd name="connsiteX21" fmla="*/ 316682 w 466164"/>
                          <a:gd name="connsiteY21" fmla="*/ 450167 h 537859"/>
                          <a:gd name="connsiteX22" fmla="*/ 302614 w 466164"/>
                          <a:gd name="connsiteY22" fmla="*/ 407964 h 537859"/>
                          <a:gd name="connsiteX23" fmla="*/ 218208 w 466164"/>
                          <a:gd name="connsiteY23" fmla="*/ 393896 h 537859"/>
                          <a:gd name="connsiteX24" fmla="*/ 246344 w 466164"/>
                          <a:gd name="connsiteY24" fmla="*/ 365760 h 537859"/>
                          <a:gd name="connsiteX25" fmla="*/ 372953 w 466164"/>
                          <a:gd name="connsiteY25" fmla="*/ 70339 h 5378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466164" h="537859">
                            <a:moveTo>
                              <a:pt x="204141" y="0"/>
                            </a:moveTo>
                            <a:cubicBezTo>
                              <a:pt x="213519" y="14068"/>
                              <a:pt x="224715" y="27081"/>
                              <a:pt x="232276" y="42204"/>
                            </a:cubicBezTo>
                            <a:cubicBezTo>
                              <a:pt x="269788" y="117228"/>
                              <a:pt x="215937" y="52863"/>
                              <a:pt x="274479" y="140677"/>
                            </a:cubicBezTo>
                            <a:cubicBezTo>
                              <a:pt x="281836" y="151713"/>
                              <a:pt x="293236" y="159434"/>
                              <a:pt x="302614" y="168813"/>
                            </a:cubicBezTo>
                            <a:cubicBezTo>
                              <a:pt x="297925" y="187570"/>
                              <a:pt x="297194" y="207791"/>
                              <a:pt x="288547" y="225084"/>
                            </a:cubicBezTo>
                            <a:cubicBezTo>
                              <a:pt x="274226" y="253725"/>
                              <a:pt x="226984" y="269932"/>
                              <a:pt x="204141" y="281354"/>
                            </a:cubicBezTo>
                            <a:cubicBezTo>
                              <a:pt x="200272" y="292961"/>
                              <a:pt x="187684" y="351693"/>
                              <a:pt x="161937" y="351693"/>
                            </a:cubicBezTo>
                            <a:cubicBezTo>
                              <a:pt x="145030" y="351693"/>
                              <a:pt x="134856" y="331118"/>
                              <a:pt x="119734" y="323557"/>
                            </a:cubicBezTo>
                            <a:cubicBezTo>
                              <a:pt x="106471" y="316925"/>
                              <a:pt x="91599" y="314179"/>
                              <a:pt x="77531" y="309490"/>
                            </a:cubicBezTo>
                            <a:cubicBezTo>
                              <a:pt x="63463" y="314179"/>
                              <a:pt x="43947" y="311490"/>
                              <a:pt x="35328" y="323557"/>
                            </a:cubicBezTo>
                            <a:cubicBezTo>
                              <a:pt x="18090" y="347690"/>
                              <a:pt x="0" y="436736"/>
                              <a:pt x="7193" y="407964"/>
                            </a:cubicBezTo>
                            <a:cubicBezTo>
                              <a:pt x="11882" y="389207"/>
                              <a:pt x="7590" y="365365"/>
                              <a:pt x="21261" y="351693"/>
                            </a:cubicBezTo>
                            <a:cubicBezTo>
                              <a:pt x="34932" y="338022"/>
                              <a:pt x="58941" y="342937"/>
                              <a:pt x="77531" y="337625"/>
                            </a:cubicBezTo>
                            <a:cubicBezTo>
                              <a:pt x="91789" y="333551"/>
                              <a:pt x="105666" y="328246"/>
                              <a:pt x="119734" y="323557"/>
                            </a:cubicBezTo>
                            <a:cubicBezTo>
                              <a:pt x="129113" y="337625"/>
                              <a:pt x="137308" y="352558"/>
                              <a:pt x="147870" y="365760"/>
                            </a:cubicBezTo>
                            <a:cubicBezTo>
                              <a:pt x="171195" y="394916"/>
                              <a:pt x="197300" y="391896"/>
                              <a:pt x="161937" y="436099"/>
                            </a:cubicBezTo>
                            <a:cubicBezTo>
                              <a:pt x="151375" y="449301"/>
                              <a:pt x="135184" y="457367"/>
                              <a:pt x="119734" y="464234"/>
                            </a:cubicBezTo>
                            <a:cubicBezTo>
                              <a:pt x="92633" y="476279"/>
                              <a:pt x="35328" y="492370"/>
                              <a:pt x="35328" y="492370"/>
                            </a:cubicBezTo>
                            <a:cubicBezTo>
                              <a:pt x="86610" y="509463"/>
                              <a:pt x="152152" y="537859"/>
                              <a:pt x="204141" y="492370"/>
                            </a:cubicBezTo>
                            <a:cubicBezTo>
                              <a:pt x="225607" y="473587"/>
                              <a:pt x="169904" y="428133"/>
                              <a:pt x="190073" y="407964"/>
                            </a:cubicBezTo>
                            <a:cubicBezTo>
                              <a:pt x="210242" y="387795"/>
                              <a:pt x="246344" y="417342"/>
                              <a:pt x="274479" y="422031"/>
                            </a:cubicBezTo>
                            <a:cubicBezTo>
                              <a:pt x="288547" y="431410"/>
                              <a:pt x="301559" y="457728"/>
                              <a:pt x="316682" y="450167"/>
                            </a:cubicBezTo>
                            <a:cubicBezTo>
                              <a:pt x="329945" y="443536"/>
                              <a:pt x="315489" y="415321"/>
                              <a:pt x="302614" y="407964"/>
                            </a:cubicBezTo>
                            <a:cubicBezTo>
                              <a:pt x="277849" y="393812"/>
                              <a:pt x="246343" y="398585"/>
                              <a:pt x="218208" y="393896"/>
                            </a:cubicBezTo>
                            <a:cubicBezTo>
                              <a:pt x="227587" y="384517"/>
                              <a:pt x="233548" y="369250"/>
                              <a:pt x="246344" y="365760"/>
                            </a:cubicBezTo>
                            <a:cubicBezTo>
                              <a:pt x="466164" y="305809"/>
                              <a:pt x="372953" y="472623"/>
                              <a:pt x="372953" y="70339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66" name="Freeform 2665"/>
                      <p:cNvSpPr/>
                      <p:nvPr/>
                    </p:nvSpPr>
                    <p:spPr>
                      <a:xfrm>
                        <a:off x="6893169" y="1800665"/>
                        <a:ext cx="253219" cy="689317"/>
                      </a:xfrm>
                      <a:custGeom>
                        <a:avLst/>
                        <a:gdLst>
                          <a:gd name="connsiteX0" fmla="*/ 28136 w 253219"/>
                          <a:gd name="connsiteY0" fmla="*/ 0 h 689317"/>
                          <a:gd name="connsiteX1" fmla="*/ 70339 w 253219"/>
                          <a:gd name="connsiteY1" fmla="*/ 42203 h 689317"/>
                          <a:gd name="connsiteX2" fmla="*/ 98474 w 253219"/>
                          <a:gd name="connsiteY2" fmla="*/ 126609 h 689317"/>
                          <a:gd name="connsiteX3" fmla="*/ 154745 w 253219"/>
                          <a:gd name="connsiteY3" fmla="*/ 239150 h 689317"/>
                          <a:gd name="connsiteX4" fmla="*/ 182880 w 253219"/>
                          <a:gd name="connsiteY4" fmla="*/ 295421 h 689317"/>
                          <a:gd name="connsiteX5" fmla="*/ 154745 w 253219"/>
                          <a:gd name="connsiteY5" fmla="*/ 407963 h 689317"/>
                          <a:gd name="connsiteX6" fmla="*/ 140677 w 253219"/>
                          <a:gd name="connsiteY6" fmla="*/ 464233 h 689317"/>
                          <a:gd name="connsiteX7" fmla="*/ 126609 w 253219"/>
                          <a:gd name="connsiteY7" fmla="*/ 506437 h 689317"/>
                          <a:gd name="connsiteX8" fmla="*/ 84406 w 253219"/>
                          <a:gd name="connsiteY8" fmla="*/ 534572 h 689317"/>
                          <a:gd name="connsiteX9" fmla="*/ 0 w 253219"/>
                          <a:gd name="connsiteY9" fmla="*/ 562707 h 689317"/>
                          <a:gd name="connsiteX10" fmla="*/ 42203 w 253219"/>
                          <a:gd name="connsiteY10" fmla="*/ 576775 h 689317"/>
                          <a:gd name="connsiteX11" fmla="*/ 112542 w 253219"/>
                          <a:gd name="connsiteY11" fmla="*/ 590843 h 689317"/>
                          <a:gd name="connsiteX12" fmla="*/ 84406 w 253219"/>
                          <a:gd name="connsiteY12" fmla="*/ 675249 h 689317"/>
                          <a:gd name="connsiteX13" fmla="*/ 98474 w 253219"/>
                          <a:gd name="connsiteY13" fmla="*/ 633046 h 689317"/>
                          <a:gd name="connsiteX14" fmla="*/ 154745 w 253219"/>
                          <a:gd name="connsiteY14" fmla="*/ 618978 h 689317"/>
                          <a:gd name="connsiteX15" fmla="*/ 211016 w 253219"/>
                          <a:gd name="connsiteY15" fmla="*/ 647113 h 689317"/>
                          <a:gd name="connsiteX16" fmla="*/ 168813 w 253219"/>
                          <a:gd name="connsiteY16" fmla="*/ 562707 h 689317"/>
                          <a:gd name="connsiteX17" fmla="*/ 182880 w 253219"/>
                          <a:gd name="connsiteY17" fmla="*/ 492369 h 689317"/>
                          <a:gd name="connsiteX18" fmla="*/ 225083 w 253219"/>
                          <a:gd name="connsiteY18" fmla="*/ 450166 h 689317"/>
                          <a:gd name="connsiteX19" fmla="*/ 253219 w 253219"/>
                          <a:gd name="connsiteY19" fmla="*/ 407963 h 689317"/>
                          <a:gd name="connsiteX20" fmla="*/ 239151 w 253219"/>
                          <a:gd name="connsiteY20" fmla="*/ 225083 h 689317"/>
                          <a:gd name="connsiteX21" fmla="*/ 211016 w 253219"/>
                          <a:gd name="connsiteY21" fmla="*/ 182880 h 689317"/>
                          <a:gd name="connsiteX22" fmla="*/ 196948 w 253219"/>
                          <a:gd name="connsiteY22" fmla="*/ 140677 h 689317"/>
                          <a:gd name="connsiteX23" fmla="*/ 140677 w 253219"/>
                          <a:gd name="connsiteY23" fmla="*/ 70338 h 689317"/>
                          <a:gd name="connsiteX24" fmla="*/ 140677 w 253219"/>
                          <a:gd name="connsiteY24" fmla="*/ 0 h 6893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</a:cxnLst>
                        <a:rect l="l" t="t" r="r" b="b"/>
                        <a:pathLst>
                          <a:path w="253219" h="689317">
                            <a:moveTo>
                              <a:pt x="28136" y="0"/>
                            </a:moveTo>
                            <a:cubicBezTo>
                              <a:pt x="42204" y="14068"/>
                              <a:pt x="60677" y="24812"/>
                              <a:pt x="70339" y="42203"/>
                            </a:cubicBezTo>
                            <a:cubicBezTo>
                              <a:pt x="84742" y="68128"/>
                              <a:pt x="85211" y="100083"/>
                              <a:pt x="98474" y="126609"/>
                            </a:cubicBezTo>
                            <a:lnTo>
                              <a:pt x="154745" y="239150"/>
                            </a:lnTo>
                            <a:lnTo>
                              <a:pt x="182880" y="295421"/>
                            </a:lnTo>
                            <a:lnTo>
                              <a:pt x="154745" y="407963"/>
                            </a:lnTo>
                            <a:cubicBezTo>
                              <a:pt x="150056" y="426720"/>
                              <a:pt x="146791" y="445891"/>
                              <a:pt x="140677" y="464233"/>
                            </a:cubicBezTo>
                            <a:cubicBezTo>
                              <a:pt x="135988" y="478301"/>
                              <a:pt x="135873" y="494858"/>
                              <a:pt x="126609" y="506437"/>
                            </a:cubicBezTo>
                            <a:cubicBezTo>
                              <a:pt x="116047" y="519639"/>
                              <a:pt x="99856" y="527705"/>
                              <a:pt x="84406" y="534572"/>
                            </a:cubicBezTo>
                            <a:cubicBezTo>
                              <a:pt x="57305" y="546617"/>
                              <a:pt x="0" y="562707"/>
                              <a:pt x="0" y="562707"/>
                            </a:cubicBezTo>
                            <a:cubicBezTo>
                              <a:pt x="14068" y="567396"/>
                              <a:pt x="27374" y="576775"/>
                              <a:pt x="42203" y="576775"/>
                            </a:cubicBezTo>
                            <a:cubicBezTo>
                              <a:pt x="115251" y="576775"/>
                              <a:pt x="57586" y="535887"/>
                              <a:pt x="112542" y="590843"/>
                            </a:cubicBezTo>
                            <a:lnTo>
                              <a:pt x="84406" y="675249"/>
                            </a:lnTo>
                            <a:cubicBezTo>
                              <a:pt x="79717" y="689317"/>
                              <a:pt x="84088" y="636643"/>
                              <a:pt x="98474" y="633046"/>
                            </a:cubicBezTo>
                            <a:lnTo>
                              <a:pt x="154745" y="618978"/>
                            </a:lnTo>
                            <a:cubicBezTo>
                              <a:pt x="173502" y="628356"/>
                              <a:pt x="193567" y="658745"/>
                              <a:pt x="211016" y="647113"/>
                            </a:cubicBezTo>
                            <a:cubicBezTo>
                              <a:pt x="242126" y="626373"/>
                              <a:pt x="177419" y="571314"/>
                              <a:pt x="168813" y="562707"/>
                            </a:cubicBezTo>
                            <a:cubicBezTo>
                              <a:pt x="173502" y="539261"/>
                              <a:pt x="172187" y="513755"/>
                              <a:pt x="182880" y="492369"/>
                            </a:cubicBezTo>
                            <a:cubicBezTo>
                              <a:pt x="191777" y="474575"/>
                              <a:pt x="212347" y="465449"/>
                              <a:pt x="225083" y="450166"/>
                            </a:cubicBezTo>
                            <a:cubicBezTo>
                              <a:pt x="235907" y="437177"/>
                              <a:pt x="243840" y="422031"/>
                              <a:pt x="253219" y="407963"/>
                            </a:cubicBezTo>
                            <a:cubicBezTo>
                              <a:pt x="248530" y="347003"/>
                              <a:pt x="250418" y="285176"/>
                              <a:pt x="239151" y="225083"/>
                            </a:cubicBezTo>
                            <a:cubicBezTo>
                              <a:pt x="236035" y="208465"/>
                              <a:pt x="218577" y="198002"/>
                              <a:pt x="211016" y="182880"/>
                            </a:cubicBezTo>
                            <a:cubicBezTo>
                              <a:pt x="204384" y="169617"/>
                              <a:pt x="204577" y="153393"/>
                              <a:pt x="196948" y="140677"/>
                            </a:cubicBezTo>
                            <a:cubicBezTo>
                              <a:pt x="175236" y="104490"/>
                              <a:pt x="152743" y="118599"/>
                              <a:pt x="140677" y="70338"/>
                            </a:cubicBezTo>
                            <a:cubicBezTo>
                              <a:pt x="134990" y="47592"/>
                              <a:pt x="140677" y="23446"/>
                              <a:pt x="140677" y="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67" name="Oval 2666"/>
                      <p:cNvSpPr/>
                      <p:nvPr/>
                    </p:nvSpPr>
                    <p:spPr>
                      <a:xfrm>
                        <a:off x="6019800" y="990600"/>
                        <a:ext cx="45719" cy="762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625" name="Group 2624"/>
                  <p:cNvGrpSpPr/>
                  <p:nvPr/>
                </p:nvGrpSpPr>
                <p:grpSpPr>
                  <a:xfrm>
                    <a:off x="4343400" y="4038599"/>
                    <a:ext cx="990600" cy="685799"/>
                    <a:chOff x="5795889" y="844062"/>
                    <a:chExt cx="2335237" cy="1645920"/>
                  </a:xfrm>
                  <a:solidFill>
                    <a:srgbClr val="FFCC00"/>
                  </a:solidFill>
                </p:grpSpPr>
                <p:sp>
                  <p:nvSpPr>
                    <p:cNvPr id="2648" name="Freeform 2647"/>
                    <p:cNvSpPr/>
                    <p:nvPr/>
                  </p:nvSpPr>
                  <p:spPr>
                    <a:xfrm>
                      <a:off x="5913120" y="1029085"/>
                      <a:ext cx="1650609" cy="911233"/>
                    </a:xfrm>
                    <a:custGeom>
                      <a:avLst/>
                      <a:gdLst>
                        <a:gd name="connsiteX0" fmla="*/ 23446 w 1650609"/>
                        <a:gd name="connsiteY0" fmla="*/ 321413 h 911233"/>
                        <a:gd name="connsiteX1" fmla="*/ 93785 w 1650609"/>
                        <a:gd name="connsiteY1" fmla="*/ 251075 h 911233"/>
                        <a:gd name="connsiteX2" fmla="*/ 135988 w 1650609"/>
                        <a:gd name="connsiteY2" fmla="*/ 222940 h 911233"/>
                        <a:gd name="connsiteX3" fmla="*/ 164123 w 1650609"/>
                        <a:gd name="connsiteY3" fmla="*/ 265143 h 911233"/>
                        <a:gd name="connsiteX4" fmla="*/ 234462 w 1650609"/>
                        <a:gd name="connsiteY4" fmla="*/ 335481 h 911233"/>
                        <a:gd name="connsiteX5" fmla="*/ 276665 w 1650609"/>
                        <a:gd name="connsiteY5" fmla="*/ 405820 h 911233"/>
                        <a:gd name="connsiteX6" fmla="*/ 304800 w 1650609"/>
                        <a:gd name="connsiteY6" fmla="*/ 532429 h 911233"/>
                        <a:gd name="connsiteX7" fmla="*/ 375138 w 1650609"/>
                        <a:gd name="connsiteY7" fmla="*/ 602767 h 911233"/>
                        <a:gd name="connsiteX8" fmla="*/ 459545 w 1650609"/>
                        <a:gd name="connsiteY8" fmla="*/ 701241 h 911233"/>
                        <a:gd name="connsiteX9" fmla="*/ 487680 w 1650609"/>
                        <a:gd name="connsiteY9" fmla="*/ 729377 h 911233"/>
                        <a:gd name="connsiteX10" fmla="*/ 572086 w 1650609"/>
                        <a:gd name="connsiteY10" fmla="*/ 785647 h 911233"/>
                        <a:gd name="connsiteX11" fmla="*/ 600222 w 1650609"/>
                        <a:gd name="connsiteY11" fmla="*/ 813783 h 911233"/>
                        <a:gd name="connsiteX12" fmla="*/ 656492 w 1650609"/>
                        <a:gd name="connsiteY12" fmla="*/ 827850 h 911233"/>
                        <a:gd name="connsiteX13" fmla="*/ 754966 w 1650609"/>
                        <a:gd name="connsiteY13" fmla="*/ 855986 h 911233"/>
                        <a:gd name="connsiteX14" fmla="*/ 783102 w 1650609"/>
                        <a:gd name="connsiteY14" fmla="*/ 884121 h 911233"/>
                        <a:gd name="connsiteX15" fmla="*/ 1022252 w 1650609"/>
                        <a:gd name="connsiteY15" fmla="*/ 884121 h 911233"/>
                        <a:gd name="connsiteX16" fmla="*/ 1120726 w 1650609"/>
                        <a:gd name="connsiteY16" fmla="*/ 855986 h 911233"/>
                        <a:gd name="connsiteX17" fmla="*/ 1261403 w 1650609"/>
                        <a:gd name="connsiteY17" fmla="*/ 743444 h 911233"/>
                        <a:gd name="connsiteX18" fmla="*/ 1289538 w 1650609"/>
                        <a:gd name="connsiteY18" fmla="*/ 701241 h 911233"/>
                        <a:gd name="connsiteX19" fmla="*/ 1317674 w 1650609"/>
                        <a:gd name="connsiteY19" fmla="*/ 616835 h 911233"/>
                        <a:gd name="connsiteX20" fmla="*/ 1331742 w 1650609"/>
                        <a:gd name="connsiteY20" fmla="*/ 574632 h 911233"/>
                        <a:gd name="connsiteX21" fmla="*/ 1345809 w 1650609"/>
                        <a:gd name="connsiteY21" fmla="*/ 518361 h 911233"/>
                        <a:gd name="connsiteX22" fmla="*/ 1373945 w 1650609"/>
                        <a:gd name="connsiteY22" fmla="*/ 433955 h 911233"/>
                        <a:gd name="connsiteX23" fmla="*/ 1430215 w 1650609"/>
                        <a:gd name="connsiteY23" fmla="*/ 349549 h 911233"/>
                        <a:gd name="connsiteX24" fmla="*/ 1472418 w 1650609"/>
                        <a:gd name="connsiteY24" fmla="*/ 335481 h 911233"/>
                        <a:gd name="connsiteX25" fmla="*/ 1514622 w 1650609"/>
                        <a:gd name="connsiteY25" fmla="*/ 194804 h 911233"/>
                        <a:gd name="connsiteX26" fmla="*/ 1556825 w 1650609"/>
                        <a:gd name="connsiteY26" fmla="*/ 152601 h 911233"/>
                        <a:gd name="connsiteX27" fmla="*/ 1599028 w 1650609"/>
                        <a:gd name="connsiteY27" fmla="*/ 82263 h 911233"/>
                        <a:gd name="connsiteX28" fmla="*/ 1613095 w 1650609"/>
                        <a:gd name="connsiteY28" fmla="*/ 40060 h 911233"/>
                        <a:gd name="connsiteX29" fmla="*/ 1641231 w 1650609"/>
                        <a:gd name="connsiteY29" fmla="*/ 11924 h 911233"/>
                        <a:gd name="connsiteX30" fmla="*/ 1556825 w 1650609"/>
                        <a:gd name="connsiteY30" fmla="*/ 54127 h 911233"/>
                        <a:gd name="connsiteX31" fmla="*/ 1444283 w 1650609"/>
                        <a:gd name="connsiteY31" fmla="*/ 82263 h 911233"/>
                        <a:gd name="connsiteX32" fmla="*/ 1359877 w 1650609"/>
                        <a:gd name="connsiteY32" fmla="*/ 96330 h 9112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1650609" h="911233">
                          <a:moveTo>
                            <a:pt x="23446" y="321413"/>
                          </a:moveTo>
                          <a:cubicBezTo>
                            <a:pt x="135987" y="246387"/>
                            <a:pt x="0" y="344859"/>
                            <a:pt x="93785" y="251075"/>
                          </a:cubicBezTo>
                          <a:cubicBezTo>
                            <a:pt x="105740" y="239120"/>
                            <a:pt x="121920" y="232318"/>
                            <a:pt x="135988" y="222940"/>
                          </a:cubicBezTo>
                          <a:cubicBezTo>
                            <a:pt x="145366" y="237008"/>
                            <a:pt x="152990" y="252419"/>
                            <a:pt x="164123" y="265143"/>
                          </a:cubicBezTo>
                          <a:cubicBezTo>
                            <a:pt x="185958" y="290097"/>
                            <a:pt x="234462" y="335481"/>
                            <a:pt x="234462" y="335481"/>
                          </a:cubicBezTo>
                          <a:cubicBezTo>
                            <a:pt x="274311" y="455033"/>
                            <a:pt x="218734" y="309268"/>
                            <a:pt x="276665" y="405820"/>
                          </a:cubicBezTo>
                          <a:cubicBezTo>
                            <a:pt x="295969" y="437994"/>
                            <a:pt x="295570" y="504739"/>
                            <a:pt x="304800" y="532429"/>
                          </a:cubicBezTo>
                          <a:cubicBezTo>
                            <a:pt x="318198" y="572623"/>
                            <a:pt x="342983" y="581330"/>
                            <a:pt x="375138" y="602767"/>
                          </a:cubicBezTo>
                          <a:cubicBezTo>
                            <a:pt x="417989" y="667043"/>
                            <a:pt x="391317" y="633012"/>
                            <a:pt x="459545" y="701241"/>
                          </a:cubicBezTo>
                          <a:cubicBezTo>
                            <a:pt x="468923" y="710620"/>
                            <a:pt x="476644" y="722020"/>
                            <a:pt x="487680" y="729377"/>
                          </a:cubicBezTo>
                          <a:cubicBezTo>
                            <a:pt x="515815" y="748134"/>
                            <a:pt x="548176" y="761737"/>
                            <a:pt x="572086" y="785647"/>
                          </a:cubicBezTo>
                          <a:cubicBezTo>
                            <a:pt x="581465" y="795026"/>
                            <a:pt x="588359" y="807851"/>
                            <a:pt x="600222" y="813783"/>
                          </a:cubicBezTo>
                          <a:cubicBezTo>
                            <a:pt x="617515" y="822429"/>
                            <a:pt x="637902" y="822539"/>
                            <a:pt x="656492" y="827850"/>
                          </a:cubicBezTo>
                          <a:cubicBezTo>
                            <a:pt x="797793" y="868222"/>
                            <a:pt x="579016" y="811998"/>
                            <a:pt x="754966" y="855986"/>
                          </a:cubicBezTo>
                          <a:cubicBezTo>
                            <a:pt x="764345" y="865364"/>
                            <a:pt x="770519" y="879927"/>
                            <a:pt x="783102" y="884121"/>
                          </a:cubicBezTo>
                          <a:cubicBezTo>
                            <a:pt x="864438" y="911233"/>
                            <a:pt x="939245" y="892422"/>
                            <a:pt x="1022252" y="884121"/>
                          </a:cubicBezTo>
                          <a:cubicBezTo>
                            <a:pt x="1035492" y="880811"/>
                            <a:pt x="1104217" y="865157"/>
                            <a:pt x="1120726" y="855986"/>
                          </a:cubicBezTo>
                          <a:cubicBezTo>
                            <a:pt x="1160563" y="833854"/>
                            <a:pt x="1233498" y="785302"/>
                            <a:pt x="1261403" y="743444"/>
                          </a:cubicBezTo>
                          <a:cubicBezTo>
                            <a:pt x="1270781" y="729376"/>
                            <a:pt x="1282671" y="716691"/>
                            <a:pt x="1289538" y="701241"/>
                          </a:cubicBezTo>
                          <a:cubicBezTo>
                            <a:pt x="1301583" y="674140"/>
                            <a:pt x="1308295" y="644970"/>
                            <a:pt x="1317674" y="616835"/>
                          </a:cubicBezTo>
                          <a:cubicBezTo>
                            <a:pt x="1322363" y="602767"/>
                            <a:pt x="1328146" y="589018"/>
                            <a:pt x="1331742" y="574632"/>
                          </a:cubicBezTo>
                          <a:cubicBezTo>
                            <a:pt x="1336431" y="555875"/>
                            <a:pt x="1340253" y="536880"/>
                            <a:pt x="1345809" y="518361"/>
                          </a:cubicBezTo>
                          <a:cubicBezTo>
                            <a:pt x="1354331" y="489954"/>
                            <a:pt x="1357494" y="458631"/>
                            <a:pt x="1373945" y="433955"/>
                          </a:cubicBezTo>
                          <a:cubicBezTo>
                            <a:pt x="1392702" y="405820"/>
                            <a:pt x="1398136" y="360242"/>
                            <a:pt x="1430215" y="349549"/>
                          </a:cubicBezTo>
                          <a:lnTo>
                            <a:pt x="1472418" y="335481"/>
                          </a:lnTo>
                          <a:cubicBezTo>
                            <a:pt x="1478794" y="309979"/>
                            <a:pt x="1503205" y="206221"/>
                            <a:pt x="1514622" y="194804"/>
                          </a:cubicBezTo>
                          <a:lnTo>
                            <a:pt x="1556825" y="152601"/>
                          </a:lnTo>
                          <a:cubicBezTo>
                            <a:pt x="1596674" y="33047"/>
                            <a:pt x="1541097" y="178814"/>
                            <a:pt x="1599028" y="82263"/>
                          </a:cubicBezTo>
                          <a:cubicBezTo>
                            <a:pt x="1606657" y="69548"/>
                            <a:pt x="1605466" y="52775"/>
                            <a:pt x="1613095" y="40060"/>
                          </a:cubicBezTo>
                          <a:cubicBezTo>
                            <a:pt x="1619919" y="28687"/>
                            <a:pt x="1650609" y="21303"/>
                            <a:pt x="1641231" y="11924"/>
                          </a:cubicBezTo>
                          <a:cubicBezTo>
                            <a:pt x="1629308" y="0"/>
                            <a:pt x="1558555" y="53498"/>
                            <a:pt x="1556825" y="54127"/>
                          </a:cubicBezTo>
                          <a:cubicBezTo>
                            <a:pt x="1520485" y="67342"/>
                            <a:pt x="1482426" y="75906"/>
                            <a:pt x="1444283" y="82263"/>
                          </a:cubicBezTo>
                          <a:lnTo>
                            <a:pt x="1359877" y="96330"/>
                          </a:lnTo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649" name="Group 2648"/>
                    <p:cNvGrpSpPr/>
                    <p:nvPr/>
                  </p:nvGrpSpPr>
                  <p:grpSpPr>
                    <a:xfrm>
                      <a:off x="5795889" y="844062"/>
                      <a:ext cx="2335237" cy="1645920"/>
                      <a:chOff x="5795889" y="844062"/>
                      <a:chExt cx="2335237" cy="1645920"/>
                    </a:xfrm>
                    <a:grpFill/>
                  </p:grpSpPr>
                  <p:sp>
                    <p:nvSpPr>
                      <p:cNvPr id="2650" name="Freeform 2649"/>
                      <p:cNvSpPr/>
                      <p:nvPr/>
                    </p:nvSpPr>
                    <p:spPr>
                      <a:xfrm>
                        <a:off x="5814148" y="1266092"/>
                        <a:ext cx="111433" cy="359576"/>
                      </a:xfrm>
                      <a:custGeom>
                        <a:avLst/>
                        <a:gdLst>
                          <a:gd name="connsiteX0" fmla="*/ 23944 w 111433"/>
                          <a:gd name="connsiteY0" fmla="*/ 0 h 359576"/>
                          <a:gd name="connsiteX1" fmla="*/ 23944 w 111433"/>
                          <a:gd name="connsiteY1" fmla="*/ 126610 h 359576"/>
                          <a:gd name="connsiteX2" fmla="*/ 38012 w 111433"/>
                          <a:gd name="connsiteY2" fmla="*/ 239151 h 359576"/>
                          <a:gd name="connsiteX3" fmla="*/ 52080 w 111433"/>
                          <a:gd name="connsiteY3" fmla="*/ 337625 h 359576"/>
                          <a:gd name="connsiteX4" fmla="*/ 80215 w 111433"/>
                          <a:gd name="connsiteY4" fmla="*/ 211016 h 359576"/>
                          <a:gd name="connsiteX5" fmla="*/ 94283 w 111433"/>
                          <a:gd name="connsiteY5" fmla="*/ 168813 h 359576"/>
                          <a:gd name="connsiteX6" fmla="*/ 108350 w 111433"/>
                          <a:gd name="connsiteY6" fmla="*/ 28136 h 3595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11433" h="359576">
                            <a:moveTo>
                              <a:pt x="23944" y="0"/>
                            </a:moveTo>
                            <a:cubicBezTo>
                              <a:pt x="0" y="71837"/>
                              <a:pt x="9089" y="22626"/>
                              <a:pt x="23944" y="126610"/>
                            </a:cubicBezTo>
                            <a:cubicBezTo>
                              <a:pt x="29290" y="164036"/>
                              <a:pt x="33015" y="201677"/>
                              <a:pt x="38012" y="239151"/>
                            </a:cubicBezTo>
                            <a:cubicBezTo>
                              <a:pt x="42394" y="272018"/>
                              <a:pt x="47391" y="304800"/>
                              <a:pt x="52080" y="337625"/>
                            </a:cubicBezTo>
                            <a:cubicBezTo>
                              <a:pt x="83749" y="242614"/>
                              <a:pt x="47201" y="359576"/>
                              <a:pt x="80215" y="211016"/>
                            </a:cubicBezTo>
                            <a:cubicBezTo>
                              <a:pt x="83432" y="196540"/>
                              <a:pt x="89594" y="182881"/>
                              <a:pt x="94283" y="168813"/>
                            </a:cubicBezTo>
                            <a:cubicBezTo>
                              <a:pt x="111433" y="65905"/>
                              <a:pt x="108350" y="112930"/>
                              <a:pt x="108350" y="28136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51" name="Freeform 2650"/>
                      <p:cNvSpPr/>
                      <p:nvPr/>
                    </p:nvSpPr>
                    <p:spPr>
                      <a:xfrm>
                        <a:off x="5795889" y="844062"/>
                        <a:ext cx="1521749" cy="506436"/>
                      </a:xfrm>
                      <a:custGeom>
                        <a:avLst/>
                        <a:gdLst>
                          <a:gd name="connsiteX0" fmla="*/ 42203 w 1521749"/>
                          <a:gd name="connsiteY0" fmla="*/ 436098 h 506436"/>
                          <a:gd name="connsiteX1" fmla="*/ 28136 w 1521749"/>
                          <a:gd name="connsiteY1" fmla="*/ 323556 h 506436"/>
                          <a:gd name="connsiteX2" fmla="*/ 0 w 1521749"/>
                          <a:gd name="connsiteY2" fmla="*/ 239150 h 506436"/>
                          <a:gd name="connsiteX3" fmla="*/ 14068 w 1521749"/>
                          <a:gd name="connsiteY3" fmla="*/ 112541 h 506436"/>
                          <a:gd name="connsiteX4" fmla="*/ 42203 w 1521749"/>
                          <a:gd name="connsiteY4" fmla="*/ 70338 h 506436"/>
                          <a:gd name="connsiteX5" fmla="*/ 112542 w 1521749"/>
                          <a:gd name="connsiteY5" fmla="*/ 14067 h 506436"/>
                          <a:gd name="connsiteX6" fmla="*/ 154745 w 1521749"/>
                          <a:gd name="connsiteY6" fmla="*/ 0 h 506436"/>
                          <a:gd name="connsiteX7" fmla="*/ 253219 w 1521749"/>
                          <a:gd name="connsiteY7" fmla="*/ 14067 h 506436"/>
                          <a:gd name="connsiteX8" fmla="*/ 281354 w 1521749"/>
                          <a:gd name="connsiteY8" fmla="*/ 42203 h 506436"/>
                          <a:gd name="connsiteX9" fmla="*/ 323557 w 1521749"/>
                          <a:gd name="connsiteY9" fmla="*/ 56270 h 506436"/>
                          <a:gd name="connsiteX10" fmla="*/ 379828 w 1521749"/>
                          <a:gd name="connsiteY10" fmla="*/ 140676 h 506436"/>
                          <a:gd name="connsiteX11" fmla="*/ 436099 w 1521749"/>
                          <a:gd name="connsiteY11" fmla="*/ 225083 h 506436"/>
                          <a:gd name="connsiteX12" fmla="*/ 450166 w 1521749"/>
                          <a:gd name="connsiteY12" fmla="*/ 267286 h 506436"/>
                          <a:gd name="connsiteX13" fmla="*/ 478302 w 1521749"/>
                          <a:gd name="connsiteY13" fmla="*/ 323556 h 506436"/>
                          <a:gd name="connsiteX14" fmla="*/ 534573 w 1521749"/>
                          <a:gd name="connsiteY14" fmla="*/ 393895 h 506436"/>
                          <a:gd name="connsiteX15" fmla="*/ 576776 w 1521749"/>
                          <a:gd name="connsiteY15" fmla="*/ 422030 h 506436"/>
                          <a:gd name="connsiteX16" fmla="*/ 604911 w 1521749"/>
                          <a:gd name="connsiteY16" fmla="*/ 450166 h 506436"/>
                          <a:gd name="connsiteX17" fmla="*/ 787791 w 1521749"/>
                          <a:gd name="connsiteY17" fmla="*/ 506436 h 506436"/>
                          <a:gd name="connsiteX18" fmla="*/ 1069145 w 1521749"/>
                          <a:gd name="connsiteY18" fmla="*/ 492369 h 506436"/>
                          <a:gd name="connsiteX19" fmla="*/ 1125416 w 1521749"/>
                          <a:gd name="connsiteY19" fmla="*/ 478301 h 506436"/>
                          <a:gd name="connsiteX20" fmla="*/ 1209822 w 1521749"/>
                          <a:gd name="connsiteY20" fmla="*/ 422030 h 506436"/>
                          <a:gd name="connsiteX21" fmla="*/ 1308296 w 1521749"/>
                          <a:gd name="connsiteY21" fmla="*/ 379827 h 506436"/>
                          <a:gd name="connsiteX22" fmla="*/ 1392702 w 1521749"/>
                          <a:gd name="connsiteY22" fmla="*/ 323556 h 506436"/>
                          <a:gd name="connsiteX23" fmla="*/ 1420837 w 1521749"/>
                          <a:gd name="connsiteY23" fmla="*/ 281353 h 506436"/>
                          <a:gd name="connsiteX24" fmla="*/ 1491176 w 1521749"/>
                          <a:gd name="connsiteY24" fmla="*/ 225083 h 506436"/>
                          <a:gd name="connsiteX25" fmla="*/ 1519311 w 1521749"/>
                          <a:gd name="connsiteY25" fmla="*/ 267286 h 506436"/>
                          <a:gd name="connsiteX26" fmla="*/ 1505243 w 1521749"/>
                          <a:gd name="connsiteY26" fmla="*/ 309489 h 506436"/>
                          <a:gd name="connsiteX27" fmla="*/ 1434905 w 1521749"/>
                          <a:gd name="connsiteY27" fmla="*/ 393895 h 506436"/>
                          <a:gd name="connsiteX28" fmla="*/ 1420837 w 1521749"/>
                          <a:gd name="connsiteY28" fmla="*/ 422030 h 5064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521749" h="506436">
                            <a:moveTo>
                              <a:pt x="42203" y="436098"/>
                            </a:moveTo>
                            <a:cubicBezTo>
                              <a:pt x="37514" y="398584"/>
                              <a:pt x="36057" y="360523"/>
                              <a:pt x="28136" y="323556"/>
                            </a:cubicBezTo>
                            <a:cubicBezTo>
                              <a:pt x="21922" y="294557"/>
                              <a:pt x="0" y="239150"/>
                              <a:pt x="0" y="239150"/>
                            </a:cubicBezTo>
                            <a:cubicBezTo>
                              <a:pt x="4689" y="196947"/>
                              <a:pt x="3769" y="153736"/>
                              <a:pt x="14068" y="112541"/>
                            </a:cubicBezTo>
                            <a:cubicBezTo>
                              <a:pt x="18169" y="96139"/>
                              <a:pt x="31641" y="83540"/>
                              <a:pt x="42203" y="70338"/>
                            </a:cubicBezTo>
                            <a:cubicBezTo>
                              <a:pt x="59647" y="48533"/>
                              <a:pt x="88173" y="26251"/>
                              <a:pt x="112542" y="14067"/>
                            </a:cubicBezTo>
                            <a:cubicBezTo>
                              <a:pt x="125805" y="7435"/>
                              <a:pt x="140677" y="4689"/>
                              <a:pt x="154745" y="0"/>
                            </a:cubicBezTo>
                            <a:cubicBezTo>
                              <a:pt x="187570" y="4689"/>
                              <a:pt x="221763" y="3582"/>
                              <a:pt x="253219" y="14067"/>
                            </a:cubicBezTo>
                            <a:cubicBezTo>
                              <a:pt x="265802" y="18261"/>
                              <a:pt x="269981" y="35379"/>
                              <a:pt x="281354" y="42203"/>
                            </a:cubicBezTo>
                            <a:cubicBezTo>
                              <a:pt x="294069" y="49832"/>
                              <a:pt x="309489" y="51581"/>
                              <a:pt x="323557" y="56270"/>
                            </a:cubicBezTo>
                            <a:cubicBezTo>
                              <a:pt x="377294" y="110007"/>
                              <a:pt x="328728" y="55510"/>
                              <a:pt x="379828" y="140676"/>
                            </a:cubicBezTo>
                            <a:cubicBezTo>
                              <a:pt x="397226" y="169672"/>
                              <a:pt x="436099" y="225083"/>
                              <a:pt x="436099" y="225083"/>
                            </a:cubicBezTo>
                            <a:cubicBezTo>
                              <a:pt x="440788" y="239151"/>
                              <a:pt x="444325" y="253656"/>
                              <a:pt x="450166" y="267286"/>
                            </a:cubicBezTo>
                            <a:cubicBezTo>
                              <a:pt x="458427" y="286561"/>
                              <a:pt x="467898" y="305348"/>
                              <a:pt x="478302" y="323556"/>
                            </a:cubicBezTo>
                            <a:cubicBezTo>
                              <a:pt x="493698" y="350499"/>
                              <a:pt x="510246" y="374434"/>
                              <a:pt x="534573" y="393895"/>
                            </a:cubicBezTo>
                            <a:cubicBezTo>
                              <a:pt x="547775" y="404457"/>
                              <a:pt x="563574" y="411468"/>
                              <a:pt x="576776" y="422030"/>
                            </a:cubicBezTo>
                            <a:cubicBezTo>
                              <a:pt x="587133" y="430316"/>
                              <a:pt x="593048" y="444234"/>
                              <a:pt x="604911" y="450166"/>
                            </a:cubicBezTo>
                            <a:cubicBezTo>
                              <a:pt x="630864" y="463143"/>
                              <a:pt x="765365" y="500029"/>
                              <a:pt x="787791" y="506436"/>
                            </a:cubicBezTo>
                            <a:cubicBezTo>
                              <a:pt x="881576" y="501747"/>
                              <a:pt x="975568" y="500167"/>
                              <a:pt x="1069145" y="492369"/>
                            </a:cubicBezTo>
                            <a:cubicBezTo>
                              <a:pt x="1088413" y="490763"/>
                              <a:pt x="1108123" y="486948"/>
                              <a:pt x="1125416" y="478301"/>
                            </a:cubicBezTo>
                            <a:cubicBezTo>
                              <a:pt x="1155661" y="463179"/>
                              <a:pt x="1177743" y="432723"/>
                              <a:pt x="1209822" y="422030"/>
                            </a:cubicBezTo>
                            <a:cubicBezTo>
                              <a:pt x="1253484" y="407477"/>
                              <a:pt x="1264834" y="405904"/>
                              <a:pt x="1308296" y="379827"/>
                            </a:cubicBezTo>
                            <a:cubicBezTo>
                              <a:pt x="1337292" y="362429"/>
                              <a:pt x="1392702" y="323556"/>
                              <a:pt x="1392702" y="323556"/>
                            </a:cubicBezTo>
                            <a:cubicBezTo>
                              <a:pt x="1402080" y="309488"/>
                              <a:pt x="1410275" y="294555"/>
                              <a:pt x="1420837" y="281353"/>
                            </a:cubicBezTo>
                            <a:cubicBezTo>
                              <a:pt x="1443745" y="252719"/>
                              <a:pt x="1459842" y="245972"/>
                              <a:pt x="1491176" y="225083"/>
                            </a:cubicBezTo>
                            <a:cubicBezTo>
                              <a:pt x="1500554" y="239151"/>
                              <a:pt x="1516532" y="250609"/>
                              <a:pt x="1519311" y="267286"/>
                            </a:cubicBezTo>
                            <a:cubicBezTo>
                              <a:pt x="1521749" y="281913"/>
                              <a:pt x="1511875" y="296226"/>
                              <a:pt x="1505243" y="309489"/>
                            </a:cubicBezTo>
                            <a:cubicBezTo>
                              <a:pt x="1476844" y="366287"/>
                              <a:pt x="1476388" y="342041"/>
                              <a:pt x="1434905" y="393895"/>
                            </a:cubicBezTo>
                            <a:cubicBezTo>
                              <a:pt x="1428355" y="402083"/>
                              <a:pt x="1425526" y="412652"/>
                              <a:pt x="1420837" y="42203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52" name="Freeform 2651"/>
                      <p:cNvSpPr/>
                      <p:nvPr/>
                    </p:nvSpPr>
                    <p:spPr>
                      <a:xfrm>
                        <a:off x="7272997" y="1252025"/>
                        <a:ext cx="845543" cy="295421"/>
                      </a:xfrm>
                      <a:custGeom>
                        <a:avLst/>
                        <a:gdLst>
                          <a:gd name="connsiteX0" fmla="*/ 0 w 845543"/>
                          <a:gd name="connsiteY0" fmla="*/ 295421 h 295421"/>
                          <a:gd name="connsiteX1" fmla="*/ 351692 w 845543"/>
                          <a:gd name="connsiteY1" fmla="*/ 281353 h 295421"/>
                          <a:gd name="connsiteX2" fmla="*/ 450166 w 845543"/>
                          <a:gd name="connsiteY2" fmla="*/ 267286 h 295421"/>
                          <a:gd name="connsiteX3" fmla="*/ 492369 w 845543"/>
                          <a:gd name="connsiteY3" fmla="*/ 253218 h 295421"/>
                          <a:gd name="connsiteX4" fmla="*/ 815926 w 845543"/>
                          <a:gd name="connsiteY4" fmla="*/ 239150 h 295421"/>
                          <a:gd name="connsiteX5" fmla="*/ 815926 w 845543"/>
                          <a:gd name="connsiteY5" fmla="*/ 154744 h 295421"/>
                          <a:gd name="connsiteX6" fmla="*/ 759655 w 845543"/>
                          <a:gd name="connsiteY6" fmla="*/ 140677 h 295421"/>
                          <a:gd name="connsiteX7" fmla="*/ 745588 w 845543"/>
                          <a:gd name="connsiteY7" fmla="*/ 98473 h 295421"/>
                          <a:gd name="connsiteX8" fmla="*/ 829994 w 845543"/>
                          <a:gd name="connsiteY8" fmla="*/ 14067 h 295421"/>
                          <a:gd name="connsiteX9" fmla="*/ 844061 w 845543"/>
                          <a:gd name="connsiteY9" fmla="*/ 0 h 2954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845543" h="295421">
                            <a:moveTo>
                              <a:pt x="0" y="295421"/>
                            </a:moveTo>
                            <a:cubicBezTo>
                              <a:pt x="117231" y="290732"/>
                              <a:pt x="234596" y="288671"/>
                              <a:pt x="351692" y="281353"/>
                            </a:cubicBezTo>
                            <a:cubicBezTo>
                              <a:pt x="384785" y="279285"/>
                              <a:pt x="417652" y="273789"/>
                              <a:pt x="450166" y="267286"/>
                            </a:cubicBezTo>
                            <a:cubicBezTo>
                              <a:pt x="464707" y="264378"/>
                              <a:pt x="477584" y="254355"/>
                              <a:pt x="492369" y="253218"/>
                            </a:cubicBezTo>
                            <a:cubicBezTo>
                              <a:pt x="600005" y="244938"/>
                              <a:pt x="708074" y="243839"/>
                              <a:pt x="815926" y="239150"/>
                            </a:cubicBezTo>
                            <a:cubicBezTo>
                              <a:pt x="823824" y="215457"/>
                              <a:pt x="845543" y="178437"/>
                              <a:pt x="815926" y="154744"/>
                            </a:cubicBezTo>
                            <a:cubicBezTo>
                              <a:pt x="800828" y="142666"/>
                              <a:pt x="778412" y="145366"/>
                              <a:pt x="759655" y="140677"/>
                            </a:cubicBezTo>
                            <a:cubicBezTo>
                              <a:pt x="754966" y="126609"/>
                              <a:pt x="738386" y="111436"/>
                              <a:pt x="745588" y="98473"/>
                            </a:cubicBezTo>
                            <a:cubicBezTo>
                              <a:pt x="764911" y="63691"/>
                              <a:pt x="801859" y="42202"/>
                              <a:pt x="829994" y="14067"/>
                            </a:cubicBezTo>
                            <a:lnTo>
                              <a:pt x="844061" y="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53" name="Freeform 2652"/>
                      <p:cNvSpPr/>
                      <p:nvPr/>
                    </p:nvSpPr>
                    <p:spPr>
                      <a:xfrm>
                        <a:off x="7765366" y="1195754"/>
                        <a:ext cx="365760" cy="84406"/>
                      </a:xfrm>
                      <a:custGeom>
                        <a:avLst/>
                        <a:gdLst>
                          <a:gd name="connsiteX0" fmla="*/ 0 w 365760"/>
                          <a:gd name="connsiteY0" fmla="*/ 28135 h 84406"/>
                          <a:gd name="connsiteX1" fmla="*/ 225083 w 365760"/>
                          <a:gd name="connsiteY1" fmla="*/ 14068 h 84406"/>
                          <a:gd name="connsiteX2" fmla="*/ 281354 w 365760"/>
                          <a:gd name="connsiteY2" fmla="*/ 0 h 84406"/>
                          <a:gd name="connsiteX3" fmla="*/ 365760 w 365760"/>
                          <a:gd name="connsiteY3" fmla="*/ 14068 h 84406"/>
                          <a:gd name="connsiteX4" fmla="*/ 351692 w 365760"/>
                          <a:gd name="connsiteY4" fmla="*/ 70338 h 84406"/>
                          <a:gd name="connsiteX5" fmla="*/ 309489 w 365760"/>
                          <a:gd name="connsiteY5" fmla="*/ 84406 h 844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65760" h="84406">
                            <a:moveTo>
                              <a:pt x="0" y="28135"/>
                            </a:moveTo>
                            <a:cubicBezTo>
                              <a:pt x="75028" y="23446"/>
                              <a:pt x="150282" y="21548"/>
                              <a:pt x="225083" y="14068"/>
                            </a:cubicBezTo>
                            <a:cubicBezTo>
                              <a:pt x="244321" y="12144"/>
                              <a:pt x="262020" y="0"/>
                              <a:pt x="281354" y="0"/>
                            </a:cubicBezTo>
                            <a:cubicBezTo>
                              <a:pt x="309877" y="0"/>
                              <a:pt x="337625" y="9379"/>
                              <a:pt x="365760" y="14068"/>
                            </a:cubicBezTo>
                            <a:cubicBezTo>
                              <a:pt x="361071" y="32825"/>
                              <a:pt x="363770" y="55241"/>
                              <a:pt x="351692" y="70338"/>
                            </a:cubicBezTo>
                            <a:cubicBezTo>
                              <a:pt x="342429" y="81917"/>
                              <a:pt x="309489" y="84406"/>
                              <a:pt x="309489" y="84406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54" name="Freeform 2653"/>
                      <p:cNvSpPr/>
                      <p:nvPr/>
                    </p:nvSpPr>
                    <p:spPr>
                      <a:xfrm>
                        <a:off x="6386732" y="1083212"/>
                        <a:ext cx="1181686" cy="548640"/>
                      </a:xfrm>
                      <a:custGeom>
                        <a:avLst/>
                        <a:gdLst>
                          <a:gd name="connsiteX0" fmla="*/ 0 w 1181686"/>
                          <a:gd name="connsiteY0" fmla="*/ 225083 h 548640"/>
                          <a:gd name="connsiteX1" fmla="*/ 28136 w 1181686"/>
                          <a:gd name="connsiteY1" fmla="*/ 295422 h 548640"/>
                          <a:gd name="connsiteX2" fmla="*/ 42203 w 1181686"/>
                          <a:gd name="connsiteY2" fmla="*/ 337625 h 548640"/>
                          <a:gd name="connsiteX3" fmla="*/ 112542 w 1181686"/>
                          <a:gd name="connsiteY3" fmla="*/ 450166 h 548640"/>
                          <a:gd name="connsiteX4" fmla="*/ 154745 w 1181686"/>
                          <a:gd name="connsiteY4" fmla="*/ 478302 h 548640"/>
                          <a:gd name="connsiteX5" fmla="*/ 211016 w 1181686"/>
                          <a:gd name="connsiteY5" fmla="*/ 520505 h 548640"/>
                          <a:gd name="connsiteX6" fmla="*/ 295422 w 1181686"/>
                          <a:gd name="connsiteY6" fmla="*/ 534573 h 548640"/>
                          <a:gd name="connsiteX7" fmla="*/ 337625 w 1181686"/>
                          <a:gd name="connsiteY7" fmla="*/ 548640 h 548640"/>
                          <a:gd name="connsiteX8" fmla="*/ 506437 w 1181686"/>
                          <a:gd name="connsiteY8" fmla="*/ 534573 h 548640"/>
                          <a:gd name="connsiteX9" fmla="*/ 590843 w 1181686"/>
                          <a:gd name="connsiteY9" fmla="*/ 492370 h 548640"/>
                          <a:gd name="connsiteX10" fmla="*/ 675250 w 1181686"/>
                          <a:gd name="connsiteY10" fmla="*/ 464234 h 548640"/>
                          <a:gd name="connsiteX11" fmla="*/ 717453 w 1181686"/>
                          <a:gd name="connsiteY11" fmla="*/ 436099 h 548640"/>
                          <a:gd name="connsiteX12" fmla="*/ 801859 w 1181686"/>
                          <a:gd name="connsiteY12" fmla="*/ 407963 h 548640"/>
                          <a:gd name="connsiteX13" fmla="*/ 928468 w 1181686"/>
                          <a:gd name="connsiteY13" fmla="*/ 337625 h 548640"/>
                          <a:gd name="connsiteX14" fmla="*/ 970671 w 1181686"/>
                          <a:gd name="connsiteY14" fmla="*/ 295422 h 548640"/>
                          <a:gd name="connsiteX15" fmla="*/ 1026942 w 1181686"/>
                          <a:gd name="connsiteY15" fmla="*/ 225083 h 548640"/>
                          <a:gd name="connsiteX16" fmla="*/ 1069145 w 1181686"/>
                          <a:gd name="connsiteY16" fmla="*/ 140677 h 548640"/>
                          <a:gd name="connsiteX17" fmla="*/ 1111348 w 1181686"/>
                          <a:gd name="connsiteY17" fmla="*/ 126610 h 548640"/>
                          <a:gd name="connsiteX18" fmla="*/ 1125416 w 1181686"/>
                          <a:gd name="connsiteY18" fmla="*/ 84406 h 548640"/>
                          <a:gd name="connsiteX19" fmla="*/ 1181686 w 1181686"/>
                          <a:gd name="connsiteY19" fmla="*/ 0 h 5486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181686" h="548640">
                            <a:moveTo>
                              <a:pt x="0" y="225083"/>
                            </a:moveTo>
                            <a:cubicBezTo>
                              <a:pt x="9379" y="248529"/>
                              <a:pt x="19269" y="271777"/>
                              <a:pt x="28136" y="295422"/>
                            </a:cubicBezTo>
                            <a:cubicBezTo>
                              <a:pt x="33343" y="309306"/>
                              <a:pt x="36362" y="323995"/>
                              <a:pt x="42203" y="337625"/>
                            </a:cubicBezTo>
                            <a:cubicBezTo>
                              <a:pt x="58918" y="376627"/>
                              <a:pt x="82248" y="419872"/>
                              <a:pt x="112542" y="450166"/>
                            </a:cubicBezTo>
                            <a:cubicBezTo>
                              <a:pt x="124497" y="462121"/>
                              <a:pt x="140987" y="468475"/>
                              <a:pt x="154745" y="478302"/>
                            </a:cubicBezTo>
                            <a:cubicBezTo>
                              <a:pt x="173824" y="491930"/>
                              <a:pt x="189247" y="511797"/>
                              <a:pt x="211016" y="520505"/>
                            </a:cubicBezTo>
                            <a:cubicBezTo>
                              <a:pt x="237499" y="531098"/>
                              <a:pt x="267578" y="528385"/>
                              <a:pt x="295422" y="534573"/>
                            </a:cubicBezTo>
                            <a:cubicBezTo>
                              <a:pt x="309897" y="537790"/>
                              <a:pt x="323557" y="543951"/>
                              <a:pt x="337625" y="548640"/>
                            </a:cubicBezTo>
                            <a:cubicBezTo>
                              <a:pt x="393896" y="543951"/>
                              <a:pt x="450467" y="542036"/>
                              <a:pt x="506437" y="534573"/>
                            </a:cubicBezTo>
                            <a:cubicBezTo>
                              <a:pt x="561404" y="527244"/>
                              <a:pt x="540037" y="514951"/>
                              <a:pt x="590843" y="492370"/>
                            </a:cubicBezTo>
                            <a:cubicBezTo>
                              <a:pt x="617944" y="480325"/>
                              <a:pt x="650573" y="480685"/>
                              <a:pt x="675250" y="464234"/>
                            </a:cubicBezTo>
                            <a:cubicBezTo>
                              <a:pt x="689318" y="454856"/>
                              <a:pt x="702003" y="442966"/>
                              <a:pt x="717453" y="436099"/>
                            </a:cubicBezTo>
                            <a:cubicBezTo>
                              <a:pt x="744554" y="424054"/>
                              <a:pt x="777183" y="424414"/>
                              <a:pt x="801859" y="407963"/>
                            </a:cubicBezTo>
                            <a:cubicBezTo>
                              <a:pt x="898603" y="343468"/>
                              <a:pt x="854186" y="362386"/>
                              <a:pt x="928468" y="337625"/>
                            </a:cubicBezTo>
                            <a:cubicBezTo>
                              <a:pt x="942536" y="323557"/>
                              <a:pt x="957935" y="310706"/>
                              <a:pt x="970671" y="295422"/>
                            </a:cubicBezTo>
                            <a:cubicBezTo>
                              <a:pt x="1059402" y="188944"/>
                              <a:pt x="945086" y="306939"/>
                              <a:pt x="1026942" y="225083"/>
                            </a:cubicBezTo>
                            <a:cubicBezTo>
                              <a:pt x="1036209" y="197282"/>
                              <a:pt x="1044355" y="160509"/>
                              <a:pt x="1069145" y="140677"/>
                            </a:cubicBezTo>
                            <a:cubicBezTo>
                              <a:pt x="1080724" y="131414"/>
                              <a:pt x="1097280" y="131299"/>
                              <a:pt x="1111348" y="126610"/>
                            </a:cubicBezTo>
                            <a:cubicBezTo>
                              <a:pt x="1116037" y="112542"/>
                              <a:pt x="1118214" y="97369"/>
                              <a:pt x="1125416" y="84406"/>
                            </a:cubicBezTo>
                            <a:cubicBezTo>
                              <a:pt x="1141838" y="54847"/>
                              <a:pt x="1181686" y="0"/>
                              <a:pt x="1181686" y="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55" name="Freeform 2654"/>
                      <p:cNvSpPr/>
                      <p:nvPr/>
                    </p:nvSpPr>
                    <p:spPr>
                      <a:xfrm>
                        <a:off x="6492081" y="1899138"/>
                        <a:ext cx="466164" cy="537859"/>
                      </a:xfrm>
                      <a:custGeom>
                        <a:avLst/>
                        <a:gdLst>
                          <a:gd name="connsiteX0" fmla="*/ 204141 w 466164"/>
                          <a:gd name="connsiteY0" fmla="*/ 0 h 537859"/>
                          <a:gd name="connsiteX1" fmla="*/ 232276 w 466164"/>
                          <a:gd name="connsiteY1" fmla="*/ 42204 h 537859"/>
                          <a:gd name="connsiteX2" fmla="*/ 274479 w 466164"/>
                          <a:gd name="connsiteY2" fmla="*/ 140677 h 537859"/>
                          <a:gd name="connsiteX3" fmla="*/ 302614 w 466164"/>
                          <a:gd name="connsiteY3" fmla="*/ 168813 h 537859"/>
                          <a:gd name="connsiteX4" fmla="*/ 288547 w 466164"/>
                          <a:gd name="connsiteY4" fmla="*/ 225084 h 537859"/>
                          <a:gd name="connsiteX5" fmla="*/ 204141 w 466164"/>
                          <a:gd name="connsiteY5" fmla="*/ 281354 h 537859"/>
                          <a:gd name="connsiteX6" fmla="*/ 161937 w 466164"/>
                          <a:gd name="connsiteY6" fmla="*/ 351693 h 537859"/>
                          <a:gd name="connsiteX7" fmla="*/ 119734 w 466164"/>
                          <a:gd name="connsiteY7" fmla="*/ 323557 h 537859"/>
                          <a:gd name="connsiteX8" fmla="*/ 77531 w 466164"/>
                          <a:gd name="connsiteY8" fmla="*/ 309490 h 537859"/>
                          <a:gd name="connsiteX9" fmla="*/ 35328 w 466164"/>
                          <a:gd name="connsiteY9" fmla="*/ 323557 h 537859"/>
                          <a:gd name="connsiteX10" fmla="*/ 7193 w 466164"/>
                          <a:gd name="connsiteY10" fmla="*/ 407964 h 537859"/>
                          <a:gd name="connsiteX11" fmla="*/ 21261 w 466164"/>
                          <a:gd name="connsiteY11" fmla="*/ 351693 h 537859"/>
                          <a:gd name="connsiteX12" fmla="*/ 77531 w 466164"/>
                          <a:gd name="connsiteY12" fmla="*/ 337625 h 537859"/>
                          <a:gd name="connsiteX13" fmla="*/ 119734 w 466164"/>
                          <a:gd name="connsiteY13" fmla="*/ 323557 h 537859"/>
                          <a:gd name="connsiteX14" fmla="*/ 147870 w 466164"/>
                          <a:gd name="connsiteY14" fmla="*/ 365760 h 537859"/>
                          <a:gd name="connsiteX15" fmla="*/ 161937 w 466164"/>
                          <a:gd name="connsiteY15" fmla="*/ 436099 h 537859"/>
                          <a:gd name="connsiteX16" fmla="*/ 119734 w 466164"/>
                          <a:gd name="connsiteY16" fmla="*/ 464234 h 537859"/>
                          <a:gd name="connsiteX17" fmla="*/ 35328 w 466164"/>
                          <a:gd name="connsiteY17" fmla="*/ 492370 h 537859"/>
                          <a:gd name="connsiteX18" fmla="*/ 204141 w 466164"/>
                          <a:gd name="connsiteY18" fmla="*/ 492370 h 537859"/>
                          <a:gd name="connsiteX19" fmla="*/ 190073 w 466164"/>
                          <a:gd name="connsiteY19" fmla="*/ 407964 h 537859"/>
                          <a:gd name="connsiteX20" fmla="*/ 274479 w 466164"/>
                          <a:gd name="connsiteY20" fmla="*/ 422031 h 537859"/>
                          <a:gd name="connsiteX21" fmla="*/ 316682 w 466164"/>
                          <a:gd name="connsiteY21" fmla="*/ 450167 h 537859"/>
                          <a:gd name="connsiteX22" fmla="*/ 302614 w 466164"/>
                          <a:gd name="connsiteY22" fmla="*/ 407964 h 537859"/>
                          <a:gd name="connsiteX23" fmla="*/ 218208 w 466164"/>
                          <a:gd name="connsiteY23" fmla="*/ 393896 h 537859"/>
                          <a:gd name="connsiteX24" fmla="*/ 246344 w 466164"/>
                          <a:gd name="connsiteY24" fmla="*/ 365760 h 537859"/>
                          <a:gd name="connsiteX25" fmla="*/ 372953 w 466164"/>
                          <a:gd name="connsiteY25" fmla="*/ 70339 h 5378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466164" h="537859">
                            <a:moveTo>
                              <a:pt x="204141" y="0"/>
                            </a:moveTo>
                            <a:cubicBezTo>
                              <a:pt x="213519" y="14068"/>
                              <a:pt x="224715" y="27081"/>
                              <a:pt x="232276" y="42204"/>
                            </a:cubicBezTo>
                            <a:cubicBezTo>
                              <a:pt x="269788" y="117228"/>
                              <a:pt x="215937" y="52863"/>
                              <a:pt x="274479" y="140677"/>
                            </a:cubicBezTo>
                            <a:cubicBezTo>
                              <a:pt x="281836" y="151713"/>
                              <a:pt x="293236" y="159434"/>
                              <a:pt x="302614" y="168813"/>
                            </a:cubicBezTo>
                            <a:cubicBezTo>
                              <a:pt x="297925" y="187570"/>
                              <a:pt x="297194" y="207791"/>
                              <a:pt x="288547" y="225084"/>
                            </a:cubicBezTo>
                            <a:cubicBezTo>
                              <a:pt x="274226" y="253725"/>
                              <a:pt x="226984" y="269932"/>
                              <a:pt x="204141" y="281354"/>
                            </a:cubicBezTo>
                            <a:cubicBezTo>
                              <a:pt x="200272" y="292961"/>
                              <a:pt x="187684" y="351693"/>
                              <a:pt x="161937" y="351693"/>
                            </a:cubicBezTo>
                            <a:cubicBezTo>
                              <a:pt x="145030" y="351693"/>
                              <a:pt x="134856" y="331118"/>
                              <a:pt x="119734" y="323557"/>
                            </a:cubicBezTo>
                            <a:cubicBezTo>
                              <a:pt x="106471" y="316925"/>
                              <a:pt x="91599" y="314179"/>
                              <a:pt x="77531" y="309490"/>
                            </a:cubicBezTo>
                            <a:cubicBezTo>
                              <a:pt x="63463" y="314179"/>
                              <a:pt x="43947" y="311490"/>
                              <a:pt x="35328" y="323557"/>
                            </a:cubicBezTo>
                            <a:cubicBezTo>
                              <a:pt x="18090" y="347690"/>
                              <a:pt x="0" y="436736"/>
                              <a:pt x="7193" y="407964"/>
                            </a:cubicBezTo>
                            <a:cubicBezTo>
                              <a:pt x="11882" y="389207"/>
                              <a:pt x="7590" y="365365"/>
                              <a:pt x="21261" y="351693"/>
                            </a:cubicBezTo>
                            <a:cubicBezTo>
                              <a:pt x="34932" y="338022"/>
                              <a:pt x="58941" y="342937"/>
                              <a:pt x="77531" y="337625"/>
                            </a:cubicBezTo>
                            <a:cubicBezTo>
                              <a:pt x="91789" y="333551"/>
                              <a:pt x="105666" y="328246"/>
                              <a:pt x="119734" y="323557"/>
                            </a:cubicBezTo>
                            <a:cubicBezTo>
                              <a:pt x="129113" y="337625"/>
                              <a:pt x="137308" y="352558"/>
                              <a:pt x="147870" y="365760"/>
                            </a:cubicBezTo>
                            <a:cubicBezTo>
                              <a:pt x="171195" y="394916"/>
                              <a:pt x="197300" y="391896"/>
                              <a:pt x="161937" y="436099"/>
                            </a:cubicBezTo>
                            <a:cubicBezTo>
                              <a:pt x="151375" y="449301"/>
                              <a:pt x="135184" y="457367"/>
                              <a:pt x="119734" y="464234"/>
                            </a:cubicBezTo>
                            <a:cubicBezTo>
                              <a:pt x="92633" y="476279"/>
                              <a:pt x="35328" y="492370"/>
                              <a:pt x="35328" y="492370"/>
                            </a:cubicBezTo>
                            <a:cubicBezTo>
                              <a:pt x="86610" y="509463"/>
                              <a:pt x="152152" y="537859"/>
                              <a:pt x="204141" y="492370"/>
                            </a:cubicBezTo>
                            <a:cubicBezTo>
                              <a:pt x="225607" y="473587"/>
                              <a:pt x="169904" y="428133"/>
                              <a:pt x="190073" y="407964"/>
                            </a:cubicBezTo>
                            <a:cubicBezTo>
                              <a:pt x="210242" y="387795"/>
                              <a:pt x="246344" y="417342"/>
                              <a:pt x="274479" y="422031"/>
                            </a:cubicBezTo>
                            <a:cubicBezTo>
                              <a:pt x="288547" y="431410"/>
                              <a:pt x="301559" y="457728"/>
                              <a:pt x="316682" y="450167"/>
                            </a:cubicBezTo>
                            <a:cubicBezTo>
                              <a:pt x="329945" y="443536"/>
                              <a:pt x="315489" y="415321"/>
                              <a:pt x="302614" y="407964"/>
                            </a:cubicBezTo>
                            <a:cubicBezTo>
                              <a:pt x="277849" y="393812"/>
                              <a:pt x="246343" y="398585"/>
                              <a:pt x="218208" y="393896"/>
                            </a:cubicBezTo>
                            <a:cubicBezTo>
                              <a:pt x="227587" y="384517"/>
                              <a:pt x="233548" y="369250"/>
                              <a:pt x="246344" y="365760"/>
                            </a:cubicBezTo>
                            <a:cubicBezTo>
                              <a:pt x="466164" y="305809"/>
                              <a:pt x="372953" y="472623"/>
                              <a:pt x="372953" y="70339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56" name="Freeform 2655"/>
                      <p:cNvSpPr/>
                      <p:nvPr/>
                    </p:nvSpPr>
                    <p:spPr>
                      <a:xfrm>
                        <a:off x="6893169" y="1800665"/>
                        <a:ext cx="253219" cy="689317"/>
                      </a:xfrm>
                      <a:custGeom>
                        <a:avLst/>
                        <a:gdLst>
                          <a:gd name="connsiteX0" fmla="*/ 28136 w 253219"/>
                          <a:gd name="connsiteY0" fmla="*/ 0 h 689317"/>
                          <a:gd name="connsiteX1" fmla="*/ 70339 w 253219"/>
                          <a:gd name="connsiteY1" fmla="*/ 42203 h 689317"/>
                          <a:gd name="connsiteX2" fmla="*/ 98474 w 253219"/>
                          <a:gd name="connsiteY2" fmla="*/ 126609 h 689317"/>
                          <a:gd name="connsiteX3" fmla="*/ 154745 w 253219"/>
                          <a:gd name="connsiteY3" fmla="*/ 239150 h 689317"/>
                          <a:gd name="connsiteX4" fmla="*/ 182880 w 253219"/>
                          <a:gd name="connsiteY4" fmla="*/ 295421 h 689317"/>
                          <a:gd name="connsiteX5" fmla="*/ 154745 w 253219"/>
                          <a:gd name="connsiteY5" fmla="*/ 407963 h 689317"/>
                          <a:gd name="connsiteX6" fmla="*/ 140677 w 253219"/>
                          <a:gd name="connsiteY6" fmla="*/ 464233 h 689317"/>
                          <a:gd name="connsiteX7" fmla="*/ 126609 w 253219"/>
                          <a:gd name="connsiteY7" fmla="*/ 506437 h 689317"/>
                          <a:gd name="connsiteX8" fmla="*/ 84406 w 253219"/>
                          <a:gd name="connsiteY8" fmla="*/ 534572 h 689317"/>
                          <a:gd name="connsiteX9" fmla="*/ 0 w 253219"/>
                          <a:gd name="connsiteY9" fmla="*/ 562707 h 689317"/>
                          <a:gd name="connsiteX10" fmla="*/ 42203 w 253219"/>
                          <a:gd name="connsiteY10" fmla="*/ 576775 h 689317"/>
                          <a:gd name="connsiteX11" fmla="*/ 112542 w 253219"/>
                          <a:gd name="connsiteY11" fmla="*/ 590843 h 689317"/>
                          <a:gd name="connsiteX12" fmla="*/ 84406 w 253219"/>
                          <a:gd name="connsiteY12" fmla="*/ 675249 h 689317"/>
                          <a:gd name="connsiteX13" fmla="*/ 98474 w 253219"/>
                          <a:gd name="connsiteY13" fmla="*/ 633046 h 689317"/>
                          <a:gd name="connsiteX14" fmla="*/ 154745 w 253219"/>
                          <a:gd name="connsiteY14" fmla="*/ 618978 h 689317"/>
                          <a:gd name="connsiteX15" fmla="*/ 211016 w 253219"/>
                          <a:gd name="connsiteY15" fmla="*/ 647113 h 689317"/>
                          <a:gd name="connsiteX16" fmla="*/ 168813 w 253219"/>
                          <a:gd name="connsiteY16" fmla="*/ 562707 h 689317"/>
                          <a:gd name="connsiteX17" fmla="*/ 182880 w 253219"/>
                          <a:gd name="connsiteY17" fmla="*/ 492369 h 689317"/>
                          <a:gd name="connsiteX18" fmla="*/ 225083 w 253219"/>
                          <a:gd name="connsiteY18" fmla="*/ 450166 h 689317"/>
                          <a:gd name="connsiteX19" fmla="*/ 253219 w 253219"/>
                          <a:gd name="connsiteY19" fmla="*/ 407963 h 689317"/>
                          <a:gd name="connsiteX20" fmla="*/ 239151 w 253219"/>
                          <a:gd name="connsiteY20" fmla="*/ 225083 h 689317"/>
                          <a:gd name="connsiteX21" fmla="*/ 211016 w 253219"/>
                          <a:gd name="connsiteY21" fmla="*/ 182880 h 689317"/>
                          <a:gd name="connsiteX22" fmla="*/ 196948 w 253219"/>
                          <a:gd name="connsiteY22" fmla="*/ 140677 h 689317"/>
                          <a:gd name="connsiteX23" fmla="*/ 140677 w 253219"/>
                          <a:gd name="connsiteY23" fmla="*/ 70338 h 689317"/>
                          <a:gd name="connsiteX24" fmla="*/ 140677 w 253219"/>
                          <a:gd name="connsiteY24" fmla="*/ 0 h 6893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</a:cxnLst>
                        <a:rect l="l" t="t" r="r" b="b"/>
                        <a:pathLst>
                          <a:path w="253219" h="689317">
                            <a:moveTo>
                              <a:pt x="28136" y="0"/>
                            </a:moveTo>
                            <a:cubicBezTo>
                              <a:pt x="42204" y="14068"/>
                              <a:pt x="60677" y="24812"/>
                              <a:pt x="70339" y="42203"/>
                            </a:cubicBezTo>
                            <a:cubicBezTo>
                              <a:pt x="84742" y="68128"/>
                              <a:pt x="85211" y="100083"/>
                              <a:pt x="98474" y="126609"/>
                            </a:cubicBezTo>
                            <a:lnTo>
                              <a:pt x="154745" y="239150"/>
                            </a:lnTo>
                            <a:lnTo>
                              <a:pt x="182880" y="295421"/>
                            </a:lnTo>
                            <a:lnTo>
                              <a:pt x="154745" y="407963"/>
                            </a:lnTo>
                            <a:cubicBezTo>
                              <a:pt x="150056" y="426720"/>
                              <a:pt x="146791" y="445891"/>
                              <a:pt x="140677" y="464233"/>
                            </a:cubicBezTo>
                            <a:cubicBezTo>
                              <a:pt x="135988" y="478301"/>
                              <a:pt x="135873" y="494858"/>
                              <a:pt x="126609" y="506437"/>
                            </a:cubicBezTo>
                            <a:cubicBezTo>
                              <a:pt x="116047" y="519639"/>
                              <a:pt x="99856" y="527705"/>
                              <a:pt x="84406" y="534572"/>
                            </a:cubicBezTo>
                            <a:cubicBezTo>
                              <a:pt x="57305" y="546617"/>
                              <a:pt x="0" y="562707"/>
                              <a:pt x="0" y="562707"/>
                            </a:cubicBezTo>
                            <a:cubicBezTo>
                              <a:pt x="14068" y="567396"/>
                              <a:pt x="27374" y="576775"/>
                              <a:pt x="42203" y="576775"/>
                            </a:cubicBezTo>
                            <a:cubicBezTo>
                              <a:pt x="115251" y="576775"/>
                              <a:pt x="57586" y="535887"/>
                              <a:pt x="112542" y="590843"/>
                            </a:cubicBezTo>
                            <a:lnTo>
                              <a:pt x="84406" y="675249"/>
                            </a:lnTo>
                            <a:cubicBezTo>
                              <a:pt x="79717" y="689317"/>
                              <a:pt x="84088" y="636643"/>
                              <a:pt x="98474" y="633046"/>
                            </a:cubicBezTo>
                            <a:lnTo>
                              <a:pt x="154745" y="618978"/>
                            </a:lnTo>
                            <a:cubicBezTo>
                              <a:pt x="173502" y="628356"/>
                              <a:pt x="193567" y="658745"/>
                              <a:pt x="211016" y="647113"/>
                            </a:cubicBezTo>
                            <a:cubicBezTo>
                              <a:pt x="242126" y="626373"/>
                              <a:pt x="177419" y="571314"/>
                              <a:pt x="168813" y="562707"/>
                            </a:cubicBezTo>
                            <a:cubicBezTo>
                              <a:pt x="173502" y="539261"/>
                              <a:pt x="172187" y="513755"/>
                              <a:pt x="182880" y="492369"/>
                            </a:cubicBezTo>
                            <a:cubicBezTo>
                              <a:pt x="191777" y="474575"/>
                              <a:pt x="212347" y="465449"/>
                              <a:pt x="225083" y="450166"/>
                            </a:cubicBezTo>
                            <a:cubicBezTo>
                              <a:pt x="235907" y="437177"/>
                              <a:pt x="243840" y="422031"/>
                              <a:pt x="253219" y="407963"/>
                            </a:cubicBezTo>
                            <a:cubicBezTo>
                              <a:pt x="248530" y="347003"/>
                              <a:pt x="250418" y="285176"/>
                              <a:pt x="239151" y="225083"/>
                            </a:cubicBezTo>
                            <a:cubicBezTo>
                              <a:pt x="236035" y="208465"/>
                              <a:pt x="218577" y="198002"/>
                              <a:pt x="211016" y="182880"/>
                            </a:cubicBezTo>
                            <a:cubicBezTo>
                              <a:pt x="204384" y="169617"/>
                              <a:pt x="204577" y="153393"/>
                              <a:pt x="196948" y="140677"/>
                            </a:cubicBezTo>
                            <a:cubicBezTo>
                              <a:pt x="175236" y="104490"/>
                              <a:pt x="152743" y="118599"/>
                              <a:pt x="140677" y="70338"/>
                            </a:cubicBezTo>
                            <a:cubicBezTo>
                              <a:pt x="134990" y="47592"/>
                              <a:pt x="140677" y="23446"/>
                              <a:pt x="140677" y="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57" name="Oval 2656"/>
                      <p:cNvSpPr/>
                      <p:nvPr/>
                    </p:nvSpPr>
                    <p:spPr>
                      <a:xfrm>
                        <a:off x="6019800" y="990600"/>
                        <a:ext cx="45719" cy="762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626" name="Group 2625"/>
                  <p:cNvGrpSpPr/>
                  <p:nvPr/>
                </p:nvGrpSpPr>
                <p:grpSpPr>
                  <a:xfrm>
                    <a:off x="1219200" y="2666999"/>
                    <a:ext cx="1600200" cy="685799"/>
                    <a:chOff x="5795889" y="844062"/>
                    <a:chExt cx="2335237" cy="1645920"/>
                  </a:xfrm>
                  <a:solidFill>
                    <a:schemeClr val="tx1"/>
                  </a:solidFill>
                </p:grpSpPr>
                <p:sp>
                  <p:nvSpPr>
                    <p:cNvPr id="2638" name="Freeform 2637"/>
                    <p:cNvSpPr/>
                    <p:nvPr/>
                  </p:nvSpPr>
                  <p:spPr>
                    <a:xfrm>
                      <a:off x="5913120" y="1029085"/>
                      <a:ext cx="1650609" cy="911233"/>
                    </a:xfrm>
                    <a:custGeom>
                      <a:avLst/>
                      <a:gdLst>
                        <a:gd name="connsiteX0" fmla="*/ 23446 w 1650609"/>
                        <a:gd name="connsiteY0" fmla="*/ 321413 h 911233"/>
                        <a:gd name="connsiteX1" fmla="*/ 93785 w 1650609"/>
                        <a:gd name="connsiteY1" fmla="*/ 251075 h 911233"/>
                        <a:gd name="connsiteX2" fmla="*/ 135988 w 1650609"/>
                        <a:gd name="connsiteY2" fmla="*/ 222940 h 911233"/>
                        <a:gd name="connsiteX3" fmla="*/ 164123 w 1650609"/>
                        <a:gd name="connsiteY3" fmla="*/ 265143 h 911233"/>
                        <a:gd name="connsiteX4" fmla="*/ 234462 w 1650609"/>
                        <a:gd name="connsiteY4" fmla="*/ 335481 h 911233"/>
                        <a:gd name="connsiteX5" fmla="*/ 276665 w 1650609"/>
                        <a:gd name="connsiteY5" fmla="*/ 405820 h 911233"/>
                        <a:gd name="connsiteX6" fmla="*/ 304800 w 1650609"/>
                        <a:gd name="connsiteY6" fmla="*/ 532429 h 911233"/>
                        <a:gd name="connsiteX7" fmla="*/ 375138 w 1650609"/>
                        <a:gd name="connsiteY7" fmla="*/ 602767 h 911233"/>
                        <a:gd name="connsiteX8" fmla="*/ 459545 w 1650609"/>
                        <a:gd name="connsiteY8" fmla="*/ 701241 h 911233"/>
                        <a:gd name="connsiteX9" fmla="*/ 487680 w 1650609"/>
                        <a:gd name="connsiteY9" fmla="*/ 729377 h 911233"/>
                        <a:gd name="connsiteX10" fmla="*/ 572086 w 1650609"/>
                        <a:gd name="connsiteY10" fmla="*/ 785647 h 911233"/>
                        <a:gd name="connsiteX11" fmla="*/ 600222 w 1650609"/>
                        <a:gd name="connsiteY11" fmla="*/ 813783 h 911233"/>
                        <a:gd name="connsiteX12" fmla="*/ 656492 w 1650609"/>
                        <a:gd name="connsiteY12" fmla="*/ 827850 h 911233"/>
                        <a:gd name="connsiteX13" fmla="*/ 754966 w 1650609"/>
                        <a:gd name="connsiteY13" fmla="*/ 855986 h 911233"/>
                        <a:gd name="connsiteX14" fmla="*/ 783102 w 1650609"/>
                        <a:gd name="connsiteY14" fmla="*/ 884121 h 911233"/>
                        <a:gd name="connsiteX15" fmla="*/ 1022252 w 1650609"/>
                        <a:gd name="connsiteY15" fmla="*/ 884121 h 911233"/>
                        <a:gd name="connsiteX16" fmla="*/ 1120726 w 1650609"/>
                        <a:gd name="connsiteY16" fmla="*/ 855986 h 911233"/>
                        <a:gd name="connsiteX17" fmla="*/ 1261403 w 1650609"/>
                        <a:gd name="connsiteY17" fmla="*/ 743444 h 911233"/>
                        <a:gd name="connsiteX18" fmla="*/ 1289538 w 1650609"/>
                        <a:gd name="connsiteY18" fmla="*/ 701241 h 911233"/>
                        <a:gd name="connsiteX19" fmla="*/ 1317674 w 1650609"/>
                        <a:gd name="connsiteY19" fmla="*/ 616835 h 911233"/>
                        <a:gd name="connsiteX20" fmla="*/ 1331742 w 1650609"/>
                        <a:gd name="connsiteY20" fmla="*/ 574632 h 911233"/>
                        <a:gd name="connsiteX21" fmla="*/ 1345809 w 1650609"/>
                        <a:gd name="connsiteY21" fmla="*/ 518361 h 911233"/>
                        <a:gd name="connsiteX22" fmla="*/ 1373945 w 1650609"/>
                        <a:gd name="connsiteY22" fmla="*/ 433955 h 911233"/>
                        <a:gd name="connsiteX23" fmla="*/ 1430215 w 1650609"/>
                        <a:gd name="connsiteY23" fmla="*/ 349549 h 911233"/>
                        <a:gd name="connsiteX24" fmla="*/ 1472418 w 1650609"/>
                        <a:gd name="connsiteY24" fmla="*/ 335481 h 911233"/>
                        <a:gd name="connsiteX25" fmla="*/ 1514622 w 1650609"/>
                        <a:gd name="connsiteY25" fmla="*/ 194804 h 911233"/>
                        <a:gd name="connsiteX26" fmla="*/ 1556825 w 1650609"/>
                        <a:gd name="connsiteY26" fmla="*/ 152601 h 911233"/>
                        <a:gd name="connsiteX27" fmla="*/ 1599028 w 1650609"/>
                        <a:gd name="connsiteY27" fmla="*/ 82263 h 911233"/>
                        <a:gd name="connsiteX28" fmla="*/ 1613095 w 1650609"/>
                        <a:gd name="connsiteY28" fmla="*/ 40060 h 911233"/>
                        <a:gd name="connsiteX29" fmla="*/ 1641231 w 1650609"/>
                        <a:gd name="connsiteY29" fmla="*/ 11924 h 911233"/>
                        <a:gd name="connsiteX30" fmla="*/ 1556825 w 1650609"/>
                        <a:gd name="connsiteY30" fmla="*/ 54127 h 911233"/>
                        <a:gd name="connsiteX31" fmla="*/ 1444283 w 1650609"/>
                        <a:gd name="connsiteY31" fmla="*/ 82263 h 911233"/>
                        <a:gd name="connsiteX32" fmla="*/ 1359877 w 1650609"/>
                        <a:gd name="connsiteY32" fmla="*/ 96330 h 9112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1650609" h="911233">
                          <a:moveTo>
                            <a:pt x="23446" y="321413"/>
                          </a:moveTo>
                          <a:cubicBezTo>
                            <a:pt x="135987" y="246387"/>
                            <a:pt x="0" y="344859"/>
                            <a:pt x="93785" y="251075"/>
                          </a:cubicBezTo>
                          <a:cubicBezTo>
                            <a:pt x="105740" y="239120"/>
                            <a:pt x="121920" y="232318"/>
                            <a:pt x="135988" y="222940"/>
                          </a:cubicBezTo>
                          <a:cubicBezTo>
                            <a:pt x="145366" y="237008"/>
                            <a:pt x="152990" y="252419"/>
                            <a:pt x="164123" y="265143"/>
                          </a:cubicBezTo>
                          <a:cubicBezTo>
                            <a:pt x="185958" y="290097"/>
                            <a:pt x="234462" y="335481"/>
                            <a:pt x="234462" y="335481"/>
                          </a:cubicBezTo>
                          <a:cubicBezTo>
                            <a:pt x="274311" y="455033"/>
                            <a:pt x="218734" y="309268"/>
                            <a:pt x="276665" y="405820"/>
                          </a:cubicBezTo>
                          <a:cubicBezTo>
                            <a:pt x="295969" y="437994"/>
                            <a:pt x="295570" y="504739"/>
                            <a:pt x="304800" y="532429"/>
                          </a:cubicBezTo>
                          <a:cubicBezTo>
                            <a:pt x="318198" y="572623"/>
                            <a:pt x="342983" y="581330"/>
                            <a:pt x="375138" y="602767"/>
                          </a:cubicBezTo>
                          <a:cubicBezTo>
                            <a:pt x="417989" y="667043"/>
                            <a:pt x="391317" y="633012"/>
                            <a:pt x="459545" y="701241"/>
                          </a:cubicBezTo>
                          <a:cubicBezTo>
                            <a:pt x="468923" y="710620"/>
                            <a:pt x="476644" y="722020"/>
                            <a:pt x="487680" y="729377"/>
                          </a:cubicBezTo>
                          <a:cubicBezTo>
                            <a:pt x="515815" y="748134"/>
                            <a:pt x="548176" y="761737"/>
                            <a:pt x="572086" y="785647"/>
                          </a:cubicBezTo>
                          <a:cubicBezTo>
                            <a:pt x="581465" y="795026"/>
                            <a:pt x="588359" y="807851"/>
                            <a:pt x="600222" y="813783"/>
                          </a:cubicBezTo>
                          <a:cubicBezTo>
                            <a:pt x="617515" y="822429"/>
                            <a:pt x="637902" y="822539"/>
                            <a:pt x="656492" y="827850"/>
                          </a:cubicBezTo>
                          <a:cubicBezTo>
                            <a:pt x="797793" y="868222"/>
                            <a:pt x="579016" y="811998"/>
                            <a:pt x="754966" y="855986"/>
                          </a:cubicBezTo>
                          <a:cubicBezTo>
                            <a:pt x="764345" y="865364"/>
                            <a:pt x="770519" y="879927"/>
                            <a:pt x="783102" y="884121"/>
                          </a:cubicBezTo>
                          <a:cubicBezTo>
                            <a:pt x="864438" y="911233"/>
                            <a:pt x="939245" y="892422"/>
                            <a:pt x="1022252" y="884121"/>
                          </a:cubicBezTo>
                          <a:cubicBezTo>
                            <a:pt x="1035492" y="880811"/>
                            <a:pt x="1104217" y="865157"/>
                            <a:pt x="1120726" y="855986"/>
                          </a:cubicBezTo>
                          <a:cubicBezTo>
                            <a:pt x="1160563" y="833854"/>
                            <a:pt x="1233498" y="785302"/>
                            <a:pt x="1261403" y="743444"/>
                          </a:cubicBezTo>
                          <a:cubicBezTo>
                            <a:pt x="1270781" y="729376"/>
                            <a:pt x="1282671" y="716691"/>
                            <a:pt x="1289538" y="701241"/>
                          </a:cubicBezTo>
                          <a:cubicBezTo>
                            <a:pt x="1301583" y="674140"/>
                            <a:pt x="1308295" y="644970"/>
                            <a:pt x="1317674" y="616835"/>
                          </a:cubicBezTo>
                          <a:cubicBezTo>
                            <a:pt x="1322363" y="602767"/>
                            <a:pt x="1328146" y="589018"/>
                            <a:pt x="1331742" y="574632"/>
                          </a:cubicBezTo>
                          <a:cubicBezTo>
                            <a:pt x="1336431" y="555875"/>
                            <a:pt x="1340253" y="536880"/>
                            <a:pt x="1345809" y="518361"/>
                          </a:cubicBezTo>
                          <a:cubicBezTo>
                            <a:pt x="1354331" y="489954"/>
                            <a:pt x="1357494" y="458631"/>
                            <a:pt x="1373945" y="433955"/>
                          </a:cubicBezTo>
                          <a:cubicBezTo>
                            <a:pt x="1392702" y="405820"/>
                            <a:pt x="1398136" y="360242"/>
                            <a:pt x="1430215" y="349549"/>
                          </a:cubicBezTo>
                          <a:lnTo>
                            <a:pt x="1472418" y="335481"/>
                          </a:lnTo>
                          <a:cubicBezTo>
                            <a:pt x="1478794" y="309979"/>
                            <a:pt x="1503205" y="206221"/>
                            <a:pt x="1514622" y="194804"/>
                          </a:cubicBezTo>
                          <a:lnTo>
                            <a:pt x="1556825" y="152601"/>
                          </a:lnTo>
                          <a:cubicBezTo>
                            <a:pt x="1596674" y="33047"/>
                            <a:pt x="1541097" y="178814"/>
                            <a:pt x="1599028" y="82263"/>
                          </a:cubicBezTo>
                          <a:cubicBezTo>
                            <a:pt x="1606657" y="69548"/>
                            <a:pt x="1605466" y="52775"/>
                            <a:pt x="1613095" y="40060"/>
                          </a:cubicBezTo>
                          <a:cubicBezTo>
                            <a:pt x="1619919" y="28687"/>
                            <a:pt x="1650609" y="21303"/>
                            <a:pt x="1641231" y="11924"/>
                          </a:cubicBezTo>
                          <a:cubicBezTo>
                            <a:pt x="1629308" y="0"/>
                            <a:pt x="1558555" y="53498"/>
                            <a:pt x="1556825" y="54127"/>
                          </a:cubicBezTo>
                          <a:cubicBezTo>
                            <a:pt x="1520485" y="67342"/>
                            <a:pt x="1482426" y="75906"/>
                            <a:pt x="1444283" y="82263"/>
                          </a:cubicBezTo>
                          <a:lnTo>
                            <a:pt x="1359877" y="96330"/>
                          </a:lnTo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639" name="Group 2638"/>
                    <p:cNvGrpSpPr/>
                    <p:nvPr/>
                  </p:nvGrpSpPr>
                  <p:grpSpPr>
                    <a:xfrm>
                      <a:off x="5795889" y="844062"/>
                      <a:ext cx="2335237" cy="1645920"/>
                      <a:chOff x="5795889" y="844062"/>
                      <a:chExt cx="2335237" cy="1645920"/>
                    </a:xfrm>
                    <a:grpFill/>
                  </p:grpSpPr>
                  <p:sp>
                    <p:nvSpPr>
                      <p:cNvPr id="2640" name="Freeform 2639"/>
                      <p:cNvSpPr/>
                      <p:nvPr/>
                    </p:nvSpPr>
                    <p:spPr>
                      <a:xfrm>
                        <a:off x="5814148" y="1266092"/>
                        <a:ext cx="111433" cy="359576"/>
                      </a:xfrm>
                      <a:custGeom>
                        <a:avLst/>
                        <a:gdLst>
                          <a:gd name="connsiteX0" fmla="*/ 23944 w 111433"/>
                          <a:gd name="connsiteY0" fmla="*/ 0 h 359576"/>
                          <a:gd name="connsiteX1" fmla="*/ 23944 w 111433"/>
                          <a:gd name="connsiteY1" fmla="*/ 126610 h 359576"/>
                          <a:gd name="connsiteX2" fmla="*/ 38012 w 111433"/>
                          <a:gd name="connsiteY2" fmla="*/ 239151 h 359576"/>
                          <a:gd name="connsiteX3" fmla="*/ 52080 w 111433"/>
                          <a:gd name="connsiteY3" fmla="*/ 337625 h 359576"/>
                          <a:gd name="connsiteX4" fmla="*/ 80215 w 111433"/>
                          <a:gd name="connsiteY4" fmla="*/ 211016 h 359576"/>
                          <a:gd name="connsiteX5" fmla="*/ 94283 w 111433"/>
                          <a:gd name="connsiteY5" fmla="*/ 168813 h 359576"/>
                          <a:gd name="connsiteX6" fmla="*/ 108350 w 111433"/>
                          <a:gd name="connsiteY6" fmla="*/ 28136 h 3595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11433" h="359576">
                            <a:moveTo>
                              <a:pt x="23944" y="0"/>
                            </a:moveTo>
                            <a:cubicBezTo>
                              <a:pt x="0" y="71837"/>
                              <a:pt x="9089" y="22626"/>
                              <a:pt x="23944" y="126610"/>
                            </a:cubicBezTo>
                            <a:cubicBezTo>
                              <a:pt x="29290" y="164036"/>
                              <a:pt x="33015" y="201677"/>
                              <a:pt x="38012" y="239151"/>
                            </a:cubicBezTo>
                            <a:cubicBezTo>
                              <a:pt x="42394" y="272018"/>
                              <a:pt x="47391" y="304800"/>
                              <a:pt x="52080" y="337625"/>
                            </a:cubicBezTo>
                            <a:cubicBezTo>
                              <a:pt x="83749" y="242614"/>
                              <a:pt x="47201" y="359576"/>
                              <a:pt x="80215" y="211016"/>
                            </a:cubicBezTo>
                            <a:cubicBezTo>
                              <a:pt x="83432" y="196540"/>
                              <a:pt x="89594" y="182881"/>
                              <a:pt x="94283" y="168813"/>
                            </a:cubicBezTo>
                            <a:cubicBezTo>
                              <a:pt x="111433" y="65905"/>
                              <a:pt x="108350" y="112930"/>
                              <a:pt x="108350" y="28136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41" name="Freeform 2640"/>
                      <p:cNvSpPr/>
                      <p:nvPr/>
                    </p:nvSpPr>
                    <p:spPr>
                      <a:xfrm>
                        <a:off x="5795889" y="844062"/>
                        <a:ext cx="1521749" cy="506436"/>
                      </a:xfrm>
                      <a:custGeom>
                        <a:avLst/>
                        <a:gdLst>
                          <a:gd name="connsiteX0" fmla="*/ 42203 w 1521749"/>
                          <a:gd name="connsiteY0" fmla="*/ 436098 h 506436"/>
                          <a:gd name="connsiteX1" fmla="*/ 28136 w 1521749"/>
                          <a:gd name="connsiteY1" fmla="*/ 323556 h 506436"/>
                          <a:gd name="connsiteX2" fmla="*/ 0 w 1521749"/>
                          <a:gd name="connsiteY2" fmla="*/ 239150 h 506436"/>
                          <a:gd name="connsiteX3" fmla="*/ 14068 w 1521749"/>
                          <a:gd name="connsiteY3" fmla="*/ 112541 h 506436"/>
                          <a:gd name="connsiteX4" fmla="*/ 42203 w 1521749"/>
                          <a:gd name="connsiteY4" fmla="*/ 70338 h 506436"/>
                          <a:gd name="connsiteX5" fmla="*/ 112542 w 1521749"/>
                          <a:gd name="connsiteY5" fmla="*/ 14067 h 506436"/>
                          <a:gd name="connsiteX6" fmla="*/ 154745 w 1521749"/>
                          <a:gd name="connsiteY6" fmla="*/ 0 h 506436"/>
                          <a:gd name="connsiteX7" fmla="*/ 253219 w 1521749"/>
                          <a:gd name="connsiteY7" fmla="*/ 14067 h 506436"/>
                          <a:gd name="connsiteX8" fmla="*/ 281354 w 1521749"/>
                          <a:gd name="connsiteY8" fmla="*/ 42203 h 506436"/>
                          <a:gd name="connsiteX9" fmla="*/ 323557 w 1521749"/>
                          <a:gd name="connsiteY9" fmla="*/ 56270 h 506436"/>
                          <a:gd name="connsiteX10" fmla="*/ 379828 w 1521749"/>
                          <a:gd name="connsiteY10" fmla="*/ 140676 h 506436"/>
                          <a:gd name="connsiteX11" fmla="*/ 436099 w 1521749"/>
                          <a:gd name="connsiteY11" fmla="*/ 225083 h 506436"/>
                          <a:gd name="connsiteX12" fmla="*/ 450166 w 1521749"/>
                          <a:gd name="connsiteY12" fmla="*/ 267286 h 506436"/>
                          <a:gd name="connsiteX13" fmla="*/ 478302 w 1521749"/>
                          <a:gd name="connsiteY13" fmla="*/ 323556 h 506436"/>
                          <a:gd name="connsiteX14" fmla="*/ 534573 w 1521749"/>
                          <a:gd name="connsiteY14" fmla="*/ 393895 h 506436"/>
                          <a:gd name="connsiteX15" fmla="*/ 576776 w 1521749"/>
                          <a:gd name="connsiteY15" fmla="*/ 422030 h 506436"/>
                          <a:gd name="connsiteX16" fmla="*/ 604911 w 1521749"/>
                          <a:gd name="connsiteY16" fmla="*/ 450166 h 506436"/>
                          <a:gd name="connsiteX17" fmla="*/ 787791 w 1521749"/>
                          <a:gd name="connsiteY17" fmla="*/ 506436 h 506436"/>
                          <a:gd name="connsiteX18" fmla="*/ 1069145 w 1521749"/>
                          <a:gd name="connsiteY18" fmla="*/ 492369 h 506436"/>
                          <a:gd name="connsiteX19" fmla="*/ 1125416 w 1521749"/>
                          <a:gd name="connsiteY19" fmla="*/ 478301 h 506436"/>
                          <a:gd name="connsiteX20" fmla="*/ 1209822 w 1521749"/>
                          <a:gd name="connsiteY20" fmla="*/ 422030 h 506436"/>
                          <a:gd name="connsiteX21" fmla="*/ 1308296 w 1521749"/>
                          <a:gd name="connsiteY21" fmla="*/ 379827 h 506436"/>
                          <a:gd name="connsiteX22" fmla="*/ 1392702 w 1521749"/>
                          <a:gd name="connsiteY22" fmla="*/ 323556 h 506436"/>
                          <a:gd name="connsiteX23" fmla="*/ 1420837 w 1521749"/>
                          <a:gd name="connsiteY23" fmla="*/ 281353 h 506436"/>
                          <a:gd name="connsiteX24" fmla="*/ 1491176 w 1521749"/>
                          <a:gd name="connsiteY24" fmla="*/ 225083 h 506436"/>
                          <a:gd name="connsiteX25" fmla="*/ 1519311 w 1521749"/>
                          <a:gd name="connsiteY25" fmla="*/ 267286 h 506436"/>
                          <a:gd name="connsiteX26" fmla="*/ 1505243 w 1521749"/>
                          <a:gd name="connsiteY26" fmla="*/ 309489 h 506436"/>
                          <a:gd name="connsiteX27" fmla="*/ 1434905 w 1521749"/>
                          <a:gd name="connsiteY27" fmla="*/ 393895 h 506436"/>
                          <a:gd name="connsiteX28" fmla="*/ 1420837 w 1521749"/>
                          <a:gd name="connsiteY28" fmla="*/ 422030 h 5064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521749" h="506436">
                            <a:moveTo>
                              <a:pt x="42203" y="436098"/>
                            </a:moveTo>
                            <a:cubicBezTo>
                              <a:pt x="37514" y="398584"/>
                              <a:pt x="36057" y="360523"/>
                              <a:pt x="28136" y="323556"/>
                            </a:cubicBezTo>
                            <a:cubicBezTo>
                              <a:pt x="21922" y="294557"/>
                              <a:pt x="0" y="239150"/>
                              <a:pt x="0" y="239150"/>
                            </a:cubicBezTo>
                            <a:cubicBezTo>
                              <a:pt x="4689" y="196947"/>
                              <a:pt x="3769" y="153736"/>
                              <a:pt x="14068" y="112541"/>
                            </a:cubicBezTo>
                            <a:cubicBezTo>
                              <a:pt x="18169" y="96139"/>
                              <a:pt x="31641" y="83540"/>
                              <a:pt x="42203" y="70338"/>
                            </a:cubicBezTo>
                            <a:cubicBezTo>
                              <a:pt x="59647" y="48533"/>
                              <a:pt x="88173" y="26251"/>
                              <a:pt x="112542" y="14067"/>
                            </a:cubicBezTo>
                            <a:cubicBezTo>
                              <a:pt x="125805" y="7435"/>
                              <a:pt x="140677" y="4689"/>
                              <a:pt x="154745" y="0"/>
                            </a:cubicBezTo>
                            <a:cubicBezTo>
                              <a:pt x="187570" y="4689"/>
                              <a:pt x="221763" y="3582"/>
                              <a:pt x="253219" y="14067"/>
                            </a:cubicBezTo>
                            <a:cubicBezTo>
                              <a:pt x="265802" y="18261"/>
                              <a:pt x="269981" y="35379"/>
                              <a:pt x="281354" y="42203"/>
                            </a:cubicBezTo>
                            <a:cubicBezTo>
                              <a:pt x="294069" y="49832"/>
                              <a:pt x="309489" y="51581"/>
                              <a:pt x="323557" y="56270"/>
                            </a:cubicBezTo>
                            <a:cubicBezTo>
                              <a:pt x="377294" y="110007"/>
                              <a:pt x="328728" y="55510"/>
                              <a:pt x="379828" y="140676"/>
                            </a:cubicBezTo>
                            <a:cubicBezTo>
                              <a:pt x="397226" y="169672"/>
                              <a:pt x="436099" y="225083"/>
                              <a:pt x="436099" y="225083"/>
                            </a:cubicBezTo>
                            <a:cubicBezTo>
                              <a:pt x="440788" y="239151"/>
                              <a:pt x="444325" y="253656"/>
                              <a:pt x="450166" y="267286"/>
                            </a:cubicBezTo>
                            <a:cubicBezTo>
                              <a:pt x="458427" y="286561"/>
                              <a:pt x="467898" y="305348"/>
                              <a:pt x="478302" y="323556"/>
                            </a:cubicBezTo>
                            <a:cubicBezTo>
                              <a:pt x="493698" y="350499"/>
                              <a:pt x="510246" y="374434"/>
                              <a:pt x="534573" y="393895"/>
                            </a:cubicBezTo>
                            <a:cubicBezTo>
                              <a:pt x="547775" y="404457"/>
                              <a:pt x="563574" y="411468"/>
                              <a:pt x="576776" y="422030"/>
                            </a:cubicBezTo>
                            <a:cubicBezTo>
                              <a:pt x="587133" y="430316"/>
                              <a:pt x="593048" y="444234"/>
                              <a:pt x="604911" y="450166"/>
                            </a:cubicBezTo>
                            <a:cubicBezTo>
                              <a:pt x="630864" y="463143"/>
                              <a:pt x="765365" y="500029"/>
                              <a:pt x="787791" y="506436"/>
                            </a:cubicBezTo>
                            <a:cubicBezTo>
                              <a:pt x="881576" y="501747"/>
                              <a:pt x="975568" y="500167"/>
                              <a:pt x="1069145" y="492369"/>
                            </a:cubicBezTo>
                            <a:cubicBezTo>
                              <a:pt x="1088413" y="490763"/>
                              <a:pt x="1108123" y="486948"/>
                              <a:pt x="1125416" y="478301"/>
                            </a:cubicBezTo>
                            <a:cubicBezTo>
                              <a:pt x="1155661" y="463179"/>
                              <a:pt x="1177743" y="432723"/>
                              <a:pt x="1209822" y="422030"/>
                            </a:cubicBezTo>
                            <a:cubicBezTo>
                              <a:pt x="1253484" y="407477"/>
                              <a:pt x="1264834" y="405904"/>
                              <a:pt x="1308296" y="379827"/>
                            </a:cubicBezTo>
                            <a:cubicBezTo>
                              <a:pt x="1337292" y="362429"/>
                              <a:pt x="1392702" y="323556"/>
                              <a:pt x="1392702" y="323556"/>
                            </a:cubicBezTo>
                            <a:cubicBezTo>
                              <a:pt x="1402080" y="309488"/>
                              <a:pt x="1410275" y="294555"/>
                              <a:pt x="1420837" y="281353"/>
                            </a:cubicBezTo>
                            <a:cubicBezTo>
                              <a:pt x="1443745" y="252719"/>
                              <a:pt x="1459842" y="245972"/>
                              <a:pt x="1491176" y="225083"/>
                            </a:cubicBezTo>
                            <a:cubicBezTo>
                              <a:pt x="1500554" y="239151"/>
                              <a:pt x="1516532" y="250609"/>
                              <a:pt x="1519311" y="267286"/>
                            </a:cubicBezTo>
                            <a:cubicBezTo>
                              <a:pt x="1521749" y="281913"/>
                              <a:pt x="1511875" y="296226"/>
                              <a:pt x="1505243" y="309489"/>
                            </a:cubicBezTo>
                            <a:cubicBezTo>
                              <a:pt x="1476844" y="366287"/>
                              <a:pt x="1476388" y="342041"/>
                              <a:pt x="1434905" y="393895"/>
                            </a:cubicBezTo>
                            <a:cubicBezTo>
                              <a:pt x="1428355" y="402083"/>
                              <a:pt x="1425526" y="412652"/>
                              <a:pt x="1420837" y="42203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42" name="Freeform 2641"/>
                      <p:cNvSpPr/>
                      <p:nvPr/>
                    </p:nvSpPr>
                    <p:spPr>
                      <a:xfrm>
                        <a:off x="7272997" y="1252025"/>
                        <a:ext cx="845543" cy="295421"/>
                      </a:xfrm>
                      <a:custGeom>
                        <a:avLst/>
                        <a:gdLst>
                          <a:gd name="connsiteX0" fmla="*/ 0 w 845543"/>
                          <a:gd name="connsiteY0" fmla="*/ 295421 h 295421"/>
                          <a:gd name="connsiteX1" fmla="*/ 351692 w 845543"/>
                          <a:gd name="connsiteY1" fmla="*/ 281353 h 295421"/>
                          <a:gd name="connsiteX2" fmla="*/ 450166 w 845543"/>
                          <a:gd name="connsiteY2" fmla="*/ 267286 h 295421"/>
                          <a:gd name="connsiteX3" fmla="*/ 492369 w 845543"/>
                          <a:gd name="connsiteY3" fmla="*/ 253218 h 295421"/>
                          <a:gd name="connsiteX4" fmla="*/ 815926 w 845543"/>
                          <a:gd name="connsiteY4" fmla="*/ 239150 h 295421"/>
                          <a:gd name="connsiteX5" fmla="*/ 815926 w 845543"/>
                          <a:gd name="connsiteY5" fmla="*/ 154744 h 295421"/>
                          <a:gd name="connsiteX6" fmla="*/ 759655 w 845543"/>
                          <a:gd name="connsiteY6" fmla="*/ 140677 h 295421"/>
                          <a:gd name="connsiteX7" fmla="*/ 745588 w 845543"/>
                          <a:gd name="connsiteY7" fmla="*/ 98473 h 295421"/>
                          <a:gd name="connsiteX8" fmla="*/ 829994 w 845543"/>
                          <a:gd name="connsiteY8" fmla="*/ 14067 h 295421"/>
                          <a:gd name="connsiteX9" fmla="*/ 844061 w 845543"/>
                          <a:gd name="connsiteY9" fmla="*/ 0 h 2954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845543" h="295421">
                            <a:moveTo>
                              <a:pt x="0" y="295421"/>
                            </a:moveTo>
                            <a:cubicBezTo>
                              <a:pt x="117231" y="290732"/>
                              <a:pt x="234596" y="288671"/>
                              <a:pt x="351692" y="281353"/>
                            </a:cubicBezTo>
                            <a:cubicBezTo>
                              <a:pt x="384785" y="279285"/>
                              <a:pt x="417652" y="273789"/>
                              <a:pt x="450166" y="267286"/>
                            </a:cubicBezTo>
                            <a:cubicBezTo>
                              <a:pt x="464707" y="264378"/>
                              <a:pt x="477584" y="254355"/>
                              <a:pt x="492369" y="253218"/>
                            </a:cubicBezTo>
                            <a:cubicBezTo>
                              <a:pt x="600005" y="244938"/>
                              <a:pt x="708074" y="243839"/>
                              <a:pt x="815926" y="239150"/>
                            </a:cubicBezTo>
                            <a:cubicBezTo>
                              <a:pt x="823824" y="215457"/>
                              <a:pt x="845543" y="178437"/>
                              <a:pt x="815926" y="154744"/>
                            </a:cubicBezTo>
                            <a:cubicBezTo>
                              <a:pt x="800828" y="142666"/>
                              <a:pt x="778412" y="145366"/>
                              <a:pt x="759655" y="140677"/>
                            </a:cubicBezTo>
                            <a:cubicBezTo>
                              <a:pt x="754966" y="126609"/>
                              <a:pt x="738386" y="111436"/>
                              <a:pt x="745588" y="98473"/>
                            </a:cubicBezTo>
                            <a:cubicBezTo>
                              <a:pt x="764911" y="63691"/>
                              <a:pt x="801859" y="42202"/>
                              <a:pt x="829994" y="14067"/>
                            </a:cubicBezTo>
                            <a:lnTo>
                              <a:pt x="844061" y="0"/>
                            </a:ln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43" name="Freeform 2642"/>
                      <p:cNvSpPr/>
                      <p:nvPr/>
                    </p:nvSpPr>
                    <p:spPr>
                      <a:xfrm>
                        <a:off x="7765366" y="1195754"/>
                        <a:ext cx="365760" cy="84406"/>
                      </a:xfrm>
                      <a:custGeom>
                        <a:avLst/>
                        <a:gdLst>
                          <a:gd name="connsiteX0" fmla="*/ 0 w 365760"/>
                          <a:gd name="connsiteY0" fmla="*/ 28135 h 84406"/>
                          <a:gd name="connsiteX1" fmla="*/ 225083 w 365760"/>
                          <a:gd name="connsiteY1" fmla="*/ 14068 h 84406"/>
                          <a:gd name="connsiteX2" fmla="*/ 281354 w 365760"/>
                          <a:gd name="connsiteY2" fmla="*/ 0 h 84406"/>
                          <a:gd name="connsiteX3" fmla="*/ 365760 w 365760"/>
                          <a:gd name="connsiteY3" fmla="*/ 14068 h 84406"/>
                          <a:gd name="connsiteX4" fmla="*/ 351692 w 365760"/>
                          <a:gd name="connsiteY4" fmla="*/ 70338 h 84406"/>
                          <a:gd name="connsiteX5" fmla="*/ 309489 w 365760"/>
                          <a:gd name="connsiteY5" fmla="*/ 84406 h 844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65760" h="84406">
                            <a:moveTo>
                              <a:pt x="0" y="28135"/>
                            </a:moveTo>
                            <a:cubicBezTo>
                              <a:pt x="75028" y="23446"/>
                              <a:pt x="150282" y="21548"/>
                              <a:pt x="225083" y="14068"/>
                            </a:cubicBezTo>
                            <a:cubicBezTo>
                              <a:pt x="244321" y="12144"/>
                              <a:pt x="262020" y="0"/>
                              <a:pt x="281354" y="0"/>
                            </a:cubicBezTo>
                            <a:cubicBezTo>
                              <a:pt x="309877" y="0"/>
                              <a:pt x="337625" y="9379"/>
                              <a:pt x="365760" y="14068"/>
                            </a:cubicBezTo>
                            <a:cubicBezTo>
                              <a:pt x="361071" y="32825"/>
                              <a:pt x="363770" y="55241"/>
                              <a:pt x="351692" y="70338"/>
                            </a:cubicBezTo>
                            <a:cubicBezTo>
                              <a:pt x="342429" y="81917"/>
                              <a:pt x="309489" y="84406"/>
                              <a:pt x="309489" y="84406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44" name="Freeform 2643"/>
                      <p:cNvSpPr/>
                      <p:nvPr/>
                    </p:nvSpPr>
                    <p:spPr>
                      <a:xfrm>
                        <a:off x="6386732" y="1083212"/>
                        <a:ext cx="1181686" cy="548640"/>
                      </a:xfrm>
                      <a:custGeom>
                        <a:avLst/>
                        <a:gdLst>
                          <a:gd name="connsiteX0" fmla="*/ 0 w 1181686"/>
                          <a:gd name="connsiteY0" fmla="*/ 225083 h 548640"/>
                          <a:gd name="connsiteX1" fmla="*/ 28136 w 1181686"/>
                          <a:gd name="connsiteY1" fmla="*/ 295422 h 548640"/>
                          <a:gd name="connsiteX2" fmla="*/ 42203 w 1181686"/>
                          <a:gd name="connsiteY2" fmla="*/ 337625 h 548640"/>
                          <a:gd name="connsiteX3" fmla="*/ 112542 w 1181686"/>
                          <a:gd name="connsiteY3" fmla="*/ 450166 h 548640"/>
                          <a:gd name="connsiteX4" fmla="*/ 154745 w 1181686"/>
                          <a:gd name="connsiteY4" fmla="*/ 478302 h 548640"/>
                          <a:gd name="connsiteX5" fmla="*/ 211016 w 1181686"/>
                          <a:gd name="connsiteY5" fmla="*/ 520505 h 548640"/>
                          <a:gd name="connsiteX6" fmla="*/ 295422 w 1181686"/>
                          <a:gd name="connsiteY6" fmla="*/ 534573 h 548640"/>
                          <a:gd name="connsiteX7" fmla="*/ 337625 w 1181686"/>
                          <a:gd name="connsiteY7" fmla="*/ 548640 h 548640"/>
                          <a:gd name="connsiteX8" fmla="*/ 506437 w 1181686"/>
                          <a:gd name="connsiteY8" fmla="*/ 534573 h 548640"/>
                          <a:gd name="connsiteX9" fmla="*/ 590843 w 1181686"/>
                          <a:gd name="connsiteY9" fmla="*/ 492370 h 548640"/>
                          <a:gd name="connsiteX10" fmla="*/ 675250 w 1181686"/>
                          <a:gd name="connsiteY10" fmla="*/ 464234 h 548640"/>
                          <a:gd name="connsiteX11" fmla="*/ 717453 w 1181686"/>
                          <a:gd name="connsiteY11" fmla="*/ 436099 h 548640"/>
                          <a:gd name="connsiteX12" fmla="*/ 801859 w 1181686"/>
                          <a:gd name="connsiteY12" fmla="*/ 407963 h 548640"/>
                          <a:gd name="connsiteX13" fmla="*/ 928468 w 1181686"/>
                          <a:gd name="connsiteY13" fmla="*/ 337625 h 548640"/>
                          <a:gd name="connsiteX14" fmla="*/ 970671 w 1181686"/>
                          <a:gd name="connsiteY14" fmla="*/ 295422 h 548640"/>
                          <a:gd name="connsiteX15" fmla="*/ 1026942 w 1181686"/>
                          <a:gd name="connsiteY15" fmla="*/ 225083 h 548640"/>
                          <a:gd name="connsiteX16" fmla="*/ 1069145 w 1181686"/>
                          <a:gd name="connsiteY16" fmla="*/ 140677 h 548640"/>
                          <a:gd name="connsiteX17" fmla="*/ 1111348 w 1181686"/>
                          <a:gd name="connsiteY17" fmla="*/ 126610 h 548640"/>
                          <a:gd name="connsiteX18" fmla="*/ 1125416 w 1181686"/>
                          <a:gd name="connsiteY18" fmla="*/ 84406 h 548640"/>
                          <a:gd name="connsiteX19" fmla="*/ 1181686 w 1181686"/>
                          <a:gd name="connsiteY19" fmla="*/ 0 h 5486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181686" h="548640">
                            <a:moveTo>
                              <a:pt x="0" y="225083"/>
                            </a:moveTo>
                            <a:cubicBezTo>
                              <a:pt x="9379" y="248529"/>
                              <a:pt x="19269" y="271777"/>
                              <a:pt x="28136" y="295422"/>
                            </a:cubicBezTo>
                            <a:cubicBezTo>
                              <a:pt x="33343" y="309306"/>
                              <a:pt x="36362" y="323995"/>
                              <a:pt x="42203" y="337625"/>
                            </a:cubicBezTo>
                            <a:cubicBezTo>
                              <a:pt x="58918" y="376627"/>
                              <a:pt x="82248" y="419872"/>
                              <a:pt x="112542" y="450166"/>
                            </a:cubicBezTo>
                            <a:cubicBezTo>
                              <a:pt x="124497" y="462121"/>
                              <a:pt x="140987" y="468475"/>
                              <a:pt x="154745" y="478302"/>
                            </a:cubicBezTo>
                            <a:cubicBezTo>
                              <a:pt x="173824" y="491930"/>
                              <a:pt x="189247" y="511797"/>
                              <a:pt x="211016" y="520505"/>
                            </a:cubicBezTo>
                            <a:cubicBezTo>
                              <a:pt x="237499" y="531098"/>
                              <a:pt x="267578" y="528385"/>
                              <a:pt x="295422" y="534573"/>
                            </a:cubicBezTo>
                            <a:cubicBezTo>
                              <a:pt x="309897" y="537790"/>
                              <a:pt x="323557" y="543951"/>
                              <a:pt x="337625" y="548640"/>
                            </a:cubicBezTo>
                            <a:cubicBezTo>
                              <a:pt x="393896" y="543951"/>
                              <a:pt x="450467" y="542036"/>
                              <a:pt x="506437" y="534573"/>
                            </a:cubicBezTo>
                            <a:cubicBezTo>
                              <a:pt x="561404" y="527244"/>
                              <a:pt x="540037" y="514951"/>
                              <a:pt x="590843" y="492370"/>
                            </a:cubicBezTo>
                            <a:cubicBezTo>
                              <a:pt x="617944" y="480325"/>
                              <a:pt x="650573" y="480685"/>
                              <a:pt x="675250" y="464234"/>
                            </a:cubicBezTo>
                            <a:cubicBezTo>
                              <a:pt x="689318" y="454856"/>
                              <a:pt x="702003" y="442966"/>
                              <a:pt x="717453" y="436099"/>
                            </a:cubicBezTo>
                            <a:cubicBezTo>
                              <a:pt x="744554" y="424054"/>
                              <a:pt x="777183" y="424414"/>
                              <a:pt x="801859" y="407963"/>
                            </a:cubicBezTo>
                            <a:cubicBezTo>
                              <a:pt x="898603" y="343468"/>
                              <a:pt x="854186" y="362386"/>
                              <a:pt x="928468" y="337625"/>
                            </a:cubicBezTo>
                            <a:cubicBezTo>
                              <a:pt x="942536" y="323557"/>
                              <a:pt x="957935" y="310706"/>
                              <a:pt x="970671" y="295422"/>
                            </a:cubicBezTo>
                            <a:cubicBezTo>
                              <a:pt x="1059402" y="188944"/>
                              <a:pt x="945086" y="306939"/>
                              <a:pt x="1026942" y="225083"/>
                            </a:cubicBezTo>
                            <a:cubicBezTo>
                              <a:pt x="1036209" y="197282"/>
                              <a:pt x="1044355" y="160509"/>
                              <a:pt x="1069145" y="140677"/>
                            </a:cubicBezTo>
                            <a:cubicBezTo>
                              <a:pt x="1080724" y="131414"/>
                              <a:pt x="1097280" y="131299"/>
                              <a:pt x="1111348" y="126610"/>
                            </a:cubicBezTo>
                            <a:cubicBezTo>
                              <a:pt x="1116037" y="112542"/>
                              <a:pt x="1118214" y="97369"/>
                              <a:pt x="1125416" y="84406"/>
                            </a:cubicBezTo>
                            <a:cubicBezTo>
                              <a:pt x="1141838" y="54847"/>
                              <a:pt x="1181686" y="0"/>
                              <a:pt x="1181686" y="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45" name="Freeform 2644"/>
                      <p:cNvSpPr/>
                      <p:nvPr/>
                    </p:nvSpPr>
                    <p:spPr>
                      <a:xfrm>
                        <a:off x="6492081" y="1899138"/>
                        <a:ext cx="466164" cy="537859"/>
                      </a:xfrm>
                      <a:custGeom>
                        <a:avLst/>
                        <a:gdLst>
                          <a:gd name="connsiteX0" fmla="*/ 204141 w 466164"/>
                          <a:gd name="connsiteY0" fmla="*/ 0 h 537859"/>
                          <a:gd name="connsiteX1" fmla="*/ 232276 w 466164"/>
                          <a:gd name="connsiteY1" fmla="*/ 42204 h 537859"/>
                          <a:gd name="connsiteX2" fmla="*/ 274479 w 466164"/>
                          <a:gd name="connsiteY2" fmla="*/ 140677 h 537859"/>
                          <a:gd name="connsiteX3" fmla="*/ 302614 w 466164"/>
                          <a:gd name="connsiteY3" fmla="*/ 168813 h 537859"/>
                          <a:gd name="connsiteX4" fmla="*/ 288547 w 466164"/>
                          <a:gd name="connsiteY4" fmla="*/ 225084 h 537859"/>
                          <a:gd name="connsiteX5" fmla="*/ 204141 w 466164"/>
                          <a:gd name="connsiteY5" fmla="*/ 281354 h 537859"/>
                          <a:gd name="connsiteX6" fmla="*/ 161937 w 466164"/>
                          <a:gd name="connsiteY6" fmla="*/ 351693 h 537859"/>
                          <a:gd name="connsiteX7" fmla="*/ 119734 w 466164"/>
                          <a:gd name="connsiteY7" fmla="*/ 323557 h 537859"/>
                          <a:gd name="connsiteX8" fmla="*/ 77531 w 466164"/>
                          <a:gd name="connsiteY8" fmla="*/ 309490 h 537859"/>
                          <a:gd name="connsiteX9" fmla="*/ 35328 w 466164"/>
                          <a:gd name="connsiteY9" fmla="*/ 323557 h 537859"/>
                          <a:gd name="connsiteX10" fmla="*/ 7193 w 466164"/>
                          <a:gd name="connsiteY10" fmla="*/ 407964 h 537859"/>
                          <a:gd name="connsiteX11" fmla="*/ 21261 w 466164"/>
                          <a:gd name="connsiteY11" fmla="*/ 351693 h 537859"/>
                          <a:gd name="connsiteX12" fmla="*/ 77531 w 466164"/>
                          <a:gd name="connsiteY12" fmla="*/ 337625 h 537859"/>
                          <a:gd name="connsiteX13" fmla="*/ 119734 w 466164"/>
                          <a:gd name="connsiteY13" fmla="*/ 323557 h 537859"/>
                          <a:gd name="connsiteX14" fmla="*/ 147870 w 466164"/>
                          <a:gd name="connsiteY14" fmla="*/ 365760 h 537859"/>
                          <a:gd name="connsiteX15" fmla="*/ 161937 w 466164"/>
                          <a:gd name="connsiteY15" fmla="*/ 436099 h 537859"/>
                          <a:gd name="connsiteX16" fmla="*/ 119734 w 466164"/>
                          <a:gd name="connsiteY16" fmla="*/ 464234 h 537859"/>
                          <a:gd name="connsiteX17" fmla="*/ 35328 w 466164"/>
                          <a:gd name="connsiteY17" fmla="*/ 492370 h 537859"/>
                          <a:gd name="connsiteX18" fmla="*/ 204141 w 466164"/>
                          <a:gd name="connsiteY18" fmla="*/ 492370 h 537859"/>
                          <a:gd name="connsiteX19" fmla="*/ 190073 w 466164"/>
                          <a:gd name="connsiteY19" fmla="*/ 407964 h 537859"/>
                          <a:gd name="connsiteX20" fmla="*/ 274479 w 466164"/>
                          <a:gd name="connsiteY20" fmla="*/ 422031 h 537859"/>
                          <a:gd name="connsiteX21" fmla="*/ 316682 w 466164"/>
                          <a:gd name="connsiteY21" fmla="*/ 450167 h 537859"/>
                          <a:gd name="connsiteX22" fmla="*/ 302614 w 466164"/>
                          <a:gd name="connsiteY22" fmla="*/ 407964 h 537859"/>
                          <a:gd name="connsiteX23" fmla="*/ 218208 w 466164"/>
                          <a:gd name="connsiteY23" fmla="*/ 393896 h 537859"/>
                          <a:gd name="connsiteX24" fmla="*/ 246344 w 466164"/>
                          <a:gd name="connsiteY24" fmla="*/ 365760 h 537859"/>
                          <a:gd name="connsiteX25" fmla="*/ 372953 w 466164"/>
                          <a:gd name="connsiteY25" fmla="*/ 70339 h 5378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466164" h="537859">
                            <a:moveTo>
                              <a:pt x="204141" y="0"/>
                            </a:moveTo>
                            <a:cubicBezTo>
                              <a:pt x="213519" y="14068"/>
                              <a:pt x="224715" y="27081"/>
                              <a:pt x="232276" y="42204"/>
                            </a:cubicBezTo>
                            <a:cubicBezTo>
                              <a:pt x="269788" y="117228"/>
                              <a:pt x="215937" y="52863"/>
                              <a:pt x="274479" y="140677"/>
                            </a:cubicBezTo>
                            <a:cubicBezTo>
                              <a:pt x="281836" y="151713"/>
                              <a:pt x="293236" y="159434"/>
                              <a:pt x="302614" y="168813"/>
                            </a:cubicBezTo>
                            <a:cubicBezTo>
                              <a:pt x="297925" y="187570"/>
                              <a:pt x="297194" y="207791"/>
                              <a:pt x="288547" y="225084"/>
                            </a:cubicBezTo>
                            <a:cubicBezTo>
                              <a:pt x="274226" y="253725"/>
                              <a:pt x="226984" y="269932"/>
                              <a:pt x="204141" y="281354"/>
                            </a:cubicBezTo>
                            <a:cubicBezTo>
                              <a:pt x="200272" y="292961"/>
                              <a:pt x="187684" y="351693"/>
                              <a:pt x="161937" y="351693"/>
                            </a:cubicBezTo>
                            <a:cubicBezTo>
                              <a:pt x="145030" y="351693"/>
                              <a:pt x="134856" y="331118"/>
                              <a:pt x="119734" y="323557"/>
                            </a:cubicBezTo>
                            <a:cubicBezTo>
                              <a:pt x="106471" y="316925"/>
                              <a:pt x="91599" y="314179"/>
                              <a:pt x="77531" y="309490"/>
                            </a:cubicBezTo>
                            <a:cubicBezTo>
                              <a:pt x="63463" y="314179"/>
                              <a:pt x="43947" y="311490"/>
                              <a:pt x="35328" y="323557"/>
                            </a:cubicBezTo>
                            <a:cubicBezTo>
                              <a:pt x="18090" y="347690"/>
                              <a:pt x="0" y="436736"/>
                              <a:pt x="7193" y="407964"/>
                            </a:cubicBezTo>
                            <a:cubicBezTo>
                              <a:pt x="11882" y="389207"/>
                              <a:pt x="7590" y="365365"/>
                              <a:pt x="21261" y="351693"/>
                            </a:cubicBezTo>
                            <a:cubicBezTo>
                              <a:pt x="34932" y="338022"/>
                              <a:pt x="58941" y="342937"/>
                              <a:pt x="77531" y="337625"/>
                            </a:cubicBezTo>
                            <a:cubicBezTo>
                              <a:pt x="91789" y="333551"/>
                              <a:pt x="105666" y="328246"/>
                              <a:pt x="119734" y="323557"/>
                            </a:cubicBezTo>
                            <a:cubicBezTo>
                              <a:pt x="129113" y="337625"/>
                              <a:pt x="137308" y="352558"/>
                              <a:pt x="147870" y="365760"/>
                            </a:cubicBezTo>
                            <a:cubicBezTo>
                              <a:pt x="171195" y="394916"/>
                              <a:pt x="197300" y="391896"/>
                              <a:pt x="161937" y="436099"/>
                            </a:cubicBezTo>
                            <a:cubicBezTo>
                              <a:pt x="151375" y="449301"/>
                              <a:pt x="135184" y="457367"/>
                              <a:pt x="119734" y="464234"/>
                            </a:cubicBezTo>
                            <a:cubicBezTo>
                              <a:pt x="92633" y="476279"/>
                              <a:pt x="35328" y="492370"/>
                              <a:pt x="35328" y="492370"/>
                            </a:cubicBezTo>
                            <a:cubicBezTo>
                              <a:pt x="86610" y="509463"/>
                              <a:pt x="152152" y="537859"/>
                              <a:pt x="204141" y="492370"/>
                            </a:cubicBezTo>
                            <a:cubicBezTo>
                              <a:pt x="225607" y="473587"/>
                              <a:pt x="169904" y="428133"/>
                              <a:pt x="190073" y="407964"/>
                            </a:cubicBezTo>
                            <a:cubicBezTo>
                              <a:pt x="210242" y="387795"/>
                              <a:pt x="246344" y="417342"/>
                              <a:pt x="274479" y="422031"/>
                            </a:cubicBezTo>
                            <a:cubicBezTo>
                              <a:pt x="288547" y="431410"/>
                              <a:pt x="301559" y="457728"/>
                              <a:pt x="316682" y="450167"/>
                            </a:cubicBezTo>
                            <a:cubicBezTo>
                              <a:pt x="329945" y="443536"/>
                              <a:pt x="315489" y="415321"/>
                              <a:pt x="302614" y="407964"/>
                            </a:cubicBezTo>
                            <a:cubicBezTo>
                              <a:pt x="277849" y="393812"/>
                              <a:pt x="246343" y="398585"/>
                              <a:pt x="218208" y="393896"/>
                            </a:cubicBezTo>
                            <a:cubicBezTo>
                              <a:pt x="227587" y="384517"/>
                              <a:pt x="233548" y="369250"/>
                              <a:pt x="246344" y="365760"/>
                            </a:cubicBezTo>
                            <a:cubicBezTo>
                              <a:pt x="466164" y="305809"/>
                              <a:pt x="372953" y="472623"/>
                              <a:pt x="372953" y="70339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46" name="Freeform 2645"/>
                      <p:cNvSpPr/>
                      <p:nvPr/>
                    </p:nvSpPr>
                    <p:spPr>
                      <a:xfrm>
                        <a:off x="6893169" y="1800665"/>
                        <a:ext cx="253219" cy="689317"/>
                      </a:xfrm>
                      <a:custGeom>
                        <a:avLst/>
                        <a:gdLst>
                          <a:gd name="connsiteX0" fmla="*/ 28136 w 253219"/>
                          <a:gd name="connsiteY0" fmla="*/ 0 h 689317"/>
                          <a:gd name="connsiteX1" fmla="*/ 70339 w 253219"/>
                          <a:gd name="connsiteY1" fmla="*/ 42203 h 689317"/>
                          <a:gd name="connsiteX2" fmla="*/ 98474 w 253219"/>
                          <a:gd name="connsiteY2" fmla="*/ 126609 h 689317"/>
                          <a:gd name="connsiteX3" fmla="*/ 154745 w 253219"/>
                          <a:gd name="connsiteY3" fmla="*/ 239150 h 689317"/>
                          <a:gd name="connsiteX4" fmla="*/ 182880 w 253219"/>
                          <a:gd name="connsiteY4" fmla="*/ 295421 h 689317"/>
                          <a:gd name="connsiteX5" fmla="*/ 154745 w 253219"/>
                          <a:gd name="connsiteY5" fmla="*/ 407963 h 689317"/>
                          <a:gd name="connsiteX6" fmla="*/ 140677 w 253219"/>
                          <a:gd name="connsiteY6" fmla="*/ 464233 h 689317"/>
                          <a:gd name="connsiteX7" fmla="*/ 126609 w 253219"/>
                          <a:gd name="connsiteY7" fmla="*/ 506437 h 689317"/>
                          <a:gd name="connsiteX8" fmla="*/ 84406 w 253219"/>
                          <a:gd name="connsiteY8" fmla="*/ 534572 h 689317"/>
                          <a:gd name="connsiteX9" fmla="*/ 0 w 253219"/>
                          <a:gd name="connsiteY9" fmla="*/ 562707 h 689317"/>
                          <a:gd name="connsiteX10" fmla="*/ 42203 w 253219"/>
                          <a:gd name="connsiteY10" fmla="*/ 576775 h 689317"/>
                          <a:gd name="connsiteX11" fmla="*/ 112542 w 253219"/>
                          <a:gd name="connsiteY11" fmla="*/ 590843 h 689317"/>
                          <a:gd name="connsiteX12" fmla="*/ 84406 w 253219"/>
                          <a:gd name="connsiteY12" fmla="*/ 675249 h 689317"/>
                          <a:gd name="connsiteX13" fmla="*/ 98474 w 253219"/>
                          <a:gd name="connsiteY13" fmla="*/ 633046 h 689317"/>
                          <a:gd name="connsiteX14" fmla="*/ 154745 w 253219"/>
                          <a:gd name="connsiteY14" fmla="*/ 618978 h 689317"/>
                          <a:gd name="connsiteX15" fmla="*/ 211016 w 253219"/>
                          <a:gd name="connsiteY15" fmla="*/ 647113 h 689317"/>
                          <a:gd name="connsiteX16" fmla="*/ 168813 w 253219"/>
                          <a:gd name="connsiteY16" fmla="*/ 562707 h 689317"/>
                          <a:gd name="connsiteX17" fmla="*/ 182880 w 253219"/>
                          <a:gd name="connsiteY17" fmla="*/ 492369 h 689317"/>
                          <a:gd name="connsiteX18" fmla="*/ 225083 w 253219"/>
                          <a:gd name="connsiteY18" fmla="*/ 450166 h 689317"/>
                          <a:gd name="connsiteX19" fmla="*/ 253219 w 253219"/>
                          <a:gd name="connsiteY19" fmla="*/ 407963 h 689317"/>
                          <a:gd name="connsiteX20" fmla="*/ 239151 w 253219"/>
                          <a:gd name="connsiteY20" fmla="*/ 225083 h 689317"/>
                          <a:gd name="connsiteX21" fmla="*/ 211016 w 253219"/>
                          <a:gd name="connsiteY21" fmla="*/ 182880 h 689317"/>
                          <a:gd name="connsiteX22" fmla="*/ 196948 w 253219"/>
                          <a:gd name="connsiteY22" fmla="*/ 140677 h 689317"/>
                          <a:gd name="connsiteX23" fmla="*/ 140677 w 253219"/>
                          <a:gd name="connsiteY23" fmla="*/ 70338 h 689317"/>
                          <a:gd name="connsiteX24" fmla="*/ 140677 w 253219"/>
                          <a:gd name="connsiteY24" fmla="*/ 0 h 6893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</a:cxnLst>
                        <a:rect l="l" t="t" r="r" b="b"/>
                        <a:pathLst>
                          <a:path w="253219" h="689317">
                            <a:moveTo>
                              <a:pt x="28136" y="0"/>
                            </a:moveTo>
                            <a:cubicBezTo>
                              <a:pt x="42204" y="14068"/>
                              <a:pt x="60677" y="24812"/>
                              <a:pt x="70339" y="42203"/>
                            </a:cubicBezTo>
                            <a:cubicBezTo>
                              <a:pt x="84742" y="68128"/>
                              <a:pt x="85211" y="100083"/>
                              <a:pt x="98474" y="126609"/>
                            </a:cubicBezTo>
                            <a:lnTo>
                              <a:pt x="154745" y="239150"/>
                            </a:lnTo>
                            <a:lnTo>
                              <a:pt x="182880" y="295421"/>
                            </a:lnTo>
                            <a:lnTo>
                              <a:pt x="154745" y="407963"/>
                            </a:lnTo>
                            <a:cubicBezTo>
                              <a:pt x="150056" y="426720"/>
                              <a:pt x="146791" y="445891"/>
                              <a:pt x="140677" y="464233"/>
                            </a:cubicBezTo>
                            <a:cubicBezTo>
                              <a:pt x="135988" y="478301"/>
                              <a:pt x="135873" y="494858"/>
                              <a:pt x="126609" y="506437"/>
                            </a:cubicBezTo>
                            <a:cubicBezTo>
                              <a:pt x="116047" y="519639"/>
                              <a:pt x="99856" y="527705"/>
                              <a:pt x="84406" y="534572"/>
                            </a:cubicBezTo>
                            <a:cubicBezTo>
                              <a:pt x="57305" y="546617"/>
                              <a:pt x="0" y="562707"/>
                              <a:pt x="0" y="562707"/>
                            </a:cubicBezTo>
                            <a:cubicBezTo>
                              <a:pt x="14068" y="567396"/>
                              <a:pt x="27374" y="576775"/>
                              <a:pt x="42203" y="576775"/>
                            </a:cubicBezTo>
                            <a:cubicBezTo>
                              <a:pt x="115251" y="576775"/>
                              <a:pt x="57586" y="535887"/>
                              <a:pt x="112542" y="590843"/>
                            </a:cubicBezTo>
                            <a:lnTo>
                              <a:pt x="84406" y="675249"/>
                            </a:lnTo>
                            <a:cubicBezTo>
                              <a:pt x="79717" y="689317"/>
                              <a:pt x="84088" y="636643"/>
                              <a:pt x="98474" y="633046"/>
                            </a:cubicBezTo>
                            <a:lnTo>
                              <a:pt x="154745" y="618978"/>
                            </a:lnTo>
                            <a:cubicBezTo>
                              <a:pt x="173502" y="628356"/>
                              <a:pt x="193567" y="658745"/>
                              <a:pt x="211016" y="647113"/>
                            </a:cubicBezTo>
                            <a:cubicBezTo>
                              <a:pt x="242126" y="626373"/>
                              <a:pt x="177419" y="571314"/>
                              <a:pt x="168813" y="562707"/>
                            </a:cubicBezTo>
                            <a:cubicBezTo>
                              <a:pt x="173502" y="539261"/>
                              <a:pt x="172187" y="513755"/>
                              <a:pt x="182880" y="492369"/>
                            </a:cubicBezTo>
                            <a:cubicBezTo>
                              <a:pt x="191777" y="474575"/>
                              <a:pt x="212347" y="465449"/>
                              <a:pt x="225083" y="450166"/>
                            </a:cubicBezTo>
                            <a:cubicBezTo>
                              <a:pt x="235907" y="437177"/>
                              <a:pt x="243840" y="422031"/>
                              <a:pt x="253219" y="407963"/>
                            </a:cubicBezTo>
                            <a:cubicBezTo>
                              <a:pt x="248530" y="347003"/>
                              <a:pt x="250418" y="285176"/>
                              <a:pt x="239151" y="225083"/>
                            </a:cubicBezTo>
                            <a:cubicBezTo>
                              <a:pt x="236035" y="208465"/>
                              <a:pt x="218577" y="198002"/>
                              <a:pt x="211016" y="182880"/>
                            </a:cubicBezTo>
                            <a:cubicBezTo>
                              <a:pt x="204384" y="169617"/>
                              <a:pt x="204577" y="153393"/>
                              <a:pt x="196948" y="140677"/>
                            </a:cubicBezTo>
                            <a:cubicBezTo>
                              <a:pt x="175236" y="104490"/>
                              <a:pt x="152743" y="118599"/>
                              <a:pt x="140677" y="70338"/>
                            </a:cubicBezTo>
                            <a:cubicBezTo>
                              <a:pt x="134990" y="47592"/>
                              <a:pt x="140677" y="23446"/>
                              <a:pt x="140677" y="0"/>
                            </a:cubicBezTo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47" name="Oval 2646"/>
                      <p:cNvSpPr/>
                      <p:nvPr/>
                    </p:nvSpPr>
                    <p:spPr>
                      <a:xfrm>
                        <a:off x="5907091" y="990601"/>
                        <a:ext cx="45720" cy="76200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627" name="Group 2626"/>
                  <p:cNvGrpSpPr/>
                  <p:nvPr/>
                </p:nvGrpSpPr>
                <p:grpSpPr>
                  <a:xfrm>
                    <a:off x="1295403" y="0"/>
                    <a:ext cx="1447810" cy="914398"/>
                    <a:chOff x="184489" y="44355"/>
                    <a:chExt cx="6835289" cy="4966205"/>
                  </a:xfrm>
                </p:grpSpPr>
                <p:sp>
                  <p:nvSpPr>
                    <p:cNvPr id="2628" name="Freeform 2627"/>
                    <p:cNvSpPr/>
                    <p:nvPr/>
                  </p:nvSpPr>
                  <p:spPr>
                    <a:xfrm>
                      <a:off x="5333787" y="2228785"/>
                      <a:ext cx="279222" cy="502731"/>
                    </a:xfrm>
                    <a:custGeom>
                      <a:avLst/>
                      <a:gdLst>
                        <a:gd name="connsiteX0" fmla="*/ 110410 w 279222"/>
                        <a:gd name="connsiteY0" fmla="*/ 7978 h 502731"/>
                        <a:gd name="connsiteX1" fmla="*/ 166681 w 279222"/>
                        <a:gd name="connsiteY1" fmla="*/ 78317 h 502731"/>
                        <a:gd name="connsiteX2" fmla="*/ 222951 w 279222"/>
                        <a:gd name="connsiteY2" fmla="*/ 162723 h 502731"/>
                        <a:gd name="connsiteX3" fmla="*/ 251087 w 279222"/>
                        <a:gd name="connsiteY3" fmla="*/ 190858 h 502731"/>
                        <a:gd name="connsiteX4" fmla="*/ 265155 w 279222"/>
                        <a:gd name="connsiteY4" fmla="*/ 303400 h 502731"/>
                        <a:gd name="connsiteX5" fmla="*/ 279222 w 279222"/>
                        <a:gd name="connsiteY5" fmla="*/ 345603 h 502731"/>
                        <a:gd name="connsiteX6" fmla="*/ 265155 w 279222"/>
                        <a:gd name="connsiteY6" fmla="*/ 401873 h 502731"/>
                        <a:gd name="connsiteX7" fmla="*/ 237019 w 279222"/>
                        <a:gd name="connsiteY7" fmla="*/ 486280 h 502731"/>
                        <a:gd name="connsiteX8" fmla="*/ 194816 w 279222"/>
                        <a:gd name="connsiteY8" fmla="*/ 345603 h 502731"/>
                        <a:gd name="connsiteX9" fmla="*/ 166681 w 279222"/>
                        <a:gd name="connsiteY9" fmla="*/ 317467 h 502731"/>
                        <a:gd name="connsiteX10" fmla="*/ 96342 w 279222"/>
                        <a:gd name="connsiteY10" fmla="*/ 247129 h 502731"/>
                        <a:gd name="connsiteX11" fmla="*/ 68207 w 279222"/>
                        <a:gd name="connsiteY11" fmla="*/ 204926 h 502731"/>
                        <a:gd name="connsiteX12" fmla="*/ 11936 w 279222"/>
                        <a:gd name="connsiteY12" fmla="*/ 148655 h 502731"/>
                        <a:gd name="connsiteX13" fmla="*/ 26004 w 279222"/>
                        <a:gd name="connsiteY13" fmla="*/ 106452 h 502731"/>
                        <a:gd name="connsiteX14" fmla="*/ 110410 w 279222"/>
                        <a:gd name="connsiteY14" fmla="*/ 7978 h 5027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79222" h="502731">
                          <a:moveTo>
                            <a:pt x="110410" y="7978"/>
                          </a:moveTo>
                          <a:cubicBezTo>
                            <a:pt x="133856" y="3289"/>
                            <a:pt x="98154" y="0"/>
                            <a:pt x="166681" y="78317"/>
                          </a:cubicBezTo>
                          <a:cubicBezTo>
                            <a:pt x="188948" y="103765"/>
                            <a:pt x="199040" y="138813"/>
                            <a:pt x="222951" y="162723"/>
                          </a:cubicBezTo>
                          <a:lnTo>
                            <a:pt x="251087" y="190858"/>
                          </a:lnTo>
                          <a:cubicBezTo>
                            <a:pt x="255776" y="228372"/>
                            <a:pt x="258392" y="266204"/>
                            <a:pt x="265155" y="303400"/>
                          </a:cubicBezTo>
                          <a:cubicBezTo>
                            <a:pt x="267808" y="317989"/>
                            <a:pt x="279222" y="330774"/>
                            <a:pt x="279222" y="345603"/>
                          </a:cubicBezTo>
                          <a:cubicBezTo>
                            <a:pt x="279222" y="364937"/>
                            <a:pt x="270711" y="383354"/>
                            <a:pt x="265155" y="401873"/>
                          </a:cubicBezTo>
                          <a:cubicBezTo>
                            <a:pt x="256633" y="430280"/>
                            <a:pt x="237019" y="486280"/>
                            <a:pt x="237019" y="486280"/>
                          </a:cubicBezTo>
                          <a:cubicBezTo>
                            <a:pt x="171127" y="420386"/>
                            <a:pt x="241954" y="502731"/>
                            <a:pt x="194816" y="345603"/>
                          </a:cubicBezTo>
                          <a:cubicBezTo>
                            <a:pt x="191005" y="332899"/>
                            <a:pt x="174966" y="327824"/>
                            <a:pt x="166681" y="317467"/>
                          </a:cubicBezTo>
                          <a:cubicBezTo>
                            <a:pt x="113092" y="250480"/>
                            <a:pt x="168687" y="295359"/>
                            <a:pt x="96342" y="247129"/>
                          </a:cubicBezTo>
                          <a:cubicBezTo>
                            <a:pt x="86964" y="233061"/>
                            <a:pt x="81409" y="215488"/>
                            <a:pt x="68207" y="204926"/>
                          </a:cubicBezTo>
                          <a:cubicBezTo>
                            <a:pt x="0" y="150360"/>
                            <a:pt x="42630" y="240735"/>
                            <a:pt x="11936" y="148655"/>
                          </a:cubicBezTo>
                          <a:cubicBezTo>
                            <a:pt x="16625" y="134587"/>
                            <a:pt x="18803" y="119415"/>
                            <a:pt x="26004" y="106452"/>
                          </a:cubicBezTo>
                          <a:cubicBezTo>
                            <a:pt x="42426" y="76893"/>
                            <a:pt x="86964" y="12667"/>
                            <a:pt x="110410" y="7978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29" name="Freeform 2628"/>
                    <p:cNvSpPr/>
                    <p:nvPr/>
                  </p:nvSpPr>
                  <p:spPr>
                    <a:xfrm>
                      <a:off x="5211553" y="2391508"/>
                      <a:ext cx="302982" cy="284639"/>
                    </a:xfrm>
                    <a:custGeom>
                      <a:avLst/>
                      <a:gdLst>
                        <a:gd name="connsiteX0" fmla="*/ 302982 w 302982"/>
                        <a:gd name="connsiteY0" fmla="*/ 196947 h 284639"/>
                        <a:gd name="connsiteX1" fmla="*/ 260779 w 302982"/>
                        <a:gd name="connsiteY1" fmla="*/ 225083 h 284639"/>
                        <a:gd name="connsiteX2" fmla="*/ 148238 w 302982"/>
                        <a:gd name="connsiteY2" fmla="*/ 239150 h 284639"/>
                        <a:gd name="connsiteX3" fmla="*/ 49764 w 302982"/>
                        <a:gd name="connsiteY3" fmla="*/ 253218 h 284639"/>
                        <a:gd name="connsiteX4" fmla="*/ 7561 w 302982"/>
                        <a:gd name="connsiteY4" fmla="*/ 267286 h 284639"/>
                        <a:gd name="connsiteX5" fmla="*/ 35696 w 302982"/>
                        <a:gd name="connsiteY5" fmla="*/ 225083 h 284639"/>
                        <a:gd name="connsiteX6" fmla="*/ 91967 w 302982"/>
                        <a:gd name="connsiteY6" fmla="*/ 154744 h 284639"/>
                        <a:gd name="connsiteX7" fmla="*/ 106035 w 302982"/>
                        <a:gd name="connsiteY7" fmla="*/ 98474 h 284639"/>
                        <a:gd name="connsiteX8" fmla="*/ 134170 w 302982"/>
                        <a:gd name="connsiteY8" fmla="*/ 70338 h 284639"/>
                        <a:gd name="connsiteX9" fmla="*/ 134170 w 302982"/>
                        <a:gd name="connsiteY9" fmla="*/ 0 h 2846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02982" h="284639">
                          <a:moveTo>
                            <a:pt x="302982" y="196947"/>
                          </a:moveTo>
                          <a:cubicBezTo>
                            <a:pt x="288914" y="206326"/>
                            <a:pt x="277091" y="220634"/>
                            <a:pt x="260779" y="225083"/>
                          </a:cubicBezTo>
                          <a:cubicBezTo>
                            <a:pt x="224306" y="235030"/>
                            <a:pt x="185712" y="234154"/>
                            <a:pt x="148238" y="239150"/>
                          </a:cubicBezTo>
                          <a:lnTo>
                            <a:pt x="49764" y="253218"/>
                          </a:lnTo>
                          <a:cubicBezTo>
                            <a:pt x="35696" y="257907"/>
                            <a:pt x="14193" y="280549"/>
                            <a:pt x="7561" y="267286"/>
                          </a:cubicBezTo>
                          <a:cubicBezTo>
                            <a:pt x="0" y="252164"/>
                            <a:pt x="25134" y="238285"/>
                            <a:pt x="35696" y="225083"/>
                          </a:cubicBezTo>
                          <a:cubicBezTo>
                            <a:pt x="115877" y="124856"/>
                            <a:pt x="5372" y="284639"/>
                            <a:pt x="91967" y="154744"/>
                          </a:cubicBezTo>
                          <a:cubicBezTo>
                            <a:pt x="96656" y="135987"/>
                            <a:pt x="97389" y="115767"/>
                            <a:pt x="106035" y="98474"/>
                          </a:cubicBezTo>
                          <a:cubicBezTo>
                            <a:pt x="111966" y="86611"/>
                            <a:pt x="130526" y="83091"/>
                            <a:pt x="134170" y="70338"/>
                          </a:cubicBezTo>
                          <a:cubicBezTo>
                            <a:pt x="140611" y="47794"/>
                            <a:pt x="134170" y="23446"/>
                            <a:pt x="134170" y="0"/>
                          </a:cubicBezTo>
                        </a:path>
                      </a:pathLst>
                    </a:custGeom>
                    <a:solidFill>
                      <a:srgbClr val="FF0000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0" name="Freeform 2629"/>
                    <p:cNvSpPr/>
                    <p:nvPr/>
                  </p:nvSpPr>
                  <p:spPr>
                    <a:xfrm>
                      <a:off x="1737077" y="1505243"/>
                      <a:ext cx="3735255" cy="2025748"/>
                    </a:xfrm>
                    <a:custGeom>
                      <a:avLst/>
                      <a:gdLst>
                        <a:gd name="connsiteX0" fmla="*/ 3721188 w 3735255"/>
                        <a:gd name="connsiteY0" fmla="*/ 689317 h 2025748"/>
                        <a:gd name="connsiteX1" fmla="*/ 3735255 w 3735255"/>
                        <a:gd name="connsiteY1" fmla="*/ 647114 h 2025748"/>
                        <a:gd name="connsiteX2" fmla="*/ 3721188 w 3735255"/>
                        <a:gd name="connsiteY2" fmla="*/ 604911 h 2025748"/>
                        <a:gd name="connsiteX3" fmla="*/ 3707120 w 3735255"/>
                        <a:gd name="connsiteY3" fmla="*/ 534572 h 2025748"/>
                        <a:gd name="connsiteX4" fmla="*/ 3678985 w 3735255"/>
                        <a:gd name="connsiteY4" fmla="*/ 450166 h 2025748"/>
                        <a:gd name="connsiteX5" fmla="*/ 3664917 w 3735255"/>
                        <a:gd name="connsiteY5" fmla="*/ 393895 h 2025748"/>
                        <a:gd name="connsiteX6" fmla="*/ 3636781 w 3735255"/>
                        <a:gd name="connsiteY6" fmla="*/ 309489 h 2025748"/>
                        <a:gd name="connsiteX7" fmla="*/ 3608646 w 3735255"/>
                        <a:gd name="connsiteY7" fmla="*/ 182880 h 2025748"/>
                        <a:gd name="connsiteX8" fmla="*/ 3580511 w 3735255"/>
                        <a:gd name="connsiteY8" fmla="*/ 140677 h 2025748"/>
                        <a:gd name="connsiteX9" fmla="*/ 3566443 w 3735255"/>
                        <a:gd name="connsiteY9" fmla="*/ 98474 h 2025748"/>
                        <a:gd name="connsiteX10" fmla="*/ 3510172 w 3735255"/>
                        <a:gd name="connsiteY10" fmla="*/ 28135 h 2025748"/>
                        <a:gd name="connsiteX11" fmla="*/ 3425766 w 3735255"/>
                        <a:gd name="connsiteY11" fmla="*/ 0 h 2025748"/>
                        <a:gd name="connsiteX12" fmla="*/ 3271021 w 3735255"/>
                        <a:gd name="connsiteY12" fmla="*/ 14068 h 2025748"/>
                        <a:gd name="connsiteX13" fmla="*/ 3186615 w 3735255"/>
                        <a:gd name="connsiteY13" fmla="*/ 42203 h 2025748"/>
                        <a:gd name="connsiteX14" fmla="*/ 3144412 w 3735255"/>
                        <a:gd name="connsiteY14" fmla="*/ 56271 h 2025748"/>
                        <a:gd name="connsiteX15" fmla="*/ 3074074 w 3735255"/>
                        <a:gd name="connsiteY15" fmla="*/ 112542 h 2025748"/>
                        <a:gd name="connsiteX16" fmla="*/ 3060006 w 3735255"/>
                        <a:gd name="connsiteY16" fmla="*/ 168812 h 2025748"/>
                        <a:gd name="connsiteX17" fmla="*/ 3031871 w 3735255"/>
                        <a:gd name="connsiteY17" fmla="*/ 196948 h 2025748"/>
                        <a:gd name="connsiteX18" fmla="*/ 3017803 w 3735255"/>
                        <a:gd name="connsiteY18" fmla="*/ 253219 h 2025748"/>
                        <a:gd name="connsiteX19" fmla="*/ 2989668 w 3735255"/>
                        <a:gd name="connsiteY19" fmla="*/ 295422 h 2025748"/>
                        <a:gd name="connsiteX20" fmla="*/ 2975600 w 3735255"/>
                        <a:gd name="connsiteY20" fmla="*/ 337625 h 2025748"/>
                        <a:gd name="connsiteX21" fmla="*/ 2919329 w 3735255"/>
                        <a:gd name="connsiteY21" fmla="*/ 422031 h 2025748"/>
                        <a:gd name="connsiteX22" fmla="*/ 2905261 w 3735255"/>
                        <a:gd name="connsiteY22" fmla="*/ 464234 h 2025748"/>
                        <a:gd name="connsiteX23" fmla="*/ 2848991 w 3735255"/>
                        <a:gd name="connsiteY23" fmla="*/ 562708 h 2025748"/>
                        <a:gd name="connsiteX24" fmla="*/ 2820855 w 3735255"/>
                        <a:gd name="connsiteY24" fmla="*/ 590843 h 2025748"/>
                        <a:gd name="connsiteX25" fmla="*/ 2806788 w 3735255"/>
                        <a:gd name="connsiteY25" fmla="*/ 633046 h 2025748"/>
                        <a:gd name="connsiteX26" fmla="*/ 2694246 w 3735255"/>
                        <a:gd name="connsiteY26" fmla="*/ 633046 h 2025748"/>
                        <a:gd name="connsiteX27" fmla="*/ 2609840 w 3735255"/>
                        <a:gd name="connsiteY27" fmla="*/ 604911 h 2025748"/>
                        <a:gd name="connsiteX28" fmla="*/ 2567637 w 3735255"/>
                        <a:gd name="connsiteY28" fmla="*/ 590843 h 2025748"/>
                        <a:gd name="connsiteX29" fmla="*/ 2469163 w 3735255"/>
                        <a:gd name="connsiteY29" fmla="*/ 562708 h 2025748"/>
                        <a:gd name="connsiteX30" fmla="*/ 1878320 w 3735255"/>
                        <a:gd name="connsiteY30" fmla="*/ 576775 h 2025748"/>
                        <a:gd name="connsiteX31" fmla="*/ 1793914 w 3735255"/>
                        <a:gd name="connsiteY31" fmla="*/ 590843 h 2025748"/>
                        <a:gd name="connsiteX32" fmla="*/ 1751711 w 3735255"/>
                        <a:gd name="connsiteY32" fmla="*/ 618979 h 2025748"/>
                        <a:gd name="connsiteX33" fmla="*/ 1695440 w 3735255"/>
                        <a:gd name="connsiteY33" fmla="*/ 633046 h 2025748"/>
                        <a:gd name="connsiteX34" fmla="*/ 1611034 w 3735255"/>
                        <a:gd name="connsiteY34" fmla="*/ 661182 h 2025748"/>
                        <a:gd name="connsiteX35" fmla="*/ 1540695 w 3735255"/>
                        <a:gd name="connsiteY35" fmla="*/ 675249 h 2025748"/>
                        <a:gd name="connsiteX36" fmla="*/ 1456289 w 3735255"/>
                        <a:gd name="connsiteY36" fmla="*/ 703385 h 2025748"/>
                        <a:gd name="connsiteX37" fmla="*/ 1414086 w 3735255"/>
                        <a:gd name="connsiteY37" fmla="*/ 717452 h 2025748"/>
                        <a:gd name="connsiteX38" fmla="*/ 1343748 w 3735255"/>
                        <a:gd name="connsiteY38" fmla="*/ 759655 h 2025748"/>
                        <a:gd name="connsiteX39" fmla="*/ 1273409 w 3735255"/>
                        <a:gd name="connsiteY39" fmla="*/ 815926 h 2025748"/>
                        <a:gd name="connsiteX40" fmla="*/ 1189003 w 3735255"/>
                        <a:gd name="connsiteY40" fmla="*/ 872197 h 2025748"/>
                        <a:gd name="connsiteX41" fmla="*/ 1146800 w 3735255"/>
                        <a:gd name="connsiteY41" fmla="*/ 900332 h 2025748"/>
                        <a:gd name="connsiteX42" fmla="*/ 1118665 w 3735255"/>
                        <a:gd name="connsiteY42" fmla="*/ 942535 h 2025748"/>
                        <a:gd name="connsiteX43" fmla="*/ 1090529 w 3735255"/>
                        <a:gd name="connsiteY43" fmla="*/ 970671 h 2025748"/>
                        <a:gd name="connsiteX44" fmla="*/ 1034258 w 3735255"/>
                        <a:gd name="connsiteY44" fmla="*/ 1055077 h 2025748"/>
                        <a:gd name="connsiteX45" fmla="*/ 992055 w 3735255"/>
                        <a:gd name="connsiteY45" fmla="*/ 1097280 h 2025748"/>
                        <a:gd name="connsiteX46" fmla="*/ 963920 w 3735255"/>
                        <a:gd name="connsiteY46" fmla="*/ 1139483 h 2025748"/>
                        <a:gd name="connsiteX47" fmla="*/ 907649 w 3735255"/>
                        <a:gd name="connsiteY47" fmla="*/ 1195754 h 2025748"/>
                        <a:gd name="connsiteX48" fmla="*/ 823243 w 3735255"/>
                        <a:gd name="connsiteY48" fmla="*/ 1294228 h 2025748"/>
                        <a:gd name="connsiteX49" fmla="*/ 781040 w 3735255"/>
                        <a:gd name="connsiteY49" fmla="*/ 1336431 h 2025748"/>
                        <a:gd name="connsiteX50" fmla="*/ 682566 w 3735255"/>
                        <a:gd name="connsiteY50" fmla="*/ 1378634 h 2025748"/>
                        <a:gd name="connsiteX51" fmla="*/ 598160 w 3735255"/>
                        <a:gd name="connsiteY51" fmla="*/ 1448972 h 2025748"/>
                        <a:gd name="connsiteX52" fmla="*/ 499686 w 3735255"/>
                        <a:gd name="connsiteY52" fmla="*/ 1505243 h 2025748"/>
                        <a:gd name="connsiteX53" fmla="*/ 415280 w 3735255"/>
                        <a:gd name="connsiteY53" fmla="*/ 1547446 h 2025748"/>
                        <a:gd name="connsiteX54" fmla="*/ 330874 w 3735255"/>
                        <a:gd name="connsiteY54" fmla="*/ 1575582 h 2025748"/>
                        <a:gd name="connsiteX55" fmla="*/ 260535 w 3735255"/>
                        <a:gd name="connsiteY55" fmla="*/ 1589649 h 2025748"/>
                        <a:gd name="connsiteX56" fmla="*/ 204265 w 3735255"/>
                        <a:gd name="connsiteY56" fmla="*/ 1603717 h 2025748"/>
                        <a:gd name="connsiteX57" fmla="*/ 7317 w 3735255"/>
                        <a:gd name="connsiteY57" fmla="*/ 1645920 h 2025748"/>
                        <a:gd name="connsiteX58" fmla="*/ 91723 w 3735255"/>
                        <a:gd name="connsiteY58" fmla="*/ 1659988 h 2025748"/>
                        <a:gd name="connsiteX59" fmla="*/ 218332 w 3735255"/>
                        <a:gd name="connsiteY59" fmla="*/ 1674055 h 2025748"/>
                        <a:gd name="connsiteX60" fmla="*/ 302738 w 3735255"/>
                        <a:gd name="connsiteY60" fmla="*/ 1702191 h 2025748"/>
                        <a:gd name="connsiteX61" fmla="*/ 471551 w 3735255"/>
                        <a:gd name="connsiteY61" fmla="*/ 1716259 h 2025748"/>
                        <a:gd name="connsiteX62" fmla="*/ 612228 w 3735255"/>
                        <a:gd name="connsiteY62" fmla="*/ 1744394 h 2025748"/>
                        <a:gd name="connsiteX63" fmla="*/ 766972 w 3735255"/>
                        <a:gd name="connsiteY63" fmla="*/ 1786597 h 2025748"/>
                        <a:gd name="connsiteX64" fmla="*/ 809175 w 3735255"/>
                        <a:gd name="connsiteY64" fmla="*/ 1800665 h 2025748"/>
                        <a:gd name="connsiteX65" fmla="*/ 865446 w 3735255"/>
                        <a:gd name="connsiteY65" fmla="*/ 1814732 h 2025748"/>
                        <a:gd name="connsiteX66" fmla="*/ 921717 w 3735255"/>
                        <a:gd name="connsiteY66" fmla="*/ 1842868 h 2025748"/>
                        <a:gd name="connsiteX67" fmla="*/ 1034258 w 3735255"/>
                        <a:gd name="connsiteY67" fmla="*/ 1871003 h 2025748"/>
                        <a:gd name="connsiteX68" fmla="*/ 1076461 w 3735255"/>
                        <a:gd name="connsiteY68" fmla="*/ 1885071 h 2025748"/>
                        <a:gd name="connsiteX69" fmla="*/ 1160868 w 3735255"/>
                        <a:gd name="connsiteY69" fmla="*/ 1899139 h 2025748"/>
                        <a:gd name="connsiteX70" fmla="*/ 1217138 w 3735255"/>
                        <a:gd name="connsiteY70" fmla="*/ 1913206 h 2025748"/>
                        <a:gd name="connsiteX71" fmla="*/ 1287477 w 3735255"/>
                        <a:gd name="connsiteY71" fmla="*/ 1927274 h 2025748"/>
                        <a:gd name="connsiteX72" fmla="*/ 1329680 w 3735255"/>
                        <a:gd name="connsiteY72" fmla="*/ 1941342 h 2025748"/>
                        <a:gd name="connsiteX73" fmla="*/ 1611034 w 3735255"/>
                        <a:gd name="connsiteY73" fmla="*/ 1969477 h 2025748"/>
                        <a:gd name="connsiteX74" fmla="*/ 1962726 w 3735255"/>
                        <a:gd name="connsiteY74" fmla="*/ 1997612 h 2025748"/>
                        <a:gd name="connsiteX75" fmla="*/ 2047132 w 3735255"/>
                        <a:gd name="connsiteY75" fmla="*/ 2011680 h 2025748"/>
                        <a:gd name="connsiteX76" fmla="*/ 2159674 w 3735255"/>
                        <a:gd name="connsiteY76" fmla="*/ 2025748 h 2025748"/>
                        <a:gd name="connsiteX77" fmla="*/ 2342554 w 3735255"/>
                        <a:gd name="connsiteY77" fmla="*/ 2011680 h 2025748"/>
                        <a:gd name="connsiteX78" fmla="*/ 2384757 w 3735255"/>
                        <a:gd name="connsiteY78" fmla="*/ 1997612 h 2025748"/>
                        <a:gd name="connsiteX79" fmla="*/ 2441028 w 3735255"/>
                        <a:gd name="connsiteY79" fmla="*/ 1983545 h 2025748"/>
                        <a:gd name="connsiteX80" fmla="*/ 2511366 w 3735255"/>
                        <a:gd name="connsiteY80" fmla="*/ 1969477 h 2025748"/>
                        <a:gd name="connsiteX81" fmla="*/ 2652043 w 3735255"/>
                        <a:gd name="connsiteY81" fmla="*/ 1927274 h 2025748"/>
                        <a:gd name="connsiteX82" fmla="*/ 2736449 w 3735255"/>
                        <a:gd name="connsiteY82" fmla="*/ 1913206 h 2025748"/>
                        <a:gd name="connsiteX83" fmla="*/ 2778652 w 3735255"/>
                        <a:gd name="connsiteY83" fmla="*/ 1885071 h 2025748"/>
                        <a:gd name="connsiteX84" fmla="*/ 2806788 w 3735255"/>
                        <a:gd name="connsiteY84" fmla="*/ 1856935 h 2025748"/>
                        <a:gd name="connsiteX85" fmla="*/ 2891194 w 3735255"/>
                        <a:gd name="connsiteY85" fmla="*/ 1828800 h 2025748"/>
                        <a:gd name="connsiteX86" fmla="*/ 2975600 w 3735255"/>
                        <a:gd name="connsiteY86" fmla="*/ 1786597 h 2025748"/>
                        <a:gd name="connsiteX87" fmla="*/ 3045938 w 3735255"/>
                        <a:gd name="connsiteY87" fmla="*/ 1730326 h 2025748"/>
                        <a:gd name="connsiteX88" fmla="*/ 3102209 w 3735255"/>
                        <a:gd name="connsiteY88" fmla="*/ 1702191 h 2025748"/>
                        <a:gd name="connsiteX89" fmla="*/ 3116277 w 3735255"/>
                        <a:gd name="connsiteY89" fmla="*/ 1659988 h 2025748"/>
                        <a:gd name="connsiteX90" fmla="*/ 3144412 w 3735255"/>
                        <a:gd name="connsiteY90" fmla="*/ 1631852 h 2025748"/>
                        <a:gd name="connsiteX91" fmla="*/ 3172548 w 3735255"/>
                        <a:gd name="connsiteY91" fmla="*/ 1420837 h 2025748"/>
                        <a:gd name="connsiteX92" fmla="*/ 3186615 w 3735255"/>
                        <a:gd name="connsiteY92" fmla="*/ 1378634 h 2025748"/>
                        <a:gd name="connsiteX93" fmla="*/ 3200683 w 3735255"/>
                        <a:gd name="connsiteY93" fmla="*/ 1322363 h 2025748"/>
                        <a:gd name="connsiteX94" fmla="*/ 3256954 w 3735255"/>
                        <a:gd name="connsiteY94" fmla="*/ 1237957 h 2025748"/>
                        <a:gd name="connsiteX95" fmla="*/ 3327292 w 3735255"/>
                        <a:gd name="connsiteY95" fmla="*/ 1167619 h 2025748"/>
                        <a:gd name="connsiteX96" fmla="*/ 3467969 w 3735255"/>
                        <a:gd name="connsiteY96" fmla="*/ 1153551 h 20257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</a:cxnLst>
                      <a:rect l="l" t="t" r="r" b="b"/>
                      <a:pathLst>
                        <a:path w="3735255" h="2025748">
                          <a:moveTo>
                            <a:pt x="3721188" y="689317"/>
                          </a:moveTo>
                          <a:cubicBezTo>
                            <a:pt x="3725877" y="675249"/>
                            <a:pt x="3735255" y="661943"/>
                            <a:pt x="3735255" y="647114"/>
                          </a:cubicBezTo>
                          <a:cubicBezTo>
                            <a:pt x="3735255" y="632285"/>
                            <a:pt x="3724784" y="619297"/>
                            <a:pt x="3721188" y="604911"/>
                          </a:cubicBezTo>
                          <a:cubicBezTo>
                            <a:pt x="3715389" y="581714"/>
                            <a:pt x="3713411" y="557640"/>
                            <a:pt x="3707120" y="534572"/>
                          </a:cubicBezTo>
                          <a:cubicBezTo>
                            <a:pt x="3699317" y="505960"/>
                            <a:pt x="3686178" y="478938"/>
                            <a:pt x="3678985" y="450166"/>
                          </a:cubicBezTo>
                          <a:cubicBezTo>
                            <a:pt x="3674296" y="431409"/>
                            <a:pt x="3670473" y="412414"/>
                            <a:pt x="3664917" y="393895"/>
                          </a:cubicBezTo>
                          <a:cubicBezTo>
                            <a:pt x="3656395" y="365488"/>
                            <a:pt x="3642597" y="338570"/>
                            <a:pt x="3636781" y="309489"/>
                          </a:cubicBezTo>
                          <a:cubicBezTo>
                            <a:pt x="3634276" y="296965"/>
                            <a:pt x="3616098" y="200267"/>
                            <a:pt x="3608646" y="182880"/>
                          </a:cubicBezTo>
                          <a:cubicBezTo>
                            <a:pt x="3601986" y="167340"/>
                            <a:pt x="3588072" y="155799"/>
                            <a:pt x="3580511" y="140677"/>
                          </a:cubicBezTo>
                          <a:cubicBezTo>
                            <a:pt x="3573879" y="127414"/>
                            <a:pt x="3573075" y="111737"/>
                            <a:pt x="3566443" y="98474"/>
                          </a:cubicBezTo>
                          <a:cubicBezTo>
                            <a:pt x="3559816" y="85220"/>
                            <a:pt x="3527619" y="36858"/>
                            <a:pt x="3510172" y="28135"/>
                          </a:cubicBezTo>
                          <a:cubicBezTo>
                            <a:pt x="3483646" y="14872"/>
                            <a:pt x="3425766" y="0"/>
                            <a:pt x="3425766" y="0"/>
                          </a:cubicBezTo>
                          <a:cubicBezTo>
                            <a:pt x="3374184" y="4689"/>
                            <a:pt x="3322027" y="5067"/>
                            <a:pt x="3271021" y="14068"/>
                          </a:cubicBezTo>
                          <a:cubicBezTo>
                            <a:pt x="3241815" y="19222"/>
                            <a:pt x="3214750" y="32825"/>
                            <a:pt x="3186615" y="42203"/>
                          </a:cubicBezTo>
                          <a:cubicBezTo>
                            <a:pt x="3172547" y="46892"/>
                            <a:pt x="3156750" y="48046"/>
                            <a:pt x="3144412" y="56271"/>
                          </a:cubicBezTo>
                          <a:cubicBezTo>
                            <a:pt x="3091173" y="91763"/>
                            <a:pt x="3114164" y="72451"/>
                            <a:pt x="3074074" y="112542"/>
                          </a:cubicBezTo>
                          <a:cubicBezTo>
                            <a:pt x="3069385" y="131299"/>
                            <a:pt x="3068652" y="151519"/>
                            <a:pt x="3060006" y="168812"/>
                          </a:cubicBezTo>
                          <a:cubicBezTo>
                            <a:pt x="3054075" y="180675"/>
                            <a:pt x="3037802" y="185085"/>
                            <a:pt x="3031871" y="196948"/>
                          </a:cubicBezTo>
                          <a:cubicBezTo>
                            <a:pt x="3023225" y="214241"/>
                            <a:pt x="3025419" y="235448"/>
                            <a:pt x="3017803" y="253219"/>
                          </a:cubicBezTo>
                          <a:cubicBezTo>
                            <a:pt x="3011143" y="268759"/>
                            <a:pt x="2997229" y="280300"/>
                            <a:pt x="2989668" y="295422"/>
                          </a:cubicBezTo>
                          <a:cubicBezTo>
                            <a:pt x="2983036" y="308685"/>
                            <a:pt x="2982801" y="324662"/>
                            <a:pt x="2975600" y="337625"/>
                          </a:cubicBezTo>
                          <a:cubicBezTo>
                            <a:pt x="2959178" y="367184"/>
                            <a:pt x="2930022" y="389952"/>
                            <a:pt x="2919329" y="422031"/>
                          </a:cubicBezTo>
                          <a:cubicBezTo>
                            <a:pt x="2914640" y="436099"/>
                            <a:pt x="2911102" y="450604"/>
                            <a:pt x="2905261" y="464234"/>
                          </a:cubicBezTo>
                          <a:cubicBezTo>
                            <a:pt x="2891931" y="495337"/>
                            <a:pt x="2870726" y="535539"/>
                            <a:pt x="2848991" y="562708"/>
                          </a:cubicBezTo>
                          <a:cubicBezTo>
                            <a:pt x="2840705" y="573065"/>
                            <a:pt x="2830234" y="581465"/>
                            <a:pt x="2820855" y="590843"/>
                          </a:cubicBezTo>
                          <a:cubicBezTo>
                            <a:pt x="2816166" y="604911"/>
                            <a:pt x="2818367" y="623783"/>
                            <a:pt x="2806788" y="633046"/>
                          </a:cubicBezTo>
                          <a:cubicBezTo>
                            <a:pt x="2772684" y="660329"/>
                            <a:pt x="2728350" y="643277"/>
                            <a:pt x="2694246" y="633046"/>
                          </a:cubicBezTo>
                          <a:cubicBezTo>
                            <a:pt x="2665840" y="624524"/>
                            <a:pt x="2637975" y="614289"/>
                            <a:pt x="2609840" y="604911"/>
                          </a:cubicBezTo>
                          <a:cubicBezTo>
                            <a:pt x="2595772" y="600222"/>
                            <a:pt x="2582023" y="594440"/>
                            <a:pt x="2567637" y="590843"/>
                          </a:cubicBezTo>
                          <a:cubicBezTo>
                            <a:pt x="2496980" y="573178"/>
                            <a:pt x="2529708" y="582889"/>
                            <a:pt x="2469163" y="562708"/>
                          </a:cubicBezTo>
                          <a:lnTo>
                            <a:pt x="1878320" y="576775"/>
                          </a:lnTo>
                          <a:cubicBezTo>
                            <a:pt x="1849821" y="577962"/>
                            <a:pt x="1820974" y="581823"/>
                            <a:pt x="1793914" y="590843"/>
                          </a:cubicBezTo>
                          <a:cubicBezTo>
                            <a:pt x="1777874" y="596190"/>
                            <a:pt x="1767251" y="612319"/>
                            <a:pt x="1751711" y="618979"/>
                          </a:cubicBezTo>
                          <a:cubicBezTo>
                            <a:pt x="1733940" y="626595"/>
                            <a:pt x="1713959" y="627490"/>
                            <a:pt x="1695440" y="633046"/>
                          </a:cubicBezTo>
                          <a:cubicBezTo>
                            <a:pt x="1667033" y="641568"/>
                            <a:pt x="1640115" y="655366"/>
                            <a:pt x="1611034" y="661182"/>
                          </a:cubicBezTo>
                          <a:cubicBezTo>
                            <a:pt x="1587588" y="665871"/>
                            <a:pt x="1563763" y="668958"/>
                            <a:pt x="1540695" y="675249"/>
                          </a:cubicBezTo>
                          <a:cubicBezTo>
                            <a:pt x="1512083" y="683052"/>
                            <a:pt x="1484424" y="694007"/>
                            <a:pt x="1456289" y="703385"/>
                          </a:cubicBezTo>
                          <a:lnTo>
                            <a:pt x="1414086" y="717452"/>
                          </a:lnTo>
                          <a:cubicBezTo>
                            <a:pt x="1359131" y="772409"/>
                            <a:pt x="1416796" y="723131"/>
                            <a:pt x="1343748" y="759655"/>
                          </a:cubicBezTo>
                          <a:cubicBezTo>
                            <a:pt x="1274904" y="794077"/>
                            <a:pt x="1325742" y="776676"/>
                            <a:pt x="1273409" y="815926"/>
                          </a:cubicBezTo>
                          <a:cubicBezTo>
                            <a:pt x="1246357" y="836215"/>
                            <a:pt x="1217138" y="853440"/>
                            <a:pt x="1189003" y="872197"/>
                          </a:cubicBezTo>
                          <a:lnTo>
                            <a:pt x="1146800" y="900332"/>
                          </a:lnTo>
                          <a:cubicBezTo>
                            <a:pt x="1137422" y="914400"/>
                            <a:pt x="1129227" y="929333"/>
                            <a:pt x="1118665" y="942535"/>
                          </a:cubicBezTo>
                          <a:cubicBezTo>
                            <a:pt x="1110379" y="952892"/>
                            <a:pt x="1098487" y="960060"/>
                            <a:pt x="1090529" y="970671"/>
                          </a:cubicBezTo>
                          <a:cubicBezTo>
                            <a:pt x="1070240" y="997723"/>
                            <a:pt x="1058168" y="1031167"/>
                            <a:pt x="1034258" y="1055077"/>
                          </a:cubicBezTo>
                          <a:cubicBezTo>
                            <a:pt x="1020190" y="1069145"/>
                            <a:pt x="1004791" y="1081996"/>
                            <a:pt x="992055" y="1097280"/>
                          </a:cubicBezTo>
                          <a:cubicBezTo>
                            <a:pt x="981231" y="1110268"/>
                            <a:pt x="974923" y="1126646"/>
                            <a:pt x="963920" y="1139483"/>
                          </a:cubicBezTo>
                          <a:cubicBezTo>
                            <a:pt x="946657" y="1159623"/>
                            <a:pt x="922363" y="1173683"/>
                            <a:pt x="907649" y="1195754"/>
                          </a:cubicBezTo>
                          <a:cubicBezTo>
                            <a:pt x="864800" y="1260028"/>
                            <a:pt x="891469" y="1226002"/>
                            <a:pt x="823243" y="1294228"/>
                          </a:cubicBezTo>
                          <a:cubicBezTo>
                            <a:pt x="809175" y="1308296"/>
                            <a:pt x="798834" y="1327534"/>
                            <a:pt x="781040" y="1336431"/>
                          </a:cubicBezTo>
                          <a:cubicBezTo>
                            <a:pt x="711506" y="1371197"/>
                            <a:pt x="744664" y="1357934"/>
                            <a:pt x="682566" y="1378634"/>
                          </a:cubicBezTo>
                          <a:cubicBezTo>
                            <a:pt x="580516" y="1514701"/>
                            <a:pt x="694829" y="1384527"/>
                            <a:pt x="598160" y="1448972"/>
                          </a:cubicBezTo>
                          <a:cubicBezTo>
                            <a:pt x="497584" y="1516022"/>
                            <a:pt x="618700" y="1475489"/>
                            <a:pt x="499686" y="1505243"/>
                          </a:cubicBezTo>
                          <a:cubicBezTo>
                            <a:pt x="454491" y="1550439"/>
                            <a:pt x="489358" y="1525223"/>
                            <a:pt x="415280" y="1547446"/>
                          </a:cubicBezTo>
                          <a:cubicBezTo>
                            <a:pt x="386873" y="1555968"/>
                            <a:pt x="359955" y="1569766"/>
                            <a:pt x="330874" y="1575582"/>
                          </a:cubicBezTo>
                          <a:cubicBezTo>
                            <a:pt x="307428" y="1580271"/>
                            <a:pt x="283876" y="1584462"/>
                            <a:pt x="260535" y="1589649"/>
                          </a:cubicBezTo>
                          <a:cubicBezTo>
                            <a:pt x="241661" y="1593843"/>
                            <a:pt x="223224" y="1599925"/>
                            <a:pt x="204265" y="1603717"/>
                          </a:cubicBezTo>
                          <a:cubicBezTo>
                            <a:pt x="0" y="1644571"/>
                            <a:pt x="258308" y="1583173"/>
                            <a:pt x="7317" y="1645920"/>
                          </a:cubicBezTo>
                          <a:cubicBezTo>
                            <a:pt x="35452" y="1650609"/>
                            <a:pt x="63450" y="1656218"/>
                            <a:pt x="91723" y="1659988"/>
                          </a:cubicBezTo>
                          <a:cubicBezTo>
                            <a:pt x="133813" y="1665600"/>
                            <a:pt x="176694" y="1665727"/>
                            <a:pt x="218332" y="1674055"/>
                          </a:cubicBezTo>
                          <a:cubicBezTo>
                            <a:pt x="247413" y="1679871"/>
                            <a:pt x="273484" y="1697315"/>
                            <a:pt x="302738" y="1702191"/>
                          </a:cubicBezTo>
                          <a:cubicBezTo>
                            <a:pt x="358436" y="1711474"/>
                            <a:pt x="415280" y="1711570"/>
                            <a:pt x="471551" y="1716259"/>
                          </a:cubicBezTo>
                          <a:cubicBezTo>
                            <a:pt x="518443" y="1725637"/>
                            <a:pt x="566861" y="1729272"/>
                            <a:pt x="612228" y="1744394"/>
                          </a:cubicBezTo>
                          <a:cubicBezTo>
                            <a:pt x="793317" y="1804756"/>
                            <a:pt x="607892" y="1746826"/>
                            <a:pt x="766972" y="1786597"/>
                          </a:cubicBezTo>
                          <a:cubicBezTo>
                            <a:pt x="781358" y="1790194"/>
                            <a:pt x="794917" y="1796591"/>
                            <a:pt x="809175" y="1800665"/>
                          </a:cubicBezTo>
                          <a:cubicBezTo>
                            <a:pt x="827765" y="1805976"/>
                            <a:pt x="846689" y="1810043"/>
                            <a:pt x="865446" y="1814732"/>
                          </a:cubicBezTo>
                          <a:cubicBezTo>
                            <a:pt x="884203" y="1824111"/>
                            <a:pt x="902442" y="1834607"/>
                            <a:pt x="921717" y="1842868"/>
                          </a:cubicBezTo>
                          <a:cubicBezTo>
                            <a:pt x="966731" y="1862159"/>
                            <a:pt x="981424" y="1857794"/>
                            <a:pt x="1034258" y="1871003"/>
                          </a:cubicBezTo>
                          <a:cubicBezTo>
                            <a:pt x="1048644" y="1874600"/>
                            <a:pt x="1061985" y="1881854"/>
                            <a:pt x="1076461" y="1885071"/>
                          </a:cubicBezTo>
                          <a:cubicBezTo>
                            <a:pt x="1104306" y="1891259"/>
                            <a:pt x="1132898" y="1893545"/>
                            <a:pt x="1160868" y="1899139"/>
                          </a:cubicBezTo>
                          <a:cubicBezTo>
                            <a:pt x="1179826" y="1902931"/>
                            <a:pt x="1198264" y="1909012"/>
                            <a:pt x="1217138" y="1913206"/>
                          </a:cubicBezTo>
                          <a:cubicBezTo>
                            <a:pt x="1240479" y="1918393"/>
                            <a:pt x="1264280" y="1921475"/>
                            <a:pt x="1287477" y="1927274"/>
                          </a:cubicBezTo>
                          <a:cubicBezTo>
                            <a:pt x="1301863" y="1930871"/>
                            <a:pt x="1315139" y="1938434"/>
                            <a:pt x="1329680" y="1941342"/>
                          </a:cubicBezTo>
                          <a:cubicBezTo>
                            <a:pt x="1414850" y="1958376"/>
                            <a:pt x="1531229" y="1963338"/>
                            <a:pt x="1611034" y="1969477"/>
                          </a:cubicBezTo>
                          <a:cubicBezTo>
                            <a:pt x="1755825" y="2017742"/>
                            <a:pt x="1606261" y="1972151"/>
                            <a:pt x="1962726" y="1997612"/>
                          </a:cubicBezTo>
                          <a:cubicBezTo>
                            <a:pt x="1991177" y="1999644"/>
                            <a:pt x="2018895" y="2007646"/>
                            <a:pt x="2047132" y="2011680"/>
                          </a:cubicBezTo>
                          <a:cubicBezTo>
                            <a:pt x="2084558" y="2017027"/>
                            <a:pt x="2122160" y="2021059"/>
                            <a:pt x="2159674" y="2025748"/>
                          </a:cubicBezTo>
                          <a:cubicBezTo>
                            <a:pt x="2220634" y="2021059"/>
                            <a:pt x="2281886" y="2019264"/>
                            <a:pt x="2342554" y="2011680"/>
                          </a:cubicBezTo>
                          <a:cubicBezTo>
                            <a:pt x="2357268" y="2009841"/>
                            <a:pt x="2370499" y="2001686"/>
                            <a:pt x="2384757" y="1997612"/>
                          </a:cubicBezTo>
                          <a:cubicBezTo>
                            <a:pt x="2403347" y="1992301"/>
                            <a:pt x="2422154" y="1987739"/>
                            <a:pt x="2441028" y="1983545"/>
                          </a:cubicBezTo>
                          <a:cubicBezTo>
                            <a:pt x="2464369" y="1978358"/>
                            <a:pt x="2488298" y="1975768"/>
                            <a:pt x="2511366" y="1969477"/>
                          </a:cubicBezTo>
                          <a:cubicBezTo>
                            <a:pt x="2610047" y="1942564"/>
                            <a:pt x="2569652" y="1943753"/>
                            <a:pt x="2652043" y="1927274"/>
                          </a:cubicBezTo>
                          <a:cubicBezTo>
                            <a:pt x="2680013" y="1921680"/>
                            <a:pt x="2708314" y="1917895"/>
                            <a:pt x="2736449" y="1913206"/>
                          </a:cubicBezTo>
                          <a:cubicBezTo>
                            <a:pt x="2750517" y="1903828"/>
                            <a:pt x="2765450" y="1895633"/>
                            <a:pt x="2778652" y="1885071"/>
                          </a:cubicBezTo>
                          <a:cubicBezTo>
                            <a:pt x="2789009" y="1876785"/>
                            <a:pt x="2794925" y="1862867"/>
                            <a:pt x="2806788" y="1856935"/>
                          </a:cubicBezTo>
                          <a:cubicBezTo>
                            <a:pt x="2833314" y="1843672"/>
                            <a:pt x="2866518" y="1845251"/>
                            <a:pt x="2891194" y="1828800"/>
                          </a:cubicBezTo>
                          <a:cubicBezTo>
                            <a:pt x="3012142" y="1748169"/>
                            <a:pt x="2859115" y="1844840"/>
                            <a:pt x="2975600" y="1786597"/>
                          </a:cubicBezTo>
                          <a:cubicBezTo>
                            <a:pt x="3077820" y="1735487"/>
                            <a:pt x="2967424" y="1782669"/>
                            <a:pt x="3045938" y="1730326"/>
                          </a:cubicBezTo>
                          <a:cubicBezTo>
                            <a:pt x="3063387" y="1718693"/>
                            <a:pt x="3083452" y="1711569"/>
                            <a:pt x="3102209" y="1702191"/>
                          </a:cubicBezTo>
                          <a:cubicBezTo>
                            <a:pt x="3106898" y="1688123"/>
                            <a:pt x="3108648" y="1672704"/>
                            <a:pt x="3116277" y="1659988"/>
                          </a:cubicBezTo>
                          <a:cubicBezTo>
                            <a:pt x="3123101" y="1648615"/>
                            <a:pt x="3140218" y="1644435"/>
                            <a:pt x="3144412" y="1631852"/>
                          </a:cubicBezTo>
                          <a:cubicBezTo>
                            <a:pt x="3148709" y="1618960"/>
                            <a:pt x="3171604" y="1426029"/>
                            <a:pt x="3172548" y="1420837"/>
                          </a:cubicBezTo>
                          <a:cubicBezTo>
                            <a:pt x="3175201" y="1406248"/>
                            <a:pt x="3182541" y="1392892"/>
                            <a:pt x="3186615" y="1378634"/>
                          </a:cubicBezTo>
                          <a:cubicBezTo>
                            <a:pt x="3191926" y="1360044"/>
                            <a:pt x="3192036" y="1339656"/>
                            <a:pt x="3200683" y="1322363"/>
                          </a:cubicBezTo>
                          <a:cubicBezTo>
                            <a:pt x="3215805" y="1292118"/>
                            <a:pt x="3238197" y="1266092"/>
                            <a:pt x="3256954" y="1237957"/>
                          </a:cubicBezTo>
                          <a:cubicBezTo>
                            <a:pt x="3285090" y="1195753"/>
                            <a:pt x="3280399" y="1191066"/>
                            <a:pt x="3327292" y="1167619"/>
                          </a:cubicBezTo>
                          <a:cubicBezTo>
                            <a:pt x="3376189" y="1143171"/>
                            <a:pt x="3408781" y="1153551"/>
                            <a:pt x="3467969" y="1153551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1" name="Freeform 2630"/>
                    <p:cNvSpPr/>
                    <p:nvPr/>
                  </p:nvSpPr>
                  <p:spPr>
                    <a:xfrm>
                      <a:off x="184489" y="2827606"/>
                      <a:ext cx="2854133" cy="1223889"/>
                    </a:xfrm>
                    <a:custGeom>
                      <a:avLst/>
                      <a:gdLst>
                        <a:gd name="connsiteX0" fmla="*/ 2221086 w 2854133"/>
                        <a:gd name="connsiteY0" fmla="*/ 56271 h 1223889"/>
                        <a:gd name="connsiteX1" fmla="*/ 2178883 w 2854133"/>
                        <a:gd name="connsiteY1" fmla="*/ 42203 h 1223889"/>
                        <a:gd name="connsiteX2" fmla="*/ 2066342 w 2854133"/>
                        <a:gd name="connsiteY2" fmla="*/ 14068 h 1223889"/>
                        <a:gd name="connsiteX3" fmla="*/ 2024139 w 2854133"/>
                        <a:gd name="connsiteY3" fmla="*/ 0 h 1223889"/>
                        <a:gd name="connsiteX4" fmla="*/ 1799056 w 2854133"/>
                        <a:gd name="connsiteY4" fmla="*/ 14068 h 1223889"/>
                        <a:gd name="connsiteX5" fmla="*/ 1686514 w 2854133"/>
                        <a:gd name="connsiteY5" fmla="*/ 42203 h 1223889"/>
                        <a:gd name="connsiteX6" fmla="*/ 1602108 w 2854133"/>
                        <a:gd name="connsiteY6" fmla="*/ 56271 h 1223889"/>
                        <a:gd name="connsiteX7" fmla="*/ 1517702 w 2854133"/>
                        <a:gd name="connsiteY7" fmla="*/ 84406 h 1223889"/>
                        <a:gd name="connsiteX8" fmla="*/ 1475499 w 2854133"/>
                        <a:gd name="connsiteY8" fmla="*/ 98474 h 1223889"/>
                        <a:gd name="connsiteX9" fmla="*/ 1433296 w 2854133"/>
                        <a:gd name="connsiteY9" fmla="*/ 126609 h 1223889"/>
                        <a:gd name="connsiteX10" fmla="*/ 1348889 w 2854133"/>
                        <a:gd name="connsiteY10" fmla="*/ 140677 h 1223889"/>
                        <a:gd name="connsiteX11" fmla="*/ 1264483 w 2854133"/>
                        <a:gd name="connsiteY11" fmla="*/ 168812 h 1223889"/>
                        <a:gd name="connsiteX12" fmla="*/ 1222280 w 2854133"/>
                        <a:gd name="connsiteY12" fmla="*/ 182880 h 1223889"/>
                        <a:gd name="connsiteX13" fmla="*/ 1151942 w 2854133"/>
                        <a:gd name="connsiteY13" fmla="*/ 196948 h 1223889"/>
                        <a:gd name="connsiteX14" fmla="*/ 1025333 w 2854133"/>
                        <a:gd name="connsiteY14" fmla="*/ 239151 h 1223889"/>
                        <a:gd name="connsiteX15" fmla="*/ 983129 w 2854133"/>
                        <a:gd name="connsiteY15" fmla="*/ 253219 h 1223889"/>
                        <a:gd name="connsiteX16" fmla="*/ 870588 w 2854133"/>
                        <a:gd name="connsiteY16" fmla="*/ 281354 h 1223889"/>
                        <a:gd name="connsiteX17" fmla="*/ 814317 w 2854133"/>
                        <a:gd name="connsiteY17" fmla="*/ 295422 h 1223889"/>
                        <a:gd name="connsiteX18" fmla="*/ 729911 w 2854133"/>
                        <a:gd name="connsiteY18" fmla="*/ 323557 h 1223889"/>
                        <a:gd name="connsiteX19" fmla="*/ 687708 w 2854133"/>
                        <a:gd name="connsiteY19" fmla="*/ 351692 h 1223889"/>
                        <a:gd name="connsiteX20" fmla="*/ 547031 w 2854133"/>
                        <a:gd name="connsiteY20" fmla="*/ 393896 h 1223889"/>
                        <a:gd name="connsiteX21" fmla="*/ 448557 w 2854133"/>
                        <a:gd name="connsiteY21" fmla="*/ 422031 h 1223889"/>
                        <a:gd name="connsiteX22" fmla="*/ 251609 w 2854133"/>
                        <a:gd name="connsiteY22" fmla="*/ 436099 h 1223889"/>
                        <a:gd name="connsiteX23" fmla="*/ 195339 w 2854133"/>
                        <a:gd name="connsiteY23" fmla="*/ 450166 h 1223889"/>
                        <a:gd name="connsiteX24" fmla="*/ 125000 w 2854133"/>
                        <a:gd name="connsiteY24" fmla="*/ 464234 h 1223889"/>
                        <a:gd name="connsiteX25" fmla="*/ 82797 w 2854133"/>
                        <a:gd name="connsiteY25" fmla="*/ 478302 h 1223889"/>
                        <a:gd name="connsiteX26" fmla="*/ 54662 w 2854133"/>
                        <a:gd name="connsiteY26" fmla="*/ 703385 h 1223889"/>
                        <a:gd name="connsiteX27" fmla="*/ 96865 w 2854133"/>
                        <a:gd name="connsiteY27" fmla="*/ 689317 h 1223889"/>
                        <a:gd name="connsiteX28" fmla="*/ 125000 w 2854133"/>
                        <a:gd name="connsiteY28" fmla="*/ 759656 h 1223889"/>
                        <a:gd name="connsiteX29" fmla="*/ 40594 w 2854133"/>
                        <a:gd name="connsiteY29" fmla="*/ 829994 h 1223889"/>
                        <a:gd name="connsiteX30" fmla="*/ 96865 w 2854133"/>
                        <a:gd name="connsiteY30" fmla="*/ 858129 h 1223889"/>
                        <a:gd name="connsiteX31" fmla="*/ 139068 w 2854133"/>
                        <a:gd name="connsiteY31" fmla="*/ 872197 h 1223889"/>
                        <a:gd name="connsiteX32" fmla="*/ 82797 w 2854133"/>
                        <a:gd name="connsiteY32" fmla="*/ 984739 h 1223889"/>
                        <a:gd name="connsiteX33" fmla="*/ 68729 w 2854133"/>
                        <a:gd name="connsiteY33" fmla="*/ 1041009 h 1223889"/>
                        <a:gd name="connsiteX34" fmla="*/ 54662 w 2854133"/>
                        <a:gd name="connsiteY34" fmla="*/ 1083212 h 1223889"/>
                        <a:gd name="connsiteX35" fmla="*/ 96865 w 2854133"/>
                        <a:gd name="connsiteY35" fmla="*/ 1181686 h 1223889"/>
                        <a:gd name="connsiteX36" fmla="*/ 139068 w 2854133"/>
                        <a:gd name="connsiteY36" fmla="*/ 1195754 h 1223889"/>
                        <a:gd name="connsiteX37" fmla="*/ 181271 w 2854133"/>
                        <a:gd name="connsiteY37" fmla="*/ 1223889 h 1223889"/>
                        <a:gd name="connsiteX38" fmla="*/ 293813 w 2854133"/>
                        <a:gd name="connsiteY38" fmla="*/ 1209822 h 1223889"/>
                        <a:gd name="connsiteX39" fmla="*/ 378219 w 2854133"/>
                        <a:gd name="connsiteY39" fmla="*/ 1153551 h 1223889"/>
                        <a:gd name="connsiteX40" fmla="*/ 420422 w 2854133"/>
                        <a:gd name="connsiteY40" fmla="*/ 1125416 h 1223889"/>
                        <a:gd name="connsiteX41" fmla="*/ 518896 w 2854133"/>
                        <a:gd name="connsiteY41" fmla="*/ 1097280 h 1223889"/>
                        <a:gd name="connsiteX42" fmla="*/ 603302 w 2854133"/>
                        <a:gd name="connsiteY42" fmla="*/ 1041009 h 1223889"/>
                        <a:gd name="connsiteX43" fmla="*/ 715843 w 2854133"/>
                        <a:gd name="connsiteY43" fmla="*/ 1012874 h 1223889"/>
                        <a:gd name="connsiteX44" fmla="*/ 758046 w 2854133"/>
                        <a:gd name="connsiteY44" fmla="*/ 998806 h 1223889"/>
                        <a:gd name="connsiteX45" fmla="*/ 1067536 w 2854133"/>
                        <a:gd name="connsiteY45" fmla="*/ 984739 h 1223889"/>
                        <a:gd name="connsiteX46" fmla="*/ 1166009 w 2854133"/>
                        <a:gd name="connsiteY46" fmla="*/ 970671 h 1223889"/>
                        <a:gd name="connsiteX47" fmla="*/ 1545837 w 2854133"/>
                        <a:gd name="connsiteY47" fmla="*/ 942536 h 1223889"/>
                        <a:gd name="connsiteX48" fmla="*/ 1588040 w 2854133"/>
                        <a:gd name="connsiteY48" fmla="*/ 928468 h 1223889"/>
                        <a:gd name="connsiteX49" fmla="*/ 1630243 w 2854133"/>
                        <a:gd name="connsiteY49" fmla="*/ 900332 h 1223889"/>
                        <a:gd name="connsiteX50" fmla="*/ 1714649 w 2854133"/>
                        <a:gd name="connsiteY50" fmla="*/ 886265 h 1223889"/>
                        <a:gd name="connsiteX51" fmla="*/ 1897529 w 2854133"/>
                        <a:gd name="connsiteY51" fmla="*/ 844062 h 1223889"/>
                        <a:gd name="connsiteX52" fmla="*/ 1939733 w 2854133"/>
                        <a:gd name="connsiteY52" fmla="*/ 829994 h 1223889"/>
                        <a:gd name="connsiteX53" fmla="*/ 2024139 w 2854133"/>
                        <a:gd name="connsiteY53" fmla="*/ 815926 h 1223889"/>
                        <a:gd name="connsiteX54" fmla="*/ 2108545 w 2854133"/>
                        <a:gd name="connsiteY54" fmla="*/ 759656 h 1223889"/>
                        <a:gd name="connsiteX55" fmla="*/ 2235154 w 2854133"/>
                        <a:gd name="connsiteY55" fmla="*/ 717452 h 1223889"/>
                        <a:gd name="connsiteX56" fmla="*/ 2277357 w 2854133"/>
                        <a:gd name="connsiteY56" fmla="*/ 703385 h 1223889"/>
                        <a:gd name="connsiteX57" fmla="*/ 2319560 w 2854133"/>
                        <a:gd name="connsiteY57" fmla="*/ 689317 h 1223889"/>
                        <a:gd name="connsiteX58" fmla="*/ 2418034 w 2854133"/>
                        <a:gd name="connsiteY58" fmla="*/ 675249 h 1223889"/>
                        <a:gd name="connsiteX59" fmla="*/ 2502440 w 2854133"/>
                        <a:gd name="connsiteY59" fmla="*/ 647114 h 1223889"/>
                        <a:gd name="connsiteX60" fmla="*/ 2544643 w 2854133"/>
                        <a:gd name="connsiteY60" fmla="*/ 633046 h 1223889"/>
                        <a:gd name="connsiteX61" fmla="*/ 2657185 w 2854133"/>
                        <a:gd name="connsiteY61" fmla="*/ 618979 h 1223889"/>
                        <a:gd name="connsiteX62" fmla="*/ 2854133 w 2854133"/>
                        <a:gd name="connsiteY62" fmla="*/ 604911 h 12238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</a:cxnLst>
                      <a:rect l="l" t="t" r="r" b="b"/>
                      <a:pathLst>
                        <a:path w="2854133" h="1223889">
                          <a:moveTo>
                            <a:pt x="2221086" y="56271"/>
                          </a:moveTo>
                          <a:cubicBezTo>
                            <a:pt x="2207018" y="51582"/>
                            <a:pt x="2193189" y="46105"/>
                            <a:pt x="2178883" y="42203"/>
                          </a:cubicBezTo>
                          <a:cubicBezTo>
                            <a:pt x="2141577" y="32029"/>
                            <a:pt x="2103026" y="26296"/>
                            <a:pt x="2066342" y="14068"/>
                          </a:cubicBezTo>
                          <a:lnTo>
                            <a:pt x="2024139" y="0"/>
                          </a:lnTo>
                          <a:cubicBezTo>
                            <a:pt x="1949111" y="4689"/>
                            <a:pt x="1873891" y="6941"/>
                            <a:pt x="1799056" y="14068"/>
                          </a:cubicBezTo>
                          <a:cubicBezTo>
                            <a:pt x="1692663" y="24201"/>
                            <a:pt x="1764743" y="24819"/>
                            <a:pt x="1686514" y="42203"/>
                          </a:cubicBezTo>
                          <a:cubicBezTo>
                            <a:pt x="1658670" y="48391"/>
                            <a:pt x="1629780" y="49353"/>
                            <a:pt x="1602108" y="56271"/>
                          </a:cubicBezTo>
                          <a:cubicBezTo>
                            <a:pt x="1573336" y="63464"/>
                            <a:pt x="1545837" y="75028"/>
                            <a:pt x="1517702" y="84406"/>
                          </a:cubicBezTo>
                          <a:cubicBezTo>
                            <a:pt x="1503634" y="89095"/>
                            <a:pt x="1487837" y="90249"/>
                            <a:pt x="1475499" y="98474"/>
                          </a:cubicBezTo>
                          <a:cubicBezTo>
                            <a:pt x="1461431" y="107852"/>
                            <a:pt x="1449336" y="121263"/>
                            <a:pt x="1433296" y="126609"/>
                          </a:cubicBezTo>
                          <a:cubicBezTo>
                            <a:pt x="1406236" y="135629"/>
                            <a:pt x="1377025" y="135988"/>
                            <a:pt x="1348889" y="140677"/>
                          </a:cubicBezTo>
                          <a:lnTo>
                            <a:pt x="1264483" y="168812"/>
                          </a:lnTo>
                          <a:cubicBezTo>
                            <a:pt x="1250415" y="173501"/>
                            <a:pt x="1236821" y="179972"/>
                            <a:pt x="1222280" y="182880"/>
                          </a:cubicBezTo>
                          <a:cubicBezTo>
                            <a:pt x="1198834" y="187569"/>
                            <a:pt x="1175010" y="190657"/>
                            <a:pt x="1151942" y="196948"/>
                          </a:cubicBezTo>
                          <a:cubicBezTo>
                            <a:pt x="1151920" y="196954"/>
                            <a:pt x="1046445" y="232114"/>
                            <a:pt x="1025333" y="239151"/>
                          </a:cubicBezTo>
                          <a:cubicBezTo>
                            <a:pt x="1011265" y="243840"/>
                            <a:pt x="997515" y="249622"/>
                            <a:pt x="983129" y="253219"/>
                          </a:cubicBezTo>
                          <a:lnTo>
                            <a:pt x="870588" y="281354"/>
                          </a:lnTo>
                          <a:cubicBezTo>
                            <a:pt x="851831" y="286043"/>
                            <a:pt x="832659" y="289308"/>
                            <a:pt x="814317" y="295422"/>
                          </a:cubicBezTo>
                          <a:cubicBezTo>
                            <a:pt x="786182" y="304800"/>
                            <a:pt x="754587" y="307106"/>
                            <a:pt x="729911" y="323557"/>
                          </a:cubicBezTo>
                          <a:cubicBezTo>
                            <a:pt x="715843" y="332935"/>
                            <a:pt x="703158" y="344825"/>
                            <a:pt x="687708" y="351692"/>
                          </a:cubicBezTo>
                          <a:cubicBezTo>
                            <a:pt x="627534" y="378436"/>
                            <a:pt x="604318" y="377528"/>
                            <a:pt x="547031" y="393896"/>
                          </a:cubicBezTo>
                          <a:cubicBezTo>
                            <a:pt x="513085" y="403595"/>
                            <a:pt x="484532" y="418034"/>
                            <a:pt x="448557" y="422031"/>
                          </a:cubicBezTo>
                          <a:cubicBezTo>
                            <a:pt x="383143" y="429299"/>
                            <a:pt x="317258" y="431410"/>
                            <a:pt x="251609" y="436099"/>
                          </a:cubicBezTo>
                          <a:cubicBezTo>
                            <a:pt x="232852" y="440788"/>
                            <a:pt x="214213" y="445972"/>
                            <a:pt x="195339" y="450166"/>
                          </a:cubicBezTo>
                          <a:cubicBezTo>
                            <a:pt x="171998" y="455353"/>
                            <a:pt x="148197" y="458435"/>
                            <a:pt x="125000" y="464234"/>
                          </a:cubicBezTo>
                          <a:cubicBezTo>
                            <a:pt x="110614" y="467831"/>
                            <a:pt x="96865" y="473613"/>
                            <a:pt x="82797" y="478302"/>
                          </a:cubicBezTo>
                          <a:cubicBezTo>
                            <a:pt x="0" y="602497"/>
                            <a:pt x="19894" y="529550"/>
                            <a:pt x="54662" y="703385"/>
                          </a:cubicBezTo>
                          <a:cubicBezTo>
                            <a:pt x="68730" y="698696"/>
                            <a:pt x="82036" y="689317"/>
                            <a:pt x="96865" y="689317"/>
                          </a:cubicBezTo>
                          <a:cubicBezTo>
                            <a:pt x="151524" y="689317"/>
                            <a:pt x="150339" y="715314"/>
                            <a:pt x="125000" y="759656"/>
                          </a:cubicBezTo>
                          <a:cubicBezTo>
                            <a:pt x="108336" y="788819"/>
                            <a:pt x="67487" y="812066"/>
                            <a:pt x="40594" y="829994"/>
                          </a:cubicBezTo>
                          <a:cubicBezTo>
                            <a:pt x="59351" y="839372"/>
                            <a:pt x="77590" y="849868"/>
                            <a:pt x="96865" y="858129"/>
                          </a:cubicBezTo>
                          <a:cubicBezTo>
                            <a:pt x="110495" y="863970"/>
                            <a:pt x="136971" y="857517"/>
                            <a:pt x="139068" y="872197"/>
                          </a:cubicBezTo>
                          <a:cubicBezTo>
                            <a:pt x="147151" y="928774"/>
                            <a:pt x="113831" y="953705"/>
                            <a:pt x="82797" y="984739"/>
                          </a:cubicBezTo>
                          <a:cubicBezTo>
                            <a:pt x="78108" y="1003496"/>
                            <a:pt x="74040" y="1022419"/>
                            <a:pt x="68729" y="1041009"/>
                          </a:cubicBezTo>
                          <a:cubicBezTo>
                            <a:pt x="64655" y="1055267"/>
                            <a:pt x="54662" y="1068383"/>
                            <a:pt x="54662" y="1083212"/>
                          </a:cubicBezTo>
                          <a:cubicBezTo>
                            <a:pt x="54662" y="1124077"/>
                            <a:pt x="61067" y="1160207"/>
                            <a:pt x="96865" y="1181686"/>
                          </a:cubicBezTo>
                          <a:cubicBezTo>
                            <a:pt x="109581" y="1189315"/>
                            <a:pt x="125805" y="1189122"/>
                            <a:pt x="139068" y="1195754"/>
                          </a:cubicBezTo>
                          <a:cubicBezTo>
                            <a:pt x="154190" y="1203315"/>
                            <a:pt x="167203" y="1214511"/>
                            <a:pt x="181271" y="1223889"/>
                          </a:cubicBezTo>
                          <a:cubicBezTo>
                            <a:pt x="218785" y="1219200"/>
                            <a:pt x="258210" y="1222537"/>
                            <a:pt x="293813" y="1209822"/>
                          </a:cubicBezTo>
                          <a:cubicBezTo>
                            <a:pt x="325658" y="1198449"/>
                            <a:pt x="350084" y="1172308"/>
                            <a:pt x="378219" y="1153551"/>
                          </a:cubicBezTo>
                          <a:cubicBezTo>
                            <a:pt x="392287" y="1144173"/>
                            <a:pt x="404020" y="1129517"/>
                            <a:pt x="420422" y="1125416"/>
                          </a:cubicBezTo>
                          <a:cubicBezTo>
                            <a:pt x="433668" y="1122105"/>
                            <a:pt x="502383" y="1106454"/>
                            <a:pt x="518896" y="1097280"/>
                          </a:cubicBezTo>
                          <a:cubicBezTo>
                            <a:pt x="548455" y="1080858"/>
                            <a:pt x="571223" y="1051702"/>
                            <a:pt x="603302" y="1041009"/>
                          </a:cubicBezTo>
                          <a:cubicBezTo>
                            <a:pt x="699781" y="1008851"/>
                            <a:pt x="580023" y="1046830"/>
                            <a:pt x="715843" y="1012874"/>
                          </a:cubicBezTo>
                          <a:cubicBezTo>
                            <a:pt x="730229" y="1009277"/>
                            <a:pt x="743265" y="999988"/>
                            <a:pt x="758046" y="998806"/>
                          </a:cubicBezTo>
                          <a:cubicBezTo>
                            <a:pt x="860987" y="990571"/>
                            <a:pt x="964373" y="989428"/>
                            <a:pt x="1067536" y="984739"/>
                          </a:cubicBezTo>
                          <a:cubicBezTo>
                            <a:pt x="1100360" y="980050"/>
                            <a:pt x="1132936" y="973033"/>
                            <a:pt x="1166009" y="970671"/>
                          </a:cubicBezTo>
                          <a:cubicBezTo>
                            <a:pt x="1570911" y="941749"/>
                            <a:pt x="1340755" y="976715"/>
                            <a:pt x="1545837" y="942536"/>
                          </a:cubicBezTo>
                          <a:cubicBezTo>
                            <a:pt x="1559905" y="937847"/>
                            <a:pt x="1574777" y="935100"/>
                            <a:pt x="1588040" y="928468"/>
                          </a:cubicBezTo>
                          <a:cubicBezTo>
                            <a:pt x="1603162" y="920907"/>
                            <a:pt x="1614203" y="905679"/>
                            <a:pt x="1630243" y="900332"/>
                          </a:cubicBezTo>
                          <a:cubicBezTo>
                            <a:pt x="1657303" y="891312"/>
                            <a:pt x="1686514" y="890954"/>
                            <a:pt x="1714649" y="886265"/>
                          </a:cubicBezTo>
                          <a:cubicBezTo>
                            <a:pt x="1830512" y="847644"/>
                            <a:pt x="1769696" y="862323"/>
                            <a:pt x="1897529" y="844062"/>
                          </a:cubicBezTo>
                          <a:cubicBezTo>
                            <a:pt x="1911597" y="839373"/>
                            <a:pt x="1925257" y="833211"/>
                            <a:pt x="1939733" y="829994"/>
                          </a:cubicBezTo>
                          <a:cubicBezTo>
                            <a:pt x="1967577" y="823806"/>
                            <a:pt x="1997810" y="826897"/>
                            <a:pt x="2024139" y="815926"/>
                          </a:cubicBezTo>
                          <a:cubicBezTo>
                            <a:pt x="2055352" y="802921"/>
                            <a:pt x="2076466" y="770349"/>
                            <a:pt x="2108545" y="759656"/>
                          </a:cubicBezTo>
                          <a:lnTo>
                            <a:pt x="2235154" y="717452"/>
                          </a:lnTo>
                          <a:lnTo>
                            <a:pt x="2277357" y="703385"/>
                          </a:lnTo>
                          <a:cubicBezTo>
                            <a:pt x="2291425" y="698696"/>
                            <a:pt x="2304880" y="691414"/>
                            <a:pt x="2319560" y="689317"/>
                          </a:cubicBezTo>
                          <a:lnTo>
                            <a:pt x="2418034" y="675249"/>
                          </a:lnTo>
                          <a:lnTo>
                            <a:pt x="2502440" y="647114"/>
                          </a:lnTo>
                          <a:cubicBezTo>
                            <a:pt x="2516508" y="642425"/>
                            <a:pt x="2529929" y="634885"/>
                            <a:pt x="2544643" y="633046"/>
                          </a:cubicBezTo>
                          <a:lnTo>
                            <a:pt x="2657185" y="618979"/>
                          </a:lnTo>
                          <a:cubicBezTo>
                            <a:pt x="2748323" y="588599"/>
                            <a:pt x="2684559" y="604911"/>
                            <a:pt x="2854133" y="604911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2" name="Freeform 2631"/>
                    <p:cNvSpPr/>
                    <p:nvPr/>
                  </p:nvSpPr>
                  <p:spPr>
                    <a:xfrm>
                      <a:off x="1420837" y="2588455"/>
                      <a:ext cx="1350498" cy="393896"/>
                    </a:xfrm>
                    <a:custGeom>
                      <a:avLst/>
                      <a:gdLst>
                        <a:gd name="connsiteX0" fmla="*/ 0 w 1350498"/>
                        <a:gd name="connsiteY0" fmla="*/ 393896 h 393896"/>
                        <a:gd name="connsiteX1" fmla="*/ 42203 w 1350498"/>
                        <a:gd name="connsiteY1" fmla="*/ 365760 h 393896"/>
                        <a:gd name="connsiteX2" fmla="*/ 154745 w 1350498"/>
                        <a:gd name="connsiteY2" fmla="*/ 337625 h 393896"/>
                        <a:gd name="connsiteX3" fmla="*/ 267286 w 1350498"/>
                        <a:gd name="connsiteY3" fmla="*/ 281354 h 393896"/>
                        <a:gd name="connsiteX4" fmla="*/ 379828 w 1350498"/>
                        <a:gd name="connsiteY4" fmla="*/ 253219 h 393896"/>
                        <a:gd name="connsiteX5" fmla="*/ 422031 w 1350498"/>
                        <a:gd name="connsiteY5" fmla="*/ 239151 h 393896"/>
                        <a:gd name="connsiteX6" fmla="*/ 534572 w 1350498"/>
                        <a:gd name="connsiteY6" fmla="*/ 225083 h 393896"/>
                        <a:gd name="connsiteX7" fmla="*/ 576775 w 1350498"/>
                        <a:gd name="connsiteY7" fmla="*/ 211016 h 393896"/>
                        <a:gd name="connsiteX8" fmla="*/ 633046 w 1350498"/>
                        <a:gd name="connsiteY8" fmla="*/ 182880 h 393896"/>
                        <a:gd name="connsiteX9" fmla="*/ 731520 w 1350498"/>
                        <a:gd name="connsiteY9" fmla="*/ 168813 h 393896"/>
                        <a:gd name="connsiteX10" fmla="*/ 815926 w 1350498"/>
                        <a:gd name="connsiteY10" fmla="*/ 140677 h 393896"/>
                        <a:gd name="connsiteX11" fmla="*/ 858129 w 1350498"/>
                        <a:gd name="connsiteY11" fmla="*/ 126610 h 393896"/>
                        <a:gd name="connsiteX12" fmla="*/ 942535 w 1350498"/>
                        <a:gd name="connsiteY12" fmla="*/ 84407 h 393896"/>
                        <a:gd name="connsiteX13" fmla="*/ 1041009 w 1350498"/>
                        <a:gd name="connsiteY13" fmla="*/ 56271 h 393896"/>
                        <a:gd name="connsiteX14" fmla="*/ 1223889 w 1350498"/>
                        <a:gd name="connsiteY14" fmla="*/ 28136 h 393896"/>
                        <a:gd name="connsiteX15" fmla="*/ 1266092 w 1350498"/>
                        <a:gd name="connsiteY15" fmla="*/ 14068 h 393896"/>
                        <a:gd name="connsiteX16" fmla="*/ 1350498 w 1350498"/>
                        <a:gd name="connsiteY16" fmla="*/ 0 h 393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1350498" h="393896">
                          <a:moveTo>
                            <a:pt x="0" y="393896"/>
                          </a:moveTo>
                          <a:cubicBezTo>
                            <a:pt x="14068" y="384517"/>
                            <a:pt x="26372" y="371697"/>
                            <a:pt x="42203" y="365760"/>
                          </a:cubicBezTo>
                          <a:cubicBezTo>
                            <a:pt x="154395" y="323688"/>
                            <a:pt x="72918" y="374819"/>
                            <a:pt x="154745" y="337625"/>
                          </a:cubicBezTo>
                          <a:cubicBezTo>
                            <a:pt x="192927" y="320269"/>
                            <a:pt x="226597" y="291526"/>
                            <a:pt x="267286" y="281354"/>
                          </a:cubicBezTo>
                          <a:cubicBezTo>
                            <a:pt x="304800" y="271976"/>
                            <a:pt x="343144" y="265447"/>
                            <a:pt x="379828" y="253219"/>
                          </a:cubicBezTo>
                          <a:cubicBezTo>
                            <a:pt x="393896" y="248530"/>
                            <a:pt x="407442" y="241804"/>
                            <a:pt x="422031" y="239151"/>
                          </a:cubicBezTo>
                          <a:cubicBezTo>
                            <a:pt x="459227" y="232388"/>
                            <a:pt x="497058" y="229772"/>
                            <a:pt x="534572" y="225083"/>
                          </a:cubicBezTo>
                          <a:cubicBezTo>
                            <a:pt x="548640" y="220394"/>
                            <a:pt x="563145" y="216857"/>
                            <a:pt x="576775" y="211016"/>
                          </a:cubicBezTo>
                          <a:cubicBezTo>
                            <a:pt x="596050" y="202755"/>
                            <a:pt x="612814" y="188398"/>
                            <a:pt x="633046" y="182880"/>
                          </a:cubicBezTo>
                          <a:cubicBezTo>
                            <a:pt x="665036" y="174156"/>
                            <a:pt x="698695" y="173502"/>
                            <a:pt x="731520" y="168813"/>
                          </a:cubicBezTo>
                          <a:lnTo>
                            <a:pt x="815926" y="140677"/>
                          </a:lnTo>
                          <a:lnTo>
                            <a:pt x="858129" y="126610"/>
                          </a:lnTo>
                          <a:cubicBezTo>
                            <a:pt x="902308" y="82431"/>
                            <a:pt x="869940" y="105148"/>
                            <a:pt x="942535" y="84407"/>
                          </a:cubicBezTo>
                          <a:cubicBezTo>
                            <a:pt x="1005111" y="66528"/>
                            <a:pt x="967704" y="70932"/>
                            <a:pt x="1041009" y="56271"/>
                          </a:cubicBezTo>
                          <a:cubicBezTo>
                            <a:pt x="1089819" y="46509"/>
                            <a:pt x="1176579" y="34894"/>
                            <a:pt x="1223889" y="28136"/>
                          </a:cubicBezTo>
                          <a:cubicBezTo>
                            <a:pt x="1237957" y="23447"/>
                            <a:pt x="1251616" y="17285"/>
                            <a:pt x="1266092" y="14068"/>
                          </a:cubicBezTo>
                          <a:cubicBezTo>
                            <a:pt x="1293936" y="7880"/>
                            <a:pt x="1350498" y="0"/>
                            <a:pt x="1350498" y="0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3" name="Freeform 2632"/>
                    <p:cNvSpPr/>
                    <p:nvPr/>
                  </p:nvSpPr>
                  <p:spPr>
                    <a:xfrm>
                      <a:off x="3654334" y="2110154"/>
                      <a:ext cx="3365444" cy="2900406"/>
                    </a:xfrm>
                    <a:custGeom>
                      <a:avLst/>
                      <a:gdLst>
                        <a:gd name="connsiteX0" fmla="*/ 580041 w 3365444"/>
                        <a:gd name="connsiteY0" fmla="*/ 0 h 2900406"/>
                        <a:gd name="connsiteX1" fmla="*/ 636312 w 3365444"/>
                        <a:gd name="connsiteY1" fmla="*/ 126609 h 2900406"/>
                        <a:gd name="connsiteX2" fmla="*/ 664448 w 3365444"/>
                        <a:gd name="connsiteY2" fmla="*/ 154744 h 2900406"/>
                        <a:gd name="connsiteX3" fmla="*/ 720718 w 3365444"/>
                        <a:gd name="connsiteY3" fmla="*/ 239151 h 2900406"/>
                        <a:gd name="connsiteX4" fmla="*/ 734786 w 3365444"/>
                        <a:gd name="connsiteY4" fmla="*/ 281354 h 2900406"/>
                        <a:gd name="connsiteX5" fmla="*/ 776989 w 3365444"/>
                        <a:gd name="connsiteY5" fmla="*/ 295421 h 2900406"/>
                        <a:gd name="connsiteX6" fmla="*/ 847328 w 3365444"/>
                        <a:gd name="connsiteY6" fmla="*/ 393895 h 2900406"/>
                        <a:gd name="connsiteX7" fmla="*/ 875463 w 3365444"/>
                        <a:gd name="connsiteY7" fmla="*/ 422031 h 2900406"/>
                        <a:gd name="connsiteX8" fmla="*/ 931734 w 3365444"/>
                        <a:gd name="connsiteY8" fmla="*/ 506437 h 2900406"/>
                        <a:gd name="connsiteX9" fmla="*/ 959869 w 3365444"/>
                        <a:gd name="connsiteY9" fmla="*/ 548640 h 2900406"/>
                        <a:gd name="connsiteX10" fmla="*/ 1016140 w 3365444"/>
                        <a:gd name="connsiteY10" fmla="*/ 562708 h 2900406"/>
                        <a:gd name="connsiteX11" fmla="*/ 1072411 w 3365444"/>
                        <a:gd name="connsiteY11" fmla="*/ 633046 h 2900406"/>
                        <a:gd name="connsiteX12" fmla="*/ 1114614 w 3365444"/>
                        <a:gd name="connsiteY12" fmla="*/ 661181 h 2900406"/>
                        <a:gd name="connsiteX13" fmla="*/ 1184952 w 3365444"/>
                        <a:gd name="connsiteY13" fmla="*/ 731520 h 2900406"/>
                        <a:gd name="connsiteX14" fmla="*/ 1227155 w 3365444"/>
                        <a:gd name="connsiteY14" fmla="*/ 773723 h 2900406"/>
                        <a:gd name="connsiteX15" fmla="*/ 1269358 w 3365444"/>
                        <a:gd name="connsiteY15" fmla="*/ 787791 h 2900406"/>
                        <a:gd name="connsiteX16" fmla="*/ 1339697 w 3365444"/>
                        <a:gd name="connsiteY16" fmla="*/ 858129 h 2900406"/>
                        <a:gd name="connsiteX17" fmla="*/ 1424103 w 3365444"/>
                        <a:gd name="connsiteY17" fmla="*/ 900332 h 2900406"/>
                        <a:gd name="connsiteX18" fmla="*/ 1480374 w 3365444"/>
                        <a:gd name="connsiteY18" fmla="*/ 956603 h 2900406"/>
                        <a:gd name="connsiteX19" fmla="*/ 1564780 w 3365444"/>
                        <a:gd name="connsiteY19" fmla="*/ 1012874 h 2900406"/>
                        <a:gd name="connsiteX20" fmla="*/ 1649186 w 3365444"/>
                        <a:gd name="connsiteY20" fmla="*/ 1083212 h 2900406"/>
                        <a:gd name="connsiteX21" fmla="*/ 1761728 w 3365444"/>
                        <a:gd name="connsiteY21" fmla="*/ 1139483 h 2900406"/>
                        <a:gd name="connsiteX22" fmla="*/ 1803931 w 3365444"/>
                        <a:gd name="connsiteY22" fmla="*/ 1153551 h 2900406"/>
                        <a:gd name="connsiteX23" fmla="*/ 1846134 w 3365444"/>
                        <a:gd name="connsiteY23" fmla="*/ 1181686 h 2900406"/>
                        <a:gd name="connsiteX24" fmla="*/ 1958675 w 3365444"/>
                        <a:gd name="connsiteY24" fmla="*/ 1209821 h 2900406"/>
                        <a:gd name="connsiteX25" fmla="*/ 2043081 w 3365444"/>
                        <a:gd name="connsiteY25" fmla="*/ 1237957 h 2900406"/>
                        <a:gd name="connsiteX26" fmla="*/ 2099352 w 3365444"/>
                        <a:gd name="connsiteY26" fmla="*/ 1252024 h 2900406"/>
                        <a:gd name="connsiteX27" fmla="*/ 2183758 w 3365444"/>
                        <a:gd name="connsiteY27" fmla="*/ 1280160 h 2900406"/>
                        <a:gd name="connsiteX28" fmla="*/ 2240029 w 3365444"/>
                        <a:gd name="connsiteY28" fmla="*/ 1294228 h 2900406"/>
                        <a:gd name="connsiteX29" fmla="*/ 2310368 w 3365444"/>
                        <a:gd name="connsiteY29" fmla="*/ 1308295 h 2900406"/>
                        <a:gd name="connsiteX30" fmla="*/ 2352571 w 3365444"/>
                        <a:gd name="connsiteY30" fmla="*/ 1322363 h 2900406"/>
                        <a:gd name="connsiteX31" fmla="*/ 2408841 w 3365444"/>
                        <a:gd name="connsiteY31" fmla="*/ 1336431 h 2900406"/>
                        <a:gd name="connsiteX32" fmla="*/ 2957481 w 3365444"/>
                        <a:gd name="connsiteY32" fmla="*/ 1308295 h 2900406"/>
                        <a:gd name="connsiteX33" fmla="*/ 2999684 w 3365444"/>
                        <a:gd name="connsiteY33" fmla="*/ 1294228 h 2900406"/>
                        <a:gd name="connsiteX34" fmla="*/ 3084091 w 3365444"/>
                        <a:gd name="connsiteY34" fmla="*/ 1252024 h 2900406"/>
                        <a:gd name="connsiteX35" fmla="*/ 3126294 w 3365444"/>
                        <a:gd name="connsiteY35" fmla="*/ 1223889 h 2900406"/>
                        <a:gd name="connsiteX36" fmla="*/ 3168497 w 3365444"/>
                        <a:gd name="connsiteY36" fmla="*/ 1209821 h 2900406"/>
                        <a:gd name="connsiteX37" fmla="*/ 3295106 w 3365444"/>
                        <a:gd name="connsiteY37" fmla="*/ 1111348 h 2900406"/>
                        <a:gd name="connsiteX38" fmla="*/ 3365444 w 3365444"/>
                        <a:gd name="connsiteY38" fmla="*/ 1097280 h 2900406"/>
                        <a:gd name="connsiteX39" fmla="*/ 3351377 w 3365444"/>
                        <a:gd name="connsiteY39" fmla="*/ 1491175 h 2900406"/>
                        <a:gd name="connsiteX40" fmla="*/ 3337309 w 3365444"/>
                        <a:gd name="connsiteY40" fmla="*/ 1547446 h 2900406"/>
                        <a:gd name="connsiteX41" fmla="*/ 3309174 w 3365444"/>
                        <a:gd name="connsiteY41" fmla="*/ 1589649 h 2900406"/>
                        <a:gd name="connsiteX42" fmla="*/ 3281038 w 3365444"/>
                        <a:gd name="connsiteY42" fmla="*/ 1674055 h 2900406"/>
                        <a:gd name="connsiteX43" fmla="*/ 3210700 w 3365444"/>
                        <a:gd name="connsiteY43" fmla="*/ 1744394 h 2900406"/>
                        <a:gd name="connsiteX44" fmla="*/ 3168497 w 3365444"/>
                        <a:gd name="connsiteY44" fmla="*/ 2067951 h 2900406"/>
                        <a:gd name="connsiteX45" fmla="*/ 3140361 w 3365444"/>
                        <a:gd name="connsiteY45" fmla="*/ 2096086 h 2900406"/>
                        <a:gd name="connsiteX46" fmla="*/ 3126294 w 3365444"/>
                        <a:gd name="connsiteY46" fmla="*/ 2138289 h 2900406"/>
                        <a:gd name="connsiteX47" fmla="*/ 3098158 w 3365444"/>
                        <a:gd name="connsiteY47" fmla="*/ 2166424 h 2900406"/>
                        <a:gd name="connsiteX48" fmla="*/ 3084091 w 3365444"/>
                        <a:gd name="connsiteY48" fmla="*/ 2222695 h 2900406"/>
                        <a:gd name="connsiteX49" fmla="*/ 3055955 w 3365444"/>
                        <a:gd name="connsiteY49" fmla="*/ 2250831 h 2900406"/>
                        <a:gd name="connsiteX50" fmla="*/ 2999684 w 3365444"/>
                        <a:gd name="connsiteY50" fmla="*/ 2335237 h 2900406"/>
                        <a:gd name="connsiteX51" fmla="*/ 2746466 w 3365444"/>
                        <a:gd name="connsiteY51" fmla="*/ 2377440 h 2900406"/>
                        <a:gd name="connsiteX52" fmla="*/ 2690195 w 3365444"/>
                        <a:gd name="connsiteY52" fmla="*/ 2419643 h 2900406"/>
                        <a:gd name="connsiteX53" fmla="*/ 2633924 w 3365444"/>
                        <a:gd name="connsiteY53" fmla="*/ 2489981 h 2900406"/>
                        <a:gd name="connsiteX54" fmla="*/ 2549518 w 3365444"/>
                        <a:gd name="connsiteY54" fmla="*/ 2518117 h 2900406"/>
                        <a:gd name="connsiteX55" fmla="*/ 2479180 w 3365444"/>
                        <a:gd name="connsiteY55" fmla="*/ 2616591 h 2900406"/>
                        <a:gd name="connsiteX56" fmla="*/ 2408841 w 3365444"/>
                        <a:gd name="connsiteY56" fmla="*/ 2672861 h 2900406"/>
                        <a:gd name="connsiteX57" fmla="*/ 2380706 w 3365444"/>
                        <a:gd name="connsiteY57" fmla="*/ 2700997 h 2900406"/>
                        <a:gd name="connsiteX58" fmla="*/ 2268164 w 3365444"/>
                        <a:gd name="connsiteY58" fmla="*/ 2729132 h 2900406"/>
                        <a:gd name="connsiteX59" fmla="*/ 2127488 w 3365444"/>
                        <a:gd name="connsiteY59" fmla="*/ 2757268 h 2900406"/>
                        <a:gd name="connsiteX60" fmla="*/ 1775795 w 3365444"/>
                        <a:gd name="connsiteY60" fmla="*/ 2743200 h 2900406"/>
                        <a:gd name="connsiteX61" fmla="*/ 1705457 w 3365444"/>
                        <a:gd name="connsiteY61" fmla="*/ 2799471 h 2900406"/>
                        <a:gd name="connsiteX62" fmla="*/ 1663254 w 3365444"/>
                        <a:gd name="connsiteY62" fmla="*/ 2841674 h 2900406"/>
                        <a:gd name="connsiteX63" fmla="*/ 1564780 w 3365444"/>
                        <a:gd name="connsiteY63" fmla="*/ 2869809 h 2900406"/>
                        <a:gd name="connsiteX64" fmla="*/ 1438171 w 3365444"/>
                        <a:gd name="connsiteY64" fmla="*/ 2897944 h 2900406"/>
                        <a:gd name="connsiteX65" fmla="*/ 1241223 w 3365444"/>
                        <a:gd name="connsiteY65" fmla="*/ 2869809 h 2900406"/>
                        <a:gd name="connsiteX66" fmla="*/ 1156817 w 3365444"/>
                        <a:gd name="connsiteY66" fmla="*/ 2855741 h 2900406"/>
                        <a:gd name="connsiteX67" fmla="*/ 1072411 w 3365444"/>
                        <a:gd name="connsiteY67" fmla="*/ 2827606 h 2900406"/>
                        <a:gd name="connsiteX68" fmla="*/ 931734 w 3365444"/>
                        <a:gd name="connsiteY68" fmla="*/ 2785403 h 2900406"/>
                        <a:gd name="connsiteX69" fmla="*/ 847328 w 3365444"/>
                        <a:gd name="connsiteY69" fmla="*/ 2729132 h 2900406"/>
                        <a:gd name="connsiteX70" fmla="*/ 805124 w 3365444"/>
                        <a:gd name="connsiteY70" fmla="*/ 2715064 h 2900406"/>
                        <a:gd name="connsiteX71" fmla="*/ 720718 w 3365444"/>
                        <a:gd name="connsiteY71" fmla="*/ 2658794 h 2900406"/>
                        <a:gd name="connsiteX72" fmla="*/ 706651 w 3365444"/>
                        <a:gd name="connsiteY72" fmla="*/ 2700997 h 2900406"/>
                        <a:gd name="connsiteX73" fmla="*/ 551906 w 3365444"/>
                        <a:gd name="connsiteY73" fmla="*/ 2658794 h 2900406"/>
                        <a:gd name="connsiteX74" fmla="*/ 453432 w 3365444"/>
                        <a:gd name="connsiteY74" fmla="*/ 2616591 h 2900406"/>
                        <a:gd name="connsiteX75" fmla="*/ 397161 w 3365444"/>
                        <a:gd name="connsiteY75" fmla="*/ 2560320 h 2900406"/>
                        <a:gd name="connsiteX76" fmla="*/ 354958 w 3365444"/>
                        <a:gd name="connsiteY76" fmla="*/ 2489981 h 2900406"/>
                        <a:gd name="connsiteX77" fmla="*/ 312755 w 3365444"/>
                        <a:gd name="connsiteY77" fmla="*/ 2405575 h 2900406"/>
                        <a:gd name="connsiteX78" fmla="*/ 270552 w 3365444"/>
                        <a:gd name="connsiteY78" fmla="*/ 2377440 h 2900406"/>
                        <a:gd name="connsiteX79" fmla="*/ 256484 w 3365444"/>
                        <a:gd name="connsiteY79" fmla="*/ 2321169 h 2900406"/>
                        <a:gd name="connsiteX80" fmla="*/ 214281 w 3365444"/>
                        <a:gd name="connsiteY80" fmla="*/ 2293034 h 2900406"/>
                        <a:gd name="connsiteX81" fmla="*/ 186146 w 3365444"/>
                        <a:gd name="connsiteY81" fmla="*/ 2250831 h 2900406"/>
                        <a:gd name="connsiteX82" fmla="*/ 129875 w 3365444"/>
                        <a:gd name="connsiteY82" fmla="*/ 2180492 h 2900406"/>
                        <a:gd name="connsiteX83" fmla="*/ 87672 w 3365444"/>
                        <a:gd name="connsiteY83" fmla="*/ 2053883 h 2900406"/>
                        <a:gd name="connsiteX84" fmla="*/ 73604 w 3365444"/>
                        <a:gd name="connsiteY84" fmla="*/ 2011680 h 2900406"/>
                        <a:gd name="connsiteX85" fmla="*/ 45469 w 3365444"/>
                        <a:gd name="connsiteY85" fmla="*/ 1899138 h 2900406"/>
                        <a:gd name="connsiteX86" fmla="*/ 31401 w 3365444"/>
                        <a:gd name="connsiteY86" fmla="*/ 1772529 h 2900406"/>
                        <a:gd name="connsiteX87" fmla="*/ 17334 w 3365444"/>
                        <a:gd name="connsiteY87" fmla="*/ 1589649 h 2900406"/>
                        <a:gd name="connsiteX88" fmla="*/ 3266 w 3365444"/>
                        <a:gd name="connsiteY88" fmla="*/ 1547446 h 2900406"/>
                        <a:gd name="connsiteX89" fmla="*/ 3266 w 3365444"/>
                        <a:gd name="connsiteY89" fmla="*/ 1448972 h 2900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3365444" h="2900406">
                          <a:moveTo>
                            <a:pt x="580041" y="0"/>
                          </a:moveTo>
                          <a:cubicBezTo>
                            <a:pt x="602349" y="66923"/>
                            <a:pt x="598097" y="78840"/>
                            <a:pt x="636312" y="126609"/>
                          </a:cubicBezTo>
                          <a:cubicBezTo>
                            <a:pt x="644598" y="136966"/>
                            <a:pt x="656490" y="144133"/>
                            <a:pt x="664448" y="154744"/>
                          </a:cubicBezTo>
                          <a:cubicBezTo>
                            <a:pt x="684737" y="181796"/>
                            <a:pt x="710025" y="207072"/>
                            <a:pt x="720718" y="239151"/>
                          </a:cubicBezTo>
                          <a:cubicBezTo>
                            <a:pt x="725407" y="253219"/>
                            <a:pt x="724300" y="270869"/>
                            <a:pt x="734786" y="281354"/>
                          </a:cubicBezTo>
                          <a:cubicBezTo>
                            <a:pt x="745271" y="291839"/>
                            <a:pt x="762921" y="290732"/>
                            <a:pt x="776989" y="295421"/>
                          </a:cubicBezTo>
                          <a:cubicBezTo>
                            <a:pt x="799446" y="362790"/>
                            <a:pt x="780571" y="327137"/>
                            <a:pt x="847328" y="393895"/>
                          </a:cubicBezTo>
                          <a:lnTo>
                            <a:pt x="875463" y="422031"/>
                          </a:lnTo>
                          <a:cubicBezTo>
                            <a:pt x="900186" y="496199"/>
                            <a:pt x="873191" y="436185"/>
                            <a:pt x="931734" y="506437"/>
                          </a:cubicBezTo>
                          <a:cubicBezTo>
                            <a:pt x="942558" y="519425"/>
                            <a:pt x="945801" y="539262"/>
                            <a:pt x="959869" y="548640"/>
                          </a:cubicBezTo>
                          <a:cubicBezTo>
                            <a:pt x="975956" y="559365"/>
                            <a:pt x="997383" y="558019"/>
                            <a:pt x="1016140" y="562708"/>
                          </a:cubicBezTo>
                          <a:cubicBezTo>
                            <a:pt x="1037032" y="594047"/>
                            <a:pt x="1043773" y="610136"/>
                            <a:pt x="1072411" y="633046"/>
                          </a:cubicBezTo>
                          <a:cubicBezTo>
                            <a:pt x="1085613" y="643608"/>
                            <a:pt x="1101890" y="650048"/>
                            <a:pt x="1114614" y="661181"/>
                          </a:cubicBezTo>
                          <a:cubicBezTo>
                            <a:pt x="1139568" y="683016"/>
                            <a:pt x="1161506" y="708074"/>
                            <a:pt x="1184952" y="731520"/>
                          </a:cubicBezTo>
                          <a:cubicBezTo>
                            <a:pt x="1199020" y="745588"/>
                            <a:pt x="1208281" y="767432"/>
                            <a:pt x="1227155" y="773723"/>
                          </a:cubicBezTo>
                          <a:lnTo>
                            <a:pt x="1269358" y="787791"/>
                          </a:lnTo>
                          <a:cubicBezTo>
                            <a:pt x="1292804" y="811237"/>
                            <a:pt x="1308241" y="847643"/>
                            <a:pt x="1339697" y="858129"/>
                          </a:cubicBezTo>
                          <a:cubicBezTo>
                            <a:pt x="1380544" y="871745"/>
                            <a:pt x="1389396" y="870583"/>
                            <a:pt x="1424103" y="900332"/>
                          </a:cubicBezTo>
                          <a:cubicBezTo>
                            <a:pt x="1444243" y="917595"/>
                            <a:pt x="1458303" y="941889"/>
                            <a:pt x="1480374" y="956603"/>
                          </a:cubicBezTo>
                          <a:cubicBezTo>
                            <a:pt x="1508509" y="975360"/>
                            <a:pt x="1540870" y="988964"/>
                            <a:pt x="1564780" y="1012874"/>
                          </a:cubicBezTo>
                          <a:cubicBezTo>
                            <a:pt x="1600502" y="1048596"/>
                            <a:pt x="1606097" y="1059709"/>
                            <a:pt x="1649186" y="1083212"/>
                          </a:cubicBezTo>
                          <a:cubicBezTo>
                            <a:pt x="1686007" y="1103296"/>
                            <a:pt x="1721938" y="1126220"/>
                            <a:pt x="1761728" y="1139483"/>
                          </a:cubicBezTo>
                          <a:cubicBezTo>
                            <a:pt x="1775796" y="1144172"/>
                            <a:pt x="1790668" y="1146919"/>
                            <a:pt x="1803931" y="1153551"/>
                          </a:cubicBezTo>
                          <a:cubicBezTo>
                            <a:pt x="1819053" y="1161112"/>
                            <a:pt x="1831012" y="1174125"/>
                            <a:pt x="1846134" y="1181686"/>
                          </a:cubicBezTo>
                          <a:cubicBezTo>
                            <a:pt x="1880286" y="1198762"/>
                            <a:pt x="1923353" y="1200188"/>
                            <a:pt x="1958675" y="1209821"/>
                          </a:cubicBezTo>
                          <a:cubicBezTo>
                            <a:pt x="1987287" y="1217624"/>
                            <a:pt x="2014309" y="1230764"/>
                            <a:pt x="2043081" y="1237957"/>
                          </a:cubicBezTo>
                          <a:cubicBezTo>
                            <a:pt x="2061838" y="1242646"/>
                            <a:pt x="2080833" y="1246468"/>
                            <a:pt x="2099352" y="1252024"/>
                          </a:cubicBezTo>
                          <a:cubicBezTo>
                            <a:pt x="2127759" y="1260546"/>
                            <a:pt x="2154986" y="1272967"/>
                            <a:pt x="2183758" y="1280160"/>
                          </a:cubicBezTo>
                          <a:cubicBezTo>
                            <a:pt x="2202515" y="1284849"/>
                            <a:pt x="2221155" y="1290034"/>
                            <a:pt x="2240029" y="1294228"/>
                          </a:cubicBezTo>
                          <a:cubicBezTo>
                            <a:pt x="2263370" y="1299415"/>
                            <a:pt x="2287171" y="1302496"/>
                            <a:pt x="2310368" y="1308295"/>
                          </a:cubicBezTo>
                          <a:cubicBezTo>
                            <a:pt x="2324754" y="1311891"/>
                            <a:pt x="2338313" y="1318289"/>
                            <a:pt x="2352571" y="1322363"/>
                          </a:cubicBezTo>
                          <a:cubicBezTo>
                            <a:pt x="2371161" y="1327675"/>
                            <a:pt x="2390084" y="1331742"/>
                            <a:pt x="2408841" y="1336431"/>
                          </a:cubicBezTo>
                          <a:cubicBezTo>
                            <a:pt x="2666361" y="1329073"/>
                            <a:pt x="2771853" y="1361331"/>
                            <a:pt x="2957481" y="1308295"/>
                          </a:cubicBezTo>
                          <a:cubicBezTo>
                            <a:pt x="2971739" y="1304221"/>
                            <a:pt x="2985616" y="1298917"/>
                            <a:pt x="2999684" y="1294228"/>
                          </a:cubicBezTo>
                          <a:cubicBezTo>
                            <a:pt x="3056313" y="1237599"/>
                            <a:pt x="2993348" y="1290914"/>
                            <a:pt x="3084091" y="1252024"/>
                          </a:cubicBezTo>
                          <a:cubicBezTo>
                            <a:pt x="3099631" y="1245364"/>
                            <a:pt x="3111172" y="1231450"/>
                            <a:pt x="3126294" y="1223889"/>
                          </a:cubicBezTo>
                          <a:cubicBezTo>
                            <a:pt x="3139557" y="1217257"/>
                            <a:pt x="3154429" y="1214510"/>
                            <a:pt x="3168497" y="1209821"/>
                          </a:cubicBezTo>
                          <a:cubicBezTo>
                            <a:pt x="3263388" y="1114930"/>
                            <a:pt x="3215155" y="1137997"/>
                            <a:pt x="3295106" y="1111348"/>
                          </a:cubicBezTo>
                          <a:cubicBezTo>
                            <a:pt x="3361862" y="1044592"/>
                            <a:pt x="3342989" y="1029912"/>
                            <a:pt x="3365444" y="1097280"/>
                          </a:cubicBezTo>
                          <a:cubicBezTo>
                            <a:pt x="3360755" y="1228578"/>
                            <a:pt x="3359572" y="1360049"/>
                            <a:pt x="3351377" y="1491175"/>
                          </a:cubicBezTo>
                          <a:cubicBezTo>
                            <a:pt x="3350171" y="1510472"/>
                            <a:pt x="3344925" y="1529675"/>
                            <a:pt x="3337309" y="1547446"/>
                          </a:cubicBezTo>
                          <a:cubicBezTo>
                            <a:pt x="3330649" y="1562986"/>
                            <a:pt x="3316041" y="1574199"/>
                            <a:pt x="3309174" y="1589649"/>
                          </a:cubicBezTo>
                          <a:cubicBezTo>
                            <a:pt x="3297129" y="1616750"/>
                            <a:pt x="3302009" y="1653084"/>
                            <a:pt x="3281038" y="1674055"/>
                          </a:cubicBezTo>
                          <a:lnTo>
                            <a:pt x="3210700" y="1744394"/>
                          </a:lnTo>
                          <a:cubicBezTo>
                            <a:pt x="3201729" y="1923806"/>
                            <a:pt x="3247649" y="1969012"/>
                            <a:pt x="3168497" y="2067951"/>
                          </a:cubicBezTo>
                          <a:cubicBezTo>
                            <a:pt x="3160211" y="2078308"/>
                            <a:pt x="3149740" y="2086708"/>
                            <a:pt x="3140361" y="2096086"/>
                          </a:cubicBezTo>
                          <a:cubicBezTo>
                            <a:pt x="3135672" y="2110154"/>
                            <a:pt x="3133923" y="2125574"/>
                            <a:pt x="3126294" y="2138289"/>
                          </a:cubicBezTo>
                          <a:cubicBezTo>
                            <a:pt x="3119470" y="2149662"/>
                            <a:pt x="3104089" y="2154561"/>
                            <a:pt x="3098158" y="2166424"/>
                          </a:cubicBezTo>
                          <a:cubicBezTo>
                            <a:pt x="3089511" y="2183717"/>
                            <a:pt x="3092737" y="2205402"/>
                            <a:pt x="3084091" y="2222695"/>
                          </a:cubicBezTo>
                          <a:cubicBezTo>
                            <a:pt x="3078159" y="2234558"/>
                            <a:pt x="3063312" y="2239795"/>
                            <a:pt x="3055955" y="2250831"/>
                          </a:cubicBezTo>
                          <a:cubicBezTo>
                            <a:pt x="3038820" y="2276533"/>
                            <a:pt x="3031940" y="2319109"/>
                            <a:pt x="2999684" y="2335237"/>
                          </a:cubicBezTo>
                          <a:cubicBezTo>
                            <a:pt x="2916901" y="2376628"/>
                            <a:pt x="2839752" y="2369666"/>
                            <a:pt x="2746466" y="2377440"/>
                          </a:cubicBezTo>
                          <a:cubicBezTo>
                            <a:pt x="2727709" y="2391508"/>
                            <a:pt x="2706774" y="2403064"/>
                            <a:pt x="2690195" y="2419643"/>
                          </a:cubicBezTo>
                          <a:cubicBezTo>
                            <a:pt x="2670312" y="2439526"/>
                            <a:pt x="2661770" y="2476058"/>
                            <a:pt x="2633924" y="2489981"/>
                          </a:cubicBezTo>
                          <a:cubicBezTo>
                            <a:pt x="2607398" y="2503244"/>
                            <a:pt x="2549518" y="2518117"/>
                            <a:pt x="2549518" y="2518117"/>
                          </a:cubicBezTo>
                          <a:cubicBezTo>
                            <a:pt x="2457351" y="2610284"/>
                            <a:pt x="2553248" y="2505490"/>
                            <a:pt x="2479180" y="2616591"/>
                          </a:cubicBezTo>
                          <a:cubicBezTo>
                            <a:pt x="2459771" y="2645704"/>
                            <a:pt x="2435715" y="2651362"/>
                            <a:pt x="2408841" y="2672861"/>
                          </a:cubicBezTo>
                          <a:cubicBezTo>
                            <a:pt x="2398484" y="2681147"/>
                            <a:pt x="2392079" y="2694173"/>
                            <a:pt x="2380706" y="2700997"/>
                          </a:cubicBezTo>
                          <a:cubicBezTo>
                            <a:pt x="2359488" y="2713728"/>
                            <a:pt x="2282629" y="2726502"/>
                            <a:pt x="2268164" y="2729132"/>
                          </a:cubicBezTo>
                          <a:cubicBezTo>
                            <a:pt x="2141695" y="2752127"/>
                            <a:pt x="2227015" y="2732385"/>
                            <a:pt x="2127488" y="2757268"/>
                          </a:cubicBezTo>
                          <a:cubicBezTo>
                            <a:pt x="2010257" y="2752579"/>
                            <a:pt x="1893120" y="2743200"/>
                            <a:pt x="1775795" y="2743200"/>
                          </a:cubicBezTo>
                          <a:cubicBezTo>
                            <a:pt x="1725758" y="2743200"/>
                            <a:pt x="1732461" y="2767066"/>
                            <a:pt x="1705457" y="2799471"/>
                          </a:cubicBezTo>
                          <a:cubicBezTo>
                            <a:pt x="1692721" y="2814755"/>
                            <a:pt x="1679807" y="2830639"/>
                            <a:pt x="1663254" y="2841674"/>
                          </a:cubicBezTo>
                          <a:cubicBezTo>
                            <a:pt x="1650608" y="2850104"/>
                            <a:pt x="1572983" y="2867465"/>
                            <a:pt x="1564780" y="2869809"/>
                          </a:cubicBezTo>
                          <a:cubicBezTo>
                            <a:pt x="1467814" y="2897514"/>
                            <a:pt x="1590492" y="2872558"/>
                            <a:pt x="1438171" y="2897944"/>
                          </a:cubicBezTo>
                          <a:cubicBezTo>
                            <a:pt x="1153969" y="2869525"/>
                            <a:pt x="1394204" y="2900406"/>
                            <a:pt x="1241223" y="2869809"/>
                          </a:cubicBezTo>
                          <a:cubicBezTo>
                            <a:pt x="1213253" y="2864215"/>
                            <a:pt x="1184489" y="2862659"/>
                            <a:pt x="1156817" y="2855741"/>
                          </a:cubicBezTo>
                          <a:cubicBezTo>
                            <a:pt x="1128045" y="2848548"/>
                            <a:pt x="1101183" y="2834799"/>
                            <a:pt x="1072411" y="2827606"/>
                          </a:cubicBezTo>
                          <a:cubicBezTo>
                            <a:pt x="1040957" y="2819742"/>
                            <a:pt x="952282" y="2799101"/>
                            <a:pt x="931734" y="2785403"/>
                          </a:cubicBezTo>
                          <a:cubicBezTo>
                            <a:pt x="903599" y="2766646"/>
                            <a:pt x="879407" y="2739825"/>
                            <a:pt x="847328" y="2729132"/>
                          </a:cubicBezTo>
                          <a:cubicBezTo>
                            <a:pt x="833260" y="2724443"/>
                            <a:pt x="818087" y="2722266"/>
                            <a:pt x="805124" y="2715064"/>
                          </a:cubicBezTo>
                          <a:cubicBezTo>
                            <a:pt x="775565" y="2698642"/>
                            <a:pt x="720718" y="2658794"/>
                            <a:pt x="720718" y="2658794"/>
                          </a:cubicBezTo>
                          <a:cubicBezTo>
                            <a:pt x="716029" y="2672862"/>
                            <a:pt x="721037" y="2697401"/>
                            <a:pt x="706651" y="2700997"/>
                          </a:cubicBezTo>
                          <a:cubicBezTo>
                            <a:pt x="642147" y="2717123"/>
                            <a:pt x="603220" y="2680786"/>
                            <a:pt x="551906" y="2658794"/>
                          </a:cubicBezTo>
                          <a:cubicBezTo>
                            <a:pt x="407011" y="2596696"/>
                            <a:pt x="640059" y="2709903"/>
                            <a:pt x="453432" y="2616591"/>
                          </a:cubicBezTo>
                          <a:cubicBezTo>
                            <a:pt x="434675" y="2597834"/>
                            <a:pt x="405549" y="2585485"/>
                            <a:pt x="397161" y="2560320"/>
                          </a:cubicBezTo>
                          <a:cubicBezTo>
                            <a:pt x="378900" y="2505534"/>
                            <a:pt x="393579" y="2528602"/>
                            <a:pt x="354958" y="2489981"/>
                          </a:cubicBezTo>
                          <a:cubicBezTo>
                            <a:pt x="343516" y="2455655"/>
                            <a:pt x="340027" y="2432847"/>
                            <a:pt x="312755" y="2405575"/>
                          </a:cubicBezTo>
                          <a:cubicBezTo>
                            <a:pt x="300800" y="2393620"/>
                            <a:pt x="284620" y="2386818"/>
                            <a:pt x="270552" y="2377440"/>
                          </a:cubicBezTo>
                          <a:cubicBezTo>
                            <a:pt x="265863" y="2358683"/>
                            <a:pt x="267209" y="2337256"/>
                            <a:pt x="256484" y="2321169"/>
                          </a:cubicBezTo>
                          <a:cubicBezTo>
                            <a:pt x="247106" y="2307101"/>
                            <a:pt x="226236" y="2304989"/>
                            <a:pt x="214281" y="2293034"/>
                          </a:cubicBezTo>
                          <a:cubicBezTo>
                            <a:pt x="202326" y="2281079"/>
                            <a:pt x="196708" y="2264033"/>
                            <a:pt x="186146" y="2250831"/>
                          </a:cubicBezTo>
                          <a:cubicBezTo>
                            <a:pt x="105957" y="2150593"/>
                            <a:pt x="216484" y="2310403"/>
                            <a:pt x="129875" y="2180492"/>
                          </a:cubicBezTo>
                          <a:lnTo>
                            <a:pt x="87672" y="2053883"/>
                          </a:lnTo>
                          <a:cubicBezTo>
                            <a:pt x="82983" y="2039815"/>
                            <a:pt x="77200" y="2026066"/>
                            <a:pt x="73604" y="2011680"/>
                          </a:cubicBezTo>
                          <a:lnTo>
                            <a:pt x="45469" y="1899138"/>
                          </a:lnTo>
                          <a:cubicBezTo>
                            <a:pt x="40780" y="1856935"/>
                            <a:pt x="35245" y="1814817"/>
                            <a:pt x="31401" y="1772529"/>
                          </a:cubicBezTo>
                          <a:cubicBezTo>
                            <a:pt x="25866" y="1711640"/>
                            <a:pt x="24917" y="1650317"/>
                            <a:pt x="17334" y="1589649"/>
                          </a:cubicBezTo>
                          <a:cubicBezTo>
                            <a:pt x="15495" y="1574935"/>
                            <a:pt x="4742" y="1562201"/>
                            <a:pt x="3266" y="1547446"/>
                          </a:cubicBezTo>
                          <a:cubicBezTo>
                            <a:pt x="0" y="1514784"/>
                            <a:pt x="3266" y="1481797"/>
                            <a:pt x="3266" y="1448972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4" name="Freeform 2633"/>
                    <p:cNvSpPr/>
                    <p:nvPr/>
                  </p:nvSpPr>
                  <p:spPr>
                    <a:xfrm>
                      <a:off x="1680188" y="44355"/>
                      <a:ext cx="2595427" cy="2631473"/>
                    </a:xfrm>
                    <a:custGeom>
                      <a:avLst/>
                      <a:gdLst>
                        <a:gd name="connsiteX0" fmla="*/ 2582323 w 2595427"/>
                        <a:gd name="connsiteY0" fmla="*/ 2023596 h 2631473"/>
                        <a:gd name="connsiteX1" fmla="*/ 2526052 w 2595427"/>
                        <a:gd name="connsiteY1" fmla="*/ 1953257 h 2631473"/>
                        <a:gd name="connsiteX2" fmla="*/ 2497917 w 2595427"/>
                        <a:gd name="connsiteY2" fmla="*/ 1911054 h 2631473"/>
                        <a:gd name="connsiteX3" fmla="*/ 2441646 w 2595427"/>
                        <a:gd name="connsiteY3" fmla="*/ 1882919 h 2631473"/>
                        <a:gd name="connsiteX4" fmla="*/ 2329104 w 2595427"/>
                        <a:gd name="connsiteY4" fmla="*/ 1798513 h 2631473"/>
                        <a:gd name="connsiteX5" fmla="*/ 2286901 w 2595427"/>
                        <a:gd name="connsiteY5" fmla="*/ 1784445 h 2631473"/>
                        <a:gd name="connsiteX6" fmla="*/ 2244698 w 2595427"/>
                        <a:gd name="connsiteY6" fmla="*/ 1756310 h 2631473"/>
                        <a:gd name="connsiteX7" fmla="*/ 2132157 w 2595427"/>
                        <a:gd name="connsiteY7" fmla="*/ 1728174 h 2631473"/>
                        <a:gd name="connsiteX8" fmla="*/ 2033683 w 2595427"/>
                        <a:gd name="connsiteY8" fmla="*/ 1685971 h 2631473"/>
                        <a:gd name="connsiteX9" fmla="*/ 1977412 w 2595427"/>
                        <a:gd name="connsiteY9" fmla="*/ 1671903 h 2631473"/>
                        <a:gd name="connsiteX10" fmla="*/ 1893006 w 2595427"/>
                        <a:gd name="connsiteY10" fmla="*/ 1629700 h 2631473"/>
                        <a:gd name="connsiteX11" fmla="*/ 1850803 w 2595427"/>
                        <a:gd name="connsiteY11" fmla="*/ 1601565 h 2631473"/>
                        <a:gd name="connsiteX12" fmla="*/ 1808600 w 2595427"/>
                        <a:gd name="connsiteY12" fmla="*/ 1587497 h 2631473"/>
                        <a:gd name="connsiteX13" fmla="*/ 1766397 w 2595427"/>
                        <a:gd name="connsiteY13" fmla="*/ 1559362 h 2631473"/>
                        <a:gd name="connsiteX14" fmla="*/ 1724194 w 2595427"/>
                        <a:gd name="connsiteY14" fmla="*/ 1545294 h 2631473"/>
                        <a:gd name="connsiteX15" fmla="*/ 1583517 w 2595427"/>
                        <a:gd name="connsiteY15" fmla="*/ 1474956 h 2631473"/>
                        <a:gd name="connsiteX16" fmla="*/ 1499110 w 2595427"/>
                        <a:gd name="connsiteY16" fmla="*/ 1432753 h 2631473"/>
                        <a:gd name="connsiteX17" fmla="*/ 1414704 w 2595427"/>
                        <a:gd name="connsiteY17" fmla="*/ 1348347 h 2631473"/>
                        <a:gd name="connsiteX18" fmla="*/ 1386569 w 2595427"/>
                        <a:gd name="connsiteY18" fmla="*/ 1320211 h 2631473"/>
                        <a:gd name="connsiteX19" fmla="*/ 1344366 w 2595427"/>
                        <a:gd name="connsiteY19" fmla="*/ 1292076 h 2631473"/>
                        <a:gd name="connsiteX20" fmla="*/ 1316230 w 2595427"/>
                        <a:gd name="connsiteY20" fmla="*/ 1263940 h 2631473"/>
                        <a:gd name="connsiteX21" fmla="*/ 1231824 w 2595427"/>
                        <a:gd name="connsiteY21" fmla="*/ 1207670 h 2631473"/>
                        <a:gd name="connsiteX22" fmla="*/ 1161486 w 2595427"/>
                        <a:gd name="connsiteY22" fmla="*/ 1137331 h 2631473"/>
                        <a:gd name="connsiteX23" fmla="*/ 1048944 w 2595427"/>
                        <a:gd name="connsiteY23" fmla="*/ 1052925 h 2631473"/>
                        <a:gd name="connsiteX24" fmla="*/ 1020809 w 2595427"/>
                        <a:gd name="connsiteY24" fmla="*/ 1010722 h 2631473"/>
                        <a:gd name="connsiteX25" fmla="*/ 978606 w 2595427"/>
                        <a:gd name="connsiteY25" fmla="*/ 982587 h 2631473"/>
                        <a:gd name="connsiteX26" fmla="*/ 950470 w 2595427"/>
                        <a:gd name="connsiteY26" fmla="*/ 954451 h 2631473"/>
                        <a:gd name="connsiteX27" fmla="*/ 908267 w 2595427"/>
                        <a:gd name="connsiteY27" fmla="*/ 926316 h 2631473"/>
                        <a:gd name="connsiteX28" fmla="*/ 880132 w 2595427"/>
                        <a:gd name="connsiteY28" fmla="*/ 898180 h 2631473"/>
                        <a:gd name="connsiteX29" fmla="*/ 837929 w 2595427"/>
                        <a:gd name="connsiteY29" fmla="*/ 870045 h 2631473"/>
                        <a:gd name="connsiteX30" fmla="*/ 795726 w 2595427"/>
                        <a:gd name="connsiteY30" fmla="*/ 827842 h 2631473"/>
                        <a:gd name="connsiteX31" fmla="*/ 753523 w 2595427"/>
                        <a:gd name="connsiteY31" fmla="*/ 813774 h 2631473"/>
                        <a:gd name="connsiteX32" fmla="*/ 697252 w 2595427"/>
                        <a:gd name="connsiteY32" fmla="*/ 757503 h 2631473"/>
                        <a:gd name="connsiteX33" fmla="*/ 669117 w 2595427"/>
                        <a:gd name="connsiteY33" fmla="*/ 701233 h 2631473"/>
                        <a:gd name="connsiteX34" fmla="*/ 598778 w 2595427"/>
                        <a:gd name="connsiteY34" fmla="*/ 630894 h 2631473"/>
                        <a:gd name="connsiteX35" fmla="*/ 556575 w 2595427"/>
                        <a:gd name="connsiteY35" fmla="*/ 588691 h 2631473"/>
                        <a:gd name="connsiteX36" fmla="*/ 500304 w 2595427"/>
                        <a:gd name="connsiteY36" fmla="*/ 518353 h 2631473"/>
                        <a:gd name="connsiteX37" fmla="*/ 444034 w 2595427"/>
                        <a:gd name="connsiteY37" fmla="*/ 419879 h 2631473"/>
                        <a:gd name="connsiteX38" fmla="*/ 415898 w 2595427"/>
                        <a:gd name="connsiteY38" fmla="*/ 391743 h 2631473"/>
                        <a:gd name="connsiteX39" fmla="*/ 387763 w 2595427"/>
                        <a:gd name="connsiteY39" fmla="*/ 307337 h 2631473"/>
                        <a:gd name="connsiteX40" fmla="*/ 373695 w 2595427"/>
                        <a:gd name="connsiteY40" fmla="*/ 251067 h 2631473"/>
                        <a:gd name="connsiteX41" fmla="*/ 331492 w 2595427"/>
                        <a:gd name="connsiteY41" fmla="*/ 222931 h 2631473"/>
                        <a:gd name="connsiteX42" fmla="*/ 303357 w 2595427"/>
                        <a:gd name="connsiteY42" fmla="*/ 54119 h 2631473"/>
                        <a:gd name="connsiteX43" fmla="*/ 247086 w 2595427"/>
                        <a:gd name="connsiteY43" fmla="*/ 180728 h 2631473"/>
                        <a:gd name="connsiteX44" fmla="*/ 204883 w 2595427"/>
                        <a:gd name="connsiteY44" fmla="*/ 251067 h 2631473"/>
                        <a:gd name="connsiteX45" fmla="*/ 176747 w 2595427"/>
                        <a:gd name="connsiteY45" fmla="*/ 335473 h 2631473"/>
                        <a:gd name="connsiteX46" fmla="*/ 148612 w 2595427"/>
                        <a:gd name="connsiteY46" fmla="*/ 391743 h 2631473"/>
                        <a:gd name="connsiteX47" fmla="*/ 120477 w 2595427"/>
                        <a:gd name="connsiteY47" fmla="*/ 476150 h 2631473"/>
                        <a:gd name="connsiteX48" fmla="*/ 106409 w 2595427"/>
                        <a:gd name="connsiteY48" fmla="*/ 518353 h 2631473"/>
                        <a:gd name="connsiteX49" fmla="*/ 148612 w 2595427"/>
                        <a:gd name="connsiteY49" fmla="*/ 743436 h 2631473"/>
                        <a:gd name="connsiteX50" fmla="*/ 190815 w 2595427"/>
                        <a:gd name="connsiteY50" fmla="*/ 771571 h 2631473"/>
                        <a:gd name="connsiteX51" fmla="*/ 218950 w 2595427"/>
                        <a:gd name="connsiteY51" fmla="*/ 813774 h 2631473"/>
                        <a:gd name="connsiteX52" fmla="*/ 247086 w 2595427"/>
                        <a:gd name="connsiteY52" fmla="*/ 841910 h 2631473"/>
                        <a:gd name="connsiteX53" fmla="*/ 261154 w 2595427"/>
                        <a:gd name="connsiteY53" fmla="*/ 884113 h 2631473"/>
                        <a:gd name="connsiteX54" fmla="*/ 190815 w 2595427"/>
                        <a:gd name="connsiteY54" fmla="*/ 982587 h 2631473"/>
                        <a:gd name="connsiteX55" fmla="*/ 134544 w 2595427"/>
                        <a:gd name="connsiteY55" fmla="*/ 1052925 h 2631473"/>
                        <a:gd name="connsiteX56" fmla="*/ 78274 w 2595427"/>
                        <a:gd name="connsiteY56" fmla="*/ 1123263 h 2631473"/>
                        <a:gd name="connsiteX57" fmla="*/ 36070 w 2595427"/>
                        <a:gd name="connsiteY57" fmla="*/ 1221737 h 2631473"/>
                        <a:gd name="connsiteX58" fmla="*/ 106409 w 2595427"/>
                        <a:gd name="connsiteY58" fmla="*/ 1601565 h 2631473"/>
                        <a:gd name="connsiteX59" fmla="*/ 148612 w 2595427"/>
                        <a:gd name="connsiteY59" fmla="*/ 1629700 h 2631473"/>
                        <a:gd name="connsiteX60" fmla="*/ 190815 w 2595427"/>
                        <a:gd name="connsiteY60" fmla="*/ 1981393 h 2631473"/>
                        <a:gd name="connsiteX61" fmla="*/ 204883 w 2595427"/>
                        <a:gd name="connsiteY61" fmla="*/ 2023596 h 2631473"/>
                        <a:gd name="connsiteX62" fmla="*/ 247086 w 2595427"/>
                        <a:gd name="connsiteY62" fmla="*/ 2079867 h 2631473"/>
                        <a:gd name="connsiteX63" fmla="*/ 275221 w 2595427"/>
                        <a:gd name="connsiteY63" fmla="*/ 2122070 h 2631473"/>
                        <a:gd name="connsiteX64" fmla="*/ 289289 w 2595427"/>
                        <a:gd name="connsiteY64" fmla="*/ 2164273 h 2631473"/>
                        <a:gd name="connsiteX65" fmla="*/ 331492 w 2595427"/>
                        <a:gd name="connsiteY65" fmla="*/ 2178340 h 2631473"/>
                        <a:gd name="connsiteX66" fmla="*/ 373695 w 2595427"/>
                        <a:gd name="connsiteY66" fmla="*/ 2248679 h 2631473"/>
                        <a:gd name="connsiteX67" fmla="*/ 401830 w 2595427"/>
                        <a:gd name="connsiteY67" fmla="*/ 2290882 h 2631473"/>
                        <a:gd name="connsiteX68" fmla="*/ 542507 w 2595427"/>
                        <a:gd name="connsiteY68" fmla="*/ 2403423 h 2631473"/>
                        <a:gd name="connsiteX69" fmla="*/ 584710 w 2595427"/>
                        <a:gd name="connsiteY69" fmla="*/ 2417491 h 2631473"/>
                        <a:gd name="connsiteX70" fmla="*/ 612846 w 2595427"/>
                        <a:gd name="connsiteY70" fmla="*/ 2445627 h 2631473"/>
                        <a:gd name="connsiteX71" fmla="*/ 669117 w 2595427"/>
                        <a:gd name="connsiteY71" fmla="*/ 2459694 h 2631473"/>
                        <a:gd name="connsiteX72" fmla="*/ 767590 w 2595427"/>
                        <a:gd name="connsiteY72" fmla="*/ 2487830 h 2631473"/>
                        <a:gd name="connsiteX73" fmla="*/ 837929 w 2595427"/>
                        <a:gd name="connsiteY73" fmla="*/ 2558168 h 2631473"/>
                        <a:gd name="connsiteX74" fmla="*/ 880132 w 2595427"/>
                        <a:gd name="connsiteY74" fmla="*/ 2572236 h 2631473"/>
                        <a:gd name="connsiteX75" fmla="*/ 922335 w 2595427"/>
                        <a:gd name="connsiteY75" fmla="*/ 2600371 h 2631473"/>
                        <a:gd name="connsiteX76" fmla="*/ 992674 w 2595427"/>
                        <a:gd name="connsiteY76" fmla="*/ 2614439 h 2631473"/>
                        <a:gd name="connsiteX77" fmla="*/ 1063012 w 2595427"/>
                        <a:gd name="connsiteY77" fmla="*/ 2628507 h 263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</a:cxnLst>
                      <a:rect l="l" t="t" r="r" b="b"/>
                      <a:pathLst>
                        <a:path w="2595427" h="2631473">
                          <a:moveTo>
                            <a:pt x="2582323" y="2023596"/>
                          </a:moveTo>
                          <a:cubicBezTo>
                            <a:pt x="2553146" y="1906890"/>
                            <a:pt x="2595427" y="2008757"/>
                            <a:pt x="2526052" y="1953257"/>
                          </a:cubicBezTo>
                          <a:cubicBezTo>
                            <a:pt x="2512850" y="1942695"/>
                            <a:pt x="2510905" y="1921878"/>
                            <a:pt x="2497917" y="1911054"/>
                          </a:cubicBezTo>
                          <a:cubicBezTo>
                            <a:pt x="2481807" y="1897629"/>
                            <a:pt x="2460403" y="1892297"/>
                            <a:pt x="2441646" y="1882919"/>
                          </a:cubicBezTo>
                          <a:cubicBezTo>
                            <a:pt x="2408317" y="1849590"/>
                            <a:pt x="2376827" y="1814421"/>
                            <a:pt x="2329104" y="1798513"/>
                          </a:cubicBezTo>
                          <a:cubicBezTo>
                            <a:pt x="2315036" y="1793824"/>
                            <a:pt x="2300164" y="1791077"/>
                            <a:pt x="2286901" y="1784445"/>
                          </a:cubicBezTo>
                          <a:cubicBezTo>
                            <a:pt x="2271779" y="1776884"/>
                            <a:pt x="2259820" y="1763871"/>
                            <a:pt x="2244698" y="1756310"/>
                          </a:cubicBezTo>
                          <a:cubicBezTo>
                            <a:pt x="2212541" y="1740231"/>
                            <a:pt x="2164262" y="1736200"/>
                            <a:pt x="2132157" y="1728174"/>
                          </a:cubicBezTo>
                          <a:cubicBezTo>
                            <a:pt x="2062283" y="1710706"/>
                            <a:pt x="2114214" y="1716171"/>
                            <a:pt x="2033683" y="1685971"/>
                          </a:cubicBezTo>
                          <a:cubicBezTo>
                            <a:pt x="2015580" y="1679182"/>
                            <a:pt x="1996169" y="1676592"/>
                            <a:pt x="1977412" y="1671903"/>
                          </a:cubicBezTo>
                          <a:cubicBezTo>
                            <a:pt x="1856464" y="1591272"/>
                            <a:pt x="2009491" y="1687943"/>
                            <a:pt x="1893006" y="1629700"/>
                          </a:cubicBezTo>
                          <a:cubicBezTo>
                            <a:pt x="1877884" y="1622139"/>
                            <a:pt x="1865925" y="1609126"/>
                            <a:pt x="1850803" y="1601565"/>
                          </a:cubicBezTo>
                          <a:cubicBezTo>
                            <a:pt x="1837540" y="1594933"/>
                            <a:pt x="1821863" y="1594129"/>
                            <a:pt x="1808600" y="1587497"/>
                          </a:cubicBezTo>
                          <a:cubicBezTo>
                            <a:pt x="1793478" y="1579936"/>
                            <a:pt x="1781519" y="1566923"/>
                            <a:pt x="1766397" y="1559362"/>
                          </a:cubicBezTo>
                          <a:cubicBezTo>
                            <a:pt x="1753134" y="1552730"/>
                            <a:pt x="1737157" y="1552495"/>
                            <a:pt x="1724194" y="1545294"/>
                          </a:cubicBezTo>
                          <a:cubicBezTo>
                            <a:pt x="1587160" y="1469164"/>
                            <a:pt x="1693485" y="1502447"/>
                            <a:pt x="1583517" y="1474956"/>
                          </a:cubicBezTo>
                          <a:cubicBezTo>
                            <a:pt x="1470566" y="1362005"/>
                            <a:pt x="1671956" y="1553744"/>
                            <a:pt x="1499110" y="1432753"/>
                          </a:cubicBezTo>
                          <a:cubicBezTo>
                            <a:pt x="1466513" y="1409935"/>
                            <a:pt x="1442839" y="1376482"/>
                            <a:pt x="1414704" y="1348347"/>
                          </a:cubicBezTo>
                          <a:cubicBezTo>
                            <a:pt x="1405326" y="1338968"/>
                            <a:pt x="1397605" y="1327568"/>
                            <a:pt x="1386569" y="1320211"/>
                          </a:cubicBezTo>
                          <a:cubicBezTo>
                            <a:pt x="1372501" y="1310833"/>
                            <a:pt x="1357568" y="1302638"/>
                            <a:pt x="1344366" y="1292076"/>
                          </a:cubicBezTo>
                          <a:cubicBezTo>
                            <a:pt x="1334009" y="1283790"/>
                            <a:pt x="1326841" y="1271898"/>
                            <a:pt x="1316230" y="1263940"/>
                          </a:cubicBezTo>
                          <a:cubicBezTo>
                            <a:pt x="1289178" y="1243651"/>
                            <a:pt x="1231824" y="1207670"/>
                            <a:pt x="1231824" y="1207670"/>
                          </a:cubicBezTo>
                          <a:cubicBezTo>
                            <a:pt x="1175556" y="1123267"/>
                            <a:pt x="1236511" y="1202978"/>
                            <a:pt x="1161486" y="1137331"/>
                          </a:cubicBezTo>
                          <a:cubicBezTo>
                            <a:pt x="1062011" y="1050291"/>
                            <a:pt x="1130944" y="1080259"/>
                            <a:pt x="1048944" y="1052925"/>
                          </a:cubicBezTo>
                          <a:cubicBezTo>
                            <a:pt x="1039566" y="1038857"/>
                            <a:pt x="1032764" y="1022677"/>
                            <a:pt x="1020809" y="1010722"/>
                          </a:cubicBezTo>
                          <a:cubicBezTo>
                            <a:pt x="1008854" y="998767"/>
                            <a:pt x="991808" y="993149"/>
                            <a:pt x="978606" y="982587"/>
                          </a:cubicBezTo>
                          <a:cubicBezTo>
                            <a:pt x="968249" y="974301"/>
                            <a:pt x="960827" y="962737"/>
                            <a:pt x="950470" y="954451"/>
                          </a:cubicBezTo>
                          <a:cubicBezTo>
                            <a:pt x="937268" y="943889"/>
                            <a:pt x="921469" y="936878"/>
                            <a:pt x="908267" y="926316"/>
                          </a:cubicBezTo>
                          <a:cubicBezTo>
                            <a:pt x="897910" y="918030"/>
                            <a:pt x="890489" y="906466"/>
                            <a:pt x="880132" y="898180"/>
                          </a:cubicBezTo>
                          <a:cubicBezTo>
                            <a:pt x="866930" y="887618"/>
                            <a:pt x="850917" y="880869"/>
                            <a:pt x="837929" y="870045"/>
                          </a:cubicBezTo>
                          <a:cubicBezTo>
                            <a:pt x="822645" y="857309"/>
                            <a:pt x="812279" y="838878"/>
                            <a:pt x="795726" y="827842"/>
                          </a:cubicBezTo>
                          <a:cubicBezTo>
                            <a:pt x="783388" y="819617"/>
                            <a:pt x="767591" y="818463"/>
                            <a:pt x="753523" y="813774"/>
                          </a:cubicBezTo>
                          <a:cubicBezTo>
                            <a:pt x="734766" y="795017"/>
                            <a:pt x="709115" y="781229"/>
                            <a:pt x="697252" y="757503"/>
                          </a:cubicBezTo>
                          <a:cubicBezTo>
                            <a:pt x="687874" y="738746"/>
                            <a:pt x="681992" y="717786"/>
                            <a:pt x="669117" y="701233"/>
                          </a:cubicBezTo>
                          <a:cubicBezTo>
                            <a:pt x="648760" y="675060"/>
                            <a:pt x="622224" y="654340"/>
                            <a:pt x="598778" y="630894"/>
                          </a:cubicBezTo>
                          <a:cubicBezTo>
                            <a:pt x="584710" y="616826"/>
                            <a:pt x="567610" y="605244"/>
                            <a:pt x="556575" y="588691"/>
                          </a:cubicBezTo>
                          <a:cubicBezTo>
                            <a:pt x="469979" y="458795"/>
                            <a:pt x="580485" y="618579"/>
                            <a:pt x="500304" y="518353"/>
                          </a:cubicBezTo>
                          <a:cubicBezTo>
                            <a:pt x="442750" y="446411"/>
                            <a:pt x="501792" y="506516"/>
                            <a:pt x="444034" y="419879"/>
                          </a:cubicBezTo>
                          <a:cubicBezTo>
                            <a:pt x="436677" y="408843"/>
                            <a:pt x="425277" y="401122"/>
                            <a:pt x="415898" y="391743"/>
                          </a:cubicBezTo>
                          <a:cubicBezTo>
                            <a:pt x="406520" y="363608"/>
                            <a:pt x="394956" y="336109"/>
                            <a:pt x="387763" y="307337"/>
                          </a:cubicBezTo>
                          <a:cubicBezTo>
                            <a:pt x="383074" y="288580"/>
                            <a:pt x="384420" y="267154"/>
                            <a:pt x="373695" y="251067"/>
                          </a:cubicBezTo>
                          <a:cubicBezTo>
                            <a:pt x="364316" y="236999"/>
                            <a:pt x="345560" y="232310"/>
                            <a:pt x="331492" y="222931"/>
                          </a:cubicBezTo>
                          <a:cubicBezTo>
                            <a:pt x="322114" y="166660"/>
                            <a:pt x="321397" y="0"/>
                            <a:pt x="303357" y="54119"/>
                          </a:cubicBezTo>
                          <a:cubicBezTo>
                            <a:pt x="230768" y="271880"/>
                            <a:pt x="313965" y="46969"/>
                            <a:pt x="247086" y="180728"/>
                          </a:cubicBezTo>
                          <a:cubicBezTo>
                            <a:pt x="210562" y="253776"/>
                            <a:pt x="259837" y="196111"/>
                            <a:pt x="204883" y="251067"/>
                          </a:cubicBezTo>
                          <a:cubicBezTo>
                            <a:pt x="195504" y="279202"/>
                            <a:pt x="190010" y="308947"/>
                            <a:pt x="176747" y="335473"/>
                          </a:cubicBezTo>
                          <a:cubicBezTo>
                            <a:pt x="167369" y="354230"/>
                            <a:pt x="156400" y="372272"/>
                            <a:pt x="148612" y="391743"/>
                          </a:cubicBezTo>
                          <a:cubicBezTo>
                            <a:pt x="137598" y="419279"/>
                            <a:pt x="129855" y="448014"/>
                            <a:pt x="120477" y="476150"/>
                          </a:cubicBezTo>
                          <a:lnTo>
                            <a:pt x="106409" y="518353"/>
                          </a:lnTo>
                          <a:cubicBezTo>
                            <a:pt x="112424" y="596545"/>
                            <a:pt x="89148" y="683972"/>
                            <a:pt x="148612" y="743436"/>
                          </a:cubicBezTo>
                          <a:cubicBezTo>
                            <a:pt x="160567" y="755391"/>
                            <a:pt x="176747" y="762193"/>
                            <a:pt x="190815" y="771571"/>
                          </a:cubicBezTo>
                          <a:cubicBezTo>
                            <a:pt x="200193" y="785639"/>
                            <a:pt x="208388" y="800572"/>
                            <a:pt x="218950" y="813774"/>
                          </a:cubicBezTo>
                          <a:cubicBezTo>
                            <a:pt x="227236" y="824131"/>
                            <a:pt x="240262" y="830537"/>
                            <a:pt x="247086" y="841910"/>
                          </a:cubicBezTo>
                          <a:cubicBezTo>
                            <a:pt x="254715" y="854625"/>
                            <a:pt x="256465" y="870045"/>
                            <a:pt x="261154" y="884113"/>
                          </a:cubicBezTo>
                          <a:cubicBezTo>
                            <a:pt x="226257" y="988802"/>
                            <a:pt x="279826" y="849069"/>
                            <a:pt x="190815" y="982587"/>
                          </a:cubicBezTo>
                          <a:cubicBezTo>
                            <a:pt x="155323" y="1035826"/>
                            <a:pt x="174635" y="1012835"/>
                            <a:pt x="134544" y="1052925"/>
                          </a:cubicBezTo>
                          <a:cubicBezTo>
                            <a:pt x="100958" y="1153686"/>
                            <a:pt x="148974" y="1038424"/>
                            <a:pt x="78274" y="1123263"/>
                          </a:cubicBezTo>
                          <a:cubicBezTo>
                            <a:pt x="58959" y="1146441"/>
                            <a:pt x="45843" y="1192418"/>
                            <a:pt x="36070" y="1221737"/>
                          </a:cubicBezTo>
                          <a:cubicBezTo>
                            <a:pt x="38488" y="1272520"/>
                            <a:pt x="0" y="1530626"/>
                            <a:pt x="106409" y="1601565"/>
                          </a:cubicBezTo>
                          <a:lnTo>
                            <a:pt x="148612" y="1629700"/>
                          </a:lnTo>
                          <a:cubicBezTo>
                            <a:pt x="164238" y="1926596"/>
                            <a:pt x="134467" y="1812349"/>
                            <a:pt x="190815" y="1981393"/>
                          </a:cubicBezTo>
                          <a:cubicBezTo>
                            <a:pt x="195504" y="1995461"/>
                            <a:pt x="195986" y="2011733"/>
                            <a:pt x="204883" y="2023596"/>
                          </a:cubicBezTo>
                          <a:cubicBezTo>
                            <a:pt x="218951" y="2042353"/>
                            <a:pt x="233458" y="2060788"/>
                            <a:pt x="247086" y="2079867"/>
                          </a:cubicBezTo>
                          <a:cubicBezTo>
                            <a:pt x="256913" y="2093625"/>
                            <a:pt x="267660" y="2106948"/>
                            <a:pt x="275221" y="2122070"/>
                          </a:cubicBezTo>
                          <a:cubicBezTo>
                            <a:pt x="281853" y="2135333"/>
                            <a:pt x="278803" y="2153788"/>
                            <a:pt x="289289" y="2164273"/>
                          </a:cubicBezTo>
                          <a:cubicBezTo>
                            <a:pt x="299774" y="2174758"/>
                            <a:pt x="317424" y="2173651"/>
                            <a:pt x="331492" y="2178340"/>
                          </a:cubicBezTo>
                          <a:cubicBezTo>
                            <a:pt x="355923" y="2251631"/>
                            <a:pt x="329557" y="2193506"/>
                            <a:pt x="373695" y="2248679"/>
                          </a:cubicBezTo>
                          <a:cubicBezTo>
                            <a:pt x="384257" y="2261881"/>
                            <a:pt x="390597" y="2278245"/>
                            <a:pt x="401830" y="2290882"/>
                          </a:cubicBezTo>
                          <a:cubicBezTo>
                            <a:pt x="465377" y="2362372"/>
                            <a:pt x="469457" y="2372116"/>
                            <a:pt x="542507" y="2403423"/>
                          </a:cubicBezTo>
                          <a:cubicBezTo>
                            <a:pt x="556137" y="2409264"/>
                            <a:pt x="570642" y="2412802"/>
                            <a:pt x="584710" y="2417491"/>
                          </a:cubicBezTo>
                          <a:cubicBezTo>
                            <a:pt x="594089" y="2426870"/>
                            <a:pt x="600983" y="2439695"/>
                            <a:pt x="612846" y="2445627"/>
                          </a:cubicBezTo>
                          <a:cubicBezTo>
                            <a:pt x="630139" y="2454273"/>
                            <a:pt x="650464" y="2454607"/>
                            <a:pt x="669117" y="2459694"/>
                          </a:cubicBezTo>
                          <a:cubicBezTo>
                            <a:pt x="702052" y="2468676"/>
                            <a:pt x="734766" y="2478451"/>
                            <a:pt x="767590" y="2487830"/>
                          </a:cubicBezTo>
                          <a:cubicBezTo>
                            <a:pt x="791036" y="2511276"/>
                            <a:pt x="806473" y="2547682"/>
                            <a:pt x="837929" y="2558168"/>
                          </a:cubicBezTo>
                          <a:cubicBezTo>
                            <a:pt x="851997" y="2562857"/>
                            <a:pt x="866869" y="2565604"/>
                            <a:pt x="880132" y="2572236"/>
                          </a:cubicBezTo>
                          <a:cubicBezTo>
                            <a:pt x="895254" y="2579797"/>
                            <a:pt x="906504" y="2594435"/>
                            <a:pt x="922335" y="2600371"/>
                          </a:cubicBezTo>
                          <a:cubicBezTo>
                            <a:pt x="944723" y="2608767"/>
                            <a:pt x="969477" y="2608640"/>
                            <a:pt x="992674" y="2614439"/>
                          </a:cubicBezTo>
                          <a:cubicBezTo>
                            <a:pt x="1060808" y="2631473"/>
                            <a:pt x="1009275" y="2628507"/>
                            <a:pt x="1063012" y="2628507"/>
                          </a:cubicBezTo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5" name="Freeform 2634"/>
                    <p:cNvSpPr/>
                    <p:nvPr/>
                  </p:nvSpPr>
                  <p:spPr>
                    <a:xfrm>
                      <a:off x="5110217" y="1709566"/>
                      <a:ext cx="155132" cy="147369"/>
                    </a:xfrm>
                    <a:custGeom>
                      <a:avLst/>
                      <a:gdLst>
                        <a:gd name="connsiteX0" fmla="*/ 80761 w 155132"/>
                        <a:gd name="connsiteY0" fmla="*/ 6692 h 147369"/>
                        <a:gd name="connsiteX1" fmla="*/ 10423 w 155132"/>
                        <a:gd name="connsiteY1" fmla="*/ 20760 h 147369"/>
                        <a:gd name="connsiteX2" fmla="*/ 38558 w 155132"/>
                        <a:gd name="connsiteY2" fmla="*/ 147369 h 147369"/>
                        <a:gd name="connsiteX3" fmla="*/ 108897 w 155132"/>
                        <a:gd name="connsiteY3" fmla="*/ 133302 h 147369"/>
                        <a:gd name="connsiteX4" fmla="*/ 122965 w 155132"/>
                        <a:gd name="connsiteY4" fmla="*/ 20760 h 147369"/>
                        <a:gd name="connsiteX5" fmla="*/ 80761 w 155132"/>
                        <a:gd name="connsiteY5" fmla="*/ 6692 h 147369"/>
                        <a:gd name="connsiteX6" fmla="*/ 24491 w 155132"/>
                        <a:gd name="connsiteY6" fmla="*/ 20760 h 1473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55132" h="147369">
                          <a:moveTo>
                            <a:pt x="80761" y="6692"/>
                          </a:moveTo>
                          <a:cubicBezTo>
                            <a:pt x="57315" y="11381"/>
                            <a:pt x="22286" y="0"/>
                            <a:pt x="10423" y="20760"/>
                          </a:cubicBezTo>
                          <a:cubicBezTo>
                            <a:pt x="0" y="39001"/>
                            <a:pt x="29471" y="120107"/>
                            <a:pt x="38558" y="147369"/>
                          </a:cubicBezTo>
                          <a:cubicBezTo>
                            <a:pt x="62004" y="142680"/>
                            <a:pt x="86920" y="142721"/>
                            <a:pt x="108897" y="133302"/>
                          </a:cubicBezTo>
                          <a:cubicBezTo>
                            <a:pt x="155132" y="113487"/>
                            <a:pt x="143661" y="56978"/>
                            <a:pt x="122965" y="20760"/>
                          </a:cubicBezTo>
                          <a:cubicBezTo>
                            <a:pt x="115608" y="7885"/>
                            <a:pt x="94829" y="11381"/>
                            <a:pt x="80761" y="6692"/>
                          </a:cubicBezTo>
                          <a:lnTo>
                            <a:pt x="24491" y="20760"/>
                          </a:lnTo>
                        </a:path>
                      </a:pathLst>
                    </a:custGeom>
                    <a:solidFill>
                      <a:srgbClr val="C00000"/>
                    </a:soli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6" name="Freeform 2635"/>
                    <p:cNvSpPr/>
                    <p:nvPr/>
                  </p:nvSpPr>
                  <p:spPr>
                    <a:xfrm>
                      <a:off x="4520419" y="2124222"/>
                      <a:ext cx="487679" cy="689316"/>
                    </a:xfrm>
                    <a:custGeom>
                      <a:avLst/>
                      <a:gdLst>
                        <a:gd name="connsiteX0" fmla="*/ 9378 w 487679"/>
                        <a:gd name="connsiteY0" fmla="*/ 14067 h 689316"/>
                        <a:gd name="connsiteX1" fmla="*/ 37513 w 487679"/>
                        <a:gd name="connsiteY1" fmla="*/ 168812 h 689316"/>
                        <a:gd name="connsiteX2" fmla="*/ 121919 w 487679"/>
                        <a:gd name="connsiteY2" fmla="*/ 309489 h 689316"/>
                        <a:gd name="connsiteX3" fmla="*/ 150055 w 487679"/>
                        <a:gd name="connsiteY3" fmla="*/ 365760 h 689316"/>
                        <a:gd name="connsiteX4" fmla="*/ 234461 w 487679"/>
                        <a:gd name="connsiteY4" fmla="*/ 450166 h 689316"/>
                        <a:gd name="connsiteX5" fmla="*/ 262596 w 487679"/>
                        <a:gd name="connsiteY5" fmla="*/ 492369 h 689316"/>
                        <a:gd name="connsiteX6" fmla="*/ 318867 w 487679"/>
                        <a:gd name="connsiteY6" fmla="*/ 548640 h 689316"/>
                        <a:gd name="connsiteX7" fmla="*/ 375138 w 487679"/>
                        <a:gd name="connsiteY7" fmla="*/ 633046 h 689316"/>
                        <a:gd name="connsiteX8" fmla="*/ 403273 w 487679"/>
                        <a:gd name="connsiteY8" fmla="*/ 675249 h 689316"/>
                        <a:gd name="connsiteX9" fmla="*/ 473612 w 487679"/>
                        <a:gd name="connsiteY9" fmla="*/ 689316 h 689316"/>
                        <a:gd name="connsiteX10" fmla="*/ 487679 w 487679"/>
                        <a:gd name="connsiteY10" fmla="*/ 647113 h 689316"/>
                        <a:gd name="connsiteX11" fmla="*/ 473612 w 487679"/>
                        <a:gd name="connsiteY11" fmla="*/ 548640 h 689316"/>
                        <a:gd name="connsiteX12" fmla="*/ 445476 w 487679"/>
                        <a:gd name="connsiteY12" fmla="*/ 520504 h 689316"/>
                        <a:gd name="connsiteX13" fmla="*/ 375138 w 487679"/>
                        <a:gd name="connsiteY13" fmla="*/ 464233 h 689316"/>
                        <a:gd name="connsiteX14" fmla="*/ 318867 w 487679"/>
                        <a:gd name="connsiteY14" fmla="*/ 379827 h 689316"/>
                        <a:gd name="connsiteX15" fmla="*/ 234461 w 487679"/>
                        <a:gd name="connsiteY15" fmla="*/ 182880 h 689316"/>
                        <a:gd name="connsiteX16" fmla="*/ 178190 w 487679"/>
                        <a:gd name="connsiteY16" fmla="*/ 126609 h 689316"/>
                        <a:gd name="connsiteX17" fmla="*/ 93784 w 487679"/>
                        <a:gd name="connsiteY17" fmla="*/ 84406 h 689316"/>
                        <a:gd name="connsiteX18" fmla="*/ 9378 w 487679"/>
                        <a:gd name="connsiteY18" fmla="*/ 14067 h 689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487679" h="689316">
                          <a:moveTo>
                            <a:pt x="9378" y="14067"/>
                          </a:moveTo>
                          <a:cubicBezTo>
                            <a:pt x="0" y="28134"/>
                            <a:pt x="22208" y="127999"/>
                            <a:pt x="37513" y="168812"/>
                          </a:cubicBezTo>
                          <a:cubicBezTo>
                            <a:pt x="69091" y="253021"/>
                            <a:pt x="72850" y="211353"/>
                            <a:pt x="121919" y="309489"/>
                          </a:cubicBezTo>
                          <a:cubicBezTo>
                            <a:pt x="131298" y="328246"/>
                            <a:pt x="136954" y="349384"/>
                            <a:pt x="150055" y="365760"/>
                          </a:cubicBezTo>
                          <a:cubicBezTo>
                            <a:pt x="174911" y="396830"/>
                            <a:pt x="212390" y="417059"/>
                            <a:pt x="234461" y="450166"/>
                          </a:cubicBezTo>
                          <a:cubicBezTo>
                            <a:pt x="243839" y="464234"/>
                            <a:pt x="251593" y="479532"/>
                            <a:pt x="262596" y="492369"/>
                          </a:cubicBezTo>
                          <a:cubicBezTo>
                            <a:pt x="279859" y="512509"/>
                            <a:pt x="304153" y="526569"/>
                            <a:pt x="318867" y="548640"/>
                          </a:cubicBezTo>
                          <a:lnTo>
                            <a:pt x="375138" y="633046"/>
                          </a:lnTo>
                          <a:cubicBezTo>
                            <a:pt x="384516" y="647114"/>
                            <a:pt x="386694" y="671933"/>
                            <a:pt x="403273" y="675249"/>
                          </a:cubicBezTo>
                          <a:lnTo>
                            <a:pt x="473612" y="689316"/>
                          </a:lnTo>
                          <a:cubicBezTo>
                            <a:pt x="478301" y="675248"/>
                            <a:pt x="487679" y="661942"/>
                            <a:pt x="487679" y="647113"/>
                          </a:cubicBezTo>
                          <a:cubicBezTo>
                            <a:pt x="487679" y="613955"/>
                            <a:pt x="484097" y="580096"/>
                            <a:pt x="473612" y="548640"/>
                          </a:cubicBezTo>
                          <a:cubicBezTo>
                            <a:pt x="469418" y="536057"/>
                            <a:pt x="455833" y="528790"/>
                            <a:pt x="445476" y="520504"/>
                          </a:cubicBezTo>
                          <a:cubicBezTo>
                            <a:pt x="356750" y="449524"/>
                            <a:pt x="443067" y="532164"/>
                            <a:pt x="375138" y="464233"/>
                          </a:cubicBezTo>
                          <a:cubicBezTo>
                            <a:pt x="328595" y="324609"/>
                            <a:pt x="406684" y="537898"/>
                            <a:pt x="318867" y="379827"/>
                          </a:cubicBezTo>
                          <a:cubicBezTo>
                            <a:pt x="276830" y="304160"/>
                            <a:pt x="304899" y="253318"/>
                            <a:pt x="234461" y="182880"/>
                          </a:cubicBezTo>
                          <a:cubicBezTo>
                            <a:pt x="215704" y="164123"/>
                            <a:pt x="203355" y="134998"/>
                            <a:pt x="178190" y="126609"/>
                          </a:cubicBezTo>
                          <a:cubicBezTo>
                            <a:pt x="137343" y="112993"/>
                            <a:pt x="128491" y="114155"/>
                            <a:pt x="93784" y="84406"/>
                          </a:cubicBezTo>
                          <a:cubicBezTo>
                            <a:pt x="73644" y="67143"/>
                            <a:pt x="18756" y="0"/>
                            <a:pt x="9378" y="14067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7" name="Freeform 2636"/>
                    <p:cNvSpPr/>
                    <p:nvPr/>
                  </p:nvSpPr>
                  <p:spPr>
                    <a:xfrm>
                      <a:off x="1393696" y="2602523"/>
                      <a:ext cx="1321369" cy="436099"/>
                    </a:xfrm>
                    <a:custGeom>
                      <a:avLst/>
                      <a:gdLst>
                        <a:gd name="connsiteX0" fmla="*/ 1166624 w 1321369"/>
                        <a:gd name="connsiteY0" fmla="*/ 0 h 436099"/>
                        <a:gd name="connsiteX1" fmla="*/ 1040015 w 1321369"/>
                        <a:gd name="connsiteY1" fmla="*/ 42203 h 436099"/>
                        <a:gd name="connsiteX2" fmla="*/ 997812 w 1321369"/>
                        <a:gd name="connsiteY2" fmla="*/ 56271 h 436099"/>
                        <a:gd name="connsiteX3" fmla="*/ 913406 w 1321369"/>
                        <a:gd name="connsiteY3" fmla="*/ 98474 h 436099"/>
                        <a:gd name="connsiteX4" fmla="*/ 871202 w 1321369"/>
                        <a:gd name="connsiteY4" fmla="*/ 126609 h 436099"/>
                        <a:gd name="connsiteX5" fmla="*/ 814932 w 1321369"/>
                        <a:gd name="connsiteY5" fmla="*/ 154745 h 436099"/>
                        <a:gd name="connsiteX6" fmla="*/ 772729 w 1321369"/>
                        <a:gd name="connsiteY6" fmla="*/ 182880 h 436099"/>
                        <a:gd name="connsiteX7" fmla="*/ 702390 w 1321369"/>
                        <a:gd name="connsiteY7" fmla="*/ 196948 h 436099"/>
                        <a:gd name="connsiteX8" fmla="*/ 463239 w 1321369"/>
                        <a:gd name="connsiteY8" fmla="*/ 211015 h 436099"/>
                        <a:gd name="connsiteX9" fmla="*/ 350698 w 1321369"/>
                        <a:gd name="connsiteY9" fmla="*/ 239151 h 436099"/>
                        <a:gd name="connsiteX10" fmla="*/ 266292 w 1321369"/>
                        <a:gd name="connsiteY10" fmla="*/ 267286 h 436099"/>
                        <a:gd name="connsiteX11" fmla="*/ 224089 w 1321369"/>
                        <a:gd name="connsiteY11" fmla="*/ 295422 h 436099"/>
                        <a:gd name="connsiteX12" fmla="*/ 181886 w 1321369"/>
                        <a:gd name="connsiteY12" fmla="*/ 309489 h 436099"/>
                        <a:gd name="connsiteX13" fmla="*/ 111547 w 1321369"/>
                        <a:gd name="connsiteY13" fmla="*/ 351692 h 436099"/>
                        <a:gd name="connsiteX14" fmla="*/ 435104 w 1321369"/>
                        <a:gd name="connsiteY14" fmla="*/ 379828 h 436099"/>
                        <a:gd name="connsiteX15" fmla="*/ 519510 w 1321369"/>
                        <a:gd name="connsiteY15" fmla="*/ 407963 h 436099"/>
                        <a:gd name="connsiteX16" fmla="*/ 603916 w 1321369"/>
                        <a:gd name="connsiteY16" fmla="*/ 436099 h 436099"/>
                        <a:gd name="connsiteX17" fmla="*/ 899338 w 1321369"/>
                        <a:gd name="connsiteY17" fmla="*/ 422031 h 436099"/>
                        <a:gd name="connsiteX18" fmla="*/ 1096286 w 1321369"/>
                        <a:gd name="connsiteY18" fmla="*/ 407963 h 436099"/>
                        <a:gd name="connsiteX19" fmla="*/ 1138489 w 1321369"/>
                        <a:gd name="connsiteY19" fmla="*/ 379828 h 436099"/>
                        <a:gd name="connsiteX20" fmla="*/ 1180692 w 1321369"/>
                        <a:gd name="connsiteY20" fmla="*/ 365760 h 436099"/>
                        <a:gd name="connsiteX21" fmla="*/ 1251030 w 1321369"/>
                        <a:gd name="connsiteY21" fmla="*/ 309489 h 436099"/>
                        <a:gd name="connsiteX22" fmla="*/ 1265098 w 1321369"/>
                        <a:gd name="connsiteY22" fmla="*/ 267286 h 436099"/>
                        <a:gd name="connsiteX23" fmla="*/ 1279166 w 1321369"/>
                        <a:gd name="connsiteY23" fmla="*/ 211015 h 436099"/>
                        <a:gd name="connsiteX24" fmla="*/ 1321369 w 1321369"/>
                        <a:gd name="connsiteY24" fmla="*/ 168812 h 436099"/>
                        <a:gd name="connsiteX25" fmla="*/ 1307301 w 1321369"/>
                        <a:gd name="connsiteY25" fmla="*/ 70339 h 436099"/>
                        <a:gd name="connsiteX26" fmla="*/ 1236962 w 1321369"/>
                        <a:gd name="connsiteY26" fmla="*/ 28135 h 436099"/>
                        <a:gd name="connsiteX27" fmla="*/ 1194759 w 1321369"/>
                        <a:gd name="connsiteY27" fmla="*/ 0 h 436099"/>
                        <a:gd name="connsiteX28" fmla="*/ 1166624 w 1321369"/>
                        <a:gd name="connsiteY28" fmla="*/ 0 h 4360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321369" h="436099">
                          <a:moveTo>
                            <a:pt x="1166624" y="0"/>
                          </a:moveTo>
                          <a:lnTo>
                            <a:pt x="1040015" y="42203"/>
                          </a:lnTo>
                          <a:lnTo>
                            <a:pt x="997812" y="56271"/>
                          </a:lnTo>
                          <a:cubicBezTo>
                            <a:pt x="941183" y="112898"/>
                            <a:pt x="1004149" y="59584"/>
                            <a:pt x="913406" y="98474"/>
                          </a:cubicBezTo>
                          <a:cubicBezTo>
                            <a:pt x="897866" y="105134"/>
                            <a:pt x="885882" y="118221"/>
                            <a:pt x="871202" y="126609"/>
                          </a:cubicBezTo>
                          <a:cubicBezTo>
                            <a:pt x="852994" y="137013"/>
                            <a:pt x="833140" y="144340"/>
                            <a:pt x="814932" y="154745"/>
                          </a:cubicBezTo>
                          <a:cubicBezTo>
                            <a:pt x="800253" y="163133"/>
                            <a:pt x="788560" y="176944"/>
                            <a:pt x="772729" y="182880"/>
                          </a:cubicBezTo>
                          <a:cubicBezTo>
                            <a:pt x="750341" y="191276"/>
                            <a:pt x="726202" y="194783"/>
                            <a:pt x="702390" y="196948"/>
                          </a:cubicBezTo>
                          <a:cubicBezTo>
                            <a:pt x="622863" y="204178"/>
                            <a:pt x="542956" y="206326"/>
                            <a:pt x="463239" y="211015"/>
                          </a:cubicBezTo>
                          <a:cubicBezTo>
                            <a:pt x="335197" y="253697"/>
                            <a:pt x="537412" y="188229"/>
                            <a:pt x="350698" y="239151"/>
                          </a:cubicBezTo>
                          <a:cubicBezTo>
                            <a:pt x="322086" y="246954"/>
                            <a:pt x="266292" y="267286"/>
                            <a:pt x="266292" y="267286"/>
                          </a:cubicBezTo>
                          <a:cubicBezTo>
                            <a:pt x="252224" y="276665"/>
                            <a:pt x="239211" y="287861"/>
                            <a:pt x="224089" y="295422"/>
                          </a:cubicBezTo>
                          <a:cubicBezTo>
                            <a:pt x="210826" y="302054"/>
                            <a:pt x="194601" y="301860"/>
                            <a:pt x="181886" y="309489"/>
                          </a:cubicBezTo>
                          <a:cubicBezTo>
                            <a:pt x="85334" y="367420"/>
                            <a:pt x="231099" y="311843"/>
                            <a:pt x="111547" y="351692"/>
                          </a:cubicBezTo>
                          <a:cubicBezTo>
                            <a:pt x="286556" y="395445"/>
                            <a:pt x="0" y="327616"/>
                            <a:pt x="435104" y="379828"/>
                          </a:cubicBezTo>
                          <a:cubicBezTo>
                            <a:pt x="464550" y="383362"/>
                            <a:pt x="491375" y="398585"/>
                            <a:pt x="519510" y="407963"/>
                          </a:cubicBezTo>
                          <a:lnTo>
                            <a:pt x="603916" y="436099"/>
                          </a:lnTo>
                          <a:lnTo>
                            <a:pt x="899338" y="422031"/>
                          </a:lnTo>
                          <a:cubicBezTo>
                            <a:pt x="965047" y="418276"/>
                            <a:pt x="1031471" y="419401"/>
                            <a:pt x="1096286" y="407963"/>
                          </a:cubicBezTo>
                          <a:cubicBezTo>
                            <a:pt x="1112936" y="405025"/>
                            <a:pt x="1123367" y="387389"/>
                            <a:pt x="1138489" y="379828"/>
                          </a:cubicBezTo>
                          <a:cubicBezTo>
                            <a:pt x="1151752" y="373196"/>
                            <a:pt x="1167429" y="372392"/>
                            <a:pt x="1180692" y="365760"/>
                          </a:cubicBezTo>
                          <a:cubicBezTo>
                            <a:pt x="1216187" y="348013"/>
                            <a:pt x="1224860" y="335660"/>
                            <a:pt x="1251030" y="309489"/>
                          </a:cubicBezTo>
                          <a:cubicBezTo>
                            <a:pt x="1255719" y="295421"/>
                            <a:pt x="1261024" y="281544"/>
                            <a:pt x="1265098" y="267286"/>
                          </a:cubicBezTo>
                          <a:cubicBezTo>
                            <a:pt x="1270410" y="248696"/>
                            <a:pt x="1269573" y="227802"/>
                            <a:pt x="1279166" y="211015"/>
                          </a:cubicBezTo>
                          <a:cubicBezTo>
                            <a:pt x="1289037" y="193742"/>
                            <a:pt x="1307301" y="182880"/>
                            <a:pt x="1321369" y="168812"/>
                          </a:cubicBezTo>
                          <a:cubicBezTo>
                            <a:pt x="1316680" y="135988"/>
                            <a:pt x="1317786" y="101795"/>
                            <a:pt x="1307301" y="70339"/>
                          </a:cubicBezTo>
                          <a:cubicBezTo>
                            <a:pt x="1296310" y="37365"/>
                            <a:pt x="1260858" y="40083"/>
                            <a:pt x="1236962" y="28135"/>
                          </a:cubicBezTo>
                          <a:cubicBezTo>
                            <a:pt x="1221840" y="20574"/>
                            <a:pt x="1208827" y="9378"/>
                            <a:pt x="1194759" y="0"/>
                          </a:cubicBezTo>
                          <a:lnTo>
                            <a:pt x="1166624" y="0"/>
                          </a:ln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2620" name="Oval 2619"/>
                <p:cNvSpPr/>
                <p:nvPr/>
              </p:nvSpPr>
              <p:spPr>
                <a:xfrm>
                  <a:off x="457200" y="2057400"/>
                  <a:ext cx="3810000" cy="3200400"/>
                </a:xfrm>
                <a:prstGeom prst="ellipse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230" name="Rectangle 3229"/>
            <p:cNvSpPr/>
            <p:nvPr/>
          </p:nvSpPr>
          <p:spPr>
            <a:xfrm>
              <a:off x="7239000" y="5562600"/>
              <a:ext cx="1600200" cy="110799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6600" dirty="0" err="1" smtClean="0">
                  <a:solidFill>
                    <a:prstClr val="black"/>
                  </a:solidFill>
                  <a:latin typeface="NikoshBAN" pitchFamily="2" charset="0"/>
                  <a:cs typeface="NikoshBAN" pitchFamily="2" charset="0"/>
                </a:rPr>
                <a:t>বসন্ত</a:t>
              </a:r>
              <a:endParaRPr lang="en-US" sz="1200" dirty="0"/>
            </a:p>
          </p:txBody>
        </p:sp>
      </p:grpSp>
      <p:grpSp>
        <p:nvGrpSpPr>
          <p:cNvPr id="3075" name="Group 3074"/>
          <p:cNvGrpSpPr/>
          <p:nvPr/>
        </p:nvGrpSpPr>
        <p:grpSpPr>
          <a:xfrm>
            <a:off x="4648200" y="-152400"/>
            <a:ext cx="4343400" cy="3581400"/>
            <a:chOff x="4495800" y="0"/>
            <a:chExt cx="4343400" cy="3352800"/>
          </a:xfrm>
        </p:grpSpPr>
        <p:grpSp>
          <p:nvGrpSpPr>
            <p:cNvPr id="3147" name="Group 3146"/>
            <p:cNvGrpSpPr/>
            <p:nvPr/>
          </p:nvGrpSpPr>
          <p:grpSpPr>
            <a:xfrm>
              <a:off x="4572000" y="0"/>
              <a:ext cx="4114800" cy="3352800"/>
              <a:chOff x="4495800" y="3276600"/>
              <a:chExt cx="3200400" cy="3048000"/>
            </a:xfrm>
          </p:grpSpPr>
          <p:grpSp>
            <p:nvGrpSpPr>
              <p:cNvPr id="3121" name="Group 3120"/>
              <p:cNvGrpSpPr/>
              <p:nvPr/>
            </p:nvGrpSpPr>
            <p:grpSpPr>
              <a:xfrm>
                <a:off x="4495800" y="3276600"/>
                <a:ext cx="3200400" cy="3048000"/>
                <a:chOff x="4572000" y="3429000"/>
                <a:chExt cx="3200400" cy="3048000"/>
              </a:xfrm>
            </p:grpSpPr>
            <p:grpSp>
              <p:nvGrpSpPr>
                <p:cNvPr id="3108" name="Group 3107"/>
                <p:cNvGrpSpPr/>
                <p:nvPr/>
              </p:nvGrpSpPr>
              <p:grpSpPr>
                <a:xfrm>
                  <a:off x="4572000" y="3429000"/>
                  <a:ext cx="3200400" cy="3048000"/>
                  <a:chOff x="4267200" y="3581400"/>
                  <a:chExt cx="3200400" cy="3048000"/>
                </a:xfrm>
              </p:grpSpPr>
              <p:grpSp>
                <p:nvGrpSpPr>
                  <p:cNvPr id="3106" name="Group 3105"/>
                  <p:cNvGrpSpPr/>
                  <p:nvPr/>
                </p:nvGrpSpPr>
                <p:grpSpPr>
                  <a:xfrm>
                    <a:off x="4267200" y="3581400"/>
                    <a:ext cx="3200400" cy="3048000"/>
                    <a:chOff x="762000" y="3429000"/>
                    <a:chExt cx="3200400" cy="3048000"/>
                  </a:xfrm>
                </p:grpSpPr>
                <p:sp>
                  <p:nvSpPr>
                    <p:cNvPr id="3025" name="Rectangle 3024"/>
                    <p:cNvSpPr/>
                    <p:nvPr/>
                  </p:nvSpPr>
                  <p:spPr>
                    <a:xfrm>
                      <a:off x="762000" y="3733800"/>
                      <a:ext cx="3200400" cy="2743200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CCCCFF"/>
                        </a:gs>
                        <a:gs pos="17999">
                          <a:srgbClr val="99CCFF"/>
                        </a:gs>
                        <a:gs pos="36000">
                          <a:srgbClr val="9966FF"/>
                        </a:gs>
                        <a:gs pos="61000">
                          <a:srgbClr val="CC99FF"/>
                        </a:gs>
                        <a:gs pos="82001">
                          <a:srgbClr val="99CCFF"/>
                        </a:gs>
                        <a:gs pos="100000">
                          <a:srgbClr val="CCCCFF"/>
                        </a:gs>
                      </a:gsLst>
                      <a:lin ang="16200000" scaled="0"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61" name="Freeform 3060"/>
                    <p:cNvSpPr/>
                    <p:nvPr/>
                  </p:nvSpPr>
                  <p:spPr>
                    <a:xfrm>
                      <a:off x="914400" y="3886200"/>
                      <a:ext cx="228600" cy="2438400"/>
                    </a:xfrm>
                    <a:custGeom>
                      <a:avLst/>
                      <a:gdLst>
                        <a:gd name="connsiteX0" fmla="*/ 389207 w 834917"/>
                        <a:gd name="connsiteY0" fmla="*/ 3099658 h 3099658"/>
                        <a:gd name="connsiteX1" fmla="*/ 431410 w 834917"/>
                        <a:gd name="connsiteY1" fmla="*/ 2691695 h 3099658"/>
                        <a:gd name="connsiteX2" fmla="*/ 459545 w 834917"/>
                        <a:gd name="connsiteY2" fmla="*/ 2058649 h 3099658"/>
                        <a:gd name="connsiteX3" fmla="*/ 445478 w 834917"/>
                        <a:gd name="connsiteY3" fmla="*/ 1172384 h 3099658"/>
                        <a:gd name="connsiteX4" fmla="*/ 445478 w 834917"/>
                        <a:gd name="connsiteY4" fmla="*/ 750353 h 3099658"/>
                        <a:gd name="connsiteX5" fmla="*/ 515816 w 834917"/>
                        <a:gd name="connsiteY5" fmla="*/ 525270 h 3099658"/>
                        <a:gd name="connsiteX6" fmla="*/ 586154 w 834917"/>
                        <a:gd name="connsiteY6" fmla="*/ 440864 h 3099658"/>
                        <a:gd name="connsiteX7" fmla="*/ 628358 w 834917"/>
                        <a:gd name="connsiteY7" fmla="*/ 398661 h 3099658"/>
                        <a:gd name="connsiteX8" fmla="*/ 586154 w 834917"/>
                        <a:gd name="connsiteY8" fmla="*/ 426796 h 3099658"/>
                        <a:gd name="connsiteX9" fmla="*/ 558019 w 834917"/>
                        <a:gd name="connsiteY9" fmla="*/ 454932 h 3099658"/>
                        <a:gd name="connsiteX10" fmla="*/ 529884 w 834917"/>
                        <a:gd name="connsiteY10" fmla="*/ 497135 h 3099658"/>
                        <a:gd name="connsiteX11" fmla="*/ 473613 w 834917"/>
                        <a:gd name="connsiteY11" fmla="*/ 567473 h 3099658"/>
                        <a:gd name="connsiteX12" fmla="*/ 473613 w 834917"/>
                        <a:gd name="connsiteY12" fmla="*/ 342390 h 3099658"/>
                        <a:gd name="connsiteX13" fmla="*/ 459545 w 834917"/>
                        <a:gd name="connsiteY13" fmla="*/ 468999 h 3099658"/>
                        <a:gd name="connsiteX14" fmla="*/ 431410 w 834917"/>
                        <a:gd name="connsiteY14" fmla="*/ 665947 h 3099658"/>
                        <a:gd name="connsiteX15" fmla="*/ 403274 w 834917"/>
                        <a:gd name="connsiteY15" fmla="*/ 694082 h 3099658"/>
                        <a:gd name="connsiteX16" fmla="*/ 375139 w 834917"/>
                        <a:gd name="connsiteY16" fmla="*/ 609676 h 3099658"/>
                        <a:gd name="connsiteX17" fmla="*/ 361071 w 834917"/>
                        <a:gd name="connsiteY17" fmla="*/ 567473 h 3099658"/>
                        <a:gd name="connsiteX18" fmla="*/ 318868 w 834917"/>
                        <a:gd name="connsiteY18" fmla="*/ 511202 h 3099658"/>
                        <a:gd name="connsiteX19" fmla="*/ 276665 w 834917"/>
                        <a:gd name="connsiteY19" fmla="*/ 412729 h 3099658"/>
                        <a:gd name="connsiteX20" fmla="*/ 262598 w 834917"/>
                        <a:gd name="connsiteY20" fmla="*/ 370525 h 3099658"/>
                        <a:gd name="connsiteX21" fmla="*/ 318868 w 834917"/>
                        <a:gd name="connsiteY21" fmla="*/ 623744 h 3099658"/>
                        <a:gd name="connsiteX22" fmla="*/ 347004 w 834917"/>
                        <a:gd name="connsiteY22" fmla="*/ 665947 h 3099658"/>
                        <a:gd name="connsiteX23" fmla="*/ 403274 w 834917"/>
                        <a:gd name="connsiteY23" fmla="*/ 764421 h 3099658"/>
                        <a:gd name="connsiteX24" fmla="*/ 431410 w 834917"/>
                        <a:gd name="connsiteY24" fmla="*/ 876962 h 3099658"/>
                        <a:gd name="connsiteX25" fmla="*/ 529884 w 834917"/>
                        <a:gd name="connsiteY25" fmla="*/ 750353 h 3099658"/>
                        <a:gd name="connsiteX26" fmla="*/ 558019 w 834917"/>
                        <a:gd name="connsiteY26" fmla="*/ 708150 h 3099658"/>
                        <a:gd name="connsiteX27" fmla="*/ 600222 w 834917"/>
                        <a:gd name="connsiteY27" fmla="*/ 680015 h 3099658"/>
                        <a:gd name="connsiteX28" fmla="*/ 628358 w 834917"/>
                        <a:gd name="connsiteY28" fmla="*/ 637812 h 3099658"/>
                        <a:gd name="connsiteX29" fmla="*/ 600222 w 834917"/>
                        <a:gd name="connsiteY29" fmla="*/ 722218 h 3099658"/>
                        <a:gd name="connsiteX30" fmla="*/ 543951 w 834917"/>
                        <a:gd name="connsiteY30" fmla="*/ 806624 h 3099658"/>
                        <a:gd name="connsiteX31" fmla="*/ 529884 w 834917"/>
                        <a:gd name="connsiteY31" fmla="*/ 848827 h 3099658"/>
                        <a:gd name="connsiteX32" fmla="*/ 445478 w 834917"/>
                        <a:gd name="connsiteY32" fmla="*/ 947301 h 3099658"/>
                        <a:gd name="connsiteX33" fmla="*/ 417342 w 834917"/>
                        <a:gd name="connsiteY33" fmla="*/ 1045775 h 3099658"/>
                        <a:gd name="connsiteX34" fmla="*/ 347004 w 834917"/>
                        <a:gd name="connsiteY34" fmla="*/ 975436 h 3099658"/>
                        <a:gd name="connsiteX35" fmla="*/ 290733 w 834917"/>
                        <a:gd name="connsiteY35" fmla="*/ 919165 h 3099658"/>
                        <a:gd name="connsiteX36" fmla="*/ 262598 w 834917"/>
                        <a:gd name="connsiteY36" fmla="*/ 876962 h 3099658"/>
                        <a:gd name="connsiteX37" fmla="*/ 248530 w 834917"/>
                        <a:gd name="connsiteY37" fmla="*/ 834759 h 3099658"/>
                        <a:gd name="connsiteX38" fmla="*/ 220394 w 834917"/>
                        <a:gd name="connsiteY38" fmla="*/ 806624 h 3099658"/>
                        <a:gd name="connsiteX39" fmla="*/ 248530 w 834917"/>
                        <a:gd name="connsiteY39" fmla="*/ 876962 h 3099658"/>
                        <a:gd name="connsiteX40" fmla="*/ 290733 w 834917"/>
                        <a:gd name="connsiteY40" fmla="*/ 961369 h 3099658"/>
                        <a:gd name="connsiteX41" fmla="*/ 375139 w 834917"/>
                        <a:gd name="connsiteY41" fmla="*/ 1045775 h 3099658"/>
                        <a:gd name="connsiteX42" fmla="*/ 431410 w 834917"/>
                        <a:gd name="connsiteY42" fmla="*/ 1130181 h 3099658"/>
                        <a:gd name="connsiteX43" fmla="*/ 459545 w 834917"/>
                        <a:gd name="connsiteY43" fmla="*/ 1214587 h 3099658"/>
                        <a:gd name="connsiteX44" fmla="*/ 543951 w 834917"/>
                        <a:gd name="connsiteY44" fmla="*/ 1130181 h 3099658"/>
                        <a:gd name="connsiteX45" fmla="*/ 558019 w 834917"/>
                        <a:gd name="connsiteY45" fmla="*/ 1087978 h 3099658"/>
                        <a:gd name="connsiteX46" fmla="*/ 614290 w 834917"/>
                        <a:gd name="connsiteY46" fmla="*/ 1031707 h 3099658"/>
                        <a:gd name="connsiteX47" fmla="*/ 656493 w 834917"/>
                        <a:gd name="connsiteY47" fmla="*/ 947301 h 3099658"/>
                        <a:gd name="connsiteX48" fmla="*/ 684628 w 834917"/>
                        <a:gd name="connsiteY48" fmla="*/ 919165 h 3099658"/>
                        <a:gd name="connsiteX49" fmla="*/ 712764 w 834917"/>
                        <a:gd name="connsiteY49" fmla="*/ 876962 h 3099658"/>
                        <a:gd name="connsiteX50" fmla="*/ 698696 w 834917"/>
                        <a:gd name="connsiteY50" fmla="*/ 919165 h 3099658"/>
                        <a:gd name="connsiteX51" fmla="*/ 670561 w 834917"/>
                        <a:gd name="connsiteY51" fmla="*/ 961369 h 3099658"/>
                        <a:gd name="connsiteX52" fmla="*/ 656493 w 834917"/>
                        <a:gd name="connsiteY52" fmla="*/ 1003572 h 3099658"/>
                        <a:gd name="connsiteX53" fmla="*/ 529884 w 834917"/>
                        <a:gd name="connsiteY53" fmla="*/ 1102045 h 3099658"/>
                        <a:gd name="connsiteX54" fmla="*/ 445478 w 834917"/>
                        <a:gd name="connsiteY54" fmla="*/ 1172384 h 3099658"/>
                        <a:gd name="connsiteX55" fmla="*/ 403274 w 834917"/>
                        <a:gd name="connsiteY55" fmla="*/ 1186452 h 3099658"/>
                        <a:gd name="connsiteX56" fmla="*/ 304801 w 834917"/>
                        <a:gd name="connsiteY56" fmla="*/ 1144249 h 3099658"/>
                        <a:gd name="connsiteX57" fmla="*/ 248530 w 834917"/>
                        <a:gd name="connsiteY57" fmla="*/ 1073910 h 3099658"/>
                        <a:gd name="connsiteX58" fmla="*/ 206327 w 834917"/>
                        <a:gd name="connsiteY58" fmla="*/ 1059842 h 3099658"/>
                        <a:gd name="connsiteX59" fmla="*/ 135988 w 834917"/>
                        <a:gd name="connsiteY59" fmla="*/ 989504 h 3099658"/>
                        <a:gd name="connsiteX60" fmla="*/ 178191 w 834917"/>
                        <a:gd name="connsiteY60" fmla="*/ 1087978 h 3099658"/>
                        <a:gd name="connsiteX61" fmla="*/ 220394 w 834917"/>
                        <a:gd name="connsiteY61" fmla="*/ 1172384 h 3099658"/>
                        <a:gd name="connsiteX62" fmla="*/ 276665 w 834917"/>
                        <a:gd name="connsiteY62" fmla="*/ 1242722 h 3099658"/>
                        <a:gd name="connsiteX63" fmla="*/ 304801 w 834917"/>
                        <a:gd name="connsiteY63" fmla="*/ 1284925 h 3099658"/>
                        <a:gd name="connsiteX64" fmla="*/ 375139 w 834917"/>
                        <a:gd name="connsiteY64" fmla="*/ 1341196 h 3099658"/>
                        <a:gd name="connsiteX65" fmla="*/ 403274 w 834917"/>
                        <a:gd name="connsiteY65" fmla="*/ 1369332 h 3099658"/>
                        <a:gd name="connsiteX66" fmla="*/ 445478 w 834917"/>
                        <a:gd name="connsiteY66" fmla="*/ 1439670 h 3099658"/>
                        <a:gd name="connsiteX67" fmla="*/ 487681 w 834917"/>
                        <a:gd name="connsiteY67" fmla="*/ 1425602 h 3099658"/>
                        <a:gd name="connsiteX68" fmla="*/ 529884 w 834917"/>
                        <a:gd name="connsiteY68" fmla="*/ 1341196 h 3099658"/>
                        <a:gd name="connsiteX69" fmla="*/ 572087 w 834917"/>
                        <a:gd name="connsiteY69" fmla="*/ 1298993 h 3099658"/>
                        <a:gd name="connsiteX70" fmla="*/ 670561 w 834917"/>
                        <a:gd name="connsiteY70" fmla="*/ 1200519 h 3099658"/>
                        <a:gd name="connsiteX71" fmla="*/ 698696 w 834917"/>
                        <a:gd name="connsiteY71" fmla="*/ 1158316 h 3099658"/>
                        <a:gd name="connsiteX72" fmla="*/ 726831 w 834917"/>
                        <a:gd name="connsiteY72" fmla="*/ 1102045 h 3099658"/>
                        <a:gd name="connsiteX73" fmla="*/ 754967 w 834917"/>
                        <a:gd name="connsiteY73" fmla="*/ 1073910 h 3099658"/>
                        <a:gd name="connsiteX74" fmla="*/ 670561 w 834917"/>
                        <a:gd name="connsiteY74" fmla="*/ 1130181 h 3099658"/>
                        <a:gd name="connsiteX75" fmla="*/ 614290 w 834917"/>
                        <a:gd name="connsiteY75" fmla="*/ 1214587 h 3099658"/>
                        <a:gd name="connsiteX76" fmla="*/ 586154 w 834917"/>
                        <a:gd name="connsiteY76" fmla="*/ 1242722 h 3099658"/>
                        <a:gd name="connsiteX77" fmla="*/ 558019 w 834917"/>
                        <a:gd name="connsiteY77" fmla="*/ 1284925 h 3099658"/>
                        <a:gd name="connsiteX78" fmla="*/ 529884 w 834917"/>
                        <a:gd name="connsiteY78" fmla="*/ 1313061 h 3099658"/>
                        <a:gd name="connsiteX79" fmla="*/ 473613 w 834917"/>
                        <a:gd name="connsiteY79" fmla="*/ 1397467 h 3099658"/>
                        <a:gd name="connsiteX80" fmla="*/ 445478 w 834917"/>
                        <a:gd name="connsiteY80" fmla="*/ 1439670 h 3099658"/>
                        <a:gd name="connsiteX81" fmla="*/ 403274 w 834917"/>
                        <a:gd name="connsiteY81" fmla="*/ 1369332 h 3099658"/>
                        <a:gd name="connsiteX82" fmla="*/ 389207 w 834917"/>
                        <a:gd name="connsiteY82" fmla="*/ 1327129 h 3099658"/>
                        <a:gd name="connsiteX83" fmla="*/ 361071 w 834917"/>
                        <a:gd name="connsiteY83" fmla="*/ 1228655 h 3099658"/>
                        <a:gd name="connsiteX84" fmla="*/ 304801 w 834917"/>
                        <a:gd name="connsiteY84" fmla="*/ 1158316 h 3099658"/>
                        <a:gd name="connsiteX85" fmla="*/ 234462 w 834917"/>
                        <a:gd name="connsiteY85" fmla="*/ 1031707 h 3099658"/>
                        <a:gd name="connsiteX86" fmla="*/ 206327 w 834917"/>
                        <a:gd name="connsiteY86" fmla="*/ 989504 h 3099658"/>
                        <a:gd name="connsiteX87" fmla="*/ 262598 w 834917"/>
                        <a:gd name="connsiteY87" fmla="*/ 1017639 h 3099658"/>
                        <a:gd name="connsiteX88" fmla="*/ 332936 w 834917"/>
                        <a:gd name="connsiteY88" fmla="*/ 1087978 h 3099658"/>
                        <a:gd name="connsiteX89" fmla="*/ 375139 w 834917"/>
                        <a:gd name="connsiteY89" fmla="*/ 1130181 h 3099658"/>
                        <a:gd name="connsiteX90" fmla="*/ 403274 w 834917"/>
                        <a:gd name="connsiteY90" fmla="*/ 1172384 h 3099658"/>
                        <a:gd name="connsiteX91" fmla="*/ 487681 w 834917"/>
                        <a:gd name="connsiteY91" fmla="*/ 1270858 h 3099658"/>
                        <a:gd name="connsiteX92" fmla="*/ 487681 w 834917"/>
                        <a:gd name="connsiteY92" fmla="*/ 1538144 h 3099658"/>
                        <a:gd name="connsiteX93" fmla="*/ 431410 w 834917"/>
                        <a:gd name="connsiteY93" fmla="*/ 1524076 h 3099658"/>
                        <a:gd name="connsiteX94" fmla="*/ 347004 w 834917"/>
                        <a:gd name="connsiteY94" fmla="*/ 1467805 h 3099658"/>
                        <a:gd name="connsiteX95" fmla="*/ 318868 w 834917"/>
                        <a:gd name="connsiteY95" fmla="*/ 1439670 h 3099658"/>
                        <a:gd name="connsiteX96" fmla="*/ 234462 w 834917"/>
                        <a:gd name="connsiteY96" fmla="*/ 1383399 h 3099658"/>
                        <a:gd name="connsiteX97" fmla="*/ 192259 w 834917"/>
                        <a:gd name="connsiteY97" fmla="*/ 1355264 h 3099658"/>
                        <a:gd name="connsiteX98" fmla="*/ 164124 w 834917"/>
                        <a:gd name="connsiteY98" fmla="*/ 1313061 h 3099658"/>
                        <a:gd name="connsiteX99" fmla="*/ 135988 w 834917"/>
                        <a:gd name="connsiteY99" fmla="*/ 1284925 h 3099658"/>
                        <a:gd name="connsiteX100" fmla="*/ 79718 w 834917"/>
                        <a:gd name="connsiteY100" fmla="*/ 1200519 h 3099658"/>
                        <a:gd name="connsiteX101" fmla="*/ 93785 w 834917"/>
                        <a:gd name="connsiteY101" fmla="*/ 1256790 h 3099658"/>
                        <a:gd name="connsiteX102" fmla="*/ 135988 w 834917"/>
                        <a:gd name="connsiteY102" fmla="*/ 1298993 h 3099658"/>
                        <a:gd name="connsiteX103" fmla="*/ 164124 w 834917"/>
                        <a:gd name="connsiteY103" fmla="*/ 1341196 h 3099658"/>
                        <a:gd name="connsiteX104" fmla="*/ 192259 w 834917"/>
                        <a:gd name="connsiteY104" fmla="*/ 1397467 h 3099658"/>
                        <a:gd name="connsiteX105" fmla="*/ 248530 w 834917"/>
                        <a:gd name="connsiteY105" fmla="*/ 1425602 h 3099658"/>
                        <a:gd name="connsiteX106" fmla="*/ 347004 w 834917"/>
                        <a:gd name="connsiteY106" fmla="*/ 1524076 h 3099658"/>
                        <a:gd name="connsiteX107" fmla="*/ 389207 w 834917"/>
                        <a:gd name="connsiteY107" fmla="*/ 1566279 h 3099658"/>
                        <a:gd name="connsiteX108" fmla="*/ 417342 w 834917"/>
                        <a:gd name="connsiteY108" fmla="*/ 1594415 h 3099658"/>
                        <a:gd name="connsiteX109" fmla="*/ 487681 w 834917"/>
                        <a:gd name="connsiteY109" fmla="*/ 1650685 h 3099658"/>
                        <a:gd name="connsiteX110" fmla="*/ 501748 w 834917"/>
                        <a:gd name="connsiteY110" fmla="*/ 1692889 h 3099658"/>
                        <a:gd name="connsiteX111" fmla="*/ 473613 w 834917"/>
                        <a:gd name="connsiteY111" fmla="*/ 1664753 h 3099658"/>
                        <a:gd name="connsiteX112" fmla="*/ 543951 w 834917"/>
                        <a:gd name="connsiteY112" fmla="*/ 1566279 h 3099658"/>
                        <a:gd name="connsiteX113" fmla="*/ 572087 w 834917"/>
                        <a:gd name="connsiteY113" fmla="*/ 1524076 h 3099658"/>
                        <a:gd name="connsiteX114" fmla="*/ 614290 w 834917"/>
                        <a:gd name="connsiteY114" fmla="*/ 1495941 h 3099658"/>
                        <a:gd name="connsiteX115" fmla="*/ 642425 w 834917"/>
                        <a:gd name="connsiteY115" fmla="*/ 1467805 h 3099658"/>
                        <a:gd name="connsiteX116" fmla="*/ 726831 w 834917"/>
                        <a:gd name="connsiteY116" fmla="*/ 1411535 h 3099658"/>
                        <a:gd name="connsiteX117" fmla="*/ 740899 w 834917"/>
                        <a:gd name="connsiteY117" fmla="*/ 1355264 h 3099658"/>
                        <a:gd name="connsiteX118" fmla="*/ 712764 w 834917"/>
                        <a:gd name="connsiteY118" fmla="*/ 1411535 h 3099658"/>
                        <a:gd name="connsiteX119" fmla="*/ 586154 w 834917"/>
                        <a:gd name="connsiteY119" fmla="*/ 1481873 h 3099658"/>
                        <a:gd name="connsiteX120" fmla="*/ 501748 w 834917"/>
                        <a:gd name="connsiteY120" fmla="*/ 1538144 h 3099658"/>
                        <a:gd name="connsiteX121" fmla="*/ 445478 w 834917"/>
                        <a:gd name="connsiteY121" fmla="*/ 1608482 h 3099658"/>
                        <a:gd name="connsiteX122" fmla="*/ 431410 w 834917"/>
                        <a:gd name="connsiteY122" fmla="*/ 1791362 h 3099658"/>
                        <a:gd name="connsiteX123" fmla="*/ 403274 w 834917"/>
                        <a:gd name="connsiteY123" fmla="*/ 1833565 h 3099658"/>
                        <a:gd name="connsiteX124" fmla="*/ 304801 w 834917"/>
                        <a:gd name="connsiteY124" fmla="*/ 1749159 h 3099658"/>
                        <a:gd name="connsiteX125" fmla="*/ 234462 w 834917"/>
                        <a:gd name="connsiteY125" fmla="*/ 1692889 h 3099658"/>
                        <a:gd name="connsiteX126" fmla="*/ 164124 w 834917"/>
                        <a:gd name="connsiteY126" fmla="*/ 1636618 h 3099658"/>
                        <a:gd name="connsiteX127" fmla="*/ 93785 w 834917"/>
                        <a:gd name="connsiteY127" fmla="*/ 1566279 h 3099658"/>
                        <a:gd name="connsiteX128" fmla="*/ 51582 w 834917"/>
                        <a:gd name="connsiteY128" fmla="*/ 1538144 h 3099658"/>
                        <a:gd name="connsiteX129" fmla="*/ 37514 w 834917"/>
                        <a:gd name="connsiteY129" fmla="*/ 1495941 h 3099658"/>
                        <a:gd name="connsiteX130" fmla="*/ 9379 w 834917"/>
                        <a:gd name="connsiteY130" fmla="*/ 1467805 h 3099658"/>
                        <a:gd name="connsiteX131" fmla="*/ 51582 w 834917"/>
                        <a:gd name="connsiteY131" fmla="*/ 1481873 h 3099658"/>
                        <a:gd name="connsiteX132" fmla="*/ 150056 w 834917"/>
                        <a:gd name="connsiteY132" fmla="*/ 1538144 h 3099658"/>
                        <a:gd name="connsiteX133" fmla="*/ 206327 w 834917"/>
                        <a:gd name="connsiteY133" fmla="*/ 1566279 h 3099658"/>
                        <a:gd name="connsiteX134" fmla="*/ 234462 w 834917"/>
                        <a:gd name="connsiteY134" fmla="*/ 1594415 h 3099658"/>
                        <a:gd name="connsiteX135" fmla="*/ 318868 w 834917"/>
                        <a:gd name="connsiteY135" fmla="*/ 1650685 h 3099658"/>
                        <a:gd name="connsiteX136" fmla="*/ 389207 w 834917"/>
                        <a:gd name="connsiteY136" fmla="*/ 1721024 h 3099658"/>
                        <a:gd name="connsiteX137" fmla="*/ 459545 w 834917"/>
                        <a:gd name="connsiteY137" fmla="*/ 1777295 h 3099658"/>
                        <a:gd name="connsiteX138" fmla="*/ 473613 w 834917"/>
                        <a:gd name="connsiteY138" fmla="*/ 1819498 h 3099658"/>
                        <a:gd name="connsiteX139" fmla="*/ 473613 w 834917"/>
                        <a:gd name="connsiteY139" fmla="*/ 1889836 h 3099658"/>
                        <a:gd name="connsiteX140" fmla="*/ 515816 w 834917"/>
                        <a:gd name="connsiteY140" fmla="*/ 1847633 h 3099658"/>
                        <a:gd name="connsiteX141" fmla="*/ 543951 w 834917"/>
                        <a:gd name="connsiteY141" fmla="*/ 1805430 h 3099658"/>
                        <a:gd name="connsiteX142" fmla="*/ 642425 w 834917"/>
                        <a:gd name="connsiteY142" fmla="*/ 1749159 h 3099658"/>
                        <a:gd name="connsiteX143" fmla="*/ 670561 w 834917"/>
                        <a:gd name="connsiteY143" fmla="*/ 1706956 h 3099658"/>
                        <a:gd name="connsiteX144" fmla="*/ 684628 w 834917"/>
                        <a:gd name="connsiteY144" fmla="*/ 1664753 h 3099658"/>
                        <a:gd name="connsiteX145" fmla="*/ 712764 w 834917"/>
                        <a:gd name="connsiteY145" fmla="*/ 1636618 h 3099658"/>
                        <a:gd name="connsiteX146" fmla="*/ 740899 w 834917"/>
                        <a:gd name="connsiteY146" fmla="*/ 1594415 h 3099658"/>
                        <a:gd name="connsiteX147" fmla="*/ 726831 w 834917"/>
                        <a:gd name="connsiteY147" fmla="*/ 1636618 h 3099658"/>
                        <a:gd name="connsiteX148" fmla="*/ 684628 w 834917"/>
                        <a:gd name="connsiteY148" fmla="*/ 1650685 h 3099658"/>
                        <a:gd name="connsiteX149" fmla="*/ 656493 w 834917"/>
                        <a:gd name="connsiteY149" fmla="*/ 1678821 h 3099658"/>
                        <a:gd name="connsiteX150" fmla="*/ 515816 w 834917"/>
                        <a:gd name="connsiteY150" fmla="*/ 1721024 h 3099658"/>
                        <a:gd name="connsiteX151" fmla="*/ 445478 w 834917"/>
                        <a:gd name="connsiteY151" fmla="*/ 1777295 h 3099658"/>
                        <a:gd name="connsiteX152" fmla="*/ 431410 w 834917"/>
                        <a:gd name="connsiteY152" fmla="*/ 1819498 h 3099658"/>
                        <a:gd name="connsiteX153" fmla="*/ 403274 w 834917"/>
                        <a:gd name="connsiteY153" fmla="*/ 1861701 h 3099658"/>
                        <a:gd name="connsiteX154" fmla="*/ 417342 w 834917"/>
                        <a:gd name="connsiteY154" fmla="*/ 2086784 h 3099658"/>
                        <a:gd name="connsiteX155" fmla="*/ 361071 w 834917"/>
                        <a:gd name="connsiteY155" fmla="*/ 2072716 h 3099658"/>
                        <a:gd name="connsiteX156" fmla="*/ 318868 w 834917"/>
                        <a:gd name="connsiteY156" fmla="*/ 2044581 h 3099658"/>
                        <a:gd name="connsiteX157" fmla="*/ 290733 w 834917"/>
                        <a:gd name="connsiteY157" fmla="*/ 2016445 h 3099658"/>
                        <a:gd name="connsiteX158" fmla="*/ 220394 w 834917"/>
                        <a:gd name="connsiteY158" fmla="*/ 1960175 h 3099658"/>
                        <a:gd name="connsiteX159" fmla="*/ 192259 w 834917"/>
                        <a:gd name="connsiteY159" fmla="*/ 1917972 h 3099658"/>
                        <a:gd name="connsiteX160" fmla="*/ 135988 w 834917"/>
                        <a:gd name="connsiteY160" fmla="*/ 1861701 h 3099658"/>
                        <a:gd name="connsiteX161" fmla="*/ 178191 w 834917"/>
                        <a:gd name="connsiteY161" fmla="*/ 1847633 h 3099658"/>
                        <a:gd name="connsiteX162" fmla="*/ 220394 w 834917"/>
                        <a:gd name="connsiteY162" fmla="*/ 1889836 h 3099658"/>
                        <a:gd name="connsiteX163" fmla="*/ 248530 w 834917"/>
                        <a:gd name="connsiteY163" fmla="*/ 1932039 h 3099658"/>
                        <a:gd name="connsiteX164" fmla="*/ 304801 w 834917"/>
                        <a:gd name="connsiteY164" fmla="*/ 1974242 h 3099658"/>
                        <a:gd name="connsiteX165" fmla="*/ 347004 w 834917"/>
                        <a:gd name="connsiteY165" fmla="*/ 2016445 h 3099658"/>
                        <a:gd name="connsiteX166" fmla="*/ 459545 w 834917"/>
                        <a:gd name="connsiteY166" fmla="*/ 2100852 h 3099658"/>
                        <a:gd name="connsiteX167" fmla="*/ 501748 w 834917"/>
                        <a:gd name="connsiteY167" fmla="*/ 2086784 h 3099658"/>
                        <a:gd name="connsiteX168" fmla="*/ 515816 w 834917"/>
                        <a:gd name="connsiteY168" fmla="*/ 2044581 h 3099658"/>
                        <a:gd name="connsiteX169" fmla="*/ 543951 w 834917"/>
                        <a:gd name="connsiteY169" fmla="*/ 2002378 h 3099658"/>
                        <a:gd name="connsiteX170" fmla="*/ 656493 w 834917"/>
                        <a:gd name="connsiteY170" fmla="*/ 1917972 h 3099658"/>
                        <a:gd name="connsiteX171" fmla="*/ 684628 w 834917"/>
                        <a:gd name="connsiteY171" fmla="*/ 1889836 h 3099658"/>
                        <a:gd name="connsiteX172" fmla="*/ 712764 w 834917"/>
                        <a:gd name="connsiteY172" fmla="*/ 1847633 h 3099658"/>
                        <a:gd name="connsiteX173" fmla="*/ 797170 w 834917"/>
                        <a:gd name="connsiteY173" fmla="*/ 1763227 h 3099658"/>
                        <a:gd name="connsiteX174" fmla="*/ 698696 w 834917"/>
                        <a:gd name="connsiteY174" fmla="*/ 1791362 h 3099658"/>
                        <a:gd name="connsiteX175" fmla="*/ 656493 w 834917"/>
                        <a:gd name="connsiteY175" fmla="*/ 1819498 h 3099658"/>
                        <a:gd name="connsiteX176" fmla="*/ 529884 w 834917"/>
                        <a:gd name="connsiteY176" fmla="*/ 1889836 h 3099658"/>
                        <a:gd name="connsiteX177" fmla="*/ 473613 w 834917"/>
                        <a:gd name="connsiteY177" fmla="*/ 1960175 h 3099658"/>
                        <a:gd name="connsiteX178" fmla="*/ 459545 w 834917"/>
                        <a:gd name="connsiteY178" fmla="*/ 2002378 h 3099658"/>
                        <a:gd name="connsiteX179" fmla="*/ 417342 w 834917"/>
                        <a:gd name="connsiteY179" fmla="*/ 2086784 h 3099658"/>
                        <a:gd name="connsiteX180" fmla="*/ 431410 w 834917"/>
                        <a:gd name="connsiteY180" fmla="*/ 145442 h 3099658"/>
                        <a:gd name="connsiteX181" fmla="*/ 417342 w 834917"/>
                        <a:gd name="connsiteY181" fmla="*/ 272052 h 3099658"/>
                        <a:gd name="connsiteX182" fmla="*/ 431410 w 834917"/>
                        <a:gd name="connsiteY182" fmla="*/ 736285 h 3099658"/>
                        <a:gd name="connsiteX183" fmla="*/ 459545 w 834917"/>
                        <a:gd name="connsiteY183" fmla="*/ 623744 h 3099658"/>
                        <a:gd name="connsiteX184" fmla="*/ 473613 w 834917"/>
                        <a:gd name="connsiteY184" fmla="*/ 539338 h 3099658"/>
                        <a:gd name="connsiteX185" fmla="*/ 487681 w 834917"/>
                        <a:gd name="connsiteY185" fmla="*/ 497135 h 3099658"/>
                        <a:gd name="connsiteX186" fmla="*/ 501748 w 834917"/>
                        <a:gd name="connsiteY186" fmla="*/ 440864 h 3099658"/>
                        <a:gd name="connsiteX187" fmla="*/ 515816 w 834917"/>
                        <a:gd name="connsiteY187" fmla="*/ 398661 h 3099658"/>
                        <a:gd name="connsiteX188" fmla="*/ 529884 w 834917"/>
                        <a:gd name="connsiteY188" fmla="*/ 314255 h 3099658"/>
                        <a:gd name="connsiteX189" fmla="*/ 572087 w 834917"/>
                        <a:gd name="connsiteY189" fmla="*/ 187645 h 3099658"/>
                        <a:gd name="connsiteX190" fmla="*/ 586154 w 834917"/>
                        <a:gd name="connsiteY190" fmla="*/ 145442 h 3099658"/>
                        <a:gd name="connsiteX191" fmla="*/ 529884 w 834917"/>
                        <a:gd name="connsiteY191" fmla="*/ 243916 h 3099658"/>
                        <a:gd name="connsiteX192" fmla="*/ 515816 w 834917"/>
                        <a:gd name="connsiteY192" fmla="*/ 300187 h 3099658"/>
                        <a:gd name="connsiteX193" fmla="*/ 459545 w 834917"/>
                        <a:gd name="connsiteY193" fmla="*/ 384593 h 3099658"/>
                        <a:gd name="connsiteX194" fmla="*/ 445478 w 834917"/>
                        <a:gd name="connsiteY194" fmla="*/ 426796 h 3099658"/>
                        <a:gd name="connsiteX195" fmla="*/ 417342 w 834917"/>
                        <a:gd name="connsiteY195" fmla="*/ 454932 h 3099658"/>
                        <a:gd name="connsiteX196" fmla="*/ 389207 w 834917"/>
                        <a:gd name="connsiteY196" fmla="*/ 539338 h 3099658"/>
                        <a:gd name="connsiteX197" fmla="*/ 375139 w 834917"/>
                        <a:gd name="connsiteY197" fmla="*/ 581541 h 3099658"/>
                        <a:gd name="connsiteX198" fmla="*/ 389207 w 834917"/>
                        <a:gd name="connsiteY198" fmla="*/ 454932 h 30996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</a:cxnLst>
                      <a:rect l="l" t="t" r="r" b="b"/>
                      <a:pathLst>
                        <a:path w="834917" h="3099658">
                          <a:moveTo>
                            <a:pt x="389207" y="3099658"/>
                          </a:moveTo>
                          <a:cubicBezTo>
                            <a:pt x="484542" y="2956653"/>
                            <a:pt x="420142" y="3069175"/>
                            <a:pt x="431410" y="2691695"/>
                          </a:cubicBezTo>
                          <a:cubicBezTo>
                            <a:pt x="449646" y="2080804"/>
                            <a:pt x="398464" y="2302980"/>
                            <a:pt x="459545" y="2058649"/>
                          </a:cubicBezTo>
                          <a:cubicBezTo>
                            <a:pt x="454856" y="1763227"/>
                            <a:pt x="453150" y="1467743"/>
                            <a:pt x="445478" y="1172384"/>
                          </a:cubicBezTo>
                          <a:cubicBezTo>
                            <a:pt x="436221" y="816000"/>
                            <a:pt x="415691" y="1137584"/>
                            <a:pt x="445478" y="750353"/>
                          </a:cubicBezTo>
                          <a:cubicBezTo>
                            <a:pt x="453767" y="642599"/>
                            <a:pt x="439964" y="601122"/>
                            <a:pt x="515816" y="525270"/>
                          </a:cubicBezTo>
                          <a:cubicBezTo>
                            <a:pt x="639123" y="401963"/>
                            <a:pt x="488219" y="558385"/>
                            <a:pt x="586154" y="440864"/>
                          </a:cubicBezTo>
                          <a:cubicBezTo>
                            <a:pt x="598890" y="425580"/>
                            <a:pt x="628358" y="418556"/>
                            <a:pt x="628358" y="398661"/>
                          </a:cubicBezTo>
                          <a:cubicBezTo>
                            <a:pt x="628358" y="381754"/>
                            <a:pt x="599357" y="416234"/>
                            <a:pt x="586154" y="426796"/>
                          </a:cubicBezTo>
                          <a:cubicBezTo>
                            <a:pt x="575797" y="435081"/>
                            <a:pt x="566304" y="444575"/>
                            <a:pt x="558019" y="454932"/>
                          </a:cubicBezTo>
                          <a:cubicBezTo>
                            <a:pt x="547457" y="468134"/>
                            <a:pt x="540446" y="483933"/>
                            <a:pt x="529884" y="497135"/>
                          </a:cubicBezTo>
                          <a:cubicBezTo>
                            <a:pt x="449703" y="597361"/>
                            <a:pt x="560209" y="437577"/>
                            <a:pt x="473613" y="567473"/>
                          </a:cubicBezTo>
                          <a:cubicBezTo>
                            <a:pt x="436523" y="456204"/>
                            <a:pt x="473613" y="585670"/>
                            <a:pt x="473613" y="342390"/>
                          </a:cubicBezTo>
                          <a:cubicBezTo>
                            <a:pt x="473613" y="299927"/>
                            <a:pt x="463990" y="426770"/>
                            <a:pt x="459545" y="468999"/>
                          </a:cubicBezTo>
                          <a:cubicBezTo>
                            <a:pt x="459060" y="473605"/>
                            <a:pt x="450546" y="627675"/>
                            <a:pt x="431410" y="665947"/>
                          </a:cubicBezTo>
                          <a:cubicBezTo>
                            <a:pt x="425478" y="677810"/>
                            <a:pt x="412653" y="684704"/>
                            <a:pt x="403274" y="694082"/>
                          </a:cubicBezTo>
                          <a:lnTo>
                            <a:pt x="375139" y="609676"/>
                          </a:lnTo>
                          <a:cubicBezTo>
                            <a:pt x="370450" y="595608"/>
                            <a:pt x="369968" y="579336"/>
                            <a:pt x="361071" y="567473"/>
                          </a:cubicBezTo>
                          <a:lnTo>
                            <a:pt x="318868" y="511202"/>
                          </a:lnTo>
                          <a:cubicBezTo>
                            <a:pt x="289590" y="394087"/>
                            <a:pt x="325241" y="509883"/>
                            <a:pt x="276665" y="412729"/>
                          </a:cubicBezTo>
                          <a:cubicBezTo>
                            <a:pt x="270033" y="399466"/>
                            <a:pt x="260960" y="355787"/>
                            <a:pt x="262598" y="370525"/>
                          </a:cubicBezTo>
                          <a:cubicBezTo>
                            <a:pt x="264640" y="388905"/>
                            <a:pt x="288793" y="578632"/>
                            <a:pt x="318868" y="623744"/>
                          </a:cubicBezTo>
                          <a:cubicBezTo>
                            <a:pt x="328247" y="637812"/>
                            <a:pt x="338616" y="651267"/>
                            <a:pt x="347004" y="665947"/>
                          </a:cubicBezTo>
                          <a:cubicBezTo>
                            <a:pt x="418405" y="790898"/>
                            <a:pt x="334721" y="661590"/>
                            <a:pt x="403274" y="764421"/>
                          </a:cubicBezTo>
                          <a:cubicBezTo>
                            <a:pt x="412653" y="801935"/>
                            <a:pt x="404067" y="904305"/>
                            <a:pt x="431410" y="876962"/>
                          </a:cubicBezTo>
                          <a:cubicBezTo>
                            <a:pt x="497523" y="810849"/>
                            <a:pt x="462579" y="851311"/>
                            <a:pt x="529884" y="750353"/>
                          </a:cubicBezTo>
                          <a:cubicBezTo>
                            <a:pt x="539262" y="736285"/>
                            <a:pt x="543951" y="717528"/>
                            <a:pt x="558019" y="708150"/>
                          </a:cubicBezTo>
                          <a:lnTo>
                            <a:pt x="600222" y="680015"/>
                          </a:lnTo>
                          <a:cubicBezTo>
                            <a:pt x="609601" y="665947"/>
                            <a:pt x="628358" y="620905"/>
                            <a:pt x="628358" y="637812"/>
                          </a:cubicBezTo>
                          <a:cubicBezTo>
                            <a:pt x="628358" y="667469"/>
                            <a:pt x="616673" y="697542"/>
                            <a:pt x="600222" y="722218"/>
                          </a:cubicBezTo>
                          <a:lnTo>
                            <a:pt x="543951" y="806624"/>
                          </a:lnTo>
                          <a:cubicBezTo>
                            <a:pt x="539262" y="820692"/>
                            <a:pt x="538503" y="836760"/>
                            <a:pt x="529884" y="848827"/>
                          </a:cubicBezTo>
                          <a:cubicBezTo>
                            <a:pt x="472194" y="929594"/>
                            <a:pt x="481612" y="875033"/>
                            <a:pt x="445478" y="947301"/>
                          </a:cubicBezTo>
                          <a:cubicBezTo>
                            <a:pt x="435387" y="967484"/>
                            <a:pt x="421850" y="1027744"/>
                            <a:pt x="417342" y="1045775"/>
                          </a:cubicBezTo>
                          <a:cubicBezTo>
                            <a:pt x="338855" y="1019612"/>
                            <a:pt x="404949" y="1052697"/>
                            <a:pt x="347004" y="975436"/>
                          </a:cubicBezTo>
                          <a:cubicBezTo>
                            <a:pt x="331088" y="954215"/>
                            <a:pt x="305447" y="941236"/>
                            <a:pt x="290733" y="919165"/>
                          </a:cubicBezTo>
                          <a:cubicBezTo>
                            <a:pt x="281355" y="905097"/>
                            <a:pt x="270159" y="892084"/>
                            <a:pt x="262598" y="876962"/>
                          </a:cubicBezTo>
                          <a:cubicBezTo>
                            <a:pt x="255966" y="863699"/>
                            <a:pt x="256159" y="847474"/>
                            <a:pt x="248530" y="834759"/>
                          </a:cubicBezTo>
                          <a:cubicBezTo>
                            <a:pt x="241706" y="823386"/>
                            <a:pt x="229773" y="816002"/>
                            <a:pt x="220394" y="806624"/>
                          </a:cubicBezTo>
                          <a:cubicBezTo>
                            <a:pt x="229773" y="830070"/>
                            <a:pt x="239663" y="853318"/>
                            <a:pt x="248530" y="876962"/>
                          </a:cubicBezTo>
                          <a:cubicBezTo>
                            <a:pt x="264384" y="919240"/>
                            <a:pt x="258432" y="925030"/>
                            <a:pt x="290733" y="961369"/>
                          </a:cubicBezTo>
                          <a:cubicBezTo>
                            <a:pt x="317167" y="991108"/>
                            <a:pt x="353068" y="1012668"/>
                            <a:pt x="375139" y="1045775"/>
                          </a:cubicBezTo>
                          <a:cubicBezTo>
                            <a:pt x="393896" y="1073910"/>
                            <a:pt x="420717" y="1098102"/>
                            <a:pt x="431410" y="1130181"/>
                          </a:cubicBezTo>
                          <a:lnTo>
                            <a:pt x="459545" y="1214587"/>
                          </a:lnTo>
                          <a:cubicBezTo>
                            <a:pt x="487680" y="1186452"/>
                            <a:pt x="531368" y="1167928"/>
                            <a:pt x="543951" y="1130181"/>
                          </a:cubicBezTo>
                          <a:cubicBezTo>
                            <a:pt x="548640" y="1116113"/>
                            <a:pt x="549400" y="1100045"/>
                            <a:pt x="558019" y="1087978"/>
                          </a:cubicBezTo>
                          <a:cubicBezTo>
                            <a:pt x="573437" y="1066393"/>
                            <a:pt x="614290" y="1031707"/>
                            <a:pt x="614290" y="1031707"/>
                          </a:cubicBezTo>
                          <a:cubicBezTo>
                            <a:pt x="629149" y="987132"/>
                            <a:pt x="625327" y="986259"/>
                            <a:pt x="656493" y="947301"/>
                          </a:cubicBezTo>
                          <a:cubicBezTo>
                            <a:pt x="664778" y="936944"/>
                            <a:pt x="676343" y="929522"/>
                            <a:pt x="684628" y="919165"/>
                          </a:cubicBezTo>
                          <a:cubicBezTo>
                            <a:pt x="695190" y="905963"/>
                            <a:pt x="695857" y="876962"/>
                            <a:pt x="712764" y="876962"/>
                          </a:cubicBezTo>
                          <a:cubicBezTo>
                            <a:pt x="727593" y="876962"/>
                            <a:pt x="705328" y="905902"/>
                            <a:pt x="698696" y="919165"/>
                          </a:cubicBezTo>
                          <a:cubicBezTo>
                            <a:pt x="691135" y="934288"/>
                            <a:pt x="678122" y="946246"/>
                            <a:pt x="670561" y="961369"/>
                          </a:cubicBezTo>
                          <a:cubicBezTo>
                            <a:pt x="663929" y="974632"/>
                            <a:pt x="664718" y="991234"/>
                            <a:pt x="656493" y="1003572"/>
                          </a:cubicBezTo>
                          <a:cubicBezTo>
                            <a:pt x="616890" y="1062976"/>
                            <a:pt x="585784" y="1046143"/>
                            <a:pt x="529884" y="1102045"/>
                          </a:cubicBezTo>
                          <a:cubicBezTo>
                            <a:pt x="498771" y="1133159"/>
                            <a:pt x="484650" y="1152798"/>
                            <a:pt x="445478" y="1172384"/>
                          </a:cubicBezTo>
                          <a:cubicBezTo>
                            <a:pt x="432215" y="1179016"/>
                            <a:pt x="417342" y="1181763"/>
                            <a:pt x="403274" y="1186452"/>
                          </a:cubicBezTo>
                          <a:cubicBezTo>
                            <a:pt x="365762" y="1173948"/>
                            <a:pt x="339566" y="1167426"/>
                            <a:pt x="304801" y="1144249"/>
                          </a:cubicBezTo>
                          <a:cubicBezTo>
                            <a:pt x="218760" y="1086888"/>
                            <a:pt x="342595" y="1149163"/>
                            <a:pt x="248530" y="1073910"/>
                          </a:cubicBezTo>
                          <a:cubicBezTo>
                            <a:pt x="236951" y="1064647"/>
                            <a:pt x="220395" y="1064531"/>
                            <a:pt x="206327" y="1059842"/>
                          </a:cubicBezTo>
                          <a:cubicBezTo>
                            <a:pt x="182881" y="1036396"/>
                            <a:pt x="127946" y="957336"/>
                            <a:pt x="135988" y="989504"/>
                          </a:cubicBezTo>
                          <a:cubicBezTo>
                            <a:pt x="165266" y="1106615"/>
                            <a:pt x="129616" y="990829"/>
                            <a:pt x="178191" y="1087978"/>
                          </a:cubicBezTo>
                          <a:cubicBezTo>
                            <a:pt x="236434" y="1204463"/>
                            <a:pt x="139763" y="1051436"/>
                            <a:pt x="220394" y="1172384"/>
                          </a:cubicBezTo>
                          <a:cubicBezTo>
                            <a:pt x="249571" y="1289090"/>
                            <a:pt x="207290" y="1187223"/>
                            <a:pt x="276665" y="1242722"/>
                          </a:cubicBezTo>
                          <a:cubicBezTo>
                            <a:pt x="289868" y="1253284"/>
                            <a:pt x="294239" y="1271723"/>
                            <a:pt x="304801" y="1284925"/>
                          </a:cubicBezTo>
                          <a:cubicBezTo>
                            <a:pt x="334998" y="1322671"/>
                            <a:pt x="334512" y="1308694"/>
                            <a:pt x="375139" y="1341196"/>
                          </a:cubicBezTo>
                          <a:cubicBezTo>
                            <a:pt x="385496" y="1349482"/>
                            <a:pt x="393896" y="1359953"/>
                            <a:pt x="403274" y="1369332"/>
                          </a:cubicBezTo>
                          <a:cubicBezTo>
                            <a:pt x="409199" y="1387107"/>
                            <a:pt x="417891" y="1434153"/>
                            <a:pt x="445478" y="1439670"/>
                          </a:cubicBezTo>
                          <a:cubicBezTo>
                            <a:pt x="460019" y="1442578"/>
                            <a:pt x="473613" y="1430291"/>
                            <a:pt x="487681" y="1425602"/>
                          </a:cubicBezTo>
                          <a:cubicBezTo>
                            <a:pt x="501780" y="1383303"/>
                            <a:pt x="499582" y="1377558"/>
                            <a:pt x="529884" y="1341196"/>
                          </a:cubicBezTo>
                          <a:cubicBezTo>
                            <a:pt x="542620" y="1325913"/>
                            <a:pt x="559873" y="1314697"/>
                            <a:pt x="572087" y="1298993"/>
                          </a:cubicBezTo>
                          <a:cubicBezTo>
                            <a:pt x="651095" y="1197412"/>
                            <a:pt x="589915" y="1227402"/>
                            <a:pt x="670561" y="1200519"/>
                          </a:cubicBezTo>
                          <a:cubicBezTo>
                            <a:pt x="679939" y="1186451"/>
                            <a:pt x="690308" y="1172996"/>
                            <a:pt x="698696" y="1158316"/>
                          </a:cubicBezTo>
                          <a:cubicBezTo>
                            <a:pt x="709100" y="1140108"/>
                            <a:pt x="715198" y="1119494"/>
                            <a:pt x="726831" y="1102045"/>
                          </a:cubicBezTo>
                          <a:cubicBezTo>
                            <a:pt x="734188" y="1091009"/>
                            <a:pt x="766830" y="1067978"/>
                            <a:pt x="754967" y="1073910"/>
                          </a:cubicBezTo>
                          <a:cubicBezTo>
                            <a:pt x="724723" y="1089033"/>
                            <a:pt x="670561" y="1130181"/>
                            <a:pt x="670561" y="1130181"/>
                          </a:cubicBezTo>
                          <a:cubicBezTo>
                            <a:pt x="651804" y="1158316"/>
                            <a:pt x="638201" y="1190677"/>
                            <a:pt x="614290" y="1214587"/>
                          </a:cubicBezTo>
                          <a:cubicBezTo>
                            <a:pt x="604911" y="1223965"/>
                            <a:pt x="594440" y="1232365"/>
                            <a:pt x="586154" y="1242722"/>
                          </a:cubicBezTo>
                          <a:cubicBezTo>
                            <a:pt x="575592" y="1255924"/>
                            <a:pt x="568581" y="1271723"/>
                            <a:pt x="558019" y="1284925"/>
                          </a:cubicBezTo>
                          <a:cubicBezTo>
                            <a:pt x="549734" y="1295282"/>
                            <a:pt x="537842" y="1302450"/>
                            <a:pt x="529884" y="1313061"/>
                          </a:cubicBezTo>
                          <a:cubicBezTo>
                            <a:pt x="509595" y="1340113"/>
                            <a:pt x="492370" y="1369332"/>
                            <a:pt x="473613" y="1397467"/>
                          </a:cubicBezTo>
                          <a:lnTo>
                            <a:pt x="445478" y="1439670"/>
                          </a:lnTo>
                          <a:cubicBezTo>
                            <a:pt x="405624" y="1320110"/>
                            <a:pt x="461208" y="1465888"/>
                            <a:pt x="403274" y="1369332"/>
                          </a:cubicBezTo>
                          <a:cubicBezTo>
                            <a:pt x="395645" y="1356617"/>
                            <a:pt x="393281" y="1341387"/>
                            <a:pt x="389207" y="1327129"/>
                          </a:cubicBezTo>
                          <a:cubicBezTo>
                            <a:pt x="383197" y="1306094"/>
                            <a:pt x="372315" y="1251142"/>
                            <a:pt x="361071" y="1228655"/>
                          </a:cubicBezTo>
                          <a:cubicBezTo>
                            <a:pt x="343325" y="1193163"/>
                            <a:pt x="330970" y="1184486"/>
                            <a:pt x="304801" y="1158316"/>
                          </a:cubicBezTo>
                          <a:cubicBezTo>
                            <a:pt x="280040" y="1084033"/>
                            <a:pt x="298959" y="1128452"/>
                            <a:pt x="234462" y="1031707"/>
                          </a:cubicBezTo>
                          <a:cubicBezTo>
                            <a:pt x="225084" y="1017639"/>
                            <a:pt x="194372" y="977548"/>
                            <a:pt x="206327" y="989504"/>
                          </a:cubicBezTo>
                          <a:cubicBezTo>
                            <a:pt x="230879" y="1014058"/>
                            <a:pt x="214103" y="1001475"/>
                            <a:pt x="262598" y="1017639"/>
                          </a:cubicBezTo>
                          <a:lnTo>
                            <a:pt x="332936" y="1087978"/>
                          </a:lnTo>
                          <a:cubicBezTo>
                            <a:pt x="347004" y="1102046"/>
                            <a:pt x="364104" y="1113628"/>
                            <a:pt x="375139" y="1130181"/>
                          </a:cubicBezTo>
                          <a:cubicBezTo>
                            <a:pt x="384517" y="1144249"/>
                            <a:pt x="392271" y="1159547"/>
                            <a:pt x="403274" y="1172384"/>
                          </a:cubicBezTo>
                          <a:cubicBezTo>
                            <a:pt x="505618" y="1291786"/>
                            <a:pt x="423084" y="1173966"/>
                            <a:pt x="487681" y="1270858"/>
                          </a:cubicBezTo>
                          <a:cubicBezTo>
                            <a:pt x="519112" y="1365154"/>
                            <a:pt x="535157" y="1395717"/>
                            <a:pt x="487681" y="1538144"/>
                          </a:cubicBezTo>
                          <a:cubicBezTo>
                            <a:pt x="481567" y="1556486"/>
                            <a:pt x="450167" y="1528765"/>
                            <a:pt x="431410" y="1524076"/>
                          </a:cubicBezTo>
                          <a:cubicBezTo>
                            <a:pt x="403275" y="1505319"/>
                            <a:pt x="370915" y="1491715"/>
                            <a:pt x="347004" y="1467805"/>
                          </a:cubicBezTo>
                          <a:cubicBezTo>
                            <a:pt x="337625" y="1458427"/>
                            <a:pt x="329479" y="1447628"/>
                            <a:pt x="318868" y="1439670"/>
                          </a:cubicBezTo>
                          <a:cubicBezTo>
                            <a:pt x="291816" y="1419381"/>
                            <a:pt x="262597" y="1402156"/>
                            <a:pt x="234462" y="1383399"/>
                          </a:cubicBezTo>
                          <a:lnTo>
                            <a:pt x="192259" y="1355264"/>
                          </a:lnTo>
                          <a:cubicBezTo>
                            <a:pt x="182881" y="1341196"/>
                            <a:pt x="174686" y="1326263"/>
                            <a:pt x="164124" y="1313061"/>
                          </a:cubicBezTo>
                          <a:cubicBezTo>
                            <a:pt x="155838" y="1302704"/>
                            <a:pt x="143946" y="1295536"/>
                            <a:pt x="135988" y="1284925"/>
                          </a:cubicBezTo>
                          <a:cubicBezTo>
                            <a:pt x="115699" y="1257873"/>
                            <a:pt x="79718" y="1200519"/>
                            <a:pt x="79718" y="1200519"/>
                          </a:cubicBezTo>
                          <a:cubicBezTo>
                            <a:pt x="84407" y="1219276"/>
                            <a:pt x="84193" y="1240003"/>
                            <a:pt x="93785" y="1256790"/>
                          </a:cubicBezTo>
                          <a:cubicBezTo>
                            <a:pt x="103655" y="1274063"/>
                            <a:pt x="123252" y="1283710"/>
                            <a:pt x="135988" y="1298993"/>
                          </a:cubicBezTo>
                          <a:cubicBezTo>
                            <a:pt x="146812" y="1311982"/>
                            <a:pt x="155736" y="1326516"/>
                            <a:pt x="164124" y="1341196"/>
                          </a:cubicBezTo>
                          <a:cubicBezTo>
                            <a:pt x="174528" y="1359404"/>
                            <a:pt x="177430" y="1382638"/>
                            <a:pt x="192259" y="1397467"/>
                          </a:cubicBezTo>
                          <a:cubicBezTo>
                            <a:pt x="207088" y="1412296"/>
                            <a:pt x="229773" y="1416224"/>
                            <a:pt x="248530" y="1425602"/>
                          </a:cubicBezTo>
                          <a:lnTo>
                            <a:pt x="347004" y="1524076"/>
                          </a:lnTo>
                          <a:lnTo>
                            <a:pt x="389207" y="1566279"/>
                          </a:lnTo>
                          <a:cubicBezTo>
                            <a:pt x="398585" y="1575658"/>
                            <a:pt x="406306" y="1587058"/>
                            <a:pt x="417342" y="1594415"/>
                          </a:cubicBezTo>
                          <a:cubicBezTo>
                            <a:pt x="470581" y="1629907"/>
                            <a:pt x="447590" y="1610595"/>
                            <a:pt x="487681" y="1650685"/>
                          </a:cubicBezTo>
                          <a:cubicBezTo>
                            <a:pt x="492370" y="1664753"/>
                            <a:pt x="512234" y="1682403"/>
                            <a:pt x="501748" y="1692889"/>
                          </a:cubicBezTo>
                          <a:cubicBezTo>
                            <a:pt x="492369" y="1702268"/>
                            <a:pt x="473613" y="1678016"/>
                            <a:pt x="473613" y="1664753"/>
                          </a:cubicBezTo>
                          <a:cubicBezTo>
                            <a:pt x="473613" y="1623103"/>
                            <a:pt x="522051" y="1592559"/>
                            <a:pt x="543951" y="1566279"/>
                          </a:cubicBezTo>
                          <a:cubicBezTo>
                            <a:pt x="554775" y="1553290"/>
                            <a:pt x="560132" y="1536031"/>
                            <a:pt x="572087" y="1524076"/>
                          </a:cubicBezTo>
                          <a:cubicBezTo>
                            <a:pt x="584042" y="1512121"/>
                            <a:pt x="601088" y="1506503"/>
                            <a:pt x="614290" y="1495941"/>
                          </a:cubicBezTo>
                          <a:cubicBezTo>
                            <a:pt x="624647" y="1487655"/>
                            <a:pt x="631814" y="1475763"/>
                            <a:pt x="642425" y="1467805"/>
                          </a:cubicBezTo>
                          <a:cubicBezTo>
                            <a:pt x="669476" y="1447516"/>
                            <a:pt x="726831" y="1411535"/>
                            <a:pt x="726831" y="1411535"/>
                          </a:cubicBezTo>
                          <a:cubicBezTo>
                            <a:pt x="731520" y="1392778"/>
                            <a:pt x="760233" y="1355264"/>
                            <a:pt x="740899" y="1355264"/>
                          </a:cubicBezTo>
                          <a:cubicBezTo>
                            <a:pt x="719928" y="1355264"/>
                            <a:pt x="727593" y="1396706"/>
                            <a:pt x="712764" y="1411535"/>
                          </a:cubicBezTo>
                          <a:cubicBezTo>
                            <a:pt x="664393" y="1459906"/>
                            <a:pt x="639223" y="1464183"/>
                            <a:pt x="586154" y="1481873"/>
                          </a:cubicBezTo>
                          <a:cubicBezTo>
                            <a:pt x="558019" y="1500630"/>
                            <a:pt x="512441" y="1506065"/>
                            <a:pt x="501748" y="1538144"/>
                          </a:cubicBezTo>
                          <a:cubicBezTo>
                            <a:pt x="482335" y="1596387"/>
                            <a:pt x="500019" y="1572122"/>
                            <a:pt x="445478" y="1608482"/>
                          </a:cubicBezTo>
                          <a:cubicBezTo>
                            <a:pt x="393195" y="1686905"/>
                            <a:pt x="410101" y="1642200"/>
                            <a:pt x="431410" y="1791362"/>
                          </a:cubicBezTo>
                          <a:cubicBezTo>
                            <a:pt x="441126" y="1859370"/>
                            <a:pt x="469917" y="1855779"/>
                            <a:pt x="403274" y="1833565"/>
                          </a:cubicBezTo>
                          <a:cubicBezTo>
                            <a:pt x="313872" y="1744163"/>
                            <a:pt x="413073" y="1839385"/>
                            <a:pt x="304801" y="1749159"/>
                          </a:cubicBezTo>
                          <a:cubicBezTo>
                            <a:pt x="224627" y="1682347"/>
                            <a:pt x="338796" y="1762444"/>
                            <a:pt x="234462" y="1692889"/>
                          </a:cubicBezTo>
                          <a:cubicBezTo>
                            <a:pt x="161210" y="1583007"/>
                            <a:pt x="254722" y="1704566"/>
                            <a:pt x="164124" y="1636618"/>
                          </a:cubicBezTo>
                          <a:cubicBezTo>
                            <a:pt x="137597" y="1616723"/>
                            <a:pt x="121374" y="1584672"/>
                            <a:pt x="93785" y="1566279"/>
                          </a:cubicBezTo>
                          <a:lnTo>
                            <a:pt x="51582" y="1538144"/>
                          </a:lnTo>
                          <a:cubicBezTo>
                            <a:pt x="46893" y="1524076"/>
                            <a:pt x="45143" y="1508657"/>
                            <a:pt x="37514" y="1495941"/>
                          </a:cubicBezTo>
                          <a:cubicBezTo>
                            <a:pt x="30690" y="1484568"/>
                            <a:pt x="0" y="1477184"/>
                            <a:pt x="9379" y="1467805"/>
                          </a:cubicBezTo>
                          <a:cubicBezTo>
                            <a:pt x="19864" y="1457320"/>
                            <a:pt x="37952" y="1476032"/>
                            <a:pt x="51582" y="1481873"/>
                          </a:cubicBezTo>
                          <a:cubicBezTo>
                            <a:pt x="136607" y="1518313"/>
                            <a:pt x="79413" y="1497777"/>
                            <a:pt x="150056" y="1538144"/>
                          </a:cubicBezTo>
                          <a:cubicBezTo>
                            <a:pt x="168264" y="1548548"/>
                            <a:pt x="187570" y="1556901"/>
                            <a:pt x="206327" y="1566279"/>
                          </a:cubicBezTo>
                          <a:cubicBezTo>
                            <a:pt x="215705" y="1575658"/>
                            <a:pt x="223851" y="1586457"/>
                            <a:pt x="234462" y="1594415"/>
                          </a:cubicBezTo>
                          <a:cubicBezTo>
                            <a:pt x="261513" y="1614704"/>
                            <a:pt x="294958" y="1626775"/>
                            <a:pt x="318868" y="1650685"/>
                          </a:cubicBezTo>
                          <a:cubicBezTo>
                            <a:pt x="342314" y="1674131"/>
                            <a:pt x="361618" y="1702631"/>
                            <a:pt x="389207" y="1721024"/>
                          </a:cubicBezTo>
                          <a:cubicBezTo>
                            <a:pt x="442446" y="1756516"/>
                            <a:pt x="419455" y="1737204"/>
                            <a:pt x="459545" y="1777295"/>
                          </a:cubicBezTo>
                          <a:cubicBezTo>
                            <a:pt x="464234" y="1791363"/>
                            <a:pt x="478302" y="1805430"/>
                            <a:pt x="473613" y="1819498"/>
                          </a:cubicBezTo>
                          <a:cubicBezTo>
                            <a:pt x="443161" y="1910855"/>
                            <a:pt x="363643" y="1917329"/>
                            <a:pt x="473613" y="1889836"/>
                          </a:cubicBezTo>
                          <a:cubicBezTo>
                            <a:pt x="487681" y="1875768"/>
                            <a:pt x="503080" y="1862917"/>
                            <a:pt x="515816" y="1847633"/>
                          </a:cubicBezTo>
                          <a:cubicBezTo>
                            <a:pt x="526640" y="1834645"/>
                            <a:pt x="531996" y="1817385"/>
                            <a:pt x="543951" y="1805430"/>
                          </a:cubicBezTo>
                          <a:cubicBezTo>
                            <a:pt x="563833" y="1785548"/>
                            <a:pt x="620361" y="1760191"/>
                            <a:pt x="642425" y="1749159"/>
                          </a:cubicBezTo>
                          <a:cubicBezTo>
                            <a:pt x="651804" y="1735091"/>
                            <a:pt x="663000" y="1722078"/>
                            <a:pt x="670561" y="1706956"/>
                          </a:cubicBezTo>
                          <a:cubicBezTo>
                            <a:pt x="677193" y="1693693"/>
                            <a:pt x="676999" y="1677468"/>
                            <a:pt x="684628" y="1664753"/>
                          </a:cubicBezTo>
                          <a:cubicBezTo>
                            <a:pt x="691452" y="1653380"/>
                            <a:pt x="704478" y="1646975"/>
                            <a:pt x="712764" y="1636618"/>
                          </a:cubicBezTo>
                          <a:cubicBezTo>
                            <a:pt x="723326" y="1623416"/>
                            <a:pt x="723992" y="1594415"/>
                            <a:pt x="740899" y="1594415"/>
                          </a:cubicBezTo>
                          <a:cubicBezTo>
                            <a:pt x="755728" y="1594415"/>
                            <a:pt x="737317" y="1626133"/>
                            <a:pt x="726831" y="1636618"/>
                          </a:cubicBezTo>
                          <a:cubicBezTo>
                            <a:pt x="716346" y="1647103"/>
                            <a:pt x="698696" y="1645996"/>
                            <a:pt x="684628" y="1650685"/>
                          </a:cubicBezTo>
                          <a:cubicBezTo>
                            <a:pt x="675250" y="1660064"/>
                            <a:pt x="668356" y="1672889"/>
                            <a:pt x="656493" y="1678821"/>
                          </a:cubicBezTo>
                          <a:cubicBezTo>
                            <a:pt x="622247" y="1695944"/>
                            <a:pt x="556200" y="1710928"/>
                            <a:pt x="515816" y="1721024"/>
                          </a:cubicBezTo>
                          <a:cubicBezTo>
                            <a:pt x="496645" y="1733804"/>
                            <a:pt x="458843" y="1755020"/>
                            <a:pt x="445478" y="1777295"/>
                          </a:cubicBezTo>
                          <a:cubicBezTo>
                            <a:pt x="437849" y="1790011"/>
                            <a:pt x="438042" y="1806235"/>
                            <a:pt x="431410" y="1819498"/>
                          </a:cubicBezTo>
                          <a:cubicBezTo>
                            <a:pt x="423849" y="1834620"/>
                            <a:pt x="412653" y="1847633"/>
                            <a:pt x="403274" y="1861701"/>
                          </a:cubicBezTo>
                          <a:cubicBezTo>
                            <a:pt x="407963" y="1936729"/>
                            <a:pt x="432085" y="2013070"/>
                            <a:pt x="417342" y="2086784"/>
                          </a:cubicBezTo>
                          <a:cubicBezTo>
                            <a:pt x="413550" y="2105743"/>
                            <a:pt x="378842" y="2080332"/>
                            <a:pt x="361071" y="2072716"/>
                          </a:cubicBezTo>
                          <a:cubicBezTo>
                            <a:pt x="345531" y="2066056"/>
                            <a:pt x="332070" y="2055143"/>
                            <a:pt x="318868" y="2044581"/>
                          </a:cubicBezTo>
                          <a:cubicBezTo>
                            <a:pt x="308511" y="2036295"/>
                            <a:pt x="301090" y="2024731"/>
                            <a:pt x="290733" y="2016445"/>
                          </a:cubicBezTo>
                          <a:cubicBezTo>
                            <a:pt x="250113" y="1983949"/>
                            <a:pt x="250586" y="1997915"/>
                            <a:pt x="220394" y="1960175"/>
                          </a:cubicBezTo>
                          <a:cubicBezTo>
                            <a:pt x="209832" y="1946973"/>
                            <a:pt x="203262" y="1930809"/>
                            <a:pt x="192259" y="1917972"/>
                          </a:cubicBezTo>
                          <a:cubicBezTo>
                            <a:pt x="174996" y="1897832"/>
                            <a:pt x="154745" y="1880458"/>
                            <a:pt x="135988" y="1861701"/>
                          </a:cubicBezTo>
                          <a:cubicBezTo>
                            <a:pt x="90945" y="1816657"/>
                            <a:pt x="94850" y="1830964"/>
                            <a:pt x="178191" y="1847633"/>
                          </a:cubicBezTo>
                          <a:cubicBezTo>
                            <a:pt x="192259" y="1861701"/>
                            <a:pt x="207658" y="1874553"/>
                            <a:pt x="220394" y="1889836"/>
                          </a:cubicBezTo>
                          <a:cubicBezTo>
                            <a:pt x="231218" y="1902825"/>
                            <a:pt x="236575" y="1920084"/>
                            <a:pt x="248530" y="1932039"/>
                          </a:cubicBezTo>
                          <a:cubicBezTo>
                            <a:pt x="265109" y="1948618"/>
                            <a:pt x="286999" y="1958983"/>
                            <a:pt x="304801" y="1974242"/>
                          </a:cubicBezTo>
                          <a:cubicBezTo>
                            <a:pt x="319906" y="1987189"/>
                            <a:pt x="331300" y="2004231"/>
                            <a:pt x="347004" y="2016445"/>
                          </a:cubicBezTo>
                          <a:cubicBezTo>
                            <a:pt x="490159" y="2127788"/>
                            <a:pt x="388785" y="2030090"/>
                            <a:pt x="459545" y="2100852"/>
                          </a:cubicBezTo>
                          <a:cubicBezTo>
                            <a:pt x="473613" y="2096163"/>
                            <a:pt x="491263" y="2097269"/>
                            <a:pt x="501748" y="2086784"/>
                          </a:cubicBezTo>
                          <a:cubicBezTo>
                            <a:pt x="512233" y="2076299"/>
                            <a:pt x="509184" y="2057844"/>
                            <a:pt x="515816" y="2044581"/>
                          </a:cubicBezTo>
                          <a:cubicBezTo>
                            <a:pt x="523377" y="2029459"/>
                            <a:pt x="533389" y="2015580"/>
                            <a:pt x="543951" y="2002378"/>
                          </a:cubicBezTo>
                          <a:cubicBezTo>
                            <a:pt x="593872" y="1939977"/>
                            <a:pt x="566471" y="2007997"/>
                            <a:pt x="656493" y="1917972"/>
                          </a:cubicBezTo>
                          <a:cubicBezTo>
                            <a:pt x="665871" y="1908593"/>
                            <a:pt x="676343" y="1900193"/>
                            <a:pt x="684628" y="1889836"/>
                          </a:cubicBezTo>
                          <a:cubicBezTo>
                            <a:pt x="695190" y="1876634"/>
                            <a:pt x="701531" y="1860270"/>
                            <a:pt x="712764" y="1847633"/>
                          </a:cubicBezTo>
                          <a:cubicBezTo>
                            <a:pt x="739199" y="1817894"/>
                            <a:pt x="834917" y="1750644"/>
                            <a:pt x="797170" y="1763227"/>
                          </a:cubicBezTo>
                          <a:cubicBezTo>
                            <a:pt x="736625" y="1783409"/>
                            <a:pt x="769353" y="1773699"/>
                            <a:pt x="698696" y="1791362"/>
                          </a:cubicBezTo>
                          <a:cubicBezTo>
                            <a:pt x="684628" y="1800741"/>
                            <a:pt x="671615" y="1811937"/>
                            <a:pt x="656493" y="1819498"/>
                          </a:cubicBezTo>
                          <a:cubicBezTo>
                            <a:pt x="585730" y="1854879"/>
                            <a:pt x="618602" y="1801118"/>
                            <a:pt x="529884" y="1889836"/>
                          </a:cubicBezTo>
                          <a:cubicBezTo>
                            <a:pt x="503714" y="1916006"/>
                            <a:pt x="491360" y="1924682"/>
                            <a:pt x="473613" y="1960175"/>
                          </a:cubicBezTo>
                          <a:cubicBezTo>
                            <a:pt x="466981" y="1973438"/>
                            <a:pt x="466177" y="1989115"/>
                            <a:pt x="459545" y="2002378"/>
                          </a:cubicBezTo>
                          <a:cubicBezTo>
                            <a:pt x="405004" y="2111460"/>
                            <a:pt x="452702" y="1980705"/>
                            <a:pt x="417342" y="2086784"/>
                          </a:cubicBezTo>
                          <a:cubicBezTo>
                            <a:pt x="212194" y="1471355"/>
                            <a:pt x="274430" y="773349"/>
                            <a:pt x="431410" y="145442"/>
                          </a:cubicBezTo>
                          <a:cubicBezTo>
                            <a:pt x="426721" y="187645"/>
                            <a:pt x="417342" y="229589"/>
                            <a:pt x="417342" y="272052"/>
                          </a:cubicBezTo>
                          <a:cubicBezTo>
                            <a:pt x="417342" y="426867"/>
                            <a:pt x="412965" y="582572"/>
                            <a:pt x="431410" y="736285"/>
                          </a:cubicBezTo>
                          <a:cubicBezTo>
                            <a:pt x="436017" y="774678"/>
                            <a:pt x="453188" y="661886"/>
                            <a:pt x="459545" y="623744"/>
                          </a:cubicBezTo>
                          <a:cubicBezTo>
                            <a:pt x="464234" y="595609"/>
                            <a:pt x="467425" y="567182"/>
                            <a:pt x="473613" y="539338"/>
                          </a:cubicBezTo>
                          <a:cubicBezTo>
                            <a:pt x="476830" y="524862"/>
                            <a:pt x="483607" y="511393"/>
                            <a:pt x="487681" y="497135"/>
                          </a:cubicBezTo>
                          <a:cubicBezTo>
                            <a:pt x="492992" y="478545"/>
                            <a:pt x="496437" y="459454"/>
                            <a:pt x="501748" y="440864"/>
                          </a:cubicBezTo>
                          <a:cubicBezTo>
                            <a:pt x="505822" y="426606"/>
                            <a:pt x="512599" y="413137"/>
                            <a:pt x="515816" y="398661"/>
                          </a:cubicBezTo>
                          <a:cubicBezTo>
                            <a:pt x="522004" y="370817"/>
                            <a:pt x="522966" y="341927"/>
                            <a:pt x="529884" y="314255"/>
                          </a:cubicBezTo>
                          <a:cubicBezTo>
                            <a:pt x="529886" y="314246"/>
                            <a:pt x="565052" y="208750"/>
                            <a:pt x="572087" y="187645"/>
                          </a:cubicBezTo>
                          <a:cubicBezTo>
                            <a:pt x="576776" y="173577"/>
                            <a:pt x="592785" y="132179"/>
                            <a:pt x="586154" y="145442"/>
                          </a:cubicBezTo>
                          <a:cubicBezTo>
                            <a:pt x="550458" y="216835"/>
                            <a:pt x="569651" y="184264"/>
                            <a:pt x="529884" y="243916"/>
                          </a:cubicBezTo>
                          <a:cubicBezTo>
                            <a:pt x="525195" y="262673"/>
                            <a:pt x="524463" y="282894"/>
                            <a:pt x="515816" y="300187"/>
                          </a:cubicBezTo>
                          <a:cubicBezTo>
                            <a:pt x="500694" y="330432"/>
                            <a:pt x="459545" y="384593"/>
                            <a:pt x="459545" y="384593"/>
                          </a:cubicBezTo>
                          <a:cubicBezTo>
                            <a:pt x="454856" y="398661"/>
                            <a:pt x="453107" y="414081"/>
                            <a:pt x="445478" y="426796"/>
                          </a:cubicBezTo>
                          <a:cubicBezTo>
                            <a:pt x="438654" y="438169"/>
                            <a:pt x="423274" y="443069"/>
                            <a:pt x="417342" y="454932"/>
                          </a:cubicBezTo>
                          <a:cubicBezTo>
                            <a:pt x="404079" y="481458"/>
                            <a:pt x="398585" y="511203"/>
                            <a:pt x="389207" y="539338"/>
                          </a:cubicBezTo>
                          <a:lnTo>
                            <a:pt x="375139" y="581541"/>
                          </a:lnTo>
                          <a:cubicBezTo>
                            <a:pt x="392533" y="42332"/>
                            <a:pt x="389207" y="0"/>
                            <a:pt x="389207" y="454932"/>
                          </a:cubicBezTo>
                        </a:path>
                      </a:pathLst>
                    </a:custGeom>
                    <a:gradFill flip="none" rotWithShape="1">
                      <a:gsLst>
                        <a:gs pos="23000">
                          <a:srgbClr val="8C817A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67" name="Freeform 3066"/>
                    <p:cNvSpPr/>
                    <p:nvPr/>
                  </p:nvSpPr>
                  <p:spPr>
                    <a:xfrm>
                      <a:off x="1143000" y="3429000"/>
                      <a:ext cx="228600" cy="2438400"/>
                    </a:xfrm>
                    <a:custGeom>
                      <a:avLst/>
                      <a:gdLst>
                        <a:gd name="connsiteX0" fmla="*/ 389207 w 834917"/>
                        <a:gd name="connsiteY0" fmla="*/ 3099658 h 3099658"/>
                        <a:gd name="connsiteX1" fmla="*/ 431410 w 834917"/>
                        <a:gd name="connsiteY1" fmla="*/ 2691695 h 3099658"/>
                        <a:gd name="connsiteX2" fmla="*/ 459545 w 834917"/>
                        <a:gd name="connsiteY2" fmla="*/ 2058649 h 3099658"/>
                        <a:gd name="connsiteX3" fmla="*/ 445478 w 834917"/>
                        <a:gd name="connsiteY3" fmla="*/ 1172384 h 3099658"/>
                        <a:gd name="connsiteX4" fmla="*/ 445478 w 834917"/>
                        <a:gd name="connsiteY4" fmla="*/ 750353 h 3099658"/>
                        <a:gd name="connsiteX5" fmla="*/ 515816 w 834917"/>
                        <a:gd name="connsiteY5" fmla="*/ 525270 h 3099658"/>
                        <a:gd name="connsiteX6" fmla="*/ 586154 w 834917"/>
                        <a:gd name="connsiteY6" fmla="*/ 440864 h 3099658"/>
                        <a:gd name="connsiteX7" fmla="*/ 628358 w 834917"/>
                        <a:gd name="connsiteY7" fmla="*/ 398661 h 3099658"/>
                        <a:gd name="connsiteX8" fmla="*/ 586154 w 834917"/>
                        <a:gd name="connsiteY8" fmla="*/ 426796 h 3099658"/>
                        <a:gd name="connsiteX9" fmla="*/ 558019 w 834917"/>
                        <a:gd name="connsiteY9" fmla="*/ 454932 h 3099658"/>
                        <a:gd name="connsiteX10" fmla="*/ 529884 w 834917"/>
                        <a:gd name="connsiteY10" fmla="*/ 497135 h 3099658"/>
                        <a:gd name="connsiteX11" fmla="*/ 473613 w 834917"/>
                        <a:gd name="connsiteY11" fmla="*/ 567473 h 3099658"/>
                        <a:gd name="connsiteX12" fmla="*/ 473613 w 834917"/>
                        <a:gd name="connsiteY12" fmla="*/ 342390 h 3099658"/>
                        <a:gd name="connsiteX13" fmla="*/ 459545 w 834917"/>
                        <a:gd name="connsiteY13" fmla="*/ 468999 h 3099658"/>
                        <a:gd name="connsiteX14" fmla="*/ 431410 w 834917"/>
                        <a:gd name="connsiteY14" fmla="*/ 665947 h 3099658"/>
                        <a:gd name="connsiteX15" fmla="*/ 403274 w 834917"/>
                        <a:gd name="connsiteY15" fmla="*/ 694082 h 3099658"/>
                        <a:gd name="connsiteX16" fmla="*/ 375139 w 834917"/>
                        <a:gd name="connsiteY16" fmla="*/ 609676 h 3099658"/>
                        <a:gd name="connsiteX17" fmla="*/ 361071 w 834917"/>
                        <a:gd name="connsiteY17" fmla="*/ 567473 h 3099658"/>
                        <a:gd name="connsiteX18" fmla="*/ 318868 w 834917"/>
                        <a:gd name="connsiteY18" fmla="*/ 511202 h 3099658"/>
                        <a:gd name="connsiteX19" fmla="*/ 276665 w 834917"/>
                        <a:gd name="connsiteY19" fmla="*/ 412729 h 3099658"/>
                        <a:gd name="connsiteX20" fmla="*/ 262598 w 834917"/>
                        <a:gd name="connsiteY20" fmla="*/ 370525 h 3099658"/>
                        <a:gd name="connsiteX21" fmla="*/ 318868 w 834917"/>
                        <a:gd name="connsiteY21" fmla="*/ 623744 h 3099658"/>
                        <a:gd name="connsiteX22" fmla="*/ 347004 w 834917"/>
                        <a:gd name="connsiteY22" fmla="*/ 665947 h 3099658"/>
                        <a:gd name="connsiteX23" fmla="*/ 403274 w 834917"/>
                        <a:gd name="connsiteY23" fmla="*/ 764421 h 3099658"/>
                        <a:gd name="connsiteX24" fmla="*/ 431410 w 834917"/>
                        <a:gd name="connsiteY24" fmla="*/ 876962 h 3099658"/>
                        <a:gd name="connsiteX25" fmla="*/ 529884 w 834917"/>
                        <a:gd name="connsiteY25" fmla="*/ 750353 h 3099658"/>
                        <a:gd name="connsiteX26" fmla="*/ 558019 w 834917"/>
                        <a:gd name="connsiteY26" fmla="*/ 708150 h 3099658"/>
                        <a:gd name="connsiteX27" fmla="*/ 600222 w 834917"/>
                        <a:gd name="connsiteY27" fmla="*/ 680015 h 3099658"/>
                        <a:gd name="connsiteX28" fmla="*/ 628358 w 834917"/>
                        <a:gd name="connsiteY28" fmla="*/ 637812 h 3099658"/>
                        <a:gd name="connsiteX29" fmla="*/ 600222 w 834917"/>
                        <a:gd name="connsiteY29" fmla="*/ 722218 h 3099658"/>
                        <a:gd name="connsiteX30" fmla="*/ 543951 w 834917"/>
                        <a:gd name="connsiteY30" fmla="*/ 806624 h 3099658"/>
                        <a:gd name="connsiteX31" fmla="*/ 529884 w 834917"/>
                        <a:gd name="connsiteY31" fmla="*/ 848827 h 3099658"/>
                        <a:gd name="connsiteX32" fmla="*/ 445478 w 834917"/>
                        <a:gd name="connsiteY32" fmla="*/ 947301 h 3099658"/>
                        <a:gd name="connsiteX33" fmla="*/ 417342 w 834917"/>
                        <a:gd name="connsiteY33" fmla="*/ 1045775 h 3099658"/>
                        <a:gd name="connsiteX34" fmla="*/ 347004 w 834917"/>
                        <a:gd name="connsiteY34" fmla="*/ 975436 h 3099658"/>
                        <a:gd name="connsiteX35" fmla="*/ 290733 w 834917"/>
                        <a:gd name="connsiteY35" fmla="*/ 919165 h 3099658"/>
                        <a:gd name="connsiteX36" fmla="*/ 262598 w 834917"/>
                        <a:gd name="connsiteY36" fmla="*/ 876962 h 3099658"/>
                        <a:gd name="connsiteX37" fmla="*/ 248530 w 834917"/>
                        <a:gd name="connsiteY37" fmla="*/ 834759 h 3099658"/>
                        <a:gd name="connsiteX38" fmla="*/ 220394 w 834917"/>
                        <a:gd name="connsiteY38" fmla="*/ 806624 h 3099658"/>
                        <a:gd name="connsiteX39" fmla="*/ 248530 w 834917"/>
                        <a:gd name="connsiteY39" fmla="*/ 876962 h 3099658"/>
                        <a:gd name="connsiteX40" fmla="*/ 290733 w 834917"/>
                        <a:gd name="connsiteY40" fmla="*/ 961369 h 3099658"/>
                        <a:gd name="connsiteX41" fmla="*/ 375139 w 834917"/>
                        <a:gd name="connsiteY41" fmla="*/ 1045775 h 3099658"/>
                        <a:gd name="connsiteX42" fmla="*/ 431410 w 834917"/>
                        <a:gd name="connsiteY42" fmla="*/ 1130181 h 3099658"/>
                        <a:gd name="connsiteX43" fmla="*/ 459545 w 834917"/>
                        <a:gd name="connsiteY43" fmla="*/ 1214587 h 3099658"/>
                        <a:gd name="connsiteX44" fmla="*/ 543951 w 834917"/>
                        <a:gd name="connsiteY44" fmla="*/ 1130181 h 3099658"/>
                        <a:gd name="connsiteX45" fmla="*/ 558019 w 834917"/>
                        <a:gd name="connsiteY45" fmla="*/ 1087978 h 3099658"/>
                        <a:gd name="connsiteX46" fmla="*/ 614290 w 834917"/>
                        <a:gd name="connsiteY46" fmla="*/ 1031707 h 3099658"/>
                        <a:gd name="connsiteX47" fmla="*/ 656493 w 834917"/>
                        <a:gd name="connsiteY47" fmla="*/ 947301 h 3099658"/>
                        <a:gd name="connsiteX48" fmla="*/ 684628 w 834917"/>
                        <a:gd name="connsiteY48" fmla="*/ 919165 h 3099658"/>
                        <a:gd name="connsiteX49" fmla="*/ 712764 w 834917"/>
                        <a:gd name="connsiteY49" fmla="*/ 876962 h 3099658"/>
                        <a:gd name="connsiteX50" fmla="*/ 698696 w 834917"/>
                        <a:gd name="connsiteY50" fmla="*/ 919165 h 3099658"/>
                        <a:gd name="connsiteX51" fmla="*/ 670561 w 834917"/>
                        <a:gd name="connsiteY51" fmla="*/ 961369 h 3099658"/>
                        <a:gd name="connsiteX52" fmla="*/ 656493 w 834917"/>
                        <a:gd name="connsiteY52" fmla="*/ 1003572 h 3099658"/>
                        <a:gd name="connsiteX53" fmla="*/ 529884 w 834917"/>
                        <a:gd name="connsiteY53" fmla="*/ 1102045 h 3099658"/>
                        <a:gd name="connsiteX54" fmla="*/ 445478 w 834917"/>
                        <a:gd name="connsiteY54" fmla="*/ 1172384 h 3099658"/>
                        <a:gd name="connsiteX55" fmla="*/ 403274 w 834917"/>
                        <a:gd name="connsiteY55" fmla="*/ 1186452 h 3099658"/>
                        <a:gd name="connsiteX56" fmla="*/ 304801 w 834917"/>
                        <a:gd name="connsiteY56" fmla="*/ 1144249 h 3099658"/>
                        <a:gd name="connsiteX57" fmla="*/ 248530 w 834917"/>
                        <a:gd name="connsiteY57" fmla="*/ 1073910 h 3099658"/>
                        <a:gd name="connsiteX58" fmla="*/ 206327 w 834917"/>
                        <a:gd name="connsiteY58" fmla="*/ 1059842 h 3099658"/>
                        <a:gd name="connsiteX59" fmla="*/ 135988 w 834917"/>
                        <a:gd name="connsiteY59" fmla="*/ 989504 h 3099658"/>
                        <a:gd name="connsiteX60" fmla="*/ 178191 w 834917"/>
                        <a:gd name="connsiteY60" fmla="*/ 1087978 h 3099658"/>
                        <a:gd name="connsiteX61" fmla="*/ 220394 w 834917"/>
                        <a:gd name="connsiteY61" fmla="*/ 1172384 h 3099658"/>
                        <a:gd name="connsiteX62" fmla="*/ 276665 w 834917"/>
                        <a:gd name="connsiteY62" fmla="*/ 1242722 h 3099658"/>
                        <a:gd name="connsiteX63" fmla="*/ 304801 w 834917"/>
                        <a:gd name="connsiteY63" fmla="*/ 1284925 h 3099658"/>
                        <a:gd name="connsiteX64" fmla="*/ 375139 w 834917"/>
                        <a:gd name="connsiteY64" fmla="*/ 1341196 h 3099658"/>
                        <a:gd name="connsiteX65" fmla="*/ 403274 w 834917"/>
                        <a:gd name="connsiteY65" fmla="*/ 1369332 h 3099658"/>
                        <a:gd name="connsiteX66" fmla="*/ 445478 w 834917"/>
                        <a:gd name="connsiteY66" fmla="*/ 1439670 h 3099658"/>
                        <a:gd name="connsiteX67" fmla="*/ 487681 w 834917"/>
                        <a:gd name="connsiteY67" fmla="*/ 1425602 h 3099658"/>
                        <a:gd name="connsiteX68" fmla="*/ 529884 w 834917"/>
                        <a:gd name="connsiteY68" fmla="*/ 1341196 h 3099658"/>
                        <a:gd name="connsiteX69" fmla="*/ 572087 w 834917"/>
                        <a:gd name="connsiteY69" fmla="*/ 1298993 h 3099658"/>
                        <a:gd name="connsiteX70" fmla="*/ 670561 w 834917"/>
                        <a:gd name="connsiteY70" fmla="*/ 1200519 h 3099658"/>
                        <a:gd name="connsiteX71" fmla="*/ 698696 w 834917"/>
                        <a:gd name="connsiteY71" fmla="*/ 1158316 h 3099658"/>
                        <a:gd name="connsiteX72" fmla="*/ 726831 w 834917"/>
                        <a:gd name="connsiteY72" fmla="*/ 1102045 h 3099658"/>
                        <a:gd name="connsiteX73" fmla="*/ 754967 w 834917"/>
                        <a:gd name="connsiteY73" fmla="*/ 1073910 h 3099658"/>
                        <a:gd name="connsiteX74" fmla="*/ 670561 w 834917"/>
                        <a:gd name="connsiteY74" fmla="*/ 1130181 h 3099658"/>
                        <a:gd name="connsiteX75" fmla="*/ 614290 w 834917"/>
                        <a:gd name="connsiteY75" fmla="*/ 1214587 h 3099658"/>
                        <a:gd name="connsiteX76" fmla="*/ 586154 w 834917"/>
                        <a:gd name="connsiteY76" fmla="*/ 1242722 h 3099658"/>
                        <a:gd name="connsiteX77" fmla="*/ 558019 w 834917"/>
                        <a:gd name="connsiteY77" fmla="*/ 1284925 h 3099658"/>
                        <a:gd name="connsiteX78" fmla="*/ 529884 w 834917"/>
                        <a:gd name="connsiteY78" fmla="*/ 1313061 h 3099658"/>
                        <a:gd name="connsiteX79" fmla="*/ 473613 w 834917"/>
                        <a:gd name="connsiteY79" fmla="*/ 1397467 h 3099658"/>
                        <a:gd name="connsiteX80" fmla="*/ 445478 w 834917"/>
                        <a:gd name="connsiteY80" fmla="*/ 1439670 h 3099658"/>
                        <a:gd name="connsiteX81" fmla="*/ 403274 w 834917"/>
                        <a:gd name="connsiteY81" fmla="*/ 1369332 h 3099658"/>
                        <a:gd name="connsiteX82" fmla="*/ 389207 w 834917"/>
                        <a:gd name="connsiteY82" fmla="*/ 1327129 h 3099658"/>
                        <a:gd name="connsiteX83" fmla="*/ 361071 w 834917"/>
                        <a:gd name="connsiteY83" fmla="*/ 1228655 h 3099658"/>
                        <a:gd name="connsiteX84" fmla="*/ 304801 w 834917"/>
                        <a:gd name="connsiteY84" fmla="*/ 1158316 h 3099658"/>
                        <a:gd name="connsiteX85" fmla="*/ 234462 w 834917"/>
                        <a:gd name="connsiteY85" fmla="*/ 1031707 h 3099658"/>
                        <a:gd name="connsiteX86" fmla="*/ 206327 w 834917"/>
                        <a:gd name="connsiteY86" fmla="*/ 989504 h 3099658"/>
                        <a:gd name="connsiteX87" fmla="*/ 262598 w 834917"/>
                        <a:gd name="connsiteY87" fmla="*/ 1017639 h 3099658"/>
                        <a:gd name="connsiteX88" fmla="*/ 332936 w 834917"/>
                        <a:gd name="connsiteY88" fmla="*/ 1087978 h 3099658"/>
                        <a:gd name="connsiteX89" fmla="*/ 375139 w 834917"/>
                        <a:gd name="connsiteY89" fmla="*/ 1130181 h 3099658"/>
                        <a:gd name="connsiteX90" fmla="*/ 403274 w 834917"/>
                        <a:gd name="connsiteY90" fmla="*/ 1172384 h 3099658"/>
                        <a:gd name="connsiteX91" fmla="*/ 487681 w 834917"/>
                        <a:gd name="connsiteY91" fmla="*/ 1270858 h 3099658"/>
                        <a:gd name="connsiteX92" fmla="*/ 487681 w 834917"/>
                        <a:gd name="connsiteY92" fmla="*/ 1538144 h 3099658"/>
                        <a:gd name="connsiteX93" fmla="*/ 431410 w 834917"/>
                        <a:gd name="connsiteY93" fmla="*/ 1524076 h 3099658"/>
                        <a:gd name="connsiteX94" fmla="*/ 347004 w 834917"/>
                        <a:gd name="connsiteY94" fmla="*/ 1467805 h 3099658"/>
                        <a:gd name="connsiteX95" fmla="*/ 318868 w 834917"/>
                        <a:gd name="connsiteY95" fmla="*/ 1439670 h 3099658"/>
                        <a:gd name="connsiteX96" fmla="*/ 234462 w 834917"/>
                        <a:gd name="connsiteY96" fmla="*/ 1383399 h 3099658"/>
                        <a:gd name="connsiteX97" fmla="*/ 192259 w 834917"/>
                        <a:gd name="connsiteY97" fmla="*/ 1355264 h 3099658"/>
                        <a:gd name="connsiteX98" fmla="*/ 164124 w 834917"/>
                        <a:gd name="connsiteY98" fmla="*/ 1313061 h 3099658"/>
                        <a:gd name="connsiteX99" fmla="*/ 135988 w 834917"/>
                        <a:gd name="connsiteY99" fmla="*/ 1284925 h 3099658"/>
                        <a:gd name="connsiteX100" fmla="*/ 79718 w 834917"/>
                        <a:gd name="connsiteY100" fmla="*/ 1200519 h 3099658"/>
                        <a:gd name="connsiteX101" fmla="*/ 93785 w 834917"/>
                        <a:gd name="connsiteY101" fmla="*/ 1256790 h 3099658"/>
                        <a:gd name="connsiteX102" fmla="*/ 135988 w 834917"/>
                        <a:gd name="connsiteY102" fmla="*/ 1298993 h 3099658"/>
                        <a:gd name="connsiteX103" fmla="*/ 164124 w 834917"/>
                        <a:gd name="connsiteY103" fmla="*/ 1341196 h 3099658"/>
                        <a:gd name="connsiteX104" fmla="*/ 192259 w 834917"/>
                        <a:gd name="connsiteY104" fmla="*/ 1397467 h 3099658"/>
                        <a:gd name="connsiteX105" fmla="*/ 248530 w 834917"/>
                        <a:gd name="connsiteY105" fmla="*/ 1425602 h 3099658"/>
                        <a:gd name="connsiteX106" fmla="*/ 347004 w 834917"/>
                        <a:gd name="connsiteY106" fmla="*/ 1524076 h 3099658"/>
                        <a:gd name="connsiteX107" fmla="*/ 389207 w 834917"/>
                        <a:gd name="connsiteY107" fmla="*/ 1566279 h 3099658"/>
                        <a:gd name="connsiteX108" fmla="*/ 417342 w 834917"/>
                        <a:gd name="connsiteY108" fmla="*/ 1594415 h 3099658"/>
                        <a:gd name="connsiteX109" fmla="*/ 487681 w 834917"/>
                        <a:gd name="connsiteY109" fmla="*/ 1650685 h 3099658"/>
                        <a:gd name="connsiteX110" fmla="*/ 501748 w 834917"/>
                        <a:gd name="connsiteY110" fmla="*/ 1692889 h 3099658"/>
                        <a:gd name="connsiteX111" fmla="*/ 473613 w 834917"/>
                        <a:gd name="connsiteY111" fmla="*/ 1664753 h 3099658"/>
                        <a:gd name="connsiteX112" fmla="*/ 543951 w 834917"/>
                        <a:gd name="connsiteY112" fmla="*/ 1566279 h 3099658"/>
                        <a:gd name="connsiteX113" fmla="*/ 572087 w 834917"/>
                        <a:gd name="connsiteY113" fmla="*/ 1524076 h 3099658"/>
                        <a:gd name="connsiteX114" fmla="*/ 614290 w 834917"/>
                        <a:gd name="connsiteY114" fmla="*/ 1495941 h 3099658"/>
                        <a:gd name="connsiteX115" fmla="*/ 642425 w 834917"/>
                        <a:gd name="connsiteY115" fmla="*/ 1467805 h 3099658"/>
                        <a:gd name="connsiteX116" fmla="*/ 726831 w 834917"/>
                        <a:gd name="connsiteY116" fmla="*/ 1411535 h 3099658"/>
                        <a:gd name="connsiteX117" fmla="*/ 740899 w 834917"/>
                        <a:gd name="connsiteY117" fmla="*/ 1355264 h 3099658"/>
                        <a:gd name="connsiteX118" fmla="*/ 712764 w 834917"/>
                        <a:gd name="connsiteY118" fmla="*/ 1411535 h 3099658"/>
                        <a:gd name="connsiteX119" fmla="*/ 586154 w 834917"/>
                        <a:gd name="connsiteY119" fmla="*/ 1481873 h 3099658"/>
                        <a:gd name="connsiteX120" fmla="*/ 501748 w 834917"/>
                        <a:gd name="connsiteY120" fmla="*/ 1538144 h 3099658"/>
                        <a:gd name="connsiteX121" fmla="*/ 445478 w 834917"/>
                        <a:gd name="connsiteY121" fmla="*/ 1608482 h 3099658"/>
                        <a:gd name="connsiteX122" fmla="*/ 431410 w 834917"/>
                        <a:gd name="connsiteY122" fmla="*/ 1791362 h 3099658"/>
                        <a:gd name="connsiteX123" fmla="*/ 403274 w 834917"/>
                        <a:gd name="connsiteY123" fmla="*/ 1833565 h 3099658"/>
                        <a:gd name="connsiteX124" fmla="*/ 304801 w 834917"/>
                        <a:gd name="connsiteY124" fmla="*/ 1749159 h 3099658"/>
                        <a:gd name="connsiteX125" fmla="*/ 234462 w 834917"/>
                        <a:gd name="connsiteY125" fmla="*/ 1692889 h 3099658"/>
                        <a:gd name="connsiteX126" fmla="*/ 164124 w 834917"/>
                        <a:gd name="connsiteY126" fmla="*/ 1636618 h 3099658"/>
                        <a:gd name="connsiteX127" fmla="*/ 93785 w 834917"/>
                        <a:gd name="connsiteY127" fmla="*/ 1566279 h 3099658"/>
                        <a:gd name="connsiteX128" fmla="*/ 51582 w 834917"/>
                        <a:gd name="connsiteY128" fmla="*/ 1538144 h 3099658"/>
                        <a:gd name="connsiteX129" fmla="*/ 37514 w 834917"/>
                        <a:gd name="connsiteY129" fmla="*/ 1495941 h 3099658"/>
                        <a:gd name="connsiteX130" fmla="*/ 9379 w 834917"/>
                        <a:gd name="connsiteY130" fmla="*/ 1467805 h 3099658"/>
                        <a:gd name="connsiteX131" fmla="*/ 51582 w 834917"/>
                        <a:gd name="connsiteY131" fmla="*/ 1481873 h 3099658"/>
                        <a:gd name="connsiteX132" fmla="*/ 150056 w 834917"/>
                        <a:gd name="connsiteY132" fmla="*/ 1538144 h 3099658"/>
                        <a:gd name="connsiteX133" fmla="*/ 206327 w 834917"/>
                        <a:gd name="connsiteY133" fmla="*/ 1566279 h 3099658"/>
                        <a:gd name="connsiteX134" fmla="*/ 234462 w 834917"/>
                        <a:gd name="connsiteY134" fmla="*/ 1594415 h 3099658"/>
                        <a:gd name="connsiteX135" fmla="*/ 318868 w 834917"/>
                        <a:gd name="connsiteY135" fmla="*/ 1650685 h 3099658"/>
                        <a:gd name="connsiteX136" fmla="*/ 389207 w 834917"/>
                        <a:gd name="connsiteY136" fmla="*/ 1721024 h 3099658"/>
                        <a:gd name="connsiteX137" fmla="*/ 459545 w 834917"/>
                        <a:gd name="connsiteY137" fmla="*/ 1777295 h 3099658"/>
                        <a:gd name="connsiteX138" fmla="*/ 473613 w 834917"/>
                        <a:gd name="connsiteY138" fmla="*/ 1819498 h 3099658"/>
                        <a:gd name="connsiteX139" fmla="*/ 473613 w 834917"/>
                        <a:gd name="connsiteY139" fmla="*/ 1889836 h 3099658"/>
                        <a:gd name="connsiteX140" fmla="*/ 515816 w 834917"/>
                        <a:gd name="connsiteY140" fmla="*/ 1847633 h 3099658"/>
                        <a:gd name="connsiteX141" fmla="*/ 543951 w 834917"/>
                        <a:gd name="connsiteY141" fmla="*/ 1805430 h 3099658"/>
                        <a:gd name="connsiteX142" fmla="*/ 642425 w 834917"/>
                        <a:gd name="connsiteY142" fmla="*/ 1749159 h 3099658"/>
                        <a:gd name="connsiteX143" fmla="*/ 670561 w 834917"/>
                        <a:gd name="connsiteY143" fmla="*/ 1706956 h 3099658"/>
                        <a:gd name="connsiteX144" fmla="*/ 684628 w 834917"/>
                        <a:gd name="connsiteY144" fmla="*/ 1664753 h 3099658"/>
                        <a:gd name="connsiteX145" fmla="*/ 712764 w 834917"/>
                        <a:gd name="connsiteY145" fmla="*/ 1636618 h 3099658"/>
                        <a:gd name="connsiteX146" fmla="*/ 740899 w 834917"/>
                        <a:gd name="connsiteY146" fmla="*/ 1594415 h 3099658"/>
                        <a:gd name="connsiteX147" fmla="*/ 726831 w 834917"/>
                        <a:gd name="connsiteY147" fmla="*/ 1636618 h 3099658"/>
                        <a:gd name="connsiteX148" fmla="*/ 684628 w 834917"/>
                        <a:gd name="connsiteY148" fmla="*/ 1650685 h 3099658"/>
                        <a:gd name="connsiteX149" fmla="*/ 656493 w 834917"/>
                        <a:gd name="connsiteY149" fmla="*/ 1678821 h 3099658"/>
                        <a:gd name="connsiteX150" fmla="*/ 515816 w 834917"/>
                        <a:gd name="connsiteY150" fmla="*/ 1721024 h 3099658"/>
                        <a:gd name="connsiteX151" fmla="*/ 445478 w 834917"/>
                        <a:gd name="connsiteY151" fmla="*/ 1777295 h 3099658"/>
                        <a:gd name="connsiteX152" fmla="*/ 431410 w 834917"/>
                        <a:gd name="connsiteY152" fmla="*/ 1819498 h 3099658"/>
                        <a:gd name="connsiteX153" fmla="*/ 403274 w 834917"/>
                        <a:gd name="connsiteY153" fmla="*/ 1861701 h 3099658"/>
                        <a:gd name="connsiteX154" fmla="*/ 417342 w 834917"/>
                        <a:gd name="connsiteY154" fmla="*/ 2086784 h 3099658"/>
                        <a:gd name="connsiteX155" fmla="*/ 361071 w 834917"/>
                        <a:gd name="connsiteY155" fmla="*/ 2072716 h 3099658"/>
                        <a:gd name="connsiteX156" fmla="*/ 318868 w 834917"/>
                        <a:gd name="connsiteY156" fmla="*/ 2044581 h 3099658"/>
                        <a:gd name="connsiteX157" fmla="*/ 290733 w 834917"/>
                        <a:gd name="connsiteY157" fmla="*/ 2016445 h 3099658"/>
                        <a:gd name="connsiteX158" fmla="*/ 220394 w 834917"/>
                        <a:gd name="connsiteY158" fmla="*/ 1960175 h 3099658"/>
                        <a:gd name="connsiteX159" fmla="*/ 192259 w 834917"/>
                        <a:gd name="connsiteY159" fmla="*/ 1917972 h 3099658"/>
                        <a:gd name="connsiteX160" fmla="*/ 135988 w 834917"/>
                        <a:gd name="connsiteY160" fmla="*/ 1861701 h 3099658"/>
                        <a:gd name="connsiteX161" fmla="*/ 178191 w 834917"/>
                        <a:gd name="connsiteY161" fmla="*/ 1847633 h 3099658"/>
                        <a:gd name="connsiteX162" fmla="*/ 220394 w 834917"/>
                        <a:gd name="connsiteY162" fmla="*/ 1889836 h 3099658"/>
                        <a:gd name="connsiteX163" fmla="*/ 248530 w 834917"/>
                        <a:gd name="connsiteY163" fmla="*/ 1932039 h 3099658"/>
                        <a:gd name="connsiteX164" fmla="*/ 304801 w 834917"/>
                        <a:gd name="connsiteY164" fmla="*/ 1974242 h 3099658"/>
                        <a:gd name="connsiteX165" fmla="*/ 347004 w 834917"/>
                        <a:gd name="connsiteY165" fmla="*/ 2016445 h 3099658"/>
                        <a:gd name="connsiteX166" fmla="*/ 459545 w 834917"/>
                        <a:gd name="connsiteY166" fmla="*/ 2100852 h 3099658"/>
                        <a:gd name="connsiteX167" fmla="*/ 501748 w 834917"/>
                        <a:gd name="connsiteY167" fmla="*/ 2086784 h 3099658"/>
                        <a:gd name="connsiteX168" fmla="*/ 515816 w 834917"/>
                        <a:gd name="connsiteY168" fmla="*/ 2044581 h 3099658"/>
                        <a:gd name="connsiteX169" fmla="*/ 543951 w 834917"/>
                        <a:gd name="connsiteY169" fmla="*/ 2002378 h 3099658"/>
                        <a:gd name="connsiteX170" fmla="*/ 656493 w 834917"/>
                        <a:gd name="connsiteY170" fmla="*/ 1917972 h 3099658"/>
                        <a:gd name="connsiteX171" fmla="*/ 684628 w 834917"/>
                        <a:gd name="connsiteY171" fmla="*/ 1889836 h 3099658"/>
                        <a:gd name="connsiteX172" fmla="*/ 712764 w 834917"/>
                        <a:gd name="connsiteY172" fmla="*/ 1847633 h 3099658"/>
                        <a:gd name="connsiteX173" fmla="*/ 797170 w 834917"/>
                        <a:gd name="connsiteY173" fmla="*/ 1763227 h 3099658"/>
                        <a:gd name="connsiteX174" fmla="*/ 698696 w 834917"/>
                        <a:gd name="connsiteY174" fmla="*/ 1791362 h 3099658"/>
                        <a:gd name="connsiteX175" fmla="*/ 656493 w 834917"/>
                        <a:gd name="connsiteY175" fmla="*/ 1819498 h 3099658"/>
                        <a:gd name="connsiteX176" fmla="*/ 529884 w 834917"/>
                        <a:gd name="connsiteY176" fmla="*/ 1889836 h 3099658"/>
                        <a:gd name="connsiteX177" fmla="*/ 473613 w 834917"/>
                        <a:gd name="connsiteY177" fmla="*/ 1960175 h 3099658"/>
                        <a:gd name="connsiteX178" fmla="*/ 459545 w 834917"/>
                        <a:gd name="connsiteY178" fmla="*/ 2002378 h 3099658"/>
                        <a:gd name="connsiteX179" fmla="*/ 417342 w 834917"/>
                        <a:gd name="connsiteY179" fmla="*/ 2086784 h 3099658"/>
                        <a:gd name="connsiteX180" fmla="*/ 431410 w 834917"/>
                        <a:gd name="connsiteY180" fmla="*/ 145442 h 3099658"/>
                        <a:gd name="connsiteX181" fmla="*/ 417342 w 834917"/>
                        <a:gd name="connsiteY181" fmla="*/ 272052 h 3099658"/>
                        <a:gd name="connsiteX182" fmla="*/ 431410 w 834917"/>
                        <a:gd name="connsiteY182" fmla="*/ 736285 h 3099658"/>
                        <a:gd name="connsiteX183" fmla="*/ 459545 w 834917"/>
                        <a:gd name="connsiteY183" fmla="*/ 623744 h 3099658"/>
                        <a:gd name="connsiteX184" fmla="*/ 473613 w 834917"/>
                        <a:gd name="connsiteY184" fmla="*/ 539338 h 3099658"/>
                        <a:gd name="connsiteX185" fmla="*/ 487681 w 834917"/>
                        <a:gd name="connsiteY185" fmla="*/ 497135 h 3099658"/>
                        <a:gd name="connsiteX186" fmla="*/ 501748 w 834917"/>
                        <a:gd name="connsiteY186" fmla="*/ 440864 h 3099658"/>
                        <a:gd name="connsiteX187" fmla="*/ 515816 w 834917"/>
                        <a:gd name="connsiteY187" fmla="*/ 398661 h 3099658"/>
                        <a:gd name="connsiteX188" fmla="*/ 529884 w 834917"/>
                        <a:gd name="connsiteY188" fmla="*/ 314255 h 3099658"/>
                        <a:gd name="connsiteX189" fmla="*/ 572087 w 834917"/>
                        <a:gd name="connsiteY189" fmla="*/ 187645 h 3099658"/>
                        <a:gd name="connsiteX190" fmla="*/ 586154 w 834917"/>
                        <a:gd name="connsiteY190" fmla="*/ 145442 h 3099658"/>
                        <a:gd name="connsiteX191" fmla="*/ 529884 w 834917"/>
                        <a:gd name="connsiteY191" fmla="*/ 243916 h 3099658"/>
                        <a:gd name="connsiteX192" fmla="*/ 515816 w 834917"/>
                        <a:gd name="connsiteY192" fmla="*/ 300187 h 3099658"/>
                        <a:gd name="connsiteX193" fmla="*/ 459545 w 834917"/>
                        <a:gd name="connsiteY193" fmla="*/ 384593 h 3099658"/>
                        <a:gd name="connsiteX194" fmla="*/ 445478 w 834917"/>
                        <a:gd name="connsiteY194" fmla="*/ 426796 h 3099658"/>
                        <a:gd name="connsiteX195" fmla="*/ 417342 w 834917"/>
                        <a:gd name="connsiteY195" fmla="*/ 454932 h 3099658"/>
                        <a:gd name="connsiteX196" fmla="*/ 389207 w 834917"/>
                        <a:gd name="connsiteY196" fmla="*/ 539338 h 3099658"/>
                        <a:gd name="connsiteX197" fmla="*/ 375139 w 834917"/>
                        <a:gd name="connsiteY197" fmla="*/ 581541 h 3099658"/>
                        <a:gd name="connsiteX198" fmla="*/ 389207 w 834917"/>
                        <a:gd name="connsiteY198" fmla="*/ 454932 h 30996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</a:cxnLst>
                      <a:rect l="l" t="t" r="r" b="b"/>
                      <a:pathLst>
                        <a:path w="834917" h="3099658">
                          <a:moveTo>
                            <a:pt x="389207" y="3099658"/>
                          </a:moveTo>
                          <a:cubicBezTo>
                            <a:pt x="484542" y="2956653"/>
                            <a:pt x="420142" y="3069175"/>
                            <a:pt x="431410" y="2691695"/>
                          </a:cubicBezTo>
                          <a:cubicBezTo>
                            <a:pt x="449646" y="2080804"/>
                            <a:pt x="398464" y="2302980"/>
                            <a:pt x="459545" y="2058649"/>
                          </a:cubicBezTo>
                          <a:cubicBezTo>
                            <a:pt x="454856" y="1763227"/>
                            <a:pt x="453150" y="1467743"/>
                            <a:pt x="445478" y="1172384"/>
                          </a:cubicBezTo>
                          <a:cubicBezTo>
                            <a:pt x="436221" y="816000"/>
                            <a:pt x="415691" y="1137584"/>
                            <a:pt x="445478" y="750353"/>
                          </a:cubicBezTo>
                          <a:cubicBezTo>
                            <a:pt x="453767" y="642599"/>
                            <a:pt x="439964" y="601122"/>
                            <a:pt x="515816" y="525270"/>
                          </a:cubicBezTo>
                          <a:cubicBezTo>
                            <a:pt x="639123" y="401963"/>
                            <a:pt x="488219" y="558385"/>
                            <a:pt x="586154" y="440864"/>
                          </a:cubicBezTo>
                          <a:cubicBezTo>
                            <a:pt x="598890" y="425580"/>
                            <a:pt x="628358" y="418556"/>
                            <a:pt x="628358" y="398661"/>
                          </a:cubicBezTo>
                          <a:cubicBezTo>
                            <a:pt x="628358" y="381754"/>
                            <a:pt x="599357" y="416234"/>
                            <a:pt x="586154" y="426796"/>
                          </a:cubicBezTo>
                          <a:cubicBezTo>
                            <a:pt x="575797" y="435081"/>
                            <a:pt x="566304" y="444575"/>
                            <a:pt x="558019" y="454932"/>
                          </a:cubicBezTo>
                          <a:cubicBezTo>
                            <a:pt x="547457" y="468134"/>
                            <a:pt x="540446" y="483933"/>
                            <a:pt x="529884" y="497135"/>
                          </a:cubicBezTo>
                          <a:cubicBezTo>
                            <a:pt x="449703" y="597361"/>
                            <a:pt x="560209" y="437577"/>
                            <a:pt x="473613" y="567473"/>
                          </a:cubicBezTo>
                          <a:cubicBezTo>
                            <a:pt x="436523" y="456204"/>
                            <a:pt x="473613" y="585670"/>
                            <a:pt x="473613" y="342390"/>
                          </a:cubicBezTo>
                          <a:cubicBezTo>
                            <a:pt x="473613" y="299927"/>
                            <a:pt x="463990" y="426770"/>
                            <a:pt x="459545" y="468999"/>
                          </a:cubicBezTo>
                          <a:cubicBezTo>
                            <a:pt x="459060" y="473605"/>
                            <a:pt x="450546" y="627675"/>
                            <a:pt x="431410" y="665947"/>
                          </a:cubicBezTo>
                          <a:cubicBezTo>
                            <a:pt x="425478" y="677810"/>
                            <a:pt x="412653" y="684704"/>
                            <a:pt x="403274" y="694082"/>
                          </a:cubicBezTo>
                          <a:lnTo>
                            <a:pt x="375139" y="609676"/>
                          </a:lnTo>
                          <a:cubicBezTo>
                            <a:pt x="370450" y="595608"/>
                            <a:pt x="369968" y="579336"/>
                            <a:pt x="361071" y="567473"/>
                          </a:cubicBezTo>
                          <a:lnTo>
                            <a:pt x="318868" y="511202"/>
                          </a:lnTo>
                          <a:cubicBezTo>
                            <a:pt x="289590" y="394087"/>
                            <a:pt x="325241" y="509883"/>
                            <a:pt x="276665" y="412729"/>
                          </a:cubicBezTo>
                          <a:cubicBezTo>
                            <a:pt x="270033" y="399466"/>
                            <a:pt x="260960" y="355787"/>
                            <a:pt x="262598" y="370525"/>
                          </a:cubicBezTo>
                          <a:cubicBezTo>
                            <a:pt x="264640" y="388905"/>
                            <a:pt x="288793" y="578632"/>
                            <a:pt x="318868" y="623744"/>
                          </a:cubicBezTo>
                          <a:cubicBezTo>
                            <a:pt x="328247" y="637812"/>
                            <a:pt x="338616" y="651267"/>
                            <a:pt x="347004" y="665947"/>
                          </a:cubicBezTo>
                          <a:cubicBezTo>
                            <a:pt x="418405" y="790898"/>
                            <a:pt x="334721" y="661590"/>
                            <a:pt x="403274" y="764421"/>
                          </a:cubicBezTo>
                          <a:cubicBezTo>
                            <a:pt x="412653" y="801935"/>
                            <a:pt x="404067" y="904305"/>
                            <a:pt x="431410" y="876962"/>
                          </a:cubicBezTo>
                          <a:cubicBezTo>
                            <a:pt x="497523" y="810849"/>
                            <a:pt x="462579" y="851311"/>
                            <a:pt x="529884" y="750353"/>
                          </a:cubicBezTo>
                          <a:cubicBezTo>
                            <a:pt x="539262" y="736285"/>
                            <a:pt x="543951" y="717528"/>
                            <a:pt x="558019" y="708150"/>
                          </a:cubicBezTo>
                          <a:lnTo>
                            <a:pt x="600222" y="680015"/>
                          </a:lnTo>
                          <a:cubicBezTo>
                            <a:pt x="609601" y="665947"/>
                            <a:pt x="628358" y="620905"/>
                            <a:pt x="628358" y="637812"/>
                          </a:cubicBezTo>
                          <a:cubicBezTo>
                            <a:pt x="628358" y="667469"/>
                            <a:pt x="616673" y="697542"/>
                            <a:pt x="600222" y="722218"/>
                          </a:cubicBezTo>
                          <a:lnTo>
                            <a:pt x="543951" y="806624"/>
                          </a:lnTo>
                          <a:cubicBezTo>
                            <a:pt x="539262" y="820692"/>
                            <a:pt x="538503" y="836760"/>
                            <a:pt x="529884" y="848827"/>
                          </a:cubicBezTo>
                          <a:cubicBezTo>
                            <a:pt x="472194" y="929594"/>
                            <a:pt x="481612" y="875033"/>
                            <a:pt x="445478" y="947301"/>
                          </a:cubicBezTo>
                          <a:cubicBezTo>
                            <a:pt x="435387" y="967484"/>
                            <a:pt x="421850" y="1027744"/>
                            <a:pt x="417342" y="1045775"/>
                          </a:cubicBezTo>
                          <a:cubicBezTo>
                            <a:pt x="338855" y="1019612"/>
                            <a:pt x="404949" y="1052697"/>
                            <a:pt x="347004" y="975436"/>
                          </a:cubicBezTo>
                          <a:cubicBezTo>
                            <a:pt x="331088" y="954215"/>
                            <a:pt x="305447" y="941236"/>
                            <a:pt x="290733" y="919165"/>
                          </a:cubicBezTo>
                          <a:cubicBezTo>
                            <a:pt x="281355" y="905097"/>
                            <a:pt x="270159" y="892084"/>
                            <a:pt x="262598" y="876962"/>
                          </a:cubicBezTo>
                          <a:cubicBezTo>
                            <a:pt x="255966" y="863699"/>
                            <a:pt x="256159" y="847474"/>
                            <a:pt x="248530" y="834759"/>
                          </a:cubicBezTo>
                          <a:cubicBezTo>
                            <a:pt x="241706" y="823386"/>
                            <a:pt x="229773" y="816002"/>
                            <a:pt x="220394" y="806624"/>
                          </a:cubicBezTo>
                          <a:cubicBezTo>
                            <a:pt x="229773" y="830070"/>
                            <a:pt x="239663" y="853318"/>
                            <a:pt x="248530" y="876962"/>
                          </a:cubicBezTo>
                          <a:cubicBezTo>
                            <a:pt x="264384" y="919240"/>
                            <a:pt x="258432" y="925030"/>
                            <a:pt x="290733" y="961369"/>
                          </a:cubicBezTo>
                          <a:cubicBezTo>
                            <a:pt x="317167" y="991108"/>
                            <a:pt x="353068" y="1012668"/>
                            <a:pt x="375139" y="1045775"/>
                          </a:cubicBezTo>
                          <a:cubicBezTo>
                            <a:pt x="393896" y="1073910"/>
                            <a:pt x="420717" y="1098102"/>
                            <a:pt x="431410" y="1130181"/>
                          </a:cubicBezTo>
                          <a:lnTo>
                            <a:pt x="459545" y="1214587"/>
                          </a:lnTo>
                          <a:cubicBezTo>
                            <a:pt x="487680" y="1186452"/>
                            <a:pt x="531368" y="1167928"/>
                            <a:pt x="543951" y="1130181"/>
                          </a:cubicBezTo>
                          <a:cubicBezTo>
                            <a:pt x="548640" y="1116113"/>
                            <a:pt x="549400" y="1100045"/>
                            <a:pt x="558019" y="1087978"/>
                          </a:cubicBezTo>
                          <a:cubicBezTo>
                            <a:pt x="573437" y="1066393"/>
                            <a:pt x="614290" y="1031707"/>
                            <a:pt x="614290" y="1031707"/>
                          </a:cubicBezTo>
                          <a:cubicBezTo>
                            <a:pt x="629149" y="987132"/>
                            <a:pt x="625327" y="986259"/>
                            <a:pt x="656493" y="947301"/>
                          </a:cubicBezTo>
                          <a:cubicBezTo>
                            <a:pt x="664778" y="936944"/>
                            <a:pt x="676343" y="929522"/>
                            <a:pt x="684628" y="919165"/>
                          </a:cubicBezTo>
                          <a:cubicBezTo>
                            <a:pt x="695190" y="905963"/>
                            <a:pt x="695857" y="876962"/>
                            <a:pt x="712764" y="876962"/>
                          </a:cubicBezTo>
                          <a:cubicBezTo>
                            <a:pt x="727593" y="876962"/>
                            <a:pt x="705328" y="905902"/>
                            <a:pt x="698696" y="919165"/>
                          </a:cubicBezTo>
                          <a:cubicBezTo>
                            <a:pt x="691135" y="934288"/>
                            <a:pt x="678122" y="946246"/>
                            <a:pt x="670561" y="961369"/>
                          </a:cubicBezTo>
                          <a:cubicBezTo>
                            <a:pt x="663929" y="974632"/>
                            <a:pt x="664718" y="991234"/>
                            <a:pt x="656493" y="1003572"/>
                          </a:cubicBezTo>
                          <a:cubicBezTo>
                            <a:pt x="616890" y="1062976"/>
                            <a:pt x="585784" y="1046143"/>
                            <a:pt x="529884" y="1102045"/>
                          </a:cubicBezTo>
                          <a:cubicBezTo>
                            <a:pt x="498771" y="1133159"/>
                            <a:pt x="484650" y="1152798"/>
                            <a:pt x="445478" y="1172384"/>
                          </a:cubicBezTo>
                          <a:cubicBezTo>
                            <a:pt x="432215" y="1179016"/>
                            <a:pt x="417342" y="1181763"/>
                            <a:pt x="403274" y="1186452"/>
                          </a:cubicBezTo>
                          <a:cubicBezTo>
                            <a:pt x="365762" y="1173948"/>
                            <a:pt x="339566" y="1167426"/>
                            <a:pt x="304801" y="1144249"/>
                          </a:cubicBezTo>
                          <a:cubicBezTo>
                            <a:pt x="218760" y="1086888"/>
                            <a:pt x="342595" y="1149163"/>
                            <a:pt x="248530" y="1073910"/>
                          </a:cubicBezTo>
                          <a:cubicBezTo>
                            <a:pt x="236951" y="1064647"/>
                            <a:pt x="220395" y="1064531"/>
                            <a:pt x="206327" y="1059842"/>
                          </a:cubicBezTo>
                          <a:cubicBezTo>
                            <a:pt x="182881" y="1036396"/>
                            <a:pt x="127946" y="957336"/>
                            <a:pt x="135988" y="989504"/>
                          </a:cubicBezTo>
                          <a:cubicBezTo>
                            <a:pt x="165266" y="1106615"/>
                            <a:pt x="129616" y="990829"/>
                            <a:pt x="178191" y="1087978"/>
                          </a:cubicBezTo>
                          <a:cubicBezTo>
                            <a:pt x="236434" y="1204463"/>
                            <a:pt x="139763" y="1051436"/>
                            <a:pt x="220394" y="1172384"/>
                          </a:cubicBezTo>
                          <a:cubicBezTo>
                            <a:pt x="249571" y="1289090"/>
                            <a:pt x="207290" y="1187223"/>
                            <a:pt x="276665" y="1242722"/>
                          </a:cubicBezTo>
                          <a:cubicBezTo>
                            <a:pt x="289868" y="1253284"/>
                            <a:pt x="294239" y="1271723"/>
                            <a:pt x="304801" y="1284925"/>
                          </a:cubicBezTo>
                          <a:cubicBezTo>
                            <a:pt x="334998" y="1322671"/>
                            <a:pt x="334512" y="1308694"/>
                            <a:pt x="375139" y="1341196"/>
                          </a:cubicBezTo>
                          <a:cubicBezTo>
                            <a:pt x="385496" y="1349482"/>
                            <a:pt x="393896" y="1359953"/>
                            <a:pt x="403274" y="1369332"/>
                          </a:cubicBezTo>
                          <a:cubicBezTo>
                            <a:pt x="409199" y="1387107"/>
                            <a:pt x="417891" y="1434153"/>
                            <a:pt x="445478" y="1439670"/>
                          </a:cubicBezTo>
                          <a:cubicBezTo>
                            <a:pt x="460019" y="1442578"/>
                            <a:pt x="473613" y="1430291"/>
                            <a:pt x="487681" y="1425602"/>
                          </a:cubicBezTo>
                          <a:cubicBezTo>
                            <a:pt x="501780" y="1383303"/>
                            <a:pt x="499582" y="1377558"/>
                            <a:pt x="529884" y="1341196"/>
                          </a:cubicBezTo>
                          <a:cubicBezTo>
                            <a:pt x="542620" y="1325913"/>
                            <a:pt x="559873" y="1314697"/>
                            <a:pt x="572087" y="1298993"/>
                          </a:cubicBezTo>
                          <a:cubicBezTo>
                            <a:pt x="651095" y="1197412"/>
                            <a:pt x="589915" y="1227402"/>
                            <a:pt x="670561" y="1200519"/>
                          </a:cubicBezTo>
                          <a:cubicBezTo>
                            <a:pt x="679939" y="1186451"/>
                            <a:pt x="690308" y="1172996"/>
                            <a:pt x="698696" y="1158316"/>
                          </a:cubicBezTo>
                          <a:cubicBezTo>
                            <a:pt x="709100" y="1140108"/>
                            <a:pt x="715198" y="1119494"/>
                            <a:pt x="726831" y="1102045"/>
                          </a:cubicBezTo>
                          <a:cubicBezTo>
                            <a:pt x="734188" y="1091009"/>
                            <a:pt x="766830" y="1067978"/>
                            <a:pt x="754967" y="1073910"/>
                          </a:cubicBezTo>
                          <a:cubicBezTo>
                            <a:pt x="724723" y="1089033"/>
                            <a:pt x="670561" y="1130181"/>
                            <a:pt x="670561" y="1130181"/>
                          </a:cubicBezTo>
                          <a:cubicBezTo>
                            <a:pt x="651804" y="1158316"/>
                            <a:pt x="638201" y="1190677"/>
                            <a:pt x="614290" y="1214587"/>
                          </a:cubicBezTo>
                          <a:cubicBezTo>
                            <a:pt x="604911" y="1223965"/>
                            <a:pt x="594440" y="1232365"/>
                            <a:pt x="586154" y="1242722"/>
                          </a:cubicBezTo>
                          <a:cubicBezTo>
                            <a:pt x="575592" y="1255924"/>
                            <a:pt x="568581" y="1271723"/>
                            <a:pt x="558019" y="1284925"/>
                          </a:cubicBezTo>
                          <a:cubicBezTo>
                            <a:pt x="549734" y="1295282"/>
                            <a:pt x="537842" y="1302450"/>
                            <a:pt x="529884" y="1313061"/>
                          </a:cubicBezTo>
                          <a:cubicBezTo>
                            <a:pt x="509595" y="1340113"/>
                            <a:pt x="492370" y="1369332"/>
                            <a:pt x="473613" y="1397467"/>
                          </a:cubicBezTo>
                          <a:lnTo>
                            <a:pt x="445478" y="1439670"/>
                          </a:lnTo>
                          <a:cubicBezTo>
                            <a:pt x="405624" y="1320110"/>
                            <a:pt x="461208" y="1465888"/>
                            <a:pt x="403274" y="1369332"/>
                          </a:cubicBezTo>
                          <a:cubicBezTo>
                            <a:pt x="395645" y="1356617"/>
                            <a:pt x="393281" y="1341387"/>
                            <a:pt x="389207" y="1327129"/>
                          </a:cubicBezTo>
                          <a:cubicBezTo>
                            <a:pt x="383197" y="1306094"/>
                            <a:pt x="372315" y="1251142"/>
                            <a:pt x="361071" y="1228655"/>
                          </a:cubicBezTo>
                          <a:cubicBezTo>
                            <a:pt x="343325" y="1193163"/>
                            <a:pt x="330970" y="1184486"/>
                            <a:pt x="304801" y="1158316"/>
                          </a:cubicBezTo>
                          <a:cubicBezTo>
                            <a:pt x="280040" y="1084033"/>
                            <a:pt x="298959" y="1128452"/>
                            <a:pt x="234462" y="1031707"/>
                          </a:cubicBezTo>
                          <a:cubicBezTo>
                            <a:pt x="225084" y="1017639"/>
                            <a:pt x="194372" y="977548"/>
                            <a:pt x="206327" y="989504"/>
                          </a:cubicBezTo>
                          <a:cubicBezTo>
                            <a:pt x="230879" y="1014058"/>
                            <a:pt x="214103" y="1001475"/>
                            <a:pt x="262598" y="1017639"/>
                          </a:cubicBezTo>
                          <a:lnTo>
                            <a:pt x="332936" y="1087978"/>
                          </a:lnTo>
                          <a:cubicBezTo>
                            <a:pt x="347004" y="1102046"/>
                            <a:pt x="364104" y="1113628"/>
                            <a:pt x="375139" y="1130181"/>
                          </a:cubicBezTo>
                          <a:cubicBezTo>
                            <a:pt x="384517" y="1144249"/>
                            <a:pt x="392271" y="1159547"/>
                            <a:pt x="403274" y="1172384"/>
                          </a:cubicBezTo>
                          <a:cubicBezTo>
                            <a:pt x="505618" y="1291786"/>
                            <a:pt x="423084" y="1173966"/>
                            <a:pt x="487681" y="1270858"/>
                          </a:cubicBezTo>
                          <a:cubicBezTo>
                            <a:pt x="519112" y="1365154"/>
                            <a:pt x="535157" y="1395717"/>
                            <a:pt x="487681" y="1538144"/>
                          </a:cubicBezTo>
                          <a:cubicBezTo>
                            <a:pt x="481567" y="1556486"/>
                            <a:pt x="450167" y="1528765"/>
                            <a:pt x="431410" y="1524076"/>
                          </a:cubicBezTo>
                          <a:cubicBezTo>
                            <a:pt x="403275" y="1505319"/>
                            <a:pt x="370915" y="1491715"/>
                            <a:pt x="347004" y="1467805"/>
                          </a:cubicBezTo>
                          <a:cubicBezTo>
                            <a:pt x="337625" y="1458427"/>
                            <a:pt x="329479" y="1447628"/>
                            <a:pt x="318868" y="1439670"/>
                          </a:cubicBezTo>
                          <a:cubicBezTo>
                            <a:pt x="291816" y="1419381"/>
                            <a:pt x="262597" y="1402156"/>
                            <a:pt x="234462" y="1383399"/>
                          </a:cubicBezTo>
                          <a:lnTo>
                            <a:pt x="192259" y="1355264"/>
                          </a:lnTo>
                          <a:cubicBezTo>
                            <a:pt x="182881" y="1341196"/>
                            <a:pt x="174686" y="1326263"/>
                            <a:pt x="164124" y="1313061"/>
                          </a:cubicBezTo>
                          <a:cubicBezTo>
                            <a:pt x="155838" y="1302704"/>
                            <a:pt x="143946" y="1295536"/>
                            <a:pt x="135988" y="1284925"/>
                          </a:cubicBezTo>
                          <a:cubicBezTo>
                            <a:pt x="115699" y="1257873"/>
                            <a:pt x="79718" y="1200519"/>
                            <a:pt x="79718" y="1200519"/>
                          </a:cubicBezTo>
                          <a:cubicBezTo>
                            <a:pt x="84407" y="1219276"/>
                            <a:pt x="84193" y="1240003"/>
                            <a:pt x="93785" y="1256790"/>
                          </a:cubicBezTo>
                          <a:cubicBezTo>
                            <a:pt x="103655" y="1274063"/>
                            <a:pt x="123252" y="1283710"/>
                            <a:pt x="135988" y="1298993"/>
                          </a:cubicBezTo>
                          <a:cubicBezTo>
                            <a:pt x="146812" y="1311982"/>
                            <a:pt x="155736" y="1326516"/>
                            <a:pt x="164124" y="1341196"/>
                          </a:cubicBezTo>
                          <a:cubicBezTo>
                            <a:pt x="174528" y="1359404"/>
                            <a:pt x="177430" y="1382638"/>
                            <a:pt x="192259" y="1397467"/>
                          </a:cubicBezTo>
                          <a:cubicBezTo>
                            <a:pt x="207088" y="1412296"/>
                            <a:pt x="229773" y="1416224"/>
                            <a:pt x="248530" y="1425602"/>
                          </a:cubicBezTo>
                          <a:lnTo>
                            <a:pt x="347004" y="1524076"/>
                          </a:lnTo>
                          <a:lnTo>
                            <a:pt x="389207" y="1566279"/>
                          </a:lnTo>
                          <a:cubicBezTo>
                            <a:pt x="398585" y="1575658"/>
                            <a:pt x="406306" y="1587058"/>
                            <a:pt x="417342" y="1594415"/>
                          </a:cubicBezTo>
                          <a:cubicBezTo>
                            <a:pt x="470581" y="1629907"/>
                            <a:pt x="447590" y="1610595"/>
                            <a:pt x="487681" y="1650685"/>
                          </a:cubicBezTo>
                          <a:cubicBezTo>
                            <a:pt x="492370" y="1664753"/>
                            <a:pt x="512234" y="1682403"/>
                            <a:pt x="501748" y="1692889"/>
                          </a:cubicBezTo>
                          <a:cubicBezTo>
                            <a:pt x="492369" y="1702268"/>
                            <a:pt x="473613" y="1678016"/>
                            <a:pt x="473613" y="1664753"/>
                          </a:cubicBezTo>
                          <a:cubicBezTo>
                            <a:pt x="473613" y="1623103"/>
                            <a:pt x="522051" y="1592559"/>
                            <a:pt x="543951" y="1566279"/>
                          </a:cubicBezTo>
                          <a:cubicBezTo>
                            <a:pt x="554775" y="1553290"/>
                            <a:pt x="560132" y="1536031"/>
                            <a:pt x="572087" y="1524076"/>
                          </a:cubicBezTo>
                          <a:cubicBezTo>
                            <a:pt x="584042" y="1512121"/>
                            <a:pt x="601088" y="1506503"/>
                            <a:pt x="614290" y="1495941"/>
                          </a:cubicBezTo>
                          <a:cubicBezTo>
                            <a:pt x="624647" y="1487655"/>
                            <a:pt x="631814" y="1475763"/>
                            <a:pt x="642425" y="1467805"/>
                          </a:cubicBezTo>
                          <a:cubicBezTo>
                            <a:pt x="669476" y="1447516"/>
                            <a:pt x="726831" y="1411535"/>
                            <a:pt x="726831" y="1411535"/>
                          </a:cubicBezTo>
                          <a:cubicBezTo>
                            <a:pt x="731520" y="1392778"/>
                            <a:pt x="760233" y="1355264"/>
                            <a:pt x="740899" y="1355264"/>
                          </a:cubicBezTo>
                          <a:cubicBezTo>
                            <a:pt x="719928" y="1355264"/>
                            <a:pt x="727593" y="1396706"/>
                            <a:pt x="712764" y="1411535"/>
                          </a:cubicBezTo>
                          <a:cubicBezTo>
                            <a:pt x="664393" y="1459906"/>
                            <a:pt x="639223" y="1464183"/>
                            <a:pt x="586154" y="1481873"/>
                          </a:cubicBezTo>
                          <a:cubicBezTo>
                            <a:pt x="558019" y="1500630"/>
                            <a:pt x="512441" y="1506065"/>
                            <a:pt x="501748" y="1538144"/>
                          </a:cubicBezTo>
                          <a:cubicBezTo>
                            <a:pt x="482335" y="1596387"/>
                            <a:pt x="500019" y="1572122"/>
                            <a:pt x="445478" y="1608482"/>
                          </a:cubicBezTo>
                          <a:cubicBezTo>
                            <a:pt x="393195" y="1686905"/>
                            <a:pt x="410101" y="1642200"/>
                            <a:pt x="431410" y="1791362"/>
                          </a:cubicBezTo>
                          <a:cubicBezTo>
                            <a:pt x="441126" y="1859370"/>
                            <a:pt x="469917" y="1855779"/>
                            <a:pt x="403274" y="1833565"/>
                          </a:cubicBezTo>
                          <a:cubicBezTo>
                            <a:pt x="313872" y="1744163"/>
                            <a:pt x="413073" y="1839385"/>
                            <a:pt x="304801" y="1749159"/>
                          </a:cubicBezTo>
                          <a:cubicBezTo>
                            <a:pt x="224627" y="1682347"/>
                            <a:pt x="338796" y="1762444"/>
                            <a:pt x="234462" y="1692889"/>
                          </a:cubicBezTo>
                          <a:cubicBezTo>
                            <a:pt x="161210" y="1583007"/>
                            <a:pt x="254722" y="1704566"/>
                            <a:pt x="164124" y="1636618"/>
                          </a:cubicBezTo>
                          <a:cubicBezTo>
                            <a:pt x="137597" y="1616723"/>
                            <a:pt x="121374" y="1584672"/>
                            <a:pt x="93785" y="1566279"/>
                          </a:cubicBezTo>
                          <a:lnTo>
                            <a:pt x="51582" y="1538144"/>
                          </a:lnTo>
                          <a:cubicBezTo>
                            <a:pt x="46893" y="1524076"/>
                            <a:pt x="45143" y="1508657"/>
                            <a:pt x="37514" y="1495941"/>
                          </a:cubicBezTo>
                          <a:cubicBezTo>
                            <a:pt x="30690" y="1484568"/>
                            <a:pt x="0" y="1477184"/>
                            <a:pt x="9379" y="1467805"/>
                          </a:cubicBezTo>
                          <a:cubicBezTo>
                            <a:pt x="19864" y="1457320"/>
                            <a:pt x="37952" y="1476032"/>
                            <a:pt x="51582" y="1481873"/>
                          </a:cubicBezTo>
                          <a:cubicBezTo>
                            <a:pt x="136607" y="1518313"/>
                            <a:pt x="79413" y="1497777"/>
                            <a:pt x="150056" y="1538144"/>
                          </a:cubicBezTo>
                          <a:cubicBezTo>
                            <a:pt x="168264" y="1548548"/>
                            <a:pt x="187570" y="1556901"/>
                            <a:pt x="206327" y="1566279"/>
                          </a:cubicBezTo>
                          <a:cubicBezTo>
                            <a:pt x="215705" y="1575658"/>
                            <a:pt x="223851" y="1586457"/>
                            <a:pt x="234462" y="1594415"/>
                          </a:cubicBezTo>
                          <a:cubicBezTo>
                            <a:pt x="261513" y="1614704"/>
                            <a:pt x="294958" y="1626775"/>
                            <a:pt x="318868" y="1650685"/>
                          </a:cubicBezTo>
                          <a:cubicBezTo>
                            <a:pt x="342314" y="1674131"/>
                            <a:pt x="361618" y="1702631"/>
                            <a:pt x="389207" y="1721024"/>
                          </a:cubicBezTo>
                          <a:cubicBezTo>
                            <a:pt x="442446" y="1756516"/>
                            <a:pt x="419455" y="1737204"/>
                            <a:pt x="459545" y="1777295"/>
                          </a:cubicBezTo>
                          <a:cubicBezTo>
                            <a:pt x="464234" y="1791363"/>
                            <a:pt x="478302" y="1805430"/>
                            <a:pt x="473613" y="1819498"/>
                          </a:cubicBezTo>
                          <a:cubicBezTo>
                            <a:pt x="443161" y="1910855"/>
                            <a:pt x="363643" y="1917329"/>
                            <a:pt x="473613" y="1889836"/>
                          </a:cubicBezTo>
                          <a:cubicBezTo>
                            <a:pt x="487681" y="1875768"/>
                            <a:pt x="503080" y="1862917"/>
                            <a:pt x="515816" y="1847633"/>
                          </a:cubicBezTo>
                          <a:cubicBezTo>
                            <a:pt x="526640" y="1834645"/>
                            <a:pt x="531996" y="1817385"/>
                            <a:pt x="543951" y="1805430"/>
                          </a:cubicBezTo>
                          <a:cubicBezTo>
                            <a:pt x="563833" y="1785548"/>
                            <a:pt x="620361" y="1760191"/>
                            <a:pt x="642425" y="1749159"/>
                          </a:cubicBezTo>
                          <a:cubicBezTo>
                            <a:pt x="651804" y="1735091"/>
                            <a:pt x="663000" y="1722078"/>
                            <a:pt x="670561" y="1706956"/>
                          </a:cubicBezTo>
                          <a:cubicBezTo>
                            <a:pt x="677193" y="1693693"/>
                            <a:pt x="676999" y="1677468"/>
                            <a:pt x="684628" y="1664753"/>
                          </a:cubicBezTo>
                          <a:cubicBezTo>
                            <a:pt x="691452" y="1653380"/>
                            <a:pt x="704478" y="1646975"/>
                            <a:pt x="712764" y="1636618"/>
                          </a:cubicBezTo>
                          <a:cubicBezTo>
                            <a:pt x="723326" y="1623416"/>
                            <a:pt x="723992" y="1594415"/>
                            <a:pt x="740899" y="1594415"/>
                          </a:cubicBezTo>
                          <a:cubicBezTo>
                            <a:pt x="755728" y="1594415"/>
                            <a:pt x="737317" y="1626133"/>
                            <a:pt x="726831" y="1636618"/>
                          </a:cubicBezTo>
                          <a:cubicBezTo>
                            <a:pt x="716346" y="1647103"/>
                            <a:pt x="698696" y="1645996"/>
                            <a:pt x="684628" y="1650685"/>
                          </a:cubicBezTo>
                          <a:cubicBezTo>
                            <a:pt x="675250" y="1660064"/>
                            <a:pt x="668356" y="1672889"/>
                            <a:pt x="656493" y="1678821"/>
                          </a:cubicBezTo>
                          <a:cubicBezTo>
                            <a:pt x="622247" y="1695944"/>
                            <a:pt x="556200" y="1710928"/>
                            <a:pt x="515816" y="1721024"/>
                          </a:cubicBezTo>
                          <a:cubicBezTo>
                            <a:pt x="496645" y="1733804"/>
                            <a:pt x="458843" y="1755020"/>
                            <a:pt x="445478" y="1777295"/>
                          </a:cubicBezTo>
                          <a:cubicBezTo>
                            <a:pt x="437849" y="1790011"/>
                            <a:pt x="438042" y="1806235"/>
                            <a:pt x="431410" y="1819498"/>
                          </a:cubicBezTo>
                          <a:cubicBezTo>
                            <a:pt x="423849" y="1834620"/>
                            <a:pt x="412653" y="1847633"/>
                            <a:pt x="403274" y="1861701"/>
                          </a:cubicBezTo>
                          <a:cubicBezTo>
                            <a:pt x="407963" y="1936729"/>
                            <a:pt x="432085" y="2013070"/>
                            <a:pt x="417342" y="2086784"/>
                          </a:cubicBezTo>
                          <a:cubicBezTo>
                            <a:pt x="413550" y="2105743"/>
                            <a:pt x="378842" y="2080332"/>
                            <a:pt x="361071" y="2072716"/>
                          </a:cubicBezTo>
                          <a:cubicBezTo>
                            <a:pt x="345531" y="2066056"/>
                            <a:pt x="332070" y="2055143"/>
                            <a:pt x="318868" y="2044581"/>
                          </a:cubicBezTo>
                          <a:cubicBezTo>
                            <a:pt x="308511" y="2036295"/>
                            <a:pt x="301090" y="2024731"/>
                            <a:pt x="290733" y="2016445"/>
                          </a:cubicBezTo>
                          <a:cubicBezTo>
                            <a:pt x="250113" y="1983949"/>
                            <a:pt x="250586" y="1997915"/>
                            <a:pt x="220394" y="1960175"/>
                          </a:cubicBezTo>
                          <a:cubicBezTo>
                            <a:pt x="209832" y="1946973"/>
                            <a:pt x="203262" y="1930809"/>
                            <a:pt x="192259" y="1917972"/>
                          </a:cubicBezTo>
                          <a:cubicBezTo>
                            <a:pt x="174996" y="1897832"/>
                            <a:pt x="154745" y="1880458"/>
                            <a:pt x="135988" y="1861701"/>
                          </a:cubicBezTo>
                          <a:cubicBezTo>
                            <a:pt x="90945" y="1816657"/>
                            <a:pt x="94850" y="1830964"/>
                            <a:pt x="178191" y="1847633"/>
                          </a:cubicBezTo>
                          <a:cubicBezTo>
                            <a:pt x="192259" y="1861701"/>
                            <a:pt x="207658" y="1874553"/>
                            <a:pt x="220394" y="1889836"/>
                          </a:cubicBezTo>
                          <a:cubicBezTo>
                            <a:pt x="231218" y="1902825"/>
                            <a:pt x="236575" y="1920084"/>
                            <a:pt x="248530" y="1932039"/>
                          </a:cubicBezTo>
                          <a:cubicBezTo>
                            <a:pt x="265109" y="1948618"/>
                            <a:pt x="286999" y="1958983"/>
                            <a:pt x="304801" y="1974242"/>
                          </a:cubicBezTo>
                          <a:cubicBezTo>
                            <a:pt x="319906" y="1987189"/>
                            <a:pt x="331300" y="2004231"/>
                            <a:pt x="347004" y="2016445"/>
                          </a:cubicBezTo>
                          <a:cubicBezTo>
                            <a:pt x="490159" y="2127788"/>
                            <a:pt x="388785" y="2030090"/>
                            <a:pt x="459545" y="2100852"/>
                          </a:cubicBezTo>
                          <a:cubicBezTo>
                            <a:pt x="473613" y="2096163"/>
                            <a:pt x="491263" y="2097269"/>
                            <a:pt x="501748" y="2086784"/>
                          </a:cubicBezTo>
                          <a:cubicBezTo>
                            <a:pt x="512233" y="2076299"/>
                            <a:pt x="509184" y="2057844"/>
                            <a:pt x="515816" y="2044581"/>
                          </a:cubicBezTo>
                          <a:cubicBezTo>
                            <a:pt x="523377" y="2029459"/>
                            <a:pt x="533389" y="2015580"/>
                            <a:pt x="543951" y="2002378"/>
                          </a:cubicBezTo>
                          <a:cubicBezTo>
                            <a:pt x="593872" y="1939977"/>
                            <a:pt x="566471" y="2007997"/>
                            <a:pt x="656493" y="1917972"/>
                          </a:cubicBezTo>
                          <a:cubicBezTo>
                            <a:pt x="665871" y="1908593"/>
                            <a:pt x="676343" y="1900193"/>
                            <a:pt x="684628" y="1889836"/>
                          </a:cubicBezTo>
                          <a:cubicBezTo>
                            <a:pt x="695190" y="1876634"/>
                            <a:pt x="701531" y="1860270"/>
                            <a:pt x="712764" y="1847633"/>
                          </a:cubicBezTo>
                          <a:cubicBezTo>
                            <a:pt x="739199" y="1817894"/>
                            <a:pt x="834917" y="1750644"/>
                            <a:pt x="797170" y="1763227"/>
                          </a:cubicBezTo>
                          <a:cubicBezTo>
                            <a:pt x="736625" y="1783409"/>
                            <a:pt x="769353" y="1773699"/>
                            <a:pt x="698696" y="1791362"/>
                          </a:cubicBezTo>
                          <a:cubicBezTo>
                            <a:pt x="684628" y="1800741"/>
                            <a:pt x="671615" y="1811937"/>
                            <a:pt x="656493" y="1819498"/>
                          </a:cubicBezTo>
                          <a:cubicBezTo>
                            <a:pt x="585730" y="1854879"/>
                            <a:pt x="618602" y="1801118"/>
                            <a:pt x="529884" y="1889836"/>
                          </a:cubicBezTo>
                          <a:cubicBezTo>
                            <a:pt x="503714" y="1916006"/>
                            <a:pt x="491360" y="1924682"/>
                            <a:pt x="473613" y="1960175"/>
                          </a:cubicBezTo>
                          <a:cubicBezTo>
                            <a:pt x="466981" y="1973438"/>
                            <a:pt x="466177" y="1989115"/>
                            <a:pt x="459545" y="2002378"/>
                          </a:cubicBezTo>
                          <a:cubicBezTo>
                            <a:pt x="405004" y="2111460"/>
                            <a:pt x="452702" y="1980705"/>
                            <a:pt x="417342" y="2086784"/>
                          </a:cubicBezTo>
                          <a:cubicBezTo>
                            <a:pt x="212194" y="1471355"/>
                            <a:pt x="274430" y="773349"/>
                            <a:pt x="431410" y="145442"/>
                          </a:cubicBezTo>
                          <a:cubicBezTo>
                            <a:pt x="426721" y="187645"/>
                            <a:pt x="417342" y="229589"/>
                            <a:pt x="417342" y="272052"/>
                          </a:cubicBezTo>
                          <a:cubicBezTo>
                            <a:pt x="417342" y="426867"/>
                            <a:pt x="412965" y="582572"/>
                            <a:pt x="431410" y="736285"/>
                          </a:cubicBezTo>
                          <a:cubicBezTo>
                            <a:pt x="436017" y="774678"/>
                            <a:pt x="453188" y="661886"/>
                            <a:pt x="459545" y="623744"/>
                          </a:cubicBezTo>
                          <a:cubicBezTo>
                            <a:pt x="464234" y="595609"/>
                            <a:pt x="467425" y="567182"/>
                            <a:pt x="473613" y="539338"/>
                          </a:cubicBezTo>
                          <a:cubicBezTo>
                            <a:pt x="476830" y="524862"/>
                            <a:pt x="483607" y="511393"/>
                            <a:pt x="487681" y="497135"/>
                          </a:cubicBezTo>
                          <a:cubicBezTo>
                            <a:pt x="492992" y="478545"/>
                            <a:pt x="496437" y="459454"/>
                            <a:pt x="501748" y="440864"/>
                          </a:cubicBezTo>
                          <a:cubicBezTo>
                            <a:pt x="505822" y="426606"/>
                            <a:pt x="512599" y="413137"/>
                            <a:pt x="515816" y="398661"/>
                          </a:cubicBezTo>
                          <a:cubicBezTo>
                            <a:pt x="522004" y="370817"/>
                            <a:pt x="522966" y="341927"/>
                            <a:pt x="529884" y="314255"/>
                          </a:cubicBezTo>
                          <a:cubicBezTo>
                            <a:pt x="529886" y="314246"/>
                            <a:pt x="565052" y="208750"/>
                            <a:pt x="572087" y="187645"/>
                          </a:cubicBezTo>
                          <a:cubicBezTo>
                            <a:pt x="576776" y="173577"/>
                            <a:pt x="592785" y="132179"/>
                            <a:pt x="586154" y="145442"/>
                          </a:cubicBezTo>
                          <a:cubicBezTo>
                            <a:pt x="550458" y="216835"/>
                            <a:pt x="569651" y="184264"/>
                            <a:pt x="529884" y="243916"/>
                          </a:cubicBezTo>
                          <a:cubicBezTo>
                            <a:pt x="525195" y="262673"/>
                            <a:pt x="524463" y="282894"/>
                            <a:pt x="515816" y="300187"/>
                          </a:cubicBezTo>
                          <a:cubicBezTo>
                            <a:pt x="500694" y="330432"/>
                            <a:pt x="459545" y="384593"/>
                            <a:pt x="459545" y="384593"/>
                          </a:cubicBezTo>
                          <a:cubicBezTo>
                            <a:pt x="454856" y="398661"/>
                            <a:pt x="453107" y="414081"/>
                            <a:pt x="445478" y="426796"/>
                          </a:cubicBezTo>
                          <a:cubicBezTo>
                            <a:pt x="438654" y="438169"/>
                            <a:pt x="423274" y="443069"/>
                            <a:pt x="417342" y="454932"/>
                          </a:cubicBezTo>
                          <a:cubicBezTo>
                            <a:pt x="404079" y="481458"/>
                            <a:pt x="398585" y="511203"/>
                            <a:pt x="389207" y="539338"/>
                          </a:cubicBezTo>
                          <a:lnTo>
                            <a:pt x="375139" y="581541"/>
                          </a:lnTo>
                          <a:cubicBezTo>
                            <a:pt x="392533" y="42332"/>
                            <a:pt x="389207" y="0"/>
                            <a:pt x="389207" y="454932"/>
                          </a:cubicBezTo>
                        </a:path>
                      </a:pathLst>
                    </a:custGeom>
                    <a:gradFill flip="none" rotWithShape="1">
                      <a:gsLst>
                        <a:gs pos="23000">
                          <a:srgbClr val="8C817A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70" name="Freeform 3069"/>
                    <p:cNvSpPr/>
                    <p:nvPr/>
                  </p:nvSpPr>
                  <p:spPr>
                    <a:xfrm>
                      <a:off x="2743200" y="3733800"/>
                      <a:ext cx="228600" cy="2438400"/>
                    </a:xfrm>
                    <a:custGeom>
                      <a:avLst/>
                      <a:gdLst>
                        <a:gd name="connsiteX0" fmla="*/ 389207 w 834917"/>
                        <a:gd name="connsiteY0" fmla="*/ 3099658 h 3099658"/>
                        <a:gd name="connsiteX1" fmla="*/ 431410 w 834917"/>
                        <a:gd name="connsiteY1" fmla="*/ 2691695 h 3099658"/>
                        <a:gd name="connsiteX2" fmla="*/ 459545 w 834917"/>
                        <a:gd name="connsiteY2" fmla="*/ 2058649 h 3099658"/>
                        <a:gd name="connsiteX3" fmla="*/ 445478 w 834917"/>
                        <a:gd name="connsiteY3" fmla="*/ 1172384 h 3099658"/>
                        <a:gd name="connsiteX4" fmla="*/ 445478 w 834917"/>
                        <a:gd name="connsiteY4" fmla="*/ 750353 h 3099658"/>
                        <a:gd name="connsiteX5" fmla="*/ 515816 w 834917"/>
                        <a:gd name="connsiteY5" fmla="*/ 525270 h 3099658"/>
                        <a:gd name="connsiteX6" fmla="*/ 586154 w 834917"/>
                        <a:gd name="connsiteY6" fmla="*/ 440864 h 3099658"/>
                        <a:gd name="connsiteX7" fmla="*/ 628358 w 834917"/>
                        <a:gd name="connsiteY7" fmla="*/ 398661 h 3099658"/>
                        <a:gd name="connsiteX8" fmla="*/ 586154 w 834917"/>
                        <a:gd name="connsiteY8" fmla="*/ 426796 h 3099658"/>
                        <a:gd name="connsiteX9" fmla="*/ 558019 w 834917"/>
                        <a:gd name="connsiteY9" fmla="*/ 454932 h 3099658"/>
                        <a:gd name="connsiteX10" fmla="*/ 529884 w 834917"/>
                        <a:gd name="connsiteY10" fmla="*/ 497135 h 3099658"/>
                        <a:gd name="connsiteX11" fmla="*/ 473613 w 834917"/>
                        <a:gd name="connsiteY11" fmla="*/ 567473 h 3099658"/>
                        <a:gd name="connsiteX12" fmla="*/ 473613 w 834917"/>
                        <a:gd name="connsiteY12" fmla="*/ 342390 h 3099658"/>
                        <a:gd name="connsiteX13" fmla="*/ 459545 w 834917"/>
                        <a:gd name="connsiteY13" fmla="*/ 468999 h 3099658"/>
                        <a:gd name="connsiteX14" fmla="*/ 431410 w 834917"/>
                        <a:gd name="connsiteY14" fmla="*/ 665947 h 3099658"/>
                        <a:gd name="connsiteX15" fmla="*/ 403274 w 834917"/>
                        <a:gd name="connsiteY15" fmla="*/ 694082 h 3099658"/>
                        <a:gd name="connsiteX16" fmla="*/ 375139 w 834917"/>
                        <a:gd name="connsiteY16" fmla="*/ 609676 h 3099658"/>
                        <a:gd name="connsiteX17" fmla="*/ 361071 w 834917"/>
                        <a:gd name="connsiteY17" fmla="*/ 567473 h 3099658"/>
                        <a:gd name="connsiteX18" fmla="*/ 318868 w 834917"/>
                        <a:gd name="connsiteY18" fmla="*/ 511202 h 3099658"/>
                        <a:gd name="connsiteX19" fmla="*/ 276665 w 834917"/>
                        <a:gd name="connsiteY19" fmla="*/ 412729 h 3099658"/>
                        <a:gd name="connsiteX20" fmla="*/ 262598 w 834917"/>
                        <a:gd name="connsiteY20" fmla="*/ 370525 h 3099658"/>
                        <a:gd name="connsiteX21" fmla="*/ 318868 w 834917"/>
                        <a:gd name="connsiteY21" fmla="*/ 623744 h 3099658"/>
                        <a:gd name="connsiteX22" fmla="*/ 347004 w 834917"/>
                        <a:gd name="connsiteY22" fmla="*/ 665947 h 3099658"/>
                        <a:gd name="connsiteX23" fmla="*/ 403274 w 834917"/>
                        <a:gd name="connsiteY23" fmla="*/ 764421 h 3099658"/>
                        <a:gd name="connsiteX24" fmla="*/ 431410 w 834917"/>
                        <a:gd name="connsiteY24" fmla="*/ 876962 h 3099658"/>
                        <a:gd name="connsiteX25" fmla="*/ 529884 w 834917"/>
                        <a:gd name="connsiteY25" fmla="*/ 750353 h 3099658"/>
                        <a:gd name="connsiteX26" fmla="*/ 558019 w 834917"/>
                        <a:gd name="connsiteY26" fmla="*/ 708150 h 3099658"/>
                        <a:gd name="connsiteX27" fmla="*/ 600222 w 834917"/>
                        <a:gd name="connsiteY27" fmla="*/ 680015 h 3099658"/>
                        <a:gd name="connsiteX28" fmla="*/ 628358 w 834917"/>
                        <a:gd name="connsiteY28" fmla="*/ 637812 h 3099658"/>
                        <a:gd name="connsiteX29" fmla="*/ 600222 w 834917"/>
                        <a:gd name="connsiteY29" fmla="*/ 722218 h 3099658"/>
                        <a:gd name="connsiteX30" fmla="*/ 543951 w 834917"/>
                        <a:gd name="connsiteY30" fmla="*/ 806624 h 3099658"/>
                        <a:gd name="connsiteX31" fmla="*/ 529884 w 834917"/>
                        <a:gd name="connsiteY31" fmla="*/ 848827 h 3099658"/>
                        <a:gd name="connsiteX32" fmla="*/ 445478 w 834917"/>
                        <a:gd name="connsiteY32" fmla="*/ 947301 h 3099658"/>
                        <a:gd name="connsiteX33" fmla="*/ 417342 w 834917"/>
                        <a:gd name="connsiteY33" fmla="*/ 1045775 h 3099658"/>
                        <a:gd name="connsiteX34" fmla="*/ 347004 w 834917"/>
                        <a:gd name="connsiteY34" fmla="*/ 975436 h 3099658"/>
                        <a:gd name="connsiteX35" fmla="*/ 290733 w 834917"/>
                        <a:gd name="connsiteY35" fmla="*/ 919165 h 3099658"/>
                        <a:gd name="connsiteX36" fmla="*/ 262598 w 834917"/>
                        <a:gd name="connsiteY36" fmla="*/ 876962 h 3099658"/>
                        <a:gd name="connsiteX37" fmla="*/ 248530 w 834917"/>
                        <a:gd name="connsiteY37" fmla="*/ 834759 h 3099658"/>
                        <a:gd name="connsiteX38" fmla="*/ 220394 w 834917"/>
                        <a:gd name="connsiteY38" fmla="*/ 806624 h 3099658"/>
                        <a:gd name="connsiteX39" fmla="*/ 248530 w 834917"/>
                        <a:gd name="connsiteY39" fmla="*/ 876962 h 3099658"/>
                        <a:gd name="connsiteX40" fmla="*/ 290733 w 834917"/>
                        <a:gd name="connsiteY40" fmla="*/ 961369 h 3099658"/>
                        <a:gd name="connsiteX41" fmla="*/ 375139 w 834917"/>
                        <a:gd name="connsiteY41" fmla="*/ 1045775 h 3099658"/>
                        <a:gd name="connsiteX42" fmla="*/ 431410 w 834917"/>
                        <a:gd name="connsiteY42" fmla="*/ 1130181 h 3099658"/>
                        <a:gd name="connsiteX43" fmla="*/ 459545 w 834917"/>
                        <a:gd name="connsiteY43" fmla="*/ 1214587 h 3099658"/>
                        <a:gd name="connsiteX44" fmla="*/ 543951 w 834917"/>
                        <a:gd name="connsiteY44" fmla="*/ 1130181 h 3099658"/>
                        <a:gd name="connsiteX45" fmla="*/ 558019 w 834917"/>
                        <a:gd name="connsiteY45" fmla="*/ 1087978 h 3099658"/>
                        <a:gd name="connsiteX46" fmla="*/ 614290 w 834917"/>
                        <a:gd name="connsiteY46" fmla="*/ 1031707 h 3099658"/>
                        <a:gd name="connsiteX47" fmla="*/ 656493 w 834917"/>
                        <a:gd name="connsiteY47" fmla="*/ 947301 h 3099658"/>
                        <a:gd name="connsiteX48" fmla="*/ 684628 w 834917"/>
                        <a:gd name="connsiteY48" fmla="*/ 919165 h 3099658"/>
                        <a:gd name="connsiteX49" fmla="*/ 712764 w 834917"/>
                        <a:gd name="connsiteY49" fmla="*/ 876962 h 3099658"/>
                        <a:gd name="connsiteX50" fmla="*/ 698696 w 834917"/>
                        <a:gd name="connsiteY50" fmla="*/ 919165 h 3099658"/>
                        <a:gd name="connsiteX51" fmla="*/ 670561 w 834917"/>
                        <a:gd name="connsiteY51" fmla="*/ 961369 h 3099658"/>
                        <a:gd name="connsiteX52" fmla="*/ 656493 w 834917"/>
                        <a:gd name="connsiteY52" fmla="*/ 1003572 h 3099658"/>
                        <a:gd name="connsiteX53" fmla="*/ 529884 w 834917"/>
                        <a:gd name="connsiteY53" fmla="*/ 1102045 h 3099658"/>
                        <a:gd name="connsiteX54" fmla="*/ 445478 w 834917"/>
                        <a:gd name="connsiteY54" fmla="*/ 1172384 h 3099658"/>
                        <a:gd name="connsiteX55" fmla="*/ 403274 w 834917"/>
                        <a:gd name="connsiteY55" fmla="*/ 1186452 h 3099658"/>
                        <a:gd name="connsiteX56" fmla="*/ 304801 w 834917"/>
                        <a:gd name="connsiteY56" fmla="*/ 1144249 h 3099658"/>
                        <a:gd name="connsiteX57" fmla="*/ 248530 w 834917"/>
                        <a:gd name="connsiteY57" fmla="*/ 1073910 h 3099658"/>
                        <a:gd name="connsiteX58" fmla="*/ 206327 w 834917"/>
                        <a:gd name="connsiteY58" fmla="*/ 1059842 h 3099658"/>
                        <a:gd name="connsiteX59" fmla="*/ 135988 w 834917"/>
                        <a:gd name="connsiteY59" fmla="*/ 989504 h 3099658"/>
                        <a:gd name="connsiteX60" fmla="*/ 178191 w 834917"/>
                        <a:gd name="connsiteY60" fmla="*/ 1087978 h 3099658"/>
                        <a:gd name="connsiteX61" fmla="*/ 220394 w 834917"/>
                        <a:gd name="connsiteY61" fmla="*/ 1172384 h 3099658"/>
                        <a:gd name="connsiteX62" fmla="*/ 276665 w 834917"/>
                        <a:gd name="connsiteY62" fmla="*/ 1242722 h 3099658"/>
                        <a:gd name="connsiteX63" fmla="*/ 304801 w 834917"/>
                        <a:gd name="connsiteY63" fmla="*/ 1284925 h 3099658"/>
                        <a:gd name="connsiteX64" fmla="*/ 375139 w 834917"/>
                        <a:gd name="connsiteY64" fmla="*/ 1341196 h 3099658"/>
                        <a:gd name="connsiteX65" fmla="*/ 403274 w 834917"/>
                        <a:gd name="connsiteY65" fmla="*/ 1369332 h 3099658"/>
                        <a:gd name="connsiteX66" fmla="*/ 445478 w 834917"/>
                        <a:gd name="connsiteY66" fmla="*/ 1439670 h 3099658"/>
                        <a:gd name="connsiteX67" fmla="*/ 487681 w 834917"/>
                        <a:gd name="connsiteY67" fmla="*/ 1425602 h 3099658"/>
                        <a:gd name="connsiteX68" fmla="*/ 529884 w 834917"/>
                        <a:gd name="connsiteY68" fmla="*/ 1341196 h 3099658"/>
                        <a:gd name="connsiteX69" fmla="*/ 572087 w 834917"/>
                        <a:gd name="connsiteY69" fmla="*/ 1298993 h 3099658"/>
                        <a:gd name="connsiteX70" fmla="*/ 670561 w 834917"/>
                        <a:gd name="connsiteY70" fmla="*/ 1200519 h 3099658"/>
                        <a:gd name="connsiteX71" fmla="*/ 698696 w 834917"/>
                        <a:gd name="connsiteY71" fmla="*/ 1158316 h 3099658"/>
                        <a:gd name="connsiteX72" fmla="*/ 726831 w 834917"/>
                        <a:gd name="connsiteY72" fmla="*/ 1102045 h 3099658"/>
                        <a:gd name="connsiteX73" fmla="*/ 754967 w 834917"/>
                        <a:gd name="connsiteY73" fmla="*/ 1073910 h 3099658"/>
                        <a:gd name="connsiteX74" fmla="*/ 670561 w 834917"/>
                        <a:gd name="connsiteY74" fmla="*/ 1130181 h 3099658"/>
                        <a:gd name="connsiteX75" fmla="*/ 614290 w 834917"/>
                        <a:gd name="connsiteY75" fmla="*/ 1214587 h 3099658"/>
                        <a:gd name="connsiteX76" fmla="*/ 586154 w 834917"/>
                        <a:gd name="connsiteY76" fmla="*/ 1242722 h 3099658"/>
                        <a:gd name="connsiteX77" fmla="*/ 558019 w 834917"/>
                        <a:gd name="connsiteY77" fmla="*/ 1284925 h 3099658"/>
                        <a:gd name="connsiteX78" fmla="*/ 529884 w 834917"/>
                        <a:gd name="connsiteY78" fmla="*/ 1313061 h 3099658"/>
                        <a:gd name="connsiteX79" fmla="*/ 473613 w 834917"/>
                        <a:gd name="connsiteY79" fmla="*/ 1397467 h 3099658"/>
                        <a:gd name="connsiteX80" fmla="*/ 445478 w 834917"/>
                        <a:gd name="connsiteY80" fmla="*/ 1439670 h 3099658"/>
                        <a:gd name="connsiteX81" fmla="*/ 403274 w 834917"/>
                        <a:gd name="connsiteY81" fmla="*/ 1369332 h 3099658"/>
                        <a:gd name="connsiteX82" fmla="*/ 389207 w 834917"/>
                        <a:gd name="connsiteY82" fmla="*/ 1327129 h 3099658"/>
                        <a:gd name="connsiteX83" fmla="*/ 361071 w 834917"/>
                        <a:gd name="connsiteY83" fmla="*/ 1228655 h 3099658"/>
                        <a:gd name="connsiteX84" fmla="*/ 304801 w 834917"/>
                        <a:gd name="connsiteY84" fmla="*/ 1158316 h 3099658"/>
                        <a:gd name="connsiteX85" fmla="*/ 234462 w 834917"/>
                        <a:gd name="connsiteY85" fmla="*/ 1031707 h 3099658"/>
                        <a:gd name="connsiteX86" fmla="*/ 206327 w 834917"/>
                        <a:gd name="connsiteY86" fmla="*/ 989504 h 3099658"/>
                        <a:gd name="connsiteX87" fmla="*/ 262598 w 834917"/>
                        <a:gd name="connsiteY87" fmla="*/ 1017639 h 3099658"/>
                        <a:gd name="connsiteX88" fmla="*/ 332936 w 834917"/>
                        <a:gd name="connsiteY88" fmla="*/ 1087978 h 3099658"/>
                        <a:gd name="connsiteX89" fmla="*/ 375139 w 834917"/>
                        <a:gd name="connsiteY89" fmla="*/ 1130181 h 3099658"/>
                        <a:gd name="connsiteX90" fmla="*/ 403274 w 834917"/>
                        <a:gd name="connsiteY90" fmla="*/ 1172384 h 3099658"/>
                        <a:gd name="connsiteX91" fmla="*/ 487681 w 834917"/>
                        <a:gd name="connsiteY91" fmla="*/ 1270858 h 3099658"/>
                        <a:gd name="connsiteX92" fmla="*/ 487681 w 834917"/>
                        <a:gd name="connsiteY92" fmla="*/ 1538144 h 3099658"/>
                        <a:gd name="connsiteX93" fmla="*/ 431410 w 834917"/>
                        <a:gd name="connsiteY93" fmla="*/ 1524076 h 3099658"/>
                        <a:gd name="connsiteX94" fmla="*/ 347004 w 834917"/>
                        <a:gd name="connsiteY94" fmla="*/ 1467805 h 3099658"/>
                        <a:gd name="connsiteX95" fmla="*/ 318868 w 834917"/>
                        <a:gd name="connsiteY95" fmla="*/ 1439670 h 3099658"/>
                        <a:gd name="connsiteX96" fmla="*/ 234462 w 834917"/>
                        <a:gd name="connsiteY96" fmla="*/ 1383399 h 3099658"/>
                        <a:gd name="connsiteX97" fmla="*/ 192259 w 834917"/>
                        <a:gd name="connsiteY97" fmla="*/ 1355264 h 3099658"/>
                        <a:gd name="connsiteX98" fmla="*/ 164124 w 834917"/>
                        <a:gd name="connsiteY98" fmla="*/ 1313061 h 3099658"/>
                        <a:gd name="connsiteX99" fmla="*/ 135988 w 834917"/>
                        <a:gd name="connsiteY99" fmla="*/ 1284925 h 3099658"/>
                        <a:gd name="connsiteX100" fmla="*/ 79718 w 834917"/>
                        <a:gd name="connsiteY100" fmla="*/ 1200519 h 3099658"/>
                        <a:gd name="connsiteX101" fmla="*/ 93785 w 834917"/>
                        <a:gd name="connsiteY101" fmla="*/ 1256790 h 3099658"/>
                        <a:gd name="connsiteX102" fmla="*/ 135988 w 834917"/>
                        <a:gd name="connsiteY102" fmla="*/ 1298993 h 3099658"/>
                        <a:gd name="connsiteX103" fmla="*/ 164124 w 834917"/>
                        <a:gd name="connsiteY103" fmla="*/ 1341196 h 3099658"/>
                        <a:gd name="connsiteX104" fmla="*/ 192259 w 834917"/>
                        <a:gd name="connsiteY104" fmla="*/ 1397467 h 3099658"/>
                        <a:gd name="connsiteX105" fmla="*/ 248530 w 834917"/>
                        <a:gd name="connsiteY105" fmla="*/ 1425602 h 3099658"/>
                        <a:gd name="connsiteX106" fmla="*/ 347004 w 834917"/>
                        <a:gd name="connsiteY106" fmla="*/ 1524076 h 3099658"/>
                        <a:gd name="connsiteX107" fmla="*/ 389207 w 834917"/>
                        <a:gd name="connsiteY107" fmla="*/ 1566279 h 3099658"/>
                        <a:gd name="connsiteX108" fmla="*/ 417342 w 834917"/>
                        <a:gd name="connsiteY108" fmla="*/ 1594415 h 3099658"/>
                        <a:gd name="connsiteX109" fmla="*/ 487681 w 834917"/>
                        <a:gd name="connsiteY109" fmla="*/ 1650685 h 3099658"/>
                        <a:gd name="connsiteX110" fmla="*/ 501748 w 834917"/>
                        <a:gd name="connsiteY110" fmla="*/ 1692889 h 3099658"/>
                        <a:gd name="connsiteX111" fmla="*/ 473613 w 834917"/>
                        <a:gd name="connsiteY111" fmla="*/ 1664753 h 3099658"/>
                        <a:gd name="connsiteX112" fmla="*/ 543951 w 834917"/>
                        <a:gd name="connsiteY112" fmla="*/ 1566279 h 3099658"/>
                        <a:gd name="connsiteX113" fmla="*/ 572087 w 834917"/>
                        <a:gd name="connsiteY113" fmla="*/ 1524076 h 3099658"/>
                        <a:gd name="connsiteX114" fmla="*/ 614290 w 834917"/>
                        <a:gd name="connsiteY114" fmla="*/ 1495941 h 3099658"/>
                        <a:gd name="connsiteX115" fmla="*/ 642425 w 834917"/>
                        <a:gd name="connsiteY115" fmla="*/ 1467805 h 3099658"/>
                        <a:gd name="connsiteX116" fmla="*/ 726831 w 834917"/>
                        <a:gd name="connsiteY116" fmla="*/ 1411535 h 3099658"/>
                        <a:gd name="connsiteX117" fmla="*/ 740899 w 834917"/>
                        <a:gd name="connsiteY117" fmla="*/ 1355264 h 3099658"/>
                        <a:gd name="connsiteX118" fmla="*/ 712764 w 834917"/>
                        <a:gd name="connsiteY118" fmla="*/ 1411535 h 3099658"/>
                        <a:gd name="connsiteX119" fmla="*/ 586154 w 834917"/>
                        <a:gd name="connsiteY119" fmla="*/ 1481873 h 3099658"/>
                        <a:gd name="connsiteX120" fmla="*/ 501748 w 834917"/>
                        <a:gd name="connsiteY120" fmla="*/ 1538144 h 3099658"/>
                        <a:gd name="connsiteX121" fmla="*/ 445478 w 834917"/>
                        <a:gd name="connsiteY121" fmla="*/ 1608482 h 3099658"/>
                        <a:gd name="connsiteX122" fmla="*/ 431410 w 834917"/>
                        <a:gd name="connsiteY122" fmla="*/ 1791362 h 3099658"/>
                        <a:gd name="connsiteX123" fmla="*/ 403274 w 834917"/>
                        <a:gd name="connsiteY123" fmla="*/ 1833565 h 3099658"/>
                        <a:gd name="connsiteX124" fmla="*/ 304801 w 834917"/>
                        <a:gd name="connsiteY124" fmla="*/ 1749159 h 3099658"/>
                        <a:gd name="connsiteX125" fmla="*/ 234462 w 834917"/>
                        <a:gd name="connsiteY125" fmla="*/ 1692889 h 3099658"/>
                        <a:gd name="connsiteX126" fmla="*/ 164124 w 834917"/>
                        <a:gd name="connsiteY126" fmla="*/ 1636618 h 3099658"/>
                        <a:gd name="connsiteX127" fmla="*/ 93785 w 834917"/>
                        <a:gd name="connsiteY127" fmla="*/ 1566279 h 3099658"/>
                        <a:gd name="connsiteX128" fmla="*/ 51582 w 834917"/>
                        <a:gd name="connsiteY128" fmla="*/ 1538144 h 3099658"/>
                        <a:gd name="connsiteX129" fmla="*/ 37514 w 834917"/>
                        <a:gd name="connsiteY129" fmla="*/ 1495941 h 3099658"/>
                        <a:gd name="connsiteX130" fmla="*/ 9379 w 834917"/>
                        <a:gd name="connsiteY130" fmla="*/ 1467805 h 3099658"/>
                        <a:gd name="connsiteX131" fmla="*/ 51582 w 834917"/>
                        <a:gd name="connsiteY131" fmla="*/ 1481873 h 3099658"/>
                        <a:gd name="connsiteX132" fmla="*/ 150056 w 834917"/>
                        <a:gd name="connsiteY132" fmla="*/ 1538144 h 3099658"/>
                        <a:gd name="connsiteX133" fmla="*/ 206327 w 834917"/>
                        <a:gd name="connsiteY133" fmla="*/ 1566279 h 3099658"/>
                        <a:gd name="connsiteX134" fmla="*/ 234462 w 834917"/>
                        <a:gd name="connsiteY134" fmla="*/ 1594415 h 3099658"/>
                        <a:gd name="connsiteX135" fmla="*/ 318868 w 834917"/>
                        <a:gd name="connsiteY135" fmla="*/ 1650685 h 3099658"/>
                        <a:gd name="connsiteX136" fmla="*/ 389207 w 834917"/>
                        <a:gd name="connsiteY136" fmla="*/ 1721024 h 3099658"/>
                        <a:gd name="connsiteX137" fmla="*/ 459545 w 834917"/>
                        <a:gd name="connsiteY137" fmla="*/ 1777295 h 3099658"/>
                        <a:gd name="connsiteX138" fmla="*/ 473613 w 834917"/>
                        <a:gd name="connsiteY138" fmla="*/ 1819498 h 3099658"/>
                        <a:gd name="connsiteX139" fmla="*/ 473613 w 834917"/>
                        <a:gd name="connsiteY139" fmla="*/ 1889836 h 3099658"/>
                        <a:gd name="connsiteX140" fmla="*/ 515816 w 834917"/>
                        <a:gd name="connsiteY140" fmla="*/ 1847633 h 3099658"/>
                        <a:gd name="connsiteX141" fmla="*/ 543951 w 834917"/>
                        <a:gd name="connsiteY141" fmla="*/ 1805430 h 3099658"/>
                        <a:gd name="connsiteX142" fmla="*/ 642425 w 834917"/>
                        <a:gd name="connsiteY142" fmla="*/ 1749159 h 3099658"/>
                        <a:gd name="connsiteX143" fmla="*/ 670561 w 834917"/>
                        <a:gd name="connsiteY143" fmla="*/ 1706956 h 3099658"/>
                        <a:gd name="connsiteX144" fmla="*/ 684628 w 834917"/>
                        <a:gd name="connsiteY144" fmla="*/ 1664753 h 3099658"/>
                        <a:gd name="connsiteX145" fmla="*/ 712764 w 834917"/>
                        <a:gd name="connsiteY145" fmla="*/ 1636618 h 3099658"/>
                        <a:gd name="connsiteX146" fmla="*/ 740899 w 834917"/>
                        <a:gd name="connsiteY146" fmla="*/ 1594415 h 3099658"/>
                        <a:gd name="connsiteX147" fmla="*/ 726831 w 834917"/>
                        <a:gd name="connsiteY147" fmla="*/ 1636618 h 3099658"/>
                        <a:gd name="connsiteX148" fmla="*/ 684628 w 834917"/>
                        <a:gd name="connsiteY148" fmla="*/ 1650685 h 3099658"/>
                        <a:gd name="connsiteX149" fmla="*/ 656493 w 834917"/>
                        <a:gd name="connsiteY149" fmla="*/ 1678821 h 3099658"/>
                        <a:gd name="connsiteX150" fmla="*/ 515816 w 834917"/>
                        <a:gd name="connsiteY150" fmla="*/ 1721024 h 3099658"/>
                        <a:gd name="connsiteX151" fmla="*/ 445478 w 834917"/>
                        <a:gd name="connsiteY151" fmla="*/ 1777295 h 3099658"/>
                        <a:gd name="connsiteX152" fmla="*/ 431410 w 834917"/>
                        <a:gd name="connsiteY152" fmla="*/ 1819498 h 3099658"/>
                        <a:gd name="connsiteX153" fmla="*/ 403274 w 834917"/>
                        <a:gd name="connsiteY153" fmla="*/ 1861701 h 3099658"/>
                        <a:gd name="connsiteX154" fmla="*/ 417342 w 834917"/>
                        <a:gd name="connsiteY154" fmla="*/ 2086784 h 3099658"/>
                        <a:gd name="connsiteX155" fmla="*/ 361071 w 834917"/>
                        <a:gd name="connsiteY155" fmla="*/ 2072716 h 3099658"/>
                        <a:gd name="connsiteX156" fmla="*/ 318868 w 834917"/>
                        <a:gd name="connsiteY156" fmla="*/ 2044581 h 3099658"/>
                        <a:gd name="connsiteX157" fmla="*/ 290733 w 834917"/>
                        <a:gd name="connsiteY157" fmla="*/ 2016445 h 3099658"/>
                        <a:gd name="connsiteX158" fmla="*/ 220394 w 834917"/>
                        <a:gd name="connsiteY158" fmla="*/ 1960175 h 3099658"/>
                        <a:gd name="connsiteX159" fmla="*/ 192259 w 834917"/>
                        <a:gd name="connsiteY159" fmla="*/ 1917972 h 3099658"/>
                        <a:gd name="connsiteX160" fmla="*/ 135988 w 834917"/>
                        <a:gd name="connsiteY160" fmla="*/ 1861701 h 3099658"/>
                        <a:gd name="connsiteX161" fmla="*/ 178191 w 834917"/>
                        <a:gd name="connsiteY161" fmla="*/ 1847633 h 3099658"/>
                        <a:gd name="connsiteX162" fmla="*/ 220394 w 834917"/>
                        <a:gd name="connsiteY162" fmla="*/ 1889836 h 3099658"/>
                        <a:gd name="connsiteX163" fmla="*/ 248530 w 834917"/>
                        <a:gd name="connsiteY163" fmla="*/ 1932039 h 3099658"/>
                        <a:gd name="connsiteX164" fmla="*/ 304801 w 834917"/>
                        <a:gd name="connsiteY164" fmla="*/ 1974242 h 3099658"/>
                        <a:gd name="connsiteX165" fmla="*/ 347004 w 834917"/>
                        <a:gd name="connsiteY165" fmla="*/ 2016445 h 3099658"/>
                        <a:gd name="connsiteX166" fmla="*/ 459545 w 834917"/>
                        <a:gd name="connsiteY166" fmla="*/ 2100852 h 3099658"/>
                        <a:gd name="connsiteX167" fmla="*/ 501748 w 834917"/>
                        <a:gd name="connsiteY167" fmla="*/ 2086784 h 3099658"/>
                        <a:gd name="connsiteX168" fmla="*/ 515816 w 834917"/>
                        <a:gd name="connsiteY168" fmla="*/ 2044581 h 3099658"/>
                        <a:gd name="connsiteX169" fmla="*/ 543951 w 834917"/>
                        <a:gd name="connsiteY169" fmla="*/ 2002378 h 3099658"/>
                        <a:gd name="connsiteX170" fmla="*/ 656493 w 834917"/>
                        <a:gd name="connsiteY170" fmla="*/ 1917972 h 3099658"/>
                        <a:gd name="connsiteX171" fmla="*/ 684628 w 834917"/>
                        <a:gd name="connsiteY171" fmla="*/ 1889836 h 3099658"/>
                        <a:gd name="connsiteX172" fmla="*/ 712764 w 834917"/>
                        <a:gd name="connsiteY172" fmla="*/ 1847633 h 3099658"/>
                        <a:gd name="connsiteX173" fmla="*/ 797170 w 834917"/>
                        <a:gd name="connsiteY173" fmla="*/ 1763227 h 3099658"/>
                        <a:gd name="connsiteX174" fmla="*/ 698696 w 834917"/>
                        <a:gd name="connsiteY174" fmla="*/ 1791362 h 3099658"/>
                        <a:gd name="connsiteX175" fmla="*/ 656493 w 834917"/>
                        <a:gd name="connsiteY175" fmla="*/ 1819498 h 3099658"/>
                        <a:gd name="connsiteX176" fmla="*/ 529884 w 834917"/>
                        <a:gd name="connsiteY176" fmla="*/ 1889836 h 3099658"/>
                        <a:gd name="connsiteX177" fmla="*/ 473613 w 834917"/>
                        <a:gd name="connsiteY177" fmla="*/ 1960175 h 3099658"/>
                        <a:gd name="connsiteX178" fmla="*/ 459545 w 834917"/>
                        <a:gd name="connsiteY178" fmla="*/ 2002378 h 3099658"/>
                        <a:gd name="connsiteX179" fmla="*/ 417342 w 834917"/>
                        <a:gd name="connsiteY179" fmla="*/ 2086784 h 3099658"/>
                        <a:gd name="connsiteX180" fmla="*/ 431410 w 834917"/>
                        <a:gd name="connsiteY180" fmla="*/ 145442 h 3099658"/>
                        <a:gd name="connsiteX181" fmla="*/ 417342 w 834917"/>
                        <a:gd name="connsiteY181" fmla="*/ 272052 h 3099658"/>
                        <a:gd name="connsiteX182" fmla="*/ 431410 w 834917"/>
                        <a:gd name="connsiteY182" fmla="*/ 736285 h 3099658"/>
                        <a:gd name="connsiteX183" fmla="*/ 459545 w 834917"/>
                        <a:gd name="connsiteY183" fmla="*/ 623744 h 3099658"/>
                        <a:gd name="connsiteX184" fmla="*/ 473613 w 834917"/>
                        <a:gd name="connsiteY184" fmla="*/ 539338 h 3099658"/>
                        <a:gd name="connsiteX185" fmla="*/ 487681 w 834917"/>
                        <a:gd name="connsiteY185" fmla="*/ 497135 h 3099658"/>
                        <a:gd name="connsiteX186" fmla="*/ 501748 w 834917"/>
                        <a:gd name="connsiteY186" fmla="*/ 440864 h 3099658"/>
                        <a:gd name="connsiteX187" fmla="*/ 515816 w 834917"/>
                        <a:gd name="connsiteY187" fmla="*/ 398661 h 3099658"/>
                        <a:gd name="connsiteX188" fmla="*/ 529884 w 834917"/>
                        <a:gd name="connsiteY188" fmla="*/ 314255 h 3099658"/>
                        <a:gd name="connsiteX189" fmla="*/ 572087 w 834917"/>
                        <a:gd name="connsiteY189" fmla="*/ 187645 h 3099658"/>
                        <a:gd name="connsiteX190" fmla="*/ 586154 w 834917"/>
                        <a:gd name="connsiteY190" fmla="*/ 145442 h 3099658"/>
                        <a:gd name="connsiteX191" fmla="*/ 529884 w 834917"/>
                        <a:gd name="connsiteY191" fmla="*/ 243916 h 3099658"/>
                        <a:gd name="connsiteX192" fmla="*/ 515816 w 834917"/>
                        <a:gd name="connsiteY192" fmla="*/ 300187 h 3099658"/>
                        <a:gd name="connsiteX193" fmla="*/ 459545 w 834917"/>
                        <a:gd name="connsiteY193" fmla="*/ 384593 h 3099658"/>
                        <a:gd name="connsiteX194" fmla="*/ 445478 w 834917"/>
                        <a:gd name="connsiteY194" fmla="*/ 426796 h 3099658"/>
                        <a:gd name="connsiteX195" fmla="*/ 417342 w 834917"/>
                        <a:gd name="connsiteY195" fmla="*/ 454932 h 3099658"/>
                        <a:gd name="connsiteX196" fmla="*/ 389207 w 834917"/>
                        <a:gd name="connsiteY196" fmla="*/ 539338 h 3099658"/>
                        <a:gd name="connsiteX197" fmla="*/ 375139 w 834917"/>
                        <a:gd name="connsiteY197" fmla="*/ 581541 h 3099658"/>
                        <a:gd name="connsiteX198" fmla="*/ 389207 w 834917"/>
                        <a:gd name="connsiteY198" fmla="*/ 454932 h 30996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</a:cxnLst>
                      <a:rect l="l" t="t" r="r" b="b"/>
                      <a:pathLst>
                        <a:path w="834917" h="3099658">
                          <a:moveTo>
                            <a:pt x="389207" y="3099658"/>
                          </a:moveTo>
                          <a:cubicBezTo>
                            <a:pt x="484542" y="2956653"/>
                            <a:pt x="420142" y="3069175"/>
                            <a:pt x="431410" y="2691695"/>
                          </a:cubicBezTo>
                          <a:cubicBezTo>
                            <a:pt x="449646" y="2080804"/>
                            <a:pt x="398464" y="2302980"/>
                            <a:pt x="459545" y="2058649"/>
                          </a:cubicBezTo>
                          <a:cubicBezTo>
                            <a:pt x="454856" y="1763227"/>
                            <a:pt x="453150" y="1467743"/>
                            <a:pt x="445478" y="1172384"/>
                          </a:cubicBezTo>
                          <a:cubicBezTo>
                            <a:pt x="436221" y="816000"/>
                            <a:pt x="415691" y="1137584"/>
                            <a:pt x="445478" y="750353"/>
                          </a:cubicBezTo>
                          <a:cubicBezTo>
                            <a:pt x="453767" y="642599"/>
                            <a:pt x="439964" y="601122"/>
                            <a:pt x="515816" y="525270"/>
                          </a:cubicBezTo>
                          <a:cubicBezTo>
                            <a:pt x="639123" y="401963"/>
                            <a:pt x="488219" y="558385"/>
                            <a:pt x="586154" y="440864"/>
                          </a:cubicBezTo>
                          <a:cubicBezTo>
                            <a:pt x="598890" y="425580"/>
                            <a:pt x="628358" y="418556"/>
                            <a:pt x="628358" y="398661"/>
                          </a:cubicBezTo>
                          <a:cubicBezTo>
                            <a:pt x="628358" y="381754"/>
                            <a:pt x="599357" y="416234"/>
                            <a:pt x="586154" y="426796"/>
                          </a:cubicBezTo>
                          <a:cubicBezTo>
                            <a:pt x="575797" y="435081"/>
                            <a:pt x="566304" y="444575"/>
                            <a:pt x="558019" y="454932"/>
                          </a:cubicBezTo>
                          <a:cubicBezTo>
                            <a:pt x="547457" y="468134"/>
                            <a:pt x="540446" y="483933"/>
                            <a:pt x="529884" y="497135"/>
                          </a:cubicBezTo>
                          <a:cubicBezTo>
                            <a:pt x="449703" y="597361"/>
                            <a:pt x="560209" y="437577"/>
                            <a:pt x="473613" y="567473"/>
                          </a:cubicBezTo>
                          <a:cubicBezTo>
                            <a:pt x="436523" y="456204"/>
                            <a:pt x="473613" y="585670"/>
                            <a:pt x="473613" y="342390"/>
                          </a:cubicBezTo>
                          <a:cubicBezTo>
                            <a:pt x="473613" y="299927"/>
                            <a:pt x="463990" y="426770"/>
                            <a:pt x="459545" y="468999"/>
                          </a:cubicBezTo>
                          <a:cubicBezTo>
                            <a:pt x="459060" y="473605"/>
                            <a:pt x="450546" y="627675"/>
                            <a:pt x="431410" y="665947"/>
                          </a:cubicBezTo>
                          <a:cubicBezTo>
                            <a:pt x="425478" y="677810"/>
                            <a:pt x="412653" y="684704"/>
                            <a:pt x="403274" y="694082"/>
                          </a:cubicBezTo>
                          <a:lnTo>
                            <a:pt x="375139" y="609676"/>
                          </a:lnTo>
                          <a:cubicBezTo>
                            <a:pt x="370450" y="595608"/>
                            <a:pt x="369968" y="579336"/>
                            <a:pt x="361071" y="567473"/>
                          </a:cubicBezTo>
                          <a:lnTo>
                            <a:pt x="318868" y="511202"/>
                          </a:lnTo>
                          <a:cubicBezTo>
                            <a:pt x="289590" y="394087"/>
                            <a:pt x="325241" y="509883"/>
                            <a:pt x="276665" y="412729"/>
                          </a:cubicBezTo>
                          <a:cubicBezTo>
                            <a:pt x="270033" y="399466"/>
                            <a:pt x="260960" y="355787"/>
                            <a:pt x="262598" y="370525"/>
                          </a:cubicBezTo>
                          <a:cubicBezTo>
                            <a:pt x="264640" y="388905"/>
                            <a:pt x="288793" y="578632"/>
                            <a:pt x="318868" y="623744"/>
                          </a:cubicBezTo>
                          <a:cubicBezTo>
                            <a:pt x="328247" y="637812"/>
                            <a:pt x="338616" y="651267"/>
                            <a:pt x="347004" y="665947"/>
                          </a:cubicBezTo>
                          <a:cubicBezTo>
                            <a:pt x="418405" y="790898"/>
                            <a:pt x="334721" y="661590"/>
                            <a:pt x="403274" y="764421"/>
                          </a:cubicBezTo>
                          <a:cubicBezTo>
                            <a:pt x="412653" y="801935"/>
                            <a:pt x="404067" y="904305"/>
                            <a:pt x="431410" y="876962"/>
                          </a:cubicBezTo>
                          <a:cubicBezTo>
                            <a:pt x="497523" y="810849"/>
                            <a:pt x="462579" y="851311"/>
                            <a:pt x="529884" y="750353"/>
                          </a:cubicBezTo>
                          <a:cubicBezTo>
                            <a:pt x="539262" y="736285"/>
                            <a:pt x="543951" y="717528"/>
                            <a:pt x="558019" y="708150"/>
                          </a:cubicBezTo>
                          <a:lnTo>
                            <a:pt x="600222" y="680015"/>
                          </a:lnTo>
                          <a:cubicBezTo>
                            <a:pt x="609601" y="665947"/>
                            <a:pt x="628358" y="620905"/>
                            <a:pt x="628358" y="637812"/>
                          </a:cubicBezTo>
                          <a:cubicBezTo>
                            <a:pt x="628358" y="667469"/>
                            <a:pt x="616673" y="697542"/>
                            <a:pt x="600222" y="722218"/>
                          </a:cubicBezTo>
                          <a:lnTo>
                            <a:pt x="543951" y="806624"/>
                          </a:lnTo>
                          <a:cubicBezTo>
                            <a:pt x="539262" y="820692"/>
                            <a:pt x="538503" y="836760"/>
                            <a:pt x="529884" y="848827"/>
                          </a:cubicBezTo>
                          <a:cubicBezTo>
                            <a:pt x="472194" y="929594"/>
                            <a:pt x="481612" y="875033"/>
                            <a:pt x="445478" y="947301"/>
                          </a:cubicBezTo>
                          <a:cubicBezTo>
                            <a:pt x="435387" y="967484"/>
                            <a:pt x="421850" y="1027744"/>
                            <a:pt x="417342" y="1045775"/>
                          </a:cubicBezTo>
                          <a:cubicBezTo>
                            <a:pt x="338855" y="1019612"/>
                            <a:pt x="404949" y="1052697"/>
                            <a:pt x="347004" y="975436"/>
                          </a:cubicBezTo>
                          <a:cubicBezTo>
                            <a:pt x="331088" y="954215"/>
                            <a:pt x="305447" y="941236"/>
                            <a:pt x="290733" y="919165"/>
                          </a:cubicBezTo>
                          <a:cubicBezTo>
                            <a:pt x="281355" y="905097"/>
                            <a:pt x="270159" y="892084"/>
                            <a:pt x="262598" y="876962"/>
                          </a:cubicBezTo>
                          <a:cubicBezTo>
                            <a:pt x="255966" y="863699"/>
                            <a:pt x="256159" y="847474"/>
                            <a:pt x="248530" y="834759"/>
                          </a:cubicBezTo>
                          <a:cubicBezTo>
                            <a:pt x="241706" y="823386"/>
                            <a:pt x="229773" y="816002"/>
                            <a:pt x="220394" y="806624"/>
                          </a:cubicBezTo>
                          <a:cubicBezTo>
                            <a:pt x="229773" y="830070"/>
                            <a:pt x="239663" y="853318"/>
                            <a:pt x="248530" y="876962"/>
                          </a:cubicBezTo>
                          <a:cubicBezTo>
                            <a:pt x="264384" y="919240"/>
                            <a:pt x="258432" y="925030"/>
                            <a:pt x="290733" y="961369"/>
                          </a:cubicBezTo>
                          <a:cubicBezTo>
                            <a:pt x="317167" y="991108"/>
                            <a:pt x="353068" y="1012668"/>
                            <a:pt x="375139" y="1045775"/>
                          </a:cubicBezTo>
                          <a:cubicBezTo>
                            <a:pt x="393896" y="1073910"/>
                            <a:pt x="420717" y="1098102"/>
                            <a:pt x="431410" y="1130181"/>
                          </a:cubicBezTo>
                          <a:lnTo>
                            <a:pt x="459545" y="1214587"/>
                          </a:lnTo>
                          <a:cubicBezTo>
                            <a:pt x="487680" y="1186452"/>
                            <a:pt x="531368" y="1167928"/>
                            <a:pt x="543951" y="1130181"/>
                          </a:cubicBezTo>
                          <a:cubicBezTo>
                            <a:pt x="548640" y="1116113"/>
                            <a:pt x="549400" y="1100045"/>
                            <a:pt x="558019" y="1087978"/>
                          </a:cubicBezTo>
                          <a:cubicBezTo>
                            <a:pt x="573437" y="1066393"/>
                            <a:pt x="614290" y="1031707"/>
                            <a:pt x="614290" y="1031707"/>
                          </a:cubicBezTo>
                          <a:cubicBezTo>
                            <a:pt x="629149" y="987132"/>
                            <a:pt x="625327" y="986259"/>
                            <a:pt x="656493" y="947301"/>
                          </a:cubicBezTo>
                          <a:cubicBezTo>
                            <a:pt x="664778" y="936944"/>
                            <a:pt x="676343" y="929522"/>
                            <a:pt x="684628" y="919165"/>
                          </a:cubicBezTo>
                          <a:cubicBezTo>
                            <a:pt x="695190" y="905963"/>
                            <a:pt x="695857" y="876962"/>
                            <a:pt x="712764" y="876962"/>
                          </a:cubicBezTo>
                          <a:cubicBezTo>
                            <a:pt x="727593" y="876962"/>
                            <a:pt x="705328" y="905902"/>
                            <a:pt x="698696" y="919165"/>
                          </a:cubicBezTo>
                          <a:cubicBezTo>
                            <a:pt x="691135" y="934288"/>
                            <a:pt x="678122" y="946246"/>
                            <a:pt x="670561" y="961369"/>
                          </a:cubicBezTo>
                          <a:cubicBezTo>
                            <a:pt x="663929" y="974632"/>
                            <a:pt x="664718" y="991234"/>
                            <a:pt x="656493" y="1003572"/>
                          </a:cubicBezTo>
                          <a:cubicBezTo>
                            <a:pt x="616890" y="1062976"/>
                            <a:pt x="585784" y="1046143"/>
                            <a:pt x="529884" y="1102045"/>
                          </a:cubicBezTo>
                          <a:cubicBezTo>
                            <a:pt x="498771" y="1133159"/>
                            <a:pt x="484650" y="1152798"/>
                            <a:pt x="445478" y="1172384"/>
                          </a:cubicBezTo>
                          <a:cubicBezTo>
                            <a:pt x="432215" y="1179016"/>
                            <a:pt x="417342" y="1181763"/>
                            <a:pt x="403274" y="1186452"/>
                          </a:cubicBezTo>
                          <a:cubicBezTo>
                            <a:pt x="365762" y="1173948"/>
                            <a:pt x="339566" y="1167426"/>
                            <a:pt x="304801" y="1144249"/>
                          </a:cubicBezTo>
                          <a:cubicBezTo>
                            <a:pt x="218760" y="1086888"/>
                            <a:pt x="342595" y="1149163"/>
                            <a:pt x="248530" y="1073910"/>
                          </a:cubicBezTo>
                          <a:cubicBezTo>
                            <a:pt x="236951" y="1064647"/>
                            <a:pt x="220395" y="1064531"/>
                            <a:pt x="206327" y="1059842"/>
                          </a:cubicBezTo>
                          <a:cubicBezTo>
                            <a:pt x="182881" y="1036396"/>
                            <a:pt x="127946" y="957336"/>
                            <a:pt x="135988" y="989504"/>
                          </a:cubicBezTo>
                          <a:cubicBezTo>
                            <a:pt x="165266" y="1106615"/>
                            <a:pt x="129616" y="990829"/>
                            <a:pt x="178191" y="1087978"/>
                          </a:cubicBezTo>
                          <a:cubicBezTo>
                            <a:pt x="236434" y="1204463"/>
                            <a:pt x="139763" y="1051436"/>
                            <a:pt x="220394" y="1172384"/>
                          </a:cubicBezTo>
                          <a:cubicBezTo>
                            <a:pt x="249571" y="1289090"/>
                            <a:pt x="207290" y="1187223"/>
                            <a:pt x="276665" y="1242722"/>
                          </a:cubicBezTo>
                          <a:cubicBezTo>
                            <a:pt x="289868" y="1253284"/>
                            <a:pt x="294239" y="1271723"/>
                            <a:pt x="304801" y="1284925"/>
                          </a:cubicBezTo>
                          <a:cubicBezTo>
                            <a:pt x="334998" y="1322671"/>
                            <a:pt x="334512" y="1308694"/>
                            <a:pt x="375139" y="1341196"/>
                          </a:cubicBezTo>
                          <a:cubicBezTo>
                            <a:pt x="385496" y="1349482"/>
                            <a:pt x="393896" y="1359953"/>
                            <a:pt x="403274" y="1369332"/>
                          </a:cubicBezTo>
                          <a:cubicBezTo>
                            <a:pt x="409199" y="1387107"/>
                            <a:pt x="417891" y="1434153"/>
                            <a:pt x="445478" y="1439670"/>
                          </a:cubicBezTo>
                          <a:cubicBezTo>
                            <a:pt x="460019" y="1442578"/>
                            <a:pt x="473613" y="1430291"/>
                            <a:pt x="487681" y="1425602"/>
                          </a:cubicBezTo>
                          <a:cubicBezTo>
                            <a:pt x="501780" y="1383303"/>
                            <a:pt x="499582" y="1377558"/>
                            <a:pt x="529884" y="1341196"/>
                          </a:cubicBezTo>
                          <a:cubicBezTo>
                            <a:pt x="542620" y="1325913"/>
                            <a:pt x="559873" y="1314697"/>
                            <a:pt x="572087" y="1298993"/>
                          </a:cubicBezTo>
                          <a:cubicBezTo>
                            <a:pt x="651095" y="1197412"/>
                            <a:pt x="589915" y="1227402"/>
                            <a:pt x="670561" y="1200519"/>
                          </a:cubicBezTo>
                          <a:cubicBezTo>
                            <a:pt x="679939" y="1186451"/>
                            <a:pt x="690308" y="1172996"/>
                            <a:pt x="698696" y="1158316"/>
                          </a:cubicBezTo>
                          <a:cubicBezTo>
                            <a:pt x="709100" y="1140108"/>
                            <a:pt x="715198" y="1119494"/>
                            <a:pt x="726831" y="1102045"/>
                          </a:cubicBezTo>
                          <a:cubicBezTo>
                            <a:pt x="734188" y="1091009"/>
                            <a:pt x="766830" y="1067978"/>
                            <a:pt x="754967" y="1073910"/>
                          </a:cubicBezTo>
                          <a:cubicBezTo>
                            <a:pt x="724723" y="1089033"/>
                            <a:pt x="670561" y="1130181"/>
                            <a:pt x="670561" y="1130181"/>
                          </a:cubicBezTo>
                          <a:cubicBezTo>
                            <a:pt x="651804" y="1158316"/>
                            <a:pt x="638201" y="1190677"/>
                            <a:pt x="614290" y="1214587"/>
                          </a:cubicBezTo>
                          <a:cubicBezTo>
                            <a:pt x="604911" y="1223965"/>
                            <a:pt x="594440" y="1232365"/>
                            <a:pt x="586154" y="1242722"/>
                          </a:cubicBezTo>
                          <a:cubicBezTo>
                            <a:pt x="575592" y="1255924"/>
                            <a:pt x="568581" y="1271723"/>
                            <a:pt x="558019" y="1284925"/>
                          </a:cubicBezTo>
                          <a:cubicBezTo>
                            <a:pt x="549734" y="1295282"/>
                            <a:pt x="537842" y="1302450"/>
                            <a:pt x="529884" y="1313061"/>
                          </a:cubicBezTo>
                          <a:cubicBezTo>
                            <a:pt x="509595" y="1340113"/>
                            <a:pt x="492370" y="1369332"/>
                            <a:pt x="473613" y="1397467"/>
                          </a:cubicBezTo>
                          <a:lnTo>
                            <a:pt x="445478" y="1439670"/>
                          </a:lnTo>
                          <a:cubicBezTo>
                            <a:pt x="405624" y="1320110"/>
                            <a:pt x="461208" y="1465888"/>
                            <a:pt x="403274" y="1369332"/>
                          </a:cubicBezTo>
                          <a:cubicBezTo>
                            <a:pt x="395645" y="1356617"/>
                            <a:pt x="393281" y="1341387"/>
                            <a:pt x="389207" y="1327129"/>
                          </a:cubicBezTo>
                          <a:cubicBezTo>
                            <a:pt x="383197" y="1306094"/>
                            <a:pt x="372315" y="1251142"/>
                            <a:pt x="361071" y="1228655"/>
                          </a:cubicBezTo>
                          <a:cubicBezTo>
                            <a:pt x="343325" y="1193163"/>
                            <a:pt x="330970" y="1184486"/>
                            <a:pt x="304801" y="1158316"/>
                          </a:cubicBezTo>
                          <a:cubicBezTo>
                            <a:pt x="280040" y="1084033"/>
                            <a:pt x="298959" y="1128452"/>
                            <a:pt x="234462" y="1031707"/>
                          </a:cubicBezTo>
                          <a:cubicBezTo>
                            <a:pt x="225084" y="1017639"/>
                            <a:pt x="194372" y="977548"/>
                            <a:pt x="206327" y="989504"/>
                          </a:cubicBezTo>
                          <a:cubicBezTo>
                            <a:pt x="230879" y="1014058"/>
                            <a:pt x="214103" y="1001475"/>
                            <a:pt x="262598" y="1017639"/>
                          </a:cubicBezTo>
                          <a:lnTo>
                            <a:pt x="332936" y="1087978"/>
                          </a:lnTo>
                          <a:cubicBezTo>
                            <a:pt x="347004" y="1102046"/>
                            <a:pt x="364104" y="1113628"/>
                            <a:pt x="375139" y="1130181"/>
                          </a:cubicBezTo>
                          <a:cubicBezTo>
                            <a:pt x="384517" y="1144249"/>
                            <a:pt x="392271" y="1159547"/>
                            <a:pt x="403274" y="1172384"/>
                          </a:cubicBezTo>
                          <a:cubicBezTo>
                            <a:pt x="505618" y="1291786"/>
                            <a:pt x="423084" y="1173966"/>
                            <a:pt x="487681" y="1270858"/>
                          </a:cubicBezTo>
                          <a:cubicBezTo>
                            <a:pt x="519112" y="1365154"/>
                            <a:pt x="535157" y="1395717"/>
                            <a:pt x="487681" y="1538144"/>
                          </a:cubicBezTo>
                          <a:cubicBezTo>
                            <a:pt x="481567" y="1556486"/>
                            <a:pt x="450167" y="1528765"/>
                            <a:pt x="431410" y="1524076"/>
                          </a:cubicBezTo>
                          <a:cubicBezTo>
                            <a:pt x="403275" y="1505319"/>
                            <a:pt x="370915" y="1491715"/>
                            <a:pt x="347004" y="1467805"/>
                          </a:cubicBezTo>
                          <a:cubicBezTo>
                            <a:pt x="337625" y="1458427"/>
                            <a:pt x="329479" y="1447628"/>
                            <a:pt x="318868" y="1439670"/>
                          </a:cubicBezTo>
                          <a:cubicBezTo>
                            <a:pt x="291816" y="1419381"/>
                            <a:pt x="262597" y="1402156"/>
                            <a:pt x="234462" y="1383399"/>
                          </a:cubicBezTo>
                          <a:lnTo>
                            <a:pt x="192259" y="1355264"/>
                          </a:lnTo>
                          <a:cubicBezTo>
                            <a:pt x="182881" y="1341196"/>
                            <a:pt x="174686" y="1326263"/>
                            <a:pt x="164124" y="1313061"/>
                          </a:cubicBezTo>
                          <a:cubicBezTo>
                            <a:pt x="155838" y="1302704"/>
                            <a:pt x="143946" y="1295536"/>
                            <a:pt x="135988" y="1284925"/>
                          </a:cubicBezTo>
                          <a:cubicBezTo>
                            <a:pt x="115699" y="1257873"/>
                            <a:pt x="79718" y="1200519"/>
                            <a:pt x="79718" y="1200519"/>
                          </a:cubicBezTo>
                          <a:cubicBezTo>
                            <a:pt x="84407" y="1219276"/>
                            <a:pt x="84193" y="1240003"/>
                            <a:pt x="93785" y="1256790"/>
                          </a:cubicBezTo>
                          <a:cubicBezTo>
                            <a:pt x="103655" y="1274063"/>
                            <a:pt x="123252" y="1283710"/>
                            <a:pt x="135988" y="1298993"/>
                          </a:cubicBezTo>
                          <a:cubicBezTo>
                            <a:pt x="146812" y="1311982"/>
                            <a:pt x="155736" y="1326516"/>
                            <a:pt x="164124" y="1341196"/>
                          </a:cubicBezTo>
                          <a:cubicBezTo>
                            <a:pt x="174528" y="1359404"/>
                            <a:pt x="177430" y="1382638"/>
                            <a:pt x="192259" y="1397467"/>
                          </a:cubicBezTo>
                          <a:cubicBezTo>
                            <a:pt x="207088" y="1412296"/>
                            <a:pt x="229773" y="1416224"/>
                            <a:pt x="248530" y="1425602"/>
                          </a:cubicBezTo>
                          <a:lnTo>
                            <a:pt x="347004" y="1524076"/>
                          </a:lnTo>
                          <a:lnTo>
                            <a:pt x="389207" y="1566279"/>
                          </a:lnTo>
                          <a:cubicBezTo>
                            <a:pt x="398585" y="1575658"/>
                            <a:pt x="406306" y="1587058"/>
                            <a:pt x="417342" y="1594415"/>
                          </a:cubicBezTo>
                          <a:cubicBezTo>
                            <a:pt x="470581" y="1629907"/>
                            <a:pt x="447590" y="1610595"/>
                            <a:pt x="487681" y="1650685"/>
                          </a:cubicBezTo>
                          <a:cubicBezTo>
                            <a:pt x="492370" y="1664753"/>
                            <a:pt x="512234" y="1682403"/>
                            <a:pt x="501748" y="1692889"/>
                          </a:cubicBezTo>
                          <a:cubicBezTo>
                            <a:pt x="492369" y="1702268"/>
                            <a:pt x="473613" y="1678016"/>
                            <a:pt x="473613" y="1664753"/>
                          </a:cubicBezTo>
                          <a:cubicBezTo>
                            <a:pt x="473613" y="1623103"/>
                            <a:pt x="522051" y="1592559"/>
                            <a:pt x="543951" y="1566279"/>
                          </a:cubicBezTo>
                          <a:cubicBezTo>
                            <a:pt x="554775" y="1553290"/>
                            <a:pt x="560132" y="1536031"/>
                            <a:pt x="572087" y="1524076"/>
                          </a:cubicBezTo>
                          <a:cubicBezTo>
                            <a:pt x="584042" y="1512121"/>
                            <a:pt x="601088" y="1506503"/>
                            <a:pt x="614290" y="1495941"/>
                          </a:cubicBezTo>
                          <a:cubicBezTo>
                            <a:pt x="624647" y="1487655"/>
                            <a:pt x="631814" y="1475763"/>
                            <a:pt x="642425" y="1467805"/>
                          </a:cubicBezTo>
                          <a:cubicBezTo>
                            <a:pt x="669476" y="1447516"/>
                            <a:pt x="726831" y="1411535"/>
                            <a:pt x="726831" y="1411535"/>
                          </a:cubicBezTo>
                          <a:cubicBezTo>
                            <a:pt x="731520" y="1392778"/>
                            <a:pt x="760233" y="1355264"/>
                            <a:pt x="740899" y="1355264"/>
                          </a:cubicBezTo>
                          <a:cubicBezTo>
                            <a:pt x="719928" y="1355264"/>
                            <a:pt x="727593" y="1396706"/>
                            <a:pt x="712764" y="1411535"/>
                          </a:cubicBezTo>
                          <a:cubicBezTo>
                            <a:pt x="664393" y="1459906"/>
                            <a:pt x="639223" y="1464183"/>
                            <a:pt x="586154" y="1481873"/>
                          </a:cubicBezTo>
                          <a:cubicBezTo>
                            <a:pt x="558019" y="1500630"/>
                            <a:pt x="512441" y="1506065"/>
                            <a:pt x="501748" y="1538144"/>
                          </a:cubicBezTo>
                          <a:cubicBezTo>
                            <a:pt x="482335" y="1596387"/>
                            <a:pt x="500019" y="1572122"/>
                            <a:pt x="445478" y="1608482"/>
                          </a:cubicBezTo>
                          <a:cubicBezTo>
                            <a:pt x="393195" y="1686905"/>
                            <a:pt x="410101" y="1642200"/>
                            <a:pt x="431410" y="1791362"/>
                          </a:cubicBezTo>
                          <a:cubicBezTo>
                            <a:pt x="441126" y="1859370"/>
                            <a:pt x="469917" y="1855779"/>
                            <a:pt x="403274" y="1833565"/>
                          </a:cubicBezTo>
                          <a:cubicBezTo>
                            <a:pt x="313872" y="1744163"/>
                            <a:pt x="413073" y="1839385"/>
                            <a:pt x="304801" y="1749159"/>
                          </a:cubicBezTo>
                          <a:cubicBezTo>
                            <a:pt x="224627" y="1682347"/>
                            <a:pt x="338796" y="1762444"/>
                            <a:pt x="234462" y="1692889"/>
                          </a:cubicBezTo>
                          <a:cubicBezTo>
                            <a:pt x="161210" y="1583007"/>
                            <a:pt x="254722" y="1704566"/>
                            <a:pt x="164124" y="1636618"/>
                          </a:cubicBezTo>
                          <a:cubicBezTo>
                            <a:pt x="137597" y="1616723"/>
                            <a:pt x="121374" y="1584672"/>
                            <a:pt x="93785" y="1566279"/>
                          </a:cubicBezTo>
                          <a:lnTo>
                            <a:pt x="51582" y="1538144"/>
                          </a:lnTo>
                          <a:cubicBezTo>
                            <a:pt x="46893" y="1524076"/>
                            <a:pt x="45143" y="1508657"/>
                            <a:pt x="37514" y="1495941"/>
                          </a:cubicBezTo>
                          <a:cubicBezTo>
                            <a:pt x="30690" y="1484568"/>
                            <a:pt x="0" y="1477184"/>
                            <a:pt x="9379" y="1467805"/>
                          </a:cubicBezTo>
                          <a:cubicBezTo>
                            <a:pt x="19864" y="1457320"/>
                            <a:pt x="37952" y="1476032"/>
                            <a:pt x="51582" y="1481873"/>
                          </a:cubicBezTo>
                          <a:cubicBezTo>
                            <a:pt x="136607" y="1518313"/>
                            <a:pt x="79413" y="1497777"/>
                            <a:pt x="150056" y="1538144"/>
                          </a:cubicBezTo>
                          <a:cubicBezTo>
                            <a:pt x="168264" y="1548548"/>
                            <a:pt x="187570" y="1556901"/>
                            <a:pt x="206327" y="1566279"/>
                          </a:cubicBezTo>
                          <a:cubicBezTo>
                            <a:pt x="215705" y="1575658"/>
                            <a:pt x="223851" y="1586457"/>
                            <a:pt x="234462" y="1594415"/>
                          </a:cubicBezTo>
                          <a:cubicBezTo>
                            <a:pt x="261513" y="1614704"/>
                            <a:pt x="294958" y="1626775"/>
                            <a:pt x="318868" y="1650685"/>
                          </a:cubicBezTo>
                          <a:cubicBezTo>
                            <a:pt x="342314" y="1674131"/>
                            <a:pt x="361618" y="1702631"/>
                            <a:pt x="389207" y="1721024"/>
                          </a:cubicBezTo>
                          <a:cubicBezTo>
                            <a:pt x="442446" y="1756516"/>
                            <a:pt x="419455" y="1737204"/>
                            <a:pt x="459545" y="1777295"/>
                          </a:cubicBezTo>
                          <a:cubicBezTo>
                            <a:pt x="464234" y="1791363"/>
                            <a:pt x="478302" y="1805430"/>
                            <a:pt x="473613" y="1819498"/>
                          </a:cubicBezTo>
                          <a:cubicBezTo>
                            <a:pt x="443161" y="1910855"/>
                            <a:pt x="363643" y="1917329"/>
                            <a:pt x="473613" y="1889836"/>
                          </a:cubicBezTo>
                          <a:cubicBezTo>
                            <a:pt x="487681" y="1875768"/>
                            <a:pt x="503080" y="1862917"/>
                            <a:pt x="515816" y="1847633"/>
                          </a:cubicBezTo>
                          <a:cubicBezTo>
                            <a:pt x="526640" y="1834645"/>
                            <a:pt x="531996" y="1817385"/>
                            <a:pt x="543951" y="1805430"/>
                          </a:cubicBezTo>
                          <a:cubicBezTo>
                            <a:pt x="563833" y="1785548"/>
                            <a:pt x="620361" y="1760191"/>
                            <a:pt x="642425" y="1749159"/>
                          </a:cubicBezTo>
                          <a:cubicBezTo>
                            <a:pt x="651804" y="1735091"/>
                            <a:pt x="663000" y="1722078"/>
                            <a:pt x="670561" y="1706956"/>
                          </a:cubicBezTo>
                          <a:cubicBezTo>
                            <a:pt x="677193" y="1693693"/>
                            <a:pt x="676999" y="1677468"/>
                            <a:pt x="684628" y="1664753"/>
                          </a:cubicBezTo>
                          <a:cubicBezTo>
                            <a:pt x="691452" y="1653380"/>
                            <a:pt x="704478" y="1646975"/>
                            <a:pt x="712764" y="1636618"/>
                          </a:cubicBezTo>
                          <a:cubicBezTo>
                            <a:pt x="723326" y="1623416"/>
                            <a:pt x="723992" y="1594415"/>
                            <a:pt x="740899" y="1594415"/>
                          </a:cubicBezTo>
                          <a:cubicBezTo>
                            <a:pt x="755728" y="1594415"/>
                            <a:pt x="737317" y="1626133"/>
                            <a:pt x="726831" y="1636618"/>
                          </a:cubicBezTo>
                          <a:cubicBezTo>
                            <a:pt x="716346" y="1647103"/>
                            <a:pt x="698696" y="1645996"/>
                            <a:pt x="684628" y="1650685"/>
                          </a:cubicBezTo>
                          <a:cubicBezTo>
                            <a:pt x="675250" y="1660064"/>
                            <a:pt x="668356" y="1672889"/>
                            <a:pt x="656493" y="1678821"/>
                          </a:cubicBezTo>
                          <a:cubicBezTo>
                            <a:pt x="622247" y="1695944"/>
                            <a:pt x="556200" y="1710928"/>
                            <a:pt x="515816" y="1721024"/>
                          </a:cubicBezTo>
                          <a:cubicBezTo>
                            <a:pt x="496645" y="1733804"/>
                            <a:pt x="458843" y="1755020"/>
                            <a:pt x="445478" y="1777295"/>
                          </a:cubicBezTo>
                          <a:cubicBezTo>
                            <a:pt x="437849" y="1790011"/>
                            <a:pt x="438042" y="1806235"/>
                            <a:pt x="431410" y="1819498"/>
                          </a:cubicBezTo>
                          <a:cubicBezTo>
                            <a:pt x="423849" y="1834620"/>
                            <a:pt x="412653" y="1847633"/>
                            <a:pt x="403274" y="1861701"/>
                          </a:cubicBezTo>
                          <a:cubicBezTo>
                            <a:pt x="407963" y="1936729"/>
                            <a:pt x="432085" y="2013070"/>
                            <a:pt x="417342" y="2086784"/>
                          </a:cubicBezTo>
                          <a:cubicBezTo>
                            <a:pt x="413550" y="2105743"/>
                            <a:pt x="378842" y="2080332"/>
                            <a:pt x="361071" y="2072716"/>
                          </a:cubicBezTo>
                          <a:cubicBezTo>
                            <a:pt x="345531" y="2066056"/>
                            <a:pt x="332070" y="2055143"/>
                            <a:pt x="318868" y="2044581"/>
                          </a:cubicBezTo>
                          <a:cubicBezTo>
                            <a:pt x="308511" y="2036295"/>
                            <a:pt x="301090" y="2024731"/>
                            <a:pt x="290733" y="2016445"/>
                          </a:cubicBezTo>
                          <a:cubicBezTo>
                            <a:pt x="250113" y="1983949"/>
                            <a:pt x="250586" y="1997915"/>
                            <a:pt x="220394" y="1960175"/>
                          </a:cubicBezTo>
                          <a:cubicBezTo>
                            <a:pt x="209832" y="1946973"/>
                            <a:pt x="203262" y="1930809"/>
                            <a:pt x="192259" y="1917972"/>
                          </a:cubicBezTo>
                          <a:cubicBezTo>
                            <a:pt x="174996" y="1897832"/>
                            <a:pt x="154745" y="1880458"/>
                            <a:pt x="135988" y="1861701"/>
                          </a:cubicBezTo>
                          <a:cubicBezTo>
                            <a:pt x="90945" y="1816657"/>
                            <a:pt x="94850" y="1830964"/>
                            <a:pt x="178191" y="1847633"/>
                          </a:cubicBezTo>
                          <a:cubicBezTo>
                            <a:pt x="192259" y="1861701"/>
                            <a:pt x="207658" y="1874553"/>
                            <a:pt x="220394" y="1889836"/>
                          </a:cubicBezTo>
                          <a:cubicBezTo>
                            <a:pt x="231218" y="1902825"/>
                            <a:pt x="236575" y="1920084"/>
                            <a:pt x="248530" y="1932039"/>
                          </a:cubicBezTo>
                          <a:cubicBezTo>
                            <a:pt x="265109" y="1948618"/>
                            <a:pt x="286999" y="1958983"/>
                            <a:pt x="304801" y="1974242"/>
                          </a:cubicBezTo>
                          <a:cubicBezTo>
                            <a:pt x="319906" y="1987189"/>
                            <a:pt x="331300" y="2004231"/>
                            <a:pt x="347004" y="2016445"/>
                          </a:cubicBezTo>
                          <a:cubicBezTo>
                            <a:pt x="490159" y="2127788"/>
                            <a:pt x="388785" y="2030090"/>
                            <a:pt x="459545" y="2100852"/>
                          </a:cubicBezTo>
                          <a:cubicBezTo>
                            <a:pt x="473613" y="2096163"/>
                            <a:pt x="491263" y="2097269"/>
                            <a:pt x="501748" y="2086784"/>
                          </a:cubicBezTo>
                          <a:cubicBezTo>
                            <a:pt x="512233" y="2076299"/>
                            <a:pt x="509184" y="2057844"/>
                            <a:pt x="515816" y="2044581"/>
                          </a:cubicBezTo>
                          <a:cubicBezTo>
                            <a:pt x="523377" y="2029459"/>
                            <a:pt x="533389" y="2015580"/>
                            <a:pt x="543951" y="2002378"/>
                          </a:cubicBezTo>
                          <a:cubicBezTo>
                            <a:pt x="593872" y="1939977"/>
                            <a:pt x="566471" y="2007997"/>
                            <a:pt x="656493" y="1917972"/>
                          </a:cubicBezTo>
                          <a:cubicBezTo>
                            <a:pt x="665871" y="1908593"/>
                            <a:pt x="676343" y="1900193"/>
                            <a:pt x="684628" y="1889836"/>
                          </a:cubicBezTo>
                          <a:cubicBezTo>
                            <a:pt x="695190" y="1876634"/>
                            <a:pt x="701531" y="1860270"/>
                            <a:pt x="712764" y="1847633"/>
                          </a:cubicBezTo>
                          <a:cubicBezTo>
                            <a:pt x="739199" y="1817894"/>
                            <a:pt x="834917" y="1750644"/>
                            <a:pt x="797170" y="1763227"/>
                          </a:cubicBezTo>
                          <a:cubicBezTo>
                            <a:pt x="736625" y="1783409"/>
                            <a:pt x="769353" y="1773699"/>
                            <a:pt x="698696" y="1791362"/>
                          </a:cubicBezTo>
                          <a:cubicBezTo>
                            <a:pt x="684628" y="1800741"/>
                            <a:pt x="671615" y="1811937"/>
                            <a:pt x="656493" y="1819498"/>
                          </a:cubicBezTo>
                          <a:cubicBezTo>
                            <a:pt x="585730" y="1854879"/>
                            <a:pt x="618602" y="1801118"/>
                            <a:pt x="529884" y="1889836"/>
                          </a:cubicBezTo>
                          <a:cubicBezTo>
                            <a:pt x="503714" y="1916006"/>
                            <a:pt x="491360" y="1924682"/>
                            <a:pt x="473613" y="1960175"/>
                          </a:cubicBezTo>
                          <a:cubicBezTo>
                            <a:pt x="466981" y="1973438"/>
                            <a:pt x="466177" y="1989115"/>
                            <a:pt x="459545" y="2002378"/>
                          </a:cubicBezTo>
                          <a:cubicBezTo>
                            <a:pt x="405004" y="2111460"/>
                            <a:pt x="452702" y="1980705"/>
                            <a:pt x="417342" y="2086784"/>
                          </a:cubicBezTo>
                          <a:cubicBezTo>
                            <a:pt x="212194" y="1471355"/>
                            <a:pt x="274430" y="773349"/>
                            <a:pt x="431410" y="145442"/>
                          </a:cubicBezTo>
                          <a:cubicBezTo>
                            <a:pt x="426721" y="187645"/>
                            <a:pt x="417342" y="229589"/>
                            <a:pt x="417342" y="272052"/>
                          </a:cubicBezTo>
                          <a:cubicBezTo>
                            <a:pt x="417342" y="426867"/>
                            <a:pt x="412965" y="582572"/>
                            <a:pt x="431410" y="736285"/>
                          </a:cubicBezTo>
                          <a:cubicBezTo>
                            <a:pt x="436017" y="774678"/>
                            <a:pt x="453188" y="661886"/>
                            <a:pt x="459545" y="623744"/>
                          </a:cubicBezTo>
                          <a:cubicBezTo>
                            <a:pt x="464234" y="595609"/>
                            <a:pt x="467425" y="567182"/>
                            <a:pt x="473613" y="539338"/>
                          </a:cubicBezTo>
                          <a:cubicBezTo>
                            <a:pt x="476830" y="524862"/>
                            <a:pt x="483607" y="511393"/>
                            <a:pt x="487681" y="497135"/>
                          </a:cubicBezTo>
                          <a:cubicBezTo>
                            <a:pt x="492992" y="478545"/>
                            <a:pt x="496437" y="459454"/>
                            <a:pt x="501748" y="440864"/>
                          </a:cubicBezTo>
                          <a:cubicBezTo>
                            <a:pt x="505822" y="426606"/>
                            <a:pt x="512599" y="413137"/>
                            <a:pt x="515816" y="398661"/>
                          </a:cubicBezTo>
                          <a:cubicBezTo>
                            <a:pt x="522004" y="370817"/>
                            <a:pt x="522966" y="341927"/>
                            <a:pt x="529884" y="314255"/>
                          </a:cubicBezTo>
                          <a:cubicBezTo>
                            <a:pt x="529886" y="314246"/>
                            <a:pt x="565052" y="208750"/>
                            <a:pt x="572087" y="187645"/>
                          </a:cubicBezTo>
                          <a:cubicBezTo>
                            <a:pt x="576776" y="173577"/>
                            <a:pt x="592785" y="132179"/>
                            <a:pt x="586154" y="145442"/>
                          </a:cubicBezTo>
                          <a:cubicBezTo>
                            <a:pt x="550458" y="216835"/>
                            <a:pt x="569651" y="184264"/>
                            <a:pt x="529884" y="243916"/>
                          </a:cubicBezTo>
                          <a:cubicBezTo>
                            <a:pt x="525195" y="262673"/>
                            <a:pt x="524463" y="282894"/>
                            <a:pt x="515816" y="300187"/>
                          </a:cubicBezTo>
                          <a:cubicBezTo>
                            <a:pt x="500694" y="330432"/>
                            <a:pt x="459545" y="384593"/>
                            <a:pt x="459545" y="384593"/>
                          </a:cubicBezTo>
                          <a:cubicBezTo>
                            <a:pt x="454856" y="398661"/>
                            <a:pt x="453107" y="414081"/>
                            <a:pt x="445478" y="426796"/>
                          </a:cubicBezTo>
                          <a:cubicBezTo>
                            <a:pt x="438654" y="438169"/>
                            <a:pt x="423274" y="443069"/>
                            <a:pt x="417342" y="454932"/>
                          </a:cubicBezTo>
                          <a:cubicBezTo>
                            <a:pt x="404079" y="481458"/>
                            <a:pt x="398585" y="511203"/>
                            <a:pt x="389207" y="539338"/>
                          </a:cubicBezTo>
                          <a:lnTo>
                            <a:pt x="375139" y="581541"/>
                          </a:lnTo>
                          <a:cubicBezTo>
                            <a:pt x="392533" y="42332"/>
                            <a:pt x="389207" y="0"/>
                            <a:pt x="389207" y="454932"/>
                          </a:cubicBezTo>
                        </a:path>
                      </a:pathLst>
                    </a:custGeom>
                    <a:gradFill flip="none" rotWithShape="1">
                      <a:gsLst>
                        <a:gs pos="23000">
                          <a:srgbClr val="8C817A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79" name="Freeform 3078"/>
                    <p:cNvSpPr/>
                    <p:nvPr/>
                  </p:nvSpPr>
                  <p:spPr>
                    <a:xfrm>
                      <a:off x="2286000" y="3962400"/>
                      <a:ext cx="228600" cy="2438400"/>
                    </a:xfrm>
                    <a:custGeom>
                      <a:avLst/>
                      <a:gdLst>
                        <a:gd name="connsiteX0" fmla="*/ 389207 w 834917"/>
                        <a:gd name="connsiteY0" fmla="*/ 3099658 h 3099658"/>
                        <a:gd name="connsiteX1" fmla="*/ 431410 w 834917"/>
                        <a:gd name="connsiteY1" fmla="*/ 2691695 h 3099658"/>
                        <a:gd name="connsiteX2" fmla="*/ 459545 w 834917"/>
                        <a:gd name="connsiteY2" fmla="*/ 2058649 h 3099658"/>
                        <a:gd name="connsiteX3" fmla="*/ 445478 w 834917"/>
                        <a:gd name="connsiteY3" fmla="*/ 1172384 h 3099658"/>
                        <a:gd name="connsiteX4" fmla="*/ 445478 w 834917"/>
                        <a:gd name="connsiteY4" fmla="*/ 750353 h 3099658"/>
                        <a:gd name="connsiteX5" fmla="*/ 515816 w 834917"/>
                        <a:gd name="connsiteY5" fmla="*/ 525270 h 3099658"/>
                        <a:gd name="connsiteX6" fmla="*/ 586154 w 834917"/>
                        <a:gd name="connsiteY6" fmla="*/ 440864 h 3099658"/>
                        <a:gd name="connsiteX7" fmla="*/ 628358 w 834917"/>
                        <a:gd name="connsiteY7" fmla="*/ 398661 h 3099658"/>
                        <a:gd name="connsiteX8" fmla="*/ 586154 w 834917"/>
                        <a:gd name="connsiteY8" fmla="*/ 426796 h 3099658"/>
                        <a:gd name="connsiteX9" fmla="*/ 558019 w 834917"/>
                        <a:gd name="connsiteY9" fmla="*/ 454932 h 3099658"/>
                        <a:gd name="connsiteX10" fmla="*/ 529884 w 834917"/>
                        <a:gd name="connsiteY10" fmla="*/ 497135 h 3099658"/>
                        <a:gd name="connsiteX11" fmla="*/ 473613 w 834917"/>
                        <a:gd name="connsiteY11" fmla="*/ 567473 h 3099658"/>
                        <a:gd name="connsiteX12" fmla="*/ 473613 w 834917"/>
                        <a:gd name="connsiteY12" fmla="*/ 342390 h 3099658"/>
                        <a:gd name="connsiteX13" fmla="*/ 459545 w 834917"/>
                        <a:gd name="connsiteY13" fmla="*/ 468999 h 3099658"/>
                        <a:gd name="connsiteX14" fmla="*/ 431410 w 834917"/>
                        <a:gd name="connsiteY14" fmla="*/ 665947 h 3099658"/>
                        <a:gd name="connsiteX15" fmla="*/ 403274 w 834917"/>
                        <a:gd name="connsiteY15" fmla="*/ 694082 h 3099658"/>
                        <a:gd name="connsiteX16" fmla="*/ 375139 w 834917"/>
                        <a:gd name="connsiteY16" fmla="*/ 609676 h 3099658"/>
                        <a:gd name="connsiteX17" fmla="*/ 361071 w 834917"/>
                        <a:gd name="connsiteY17" fmla="*/ 567473 h 3099658"/>
                        <a:gd name="connsiteX18" fmla="*/ 318868 w 834917"/>
                        <a:gd name="connsiteY18" fmla="*/ 511202 h 3099658"/>
                        <a:gd name="connsiteX19" fmla="*/ 276665 w 834917"/>
                        <a:gd name="connsiteY19" fmla="*/ 412729 h 3099658"/>
                        <a:gd name="connsiteX20" fmla="*/ 262598 w 834917"/>
                        <a:gd name="connsiteY20" fmla="*/ 370525 h 3099658"/>
                        <a:gd name="connsiteX21" fmla="*/ 318868 w 834917"/>
                        <a:gd name="connsiteY21" fmla="*/ 623744 h 3099658"/>
                        <a:gd name="connsiteX22" fmla="*/ 347004 w 834917"/>
                        <a:gd name="connsiteY22" fmla="*/ 665947 h 3099658"/>
                        <a:gd name="connsiteX23" fmla="*/ 403274 w 834917"/>
                        <a:gd name="connsiteY23" fmla="*/ 764421 h 3099658"/>
                        <a:gd name="connsiteX24" fmla="*/ 431410 w 834917"/>
                        <a:gd name="connsiteY24" fmla="*/ 876962 h 3099658"/>
                        <a:gd name="connsiteX25" fmla="*/ 529884 w 834917"/>
                        <a:gd name="connsiteY25" fmla="*/ 750353 h 3099658"/>
                        <a:gd name="connsiteX26" fmla="*/ 558019 w 834917"/>
                        <a:gd name="connsiteY26" fmla="*/ 708150 h 3099658"/>
                        <a:gd name="connsiteX27" fmla="*/ 600222 w 834917"/>
                        <a:gd name="connsiteY27" fmla="*/ 680015 h 3099658"/>
                        <a:gd name="connsiteX28" fmla="*/ 628358 w 834917"/>
                        <a:gd name="connsiteY28" fmla="*/ 637812 h 3099658"/>
                        <a:gd name="connsiteX29" fmla="*/ 600222 w 834917"/>
                        <a:gd name="connsiteY29" fmla="*/ 722218 h 3099658"/>
                        <a:gd name="connsiteX30" fmla="*/ 543951 w 834917"/>
                        <a:gd name="connsiteY30" fmla="*/ 806624 h 3099658"/>
                        <a:gd name="connsiteX31" fmla="*/ 529884 w 834917"/>
                        <a:gd name="connsiteY31" fmla="*/ 848827 h 3099658"/>
                        <a:gd name="connsiteX32" fmla="*/ 445478 w 834917"/>
                        <a:gd name="connsiteY32" fmla="*/ 947301 h 3099658"/>
                        <a:gd name="connsiteX33" fmla="*/ 417342 w 834917"/>
                        <a:gd name="connsiteY33" fmla="*/ 1045775 h 3099658"/>
                        <a:gd name="connsiteX34" fmla="*/ 347004 w 834917"/>
                        <a:gd name="connsiteY34" fmla="*/ 975436 h 3099658"/>
                        <a:gd name="connsiteX35" fmla="*/ 290733 w 834917"/>
                        <a:gd name="connsiteY35" fmla="*/ 919165 h 3099658"/>
                        <a:gd name="connsiteX36" fmla="*/ 262598 w 834917"/>
                        <a:gd name="connsiteY36" fmla="*/ 876962 h 3099658"/>
                        <a:gd name="connsiteX37" fmla="*/ 248530 w 834917"/>
                        <a:gd name="connsiteY37" fmla="*/ 834759 h 3099658"/>
                        <a:gd name="connsiteX38" fmla="*/ 220394 w 834917"/>
                        <a:gd name="connsiteY38" fmla="*/ 806624 h 3099658"/>
                        <a:gd name="connsiteX39" fmla="*/ 248530 w 834917"/>
                        <a:gd name="connsiteY39" fmla="*/ 876962 h 3099658"/>
                        <a:gd name="connsiteX40" fmla="*/ 290733 w 834917"/>
                        <a:gd name="connsiteY40" fmla="*/ 961369 h 3099658"/>
                        <a:gd name="connsiteX41" fmla="*/ 375139 w 834917"/>
                        <a:gd name="connsiteY41" fmla="*/ 1045775 h 3099658"/>
                        <a:gd name="connsiteX42" fmla="*/ 431410 w 834917"/>
                        <a:gd name="connsiteY42" fmla="*/ 1130181 h 3099658"/>
                        <a:gd name="connsiteX43" fmla="*/ 459545 w 834917"/>
                        <a:gd name="connsiteY43" fmla="*/ 1214587 h 3099658"/>
                        <a:gd name="connsiteX44" fmla="*/ 543951 w 834917"/>
                        <a:gd name="connsiteY44" fmla="*/ 1130181 h 3099658"/>
                        <a:gd name="connsiteX45" fmla="*/ 558019 w 834917"/>
                        <a:gd name="connsiteY45" fmla="*/ 1087978 h 3099658"/>
                        <a:gd name="connsiteX46" fmla="*/ 614290 w 834917"/>
                        <a:gd name="connsiteY46" fmla="*/ 1031707 h 3099658"/>
                        <a:gd name="connsiteX47" fmla="*/ 656493 w 834917"/>
                        <a:gd name="connsiteY47" fmla="*/ 947301 h 3099658"/>
                        <a:gd name="connsiteX48" fmla="*/ 684628 w 834917"/>
                        <a:gd name="connsiteY48" fmla="*/ 919165 h 3099658"/>
                        <a:gd name="connsiteX49" fmla="*/ 712764 w 834917"/>
                        <a:gd name="connsiteY49" fmla="*/ 876962 h 3099658"/>
                        <a:gd name="connsiteX50" fmla="*/ 698696 w 834917"/>
                        <a:gd name="connsiteY50" fmla="*/ 919165 h 3099658"/>
                        <a:gd name="connsiteX51" fmla="*/ 670561 w 834917"/>
                        <a:gd name="connsiteY51" fmla="*/ 961369 h 3099658"/>
                        <a:gd name="connsiteX52" fmla="*/ 656493 w 834917"/>
                        <a:gd name="connsiteY52" fmla="*/ 1003572 h 3099658"/>
                        <a:gd name="connsiteX53" fmla="*/ 529884 w 834917"/>
                        <a:gd name="connsiteY53" fmla="*/ 1102045 h 3099658"/>
                        <a:gd name="connsiteX54" fmla="*/ 445478 w 834917"/>
                        <a:gd name="connsiteY54" fmla="*/ 1172384 h 3099658"/>
                        <a:gd name="connsiteX55" fmla="*/ 403274 w 834917"/>
                        <a:gd name="connsiteY55" fmla="*/ 1186452 h 3099658"/>
                        <a:gd name="connsiteX56" fmla="*/ 304801 w 834917"/>
                        <a:gd name="connsiteY56" fmla="*/ 1144249 h 3099658"/>
                        <a:gd name="connsiteX57" fmla="*/ 248530 w 834917"/>
                        <a:gd name="connsiteY57" fmla="*/ 1073910 h 3099658"/>
                        <a:gd name="connsiteX58" fmla="*/ 206327 w 834917"/>
                        <a:gd name="connsiteY58" fmla="*/ 1059842 h 3099658"/>
                        <a:gd name="connsiteX59" fmla="*/ 135988 w 834917"/>
                        <a:gd name="connsiteY59" fmla="*/ 989504 h 3099658"/>
                        <a:gd name="connsiteX60" fmla="*/ 178191 w 834917"/>
                        <a:gd name="connsiteY60" fmla="*/ 1087978 h 3099658"/>
                        <a:gd name="connsiteX61" fmla="*/ 220394 w 834917"/>
                        <a:gd name="connsiteY61" fmla="*/ 1172384 h 3099658"/>
                        <a:gd name="connsiteX62" fmla="*/ 276665 w 834917"/>
                        <a:gd name="connsiteY62" fmla="*/ 1242722 h 3099658"/>
                        <a:gd name="connsiteX63" fmla="*/ 304801 w 834917"/>
                        <a:gd name="connsiteY63" fmla="*/ 1284925 h 3099658"/>
                        <a:gd name="connsiteX64" fmla="*/ 375139 w 834917"/>
                        <a:gd name="connsiteY64" fmla="*/ 1341196 h 3099658"/>
                        <a:gd name="connsiteX65" fmla="*/ 403274 w 834917"/>
                        <a:gd name="connsiteY65" fmla="*/ 1369332 h 3099658"/>
                        <a:gd name="connsiteX66" fmla="*/ 445478 w 834917"/>
                        <a:gd name="connsiteY66" fmla="*/ 1439670 h 3099658"/>
                        <a:gd name="connsiteX67" fmla="*/ 487681 w 834917"/>
                        <a:gd name="connsiteY67" fmla="*/ 1425602 h 3099658"/>
                        <a:gd name="connsiteX68" fmla="*/ 529884 w 834917"/>
                        <a:gd name="connsiteY68" fmla="*/ 1341196 h 3099658"/>
                        <a:gd name="connsiteX69" fmla="*/ 572087 w 834917"/>
                        <a:gd name="connsiteY69" fmla="*/ 1298993 h 3099658"/>
                        <a:gd name="connsiteX70" fmla="*/ 670561 w 834917"/>
                        <a:gd name="connsiteY70" fmla="*/ 1200519 h 3099658"/>
                        <a:gd name="connsiteX71" fmla="*/ 698696 w 834917"/>
                        <a:gd name="connsiteY71" fmla="*/ 1158316 h 3099658"/>
                        <a:gd name="connsiteX72" fmla="*/ 726831 w 834917"/>
                        <a:gd name="connsiteY72" fmla="*/ 1102045 h 3099658"/>
                        <a:gd name="connsiteX73" fmla="*/ 754967 w 834917"/>
                        <a:gd name="connsiteY73" fmla="*/ 1073910 h 3099658"/>
                        <a:gd name="connsiteX74" fmla="*/ 670561 w 834917"/>
                        <a:gd name="connsiteY74" fmla="*/ 1130181 h 3099658"/>
                        <a:gd name="connsiteX75" fmla="*/ 614290 w 834917"/>
                        <a:gd name="connsiteY75" fmla="*/ 1214587 h 3099658"/>
                        <a:gd name="connsiteX76" fmla="*/ 586154 w 834917"/>
                        <a:gd name="connsiteY76" fmla="*/ 1242722 h 3099658"/>
                        <a:gd name="connsiteX77" fmla="*/ 558019 w 834917"/>
                        <a:gd name="connsiteY77" fmla="*/ 1284925 h 3099658"/>
                        <a:gd name="connsiteX78" fmla="*/ 529884 w 834917"/>
                        <a:gd name="connsiteY78" fmla="*/ 1313061 h 3099658"/>
                        <a:gd name="connsiteX79" fmla="*/ 473613 w 834917"/>
                        <a:gd name="connsiteY79" fmla="*/ 1397467 h 3099658"/>
                        <a:gd name="connsiteX80" fmla="*/ 445478 w 834917"/>
                        <a:gd name="connsiteY80" fmla="*/ 1439670 h 3099658"/>
                        <a:gd name="connsiteX81" fmla="*/ 403274 w 834917"/>
                        <a:gd name="connsiteY81" fmla="*/ 1369332 h 3099658"/>
                        <a:gd name="connsiteX82" fmla="*/ 389207 w 834917"/>
                        <a:gd name="connsiteY82" fmla="*/ 1327129 h 3099658"/>
                        <a:gd name="connsiteX83" fmla="*/ 361071 w 834917"/>
                        <a:gd name="connsiteY83" fmla="*/ 1228655 h 3099658"/>
                        <a:gd name="connsiteX84" fmla="*/ 304801 w 834917"/>
                        <a:gd name="connsiteY84" fmla="*/ 1158316 h 3099658"/>
                        <a:gd name="connsiteX85" fmla="*/ 234462 w 834917"/>
                        <a:gd name="connsiteY85" fmla="*/ 1031707 h 3099658"/>
                        <a:gd name="connsiteX86" fmla="*/ 206327 w 834917"/>
                        <a:gd name="connsiteY86" fmla="*/ 989504 h 3099658"/>
                        <a:gd name="connsiteX87" fmla="*/ 262598 w 834917"/>
                        <a:gd name="connsiteY87" fmla="*/ 1017639 h 3099658"/>
                        <a:gd name="connsiteX88" fmla="*/ 332936 w 834917"/>
                        <a:gd name="connsiteY88" fmla="*/ 1087978 h 3099658"/>
                        <a:gd name="connsiteX89" fmla="*/ 375139 w 834917"/>
                        <a:gd name="connsiteY89" fmla="*/ 1130181 h 3099658"/>
                        <a:gd name="connsiteX90" fmla="*/ 403274 w 834917"/>
                        <a:gd name="connsiteY90" fmla="*/ 1172384 h 3099658"/>
                        <a:gd name="connsiteX91" fmla="*/ 487681 w 834917"/>
                        <a:gd name="connsiteY91" fmla="*/ 1270858 h 3099658"/>
                        <a:gd name="connsiteX92" fmla="*/ 487681 w 834917"/>
                        <a:gd name="connsiteY92" fmla="*/ 1538144 h 3099658"/>
                        <a:gd name="connsiteX93" fmla="*/ 431410 w 834917"/>
                        <a:gd name="connsiteY93" fmla="*/ 1524076 h 3099658"/>
                        <a:gd name="connsiteX94" fmla="*/ 347004 w 834917"/>
                        <a:gd name="connsiteY94" fmla="*/ 1467805 h 3099658"/>
                        <a:gd name="connsiteX95" fmla="*/ 318868 w 834917"/>
                        <a:gd name="connsiteY95" fmla="*/ 1439670 h 3099658"/>
                        <a:gd name="connsiteX96" fmla="*/ 234462 w 834917"/>
                        <a:gd name="connsiteY96" fmla="*/ 1383399 h 3099658"/>
                        <a:gd name="connsiteX97" fmla="*/ 192259 w 834917"/>
                        <a:gd name="connsiteY97" fmla="*/ 1355264 h 3099658"/>
                        <a:gd name="connsiteX98" fmla="*/ 164124 w 834917"/>
                        <a:gd name="connsiteY98" fmla="*/ 1313061 h 3099658"/>
                        <a:gd name="connsiteX99" fmla="*/ 135988 w 834917"/>
                        <a:gd name="connsiteY99" fmla="*/ 1284925 h 3099658"/>
                        <a:gd name="connsiteX100" fmla="*/ 79718 w 834917"/>
                        <a:gd name="connsiteY100" fmla="*/ 1200519 h 3099658"/>
                        <a:gd name="connsiteX101" fmla="*/ 93785 w 834917"/>
                        <a:gd name="connsiteY101" fmla="*/ 1256790 h 3099658"/>
                        <a:gd name="connsiteX102" fmla="*/ 135988 w 834917"/>
                        <a:gd name="connsiteY102" fmla="*/ 1298993 h 3099658"/>
                        <a:gd name="connsiteX103" fmla="*/ 164124 w 834917"/>
                        <a:gd name="connsiteY103" fmla="*/ 1341196 h 3099658"/>
                        <a:gd name="connsiteX104" fmla="*/ 192259 w 834917"/>
                        <a:gd name="connsiteY104" fmla="*/ 1397467 h 3099658"/>
                        <a:gd name="connsiteX105" fmla="*/ 248530 w 834917"/>
                        <a:gd name="connsiteY105" fmla="*/ 1425602 h 3099658"/>
                        <a:gd name="connsiteX106" fmla="*/ 347004 w 834917"/>
                        <a:gd name="connsiteY106" fmla="*/ 1524076 h 3099658"/>
                        <a:gd name="connsiteX107" fmla="*/ 389207 w 834917"/>
                        <a:gd name="connsiteY107" fmla="*/ 1566279 h 3099658"/>
                        <a:gd name="connsiteX108" fmla="*/ 417342 w 834917"/>
                        <a:gd name="connsiteY108" fmla="*/ 1594415 h 3099658"/>
                        <a:gd name="connsiteX109" fmla="*/ 487681 w 834917"/>
                        <a:gd name="connsiteY109" fmla="*/ 1650685 h 3099658"/>
                        <a:gd name="connsiteX110" fmla="*/ 501748 w 834917"/>
                        <a:gd name="connsiteY110" fmla="*/ 1692889 h 3099658"/>
                        <a:gd name="connsiteX111" fmla="*/ 473613 w 834917"/>
                        <a:gd name="connsiteY111" fmla="*/ 1664753 h 3099658"/>
                        <a:gd name="connsiteX112" fmla="*/ 543951 w 834917"/>
                        <a:gd name="connsiteY112" fmla="*/ 1566279 h 3099658"/>
                        <a:gd name="connsiteX113" fmla="*/ 572087 w 834917"/>
                        <a:gd name="connsiteY113" fmla="*/ 1524076 h 3099658"/>
                        <a:gd name="connsiteX114" fmla="*/ 614290 w 834917"/>
                        <a:gd name="connsiteY114" fmla="*/ 1495941 h 3099658"/>
                        <a:gd name="connsiteX115" fmla="*/ 642425 w 834917"/>
                        <a:gd name="connsiteY115" fmla="*/ 1467805 h 3099658"/>
                        <a:gd name="connsiteX116" fmla="*/ 726831 w 834917"/>
                        <a:gd name="connsiteY116" fmla="*/ 1411535 h 3099658"/>
                        <a:gd name="connsiteX117" fmla="*/ 740899 w 834917"/>
                        <a:gd name="connsiteY117" fmla="*/ 1355264 h 3099658"/>
                        <a:gd name="connsiteX118" fmla="*/ 712764 w 834917"/>
                        <a:gd name="connsiteY118" fmla="*/ 1411535 h 3099658"/>
                        <a:gd name="connsiteX119" fmla="*/ 586154 w 834917"/>
                        <a:gd name="connsiteY119" fmla="*/ 1481873 h 3099658"/>
                        <a:gd name="connsiteX120" fmla="*/ 501748 w 834917"/>
                        <a:gd name="connsiteY120" fmla="*/ 1538144 h 3099658"/>
                        <a:gd name="connsiteX121" fmla="*/ 445478 w 834917"/>
                        <a:gd name="connsiteY121" fmla="*/ 1608482 h 3099658"/>
                        <a:gd name="connsiteX122" fmla="*/ 431410 w 834917"/>
                        <a:gd name="connsiteY122" fmla="*/ 1791362 h 3099658"/>
                        <a:gd name="connsiteX123" fmla="*/ 403274 w 834917"/>
                        <a:gd name="connsiteY123" fmla="*/ 1833565 h 3099658"/>
                        <a:gd name="connsiteX124" fmla="*/ 304801 w 834917"/>
                        <a:gd name="connsiteY124" fmla="*/ 1749159 h 3099658"/>
                        <a:gd name="connsiteX125" fmla="*/ 234462 w 834917"/>
                        <a:gd name="connsiteY125" fmla="*/ 1692889 h 3099658"/>
                        <a:gd name="connsiteX126" fmla="*/ 164124 w 834917"/>
                        <a:gd name="connsiteY126" fmla="*/ 1636618 h 3099658"/>
                        <a:gd name="connsiteX127" fmla="*/ 93785 w 834917"/>
                        <a:gd name="connsiteY127" fmla="*/ 1566279 h 3099658"/>
                        <a:gd name="connsiteX128" fmla="*/ 51582 w 834917"/>
                        <a:gd name="connsiteY128" fmla="*/ 1538144 h 3099658"/>
                        <a:gd name="connsiteX129" fmla="*/ 37514 w 834917"/>
                        <a:gd name="connsiteY129" fmla="*/ 1495941 h 3099658"/>
                        <a:gd name="connsiteX130" fmla="*/ 9379 w 834917"/>
                        <a:gd name="connsiteY130" fmla="*/ 1467805 h 3099658"/>
                        <a:gd name="connsiteX131" fmla="*/ 51582 w 834917"/>
                        <a:gd name="connsiteY131" fmla="*/ 1481873 h 3099658"/>
                        <a:gd name="connsiteX132" fmla="*/ 150056 w 834917"/>
                        <a:gd name="connsiteY132" fmla="*/ 1538144 h 3099658"/>
                        <a:gd name="connsiteX133" fmla="*/ 206327 w 834917"/>
                        <a:gd name="connsiteY133" fmla="*/ 1566279 h 3099658"/>
                        <a:gd name="connsiteX134" fmla="*/ 234462 w 834917"/>
                        <a:gd name="connsiteY134" fmla="*/ 1594415 h 3099658"/>
                        <a:gd name="connsiteX135" fmla="*/ 318868 w 834917"/>
                        <a:gd name="connsiteY135" fmla="*/ 1650685 h 3099658"/>
                        <a:gd name="connsiteX136" fmla="*/ 389207 w 834917"/>
                        <a:gd name="connsiteY136" fmla="*/ 1721024 h 3099658"/>
                        <a:gd name="connsiteX137" fmla="*/ 459545 w 834917"/>
                        <a:gd name="connsiteY137" fmla="*/ 1777295 h 3099658"/>
                        <a:gd name="connsiteX138" fmla="*/ 473613 w 834917"/>
                        <a:gd name="connsiteY138" fmla="*/ 1819498 h 3099658"/>
                        <a:gd name="connsiteX139" fmla="*/ 473613 w 834917"/>
                        <a:gd name="connsiteY139" fmla="*/ 1889836 h 3099658"/>
                        <a:gd name="connsiteX140" fmla="*/ 515816 w 834917"/>
                        <a:gd name="connsiteY140" fmla="*/ 1847633 h 3099658"/>
                        <a:gd name="connsiteX141" fmla="*/ 543951 w 834917"/>
                        <a:gd name="connsiteY141" fmla="*/ 1805430 h 3099658"/>
                        <a:gd name="connsiteX142" fmla="*/ 642425 w 834917"/>
                        <a:gd name="connsiteY142" fmla="*/ 1749159 h 3099658"/>
                        <a:gd name="connsiteX143" fmla="*/ 670561 w 834917"/>
                        <a:gd name="connsiteY143" fmla="*/ 1706956 h 3099658"/>
                        <a:gd name="connsiteX144" fmla="*/ 684628 w 834917"/>
                        <a:gd name="connsiteY144" fmla="*/ 1664753 h 3099658"/>
                        <a:gd name="connsiteX145" fmla="*/ 712764 w 834917"/>
                        <a:gd name="connsiteY145" fmla="*/ 1636618 h 3099658"/>
                        <a:gd name="connsiteX146" fmla="*/ 740899 w 834917"/>
                        <a:gd name="connsiteY146" fmla="*/ 1594415 h 3099658"/>
                        <a:gd name="connsiteX147" fmla="*/ 726831 w 834917"/>
                        <a:gd name="connsiteY147" fmla="*/ 1636618 h 3099658"/>
                        <a:gd name="connsiteX148" fmla="*/ 684628 w 834917"/>
                        <a:gd name="connsiteY148" fmla="*/ 1650685 h 3099658"/>
                        <a:gd name="connsiteX149" fmla="*/ 656493 w 834917"/>
                        <a:gd name="connsiteY149" fmla="*/ 1678821 h 3099658"/>
                        <a:gd name="connsiteX150" fmla="*/ 515816 w 834917"/>
                        <a:gd name="connsiteY150" fmla="*/ 1721024 h 3099658"/>
                        <a:gd name="connsiteX151" fmla="*/ 445478 w 834917"/>
                        <a:gd name="connsiteY151" fmla="*/ 1777295 h 3099658"/>
                        <a:gd name="connsiteX152" fmla="*/ 431410 w 834917"/>
                        <a:gd name="connsiteY152" fmla="*/ 1819498 h 3099658"/>
                        <a:gd name="connsiteX153" fmla="*/ 403274 w 834917"/>
                        <a:gd name="connsiteY153" fmla="*/ 1861701 h 3099658"/>
                        <a:gd name="connsiteX154" fmla="*/ 417342 w 834917"/>
                        <a:gd name="connsiteY154" fmla="*/ 2086784 h 3099658"/>
                        <a:gd name="connsiteX155" fmla="*/ 361071 w 834917"/>
                        <a:gd name="connsiteY155" fmla="*/ 2072716 h 3099658"/>
                        <a:gd name="connsiteX156" fmla="*/ 318868 w 834917"/>
                        <a:gd name="connsiteY156" fmla="*/ 2044581 h 3099658"/>
                        <a:gd name="connsiteX157" fmla="*/ 290733 w 834917"/>
                        <a:gd name="connsiteY157" fmla="*/ 2016445 h 3099658"/>
                        <a:gd name="connsiteX158" fmla="*/ 220394 w 834917"/>
                        <a:gd name="connsiteY158" fmla="*/ 1960175 h 3099658"/>
                        <a:gd name="connsiteX159" fmla="*/ 192259 w 834917"/>
                        <a:gd name="connsiteY159" fmla="*/ 1917972 h 3099658"/>
                        <a:gd name="connsiteX160" fmla="*/ 135988 w 834917"/>
                        <a:gd name="connsiteY160" fmla="*/ 1861701 h 3099658"/>
                        <a:gd name="connsiteX161" fmla="*/ 178191 w 834917"/>
                        <a:gd name="connsiteY161" fmla="*/ 1847633 h 3099658"/>
                        <a:gd name="connsiteX162" fmla="*/ 220394 w 834917"/>
                        <a:gd name="connsiteY162" fmla="*/ 1889836 h 3099658"/>
                        <a:gd name="connsiteX163" fmla="*/ 248530 w 834917"/>
                        <a:gd name="connsiteY163" fmla="*/ 1932039 h 3099658"/>
                        <a:gd name="connsiteX164" fmla="*/ 304801 w 834917"/>
                        <a:gd name="connsiteY164" fmla="*/ 1974242 h 3099658"/>
                        <a:gd name="connsiteX165" fmla="*/ 347004 w 834917"/>
                        <a:gd name="connsiteY165" fmla="*/ 2016445 h 3099658"/>
                        <a:gd name="connsiteX166" fmla="*/ 459545 w 834917"/>
                        <a:gd name="connsiteY166" fmla="*/ 2100852 h 3099658"/>
                        <a:gd name="connsiteX167" fmla="*/ 501748 w 834917"/>
                        <a:gd name="connsiteY167" fmla="*/ 2086784 h 3099658"/>
                        <a:gd name="connsiteX168" fmla="*/ 515816 w 834917"/>
                        <a:gd name="connsiteY168" fmla="*/ 2044581 h 3099658"/>
                        <a:gd name="connsiteX169" fmla="*/ 543951 w 834917"/>
                        <a:gd name="connsiteY169" fmla="*/ 2002378 h 3099658"/>
                        <a:gd name="connsiteX170" fmla="*/ 656493 w 834917"/>
                        <a:gd name="connsiteY170" fmla="*/ 1917972 h 3099658"/>
                        <a:gd name="connsiteX171" fmla="*/ 684628 w 834917"/>
                        <a:gd name="connsiteY171" fmla="*/ 1889836 h 3099658"/>
                        <a:gd name="connsiteX172" fmla="*/ 712764 w 834917"/>
                        <a:gd name="connsiteY172" fmla="*/ 1847633 h 3099658"/>
                        <a:gd name="connsiteX173" fmla="*/ 797170 w 834917"/>
                        <a:gd name="connsiteY173" fmla="*/ 1763227 h 3099658"/>
                        <a:gd name="connsiteX174" fmla="*/ 698696 w 834917"/>
                        <a:gd name="connsiteY174" fmla="*/ 1791362 h 3099658"/>
                        <a:gd name="connsiteX175" fmla="*/ 656493 w 834917"/>
                        <a:gd name="connsiteY175" fmla="*/ 1819498 h 3099658"/>
                        <a:gd name="connsiteX176" fmla="*/ 529884 w 834917"/>
                        <a:gd name="connsiteY176" fmla="*/ 1889836 h 3099658"/>
                        <a:gd name="connsiteX177" fmla="*/ 473613 w 834917"/>
                        <a:gd name="connsiteY177" fmla="*/ 1960175 h 3099658"/>
                        <a:gd name="connsiteX178" fmla="*/ 459545 w 834917"/>
                        <a:gd name="connsiteY178" fmla="*/ 2002378 h 3099658"/>
                        <a:gd name="connsiteX179" fmla="*/ 417342 w 834917"/>
                        <a:gd name="connsiteY179" fmla="*/ 2086784 h 3099658"/>
                        <a:gd name="connsiteX180" fmla="*/ 431410 w 834917"/>
                        <a:gd name="connsiteY180" fmla="*/ 145442 h 3099658"/>
                        <a:gd name="connsiteX181" fmla="*/ 417342 w 834917"/>
                        <a:gd name="connsiteY181" fmla="*/ 272052 h 3099658"/>
                        <a:gd name="connsiteX182" fmla="*/ 431410 w 834917"/>
                        <a:gd name="connsiteY182" fmla="*/ 736285 h 3099658"/>
                        <a:gd name="connsiteX183" fmla="*/ 459545 w 834917"/>
                        <a:gd name="connsiteY183" fmla="*/ 623744 h 3099658"/>
                        <a:gd name="connsiteX184" fmla="*/ 473613 w 834917"/>
                        <a:gd name="connsiteY184" fmla="*/ 539338 h 3099658"/>
                        <a:gd name="connsiteX185" fmla="*/ 487681 w 834917"/>
                        <a:gd name="connsiteY185" fmla="*/ 497135 h 3099658"/>
                        <a:gd name="connsiteX186" fmla="*/ 501748 w 834917"/>
                        <a:gd name="connsiteY186" fmla="*/ 440864 h 3099658"/>
                        <a:gd name="connsiteX187" fmla="*/ 515816 w 834917"/>
                        <a:gd name="connsiteY187" fmla="*/ 398661 h 3099658"/>
                        <a:gd name="connsiteX188" fmla="*/ 529884 w 834917"/>
                        <a:gd name="connsiteY188" fmla="*/ 314255 h 3099658"/>
                        <a:gd name="connsiteX189" fmla="*/ 572087 w 834917"/>
                        <a:gd name="connsiteY189" fmla="*/ 187645 h 3099658"/>
                        <a:gd name="connsiteX190" fmla="*/ 586154 w 834917"/>
                        <a:gd name="connsiteY190" fmla="*/ 145442 h 3099658"/>
                        <a:gd name="connsiteX191" fmla="*/ 529884 w 834917"/>
                        <a:gd name="connsiteY191" fmla="*/ 243916 h 3099658"/>
                        <a:gd name="connsiteX192" fmla="*/ 515816 w 834917"/>
                        <a:gd name="connsiteY192" fmla="*/ 300187 h 3099658"/>
                        <a:gd name="connsiteX193" fmla="*/ 459545 w 834917"/>
                        <a:gd name="connsiteY193" fmla="*/ 384593 h 3099658"/>
                        <a:gd name="connsiteX194" fmla="*/ 445478 w 834917"/>
                        <a:gd name="connsiteY194" fmla="*/ 426796 h 3099658"/>
                        <a:gd name="connsiteX195" fmla="*/ 417342 w 834917"/>
                        <a:gd name="connsiteY195" fmla="*/ 454932 h 3099658"/>
                        <a:gd name="connsiteX196" fmla="*/ 389207 w 834917"/>
                        <a:gd name="connsiteY196" fmla="*/ 539338 h 3099658"/>
                        <a:gd name="connsiteX197" fmla="*/ 375139 w 834917"/>
                        <a:gd name="connsiteY197" fmla="*/ 581541 h 3099658"/>
                        <a:gd name="connsiteX198" fmla="*/ 389207 w 834917"/>
                        <a:gd name="connsiteY198" fmla="*/ 454932 h 30996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</a:cxnLst>
                      <a:rect l="l" t="t" r="r" b="b"/>
                      <a:pathLst>
                        <a:path w="834917" h="3099658">
                          <a:moveTo>
                            <a:pt x="389207" y="3099658"/>
                          </a:moveTo>
                          <a:cubicBezTo>
                            <a:pt x="484542" y="2956653"/>
                            <a:pt x="420142" y="3069175"/>
                            <a:pt x="431410" y="2691695"/>
                          </a:cubicBezTo>
                          <a:cubicBezTo>
                            <a:pt x="449646" y="2080804"/>
                            <a:pt x="398464" y="2302980"/>
                            <a:pt x="459545" y="2058649"/>
                          </a:cubicBezTo>
                          <a:cubicBezTo>
                            <a:pt x="454856" y="1763227"/>
                            <a:pt x="453150" y="1467743"/>
                            <a:pt x="445478" y="1172384"/>
                          </a:cubicBezTo>
                          <a:cubicBezTo>
                            <a:pt x="436221" y="816000"/>
                            <a:pt x="415691" y="1137584"/>
                            <a:pt x="445478" y="750353"/>
                          </a:cubicBezTo>
                          <a:cubicBezTo>
                            <a:pt x="453767" y="642599"/>
                            <a:pt x="439964" y="601122"/>
                            <a:pt x="515816" y="525270"/>
                          </a:cubicBezTo>
                          <a:cubicBezTo>
                            <a:pt x="639123" y="401963"/>
                            <a:pt x="488219" y="558385"/>
                            <a:pt x="586154" y="440864"/>
                          </a:cubicBezTo>
                          <a:cubicBezTo>
                            <a:pt x="598890" y="425580"/>
                            <a:pt x="628358" y="418556"/>
                            <a:pt x="628358" y="398661"/>
                          </a:cubicBezTo>
                          <a:cubicBezTo>
                            <a:pt x="628358" y="381754"/>
                            <a:pt x="599357" y="416234"/>
                            <a:pt x="586154" y="426796"/>
                          </a:cubicBezTo>
                          <a:cubicBezTo>
                            <a:pt x="575797" y="435081"/>
                            <a:pt x="566304" y="444575"/>
                            <a:pt x="558019" y="454932"/>
                          </a:cubicBezTo>
                          <a:cubicBezTo>
                            <a:pt x="547457" y="468134"/>
                            <a:pt x="540446" y="483933"/>
                            <a:pt x="529884" y="497135"/>
                          </a:cubicBezTo>
                          <a:cubicBezTo>
                            <a:pt x="449703" y="597361"/>
                            <a:pt x="560209" y="437577"/>
                            <a:pt x="473613" y="567473"/>
                          </a:cubicBezTo>
                          <a:cubicBezTo>
                            <a:pt x="436523" y="456204"/>
                            <a:pt x="473613" y="585670"/>
                            <a:pt x="473613" y="342390"/>
                          </a:cubicBezTo>
                          <a:cubicBezTo>
                            <a:pt x="473613" y="299927"/>
                            <a:pt x="463990" y="426770"/>
                            <a:pt x="459545" y="468999"/>
                          </a:cubicBezTo>
                          <a:cubicBezTo>
                            <a:pt x="459060" y="473605"/>
                            <a:pt x="450546" y="627675"/>
                            <a:pt x="431410" y="665947"/>
                          </a:cubicBezTo>
                          <a:cubicBezTo>
                            <a:pt x="425478" y="677810"/>
                            <a:pt x="412653" y="684704"/>
                            <a:pt x="403274" y="694082"/>
                          </a:cubicBezTo>
                          <a:lnTo>
                            <a:pt x="375139" y="609676"/>
                          </a:lnTo>
                          <a:cubicBezTo>
                            <a:pt x="370450" y="595608"/>
                            <a:pt x="369968" y="579336"/>
                            <a:pt x="361071" y="567473"/>
                          </a:cubicBezTo>
                          <a:lnTo>
                            <a:pt x="318868" y="511202"/>
                          </a:lnTo>
                          <a:cubicBezTo>
                            <a:pt x="289590" y="394087"/>
                            <a:pt x="325241" y="509883"/>
                            <a:pt x="276665" y="412729"/>
                          </a:cubicBezTo>
                          <a:cubicBezTo>
                            <a:pt x="270033" y="399466"/>
                            <a:pt x="260960" y="355787"/>
                            <a:pt x="262598" y="370525"/>
                          </a:cubicBezTo>
                          <a:cubicBezTo>
                            <a:pt x="264640" y="388905"/>
                            <a:pt x="288793" y="578632"/>
                            <a:pt x="318868" y="623744"/>
                          </a:cubicBezTo>
                          <a:cubicBezTo>
                            <a:pt x="328247" y="637812"/>
                            <a:pt x="338616" y="651267"/>
                            <a:pt x="347004" y="665947"/>
                          </a:cubicBezTo>
                          <a:cubicBezTo>
                            <a:pt x="418405" y="790898"/>
                            <a:pt x="334721" y="661590"/>
                            <a:pt x="403274" y="764421"/>
                          </a:cubicBezTo>
                          <a:cubicBezTo>
                            <a:pt x="412653" y="801935"/>
                            <a:pt x="404067" y="904305"/>
                            <a:pt x="431410" y="876962"/>
                          </a:cubicBezTo>
                          <a:cubicBezTo>
                            <a:pt x="497523" y="810849"/>
                            <a:pt x="462579" y="851311"/>
                            <a:pt x="529884" y="750353"/>
                          </a:cubicBezTo>
                          <a:cubicBezTo>
                            <a:pt x="539262" y="736285"/>
                            <a:pt x="543951" y="717528"/>
                            <a:pt x="558019" y="708150"/>
                          </a:cubicBezTo>
                          <a:lnTo>
                            <a:pt x="600222" y="680015"/>
                          </a:lnTo>
                          <a:cubicBezTo>
                            <a:pt x="609601" y="665947"/>
                            <a:pt x="628358" y="620905"/>
                            <a:pt x="628358" y="637812"/>
                          </a:cubicBezTo>
                          <a:cubicBezTo>
                            <a:pt x="628358" y="667469"/>
                            <a:pt x="616673" y="697542"/>
                            <a:pt x="600222" y="722218"/>
                          </a:cubicBezTo>
                          <a:lnTo>
                            <a:pt x="543951" y="806624"/>
                          </a:lnTo>
                          <a:cubicBezTo>
                            <a:pt x="539262" y="820692"/>
                            <a:pt x="538503" y="836760"/>
                            <a:pt x="529884" y="848827"/>
                          </a:cubicBezTo>
                          <a:cubicBezTo>
                            <a:pt x="472194" y="929594"/>
                            <a:pt x="481612" y="875033"/>
                            <a:pt x="445478" y="947301"/>
                          </a:cubicBezTo>
                          <a:cubicBezTo>
                            <a:pt x="435387" y="967484"/>
                            <a:pt x="421850" y="1027744"/>
                            <a:pt x="417342" y="1045775"/>
                          </a:cubicBezTo>
                          <a:cubicBezTo>
                            <a:pt x="338855" y="1019612"/>
                            <a:pt x="404949" y="1052697"/>
                            <a:pt x="347004" y="975436"/>
                          </a:cubicBezTo>
                          <a:cubicBezTo>
                            <a:pt x="331088" y="954215"/>
                            <a:pt x="305447" y="941236"/>
                            <a:pt x="290733" y="919165"/>
                          </a:cubicBezTo>
                          <a:cubicBezTo>
                            <a:pt x="281355" y="905097"/>
                            <a:pt x="270159" y="892084"/>
                            <a:pt x="262598" y="876962"/>
                          </a:cubicBezTo>
                          <a:cubicBezTo>
                            <a:pt x="255966" y="863699"/>
                            <a:pt x="256159" y="847474"/>
                            <a:pt x="248530" y="834759"/>
                          </a:cubicBezTo>
                          <a:cubicBezTo>
                            <a:pt x="241706" y="823386"/>
                            <a:pt x="229773" y="816002"/>
                            <a:pt x="220394" y="806624"/>
                          </a:cubicBezTo>
                          <a:cubicBezTo>
                            <a:pt x="229773" y="830070"/>
                            <a:pt x="239663" y="853318"/>
                            <a:pt x="248530" y="876962"/>
                          </a:cubicBezTo>
                          <a:cubicBezTo>
                            <a:pt x="264384" y="919240"/>
                            <a:pt x="258432" y="925030"/>
                            <a:pt x="290733" y="961369"/>
                          </a:cubicBezTo>
                          <a:cubicBezTo>
                            <a:pt x="317167" y="991108"/>
                            <a:pt x="353068" y="1012668"/>
                            <a:pt x="375139" y="1045775"/>
                          </a:cubicBezTo>
                          <a:cubicBezTo>
                            <a:pt x="393896" y="1073910"/>
                            <a:pt x="420717" y="1098102"/>
                            <a:pt x="431410" y="1130181"/>
                          </a:cubicBezTo>
                          <a:lnTo>
                            <a:pt x="459545" y="1214587"/>
                          </a:lnTo>
                          <a:cubicBezTo>
                            <a:pt x="487680" y="1186452"/>
                            <a:pt x="531368" y="1167928"/>
                            <a:pt x="543951" y="1130181"/>
                          </a:cubicBezTo>
                          <a:cubicBezTo>
                            <a:pt x="548640" y="1116113"/>
                            <a:pt x="549400" y="1100045"/>
                            <a:pt x="558019" y="1087978"/>
                          </a:cubicBezTo>
                          <a:cubicBezTo>
                            <a:pt x="573437" y="1066393"/>
                            <a:pt x="614290" y="1031707"/>
                            <a:pt x="614290" y="1031707"/>
                          </a:cubicBezTo>
                          <a:cubicBezTo>
                            <a:pt x="629149" y="987132"/>
                            <a:pt x="625327" y="986259"/>
                            <a:pt x="656493" y="947301"/>
                          </a:cubicBezTo>
                          <a:cubicBezTo>
                            <a:pt x="664778" y="936944"/>
                            <a:pt x="676343" y="929522"/>
                            <a:pt x="684628" y="919165"/>
                          </a:cubicBezTo>
                          <a:cubicBezTo>
                            <a:pt x="695190" y="905963"/>
                            <a:pt x="695857" y="876962"/>
                            <a:pt x="712764" y="876962"/>
                          </a:cubicBezTo>
                          <a:cubicBezTo>
                            <a:pt x="727593" y="876962"/>
                            <a:pt x="705328" y="905902"/>
                            <a:pt x="698696" y="919165"/>
                          </a:cubicBezTo>
                          <a:cubicBezTo>
                            <a:pt x="691135" y="934288"/>
                            <a:pt x="678122" y="946246"/>
                            <a:pt x="670561" y="961369"/>
                          </a:cubicBezTo>
                          <a:cubicBezTo>
                            <a:pt x="663929" y="974632"/>
                            <a:pt x="664718" y="991234"/>
                            <a:pt x="656493" y="1003572"/>
                          </a:cubicBezTo>
                          <a:cubicBezTo>
                            <a:pt x="616890" y="1062976"/>
                            <a:pt x="585784" y="1046143"/>
                            <a:pt x="529884" y="1102045"/>
                          </a:cubicBezTo>
                          <a:cubicBezTo>
                            <a:pt x="498771" y="1133159"/>
                            <a:pt x="484650" y="1152798"/>
                            <a:pt x="445478" y="1172384"/>
                          </a:cubicBezTo>
                          <a:cubicBezTo>
                            <a:pt x="432215" y="1179016"/>
                            <a:pt x="417342" y="1181763"/>
                            <a:pt x="403274" y="1186452"/>
                          </a:cubicBezTo>
                          <a:cubicBezTo>
                            <a:pt x="365762" y="1173948"/>
                            <a:pt x="339566" y="1167426"/>
                            <a:pt x="304801" y="1144249"/>
                          </a:cubicBezTo>
                          <a:cubicBezTo>
                            <a:pt x="218760" y="1086888"/>
                            <a:pt x="342595" y="1149163"/>
                            <a:pt x="248530" y="1073910"/>
                          </a:cubicBezTo>
                          <a:cubicBezTo>
                            <a:pt x="236951" y="1064647"/>
                            <a:pt x="220395" y="1064531"/>
                            <a:pt x="206327" y="1059842"/>
                          </a:cubicBezTo>
                          <a:cubicBezTo>
                            <a:pt x="182881" y="1036396"/>
                            <a:pt x="127946" y="957336"/>
                            <a:pt x="135988" y="989504"/>
                          </a:cubicBezTo>
                          <a:cubicBezTo>
                            <a:pt x="165266" y="1106615"/>
                            <a:pt x="129616" y="990829"/>
                            <a:pt x="178191" y="1087978"/>
                          </a:cubicBezTo>
                          <a:cubicBezTo>
                            <a:pt x="236434" y="1204463"/>
                            <a:pt x="139763" y="1051436"/>
                            <a:pt x="220394" y="1172384"/>
                          </a:cubicBezTo>
                          <a:cubicBezTo>
                            <a:pt x="249571" y="1289090"/>
                            <a:pt x="207290" y="1187223"/>
                            <a:pt x="276665" y="1242722"/>
                          </a:cubicBezTo>
                          <a:cubicBezTo>
                            <a:pt x="289868" y="1253284"/>
                            <a:pt x="294239" y="1271723"/>
                            <a:pt x="304801" y="1284925"/>
                          </a:cubicBezTo>
                          <a:cubicBezTo>
                            <a:pt x="334998" y="1322671"/>
                            <a:pt x="334512" y="1308694"/>
                            <a:pt x="375139" y="1341196"/>
                          </a:cubicBezTo>
                          <a:cubicBezTo>
                            <a:pt x="385496" y="1349482"/>
                            <a:pt x="393896" y="1359953"/>
                            <a:pt x="403274" y="1369332"/>
                          </a:cubicBezTo>
                          <a:cubicBezTo>
                            <a:pt x="409199" y="1387107"/>
                            <a:pt x="417891" y="1434153"/>
                            <a:pt x="445478" y="1439670"/>
                          </a:cubicBezTo>
                          <a:cubicBezTo>
                            <a:pt x="460019" y="1442578"/>
                            <a:pt x="473613" y="1430291"/>
                            <a:pt x="487681" y="1425602"/>
                          </a:cubicBezTo>
                          <a:cubicBezTo>
                            <a:pt x="501780" y="1383303"/>
                            <a:pt x="499582" y="1377558"/>
                            <a:pt x="529884" y="1341196"/>
                          </a:cubicBezTo>
                          <a:cubicBezTo>
                            <a:pt x="542620" y="1325913"/>
                            <a:pt x="559873" y="1314697"/>
                            <a:pt x="572087" y="1298993"/>
                          </a:cubicBezTo>
                          <a:cubicBezTo>
                            <a:pt x="651095" y="1197412"/>
                            <a:pt x="589915" y="1227402"/>
                            <a:pt x="670561" y="1200519"/>
                          </a:cubicBezTo>
                          <a:cubicBezTo>
                            <a:pt x="679939" y="1186451"/>
                            <a:pt x="690308" y="1172996"/>
                            <a:pt x="698696" y="1158316"/>
                          </a:cubicBezTo>
                          <a:cubicBezTo>
                            <a:pt x="709100" y="1140108"/>
                            <a:pt x="715198" y="1119494"/>
                            <a:pt x="726831" y="1102045"/>
                          </a:cubicBezTo>
                          <a:cubicBezTo>
                            <a:pt x="734188" y="1091009"/>
                            <a:pt x="766830" y="1067978"/>
                            <a:pt x="754967" y="1073910"/>
                          </a:cubicBezTo>
                          <a:cubicBezTo>
                            <a:pt x="724723" y="1089033"/>
                            <a:pt x="670561" y="1130181"/>
                            <a:pt x="670561" y="1130181"/>
                          </a:cubicBezTo>
                          <a:cubicBezTo>
                            <a:pt x="651804" y="1158316"/>
                            <a:pt x="638201" y="1190677"/>
                            <a:pt x="614290" y="1214587"/>
                          </a:cubicBezTo>
                          <a:cubicBezTo>
                            <a:pt x="604911" y="1223965"/>
                            <a:pt x="594440" y="1232365"/>
                            <a:pt x="586154" y="1242722"/>
                          </a:cubicBezTo>
                          <a:cubicBezTo>
                            <a:pt x="575592" y="1255924"/>
                            <a:pt x="568581" y="1271723"/>
                            <a:pt x="558019" y="1284925"/>
                          </a:cubicBezTo>
                          <a:cubicBezTo>
                            <a:pt x="549734" y="1295282"/>
                            <a:pt x="537842" y="1302450"/>
                            <a:pt x="529884" y="1313061"/>
                          </a:cubicBezTo>
                          <a:cubicBezTo>
                            <a:pt x="509595" y="1340113"/>
                            <a:pt x="492370" y="1369332"/>
                            <a:pt x="473613" y="1397467"/>
                          </a:cubicBezTo>
                          <a:lnTo>
                            <a:pt x="445478" y="1439670"/>
                          </a:lnTo>
                          <a:cubicBezTo>
                            <a:pt x="405624" y="1320110"/>
                            <a:pt x="461208" y="1465888"/>
                            <a:pt x="403274" y="1369332"/>
                          </a:cubicBezTo>
                          <a:cubicBezTo>
                            <a:pt x="395645" y="1356617"/>
                            <a:pt x="393281" y="1341387"/>
                            <a:pt x="389207" y="1327129"/>
                          </a:cubicBezTo>
                          <a:cubicBezTo>
                            <a:pt x="383197" y="1306094"/>
                            <a:pt x="372315" y="1251142"/>
                            <a:pt x="361071" y="1228655"/>
                          </a:cubicBezTo>
                          <a:cubicBezTo>
                            <a:pt x="343325" y="1193163"/>
                            <a:pt x="330970" y="1184486"/>
                            <a:pt x="304801" y="1158316"/>
                          </a:cubicBezTo>
                          <a:cubicBezTo>
                            <a:pt x="280040" y="1084033"/>
                            <a:pt x="298959" y="1128452"/>
                            <a:pt x="234462" y="1031707"/>
                          </a:cubicBezTo>
                          <a:cubicBezTo>
                            <a:pt x="225084" y="1017639"/>
                            <a:pt x="194372" y="977548"/>
                            <a:pt x="206327" y="989504"/>
                          </a:cubicBezTo>
                          <a:cubicBezTo>
                            <a:pt x="230879" y="1014058"/>
                            <a:pt x="214103" y="1001475"/>
                            <a:pt x="262598" y="1017639"/>
                          </a:cubicBezTo>
                          <a:lnTo>
                            <a:pt x="332936" y="1087978"/>
                          </a:lnTo>
                          <a:cubicBezTo>
                            <a:pt x="347004" y="1102046"/>
                            <a:pt x="364104" y="1113628"/>
                            <a:pt x="375139" y="1130181"/>
                          </a:cubicBezTo>
                          <a:cubicBezTo>
                            <a:pt x="384517" y="1144249"/>
                            <a:pt x="392271" y="1159547"/>
                            <a:pt x="403274" y="1172384"/>
                          </a:cubicBezTo>
                          <a:cubicBezTo>
                            <a:pt x="505618" y="1291786"/>
                            <a:pt x="423084" y="1173966"/>
                            <a:pt x="487681" y="1270858"/>
                          </a:cubicBezTo>
                          <a:cubicBezTo>
                            <a:pt x="519112" y="1365154"/>
                            <a:pt x="535157" y="1395717"/>
                            <a:pt x="487681" y="1538144"/>
                          </a:cubicBezTo>
                          <a:cubicBezTo>
                            <a:pt x="481567" y="1556486"/>
                            <a:pt x="450167" y="1528765"/>
                            <a:pt x="431410" y="1524076"/>
                          </a:cubicBezTo>
                          <a:cubicBezTo>
                            <a:pt x="403275" y="1505319"/>
                            <a:pt x="370915" y="1491715"/>
                            <a:pt x="347004" y="1467805"/>
                          </a:cubicBezTo>
                          <a:cubicBezTo>
                            <a:pt x="337625" y="1458427"/>
                            <a:pt x="329479" y="1447628"/>
                            <a:pt x="318868" y="1439670"/>
                          </a:cubicBezTo>
                          <a:cubicBezTo>
                            <a:pt x="291816" y="1419381"/>
                            <a:pt x="262597" y="1402156"/>
                            <a:pt x="234462" y="1383399"/>
                          </a:cubicBezTo>
                          <a:lnTo>
                            <a:pt x="192259" y="1355264"/>
                          </a:lnTo>
                          <a:cubicBezTo>
                            <a:pt x="182881" y="1341196"/>
                            <a:pt x="174686" y="1326263"/>
                            <a:pt x="164124" y="1313061"/>
                          </a:cubicBezTo>
                          <a:cubicBezTo>
                            <a:pt x="155838" y="1302704"/>
                            <a:pt x="143946" y="1295536"/>
                            <a:pt x="135988" y="1284925"/>
                          </a:cubicBezTo>
                          <a:cubicBezTo>
                            <a:pt x="115699" y="1257873"/>
                            <a:pt x="79718" y="1200519"/>
                            <a:pt x="79718" y="1200519"/>
                          </a:cubicBezTo>
                          <a:cubicBezTo>
                            <a:pt x="84407" y="1219276"/>
                            <a:pt x="84193" y="1240003"/>
                            <a:pt x="93785" y="1256790"/>
                          </a:cubicBezTo>
                          <a:cubicBezTo>
                            <a:pt x="103655" y="1274063"/>
                            <a:pt x="123252" y="1283710"/>
                            <a:pt x="135988" y="1298993"/>
                          </a:cubicBezTo>
                          <a:cubicBezTo>
                            <a:pt x="146812" y="1311982"/>
                            <a:pt x="155736" y="1326516"/>
                            <a:pt x="164124" y="1341196"/>
                          </a:cubicBezTo>
                          <a:cubicBezTo>
                            <a:pt x="174528" y="1359404"/>
                            <a:pt x="177430" y="1382638"/>
                            <a:pt x="192259" y="1397467"/>
                          </a:cubicBezTo>
                          <a:cubicBezTo>
                            <a:pt x="207088" y="1412296"/>
                            <a:pt x="229773" y="1416224"/>
                            <a:pt x="248530" y="1425602"/>
                          </a:cubicBezTo>
                          <a:lnTo>
                            <a:pt x="347004" y="1524076"/>
                          </a:lnTo>
                          <a:lnTo>
                            <a:pt x="389207" y="1566279"/>
                          </a:lnTo>
                          <a:cubicBezTo>
                            <a:pt x="398585" y="1575658"/>
                            <a:pt x="406306" y="1587058"/>
                            <a:pt x="417342" y="1594415"/>
                          </a:cubicBezTo>
                          <a:cubicBezTo>
                            <a:pt x="470581" y="1629907"/>
                            <a:pt x="447590" y="1610595"/>
                            <a:pt x="487681" y="1650685"/>
                          </a:cubicBezTo>
                          <a:cubicBezTo>
                            <a:pt x="492370" y="1664753"/>
                            <a:pt x="512234" y="1682403"/>
                            <a:pt x="501748" y="1692889"/>
                          </a:cubicBezTo>
                          <a:cubicBezTo>
                            <a:pt x="492369" y="1702268"/>
                            <a:pt x="473613" y="1678016"/>
                            <a:pt x="473613" y="1664753"/>
                          </a:cubicBezTo>
                          <a:cubicBezTo>
                            <a:pt x="473613" y="1623103"/>
                            <a:pt x="522051" y="1592559"/>
                            <a:pt x="543951" y="1566279"/>
                          </a:cubicBezTo>
                          <a:cubicBezTo>
                            <a:pt x="554775" y="1553290"/>
                            <a:pt x="560132" y="1536031"/>
                            <a:pt x="572087" y="1524076"/>
                          </a:cubicBezTo>
                          <a:cubicBezTo>
                            <a:pt x="584042" y="1512121"/>
                            <a:pt x="601088" y="1506503"/>
                            <a:pt x="614290" y="1495941"/>
                          </a:cubicBezTo>
                          <a:cubicBezTo>
                            <a:pt x="624647" y="1487655"/>
                            <a:pt x="631814" y="1475763"/>
                            <a:pt x="642425" y="1467805"/>
                          </a:cubicBezTo>
                          <a:cubicBezTo>
                            <a:pt x="669476" y="1447516"/>
                            <a:pt x="726831" y="1411535"/>
                            <a:pt x="726831" y="1411535"/>
                          </a:cubicBezTo>
                          <a:cubicBezTo>
                            <a:pt x="731520" y="1392778"/>
                            <a:pt x="760233" y="1355264"/>
                            <a:pt x="740899" y="1355264"/>
                          </a:cubicBezTo>
                          <a:cubicBezTo>
                            <a:pt x="719928" y="1355264"/>
                            <a:pt x="727593" y="1396706"/>
                            <a:pt x="712764" y="1411535"/>
                          </a:cubicBezTo>
                          <a:cubicBezTo>
                            <a:pt x="664393" y="1459906"/>
                            <a:pt x="639223" y="1464183"/>
                            <a:pt x="586154" y="1481873"/>
                          </a:cubicBezTo>
                          <a:cubicBezTo>
                            <a:pt x="558019" y="1500630"/>
                            <a:pt x="512441" y="1506065"/>
                            <a:pt x="501748" y="1538144"/>
                          </a:cubicBezTo>
                          <a:cubicBezTo>
                            <a:pt x="482335" y="1596387"/>
                            <a:pt x="500019" y="1572122"/>
                            <a:pt x="445478" y="1608482"/>
                          </a:cubicBezTo>
                          <a:cubicBezTo>
                            <a:pt x="393195" y="1686905"/>
                            <a:pt x="410101" y="1642200"/>
                            <a:pt x="431410" y="1791362"/>
                          </a:cubicBezTo>
                          <a:cubicBezTo>
                            <a:pt x="441126" y="1859370"/>
                            <a:pt x="469917" y="1855779"/>
                            <a:pt x="403274" y="1833565"/>
                          </a:cubicBezTo>
                          <a:cubicBezTo>
                            <a:pt x="313872" y="1744163"/>
                            <a:pt x="413073" y="1839385"/>
                            <a:pt x="304801" y="1749159"/>
                          </a:cubicBezTo>
                          <a:cubicBezTo>
                            <a:pt x="224627" y="1682347"/>
                            <a:pt x="338796" y="1762444"/>
                            <a:pt x="234462" y="1692889"/>
                          </a:cubicBezTo>
                          <a:cubicBezTo>
                            <a:pt x="161210" y="1583007"/>
                            <a:pt x="254722" y="1704566"/>
                            <a:pt x="164124" y="1636618"/>
                          </a:cubicBezTo>
                          <a:cubicBezTo>
                            <a:pt x="137597" y="1616723"/>
                            <a:pt x="121374" y="1584672"/>
                            <a:pt x="93785" y="1566279"/>
                          </a:cubicBezTo>
                          <a:lnTo>
                            <a:pt x="51582" y="1538144"/>
                          </a:lnTo>
                          <a:cubicBezTo>
                            <a:pt x="46893" y="1524076"/>
                            <a:pt x="45143" y="1508657"/>
                            <a:pt x="37514" y="1495941"/>
                          </a:cubicBezTo>
                          <a:cubicBezTo>
                            <a:pt x="30690" y="1484568"/>
                            <a:pt x="0" y="1477184"/>
                            <a:pt x="9379" y="1467805"/>
                          </a:cubicBezTo>
                          <a:cubicBezTo>
                            <a:pt x="19864" y="1457320"/>
                            <a:pt x="37952" y="1476032"/>
                            <a:pt x="51582" y="1481873"/>
                          </a:cubicBezTo>
                          <a:cubicBezTo>
                            <a:pt x="136607" y="1518313"/>
                            <a:pt x="79413" y="1497777"/>
                            <a:pt x="150056" y="1538144"/>
                          </a:cubicBezTo>
                          <a:cubicBezTo>
                            <a:pt x="168264" y="1548548"/>
                            <a:pt x="187570" y="1556901"/>
                            <a:pt x="206327" y="1566279"/>
                          </a:cubicBezTo>
                          <a:cubicBezTo>
                            <a:pt x="215705" y="1575658"/>
                            <a:pt x="223851" y="1586457"/>
                            <a:pt x="234462" y="1594415"/>
                          </a:cubicBezTo>
                          <a:cubicBezTo>
                            <a:pt x="261513" y="1614704"/>
                            <a:pt x="294958" y="1626775"/>
                            <a:pt x="318868" y="1650685"/>
                          </a:cubicBezTo>
                          <a:cubicBezTo>
                            <a:pt x="342314" y="1674131"/>
                            <a:pt x="361618" y="1702631"/>
                            <a:pt x="389207" y="1721024"/>
                          </a:cubicBezTo>
                          <a:cubicBezTo>
                            <a:pt x="442446" y="1756516"/>
                            <a:pt x="419455" y="1737204"/>
                            <a:pt x="459545" y="1777295"/>
                          </a:cubicBezTo>
                          <a:cubicBezTo>
                            <a:pt x="464234" y="1791363"/>
                            <a:pt x="478302" y="1805430"/>
                            <a:pt x="473613" y="1819498"/>
                          </a:cubicBezTo>
                          <a:cubicBezTo>
                            <a:pt x="443161" y="1910855"/>
                            <a:pt x="363643" y="1917329"/>
                            <a:pt x="473613" y="1889836"/>
                          </a:cubicBezTo>
                          <a:cubicBezTo>
                            <a:pt x="487681" y="1875768"/>
                            <a:pt x="503080" y="1862917"/>
                            <a:pt x="515816" y="1847633"/>
                          </a:cubicBezTo>
                          <a:cubicBezTo>
                            <a:pt x="526640" y="1834645"/>
                            <a:pt x="531996" y="1817385"/>
                            <a:pt x="543951" y="1805430"/>
                          </a:cubicBezTo>
                          <a:cubicBezTo>
                            <a:pt x="563833" y="1785548"/>
                            <a:pt x="620361" y="1760191"/>
                            <a:pt x="642425" y="1749159"/>
                          </a:cubicBezTo>
                          <a:cubicBezTo>
                            <a:pt x="651804" y="1735091"/>
                            <a:pt x="663000" y="1722078"/>
                            <a:pt x="670561" y="1706956"/>
                          </a:cubicBezTo>
                          <a:cubicBezTo>
                            <a:pt x="677193" y="1693693"/>
                            <a:pt x="676999" y="1677468"/>
                            <a:pt x="684628" y="1664753"/>
                          </a:cubicBezTo>
                          <a:cubicBezTo>
                            <a:pt x="691452" y="1653380"/>
                            <a:pt x="704478" y="1646975"/>
                            <a:pt x="712764" y="1636618"/>
                          </a:cubicBezTo>
                          <a:cubicBezTo>
                            <a:pt x="723326" y="1623416"/>
                            <a:pt x="723992" y="1594415"/>
                            <a:pt x="740899" y="1594415"/>
                          </a:cubicBezTo>
                          <a:cubicBezTo>
                            <a:pt x="755728" y="1594415"/>
                            <a:pt x="737317" y="1626133"/>
                            <a:pt x="726831" y="1636618"/>
                          </a:cubicBezTo>
                          <a:cubicBezTo>
                            <a:pt x="716346" y="1647103"/>
                            <a:pt x="698696" y="1645996"/>
                            <a:pt x="684628" y="1650685"/>
                          </a:cubicBezTo>
                          <a:cubicBezTo>
                            <a:pt x="675250" y="1660064"/>
                            <a:pt x="668356" y="1672889"/>
                            <a:pt x="656493" y="1678821"/>
                          </a:cubicBezTo>
                          <a:cubicBezTo>
                            <a:pt x="622247" y="1695944"/>
                            <a:pt x="556200" y="1710928"/>
                            <a:pt x="515816" y="1721024"/>
                          </a:cubicBezTo>
                          <a:cubicBezTo>
                            <a:pt x="496645" y="1733804"/>
                            <a:pt x="458843" y="1755020"/>
                            <a:pt x="445478" y="1777295"/>
                          </a:cubicBezTo>
                          <a:cubicBezTo>
                            <a:pt x="437849" y="1790011"/>
                            <a:pt x="438042" y="1806235"/>
                            <a:pt x="431410" y="1819498"/>
                          </a:cubicBezTo>
                          <a:cubicBezTo>
                            <a:pt x="423849" y="1834620"/>
                            <a:pt x="412653" y="1847633"/>
                            <a:pt x="403274" y="1861701"/>
                          </a:cubicBezTo>
                          <a:cubicBezTo>
                            <a:pt x="407963" y="1936729"/>
                            <a:pt x="432085" y="2013070"/>
                            <a:pt x="417342" y="2086784"/>
                          </a:cubicBezTo>
                          <a:cubicBezTo>
                            <a:pt x="413550" y="2105743"/>
                            <a:pt x="378842" y="2080332"/>
                            <a:pt x="361071" y="2072716"/>
                          </a:cubicBezTo>
                          <a:cubicBezTo>
                            <a:pt x="345531" y="2066056"/>
                            <a:pt x="332070" y="2055143"/>
                            <a:pt x="318868" y="2044581"/>
                          </a:cubicBezTo>
                          <a:cubicBezTo>
                            <a:pt x="308511" y="2036295"/>
                            <a:pt x="301090" y="2024731"/>
                            <a:pt x="290733" y="2016445"/>
                          </a:cubicBezTo>
                          <a:cubicBezTo>
                            <a:pt x="250113" y="1983949"/>
                            <a:pt x="250586" y="1997915"/>
                            <a:pt x="220394" y="1960175"/>
                          </a:cubicBezTo>
                          <a:cubicBezTo>
                            <a:pt x="209832" y="1946973"/>
                            <a:pt x="203262" y="1930809"/>
                            <a:pt x="192259" y="1917972"/>
                          </a:cubicBezTo>
                          <a:cubicBezTo>
                            <a:pt x="174996" y="1897832"/>
                            <a:pt x="154745" y="1880458"/>
                            <a:pt x="135988" y="1861701"/>
                          </a:cubicBezTo>
                          <a:cubicBezTo>
                            <a:pt x="90945" y="1816657"/>
                            <a:pt x="94850" y="1830964"/>
                            <a:pt x="178191" y="1847633"/>
                          </a:cubicBezTo>
                          <a:cubicBezTo>
                            <a:pt x="192259" y="1861701"/>
                            <a:pt x="207658" y="1874553"/>
                            <a:pt x="220394" y="1889836"/>
                          </a:cubicBezTo>
                          <a:cubicBezTo>
                            <a:pt x="231218" y="1902825"/>
                            <a:pt x="236575" y="1920084"/>
                            <a:pt x="248530" y="1932039"/>
                          </a:cubicBezTo>
                          <a:cubicBezTo>
                            <a:pt x="265109" y="1948618"/>
                            <a:pt x="286999" y="1958983"/>
                            <a:pt x="304801" y="1974242"/>
                          </a:cubicBezTo>
                          <a:cubicBezTo>
                            <a:pt x="319906" y="1987189"/>
                            <a:pt x="331300" y="2004231"/>
                            <a:pt x="347004" y="2016445"/>
                          </a:cubicBezTo>
                          <a:cubicBezTo>
                            <a:pt x="490159" y="2127788"/>
                            <a:pt x="388785" y="2030090"/>
                            <a:pt x="459545" y="2100852"/>
                          </a:cubicBezTo>
                          <a:cubicBezTo>
                            <a:pt x="473613" y="2096163"/>
                            <a:pt x="491263" y="2097269"/>
                            <a:pt x="501748" y="2086784"/>
                          </a:cubicBezTo>
                          <a:cubicBezTo>
                            <a:pt x="512233" y="2076299"/>
                            <a:pt x="509184" y="2057844"/>
                            <a:pt x="515816" y="2044581"/>
                          </a:cubicBezTo>
                          <a:cubicBezTo>
                            <a:pt x="523377" y="2029459"/>
                            <a:pt x="533389" y="2015580"/>
                            <a:pt x="543951" y="2002378"/>
                          </a:cubicBezTo>
                          <a:cubicBezTo>
                            <a:pt x="593872" y="1939977"/>
                            <a:pt x="566471" y="2007997"/>
                            <a:pt x="656493" y="1917972"/>
                          </a:cubicBezTo>
                          <a:cubicBezTo>
                            <a:pt x="665871" y="1908593"/>
                            <a:pt x="676343" y="1900193"/>
                            <a:pt x="684628" y="1889836"/>
                          </a:cubicBezTo>
                          <a:cubicBezTo>
                            <a:pt x="695190" y="1876634"/>
                            <a:pt x="701531" y="1860270"/>
                            <a:pt x="712764" y="1847633"/>
                          </a:cubicBezTo>
                          <a:cubicBezTo>
                            <a:pt x="739199" y="1817894"/>
                            <a:pt x="834917" y="1750644"/>
                            <a:pt x="797170" y="1763227"/>
                          </a:cubicBezTo>
                          <a:cubicBezTo>
                            <a:pt x="736625" y="1783409"/>
                            <a:pt x="769353" y="1773699"/>
                            <a:pt x="698696" y="1791362"/>
                          </a:cubicBezTo>
                          <a:cubicBezTo>
                            <a:pt x="684628" y="1800741"/>
                            <a:pt x="671615" y="1811937"/>
                            <a:pt x="656493" y="1819498"/>
                          </a:cubicBezTo>
                          <a:cubicBezTo>
                            <a:pt x="585730" y="1854879"/>
                            <a:pt x="618602" y="1801118"/>
                            <a:pt x="529884" y="1889836"/>
                          </a:cubicBezTo>
                          <a:cubicBezTo>
                            <a:pt x="503714" y="1916006"/>
                            <a:pt x="491360" y="1924682"/>
                            <a:pt x="473613" y="1960175"/>
                          </a:cubicBezTo>
                          <a:cubicBezTo>
                            <a:pt x="466981" y="1973438"/>
                            <a:pt x="466177" y="1989115"/>
                            <a:pt x="459545" y="2002378"/>
                          </a:cubicBezTo>
                          <a:cubicBezTo>
                            <a:pt x="405004" y="2111460"/>
                            <a:pt x="452702" y="1980705"/>
                            <a:pt x="417342" y="2086784"/>
                          </a:cubicBezTo>
                          <a:cubicBezTo>
                            <a:pt x="212194" y="1471355"/>
                            <a:pt x="274430" y="773349"/>
                            <a:pt x="431410" y="145442"/>
                          </a:cubicBezTo>
                          <a:cubicBezTo>
                            <a:pt x="426721" y="187645"/>
                            <a:pt x="417342" y="229589"/>
                            <a:pt x="417342" y="272052"/>
                          </a:cubicBezTo>
                          <a:cubicBezTo>
                            <a:pt x="417342" y="426867"/>
                            <a:pt x="412965" y="582572"/>
                            <a:pt x="431410" y="736285"/>
                          </a:cubicBezTo>
                          <a:cubicBezTo>
                            <a:pt x="436017" y="774678"/>
                            <a:pt x="453188" y="661886"/>
                            <a:pt x="459545" y="623744"/>
                          </a:cubicBezTo>
                          <a:cubicBezTo>
                            <a:pt x="464234" y="595609"/>
                            <a:pt x="467425" y="567182"/>
                            <a:pt x="473613" y="539338"/>
                          </a:cubicBezTo>
                          <a:cubicBezTo>
                            <a:pt x="476830" y="524862"/>
                            <a:pt x="483607" y="511393"/>
                            <a:pt x="487681" y="497135"/>
                          </a:cubicBezTo>
                          <a:cubicBezTo>
                            <a:pt x="492992" y="478545"/>
                            <a:pt x="496437" y="459454"/>
                            <a:pt x="501748" y="440864"/>
                          </a:cubicBezTo>
                          <a:cubicBezTo>
                            <a:pt x="505822" y="426606"/>
                            <a:pt x="512599" y="413137"/>
                            <a:pt x="515816" y="398661"/>
                          </a:cubicBezTo>
                          <a:cubicBezTo>
                            <a:pt x="522004" y="370817"/>
                            <a:pt x="522966" y="341927"/>
                            <a:pt x="529884" y="314255"/>
                          </a:cubicBezTo>
                          <a:cubicBezTo>
                            <a:pt x="529886" y="314246"/>
                            <a:pt x="565052" y="208750"/>
                            <a:pt x="572087" y="187645"/>
                          </a:cubicBezTo>
                          <a:cubicBezTo>
                            <a:pt x="576776" y="173577"/>
                            <a:pt x="592785" y="132179"/>
                            <a:pt x="586154" y="145442"/>
                          </a:cubicBezTo>
                          <a:cubicBezTo>
                            <a:pt x="550458" y="216835"/>
                            <a:pt x="569651" y="184264"/>
                            <a:pt x="529884" y="243916"/>
                          </a:cubicBezTo>
                          <a:cubicBezTo>
                            <a:pt x="525195" y="262673"/>
                            <a:pt x="524463" y="282894"/>
                            <a:pt x="515816" y="300187"/>
                          </a:cubicBezTo>
                          <a:cubicBezTo>
                            <a:pt x="500694" y="330432"/>
                            <a:pt x="459545" y="384593"/>
                            <a:pt x="459545" y="384593"/>
                          </a:cubicBezTo>
                          <a:cubicBezTo>
                            <a:pt x="454856" y="398661"/>
                            <a:pt x="453107" y="414081"/>
                            <a:pt x="445478" y="426796"/>
                          </a:cubicBezTo>
                          <a:cubicBezTo>
                            <a:pt x="438654" y="438169"/>
                            <a:pt x="423274" y="443069"/>
                            <a:pt x="417342" y="454932"/>
                          </a:cubicBezTo>
                          <a:cubicBezTo>
                            <a:pt x="404079" y="481458"/>
                            <a:pt x="398585" y="511203"/>
                            <a:pt x="389207" y="539338"/>
                          </a:cubicBezTo>
                          <a:lnTo>
                            <a:pt x="375139" y="581541"/>
                          </a:lnTo>
                          <a:cubicBezTo>
                            <a:pt x="392533" y="42332"/>
                            <a:pt x="389207" y="0"/>
                            <a:pt x="389207" y="454932"/>
                          </a:cubicBezTo>
                        </a:path>
                      </a:pathLst>
                    </a:custGeom>
                    <a:gradFill flip="none" rotWithShape="1">
                      <a:gsLst>
                        <a:gs pos="23000">
                          <a:srgbClr val="8C817A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81" name="Freeform 3080"/>
                    <p:cNvSpPr/>
                    <p:nvPr/>
                  </p:nvSpPr>
                  <p:spPr>
                    <a:xfrm>
                      <a:off x="3276600" y="3810000"/>
                      <a:ext cx="228600" cy="2438400"/>
                    </a:xfrm>
                    <a:custGeom>
                      <a:avLst/>
                      <a:gdLst>
                        <a:gd name="connsiteX0" fmla="*/ 389207 w 834917"/>
                        <a:gd name="connsiteY0" fmla="*/ 3099658 h 3099658"/>
                        <a:gd name="connsiteX1" fmla="*/ 431410 w 834917"/>
                        <a:gd name="connsiteY1" fmla="*/ 2691695 h 3099658"/>
                        <a:gd name="connsiteX2" fmla="*/ 459545 w 834917"/>
                        <a:gd name="connsiteY2" fmla="*/ 2058649 h 3099658"/>
                        <a:gd name="connsiteX3" fmla="*/ 445478 w 834917"/>
                        <a:gd name="connsiteY3" fmla="*/ 1172384 h 3099658"/>
                        <a:gd name="connsiteX4" fmla="*/ 445478 w 834917"/>
                        <a:gd name="connsiteY4" fmla="*/ 750353 h 3099658"/>
                        <a:gd name="connsiteX5" fmla="*/ 515816 w 834917"/>
                        <a:gd name="connsiteY5" fmla="*/ 525270 h 3099658"/>
                        <a:gd name="connsiteX6" fmla="*/ 586154 w 834917"/>
                        <a:gd name="connsiteY6" fmla="*/ 440864 h 3099658"/>
                        <a:gd name="connsiteX7" fmla="*/ 628358 w 834917"/>
                        <a:gd name="connsiteY7" fmla="*/ 398661 h 3099658"/>
                        <a:gd name="connsiteX8" fmla="*/ 586154 w 834917"/>
                        <a:gd name="connsiteY8" fmla="*/ 426796 h 3099658"/>
                        <a:gd name="connsiteX9" fmla="*/ 558019 w 834917"/>
                        <a:gd name="connsiteY9" fmla="*/ 454932 h 3099658"/>
                        <a:gd name="connsiteX10" fmla="*/ 529884 w 834917"/>
                        <a:gd name="connsiteY10" fmla="*/ 497135 h 3099658"/>
                        <a:gd name="connsiteX11" fmla="*/ 473613 w 834917"/>
                        <a:gd name="connsiteY11" fmla="*/ 567473 h 3099658"/>
                        <a:gd name="connsiteX12" fmla="*/ 473613 w 834917"/>
                        <a:gd name="connsiteY12" fmla="*/ 342390 h 3099658"/>
                        <a:gd name="connsiteX13" fmla="*/ 459545 w 834917"/>
                        <a:gd name="connsiteY13" fmla="*/ 468999 h 3099658"/>
                        <a:gd name="connsiteX14" fmla="*/ 431410 w 834917"/>
                        <a:gd name="connsiteY14" fmla="*/ 665947 h 3099658"/>
                        <a:gd name="connsiteX15" fmla="*/ 403274 w 834917"/>
                        <a:gd name="connsiteY15" fmla="*/ 694082 h 3099658"/>
                        <a:gd name="connsiteX16" fmla="*/ 375139 w 834917"/>
                        <a:gd name="connsiteY16" fmla="*/ 609676 h 3099658"/>
                        <a:gd name="connsiteX17" fmla="*/ 361071 w 834917"/>
                        <a:gd name="connsiteY17" fmla="*/ 567473 h 3099658"/>
                        <a:gd name="connsiteX18" fmla="*/ 318868 w 834917"/>
                        <a:gd name="connsiteY18" fmla="*/ 511202 h 3099658"/>
                        <a:gd name="connsiteX19" fmla="*/ 276665 w 834917"/>
                        <a:gd name="connsiteY19" fmla="*/ 412729 h 3099658"/>
                        <a:gd name="connsiteX20" fmla="*/ 262598 w 834917"/>
                        <a:gd name="connsiteY20" fmla="*/ 370525 h 3099658"/>
                        <a:gd name="connsiteX21" fmla="*/ 318868 w 834917"/>
                        <a:gd name="connsiteY21" fmla="*/ 623744 h 3099658"/>
                        <a:gd name="connsiteX22" fmla="*/ 347004 w 834917"/>
                        <a:gd name="connsiteY22" fmla="*/ 665947 h 3099658"/>
                        <a:gd name="connsiteX23" fmla="*/ 403274 w 834917"/>
                        <a:gd name="connsiteY23" fmla="*/ 764421 h 3099658"/>
                        <a:gd name="connsiteX24" fmla="*/ 431410 w 834917"/>
                        <a:gd name="connsiteY24" fmla="*/ 876962 h 3099658"/>
                        <a:gd name="connsiteX25" fmla="*/ 529884 w 834917"/>
                        <a:gd name="connsiteY25" fmla="*/ 750353 h 3099658"/>
                        <a:gd name="connsiteX26" fmla="*/ 558019 w 834917"/>
                        <a:gd name="connsiteY26" fmla="*/ 708150 h 3099658"/>
                        <a:gd name="connsiteX27" fmla="*/ 600222 w 834917"/>
                        <a:gd name="connsiteY27" fmla="*/ 680015 h 3099658"/>
                        <a:gd name="connsiteX28" fmla="*/ 628358 w 834917"/>
                        <a:gd name="connsiteY28" fmla="*/ 637812 h 3099658"/>
                        <a:gd name="connsiteX29" fmla="*/ 600222 w 834917"/>
                        <a:gd name="connsiteY29" fmla="*/ 722218 h 3099658"/>
                        <a:gd name="connsiteX30" fmla="*/ 543951 w 834917"/>
                        <a:gd name="connsiteY30" fmla="*/ 806624 h 3099658"/>
                        <a:gd name="connsiteX31" fmla="*/ 529884 w 834917"/>
                        <a:gd name="connsiteY31" fmla="*/ 848827 h 3099658"/>
                        <a:gd name="connsiteX32" fmla="*/ 445478 w 834917"/>
                        <a:gd name="connsiteY32" fmla="*/ 947301 h 3099658"/>
                        <a:gd name="connsiteX33" fmla="*/ 417342 w 834917"/>
                        <a:gd name="connsiteY33" fmla="*/ 1045775 h 3099658"/>
                        <a:gd name="connsiteX34" fmla="*/ 347004 w 834917"/>
                        <a:gd name="connsiteY34" fmla="*/ 975436 h 3099658"/>
                        <a:gd name="connsiteX35" fmla="*/ 290733 w 834917"/>
                        <a:gd name="connsiteY35" fmla="*/ 919165 h 3099658"/>
                        <a:gd name="connsiteX36" fmla="*/ 262598 w 834917"/>
                        <a:gd name="connsiteY36" fmla="*/ 876962 h 3099658"/>
                        <a:gd name="connsiteX37" fmla="*/ 248530 w 834917"/>
                        <a:gd name="connsiteY37" fmla="*/ 834759 h 3099658"/>
                        <a:gd name="connsiteX38" fmla="*/ 220394 w 834917"/>
                        <a:gd name="connsiteY38" fmla="*/ 806624 h 3099658"/>
                        <a:gd name="connsiteX39" fmla="*/ 248530 w 834917"/>
                        <a:gd name="connsiteY39" fmla="*/ 876962 h 3099658"/>
                        <a:gd name="connsiteX40" fmla="*/ 290733 w 834917"/>
                        <a:gd name="connsiteY40" fmla="*/ 961369 h 3099658"/>
                        <a:gd name="connsiteX41" fmla="*/ 375139 w 834917"/>
                        <a:gd name="connsiteY41" fmla="*/ 1045775 h 3099658"/>
                        <a:gd name="connsiteX42" fmla="*/ 431410 w 834917"/>
                        <a:gd name="connsiteY42" fmla="*/ 1130181 h 3099658"/>
                        <a:gd name="connsiteX43" fmla="*/ 459545 w 834917"/>
                        <a:gd name="connsiteY43" fmla="*/ 1214587 h 3099658"/>
                        <a:gd name="connsiteX44" fmla="*/ 543951 w 834917"/>
                        <a:gd name="connsiteY44" fmla="*/ 1130181 h 3099658"/>
                        <a:gd name="connsiteX45" fmla="*/ 558019 w 834917"/>
                        <a:gd name="connsiteY45" fmla="*/ 1087978 h 3099658"/>
                        <a:gd name="connsiteX46" fmla="*/ 614290 w 834917"/>
                        <a:gd name="connsiteY46" fmla="*/ 1031707 h 3099658"/>
                        <a:gd name="connsiteX47" fmla="*/ 656493 w 834917"/>
                        <a:gd name="connsiteY47" fmla="*/ 947301 h 3099658"/>
                        <a:gd name="connsiteX48" fmla="*/ 684628 w 834917"/>
                        <a:gd name="connsiteY48" fmla="*/ 919165 h 3099658"/>
                        <a:gd name="connsiteX49" fmla="*/ 712764 w 834917"/>
                        <a:gd name="connsiteY49" fmla="*/ 876962 h 3099658"/>
                        <a:gd name="connsiteX50" fmla="*/ 698696 w 834917"/>
                        <a:gd name="connsiteY50" fmla="*/ 919165 h 3099658"/>
                        <a:gd name="connsiteX51" fmla="*/ 670561 w 834917"/>
                        <a:gd name="connsiteY51" fmla="*/ 961369 h 3099658"/>
                        <a:gd name="connsiteX52" fmla="*/ 656493 w 834917"/>
                        <a:gd name="connsiteY52" fmla="*/ 1003572 h 3099658"/>
                        <a:gd name="connsiteX53" fmla="*/ 529884 w 834917"/>
                        <a:gd name="connsiteY53" fmla="*/ 1102045 h 3099658"/>
                        <a:gd name="connsiteX54" fmla="*/ 445478 w 834917"/>
                        <a:gd name="connsiteY54" fmla="*/ 1172384 h 3099658"/>
                        <a:gd name="connsiteX55" fmla="*/ 403274 w 834917"/>
                        <a:gd name="connsiteY55" fmla="*/ 1186452 h 3099658"/>
                        <a:gd name="connsiteX56" fmla="*/ 304801 w 834917"/>
                        <a:gd name="connsiteY56" fmla="*/ 1144249 h 3099658"/>
                        <a:gd name="connsiteX57" fmla="*/ 248530 w 834917"/>
                        <a:gd name="connsiteY57" fmla="*/ 1073910 h 3099658"/>
                        <a:gd name="connsiteX58" fmla="*/ 206327 w 834917"/>
                        <a:gd name="connsiteY58" fmla="*/ 1059842 h 3099658"/>
                        <a:gd name="connsiteX59" fmla="*/ 135988 w 834917"/>
                        <a:gd name="connsiteY59" fmla="*/ 989504 h 3099658"/>
                        <a:gd name="connsiteX60" fmla="*/ 178191 w 834917"/>
                        <a:gd name="connsiteY60" fmla="*/ 1087978 h 3099658"/>
                        <a:gd name="connsiteX61" fmla="*/ 220394 w 834917"/>
                        <a:gd name="connsiteY61" fmla="*/ 1172384 h 3099658"/>
                        <a:gd name="connsiteX62" fmla="*/ 276665 w 834917"/>
                        <a:gd name="connsiteY62" fmla="*/ 1242722 h 3099658"/>
                        <a:gd name="connsiteX63" fmla="*/ 304801 w 834917"/>
                        <a:gd name="connsiteY63" fmla="*/ 1284925 h 3099658"/>
                        <a:gd name="connsiteX64" fmla="*/ 375139 w 834917"/>
                        <a:gd name="connsiteY64" fmla="*/ 1341196 h 3099658"/>
                        <a:gd name="connsiteX65" fmla="*/ 403274 w 834917"/>
                        <a:gd name="connsiteY65" fmla="*/ 1369332 h 3099658"/>
                        <a:gd name="connsiteX66" fmla="*/ 445478 w 834917"/>
                        <a:gd name="connsiteY66" fmla="*/ 1439670 h 3099658"/>
                        <a:gd name="connsiteX67" fmla="*/ 487681 w 834917"/>
                        <a:gd name="connsiteY67" fmla="*/ 1425602 h 3099658"/>
                        <a:gd name="connsiteX68" fmla="*/ 529884 w 834917"/>
                        <a:gd name="connsiteY68" fmla="*/ 1341196 h 3099658"/>
                        <a:gd name="connsiteX69" fmla="*/ 572087 w 834917"/>
                        <a:gd name="connsiteY69" fmla="*/ 1298993 h 3099658"/>
                        <a:gd name="connsiteX70" fmla="*/ 670561 w 834917"/>
                        <a:gd name="connsiteY70" fmla="*/ 1200519 h 3099658"/>
                        <a:gd name="connsiteX71" fmla="*/ 698696 w 834917"/>
                        <a:gd name="connsiteY71" fmla="*/ 1158316 h 3099658"/>
                        <a:gd name="connsiteX72" fmla="*/ 726831 w 834917"/>
                        <a:gd name="connsiteY72" fmla="*/ 1102045 h 3099658"/>
                        <a:gd name="connsiteX73" fmla="*/ 754967 w 834917"/>
                        <a:gd name="connsiteY73" fmla="*/ 1073910 h 3099658"/>
                        <a:gd name="connsiteX74" fmla="*/ 670561 w 834917"/>
                        <a:gd name="connsiteY74" fmla="*/ 1130181 h 3099658"/>
                        <a:gd name="connsiteX75" fmla="*/ 614290 w 834917"/>
                        <a:gd name="connsiteY75" fmla="*/ 1214587 h 3099658"/>
                        <a:gd name="connsiteX76" fmla="*/ 586154 w 834917"/>
                        <a:gd name="connsiteY76" fmla="*/ 1242722 h 3099658"/>
                        <a:gd name="connsiteX77" fmla="*/ 558019 w 834917"/>
                        <a:gd name="connsiteY77" fmla="*/ 1284925 h 3099658"/>
                        <a:gd name="connsiteX78" fmla="*/ 529884 w 834917"/>
                        <a:gd name="connsiteY78" fmla="*/ 1313061 h 3099658"/>
                        <a:gd name="connsiteX79" fmla="*/ 473613 w 834917"/>
                        <a:gd name="connsiteY79" fmla="*/ 1397467 h 3099658"/>
                        <a:gd name="connsiteX80" fmla="*/ 445478 w 834917"/>
                        <a:gd name="connsiteY80" fmla="*/ 1439670 h 3099658"/>
                        <a:gd name="connsiteX81" fmla="*/ 403274 w 834917"/>
                        <a:gd name="connsiteY81" fmla="*/ 1369332 h 3099658"/>
                        <a:gd name="connsiteX82" fmla="*/ 389207 w 834917"/>
                        <a:gd name="connsiteY82" fmla="*/ 1327129 h 3099658"/>
                        <a:gd name="connsiteX83" fmla="*/ 361071 w 834917"/>
                        <a:gd name="connsiteY83" fmla="*/ 1228655 h 3099658"/>
                        <a:gd name="connsiteX84" fmla="*/ 304801 w 834917"/>
                        <a:gd name="connsiteY84" fmla="*/ 1158316 h 3099658"/>
                        <a:gd name="connsiteX85" fmla="*/ 234462 w 834917"/>
                        <a:gd name="connsiteY85" fmla="*/ 1031707 h 3099658"/>
                        <a:gd name="connsiteX86" fmla="*/ 206327 w 834917"/>
                        <a:gd name="connsiteY86" fmla="*/ 989504 h 3099658"/>
                        <a:gd name="connsiteX87" fmla="*/ 262598 w 834917"/>
                        <a:gd name="connsiteY87" fmla="*/ 1017639 h 3099658"/>
                        <a:gd name="connsiteX88" fmla="*/ 332936 w 834917"/>
                        <a:gd name="connsiteY88" fmla="*/ 1087978 h 3099658"/>
                        <a:gd name="connsiteX89" fmla="*/ 375139 w 834917"/>
                        <a:gd name="connsiteY89" fmla="*/ 1130181 h 3099658"/>
                        <a:gd name="connsiteX90" fmla="*/ 403274 w 834917"/>
                        <a:gd name="connsiteY90" fmla="*/ 1172384 h 3099658"/>
                        <a:gd name="connsiteX91" fmla="*/ 487681 w 834917"/>
                        <a:gd name="connsiteY91" fmla="*/ 1270858 h 3099658"/>
                        <a:gd name="connsiteX92" fmla="*/ 487681 w 834917"/>
                        <a:gd name="connsiteY92" fmla="*/ 1538144 h 3099658"/>
                        <a:gd name="connsiteX93" fmla="*/ 431410 w 834917"/>
                        <a:gd name="connsiteY93" fmla="*/ 1524076 h 3099658"/>
                        <a:gd name="connsiteX94" fmla="*/ 347004 w 834917"/>
                        <a:gd name="connsiteY94" fmla="*/ 1467805 h 3099658"/>
                        <a:gd name="connsiteX95" fmla="*/ 318868 w 834917"/>
                        <a:gd name="connsiteY95" fmla="*/ 1439670 h 3099658"/>
                        <a:gd name="connsiteX96" fmla="*/ 234462 w 834917"/>
                        <a:gd name="connsiteY96" fmla="*/ 1383399 h 3099658"/>
                        <a:gd name="connsiteX97" fmla="*/ 192259 w 834917"/>
                        <a:gd name="connsiteY97" fmla="*/ 1355264 h 3099658"/>
                        <a:gd name="connsiteX98" fmla="*/ 164124 w 834917"/>
                        <a:gd name="connsiteY98" fmla="*/ 1313061 h 3099658"/>
                        <a:gd name="connsiteX99" fmla="*/ 135988 w 834917"/>
                        <a:gd name="connsiteY99" fmla="*/ 1284925 h 3099658"/>
                        <a:gd name="connsiteX100" fmla="*/ 79718 w 834917"/>
                        <a:gd name="connsiteY100" fmla="*/ 1200519 h 3099658"/>
                        <a:gd name="connsiteX101" fmla="*/ 93785 w 834917"/>
                        <a:gd name="connsiteY101" fmla="*/ 1256790 h 3099658"/>
                        <a:gd name="connsiteX102" fmla="*/ 135988 w 834917"/>
                        <a:gd name="connsiteY102" fmla="*/ 1298993 h 3099658"/>
                        <a:gd name="connsiteX103" fmla="*/ 164124 w 834917"/>
                        <a:gd name="connsiteY103" fmla="*/ 1341196 h 3099658"/>
                        <a:gd name="connsiteX104" fmla="*/ 192259 w 834917"/>
                        <a:gd name="connsiteY104" fmla="*/ 1397467 h 3099658"/>
                        <a:gd name="connsiteX105" fmla="*/ 248530 w 834917"/>
                        <a:gd name="connsiteY105" fmla="*/ 1425602 h 3099658"/>
                        <a:gd name="connsiteX106" fmla="*/ 347004 w 834917"/>
                        <a:gd name="connsiteY106" fmla="*/ 1524076 h 3099658"/>
                        <a:gd name="connsiteX107" fmla="*/ 389207 w 834917"/>
                        <a:gd name="connsiteY107" fmla="*/ 1566279 h 3099658"/>
                        <a:gd name="connsiteX108" fmla="*/ 417342 w 834917"/>
                        <a:gd name="connsiteY108" fmla="*/ 1594415 h 3099658"/>
                        <a:gd name="connsiteX109" fmla="*/ 487681 w 834917"/>
                        <a:gd name="connsiteY109" fmla="*/ 1650685 h 3099658"/>
                        <a:gd name="connsiteX110" fmla="*/ 501748 w 834917"/>
                        <a:gd name="connsiteY110" fmla="*/ 1692889 h 3099658"/>
                        <a:gd name="connsiteX111" fmla="*/ 473613 w 834917"/>
                        <a:gd name="connsiteY111" fmla="*/ 1664753 h 3099658"/>
                        <a:gd name="connsiteX112" fmla="*/ 543951 w 834917"/>
                        <a:gd name="connsiteY112" fmla="*/ 1566279 h 3099658"/>
                        <a:gd name="connsiteX113" fmla="*/ 572087 w 834917"/>
                        <a:gd name="connsiteY113" fmla="*/ 1524076 h 3099658"/>
                        <a:gd name="connsiteX114" fmla="*/ 614290 w 834917"/>
                        <a:gd name="connsiteY114" fmla="*/ 1495941 h 3099658"/>
                        <a:gd name="connsiteX115" fmla="*/ 642425 w 834917"/>
                        <a:gd name="connsiteY115" fmla="*/ 1467805 h 3099658"/>
                        <a:gd name="connsiteX116" fmla="*/ 726831 w 834917"/>
                        <a:gd name="connsiteY116" fmla="*/ 1411535 h 3099658"/>
                        <a:gd name="connsiteX117" fmla="*/ 740899 w 834917"/>
                        <a:gd name="connsiteY117" fmla="*/ 1355264 h 3099658"/>
                        <a:gd name="connsiteX118" fmla="*/ 712764 w 834917"/>
                        <a:gd name="connsiteY118" fmla="*/ 1411535 h 3099658"/>
                        <a:gd name="connsiteX119" fmla="*/ 586154 w 834917"/>
                        <a:gd name="connsiteY119" fmla="*/ 1481873 h 3099658"/>
                        <a:gd name="connsiteX120" fmla="*/ 501748 w 834917"/>
                        <a:gd name="connsiteY120" fmla="*/ 1538144 h 3099658"/>
                        <a:gd name="connsiteX121" fmla="*/ 445478 w 834917"/>
                        <a:gd name="connsiteY121" fmla="*/ 1608482 h 3099658"/>
                        <a:gd name="connsiteX122" fmla="*/ 431410 w 834917"/>
                        <a:gd name="connsiteY122" fmla="*/ 1791362 h 3099658"/>
                        <a:gd name="connsiteX123" fmla="*/ 403274 w 834917"/>
                        <a:gd name="connsiteY123" fmla="*/ 1833565 h 3099658"/>
                        <a:gd name="connsiteX124" fmla="*/ 304801 w 834917"/>
                        <a:gd name="connsiteY124" fmla="*/ 1749159 h 3099658"/>
                        <a:gd name="connsiteX125" fmla="*/ 234462 w 834917"/>
                        <a:gd name="connsiteY125" fmla="*/ 1692889 h 3099658"/>
                        <a:gd name="connsiteX126" fmla="*/ 164124 w 834917"/>
                        <a:gd name="connsiteY126" fmla="*/ 1636618 h 3099658"/>
                        <a:gd name="connsiteX127" fmla="*/ 93785 w 834917"/>
                        <a:gd name="connsiteY127" fmla="*/ 1566279 h 3099658"/>
                        <a:gd name="connsiteX128" fmla="*/ 51582 w 834917"/>
                        <a:gd name="connsiteY128" fmla="*/ 1538144 h 3099658"/>
                        <a:gd name="connsiteX129" fmla="*/ 37514 w 834917"/>
                        <a:gd name="connsiteY129" fmla="*/ 1495941 h 3099658"/>
                        <a:gd name="connsiteX130" fmla="*/ 9379 w 834917"/>
                        <a:gd name="connsiteY130" fmla="*/ 1467805 h 3099658"/>
                        <a:gd name="connsiteX131" fmla="*/ 51582 w 834917"/>
                        <a:gd name="connsiteY131" fmla="*/ 1481873 h 3099658"/>
                        <a:gd name="connsiteX132" fmla="*/ 150056 w 834917"/>
                        <a:gd name="connsiteY132" fmla="*/ 1538144 h 3099658"/>
                        <a:gd name="connsiteX133" fmla="*/ 206327 w 834917"/>
                        <a:gd name="connsiteY133" fmla="*/ 1566279 h 3099658"/>
                        <a:gd name="connsiteX134" fmla="*/ 234462 w 834917"/>
                        <a:gd name="connsiteY134" fmla="*/ 1594415 h 3099658"/>
                        <a:gd name="connsiteX135" fmla="*/ 318868 w 834917"/>
                        <a:gd name="connsiteY135" fmla="*/ 1650685 h 3099658"/>
                        <a:gd name="connsiteX136" fmla="*/ 389207 w 834917"/>
                        <a:gd name="connsiteY136" fmla="*/ 1721024 h 3099658"/>
                        <a:gd name="connsiteX137" fmla="*/ 459545 w 834917"/>
                        <a:gd name="connsiteY137" fmla="*/ 1777295 h 3099658"/>
                        <a:gd name="connsiteX138" fmla="*/ 473613 w 834917"/>
                        <a:gd name="connsiteY138" fmla="*/ 1819498 h 3099658"/>
                        <a:gd name="connsiteX139" fmla="*/ 473613 w 834917"/>
                        <a:gd name="connsiteY139" fmla="*/ 1889836 h 3099658"/>
                        <a:gd name="connsiteX140" fmla="*/ 515816 w 834917"/>
                        <a:gd name="connsiteY140" fmla="*/ 1847633 h 3099658"/>
                        <a:gd name="connsiteX141" fmla="*/ 543951 w 834917"/>
                        <a:gd name="connsiteY141" fmla="*/ 1805430 h 3099658"/>
                        <a:gd name="connsiteX142" fmla="*/ 642425 w 834917"/>
                        <a:gd name="connsiteY142" fmla="*/ 1749159 h 3099658"/>
                        <a:gd name="connsiteX143" fmla="*/ 670561 w 834917"/>
                        <a:gd name="connsiteY143" fmla="*/ 1706956 h 3099658"/>
                        <a:gd name="connsiteX144" fmla="*/ 684628 w 834917"/>
                        <a:gd name="connsiteY144" fmla="*/ 1664753 h 3099658"/>
                        <a:gd name="connsiteX145" fmla="*/ 712764 w 834917"/>
                        <a:gd name="connsiteY145" fmla="*/ 1636618 h 3099658"/>
                        <a:gd name="connsiteX146" fmla="*/ 740899 w 834917"/>
                        <a:gd name="connsiteY146" fmla="*/ 1594415 h 3099658"/>
                        <a:gd name="connsiteX147" fmla="*/ 726831 w 834917"/>
                        <a:gd name="connsiteY147" fmla="*/ 1636618 h 3099658"/>
                        <a:gd name="connsiteX148" fmla="*/ 684628 w 834917"/>
                        <a:gd name="connsiteY148" fmla="*/ 1650685 h 3099658"/>
                        <a:gd name="connsiteX149" fmla="*/ 656493 w 834917"/>
                        <a:gd name="connsiteY149" fmla="*/ 1678821 h 3099658"/>
                        <a:gd name="connsiteX150" fmla="*/ 515816 w 834917"/>
                        <a:gd name="connsiteY150" fmla="*/ 1721024 h 3099658"/>
                        <a:gd name="connsiteX151" fmla="*/ 445478 w 834917"/>
                        <a:gd name="connsiteY151" fmla="*/ 1777295 h 3099658"/>
                        <a:gd name="connsiteX152" fmla="*/ 431410 w 834917"/>
                        <a:gd name="connsiteY152" fmla="*/ 1819498 h 3099658"/>
                        <a:gd name="connsiteX153" fmla="*/ 403274 w 834917"/>
                        <a:gd name="connsiteY153" fmla="*/ 1861701 h 3099658"/>
                        <a:gd name="connsiteX154" fmla="*/ 417342 w 834917"/>
                        <a:gd name="connsiteY154" fmla="*/ 2086784 h 3099658"/>
                        <a:gd name="connsiteX155" fmla="*/ 361071 w 834917"/>
                        <a:gd name="connsiteY155" fmla="*/ 2072716 h 3099658"/>
                        <a:gd name="connsiteX156" fmla="*/ 318868 w 834917"/>
                        <a:gd name="connsiteY156" fmla="*/ 2044581 h 3099658"/>
                        <a:gd name="connsiteX157" fmla="*/ 290733 w 834917"/>
                        <a:gd name="connsiteY157" fmla="*/ 2016445 h 3099658"/>
                        <a:gd name="connsiteX158" fmla="*/ 220394 w 834917"/>
                        <a:gd name="connsiteY158" fmla="*/ 1960175 h 3099658"/>
                        <a:gd name="connsiteX159" fmla="*/ 192259 w 834917"/>
                        <a:gd name="connsiteY159" fmla="*/ 1917972 h 3099658"/>
                        <a:gd name="connsiteX160" fmla="*/ 135988 w 834917"/>
                        <a:gd name="connsiteY160" fmla="*/ 1861701 h 3099658"/>
                        <a:gd name="connsiteX161" fmla="*/ 178191 w 834917"/>
                        <a:gd name="connsiteY161" fmla="*/ 1847633 h 3099658"/>
                        <a:gd name="connsiteX162" fmla="*/ 220394 w 834917"/>
                        <a:gd name="connsiteY162" fmla="*/ 1889836 h 3099658"/>
                        <a:gd name="connsiteX163" fmla="*/ 248530 w 834917"/>
                        <a:gd name="connsiteY163" fmla="*/ 1932039 h 3099658"/>
                        <a:gd name="connsiteX164" fmla="*/ 304801 w 834917"/>
                        <a:gd name="connsiteY164" fmla="*/ 1974242 h 3099658"/>
                        <a:gd name="connsiteX165" fmla="*/ 347004 w 834917"/>
                        <a:gd name="connsiteY165" fmla="*/ 2016445 h 3099658"/>
                        <a:gd name="connsiteX166" fmla="*/ 459545 w 834917"/>
                        <a:gd name="connsiteY166" fmla="*/ 2100852 h 3099658"/>
                        <a:gd name="connsiteX167" fmla="*/ 501748 w 834917"/>
                        <a:gd name="connsiteY167" fmla="*/ 2086784 h 3099658"/>
                        <a:gd name="connsiteX168" fmla="*/ 515816 w 834917"/>
                        <a:gd name="connsiteY168" fmla="*/ 2044581 h 3099658"/>
                        <a:gd name="connsiteX169" fmla="*/ 543951 w 834917"/>
                        <a:gd name="connsiteY169" fmla="*/ 2002378 h 3099658"/>
                        <a:gd name="connsiteX170" fmla="*/ 656493 w 834917"/>
                        <a:gd name="connsiteY170" fmla="*/ 1917972 h 3099658"/>
                        <a:gd name="connsiteX171" fmla="*/ 684628 w 834917"/>
                        <a:gd name="connsiteY171" fmla="*/ 1889836 h 3099658"/>
                        <a:gd name="connsiteX172" fmla="*/ 712764 w 834917"/>
                        <a:gd name="connsiteY172" fmla="*/ 1847633 h 3099658"/>
                        <a:gd name="connsiteX173" fmla="*/ 797170 w 834917"/>
                        <a:gd name="connsiteY173" fmla="*/ 1763227 h 3099658"/>
                        <a:gd name="connsiteX174" fmla="*/ 698696 w 834917"/>
                        <a:gd name="connsiteY174" fmla="*/ 1791362 h 3099658"/>
                        <a:gd name="connsiteX175" fmla="*/ 656493 w 834917"/>
                        <a:gd name="connsiteY175" fmla="*/ 1819498 h 3099658"/>
                        <a:gd name="connsiteX176" fmla="*/ 529884 w 834917"/>
                        <a:gd name="connsiteY176" fmla="*/ 1889836 h 3099658"/>
                        <a:gd name="connsiteX177" fmla="*/ 473613 w 834917"/>
                        <a:gd name="connsiteY177" fmla="*/ 1960175 h 3099658"/>
                        <a:gd name="connsiteX178" fmla="*/ 459545 w 834917"/>
                        <a:gd name="connsiteY178" fmla="*/ 2002378 h 3099658"/>
                        <a:gd name="connsiteX179" fmla="*/ 417342 w 834917"/>
                        <a:gd name="connsiteY179" fmla="*/ 2086784 h 3099658"/>
                        <a:gd name="connsiteX180" fmla="*/ 431410 w 834917"/>
                        <a:gd name="connsiteY180" fmla="*/ 145442 h 3099658"/>
                        <a:gd name="connsiteX181" fmla="*/ 417342 w 834917"/>
                        <a:gd name="connsiteY181" fmla="*/ 272052 h 3099658"/>
                        <a:gd name="connsiteX182" fmla="*/ 431410 w 834917"/>
                        <a:gd name="connsiteY182" fmla="*/ 736285 h 3099658"/>
                        <a:gd name="connsiteX183" fmla="*/ 459545 w 834917"/>
                        <a:gd name="connsiteY183" fmla="*/ 623744 h 3099658"/>
                        <a:gd name="connsiteX184" fmla="*/ 473613 w 834917"/>
                        <a:gd name="connsiteY184" fmla="*/ 539338 h 3099658"/>
                        <a:gd name="connsiteX185" fmla="*/ 487681 w 834917"/>
                        <a:gd name="connsiteY185" fmla="*/ 497135 h 3099658"/>
                        <a:gd name="connsiteX186" fmla="*/ 501748 w 834917"/>
                        <a:gd name="connsiteY186" fmla="*/ 440864 h 3099658"/>
                        <a:gd name="connsiteX187" fmla="*/ 515816 w 834917"/>
                        <a:gd name="connsiteY187" fmla="*/ 398661 h 3099658"/>
                        <a:gd name="connsiteX188" fmla="*/ 529884 w 834917"/>
                        <a:gd name="connsiteY188" fmla="*/ 314255 h 3099658"/>
                        <a:gd name="connsiteX189" fmla="*/ 572087 w 834917"/>
                        <a:gd name="connsiteY189" fmla="*/ 187645 h 3099658"/>
                        <a:gd name="connsiteX190" fmla="*/ 586154 w 834917"/>
                        <a:gd name="connsiteY190" fmla="*/ 145442 h 3099658"/>
                        <a:gd name="connsiteX191" fmla="*/ 529884 w 834917"/>
                        <a:gd name="connsiteY191" fmla="*/ 243916 h 3099658"/>
                        <a:gd name="connsiteX192" fmla="*/ 515816 w 834917"/>
                        <a:gd name="connsiteY192" fmla="*/ 300187 h 3099658"/>
                        <a:gd name="connsiteX193" fmla="*/ 459545 w 834917"/>
                        <a:gd name="connsiteY193" fmla="*/ 384593 h 3099658"/>
                        <a:gd name="connsiteX194" fmla="*/ 445478 w 834917"/>
                        <a:gd name="connsiteY194" fmla="*/ 426796 h 3099658"/>
                        <a:gd name="connsiteX195" fmla="*/ 417342 w 834917"/>
                        <a:gd name="connsiteY195" fmla="*/ 454932 h 3099658"/>
                        <a:gd name="connsiteX196" fmla="*/ 389207 w 834917"/>
                        <a:gd name="connsiteY196" fmla="*/ 539338 h 3099658"/>
                        <a:gd name="connsiteX197" fmla="*/ 375139 w 834917"/>
                        <a:gd name="connsiteY197" fmla="*/ 581541 h 3099658"/>
                        <a:gd name="connsiteX198" fmla="*/ 389207 w 834917"/>
                        <a:gd name="connsiteY198" fmla="*/ 454932 h 30996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</a:cxnLst>
                      <a:rect l="l" t="t" r="r" b="b"/>
                      <a:pathLst>
                        <a:path w="834917" h="3099658">
                          <a:moveTo>
                            <a:pt x="389207" y="3099658"/>
                          </a:moveTo>
                          <a:cubicBezTo>
                            <a:pt x="484542" y="2956653"/>
                            <a:pt x="420142" y="3069175"/>
                            <a:pt x="431410" y="2691695"/>
                          </a:cubicBezTo>
                          <a:cubicBezTo>
                            <a:pt x="449646" y="2080804"/>
                            <a:pt x="398464" y="2302980"/>
                            <a:pt x="459545" y="2058649"/>
                          </a:cubicBezTo>
                          <a:cubicBezTo>
                            <a:pt x="454856" y="1763227"/>
                            <a:pt x="453150" y="1467743"/>
                            <a:pt x="445478" y="1172384"/>
                          </a:cubicBezTo>
                          <a:cubicBezTo>
                            <a:pt x="436221" y="816000"/>
                            <a:pt x="415691" y="1137584"/>
                            <a:pt x="445478" y="750353"/>
                          </a:cubicBezTo>
                          <a:cubicBezTo>
                            <a:pt x="453767" y="642599"/>
                            <a:pt x="439964" y="601122"/>
                            <a:pt x="515816" y="525270"/>
                          </a:cubicBezTo>
                          <a:cubicBezTo>
                            <a:pt x="639123" y="401963"/>
                            <a:pt x="488219" y="558385"/>
                            <a:pt x="586154" y="440864"/>
                          </a:cubicBezTo>
                          <a:cubicBezTo>
                            <a:pt x="598890" y="425580"/>
                            <a:pt x="628358" y="418556"/>
                            <a:pt x="628358" y="398661"/>
                          </a:cubicBezTo>
                          <a:cubicBezTo>
                            <a:pt x="628358" y="381754"/>
                            <a:pt x="599357" y="416234"/>
                            <a:pt x="586154" y="426796"/>
                          </a:cubicBezTo>
                          <a:cubicBezTo>
                            <a:pt x="575797" y="435081"/>
                            <a:pt x="566304" y="444575"/>
                            <a:pt x="558019" y="454932"/>
                          </a:cubicBezTo>
                          <a:cubicBezTo>
                            <a:pt x="547457" y="468134"/>
                            <a:pt x="540446" y="483933"/>
                            <a:pt x="529884" y="497135"/>
                          </a:cubicBezTo>
                          <a:cubicBezTo>
                            <a:pt x="449703" y="597361"/>
                            <a:pt x="560209" y="437577"/>
                            <a:pt x="473613" y="567473"/>
                          </a:cubicBezTo>
                          <a:cubicBezTo>
                            <a:pt x="436523" y="456204"/>
                            <a:pt x="473613" y="585670"/>
                            <a:pt x="473613" y="342390"/>
                          </a:cubicBezTo>
                          <a:cubicBezTo>
                            <a:pt x="473613" y="299927"/>
                            <a:pt x="463990" y="426770"/>
                            <a:pt x="459545" y="468999"/>
                          </a:cubicBezTo>
                          <a:cubicBezTo>
                            <a:pt x="459060" y="473605"/>
                            <a:pt x="450546" y="627675"/>
                            <a:pt x="431410" y="665947"/>
                          </a:cubicBezTo>
                          <a:cubicBezTo>
                            <a:pt x="425478" y="677810"/>
                            <a:pt x="412653" y="684704"/>
                            <a:pt x="403274" y="694082"/>
                          </a:cubicBezTo>
                          <a:lnTo>
                            <a:pt x="375139" y="609676"/>
                          </a:lnTo>
                          <a:cubicBezTo>
                            <a:pt x="370450" y="595608"/>
                            <a:pt x="369968" y="579336"/>
                            <a:pt x="361071" y="567473"/>
                          </a:cubicBezTo>
                          <a:lnTo>
                            <a:pt x="318868" y="511202"/>
                          </a:lnTo>
                          <a:cubicBezTo>
                            <a:pt x="289590" y="394087"/>
                            <a:pt x="325241" y="509883"/>
                            <a:pt x="276665" y="412729"/>
                          </a:cubicBezTo>
                          <a:cubicBezTo>
                            <a:pt x="270033" y="399466"/>
                            <a:pt x="260960" y="355787"/>
                            <a:pt x="262598" y="370525"/>
                          </a:cubicBezTo>
                          <a:cubicBezTo>
                            <a:pt x="264640" y="388905"/>
                            <a:pt x="288793" y="578632"/>
                            <a:pt x="318868" y="623744"/>
                          </a:cubicBezTo>
                          <a:cubicBezTo>
                            <a:pt x="328247" y="637812"/>
                            <a:pt x="338616" y="651267"/>
                            <a:pt x="347004" y="665947"/>
                          </a:cubicBezTo>
                          <a:cubicBezTo>
                            <a:pt x="418405" y="790898"/>
                            <a:pt x="334721" y="661590"/>
                            <a:pt x="403274" y="764421"/>
                          </a:cubicBezTo>
                          <a:cubicBezTo>
                            <a:pt x="412653" y="801935"/>
                            <a:pt x="404067" y="904305"/>
                            <a:pt x="431410" y="876962"/>
                          </a:cubicBezTo>
                          <a:cubicBezTo>
                            <a:pt x="497523" y="810849"/>
                            <a:pt x="462579" y="851311"/>
                            <a:pt x="529884" y="750353"/>
                          </a:cubicBezTo>
                          <a:cubicBezTo>
                            <a:pt x="539262" y="736285"/>
                            <a:pt x="543951" y="717528"/>
                            <a:pt x="558019" y="708150"/>
                          </a:cubicBezTo>
                          <a:lnTo>
                            <a:pt x="600222" y="680015"/>
                          </a:lnTo>
                          <a:cubicBezTo>
                            <a:pt x="609601" y="665947"/>
                            <a:pt x="628358" y="620905"/>
                            <a:pt x="628358" y="637812"/>
                          </a:cubicBezTo>
                          <a:cubicBezTo>
                            <a:pt x="628358" y="667469"/>
                            <a:pt x="616673" y="697542"/>
                            <a:pt x="600222" y="722218"/>
                          </a:cubicBezTo>
                          <a:lnTo>
                            <a:pt x="543951" y="806624"/>
                          </a:lnTo>
                          <a:cubicBezTo>
                            <a:pt x="539262" y="820692"/>
                            <a:pt x="538503" y="836760"/>
                            <a:pt x="529884" y="848827"/>
                          </a:cubicBezTo>
                          <a:cubicBezTo>
                            <a:pt x="472194" y="929594"/>
                            <a:pt x="481612" y="875033"/>
                            <a:pt x="445478" y="947301"/>
                          </a:cubicBezTo>
                          <a:cubicBezTo>
                            <a:pt x="435387" y="967484"/>
                            <a:pt x="421850" y="1027744"/>
                            <a:pt x="417342" y="1045775"/>
                          </a:cubicBezTo>
                          <a:cubicBezTo>
                            <a:pt x="338855" y="1019612"/>
                            <a:pt x="404949" y="1052697"/>
                            <a:pt x="347004" y="975436"/>
                          </a:cubicBezTo>
                          <a:cubicBezTo>
                            <a:pt x="331088" y="954215"/>
                            <a:pt x="305447" y="941236"/>
                            <a:pt x="290733" y="919165"/>
                          </a:cubicBezTo>
                          <a:cubicBezTo>
                            <a:pt x="281355" y="905097"/>
                            <a:pt x="270159" y="892084"/>
                            <a:pt x="262598" y="876962"/>
                          </a:cubicBezTo>
                          <a:cubicBezTo>
                            <a:pt x="255966" y="863699"/>
                            <a:pt x="256159" y="847474"/>
                            <a:pt x="248530" y="834759"/>
                          </a:cubicBezTo>
                          <a:cubicBezTo>
                            <a:pt x="241706" y="823386"/>
                            <a:pt x="229773" y="816002"/>
                            <a:pt x="220394" y="806624"/>
                          </a:cubicBezTo>
                          <a:cubicBezTo>
                            <a:pt x="229773" y="830070"/>
                            <a:pt x="239663" y="853318"/>
                            <a:pt x="248530" y="876962"/>
                          </a:cubicBezTo>
                          <a:cubicBezTo>
                            <a:pt x="264384" y="919240"/>
                            <a:pt x="258432" y="925030"/>
                            <a:pt x="290733" y="961369"/>
                          </a:cubicBezTo>
                          <a:cubicBezTo>
                            <a:pt x="317167" y="991108"/>
                            <a:pt x="353068" y="1012668"/>
                            <a:pt x="375139" y="1045775"/>
                          </a:cubicBezTo>
                          <a:cubicBezTo>
                            <a:pt x="393896" y="1073910"/>
                            <a:pt x="420717" y="1098102"/>
                            <a:pt x="431410" y="1130181"/>
                          </a:cubicBezTo>
                          <a:lnTo>
                            <a:pt x="459545" y="1214587"/>
                          </a:lnTo>
                          <a:cubicBezTo>
                            <a:pt x="487680" y="1186452"/>
                            <a:pt x="531368" y="1167928"/>
                            <a:pt x="543951" y="1130181"/>
                          </a:cubicBezTo>
                          <a:cubicBezTo>
                            <a:pt x="548640" y="1116113"/>
                            <a:pt x="549400" y="1100045"/>
                            <a:pt x="558019" y="1087978"/>
                          </a:cubicBezTo>
                          <a:cubicBezTo>
                            <a:pt x="573437" y="1066393"/>
                            <a:pt x="614290" y="1031707"/>
                            <a:pt x="614290" y="1031707"/>
                          </a:cubicBezTo>
                          <a:cubicBezTo>
                            <a:pt x="629149" y="987132"/>
                            <a:pt x="625327" y="986259"/>
                            <a:pt x="656493" y="947301"/>
                          </a:cubicBezTo>
                          <a:cubicBezTo>
                            <a:pt x="664778" y="936944"/>
                            <a:pt x="676343" y="929522"/>
                            <a:pt x="684628" y="919165"/>
                          </a:cubicBezTo>
                          <a:cubicBezTo>
                            <a:pt x="695190" y="905963"/>
                            <a:pt x="695857" y="876962"/>
                            <a:pt x="712764" y="876962"/>
                          </a:cubicBezTo>
                          <a:cubicBezTo>
                            <a:pt x="727593" y="876962"/>
                            <a:pt x="705328" y="905902"/>
                            <a:pt x="698696" y="919165"/>
                          </a:cubicBezTo>
                          <a:cubicBezTo>
                            <a:pt x="691135" y="934288"/>
                            <a:pt x="678122" y="946246"/>
                            <a:pt x="670561" y="961369"/>
                          </a:cubicBezTo>
                          <a:cubicBezTo>
                            <a:pt x="663929" y="974632"/>
                            <a:pt x="664718" y="991234"/>
                            <a:pt x="656493" y="1003572"/>
                          </a:cubicBezTo>
                          <a:cubicBezTo>
                            <a:pt x="616890" y="1062976"/>
                            <a:pt x="585784" y="1046143"/>
                            <a:pt x="529884" y="1102045"/>
                          </a:cubicBezTo>
                          <a:cubicBezTo>
                            <a:pt x="498771" y="1133159"/>
                            <a:pt x="484650" y="1152798"/>
                            <a:pt x="445478" y="1172384"/>
                          </a:cubicBezTo>
                          <a:cubicBezTo>
                            <a:pt x="432215" y="1179016"/>
                            <a:pt x="417342" y="1181763"/>
                            <a:pt x="403274" y="1186452"/>
                          </a:cubicBezTo>
                          <a:cubicBezTo>
                            <a:pt x="365762" y="1173948"/>
                            <a:pt x="339566" y="1167426"/>
                            <a:pt x="304801" y="1144249"/>
                          </a:cubicBezTo>
                          <a:cubicBezTo>
                            <a:pt x="218760" y="1086888"/>
                            <a:pt x="342595" y="1149163"/>
                            <a:pt x="248530" y="1073910"/>
                          </a:cubicBezTo>
                          <a:cubicBezTo>
                            <a:pt x="236951" y="1064647"/>
                            <a:pt x="220395" y="1064531"/>
                            <a:pt x="206327" y="1059842"/>
                          </a:cubicBezTo>
                          <a:cubicBezTo>
                            <a:pt x="182881" y="1036396"/>
                            <a:pt x="127946" y="957336"/>
                            <a:pt x="135988" y="989504"/>
                          </a:cubicBezTo>
                          <a:cubicBezTo>
                            <a:pt x="165266" y="1106615"/>
                            <a:pt x="129616" y="990829"/>
                            <a:pt x="178191" y="1087978"/>
                          </a:cubicBezTo>
                          <a:cubicBezTo>
                            <a:pt x="236434" y="1204463"/>
                            <a:pt x="139763" y="1051436"/>
                            <a:pt x="220394" y="1172384"/>
                          </a:cubicBezTo>
                          <a:cubicBezTo>
                            <a:pt x="249571" y="1289090"/>
                            <a:pt x="207290" y="1187223"/>
                            <a:pt x="276665" y="1242722"/>
                          </a:cubicBezTo>
                          <a:cubicBezTo>
                            <a:pt x="289868" y="1253284"/>
                            <a:pt x="294239" y="1271723"/>
                            <a:pt x="304801" y="1284925"/>
                          </a:cubicBezTo>
                          <a:cubicBezTo>
                            <a:pt x="334998" y="1322671"/>
                            <a:pt x="334512" y="1308694"/>
                            <a:pt x="375139" y="1341196"/>
                          </a:cubicBezTo>
                          <a:cubicBezTo>
                            <a:pt x="385496" y="1349482"/>
                            <a:pt x="393896" y="1359953"/>
                            <a:pt x="403274" y="1369332"/>
                          </a:cubicBezTo>
                          <a:cubicBezTo>
                            <a:pt x="409199" y="1387107"/>
                            <a:pt x="417891" y="1434153"/>
                            <a:pt x="445478" y="1439670"/>
                          </a:cubicBezTo>
                          <a:cubicBezTo>
                            <a:pt x="460019" y="1442578"/>
                            <a:pt x="473613" y="1430291"/>
                            <a:pt x="487681" y="1425602"/>
                          </a:cubicBezTo>
                          <a:cubicBezTo>
                            <a:pt x="501780" y="1383303"/>
                            <a:pt x="499582" y="1377558"/>
                            <a:pt x="529884" y="1341196"/>
                          </a:cubicBezTo>
                          <a:cubicBezTo>
                            <a:pt x="542620" y="1325913"/>
                            <a:pt x="559873" y="1314697"/>
                            <a:pt x="572087" y="1298993"/>
                          </a:cubicBezTo>
                          <a:cubicBezTo>
                            <a:pt x="651095" y="1197412"/>
                            <a:pt x="589915" y="1227402"/>
                            <a:pt x="670561" y="1200519"/>
                          </a:cubicBezTo>
                          <a:cubicBezTo>
                            <a:pt x="679939" y="1186451"/>
                            <a:pt x="690308" y="1172996"/>
                            <a:pt x="698696" y="1158316"/>
                          </a:cubicBezTo>
                          <a:cubicBezTo>
                            <a:pt x="709100" y="1140108"/>
                            <a:pt x="715198" y="1119494"/>
                            <a:pt x="726831" y="1102045"/>
                          </a:cubicBezTo>
                          <a:cubicBezTo>
                            <a:pt x="734188" y="1091009"/>
                            <a:pt x="766830" y="1067978"/>
                            <a:pt x="754967" y="1073910"/>
                          </a:cubicBezTo>
                          <a:cubicBezTo>
                            <a:pt x="724723" y="1089033"/>
                            <a:pt x="670561" y="1130181"/>
                            <a:pt x="670561" y="1130181"/>
                          </a:cubicBezTo>
                          <a:cubicBezTo>
                            <a:pt x="651804" y="1158316"/>
                            <a:pt x="638201" y="1190677"/>
                            <a:pt x="614290" y="1214587"/>
                          </a:cubicBezTo>
                          <a:cubicBezTo>
                            <a:pt x="604911" y="1223965"/>
                            <a:pt x="594440" y="1232365"/>
                            <a:pt x="586154" y="1242722"/>
                          </a:cubicBezTo>
                          <a:cubicBezTo>
                            <a:pt x="575592" y="1255924"/>
                            <a:pt x="568581" y="1271723"/>
                            <a:pt x="558019" y="1284925"/>
                          </a:cubicBezTo>
                          <a:cubicBezTo>
                            <a:pt x="549734" y="1295282"/>
                            <a:pt x="537842" y="1302450"/>
                            <a:pt x="529884" y="1313061"/>
                          </a:cubicBezTo>
                          <a:cubicBezTo>
                            <a:pt x="509595" y="1340113"/>
                            <a:pt x="492370" y="1369332"/>
                            <a:pt x="473613" y="1397467"/>
                          </a:cubicBezTo>
                          <a:lnTo>
                            <a:pt x="445478" y="1439670"/>
                          </a:lnTo>
                          <a:cubicBezTo>
                            <a:pt x="405624" y="1320110"/>
                            <a:pt x="461208" y="1465888"/>
                            <a:pt x="403274" y="1369332"/>
                          </a:cubicBezTo>
                          <a:cubicBezTo>
                            <a:pt x="395645" y="1356617"/>
                            <a:pt x="393281" y="1341387"/>
                            <a:pt x="389207" y="1327129"/>
                          </a:cubicBezTo>
                          <a:cubicBezTo>
                            <a:pt x="383197" y="1306094"/>
                            <a:pt x="372315" y="1251142"/>
                            <a:pt x="361071" y="1228655"/>
                          </a:cubicBezTo>
                          <a:cubicBezTo>
                            <a:pt x="343325" y="1193163"/>
                            <a:pt x="330970" y="1184486"/>
                            <a:pt x="304801" y="1158316"/>
                          </a:cubicBezTo>
                          <a:cubicBezTo>
                            <a:pt x="280040" y="1084033"/>
                            <a:pt x="298959" y="1128452"/>
                            <a:pt x="234462" y="1031707"/>
                          </a:cubicBezTo>
                          <a:cubicBezTo>
                            <a:pt x="225084" y="1017639"/>
                            <a:pt x="194372" y="977548"/>
                            <a:pt x="206327" y="989504"/>
                          </a:cubicBezTo>
                          <a:cubicBezTo>
                            <a:pt x="230879" y="1014058"/>
                            <a:pt x="214103" y="1001475"/>
                            <a:pt x="262598" y="1017639"/>
                          </a:cubicBezTo>
                          <a:lnTo>
                            <a:pt x="332936" y="1087978"/>
                          </a:lnTo>
                          <a:cubicBezTo>
                            <a:pt x="347004" y="1102046"/>
                            <a:pt x="364104" y="1113628"/>
                            <a:pt x="375139" y="1130181"/>
                          </a:cubicBezTo>
                          <a:cubicBezTo>
                            <a:pt x="384517" y="1144249"/>
                            <a:pt x="392271" y="1159547"/>
                            <a:pt x="403274" y="1172384"/>
                          </a:cubicBezTo>
                          <a:cubicBezTo>
                            <a:pt x="505618" y="1291786"/>
                            <a:pt x="423084" y="1173966"/>
                            <a:pt x="487681" y="1270858"/>
                          </a:cubicBezTo>
                          <a:cubicBezTo>
                            <a:pt x="519112" y="1365154"/>
                            <a:pt x="535157" y="1395717"/>
                            <a:pt x="487681" y="1538144"/>
                          </a:cubicBezTo>
                          <a:cubicBezTo>
                            <a:pt x="481567" y="1556486"/>
                            <a:pt x="450167" y="1528765"/>
                            <a:pt x="431410" y="1524076"/>
                          </a:cubicBezTo>
                          <a:cubicBezTo>
                            <a:pt x="403275" y="1505319"/>
                            <a:pt x="370915" y="1491715"/>
                            <a:pt x="347004" y="1467805"/>
                          </a:cubicBezTo>
                          <a:cubicBezTo>
                            <a:pt x="337625" y="1458427"/>
                            <a:pt x="329479" y="1447628"/>
                            <a:pt x="318868" y="1439670"/>
                          </a:cubicBezTo>
                          <a:cubicBezTo>
                            <a:pt x="291816" y="1419381"/>
                            <a:pt x="262597" y="1402156"/>
                            <a:pt x="234462" y="1383399"/>
                          </a:cubicBezTo>
                          <a:lnTo>
                            <a:pt x="192259" y="1355264"/>
                          </a:lnTo>
                          <a:cubicBezTo>
                            <a:pt x="182881" y="1341196"/>
                            <a:pt x="174686" y="1326263"/>
                            <a:pt x="164124" y="1313061"/>
                          </a:cubicBezTo>
                          <a:cubicBezTo>
                            <a:pt x="155838" y="1302704"/>
                            <a:pt x="143946" y="1295536"/>
                            <a:pt x="135988" y="1284925"/>
                          </a:cubicBezTo>
                          <a:cubicBezTo>
                            <a:pt x="115699" y="1257873"/>
                            <a:pt x="79718" y="1200519"/>
                            <a:pt x="79718" y="1200519"/>
                          </a:cubicBezTo>
                          <a:cubicBezTo>
                            <a:pt x="84407" y="1219276"/>
                            <a:pt x="84193" y="1240003"/>
                            <a:pt x="93785" y="1256790"/>
                          </a:cubicBezTo>
                          <a:cubicBezTo>
                            <a:pt x="103655" y="1274063"/>
                            <a:pt x="123252" y="1283710"/>
                            <a:pt x="135988" y="1298993"/>
                          </a:cubicBezTo>
                          <a:cubicBezTo>
                            <a:pt x="146812" y="1311982"/>
                            <a:pt x="155736" y="1326516"/>
                            <a:pt x="164124" y="1341196"/>
                          </a:cubicBezTo>
                          <a:cubicBezTo>
                            <a:pt x="174528" y="1359404"/>
                            <a:pt x="177430" y="1382638"/>
                            <a:pt x="192259" y="1397467"/>
                          </a:cubicBezTo>
                          <a:cubicBezTo>
                            <a:pt x="207088" y="1412296"/>
                            <a:pt x="229773" y="1416224"/>
                            <a:pt x="248530" y="1425602"/>
                          </a:cubicBezTo>
                          <a:lnTo>
                            <a:pt x="347004" y="1524076"/>
                          </a:lnTo>
                          <a:lnTo>
                            <a:pt x="389207" y="1566279"/>
                          </a:lnTo>
                          <a:cubicBezTo>
                            <a:pt x="398585" y="1575658"/>
                            <a:pt x="406306" y="1587058"/>
                            <a:pt x="417342" y="1594415"/>
                          </a:cubicBezTo>
                          <a:cubicBezTo>
                            <a:pt x="470581" y="1629907"/>
                            <a:pt x="447590" y="1610595"/>
                            <a:pt x="487681" y="1650685"/>
                          </a:cubicBezTo>
                          <a:cubicBezTo>
                            <a:pt x="492370" y="1664753"/>
                            <a:pt x="512234" y="1682403"/>
                            <a:pt x="501748" y="1692889"/>
                          </a:cubicBezTo>
                          <a:cubicBezTo>
                            <a:pt x="492369" y="1702268"/>
                            <a:pt x="473613" y="1678016"/>
                            <a:pt x="473613" y="1664753"/>
                          </a:cubicBezTo>
                          <a:cubicBezTo>
                            <a:pt x="473613" y="1623103"/>
                            <a:pt x="522051" y="1592559"/>
                            <a:pt x="543951" y="1566279"/>
                          </a:cubicBezTo>
                          <a:cubicBezTo>
                            <a:pt x="554775" y="1553290"/>
                            <a:pt x="560132" y="1536031"/>
                            <a:pt x="572087" y="1524076"/>
                          </a:cubicBezTo>
                          <a:cubicBezTo>
                            <a:pt x="584042" y="1512121"/>
                            <a:pt x="601088" y="1506503"/>
                            <a:pt x="614290" y="1495941"/>
                          </a:cubicBezTo>
                          <a:cubicBezTo>
                            <a:pt x="624647" y="1487655"/>
                            <a:pt x="631814" y="1475763"/>
                            <a:pt x="642425" y="1467805"/>
                          </a:cubicBezTo>
                          <a:cubicBezTo>
                            <a:pt x="669476" y="1447516"/>
                            <a:pt x="726831" y="1411535"/>
                            <a:pt x="726831" y="1411535"/>
                          </a:cubicBezTo>
                          <a:cubicBezTo>
                            <a:pt x="731520" y="1392778"/>
                            <a:pt x="760233" y="1355264"/>
                            <a:pt x="740899" y="1355264"/>
                          </a:cubicBezTo>
                          <a:cubicBezTo>
                            <a:pt x="719928" y="1355264"/>
                            <a:pt x="727593" y="1396706"/>
                            <a:pt x="712764" y="1411535"/>
                          </a:cubicBezTo>
                          <a:cubicBezTo>
                            <a:pt x="664393" y="1459906"/>
                            <a:pt x="639223" y="1464183"/>
                            <a:pt x="586154" y="1481873"/>
                          </a:cubicBezTo>
                          <a:cubicBezTo>
                            <a:pt x="558019" y="1500630"/>
                            <a:pt x="512441" y="1506065"/>
                            <a:pt x="501748" y="1538144"/>
                          </a:cubicBezTo>
                          <a:cubicBezTo>
                            <a:pt x="482335" y="1596387"/>
                            <a:pt x="500019" y="1572122"/>
                            <a:pt x="445478" y="1608482"/>
                          </a:cubicBezTo>
                          <a:cubicBezTo>
                            <a:pt x="393195" y="1686905"/>
                            <a:pt x="410101" y="1642200"/>
                            <a:pt x="431410" y="1791362"/>
                          </a:cubicBezTo>
                          <a:cubicBezTo>
                            <a:pt x="441126" y="1859370"/>
                            <a:pt x="469917" y="1855779"/>
                            <a:pt x="403274" y="1833565"/>
                          </a:cubicBezTo>
                          <a:cubicBezTo>
                            <a:pt x="313872" y="1744163"/>
                            <a:pt x="413073" y="1839385"/>
                            <a:pt x="304801" y="1749159"/>
                          </a:cubicBezTo>
                          <a:cubicBezTo>
                            <a:pt x="224627" y="1682347"/>
                            <a:pt x="338796" y="1762444"/>
                            <a:pt x="234462" y="1692889"/>
                          </a:cubicBezTo>
                          <a:cubicBezTo>
                            <a:pt x="161210" y="1583007"/>
                            <a:pt x="254722" y="1704566"/>
                            <a:pt x="164124" y="1636618"/>
                          </a:cubicBezTo>
                          <a:cubicBezTo>
                            <a:pt x="137597" y="1616723"/>
                            <a:pt x="121374" y="1584672"/>
                            <a:pt x="93785" y="1566279"/>
                          </a:cubicBezTo>
                          <a:lnTo>
                            <a:pt x="51582" y="1538144"/>
                          </a:lnTo>
                          <a:cubicBezTo>
                            <a:pt x="46893" y="1524076"/>
                            <a:pt x="45143" y="1508657"/>
                            <a:pt x="37514" y="1495941"/>
                          </a:cubicBezTo>
                          <a:cubicBezTo>
                            <a:pt x="30690" y="1484568"/>
                            <a:pt x="0" y="1477184"/>
                            <a:pt x="9379" y="1467805"/>
                          </a:cubicBezTo>
                          <a:cubicBezTo>
                            <a:pt x="19864" y="1457320"/>
                            <a:pt x="37952" y="1476032"/>
                            <a:pt x="51582" y="1481873"/>
                          </a:cubicBezTo>
                          <a:cubicBezTo>
                            <a:pt x="136607" y="1518313"/>
                            <a:pt x="79413" y="1497777"/>
                            <a:pt x="150056" y="1538144"/>
                          </a:cubicBezTo>
                          <a:cubicBezTo>
                            <a:pt x="168264" y="1548548"/>
                            <a:pt x="187570" y="1556901"/>
                            <a:pt x="206327" y="1566279"/>
                          </a:cubicBezTo>
                          <a:cubicBezTo>
                            <a:pt x="215705" y="1575658"/>
                            <a:pt x="223851" y="1586457"/>
                            <a:pt x="234462" y="1594415"/>
                          </a:cubicBezTo>
                          <a:cubicBezTo>
                            <a:pt x="261513" y="1614704"/>
                            <a:pt x="294958" y="1626775"/>
                            <a:pt x="318868" y="1650685"/>
                          </a:cubicBezTo>
                          <a:cubicBezTo>
                            <a:pt x="342314" y="1674131"/>
                            <a:pt x="361618" y="1702631"/>
                            <a:pt x="389207" y="1721024"/>
                          </a:cubicBezTo>
                          <a:cubicBezTo>
                            <a:pt x="442446" y="1756516"/>
                            <a:pt x="419455" y="1737204"/>
                            <a:pt x="459545" y="1777295"/>
                          </a:cubicBezTo>
                          <a:cubicBezTo>
                            <a:pt x="464234" y="1791363"/>
                            <a:pt x="478302" y="1805430"/>
                            <a:pt x="473613" y="1819498"/>
                          </a:cubicBezTo>
                          <a:cubicBezTo>
                            <a:pt x="443161" y="1910855"/>
                            <a:pt x="363643" y="1917329"/>
                            <a:pt x="473613" y="1889836"/>
                          </a:cubicBezTo>
                          <a:cubicBezTo>
                            <a:pt x="487681" y="1875768"/>
                            <a:pt x="503080" y="1862917"/>
                            <a:pt x="515816" y="1847633"/>
                          </a:cubicBezTo>
                          <a:cubicBezTo>
                            <a:pt x="526640" y="1834645"/>
                            <a:pt x="531996" y="1817385"/>
                            <a:pt x="543951" y="1805430"/>
                          </a:cubicBezTo>
                          <a:cubicBezTo>
                            <a:pt x="563833" y="1785548"/>
                            <a:pt x="620361" y="1760191"/>
                            <a:pt x="642425" y="1749159"/>
                          </a:cubicBezTo>
                          <a:cubicBezTo>
                            <a:pt x="651804" y="1735091"/>
                            <a:pt x="663000" y="1722078"/>
                            <a:pt x="670561" y="1706956"/>
                          </a:cubicBezTo>
                          <a:cubicBezTo>
                            <a:pt x="677193" y="1693693"/>
                            <a:pt x="676999" y="1677468"/>
                            <a:pt x="684628" y="1664753"/>
                          </a:cubicBezTo>
                          <a:cubicBezTo>
                            <a:pt x="691452" y="1653380"/>
                            <a:pt x="704478" y="1646975"/>
                            <a:pt x="712764" y="1636618"/>
                          </a:cubicBezTo>
                          <a:cubicBezTo>
                            <a:pt x="723326" y="1623416"/>
                            <a:pt x="723992" y="1594415"/>
                            <a:pt x="740899" y="1594415"/>
                          </a:cubicBezTo>
                          <a:cubicBezTo>
                            <a:pt x="755728" y="1594415"/>
                            <a:pt x="737317" y="1626133"/>
                            <a:pt x="726831" y="1636618"/>
                          </a:cubicBezTo>
                          <a:cubicBezTo>
                            <a:pt x="716346" y="1647103"/>
                            <a:pt x="698696" y="1645996"/>
                            <a:pt x="684628" y="1650685"/>
                          </a:cubicBezTo>
                          <a:cubicBezTo>
                            <a:pt x="675250" y="1660064"/>
                            <a:pt x="668356" y="1672889"/>
                            <a:pt x="656493" y="1678821"/>
                          </a:cubicBezTo>
                          <a:cubicBezTo>
                            <a:pt x="622247" y="1695944"/>
                            <a:pt x="556200" y="1710928"/>
                            <a:pt x="515816" y="1721024"/>
                          </a:cubicBezTo>
                          <a:cubicBezTo>
                            <a:pt x="496645" y="1733804"/>
                            <a:pt x="458843" y="1755020"/>
                            <a:pt x="445478" y="1777295"/>
                          </a:cubicBezTo>
                          <a:cubicBezTo>
                            <a:pt x="437849" y="1790011"/>
                            <a:pt x="438042" y="1806235"/>
                            <a:pt x="431410" y="1819498"/>
                          </a:cubicBezTo>
                          <a:cubicBezTo>
                            <a:pt x="423849" y="1834620"/>
                            <a:pt x="412653" y="1847633"/>
                            <a:pt x="403274" y="1861701"/>
                          </a:cubicBezTo>
                          <a:cubicBezTo>
                            <a:pt x="407963" y="1936729"/>
                            <a:pt x="432085" y="2013070"/>
                            <a:pt x="417342" y="2086784"/>
                          </a:cubicBezTo>
                          <a:cubicBezTo>
                            <a:pt x="413550" y="2105743"/>
                            <a:pt x="378842" y="2080332"/>
                            <a:pt x="361071" y="2072716"/>
                          </a:cubicBezTo>
                          <a:cubicBezTo>
                            <a:pt x="345531" y="2066056"/>
                            <a:pt x="332070" y="2055143"/>
                            <a:pt x="318868" y="2044581"/>
                          </a:cubicBezTo>
                          <a:cubicBezTo>
                            <a:pt x="308511" y="2036295"/>
                            <a:pt x="301090" y="2024731"/>
                            <a:pt x="290733" y="2016445"/>
                          </a:cubicBezTo>
                          <a:cubicBezTo>
                            <a:pt x="250113" y="1983949"/>
                            <a:pt x="250586" y="1997915"/>
                            <a:pt x="220394" y="1960175"/>
                          </a:cubicBezTo>
                          <a:cubicBezTo>
                            <a:pt x="209832" y="1946973"/>
                            <a:pt x="203262" y="1930809"/>
                            <a:pt x="192259" y="1917972"/>
                          </a:cubicBezTo>
                          <a:cubicBezTo>
                            <a:pt x="174996" y="1897832"/>
                            <a:pt x="154745" y="1880458"/>
                            <a:pt x="135988" y="1861701"/>
                          </a:cubicBezTo>
                          <a:cubicBezTo>
                            <a:pt x="90945" y="1816657"/>
                            <a:pt x="94850" y="1830964"/>
                            <a:pt x="178191" y="1847633"/>
                          </a:cubicBezTo>
                          <a:cubicBezTo>
                            <a:pt x="192259" y="1861701"/>
                            <a:pt x="207658" y="1874553"/>
                            <a:pt x="220394" y="1889836"/>
                          </a:cubicBezTo>
                          <a:cubicBezTo>
                            <a:pt x="231218" y="1902825"/>
                            <a:pt x="236575" y="1920084"/>
                            <a:pt x="248530" y="1932039"/>
                          </a:cubicBezTo>
                          <a:cubicBezTo>
                            <a:pt x="265109" y="1948618"/>
                            <a:pt x="286999" y="1958983"/>
                            <a:pt x="304801" y="1974242"/>
                          </a:cubicBezTo>
                          <a:cubicBezTo>
                            <a:pt x="319906" y="1987189"/>
                            <a:pt x="331300" y="2004231"/>
                            <a:pt x="347004" y="2016445"/>
                          </a:cubicBezTo>
                          <a:cubicBezTo>
                            <a:pt x="490159" y="2127788"/>
                            <a:pt x="388785" y="2030090"/>
                            <a:pt x="459545" y="2100852"/>
                          </a:cubicBezTo>
                          <a:cubicBezTo>
                            <a:pt x="473613" y="2096163"/>
                            <a:pt x="491263" y="2097269"/>
                            <a:pt x="501748" y="2086784"/>
                          </a:cubicBezTo>
                          <a:cubicBezTo>
                            <a:pt x="512233" y="2076299"/>
                            <a:pt x="509184" y="2057844"/>
                            <a:pt x="515816" y="2044581"/>
                          </a:cubicBezTo>
                          <a:cubicBezTo>
                            <a:pt x="523377" y="2029459"/>
                            <a:pt x="533389" y="2015580"/>
                            <a:pt x="543951" y="2002378"/>
                          </a:cubicBezTo>
                          <a:cubicBezTo>
                            <a:pt x="593872" y="1939977"/>
                            <a:pt x="566471" y="2007997"/>
                            <a:pt x="656493" y="1917972"/>
                          </a:cubicBezTo>
                          <a:cubicBezTo>
                            <a:pt x="665871" y="1908593"/>
                            <a:pt x="676343" y="1900193"/>
                            <a:pt x="684628" y="1889836"/>
                          </a:cubicBezTo>
                          <a:cubicBezTo>
                            <a:pt x="695190" y="1876634"/>
                            <a:pt x="701531" y="1860270"/>
                            <a:pt x="712764" y="1847633"/>
                          </a:cubicBezTo>
                          <a:cubicBezTo>
                            <a:pt x="739199" y="1817894"/>
                            <a:pt x="834917" y="1750644"/>
                            <a:pt x="797170" y="1763227"/>
                          </a:cubicBezTo>
                          <a:cubicBezTo>
                            <a:pt x="736625" y="1783409"/>
                            <a:pt x="769353" y="1773699"/>
                            <a:pt x="698696" y="1791362"/>
                          </a:cubicBezTo>
                          <a:cubicBezTo>
                            <a:pt x="684628" y="1800741"/>
                            <a:pt x="671615" y="1811937"/>
                            <a:pt x="656493" y="1819498"/>
                          </a:cubicBezTo>
                          <a:cubicBezTo>
                            <a:pt x="585730" y="1854879"/>
                            <a:pt x="618602" y="1801118"/>
                            <a:pt x="529884" y="1889836"/>
                          </a:cubicBezTo>
                          <a:cubicBezTo>
                            <a:pt x="503714" y="1916006"/>
                            <a:pt x="491360" y="1924682"/>
                            <a:pt x="473613" y="1960175"/>
                          </a:cubicBezTo>
                          <a:cubicBezTo>
                            <a:pt x="466981" y="1973438"/>
                            <a:pt x="466177" y="1989115"/>
                            <a:pt x="459545" y="2002378"/>
                          </a:cubicBezTo>
                          <a:cubicBezTo>
                            <a:pt x="405004" y="2111460"/>
                            <a:pt x="452702" y="1980705"/>
                            <a:pt x="417342" y="2086784"/>
                          </a:cubicBezTo>
                          <a:cubicBezTo>
                            <a:pt x="212194" y="1471355"/>
                            <a:pt x="274430" y="773349"/>
                            <a:pt x="431410" y="145442"/>
                          </a:cubicBezTo>
                          <a:cubicBezTo>
                            <a:pt x="426721" y="187645"/>
                            <a:pt x="417342" y="229589"/>
                            <a:pt x="417342" y="272052"/>
                          </a:cubicBezTo>
                          <a:cubicBezTo>
                            <a:pt x="417342" y="426867"/>
                            <a:pt x="412965" y="582572"/>
                            <a:pt x="431410" y="736285"/>
                          </a:cubicBezTo>
                          <a:cubicBezTo>
                            <a:pt x="436017" y="774678"/>
                            <a:pt x="453188" y="661886"/>
                            <a:pt x="459545" y="623744"/>
                          </a:cubicBezTo>
                          <a:cubicBezTo>
                            <a:pt x="464234" y="595609"/>
                            <a:pt x="467425" y="567182"/>
                            <a:pt x="473613" y="539338"/>
                          </a:cubicBezTo>
                          <a:cubicBezTo>
                            <a:pt x="476830" y="524862"/>
                            <a:pt x="483607" y="511393"/>
                            <a:pt x="487681" y="497135"/>
                          </a:cubicBezTo>
                          <a:cubicBezTo>
                            <a:pt x="492992" y="478545"/>
                            <a:pt x="496437" y="459454"/>
                            <a:pt x="501748" y="440864"/>
                          </a:cubicBezTo>
                          <a:cubicBezTo>
                            <a:pt x="505822" y="426606"/>
                            <a:pt x="512599" y="413137"/>
                            <a:pt x="515816" y="398661"/>
                          </a:cubicBezTo>
                          <a:cubicBezTo>
                            <a:pt x="522004" y="370817"/>
                            <a:pt x="522966" y="341927"/>
                            <a:pt x="529884" y="314255"/>
                          </a:cubicBezTo>
                          <a:cubicBezTo>
                            <a:pt x="529886" y="314246"/>
                            <a:pt x="565052" y="208750"/>
                            <a:pt x="572087" y="187645"/>
                          </a:cubicBezTo>
                          <a:cubicBezTo>
                            <a:pt x="576776" y="173577"/>
                            <a:pt x="592785" y="132179"/>
                            <a:pt x="586154" y="145442"/>
                          </a:cubicBezTo>
                          <a:cubicBezTo>
                            <a:pt x="550458" y="216835"/>
                            <a:pt x="569651" y="184264"/>
                            <a:pt x="529884" y="243916"/>
                          </a:cubicBezTo>
                          <a:cubicBezTo>
                            <a:pt x="525195" y="262673"/>
                            <a:pt x="524463" y="282894"/>
                            <a:pt x="515816" y="300187"/>
                          </a:cubicBezTo>
                          <a:cubicBezTo>
                            <a:pt x="500694" y="330432"/>
                            <a:pt x="459545" y="384593"/>
                            <a:pt x="459545" y="384593"/>
                          </a:cubicBezTo>
                          <a:cubicBezTo>
                            <a:pt x="454856" y="398661"/>
                            <a:pt x="453107" y="414081"/>
                            <a:pt x="445478" y="426796"/>
                          </a:cubicBezTo>
                          <a:cubicBezTo>
                            <a:pt x="438654" y="438169"/>
                            <a:pt x="423274" y="443069"/>
                            <a:pt x="417342" y="454932"/>
                          </a:cubicBezTo>
                          <a:cubicBezTo>
                            <a:pt x="404079" y="481458"/>
                            <a:pt x="398585" y="511203"/>
                            <a:pt x="389207" y="539338"/>
                          </a:cubicBezTo>
                          <a:lnTo>
                            <a:pt x="375139" y="581541"/>
                          </a:lnTo>
                          <a:cubicBezTo>
                            <a:pt x="392533" y="42332"/>
                            <a:pt x="389207" y="0"/>
                            <a:pt x="389207" y="454932"/>
                          </a:cubicBezTo>
                        </a:path>
                      </a:pathLst>
                    </a:custGeom>
                    <a:gradFill flip="none" rotWithShape="1">
                      <a:gsLst>
                        <a:gs pos="23000">
                          <a:srgbClr val="8C817A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83" name="Freeform 3082"/>
                    <p:cNvSpPr/>
                    <p:nvPr/>
                  </p:nvSpPr>
                  <p:spPr>
                    <a:xfrm>
                      <a:off x="2057400" y="3810000"/>
                      <a:ext cx="228600" cy="2438400"/>
                    </a:xfrm>
                    <a:custGeom>
                      <a:avLst/>
                      <a:gdLst>
                        <a:gd name="connsiteX0" fmla="*/ 389207 w 834917"/>
                        <a:gd name="connsiteY0" fmla="*/ 3099658 h 3099658"/>
                        <a:gd name="connsiteX1" fmla="*/ 431410 w 834917"/>
                        <a:gd name="connsiteY1" fmla="*/ 2691695 h 3099658"/>
                        <a:gd name="connsiteX2" fmla="*/ 459545 w 834917"/>
                        <a:gd name="connsiteY2" fmla="*/ 2058649 h 3099658"/>
                        <a:gd name="connsiteX3" fmla="*/ 445478 w 834917"/>
                        <a:gd name="connsiteY3" fmla="*/ 1172384 h 3099658"/>
                        <a:gd name="connsiteX4" fmla="*/ 445478 w 834917"/>
                        <a:gd name="connsiteY4" fmla="*/ 750353 h 3099658"/>
                        <a:gd name="connsiteX5" fmla="*/ 515816 w 834917"/>
                        <a:gd name="connsiteY5" fmla="*/ 525270 h 3099658"/>
                        <a:gd name="connsiteX6" fmla="*/ 586154 w 834917"/>
                        <a:gd name="connsiteY6" fmla="*/ 440864 h 3099658"/>
                        <a:gd name="connsiteX7" fmla="*/ 628358 w 834917"/>
                        <a:gd name="connsiteY7" fmla="*/ 398661 h 3099658"/>
                        <a:gd name="connsiteX8" fmla="*/ 586154 w 834917"/>
                        <a:gd name="connsiteY8" fmla="*/ 426796 h 3099658"/>
                        <a:gd name="connsiteX9" fmla="*/ 558019 w 834917"/>
                        <a:gd name="connsiteY9" fmla="*/ 454932 h 3099658"/>
                        <a:gd name="connsiteX10" fmla="*/ 529884 w 834917"/>
                        <a:gd name="connsiteY10" fmla="*/ 497135 h 3099658"/>
                        <a:gd name="connsiteX11" fmla="*/ 473613 w 834917"/>
                        <a:gd name="connsiteY11" fmla="*/ 567473 h 3099658"/>
                        <a:gd name="connsiteX12" fmla="*/ 473613 w 834917"/>
                        <a:gd name="connsiteY12" fmla="*/ 342390 h 3099658"/>
                        <a:gd name="connsiteX13" fmla="*/ 459545 w 834917"/>
                        <a:gd name="connsiteY13" fmla="*/ 468999 h 3099658"/>
                        <a:gd name="connsiteX14" fmla="*/ 431410 w 834917"/>
                        <a:gd name="connsiteY14" fmla="*/ 665947 h 3099658"/>
                        <a:gd name="connsiteX15" fmla="*/ 403274 w 834917"/>
                        <a:gd name="connsiteY15" fmla="*/ 694082 h 3099658"/>
                        <a:gd name="connsiteX16" fmla="*/ 375139 w 834917"/>
                        <a:gd name="connsiteY16" fmla="*/ 609676 h 3099658"/>
                        <a:gd name="connsiteX17" fmla="*/ 361071 w 834917"/>
                        <a:gd name="connsiteY17" fmla="*/ 567473 h 3099658"/>
                        <a:gd name="connsiteX18" fmla="*/ 318868 w 834917"/>
                        <a:gd name="connsiteY18" fmla="*/ 511202 h 3099658"/>
                        <a:gd name="connsiteX19" fmla="*/ 276665 w 834917"/>
                        <a:gd name="connsiteY19" fmla="*/ 412729 h 3099658"/>
                        <a:gd name="connsiteX20" fmla="*/ 262598 w 834917"/>
                        <a:gd name="connsiteY20" fmla="*/ 370525 h 3099658"/>
                        <a:gd name="connsiteX21" fmla="*/ 318868 w 834917"/>
                        <a:gd name="connsiteY21" fmla="*/ 623744 h 3099658"/>
                        <a:gd name="connsiteX22" fmla="*/ 347004 w 834917"/>
                        <a:gd name="connsiteY22" fmla="*/ 665947 h 3099658"/>
                        <a:gd name="connsiteX23" fmla="*/ 403274 w 834917"/>
                        <a:gd name="connsiteY23" fmla="*/ 764421 h 3099658"/>
                        <a:gd name="connsiteX24" fmla="*/ 431410 w 834917"/>
                        <a:gd name="connsiteY24" fmla="*/ 876962 h 3099658"/>
                        <a:gd name="connsiteX25" fmla="*/ 529884 w 834917"/>
                        <a:gd name="connsiteY25" fmla="*/ 750353 h 3099658"/>
                        <a:gd name="connsiteX26" fmla="*/ 558019 w 834917"/>
                        <a:gd name="connsiteY26" fmla="*/ 708150 h 3099658"/>
                        <a:gd name="connsiteX27" fmla="*/ 600222 w 834917"/>
                        <a:gd name="connsiteY27" fmla="*/ 680015 h 3099658"/>
                        <a:gd name="connsiteX28" fmla="*/ 628358 w 834917"/>
                        <a:gd name="connsiteY28" fmla="*/ 637812 h 3099658"/>
                        <a:gd name="connsiteX29" fmla="*/ 600222 w 834917"/>
                        <a:gd name="connsiteY29" fmla="*/ 722218 h 3099658"/>
                        <a:gd name="connsiteX30" fmla="*/ 543951 w 834917"/>
                        <a:gd name="connsiteY30" fmla="*/ 806624 h 3099658"/>
                        <a:gd name="connsiteX31" fmla="*/ 529884 w 834917"/>
                        <a:gd name="connsiteY31" fmla="*/ 848827 h 3099658"/>
                        <a:gd name="connsiteX32" fmla="*/ 445478 w 834917"/>
                        <a:gd name="connsiteY32" fmla="*/ 947301 h 3099658"/>
                        <a:gd name="connsiteX33" fmla="*/ 417342 w 834917"/>
                        <a:gd name="connsiteY33" fmla="*/ 1045775 h 3099658"/>
                        <a:gd name="connsiteX34" fmla="*/ 347004 w 834917"/>
                        <a:gd name="connsiteY34" fmla="*/ 975436 h 3099658"/>
                        <a:gd name="connsiteX35" fmla="*/ 290733 w 834917"/>
                        <a:gd name="connsiteY35" fmla="*/ 919165 h 3099658"/>
                        <a:gd name="connsiteX36" fmla="*/ 262598 w 834917"/>
                        <a:gd name="connsiteY36" fmla="*/ 876962 h 3099658"/>
                        <a:gd name="connsiteX37" fmla="*/ 248530 w 834917"/>
                        <a:gd name="connsiteY37" fmla="*/ 834759 h 3099658"/>
                        <a:gd name="connsiteX38" fmla="*/ 220394 w 834917"/>
                        <a:gd name="connsiteY38" fmla="*/ 806624 h 3099658"/>
                        <a:gd name="connsiteX39" fmla="*/ 248530 w 834917"/>
                        <a:gd name="connsiteY39" fmla="*/ 876962 h 3099658"/>
                        <a:gd name="connsiteX40" fmla="*/ 290733 w 834917"/>
                        <a:gd name="connsiteY40" fmla="*/ 961369 h 3099658"/>
                        <a:gd name="connsiteX41" fmla="*/ 375139 w 834917"/>
                        <a:gd name="connsiteY41" fmla="*/ 1045775 h 3099658"/>
                        <a:gd name="connsiteX42" fmla="*/ 431410 w 834917"/>
                        <a:gd name="connsiteY42" fmla="*/ 1130181 h 3099658"/>
                        <a:gd name="connsiteX43" fmla="*/ 459545 w 834917"/>
                        <a:gd name="connsiteY43" fmla="*/ 1214587 h 3099658"/>
                        <a:gd name="connsiteX44" fmla="*/ 543951 w 834917"/>
                        <a:gd name="connsiteY44" fmla="*/ 1130181 h 3099658"/>
                        <a:gd name="connsiteX45" fmla="*/ 558019 w 834917"/>
                        <a:gd name="connsiteY45" fmla="*/ 1087978 h 3099658"/>
                        <a:gd name="connsiteX46" fmla="*/ 614290 w 834917"/>
                        <a:gd name="connsiteY46" fmla="*/ 1031707 h 3099658"/>
                        <a:gd name="connsiteX47" fmla="*/ 656493 w 834917"/>
                        <a:gd name="connsiteY47" fmla="*/ 947301 h 3099658"/>
                        <a:gd name="connsiteX48" fmla="*/ 684628 w 834917"/>
                        <a:gd name="connsiteY48" fmla="*/ 919165 h 3099658"/>
                        <a:gd name="connsiteX49" fmla="*/ 712764 w 834917"/>
                        <a:gd name="connsiteY49" fmla="*/ 876962 h 3099658"/>
                        <a:gd name="connsiteX50" fmla="*/ 698696 w 834917"/>
                        <a:gd name="connsiteY50" fmla="*/ 919165 h 3099658"/>
                        <a:gd name="connsiteX51" fmla="*/ 670561 w 834917"/>
                        <a:gd name="connsiteY51" fmla="*/ 961369 h 3099658"/>
                        <a:gd name="connsiteX52" fmla="*/ 656493 w 834917"/>
                        <a:gd name="connsiteY52" fmla="*/ 1003572 h 3099658"/>
                        <a:gd name="connsiteX53" fmla="*/ 529884 w 834917"/>
                        <a:gd name="connsiteY53" fmla="*/ 1102045 h 3099658"/>
                        <a:gd name="connsiteX54" fmla="*/ 445478 w 834917"/>
                        <a:gd name="connsiteY54" fmla="*/ 1172384 h 3099658"/>
                        <a:gd name="connsiteX55" fmla="*/ 403274 w 834917"/>
                        <a:gd name="connsiteY55" fmla="*/ 1186452 h 3099658"/>
                        <a:gd name="connsiteX56" fmla="*/ 304801 w 834917"/>
                        <a:gd name="connsiteY56" fmla="*/ 1144249 h 3099658"/>
                        <a:gd name="connsiteX57" fmla="*/ 248530 w 834917"/>
                        <a:gd name="connsiteY57" fmla="*/ 1073910 h 3099658"/>
                        <a:gd name="connsiteX58" fmla="*/ 206327 w 834917"/>
                        <a:gd name="connsiteY58" fmla="*/ 1059842 h 3099658"/>
                        <a:gd name="connsiteX59" fmla="*/ 135988 w 834917"/>
                        <a:gd name="connsiteY59" fmla="*/ 989504 h 3099658"/>
                        <a:gd name="connsiteX60" fmla="*/ 178191 w 834917"/>
                        <a:gd name="connsiteY60" fmla="*/ 1087978 h 3099658"/>
                        <a:gd name="connsiteX61" fmla="*/ 220394 w 834917"/>
                        <a:gd name="connsiteY61" fmla="*/ 1172384 h 3099658"/>
                        <a:gd name="connsiteX62" fmla="*/ 276665 w 834917"/>
                        <a:gd name="connsiteY62" fmla="*/ 1242722 h 3099658"/>
                        <a:gd name="connsiteX63" fmla="*/ 304801 w 834917"/>
                        <a:gd name="connsiteY63" fmla="*/ 1284925 h 3099658"/>
                        <a:gd name="connsiteX64" fmla="*/ 375139 w 834917"/>
                        <a:gd name="connsiteY64" fmla="*/ 1341196 h 3099658"/>
                        <a:gd name="connsiteX65" fmla="*/ 403274 w 834917"/>
                        <a:gd name="connsiteY65" fmla="*/ 1369332 h 3099658"/>
                        <a:gd name="connsiteX66" fmla="*/ 445478 w 834917"/>
                        <a:gd name="connsiteY66" fmla="*/ 1439670 h 3099658"/>
                        <a:gd name="connsiteX67" fmla="*/ 487681 w 834917"/>
                        <a:gd name="connsiteY67" fmla="*/ 1425602 h 3099658"/>
                        <a:gd name="connsiteX68" fmla="*/ 529884 w 834917"/>
                        <a:gd name="connsiteY68" fmla="*/ 1341196 h 3099658"/>
                        <a:gd name="connsiteX69" fmla="*/ 572087 w 834917"/>
                        <a:gd name="connsiteY69" fmla="*/ 1298993 h 3099658"/>
                        <a:gd name="connsiteX70" fmla="*/ 670561 w 834917"/>
                        <a:gd name="connsiteY70" fmla="*/ 1200519 h 3099658"/>
                        <a:gd name="connsiteX71" fmla="*/ 698696 w 834917"/>
                        <a:gd name="connsiteY71" fmla="*/ 1158316 h 3099658"/>
                        <a:gd name="connsiteX72" fmla="*/ 726831 w 834917"/>
                        <a:gd name="connsiteY72" fmla="*/ 1102045 h 3099658"/>
                        <a:gd name="connsiteX73" fmla="*/ 754967 w 834917"/>
                        <a:gd name="connsiteY73" fmla="*/ 1073910 h 3099658"/>
                        <a:gd name="connsiteX74" fmla="*/ 670561 w 834917"/>
                        <a:gd name="connsiteY74" fmla="*/ 1130181 h 3099658"/>
                        <a:gd name="connsiteX75" fmla="*/ 614290 w 834917"/>
                        <a:gd name="connsiteY75" fmla="*/ 1214587 h 3099658"/>
                        <a:gd name="connsiteX76" fmla="*/ 586154 w 834917"/>
                        <a:gd name="connsiteY76" fmla="*/ 1242722 h 3099658"/>
                        <a:gd name="connsiteX77" fmla="*/ 558019 w 834917"/>
                        <a:gd name="connsiteY77" fmla="*/ 1284925 h 3099658"/>
                        <a:gd name="connsiteX78" fmla="*/ 529884 w 834917"/>
                        <a:gd name="connsiteY78" fmla="*/ 1313061 h 3099658"/>
                        <a:gd name="connsiteX79" fmla="*/ 473613 w 834917"/>
                        <a:gd name="connsiteY79" fmla="*/ 1397467 h 3099658"/>
                        <a:gd name="connsiteX80" fmla="*/ 445478 w 834917"/>
                        <a:gd name="connsiteY80" fmla="*/ 1439670 h 3099658"/>
                        <a:gd name="connsiteX81" fmla="*/ 403274 w 834917"/>
                        <a:gd name="connsiteY81" fmla="*/ 1369332 h 3099658"/>
                        <a:gd name="connsiteX82" fmla="*/ 389207 w 834917"/>
                        <a:gd name="connsiteY82" fmla="*/ 1327129 h 3099658"/>
                        <a:gd name="connsiteX83" fmla="*/ 361071 w 834917"/>
                        <a:gd name="connsiteY83" fmla="*/ 1228655 h 3099658"/>
                        <a:gd name="connsiteX84" fmla="*/ 304801 w 834917"/>
                        <a:gd name="connsiteY84" fmla="*/ 1158316 h 3099658"/>
                        <a:gd name="connsiteX85" fmla="*/ 234462 w 834917"/>
                        <a:gd name="connsiteY85" fmla="*/ 1031707 h 3099658"/>
                        <a:gd name="connsiteX86" fmla="*/ 206327 w 834917"/>
                        <a:gd name="connsiteY86" fmla="*/ 989504 h 3099658"/>
                        <a:gd name="connsiteX87" fmla="*/ 262598 w 834917"/>
                        <a:gd name="connsiteY87" fmla="*/ 1017639 h 3099658"/>
                        <a:gd name="connsiteX88" fmla="*/ 332936 w 834917"/>
                        <a:gd name="connsiteY88" fmla="*/ 1087978 h 3099658"/>
                        <a:gd name="connsiteX89" fmla="*/ 375139 w 834917"/>
                        <a:gd name="connsiteY89" fmla="*/ 1130181 h 3099658"/>
                        <a:gd name="connsiteX90" fmla="*/ 403274 w 834917"/>
                        <a:gd name="connsiteY90" fmla="*/ 1172384 h 3099658"/>
                        <a:gd name="connsiteX91" fmla="*/ 487681 w 834917"/>
                        <a:gd name="connsiteY91" fmla="*/ 1270858 h 3099658"/>
                        <a:gd name="connsiteX92" fmla="*/ 487681 w 834917"/>
                        <a:gd name="connsiteY92" fmla="*/ 1538144 h 3099658"/>
                        <a:gd name="connsiteX93" fmla="*/ 431410 w 834917"/>
                        <a:gd name="connsiteY93" fmla="*/ 1524076 h 3099658"/>
                        <a:gd name="connsiteX94" fmla="*/ 347004 w 834917"/>
                        <a:gd name="connsiteY94" fmla="*/ 1467805 h 3099658"/>
                        <a:gd name="connsiteX95" fmla="*/ 318868 w 834917"/>
                        <a:gd name="connsiteY95" fmla="*/ 1439670 h 3099658"/>
                        <a:gd name="connsiteX96" fmla="*/ 234462 w 834917"/>
                        <a:gd name="connsiteY96" fmla="*/ 1383399 h 3099658"/>
                        <a:gd name="connsiteX97" fmla="*/ 192259 w 834917"/>
                        <a:gd name="connsiteY97" fmla="*/ 1355264 h 3099658"/>
                        <a:gd name="connsiteX98" fmla="*/ 164124 w 834917"/>
                        <a:gd name="connsiteY98" fmla="*/ 1313061 h 3099658"/>
                        <a:gd name="connsiteX99" fmla="*/ 135988 w 834917"/>
                        <a:gd name="connsiteY99" fmla="*/ 1284925 h 3099658"/>
                        <a:gd name="connsiteX100" fmla="*/ 79718 w 834917"/>
                        <a:gd name="connsiteY100" fmla="*/ 1200519 h 3099658"/>
                        <a:gd name="connsiteX101" fmla="*/ 93785 w 834917"/>
                        <a:gd name="connsiteY101" fmla="*/ 1256790 h 3099658"/>
                        <a:gd name="connsiteX102" fmla="*/ 135988 w 834917"/>
                        <a:gd name="connsiteY102" fmla="*/ 1298993 h 3099658"/>
                        <a:gd name="connsiteX103" fmla="*/ 164124 w 834917"/>
                        <a:gd name="connsiteY103" fmla="*/ 1341196 h 3099658"/>
                        <a:gd name="connsiteX104" fmla="*/ 192259 w 834917"/>
                        <a:gd name="connsiteY104" fmla="*/ 1397467 h 3099658"/>
                        <a:gd name="connsiteX105" fmla="*/ 248530 w 834917"/>
                        <a:gd name="connsiteY105" fmla="*/ 1425602 h 3099658"/>
                        <a:gd name="connsiteX106" fmla="*/ 347004 w 834917"/>
                        <a:gd name="connsiteY106" fmla="*/ 1524076 h 3099658"/>
                        <a:gd name="connsiteX107" fmla="*/ 389207 w 834917"/>
                        <a:gd name="connsiteY107" fmla="*/ 1566279 h 3099658"/>
                        <a:gd name="connsiteX108" fmla="*/ 417342 w 834917"/>
                        <a:gd name="connsiteY108" fmla="*/ 1594415 h 3099658"/>
                        <a:gd name="connsiteX109" fmla="*/ 487681 w 834917"/>
                        <a:gd name="connsiteY109" fmla="*/ 1650685 h 3099658"/>
                        <a:gd name="connsiteX110" fmla="*/ 501748 w 834917"/>
                        <a:gd name="connsiteY110" fmla="*/ 1692889 h 3099658"/>
                        <a:gd name="connsiteX111" fmla="*/ 473613 w 834917"/>
                        <a:gd name="connsiteY111" fmla="*/ 1664753 h 3099658"/>
                        <a:gd name="connsiteX112" fmla="*/ 543951 w 834917"/>
                        <a:gd name="connsiteY112" fmla="*/ 1566279 h 3099658"/>
                        <a:gd name="connsiteX113" fmla="*/ 572087 w 834917"/>
                        <a:gd name="connsiteY113" fmla="*/ 1524076 h 3099658"/>
                        <a:gd name="connsiteX114" fmla="*/ 614290 w 834917"/>
                        <a:gd name="connsiteY114" fmla="*/ 1495941 h 3099658"/>
                        <a:gd name="connsiteX115" fmla="*/ 642425 w 834917"/>
                        <a:gd name="connsiteY115" fmla="*/ 1467805 h 3099658"/>
                        <a:gd name="connsiteX116" fmla="*/ 726831 w 834917"/>
                        <a:gd name="connsiteY116" fmla="*/ 1411535 h 3099658"/>
                        <a:gd name="connsiteX117" fmla="*/ 740899 w 834917"/>
                        <a:gd name="connsiteY117" fmla="*/ 1355264 h 3099658"/>
                        <a:gd name="connsiteX118" fmla="*/ 712764 w 834917"/>
                        <a:gd name="connsiteY118" fmla="*/ 1411535 h 3099658"/>
                        <a:gd name="connsiteX119" fmla="*/ 586154 w 834917"/>
                        <a:gd name="connsiteY119" fmla="*/ 1481873 h 3099658"/>
                        <a:gd name="connsiteX120" fmla="*/ 501748 w 834917"/>
                        <a:gd name="connsiteY120" fmla="*/ 1538144 h 3099658"/>
                        <a:gd name="connsiteX121" fmla="*/ 445478 w 834917"/>
                        <a:gd name="connsiteY121" fmla="*/ 1608482 h 3099658"/>
                        <a:gd name="connsiteX122" fmla="*/ 431410 w 834917"/>
                        <a:gd name="connsiteY122" fmla="*/ 1791362 h 3099658"/>
                        <a:gd name="connsiteX123" fmla="*/ 403274 w 834917"/>
                        <a:gd name="connsiteY123" fmla="*/ 1833565 h 3099658"/>
                        <a:gd name="connsiteX124" fmla="*/ 304801 w 834917"/>
                        <a:gd name="connsiteY124" fmla="*/ 1749159 h 3099658"/>
                        <a:gd name="connsiteX125" fmla="*/ 234462 w 834917"/>
                        <a:gd name="connsiteY125" fmla="*/ 1692889 h 3099658"/>
                        <a:gd name="connsiteX126" fmla="*/ 164124 w 834917"/>
                        <a:gd name="connsiteY126" fmla="*/ 1636618 h 3099658"/>
                        <a:gd name="connsiteX127" fmla="*/ 93785 w 834917"/>
                        <a:gd name="connsiteY127" fmla="*/ 1566279 h 3099658"/>
                        <a:gd name="connsiteX128" fmla="*/ 51582 w 834917"/>
                        <a:gd name="connsiteY128" fmla="*/ 1538144 h 3099658"/>
                        <a:gd name="connsiteX129" fmla="*/ 37514 w 834917"/>
                        <a:gd name="connsiteY129" fmla="*/ 1495941 h 3099658"/>
                        <a:gd name="connsiteX130" fmla="*/ 9379 w 834917"/>
                        <a:gd name="connsiteY130" fmla="*/ 1467805 h 3099658"/>
                        <a:gd name="connsiteX131" fmla="*/ 51582 w 834917"/>
                        <a:gd name="connsiteY131" fmla="*/ 1481873 h 3099658"/>
                        <a:gd name="connsiteX132" fmla="*/ 150056 w 834917"/>
                        <a:gd name="connsiteY132" fmla="*/ 1538144 h 3099658"/>
                        <a:gd name="connsiteX133" fmla="*/ 206327 w 834917"/>
                        <a:gd name="connsiteY133" fmla="*/ 1566279 h 3099658"/>
                        <a:gd name="connsiteX134" fmla="*/ 234462 w 834917"/>
                        <a:gd name="connsiteY134" fmla="*/ 1594415 h 3099658"/>
                        <a:gd name="connsiteX135" fmla="*/ 318868 w 834917"/>
                        <a:gd name="connsiteY135" fmla="*/ 1650685 h 3099658"/>
                        <a:gd name="connsiteX136" fmla="*/ 389207 w 834917"/>
                        <a:gd name="connsiteY136" fmla="*/ 1721024 h 3099658"/>
                        <a:gd name="connsiteX137" fmla="*/ 459545 w 834917"/>
                        <a:gd name="connsiteY137" fmla="*/ 1777295 h 3099658"/>
                        <a:gd name="connsiteX138" fmla="*/ 473613 w 834917"/>
                        <a:gd name="connsiteY138" fmla="*/ 1819498 h 3099658"/>
                        <a:gd name="connsiteX139" fmla="*/ 473613 w 834917"/>
                        <a:gd name="connsiteY139" fmla="*/ 1889836 h 3099658"/>
                        <a:gd name="connsiteX140" fmla="*/ 515816 w 834917"/>
                        <a:gd name="connsiteY140" fmla="*/ 1847633 h 3099658"/>
                        <a:gd name="connsiteX141" fmla="*/ 543951 w 834917"/>
                        <a:gd name="connsiteY141" fmla="*/ 1805430 h 3099658"/>
                        <a:gd name="connsiteX142" fmla="*/ 642425 w 834917"/>
                        <a:gd name="connsiteY142" fmla="*/ 1749159 h 3099658"/>
                        <a:gd name="connsiteX143" fmla="*/ 670561 w 834917"/>
                        <a:gd name="connsiteY143" fmla="*/ 1706956 h 3099658"/>
                        <a:gd name="connsiteX144" fmla="*/ 684628 w 834917"/>
                        <a:gd name="connsiteY144" fmla="*/ 1664753 h 3099658"/>
                        <a:gd name="connsiteX145" fmla="*/ 712764 w 834917"/>
                        <a:gd name="connsiteY145" fmla="*/ 1636618 h 3099658"/>
                        <a:gd name="connsiteX146" fmla="*/ 740899 w 834917"/>
                        <a:gd name="connsiteY146" fmla="*/ 1594415 h 3099658"/>
                        <a:gd name="connsiteX147" fmla="*/ 726831 w 834917"/>
                        <a:gd name="connsiteY147" fmla="*/ 1636618 h 3099658"/>
                        <a:gd name="connsiteX148" fmla="*/ 684628 w 834917"/>
                        <a:gd name="connsiteY148" fmla="*/ 1650685 h 3099658"/>
                        <a:gd name="connsiteX149" fmla="*/ 656493 w 834917"/>
                        <a:gd name="connsiteY149" fmla="*/ 1678821 h 3099658"/>
                        <a:gd name="connsiteX150" fmla="*/ 515816 w 834917"/>
                        <a:gd name="connsiteY150" fmla="*/ 1721024 h 3099658"/>
                        <a:gd name="connsiteX151" fmla="*/ 445478 w 834917"/>
                        <a:gd name="connsiteY151" fmla="*/ 1777295 h 3099658"/>
                        <a:gd name="connsiteX152" fmla="*/ 431410 w 834917"/>
                        <a:gd name="connsiteY152" fmla="*/ 1819498 h 3099658"/>
                        <a:gd name="connsiteX153" fmla="*/ 403274 w 834917"/>
                        <a:gd name="connsiteY153" fmla="*/ 1861701 h 3099658"/>
                        <a:gd name="connsiteX154" fmla="*/ 417342 w 834917"/>
                        <a:gd name="connsiteY154" fmla="*/ 2086784 h 3099658"/>
                        <a:gd name="connsiteX155" fmla="*/ 361071 w 834917"/>
                        <a:gd name="connsiteY155" fmla="*/ 2072716 h 3099658"/>
                        <a:gd name="connsiteX156" fmla="*/ 318868 w 834917"/>
                        <a:gd name="connsiteY156" fmla="*/ 2044581 h 3099658"/>
                        <a:gd name="connsiteX157" fmla="*/ 290733 w 834917"/>
                        <a:gd name="connsiteY157" fmla="*/ 2016445 h 3099658"/>
                        <a:gd name="connsiteX158" fmla="*/ 220394 w 834917"/>
                        <a:gd name="connsiteY158" fmla="*/ 1960175 h 3099658"/>
                        <a:gd name="connsiteX159" fmla="*/ 192259 w 834917"/>
                        <a:gd name="connsiteY159" fmla="*/ 1917972 h 3099658"/>
                        <a:gd name="connsiteX160" fmla="*/ 135988 w 834917"/>
                        <a:gd name="connsiteY160" fmla="*/ 1861701 h 3099658"/>
                        <a:gd name="connsiteX161" fmla="*/ 178191 w 834917"/>
                        <a:gd name="connsiteY161" fmla="*/ 1847633 h 3099658"/>
                        <a:gd name="connsiteX162" fmla="*/ 220394 w 834917"/>
                        <a:gd name="connsiteY162" fmla="*/ 1889836 h 3099658"/>
                        <a:gd name="connsiteX163" fmla="*/ 248530 w 834917"/>
                        <a:gd name="connsiteY163" fmla="*/ 1932039 h 3099658"/>
                        <a:gd name="connsiteX164" fmla="*/ 304801 w 834917"/>
                        <a:gd name="connsiteY164" fmla="*/ 1974242 h 3099658"/>
                        <a:gd name="connsiteX165" fmla="*/ 347004 w 834917"/>
                        <a:gd name="connsiteY165" fmla="*/ 2016445 h 3099658"/>
                        <a:gd name="connsiteX166" fmla="*/ 459545 w 834917"/>
                        <a:gd name="connsiteY166" fmla="*/ 2100852 h 3099658"/>
                        <a:gd name="connsiteX167" fmla="*/ 501748 w 834917"/>
                        <a:gd name="connsiteY167" fmla="*/ 2086784 h 3099658"/>
                        <a:gd name="connsiteX168" fmla="*/ 515816 w 834917"/>
                        <a:gd name="connsiteY168" fmla="*/ 2044581 h 3099658"/>
                        <a:gd name="connsiteX169" fmla="*/ 543951 w 834917"/>
                        <a:gd name="connsiteY169" fmla="*/ 2002378 h 3099658"/>
                        <a:gd name="connsiteX170" fmla="*/ 656493 w 834917"/>
                        <a:gd name="connsiteY170" fmla="*/ 1917972 h 3099658"/>
                        <a:gd name="connsiteX171" fmla="*/ 684628 w 834917"/>
                        <a:gd name="connsiteY171" fmla="*/ 1889836 h 3099658"/>
                        <a:gd name="connsiteX172" fmla="*/ 712764 w 834917"/>
                        <a:gd name="connsiteY172" fmla="*/ 1847633 h 3099658"/>
                        <a:gd name="connsiteX173" fmla="*/ 797170 w 834917"/>
                        <a:gd name="connsiteY173" fmla="*/ 1763227 h 3099658"/>
                        <a:gd name="connsiteX174" fmla="*/ 698696 w 834917"/>
                        <a:gd name="connsiteY174" fmla="*/ 1791362 h 3099658"/>
                        <a:gd name="connsiteX175" fmla="*/ 656493 w 834917"/>
                        <a:gd name="connsiteY175" fmla="*/ 1819498 h 3099658"/>
                        <a:gd name="connsiteX176" fmla="*/ 529884 w 834917"/>
                        <a:gd name="connsiteY176" fmla="*/ 1889836 h 3099658"/>
                        <a:gd name="connsiteX177" fmla="*/ 473613 w 834917"/>
                        <a:gd name="connsiteY177" fmla="*/ 1960175 h 3099658"/>
                        <a:gd name="connsiteX178" fmla="*/ 459545 w 834917"/>
                        <a:gd name="connsiteY178" fmla="*/ 2002378 h 3099658"/>
                        <a:gd name="connsiteX179" fmla="*/ 417342 w 834917"/>
                        <a:gd name="connsiteY179" fmla="*/ 2086784 h 3099658"/>
                        <a:gd name="connsiteX180" fmla="*/ 431410 w 834917"/>
                        <a:gd name="connsiteY180" fmla="*/ 145442 h 3099658"/>
                        <a:gd name="connsiteX181" fmla="*/ 417342 w 834917"/>
                        <a:gd name="connsiteY181" fmla="*/ 272052 h 3099658"/>
                        <a:gd name="connsiteX182" fmla="*/ 431410 w 834917"/>
                        <a:gd name="connsiteY182" fmla="*/ 736285 h 3099658"/>
                        <a:gd name="connsiteX183" fmla="*/ 459545 w 834917"/>
                        <a:gd name="connsiteY183" fmla="*/ 623744 h 3099658"/>
                        <a:gd name="connsiteX184" fmla="*/ 473613 w 834917"/>
                        <a:gd name="connsiteY184" fmla="*/ 539338 h 3099658"/>
                        <a:gd name="connsiteX185" fmla="*/ 487681 w 834917"/>
                        <a:gd name="connsiteY185" fmla="*/ 497135 h 3099658"/>
                        <a:gd name="connsiteX186" fmla="*/ 501748 w 834917"/>
                        <a:gd name="connsiteY186" fmla="*/ 440864 h 3099658"/>
                        <a:gd name="connsiteX187" fmla="*/ 515816 w 834917"/>
                        <a:gd name="connsiteY187" fmla="*/ 398661 h 3099658"/>
                        <a:gd name="connsiteX188" fmla="*/ 529884 w 834917"/>
                        <a:gd name="connsiteY188" fmla="*/ 314255 h 3099658"/>
                        <a:gd name="connsiteX189" fmla="*/ 572087 w 834917"/>
                        <a:gd name="connsiteY189" fmla="*/ 187645 h 3099658"/>
                        <a:gd name="connsiteX190" fmla="*/ 586154 w 834917"/>
                        <a:gd name="connsiteY190" fmla="*/ 145442 h 3099658"/>
                        <a:gd name="connsiteX191" fmla="*/ 529884 w 834917"/>
                        <a:gd name="connsiteY191" fmla="*/ 243916 h 3099658"/>
                        <a:gd name="connsiteX192" fmla="*/ 515816 w 834917"/>
                        <a:gd name="connsiteY192" fmla="*/ 300187 h 3099658"/>
                        <a:gd name="connsiteX193" fmla="*/ 459545 w 834917"/>
                        <a:gd name="connsiteY193" fmla="*/ 384593 h 3099658"/>
                        <a:gd name="connsiteX194" fmla="*/ 445478 w 834917"/>
                        <a:gd name="connsiteY194" fmla="*/ 426796 h 3099658"/>
                        <a:gd name="connsiteX195" fmla="*/ 417342 w 834917"/>
                        <a:gd name="connsiteY195" fmla="*/ 454932 h 3099658"/>
                        <a:gd name="connsiteX196" fmla="*/ 389207 w 834917"/>
                        <a:gd name="connsiteY196" fmla="*/ 539338 h 3099658"/>
                        <a:gd name="connsiteX197" fmla="*/ 375139 w 834917"/>
                        <a:gd name="connsiteY197" fmla="*/ 581541 h 3099658"/>
                        <a:gd name="connsiteX198" fmla="*/ 389207 w 834917"/>
                        <a:gd name="connsiteY198" fmla="*/ 454932 h 30996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</a:cxnLst>
                      <a:rect l="l" t="t" r="r" b="b"/>
                      <a:pathLst>
                        <a:path w="834917" h="3099658">
                          <a:moveTo>
                            <a:pt x="389207" y="3099658"/>
                          </a:moveTo>
                          <a:cubicBezTo>
                            <a:pt x="484542" y="2956653"/>
                            <a:pt x="420142" y="3069175"/>
                            <a:pt x="431410" y="2691695"/>
                          </a:cubicBezTo>
                          <a:cubicBezTo>
                            <a:pt x="449646" y="2080804"/>
                            <a:pt x="398464" y="2302980"/>
                            <a:pt x="459545" y="2058649"/>
                          </a:cubicBezTo>
                          <a:cubicBezTo>
                            <a:pt x="454856" y="1763227"/>
                            <a:pt x="453150" y="1467743"/>
                            <a:pt x="445478" y="1172384"/>
                          </a:cubicBezTo>
                          <a:cubicBezTo>
                            <a:pt x="436221" y="816000"/>
                            <a:pt x="415691" y="1137584"/>
                            <a:pt x="445478" y="750353"/>
                          </a:cubicBezTo>
                          <a:cubicBezTo>
                            <a:pt x="453767" y="642599"/>
                            <a:pt x="439964" y="601122"/>
                            <a:pt x="515816" y="525270"/>
                          </a:cubicBezTo>
                          <a:cubicBezTo>
                            <a:pt x="639123" y="401963"/>
                            <a:pt x="488219" y="558385"/>
                            <a:pt x="586154" y="440864"/>
                          </a:cubicBezTo>
                          <a:cubicBezTo>
                            <a:pt x="598890" y="425580"/>
                            <a:pt x="628358" y="418556"/>
                            <a:pt x="628358" y="398661"/>
                          </a:cubicBezTo>
                          <a:cubicBezTo>
                            <a:pt x="628358" y="381754"/>
                            <a:pt x="599357" y="416234"/>
                            <a:pt x="586154" y="426796"/>
                          </a:cubicBezTo>
                          <a:cubicBezTo>
                            <a:pt x="575797" y="435081"/>
                            <a:pt x="566304" y="444575"/>
                            <a:pt x="558019" y="454932"/>
                          </a:cubicBezTo>
                          <a:cubicBezTo>
                            <a:pt x="547457" y="468134"/>
                            <a:pt x="540446" y="483933"/>
                            <a:pt x="529884" y="497135"/>
                          </a:cubicBezTo>
                          <a:cubicBezTo>
                            <a:pt x="449703" y="597361"/>
                            <a:pt x="560209" y="437577"/>
                            <a:pt x="473613" y="567473"/>
                          </a:cubicBezTo>
                          <a:cubicBezTo>
                            <a:pt x="436523" y="456204"/>
                            <a:pt x="473613" y="585670"/>
                            <a:pt x="473613" y="342390"/>
                          </a:cubicBezTo>
                          <a:cubicBezTo>
                            <a:pt x="473613" y="299927"/>
                            <a:pt x="463990" y="426770"/>
                            <a:pt x="459545" y="468999"/>
                          </a:cubicBezTo>
                          <a:cubicBezTo>
                            <a:pt x="459060" y="473605"/>
                            <a:pt x="450546" y="627675"/>
                            <a:pt x="431410" y="665947"/>
                          </a:cubicBezTo>
                          <a:cubicBezTo>
                            <a:pt x="425478" y="677810"/>
                            <a:pt x="412653" y="684704"/>
                            <a:pt x="403274" y="694082"/>
                          </a:cubicBezTo>
                          <a:lnTo>
                            <a:pt x="375139" y="609676"/>
                          </a:lnTo>
                          <a:cubicBezTo>
                            <a:pt x="370450" y="595608"/>
                            <a:pt x="369968" y="579336"/>
                            <a:pt x="361071" y="567473"/>
                          </a:cubicBezTo>
                          <a:lnTo>
                            <a:pt x="318868" y="511202"/>
                          </a:lnTo>
                          <a:cubicBezTo>
                            <a:pt x="289590" y="394087"/>
                            <a:pt x="325241" y="509883"/>
                            <a:pt x="276665" y="412729"/>
                          </a:cubicBezTo>
                          <a:cubicBezTo>
                            <a:pt x="270033" y="399466"/>
                            <a:pt x="260960" y="355787"/>
                            <a:pt x="262598" y="370525"/>
                          </a:cubicBezTo>
                          <a:cubicBezTo>
                            <a:pt x="264640" y="388905"/>
                            <a:pt x="288793" y="578632"/>
                            <a:pt x="318868" y="623744"/>
                          </a:cubicBezTo>
                          <a:cubicBezTo>
                            <a:pt x="328247" y="637812"/>
                            <a:pt x="338616" y="651267"/>
                            <a:pt x="347004" y="665947"/>
                          </a:cubicBezTo>
                          <a:cubicBezTo>
                            <a:pt x="418405" y="790898"/>
                            <a:pt x="334721" y="661590"/>
                            <a:pt x="403274" y="764421"/>
                          </a:cubicBezTo>
                          <a:cubicBezTo>
                            <a:pt x="412653" y="801935"/>
                            <a:pt x="404067" y="904305"/>
                            <a:pt x="431410" y="876962"/>
                          </a:cubicBezTo>
                          <a:cubicBezTo>
                            <a:pt x="497523" y="810849"/>
                            <a:pt x="462579" y="851311"/>
                            <a:pt x="529884" y="750353"/>
                          </a:cubicBezTo>
                          <a:cubicBezTo>
                            <a:pt x="539262" y="736285"/>
                            <a:pt x="543951" y="717528"/>
                            <a:pt x="558019" y="708150"/>
                          </a:cubicBezTo>
                          <a:lnTo>
                            <a:pt x="600222" y="680015"/>
                          </a:lnTo>
                          <a:cubicBezTo>
                            <a:pt x="609601" y="665947"/>
                            <a:pt x="628358" y="620905"/>
                            <a:pt x="628358" y="637812"/>
                          </a:cubicBezTo>
                          <a:cubicBezTo>
                            <a:pt x="628358" y="667469"/>
                            <a:pt x="616673" y="697542"/>
                            <a:pt x="600222" y="722218"/>
                          </a:cubicBezTo>
                          <a:lnTo>
                            <a:pt x="543951" y="806624"/>
                          </a:lnTo>
                          <a:cubicBezTo>
                            <a:pt x="539262" y="820692"/>
                            <a:pt x="538503" y="836760"/>
                            <a:pt x="529884" y="848827"/>
                          </a:cubicBezTo>
                          <a:cubicBezTo>
                            <a:pt x="472194" y="929594"/>
                            <a:pt x="481612" y="875033"/>
                            <a:pt x="445478" y="947301"/>
                          </a:cubicBezTo>
                          <a:cubicBezTo>
                            <a:pt x="435387" y="967484"/>
                            <a:pt x="421850" y="1027744"/>
                            <a:pt x="417342" y="1045775"/>
                          </a:cubicBezTo>
                          <a:cubicBezTo>
                            <a:pt x="338855" y="1019612"/>
                            <a:pt x="404949" y="1052697"/>
                            <a:pt x="347004" y="975436"/>
                          </a:cubicBezTo>
                          <a:cubicBezTo>
                            <a:pt x="331088" y="954215"/>
                            <a:pt x="305447" y="941236"/>
                            <a:pt x="290733" y="919165"/>
                          </a:cubicBezTo>
                          <a:cubicBezTo>
                            <a:pt x="281355" y="905097"/>
                            <a:pt x="270159" y="892084"/>
                            <a:pt x="262598" y="876962"/>
                          </a:cubicBezTo>
                          <a:cubicBezTo>
                            <a:pt x="255966" y="863699"/>
                            <a:pt x="256159" y="847474"/>
                            <a:pt x="248530" y="834759"/>
                          </a:cubicBezTo>
                          <a:cubicBezTo>
                            <a:pt x="241706" y="823386"/>
                            <a:pt x="229773" y="816002"/>
                            <a:pt x="220394" y="806624"/>
                          </a:cubicBezTo>
                          <a:cubicBezTo>
                            <a:pt x="229773" y="830070"/>
                            <a:pt x="239663" y="853318"/>
                            <a:pt x="248530" y="876962"/>
                          </a:cubicBezTo>
                          <a:cubicBezTo>
                            <a:pt x="264384" y="919240"/>
                            <a:pt x="258432" y="925030"/>
                            <a:pt x="290733" y="961369"/>
                          </a:cubicBezTo>
                          <a:cubicBezTo>
                            <a:pt x="317167" y="991108"/>
                            <a:pt x="353068" y="1012668"/>
                            <a:pt x="375139" y="1045775"/>
                          </a:cubicBezTo>
                          <a:cubicBezTo>
                            <a:pt x="393896" y="1073910"/>
                            <a:pt x="420717" y="1098102"/>
                            <a:pt x="431410" y="1130181"/>
                          </a:cubicBezTo>
                          <a:lnTo>
                            <a:pt x="459545" y="1214587"/>
                          </a:lnTo>
                          <a:cubicBezTo>
                            <a:pt x="487680" y="1186452"/>
                            <a:pt x="531368" y="1167928"/>
                            <a:pt x="543951" y="1130181"/>
                          </a:cubicBezTo>
                          <a:cubicBezTo>
                            <a:pt x="548640" y="1116113"/>
                            <a:pt x="549400" y="1100045"/>
                            <a:pt x="558019" y="1087978"/>
                          </a:cubicBezTo>
                          <a:cubicBezTo>
                            <a:pt x="573437" y="1066393"/>
                            <a:pt x="614290" y="1031707"/>
                            <a:pt x="614290" y="1031707"/>
                          </a:cubicBezTo>
                          <a:cubicBezTo>
                            <a:pt x="629149" y="987132"/>
                            <a:pt x="625327" y="986259"/>
                            <a:pt x="656493" y="947301"/>
                          </a:cubicBezTo>
                          <a:cubicBezTo>
                            <a:pt x="664778" y="936944"/>
                            <a:pt x="676343" y="929522"/>
                            <a:pt x="684628" y="919165"/>
                          </a:cubicBezTo>
                          <a:cubicBezTo>
                            <a:pt x="695190" y="905963"/>
                            <a:pt x="695857" y="876962"/>
                            <a:pt x="712764" y="876962"/>
                          </a:cubicBezTo>
                          <a:cubicBezTo>
                            <a:pt x="727593" y="876962"/>
                            <a:pt x="705328" y="905902"/>
                            <a:pt x="698696" y="919165"/>
                          </a:cubicBezTo>
                          <a:cubicBezTo>
                            <a:pt x="691135" y="934288"/>
                            <a:pt x="678122" y="946246"/>
                            <a:pt x="670561" y="961369"/>
                          </a:cubicBezTo>
                          <a:cubicBezTo>
                            <a:pt x="663929" y="974632"/>
                            <a:pt x="664718" y="991234"/>
                            <a:pt x="656493" y="1003572"/>
                          </a:cubicBezTo>
                          <a:cubicBezTo>
                            <a:pt x="616890" y="1062976"/>
                            <a:pt x="585784" y="1046143"/>
                            <a:pt x="529884" y="1102045"/>
                          </a:cubicBezTo>
                          <a:cubicBezTo>
                            <a:pt x="498771" y="1133159"/>
                            <a:pt x="484650" y="1152798"/>
                            <a:pt x="445478" y="1172384"/>
                          </a:cubicBezTo>
                          <a:cubicBezTo>
                            <a:pt x="432215" y="1179016"/>
                            <a:pt x="417342" y="1181763"/>
                            <a:pt x="403274" y="1186452"/>
                          </a:cubicBezTo>
                          <a:cubicBezTo>
                            <a:pt x="365762" y="1173948"/>
                            <a:pt x="339566" y="1167426"/>
                            <a:pt x="304801" y="1144249"/>
                          </a:cubicBezTo>
                          <a:cubicBezTo>
                            <a:pt x="218760" y="1086888"/>
                            <a:pt x="342595" y="1149163"/>
                            <a:pt x="248530" y="1073910"/>
                          </a:cubicBezTo>
                          <a:cubicBezTo>
                            <a:pt x="236951" y="1064647"/>
                            <a:pt x="220395" y="1064531"/>
                            <a:pt x="206327" y="1059842"/>
                          </a:cubicBezTo>
                          <a:cubicBezTo>
                            <a:pt x="182881" y="1036396"/>
                            <a:pt x="127946" y="957336"/>
                            <a:pt x="135988" y="989504"/>
                          </a:cubicBezTo>
                          <a:cubicBezTo>
                            <a:pt x="165266" y="1106615"/>
                            <a:pt x="129616" y="990829"/>
                            <a:pt x="178191" y="1087978"/>
                          </a:cubicBezTo>
                          <a:cubicBezTo>
                            <a:pt x="236434" y="1204463"/>
                            <a:pt x="139763" y="1051436"/>
                            <a:pt x="220394" y="1172384"/>
                          </a:cubicBezTo>
                          <a:cubicBezTo>
                            <a:pt x="249571" y="1289090"/>
                            <a:pt x="207290" y="1187223"/>
                            <a:pt x="276665" y="1242722"/>
                          </a:cubicBezTo>
                          <a:cubicBezTo>
                            <a:pt x="289868" y="1253284"/>
                            <a:pt x="294239" y="1271723"/>
                            <a:pt x="304801" y="1284925"/>
                          </a:cubicBezTo>
                          <a:cubicBezTo>
                            <a:pt x="334998" y="1322671"/>
                            <a:pt x="334512" y="1308694"/>
                            <a:pt x="375139" y="1341196"/>
                          </a:cubicBezTo>
                          <a:cubicBezTo>
                            <a:pt x="385496" y="1349482"/>
                            <a:pt x="393896" y="1359953"/>
                            <a:pt x="403274" y="1369332"/>
                          </a:cubicBezTo>
                          <a:cubicBezTo>
                            <a:pt x="409199" y="1387107"/>
                            <a:pt x="417891" y="1434153"/>
                            <a:pt x="445478" y="1439670"/>
                          </a:cubicBezTo>
                          <a:cubicBezTo>
                            <a:pt x="460019" y="1442578"/>
                            <a:pt x="473613" y="1430291"/>
                            <a:pt x="487681" y="1425602"/>
                          </a:cubicBezTo>
                          <a:cubicBezTo>
                            <a:pt x="501780" y="1383303"/>
                            <a:pt x="499582" y="1377558"/>
                            <a:pt x="529884" y="1341196"/>
                          </a:cubicBezTo>
                          <a:cubicBezTo>
                            <a:pt x="542620" y="1325913"/>
                            <a:pt x="559873" y="1314697"/>
                            <a:pt x="572087" y="1298993"/>
                          </a:cubicBezTo>
                          <a:cubicBezTo>
                            <a:pt x="651095" y="1197412"/>
                            <a:pt x="589915" y="1227402"/>
                            <a:pt x="670561" y="1200519"/>
                          </a:cubicBezTo>
                          <a:cubicBezTo>
                            <a:pt x="679939" y="1186451"/>
                            <a:pt x="690308" y="1172996"/>
                            <a:pt x="698696" y="1158316"/>
                          </a:cubicBezTo>
                          <a:cubicBezTo>
                            <a:pt x="709100" y="1140108"/>
                            <a:pt x="715198" y="1119494"/>
                            <a:pt x="726831" y="1102045"/>
                          </a:cubicBezTo>
                          <a:cubicBezTo>
                            <a:pt x="734188" y="1091009"/>
                            <a:pt x="766830" y="1067978"/>
                            <a:pt x="754967" y="1073910"/>
                          </a:cubicBezTo>
                          <a:cubicBezTo>
                            <a:pt x="724723" y="1089033"/>
                            <a:pt x="670561" y="1130181"/>
                            <a:pt x="670561" y="1130181"/>
                          </a:cubicBezTo>
                          <a:cubicBezTo>
                            <a:pt x="651804" y="1158316"/>
                            <a:pt x="638201" y="1190677"/>
                            <a:pt x="614290" y="1214587"/>
                          </a:cubicBezTo>
                          <a:cubicBezTo>
                            <a:pt x="604911" y="1223965"/>
                            <a:pt x="594440" y="1232365"/>
                            <a:pt x="586154" y="1242722"/>
                          </a:cubicBezTo>
                          <a:cubicBezTo>
                            <a:pt x="575592" y="1255924"/>
                            <a:pt x="568581" y="1271723"/>
                            <a:pt x="558019" y="1284925"/>
                          </a:cubicBezTo>
                          <a:cubicBezTo>
                            <a:pt x="549734" y="1295282"/>
                            <a:pt x="537842" y="1302450"/>
                            <a:pt x="529884" y="1313061"/>
                          </a:cubicBezTo>
                          <a:cubicBezTo>
                            <a:pt x="509595" y="1340113"/>
                            <a:pt x="492370" y="1369332"/>
                            <a:pt x="473613" y="1397467"/>
                          </a:cubicBezTo>
                          <a:lnTo>
                            <a:pt x="445478" y="1439670"/>
                          </a:lnTo>
                          <a:cubicBezTo>
                            <a:pt x="405624" y="1320110"/>
                            <a:pt x="461208" y="1465888"/>
                            <a:pt x="403274" y="1369332"/>
                          </a:cubicBezTo>
                          <a:cubicBezTo>
                            <a:pt x="395645" y="1356617"/>
                            <a:pt x="393281" y="1341387"/>
                            <a:pt x="389207" y="1327129"/>
                          </a:cubicBezTo>
                          <a:cubicBezTo>
                            <a:pt x="383197" y="1306094"/>
                            <a:pt x="372315" y="1251142"/>
                            <a:pt x="361071" y="1228655"/>
                          </a:cubicBezTo>
                          <a:cubicBezTo>
                            <a:pt x="343325" y="1193163"/>
                            <a:pt x="330970" y="1184486"/>
                            <a:pt x="304801" y="1158316"/>
                          </a:cubicBezTo>
                          <a:cubicBezTo>
                            <a:pt x="280040" y="1084033"/>
                            <a:pt x="298959" y="1128452"/>
                            <a:pt x="234462" y="1031707"/>
                          </a:cubicBezTo>
                          <a:cubicBezTo>
                            <a:pt x="225084" y="1017639"/>
                            <a:pt x="194372" y="977548"/>
                            <a:pt x="206327" y="989504"/>
                          </a:cubicBezTo>
                          <a:cubicBezTo>
                            <a:pt x="230879" y="1014058"/>
                            <a:pt x="214103" y="1001475"/>
                            <a:pt x="262598" y="1017639"/>
                          </a:cubicBezTo>
                          <a:lnTo>
                            <a:pt x="332936" y="1087978"/>
                          </a:lnTo>
                          <a:cubicBezTo>
                            <a:pt x="347004" y="1102046"/>
                            <a:pt x="364104" y="1113628"/>
                            <a:pt x="375139" y="1130181"/>
                          </a:cubicBezTo>
                          <a:cubicBezTo>
                            <a:pt x="384517" y="1144249"/>
                            <a:pt x="392271" y="1159547"/>
                            <a:pt x="403274" y="1172384"/>
                          </a:cubicBezTo>
                          <a:cubicBezTo>
                            <a:pt x="505618" y="1291786"/>
                            <a:pt x="423084" y="1173966"/>
                            <a:pt x="487681" y="1270858"/>
                          </a:cubicBezTo>
                          <a:cubicBezTo>
                            <a:pt x="519112" y="1365154"/>
                            <a:pt x="535157" y="1395717"/>
                            <a:pt x="487681" y="1538144"/>
                          </a:cubicBezTo>
                          <a:cubicBezTo>
                            <a:pt x="481567" y="1556486"/>
                            <a:pt x="450167" y="1528765"/>
                            <a:pt x="431410" y="1524076"/>
                          </a:cubicBezTo>
                          <a:cubicBezTo>
                            <a:pt x="403275" y="1505319"/>
                            <a:pt x="370915" y="1491715"/>
                            <a:pt x="347004" y="1467805"/>
                          </a:cubicBezTo>
                          <a:cubicBezTo>
                            <a:pt x="337625" y="1458427"/>
                            <a:pt x="329479" y="1447628"/>
                            <a:pt x="318868" y="1439670"/>
                          </a:cubicBezTo>
                          <a:cubicBezTo>
                            <a:pt x="291816" y="1419381"/>
                            <a:pt x="262597" y="1402156"/>
                            <a:pt x="234462" y="1383399"/>
                          </a:cubicBezTo>
                          <a:lnTo>
                            <a:pt x="192259" y="1355264"/>
                          </a:lnTo>
                          <a:cubicBezTo>
                            <a:pt x="182881" y="1341196"/>
                            <a:pt x="174686" y="1326263"/>
                            <a:pt x="164124" y="1313061"/>
                          </a:cubicBezTo>
                          <a:cubicBezTo>
                            <a:pt x="155838" y="1302704"/>
                            <a:pt x="143946" y="1295536"/>
                            <a:pt x="135988" y="1284925"/>
                          </a:cubicBezTo>
                          <a:cubicBezTo>
                            <a:pt x="115699" y="1257873"/>
                            <a:pt x="79718" y="1200519"/>
                            <a:pt x="79718" y="1200519"/>
                          </a:cubicBezTo>
                          <a:cubicBezTo>
                            <a:pt x="84407" y="1219276"/>
                            <a:pt x="84193" y="1240003"/>
                            <a:pt x="93785" y="1256790"/>
                          </a:cubicBezTo>
                          <a:cubicBezTo>
                            <a:pt x="103655" y="1274063"/>
                            <a:pt x="123252" y="1283710"/>
                            <a:pt x="135988" y="1298993"/>
                          </a:cubicBezTo>
                          <a:cubicBezTo>
                            <a:pt x="146812" y="1311982"/>
                            <a:pt x="155736" y="1326516"/>
                            <a:pt x="164124" y="1341196"/>
                          </a:cubicBezTo>
                          <a:cubicBezTo>
                            <a:pt x="174528" y="1359404"/>
                            <a:pt x="177430" y="1382638"/>
                            <a:pt x="192259" y="1397467"/>
                          </a:cubicBezTo>
                          <a:cubicBezTo>
                            <a:pt x="207088" y="1412296"/>
                            <a:pt x="229773" y="1416224"/>
                            <a:pt x="248530" y="1425602"/>
                          </a:cubicBezTo>
                          <a:lnTo>
                            <a:pt x="347004" y="1524076"/>
                          </a:lnTo>
                          <a:lnTo>
                            <a:pt x="389207" y="1566279"/>
                          </a:lnTo>
                          <a:cubicBezTo>
                            <a:pt x="398585" y="1575658"/>
                            <a:pt x="406306" y="1587058"/>
                            <a:pt x="417342" y="1594415"/>
                          </a:cubicBezTo>
                          <a:cubicBezTo>
                            <a:pt x="470581" y="1629907"/>
                            <a:pt x="447590" y="1610595"/>
                            <a:pt x="487681" y="1650685"/>
                          </a:cubicBezTo>
                          <a:cubicBezTo>
                            <a:pt x="492370" y="1664753"/>
                            <a:pt x="512234" y="1682403"/>
                            <a:pt x="501748" y="1692889"/>
                          </a:cubicBezTo>
                          <a:cubicBezTo>
                            <a:pt x="492369" y="1702268"/>
                            <a:pt x="473613" y="1678016"/>
                            <a:pt x="473613" y="1664753"/>
                          </a:cubicBezTo>
                          <a:cubicBezTo>
                            <a:pt x="473613" y="1623103"/>
                            <a:pt x="522051" y="1592559"/>
                            <a:pt x="543951" y="1566279"/>
                          </a:cubicBezTo>
                          <a:cubicBezTo>
                            <a:pt x="554775" y="1553290"/>
                            <a:pt x="560132" y="1536031"/>
                            <a:pt x="572087" y="1524076"/>
                          </a:cubicBezTo>
                          <a:cubicBezTo>
                            <a:pt x="584042" y="1512121"/>
                            <a:pt x="601088" y="1506503"/>
                            <a:pt x="614290" y="1495941"/>
                          </a:cubicBezTo>
                          <a:cubicBezTo>
                            <a:pt x="624647" y="1487655"/>
                            <a:pt x="631814" y="1475763"/>
                            <a:pt x="642425" y="1467805"/>
                          </a:cubicBezTo>
                          <a:cubicBezTo>
                            <a:pt x="669476" y="1447516"/>
                            <a:pt x="726831" y="1411535"/>
                            <a:pt x="726831" y="1411535"/>
                          </a:cubicBezTo>
                          <a:cubicBezTo>
                            <a:pt x="731520" y="1392778"/>
                            <a:pt x="760233" y="1355264"/>
                            <a:pt x="740899" y="1355264"/>
                          </a:cubicBezTo>
                          <a:cubicBezTo>
                            <a:pt x="719928" y="1355264"/>
                            <a:pt x="727593" y="1396706"/>
                            <a:pt x="712764" y="1411535"/>
                          </a:cubicBezTo>
                          <a:cubicBezTo>
                            <a:pt x="664393" y="1459906"/>
                            <a:pt x="639223" y="1464183"/>
                            <a:pt x="586154" y="1481873"/>
                          </a:cubicBezTo>
                          <a:cubicBezTo>
                            <a:pt x="558019" y="1500630"/>
                            <a:pt x="512441" y="1506065"/>
                            <a:pt x="501748" y="1538144"/>
                          </a:cubicBezTo>
                          <a:cubicBezTo>
                            <a:pt x="482335" y="1596387"/>
                            <a:pt x="500019" y="1572122"/>
                            <a:pt x="445478" y="1608482"/>
                          </a:cubicBezTo>
                          <a:cubicBezTo>
                            <a:pt x="393195" y="1686905"/>
                            <a:pt x="410101" y="1642200"/>
                            <a:pt x="431410" y="1791362"/>
                          </a:cubicBezTo>
                          <a:cubicBezTo>
                            <a:pt x="441126" y="1859370"/>
                            <a:pt x="469917" y="1855779"/>
                            <a:pt x="403274" y="1833565"/>
                          </a:cubicBezTo>
                          <a:cubicBezTo>
                            <a:pt x="313872" y="1744163"/>
                            <a:pt x="413073" y="1839385"/>
                            <a:pt x="304801" y="1749159"/>
                          </a:cubicBezTo>
                          <a:cubicBezTo>
                            <a:pt x="224627" y="1682347"/>
                            <a:pt x="338796" y="1762444"/>
                            <a:pt x="234462" y="1692889"/>
                          </a:cubicBezTo>
                          <a:cubicBezTo>
                            <a:pt x="161210" y="1583007"/>
                            <a:pt x="254722" y="1704566"/>
                            <a:pt x="164124" y="1636618"/>
                          </a:cubicBezTo>
                          <a:cubicBezTo>
                            <a:pt x="137597" y="1616723"/>
                            <a:pt x="121374" y="1584672"/>
                            <a:pt x="93785" y="1566279"/>
                          </a:cubicBezTo>
                          <a:lnTo>
                            <a:pt x="51582" y="1538144"/>
                          </a:lnTo>
                          <a:cubicBezTo>
                            <a:pt x="46893" y="1524076"/>
                            <a:pt x="45143" y="1508657"/>
                            <a:pt x="37514" y="1495941"/>
                          </a:cubicBezTo>
                          <a:cubicBezTo>
                            <a:pt x="30690" y="1484568"/>
                            <a:pt x="0" y="1477184"/>
                            <a:pt x="9379" y="1467805"/>
                          </a:cubicBezTo>
                          <a:cubicBezTo>
                            <a:pt x="19864" y="1457320"/>
                            <a:pt x="37952" y="1476032"/>
                            <a:pt x="51582" y="1481873"/>
                          </a:cubicBezTo>
                          <a:cubicBezTo>
                            <a:pt x="136607" y="1518313"/>
                            <a:pt x="79413" y="1497777"/>
                            <a:pt x="150056" y="1538144"/>
                          </a:cubicBezTo>
                          <a:cubicBezTo>
                            <a:pt x="168264" y="1548548"/>
                            <a:pt x="187570" y="1556901"/>
                            <a:pt x="206327" y="1566279"/>
                          </a:cubicBezTo>
                          <a:cubicBezTo>
                            <a:pt x="215705" y="1575658"/>
                            <a:pt x="223851" y="1586457"/>
                            <a:pt x="234462" y="1594415"/>
                          </a:cubicBezTo>
                          <a:cubicBezTo>
                            <a:pt x="261513" y="1614704"/>
                            <a:pt x="294958" y="1626775"/>
                            <a:pt x="318868" y="1650685"/>
                          </a:cubicBezTo>
                          <a:cubicBezTo>
                            <a:pt x="342314" y="1674131"/>
                            <a:pt x="361618" y="1702631"/>
                            <a:pt x="389207" y="1721024"/>
                          </a:cubicBezTo>
                          <a:cubicBezTo>
                            <a:pt x="442446" y="1756516"/>
                            <a:pt x="419455" y="1737204"/>
                            <a:pt x="459545" y="1777295"/>
                          </a:cubicBezTo>
                          <a:cubicBezTo>
                            <a:pt x="464234" y="1791363"/>
                            <a:pt x="478302" y="1805430"/>
                            <a:pt x="473613" y="1819498"/>
                          </a:cubicBezTo>
                          <a:cubicBezTo>
                            <a:pt x="443161" y="1910855"/>
                            <a:pt x="363643" y="1917329"/>
                            <a:pt x="473613" y="1889836"/>
                          </a:cubicBezTo>
                          <a:cubicBezTo>
                            <a:pt x="487681" y="1875768"/>
                            <a:pt x="503080" y="1862917"/>
                            <a:pt x="515816" y="1847633"/>
                          </a:cubicBezTo>
                          <a:cubicBezTo>
                            <a:pt x="526640" y="1834645"/>
                            <a:pt x="531996" y="1817385"/>
                            <a:pt x="543951" y="1805430"/>
                          </a:cubicBezTo>
                          <a:cubicBezTo>
                            <a:pt x="563833" y="1785548"/>
                            <a:pt x="620361" y="1760191"/>
                            <a:pt x="642425" y="1749159"/>
                          </a:cubicBezTo>
                          <a:cubicBezTo>
                            <a:pt x="651804" y="1735091"/>
                            <a:pt x="663000" y="1722078"/>
                            <a:pt x="670561" y="1706956"/>
                          </a:cubicBezTo>
                          <a:cubicBezTo>
                            <a:pt x="677193" y="1693693"/>
                            <a:pt x="676999" y="1677468"/>
                            <a:pt x="684628" y="1664753"/>
                          </a:cubicBezTo>
                          <a:cubicBezTo>
                            <a:pt x="691452" y="1653380"/>
                            <a:pt x="704478" y="1646975"/>
                            <a:pt x="712764" y="1636618"/>
                          </a:cubicBezTo>
                          <a:cubicBezTo>
                            <a:pt x="723326" y="1623416"/>
                            <a:pt x="723992" y="1594415"/>
                            <a:pt x="740899" y="1594415"/>
                          </a:cubicBezTo>
                          <a:cubicBezTo>
                            <a:pt x="755728" y="1594415"/>
                            <a:pt x="737317" y="1626133"/>
                            <a:pt x="726831" y="1636618"/>
                          </a:cubicBezTo>
                          <a:cubicBezTo>
                            <a:pt x="716346" y="1647103"/>
                            <a:pt x="698696" y="1645996"/>
                            <a:pt x="684628" y="1650685"/>
                          </a:cubicBezTo>
                          <a:cubicBezTo>
                            <a:pt x="675250" y="1660064"/>
                            <a:pt x="668356" y="1672889"/>
                            <a:pt x="656493" y="1678821"/>
                          </a:cubicBezTo>
                          <a:cubicBezTo>
                            <a:pt x="622247" y="1695944"/>
                            <a:pt x="556200" y="1710928"/>
                            <a:pt x="515816" y="1721024"/>
                          </a:cubicBezTo>
                          <a:cubicBezTo>
                            <a:pt x="496645" y="1733804"/>
                            <a:pt x="458843" y="1755020"/>
                            <a:pt x="445478" y="1777295"/>
                          </a:cubicBezTo>
                          <a:cubicBezTo>
                            <a:pt x="437849" y="1790011"/>
                            <a:pt x="438042" y="1806235"/>
                            <a:pt x="431410" y="1819498"/>
                          </a:cubicBezTo>
                          <a:cubicBezTo>
                            <a:pt x="423849" y="1834620"/>
                            <a:pt x="412653" y="1847633"/>
                            <a:pt x="403274" y="1861701"/>
                          </a:cubicBezTo>
                          <a:cubicBezTo>
                            <a:pt x="407963" y="1936729"/>
                            <a:pt x="432085" y="2013070"/>
                            <a:pt x="417342" y="2086784"/>
                          </a:cubicBezTo>
                          <a:cubicBezTo>
                            <a:pt x="413550" y="2105743"/>
                            <a:pt x="378842" y="2080332"/>
                            <a:pt x="361071" y="2072716"/>
                          </a:cubicBezTo>
                          <a:cubicBezTo>
                            <a:pt x="345531" y="2066056"/>
                            <a:pt x="332070" y="2055143"/>
                            <a:pt x="318868" y="2044581"/>
                          </a:cubicBezTo>
                          <a:cubicBezTo>
                            <a:pt x="308511" y="2036295"/>
                            <a:pt x="301090" y="2024731"/>
                            <a:pt x="290733" y="2016445"/>
                          </a:cubicBezTo>
                          <a:cubicBezTo>
                            <a:pt x="250113" y="1983949"/>
                            <a:pt x="250586" y="1997915"/>
                            <a:pt x="220394" y="1960175"/>
                          </a:cubicBezTo>
                          <a:cubicBezTo>
                            <a:pt x="209832" y="1946973"/>
                            <a:pt x="203262" y="1930809"/>
                            <a:pt x="192259" y="1917972"/>
                          </a:cubicBezTo>
                          <a:cubicBezTo>
                            <a:pt x="174996" y="1897832"/>
                            <a:pt x="154745" y="1880458"/>
                            <a:pt x="135988" y="1861701"/>
                          </a:cubicBezTo>
                          <a:cubicBezTo>
                            <a:pt x="90945" y="1816657"/>
                            <a:pt x="94850" y="1830964"/>
                            <a:pt x="178191" y="1847633"/>
                          </a:cubicBezTo>
                          <a:cubicBezTo>
                            <a:pt x="192259" y="1861701"/>
                            <a:pt x="207658" y="1874553"/>
                            <a:pt x="220394" y="1889836"/>
                          </a:cubicBezTo>
                          <a:cubicBezTo>
                            <a:pt x="231218" y="1902825"/>
                            <a:pt x="236575" y="1920084"/>
                            <a:pt x="248530" y="1932039"/>
                          </a:cubicBezTo>
                          <a:cubicBezTo>
                            <a:pt x="265109" y="1948618"/>
                            <a:pt x="286999" y="1958983"/>
                            <a:pt x="304801" y="1974242"/>
                          </a:cubicBezTo>
                          <a:cubicBezTo>
                            <a:pt x="319906" y="1987189"/>
                            <a:pt x="331300" y="2004231"/>
                            <a:pt x="347004" y="2016445"/>
                          </a:cubicBezTo>
                          <a:cubicBezTo>
                            <a:pt x="490159" y="2127788"/>
                            <a:pt x="388785" y="2030090"/>
                            <a:pt x="459545" y="2100852"/>
                          </a:cubicBezTo>
                          <a:cubicBezTo>
                            <a:pt x="473613" y="2096163"/>
                            <a:pt x="491263" y="2097269"/>
                            <a:pt x="501748" y="2086784"/>
                          </a:cubicBezTo>
                          <a:cubicBezTo>
                            <a:pt x="512233" y="2076299"/>
                            <a:pt x="509184" y="2057844"/>
                            <a:pt x="515816" y="2044581"/>
                          </a:cubicBezTo>
                          <a:cubicBezTo>
                            <a:pt x="523377" y="2029459"/>
                            <a:pt x="533389" y="2015580"/>
                            <a:pt x="543951" y="2002378"/>
                          </a:cubicBezTo>
                          <a:cubicBezTo>
                            <a:pt x="593872" y="1939977"/>
                            <a:pt x="566471" y="2007997"/>
                            <a:pt x="656493" y="1917972"/>
                          </a:cubicBezTo>
                          <a:cubicBezTo>
                            <a:pt x="665871" y="1908593"/>
                            <a:pt x="676343" y="1900193"/>
                            <a:pt x="684628" y="1889836"/>
                          </a:cubicBezTo>
                          <a:cubicBezTo>
                            <a:pt x="695190" y="1876634"/>
                            <a:pt x="701531" y="1860270"/>
                            <a:pt x="712764" y="1847633"/>
                          </a:cubicBezTo>
                          <a:cubicBezTo>
                            <a:pt x="739199" y="1817894"/>
                            <a:pt x="834917" y="1750644"/>
                            <a:pt x="797170" y="1763227"/>
                          </a:cubicBezTo>
                          <a:cubicBezTo>
                            <a:pt x="736625" y="1783409"/>
                            <a:pt x="769353" y="1773699"/>
                            <a:pt x="698696" y="1791362"/>
                          </a:cubicBezTo>
                          <a:cubicBezTo>
                            <a:pt x="684628" y="1800741"/>
                            <a:pt x="671615" y="1811937"/>
                            <a:pt x="656493" y="1819498"/>
                          </a:cubicBezTo>
                          <a:cubicBezTo>
                            <a:pt x="585730" y="1854879"/>
                            <a:pt x="618602" y="1801118"/>
                            <a:pt x="529884" y="1889836"/>
                          </a:cubicBezTo>
                          <a:cubicBezTo>
                            <a:pt x="503714" y="1916006"/>
                            <a:pt x="491360" y="1924682"/>
                            <a:pt x="473613" y="1960175"/>
                          </a:cubicBezTo>
                          <a:cubicBezTo>
                            <a:pt x="466981" y="1973438"/>
                            <a:pt x="466177" y="1989115"/>
                            <a:pt x="459545" y="2002378"/>
                          </a:cubicBezTo>
                          <a:cubicBezTo>
                            <a:pt x="405004" y="2111460"/>
                            <a:pt x="452702" y="1980705"/>
                            <a:pt x="417342" y="2086784"/>
                          </a:cubicBezTo>
                          <a:cubicBezTo>
                            <a:pt x="212194" y="1471355"/>
                            <a:pt x="274430" y="773349"/>
                            <a:pt x="431410" y="145442"/>
                          </a:cubicBezTo>
                          <a:cubicBezTo>
                            <a:pt x="426721" y="187645"/>
                            <a:pt x="417342" y="229589"/>
                            <a:pt x="417342" y="272052"/>
                          </a:cubicBezTo>
                          <a:cubicBezTo>
                            <a:pt x="417342" y="426867"/>
                            <a:pt x="412965" y="582572"/>
                            <a:pt x="431410" y="736285"/>
                          </a:cubicBezTo>
                          <a:cubicBezTo>
                            <a:pt x="436017" y="774678"/>
                            <a:pt x="453188" y="661886"/>
                            <a:pt x="459545" y="623744"/>
                          </a:cubicBezTo>
                          <a:cubicBezTo>
                            <a:pt x="464234" y="595609"/>
                            <a:pt x="467425" y="567182"/>
                            <a:pt x="473613" y="539338"/>
                          </a:cubicBezTo>
                          <a:cubicBezTo>
                            <a:pt x="476830" y="524862"/>
                            <a:pt x="483607" y="511393"/>
                            <a:pt x="487681" y="497135"/>
                          </a:cubicBezTo>
                          <a:cubicBezTo>
                            <a:pt x="492992" y="478545"/>
                            <a:pt x="496437" y="459454"/>
                            <a:pt x="501748" y="440864"/>
                          </a:cubicBezTo>
                          <a:cubicBezTo>
                            <a:pt x="505822" y="426606"/>
                            <a:pt x="512599" y="413137"/>
                            <a:pt x="515816" y="398661"/>
                          </a:cubicBezTo>
                          <a:cubicBezTo>
                            <a:pt x="522004" y="370817"/>
                            <a:pt x="522966" y="341927"/>
                            <a:pt x="529884" y="314255"/>
                          </a:cubicBezTo>
                          <a:cubicBezTo>
                            <a:pt x="529886" y="314246"/>
                            <a:pt x="565052" y="208750"/>
                            <a:pt x="572087" y="187645"/>
                          </a:cubicBezTo>
                          <a:cubicBezTo>
                            <a:pt x="576776" y="173577"/>
                            <a:pt x="592785" y="132179"/>
                            <a:pt x="586154" y="145442"/>
                          </a:cubicBezTo>
                          <a:cubicBezTo>
                            <a:pt x="550458" y="216835"/>
                            <a:pt x="569651" y="184264"/>
                            <a:pt x="529884" y="243916"/>
                          </a:cubicBezTo>
                          <a:cubicBezTo>
                            <a:pt x="525195" y="262673"/>
                            <a:pt x="524463" y="282894"/>
                            <a:pt x="515816" y="300187"/>
                          </a:cubicBezTo>
                          <a:cubicBezTo>
                            <a:pt x="500694" y="330432"/>
                            <a:pt x="459545" y="384593"/>
                            <a:pt x="459545" y="384593"/>
                          </a:cubicBezTo>
                          <a:cubicBezTo>
                            <a:pt x="454856" y="398661"/>
                            <a:pt x="453107" y="414081"/>
                            <a:pt x="445478" y="426796"/>
                          </a:cubicBezTo>
                          <a:cubicBezTo>
                            <a:pt x="438654" y="438169"/>
                            <a:pt x="423274" y="443069"/>
                            <a:pt x="417342" y="454932"/>
                          </a:cubicBezTo>
                          <a:cubicBezTo>
                            <a:pt x="404079" y="481458"/>
                            <a:pt x="398585" y="511203"/>
                            <a:pt x="389207" y="539338"/>
                          </a:cubicBezTo>
                          <a:lnTo>
                            <a:pt x="375139" y="581541"/>
                          </a:lnTo>
                          <a:cubicBezTo>
                            <a:pt x="392533" y="42332"/>
                            <a:pt x="389207" y="0"/>
                            <a:pt x="389207" y="454932"/>
                          </a:cubicBezTo>
                        </a:path>
                      </a:pathLst>
                    </a:custGeom>
                    <a:gradFill flip="none" rotWithShape="1">
                      <a:gsLst>
                        <a:gs pos="23000">
                          <a:srgbClr val="8C817A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86" name="Freeform 3085"/>
                    <p:cNvSpPr/>
                    <p:nvPr/>
                  </p:nvSpPr>
                  <p:spPr>
                    <a:xfrm>
                      <a:off x="1600200" y="3886200"/>
                      <a:ext cx="228600" cy="2438400"/>
                    </a:xfrm>
                    <a:custGeom>
                      <a:avLst/>
                      <a:gdLst>
                        <a:gd name="connsiteX0" fmla="*/ 389207 w 834917"/>
                        <a:gd name="connsiteY0" fmla="*/ 3099658 h 3099658"/>
                        <a:gd name="connsiteX1" fmla="*/ 431410 w 834917"/>
                        <a:gd name="connsiteY1" fmla="*/ 2691695 h 3099658"/>
                        <a:gd name="connsiteX2" fmla="*/ 459545 w 834917"/>
                        <a:gd name="connsiteY2" fmla="*/ 2058649 h 3099658"/>
                        <a:gd name="connsiteX3" fmla="*/ 445478 w 834917"/>
                        <a:gd name="connsiteY3" fmla="*/ 1172384 h 3099658"/>
                        <a:gd name="connsiteX4" fmla="*/ 445478 w 834917"/>
                        <a:gd name="connsiteY4" fmla="*/ 750353 h 3099658"/>
                        <a:gd name="connsiteX5" fmla="*/ 515816 w 834917"/>
                        <a:gd name="connsiteY5" fmla="*/ 525270 h 3099658"/>
                        <a:gd name="connsiteX6" fmla="*/ 586154 w 834917"/>
                        <a:gd name="connsiteY6" fmla="*/ 440864 h 3099658"/>
                        <a:gd name="connsiteX7" fmla="*/ 628358 w 834917"/>
                        <a:gd name="connsiteY7" fmla="*/ 398661 h 3099658"/>
                        <a:gd name="connsiteX8" fmla="*/ 586154 w 834917"/>
                        <a:gd name="connsiteY8" fmla="*/ 426796 h 3099658"/>
                        <a:gd name="connsiteX9" fmla="*/ 558019 w 834917"/>
                        <a:gd name="connsiteY9" fmla="*/ 454932 h 3099658"/>
                        <a:gd name="connsiteX10" fmla="*/ 529884 w 834917"/>
                        <a:gd name="connsiteY10" fmla="*/ 497135 h 3099658"/>
                        <a:gd name="connsiteX11" fmla="*/ 473613 w 834917"/>
                        <a:gd name="connsiteY11" fmla="*/ 567473 h 3099658"/>
                        <a:gd name="connsiteX12" fmla="*/ 473613 w 834917"/>
                        <a:gd name="connsiteY12" fmla="*/ 342390 h 3099658"/>
                        <a:gd name="connsiteX13" fmla="*/ 459545 w 834917"/>
                        <a:gd name="connsiteY13" fmla="*/ 468999 h 3099658"/>
                        <a:gd name="connsiteX14" fmla="*/ 431410 w 834917"/>
                        <a:gd name="connsiteY14" fmla="*/ 665947 h 3099658"/>
                        <a:gd name="connsiteX15" fmla="*/ 403274 w 834917"/>
                        <a:gd name="connsiteY15" fmla="*/ 694082 h 3099658"/>
                        <a:gd name="connsiteX16" fmla="*/ 375139 w 834917"/>
                        <a:gd name="connsiteY16" fmla="*/ 609676 h 3099658"/>
                        <a:gd name="connsiteX17" fmla="*/ 361071 w 834917"/>
                        <a:gd name="connsiteY17" fmla="*/ 567473 h 3099658"/>
                        <a:gd name="connsiteX18" fmla="*/ 318868 w 834917"/>
                        <a:gd name="connsiteY18" fmla="*/ 511202 h 3099658"/>
                        <a:gd name="connsiteX19" fmla="*/ 276665 w 834917"/>
                        <a:gd name="connsiteY19" fmla="*/ 412729 h 3099658"/>
                        <a:gd name="connsiteX20" fmla="*/ 262598 w 834917"/>
                        <a:gd name="connsiteY20" fmla="*/ 370525 h 3099658"/>
                        <a:gd name="connsiteX21" fmla="*/ 318868 w 834917"/>
                        <a:gd name="connsiteY21" fmla="*/ 623744 h 3099658"/>
                        <a:gd name="connsiteX22" fmla="*/ 347004 w 834917"/>
                        <a:gd name="connsiteY22" fmla="*/ 665947 h 3099658"/>
                        <a:gd name="connsiteX23" fmla="*/ 403274 w 834917"/>
                        <a:gd name="connsiteY23" fmla="*/ 764421 h 3099658"/>
                        <a:gd name="connsiteX24" fmla="*/ 431410 w 834917"/>
                        <a:gd name="connsiteY24" fmla="*/ 876962 h 3099658"/>
                        <a:gd name="connsiteX25" fmla="*/ 529884 w 834917"/>
                        <a:gd name="connsiteY25" fmla="*/ 750353 h 3099658"/>
                        <a:gd name="connsiteX26" fmla="*/ 558019 w 834917"/>
                        <a:gd name="connsiteY26" fmla="*/ 708150 h 3099658"/>
                        <a:gd name="connsiteX27" fmla="*/ 600222 w 834917"/>
                        <a:gd name="connsiteY27" fmla="*/ 680015 h 3099658"/>
                        <a:gd name="connsiteX28" fmla="*/ 628358 w 834917"/>
                        <a:gd name="connsiteY28" fmla="*/ 637812 h 3099658"/>
                        <a:gd name="connsiteX29" fmla="*/ 600222 w 834917"/>
                        <a:gd name="connsiteY29" fmla="*/ 722218 h 3099658"/>
                        <a:gd name="connsiteX30" fmla="*/ 543951 w 834917"/>
                        <a:gd name="connsiteY30" fmla="*/ 806624 h 3099658"/>
                        <a:gd name="connsiteX31" fmla="*/ 529884 w 834917"/>
                        <a:gd name="connsiteY31" fmla="*/ 848827 h 3099658"/>
                        <a:gd name="connsiteX32" fmla="*/ 445478 w 834917"/>
                        <a:gd name="connsiteY32" fmla="*/ 947301 h 3099658"/>
                        <a:gd name="connsiteX33" fmla="*/ 417342 w 834917"/>
                        <a:gd name="connsiteY33" fmla="*/ 1045775 h 3099658"/>
                        <a:gd name="connsiteX34" fmla="*/ 347004 w 834917"/>
                        <a:gd name="connsiteY34" fmla="*/ 975436 h 3099658"/>
                        <a:gd name="connsiteX35" fmla="*/ 290733 w 834917"/>
                        <a:gd name="connsiteY35" fmla="*/ 919165 h 3099658"/>
                        <a:gd name="connsiteX36" fmla="*/ 262598 w 834917"/>
                        <a:gd name="connsiteY36" fmla="*/ 876962 h 3099658"/>
                        <a:gd name="connsiteX37" fmla="*/ 248530 w 834917"/>
                        <a:gd name="connsiteY37" fmla="*/ 834759 h 3099658"/>
                        <a:gd name="connsiteX38" fmla="*/ 220394 w 834917"/>
                        <a:gd name="connsiteY38" fmla="*/ 806624 h 3099658"/>
                        <a:gd name="connsiteX39" fmla="*/ 248530 w 834917"/>
                        <a:gd name="connsiteY39" fmla="*/ 876962 h 3099658"/>
                        <a:gd name="connsiteX40" fmla="*/ 290733 w 834917"/>
                        <a:gd name="connsiteY40" fmla="*/ 961369 h 3099658"/>
                        <a:gd name="connsiteX41" fmla="*/ 375139 w 834917"/>
                        <a:gd name="connsiteY41" fmla="*/ 1045775 h 3099658"/>
                        <a:gd name="connsiteX42" fmla="*/ 431410 w 834917"/>
                        <a:gd name="connsiteY42" fmla="*/ 1130181 h 3099658"/>
                        <a:gd name="connsiteX43" fmla="*/ 459545 w 834917"/>
                        <a:gd name="connsiteY43" fmla="*/ 1214587 h 3099658"/>
                        <a:gd name="connsiteX44" fmla="*/ 543951 w 834917"/>
                        <a:gd name="connsiteY44" fmla="*/ 1130181 h 3099658"/>
                        <a:gd name="connsiteX45" fmla="*/ 558019 w 834917"/>
                        <a:gd name="connsiteY45" fmla="*/ 1087978 h 3099658"/>
                        <a:gd name="connsiteX46" fmla="*/ 614290 w 834917"/>
                        <a:gd name="connsiteY46" fmla="*/ 1031707 h 3099658"/>
                        <a:gd name="connsiteX47" fmla="*/ 656493 w 834917"/>
                        <a:gd name="connsiteY47" fmla="*/ 947301 h 3099658"/>
                        <a:gd name="connsiteX48" fmla="*/ 684628 w 834917"/>
                        <a:gd name="connsiteY48" fmla="*/ 919165 h 3099658"/>
                        <a:gd name="connsiteX49" fmla="*/ 712764 w 834917"/>
                        <a:gd name="connsiteY49" fmla="*/ 876962 h 3099658"/>
                        <a:gd name="connsiteX50" fmla="*/ 698696 w 834917"/>
                        <a:gd name="connsiteY50" fmla="*/ 919165 h 3099658"/>
                        <a:gd name="connsiteX51" fmla="*/ 670561 w 834917"/>
                        <a:gd name="connsiteY51" fmla="*/ 961369 h 3099658"/>
                        <a:gd name="connsiteX52" fmla="*/ 656493 w 834917"/>
                        <a:gd name="connsiteY52" fmla="*/ 1003572 h 3099658"/>
                        <a:gd name="connsiteX53" fmla="*/ 529884 w 834917"/>
                        <a:gd name="connsiteY53" fmla="*/ 1102045 h 3099658"/>
                        <a:gd name="connsiteX54" fmla="*/ 445478 w 834917"/>
                        <a:gd name="connsiteY54" fmla="*/ 1172384 h 3099658"/>
                        <a:gd name="connsiteX55" fmla="*/ 403274 w 834917"/>
                        <a:gd name="connsiteY55" fmla="*/ 1186452 h 3099658"/>
                        <a:gd name="connsiteX56" fmla="*/ 304801 w 834917"/>
                        <a:gd name="connsiteY56" fmla="*/ 1144249 h 3099658"/>
                        <a:gd name="connsiteX57" fmla="*/ 248530 w 834917"/>
                        <a:gd name="connsiteY57" fmla="*/ 1073910 h 3099658"/>
                        <a:gd name="connsiteX58" fmla="*/ 206327 w 834917"/>
                        <a:gd name="connsiteY58" fmla="*/ 1059842 h 3099658"/>
                        <a:gd name="connsiteX59" fmla="*/ 135988 w 834917"/>
                        <a:gd name="connsiteY59" fmla="*/ 989504 h 3099658"/>
                        <a:gd name="connsiteX60" fmla="*/ 178191 w 834917"/>
                        <a:gd name="connsiteY60" fmla="*/ 1087978 h 3099658"/>
                        <a:gd name="connsiteX61" fmla="*/ 220394 w 834917"/>
                        <a:gd name="connsiteY61" fmla="*/ 1172384 h 3099658"/>
                        <a:gd name="connsiteX62" fmla="*/ 276665 w 834917"/>
                        <a:gd name="connsiteY62" fmla="*/ 1242722 h 3099658"/>
                        <a:gd name="connsiteX63" fmla="*/ 304801 w 834917"/>
                        <a:gd name="connsiteY63" fmla="*/ 1284925 h 3099658"/>
                        <a:gd name="connsiteX64" fmla="*/ 375139 w 834917"/>
                        <a:gd name="connsiteY64" fmla="*/ 1341196 h 3099658"/>
                        <a:gd name="connsiteX65" fmla="*/ 403274 w 834917"/>
                        <a:gd name="connsiteY65" fmla="*/ 1369332 h 3099658"/>
                        <a:gd name="connsiteX66" fmla="*/ 445478 w 834917"/>
                        <a:gd name="connsiteY66" fmla="*/ 1439670 h 3099658"/>
                        <a:gd name="connsiteX67" fmla="*/ 487681 w 834917"/>
                        <a:gd name="connsiteY67" fmla="*/ 1425602 h 3099658"/>
                        <a:gd name="connsiteX68" fmla="*/ 529884 w 834917"/>
                        <a:gd name="connsiteY68" fmla="*/ 1341196 h 3099658"/>
                        <a:gd name="connsiteX69" fmla="*/ 572087 w 834917"/>
                        <a:gd name="connsiteY69" fmla="*/ 1298993 h 3099658"/>
                        <a:gd name="connsiteX70" fmla="*/ 670561 w 834917"/>
                        <a:gd name="connsiteY70" fmla="*/ 1200519 h 3099658"/>
                        <a:gd name="connsiteX71" fmla="*/ 698696 w 834917"/>
                        <a:gd name="connsiteY71" fmla="*/ 1158316 h 3099658"/>
                        <a:gd name="connsiteX72" fmla="*/ 726831 w 834917"/>
                        <a:gd name="connsiteY72" fmla="*/ 1102045 h 3099658"/>
                        <a:gd name="connsiteX73" fmla="*/ 754967 w 834917"/>
                        <a:gd name="connsiteY73" fmla="*/ 1073910 h 3099658"/>
                        <a:gd name="connsiteX74" fmla="*/ 670561 w 834917"/>
                        <a:gd name="connsiteY74" fmla="*/ 1130181 h 3099658"/>
                        <a:gd name="connsiteX75" fmla="*/ 614290 w 834917"/>
                        <a:gd name="connsiteY75" fmla="*/ 1214587 h 3099658"/>
                        <a:gd name="connsiteX76" fmla="*/ 586154 w 834917"/>
                        <a:gd name="connsiteY76" fmla="*/ 1242722 h 3099658"/>
                        <a:gd name="connsiteX77" fmla="*/ 558019 w 834917"/>
                        <a:gd name="connsiteY77" fmla="*/ 1284925 h 3099658"/>
                        <a:gd name="connsiteX78" fmla="*/ 529884 w 834917"/>
                        <a:gd name="connsiteY78" fmla="*/ 1313061 h 3099658"/>
                        <a:gd name="connsiteX79" fmla="*/ 473613 w 834917"/>
                        <a:gd name="connsiteY79" fmla="*/ 1397467 h 3099658"/>
                        <a:gd name="connsiteX80" fmla="*/ 445478 w 834917"/>
                        <a:gd name="connsiteY80" fmla="*/ 1439670 h 3099658"/>
                        <a:gd name="connsiteX81" fmla="*/ 403274 w 834917"/>
                        <a:gd name="connsiteY81" fmla="*/ 1369332 h 3099658"/>
                        <a:gd name="connsiteX82" fmla="*/ 389207 w 834917"/>
                        <a:gd name="connsiteY82" fmla="*/ 1327129 h 3099658"/>
                        <a:gd name="connsiteX83" fmla="*/ 361071 w 834917"/>
                        <a:gd name="connsiteY83" fmla="*/ 1228655 h 3099658"/>
                        <a:gd name="connsiteX84" fmla="*/ 304801 w 834917"/>
                        <a:gd name="connsiteY84" fmla="*/ 1158316 h 3099658"/>
                        <a:gd name="connsiteX85" fmla="*/ 234462 w 834917"/>
                        <a:gd name="connsiteY85" fmla="*/ 1031707 h 3099658"/>
                        <a:gd name="connsiteX86" fmla="*/ 206327 w 834917"/>
                        <a:gd name="connsiteY86" fmla="*/ 989504 h 3099658"/>
                        <a:gd name="connsiteX87" fmla="*/ 262598 w 834917"/>
                        <a:gd name="connsiteY87" fmla="*/ 1017639 h 3099658"/>
                        <a:gd name="connsiteX88" fmla="*/ 332936 w 834917"/>
                        <a:gd name="connsiteY88" fmla="*/ 1087978 h 3099658"/>
                        <a:gd name="connsiteX89" fmla="*/ 375139 w 834917"/>
                        <a:gd name="connsiteY89" fmla="*/ 1130181 h 3099658"/>
                        <a:gd name="connsiteX90" fmla="*/ 403274 w 834917"/>
                        <a:gd name="connsiteY90" fmla="*/ 1172384 h 3099658"/>
                        <a:gd name="connsiteX91" fmla="*/ 487681 w 834917"/>
                        <a:gd name="connsiteY91" fmla="*/ 1270858 h 3099658"/>
                        <a:gd name="connsiteX92" fmla="*/ 487681 w 834917"/>
                        <a:gd name="connsiteY92" fmla="*/ 1538144 h 3099658"/>
                        <a:gd name="connsiteX93" fmla="*/ 431410 w 834917"/>
                        <a:gd name="connsiteY93" fmla="*/ 1524076 h 3099658"/>
                        <a:gd name="connsiteX94" fmla="*/ 347004 w 834917"/>
                        <a:gd name="connsiteY94" fmla="*/ 1467805 h 3099658"/>
                        <a:gd name="connsiteX95" fmla="*/ 318868 w 834917"/>
                        <a:gd name="connsiteY95" fmla="*/ 1439670 h 3099658"/>
                        <a:gd name="connsiteX96" fmla="*/ 234462 w 834917"/>
                        <a:gd name="connsiteY96" fmla="*/ 1383399 h 3099658"/>
                        <a:gd name="connsiteX97" fmla="*/ 192259 w 834917"/>
                        <a:gd name="connsiteY97" fmla="*/ 1355264 h 3099658"/>
                        <a:gd name="connsiteX98" fmla="*/ 164124 w 834917"/>
                        <a:gd name="connsiteY98" fmla="*/ 1313061 h 3099658"/>
                        <a:gd name="connsiteX99" fmla="*/ 135988 w 834917"/>
                        <a:gd name="connsiteY99" fmla="*/ 1284925 h 3099658"/>
                        <a:gd name="connsiteX100" fmla="*/ 79718 w 834917"/>
                        <a:gd name="connsiteY100" fmla="*/ 1200519 h 3099658"/>
                        <a:gd name="connsiteX101" fmla="*/ 93785 w 834917"/>
                        <a:gd name="connsiteY101" fmla="*/ 1256790 h 3099658"/>
                        <a:gd name="connsiteX102" fmla="*/ 135988 w 834917"/>
                        <a:gd name="connsiteY102" fmla="*/ 1298993 h 3099658"/>
                        <a:gd name="connsiteX103" fmla="*/ 164124 w 834917"/>
                        <a:gd name="connsiteY103" fmla="*/ 1341196 h 3099658"/>
                        <a:gd name="connsiteX104" fmla="*/ 192259 w 834917"/>
                        <a:gd name="connsiteY104" fmla="*/ 1397467 h 3099658"/>
                        <a:gd name="connsiteX105" fmla="*/ 248530 w 834917"/>
                        <a:gd name="connsiteY105" fmla="*/ 1425602 h 3099658"/>
                        <a:gd name="connsiteX106" fmla="*/ 347004 w 834917"/>
                        <a:gd name="connsiteY106" fmla="*/ 1524076 h 3099658"/>
                        <a:gd name="connsiteX107" fmla="*/ 389207 w 834917"/>
                        <a:gd name="connsiteY107" fmla="*/ 1566279 h 3099658"/>
                        <a:gd name="connsiteX108" fmla="*/ 417342 w 834917"/>
                        <a:gd name="connsiteY108" fmla="*/ 1594415 h 3099658"/>
                        <a:gd name="connsiteX109" fmla="*/ 487681 w 834917"/>
                        <a:gd name="connsiteY109" fmla="*/ 1650685 h 3099658"/>
                        <a:gd name="connsiteX110" fmla="*/ 501748 w 834917"/>
                        <a:gd name="connsiteY110" fmla="*/ 1692889 h 3099658"/>
                        <a:gd name="connsiteX111" fmla="*/ 473613 w 834917"/>
                        <a:gd name="connsiteY111" fmla="*/ 1664753 h 3099658"/>
                        <a:gd name="connsiteX112" fmla="*/ 543951 w 834917"/>
                        <a:gd name="connsiteY112" fmla="*/ 1566279 h 3099658"/>
                        <a:gd name="connsiteX113" fmla="*/ 572087 w 834917"/>
                        <a:gd name="connsiteY113" fmla="*/ 1524076 h 3099658"/>
                        <a:gd name="connsiteX114" fmla="*/ 614290 w 834917"/>
                        <a:gd name="connsiteY114" fmla="*/ 1495941 h 3099658"/>
                        <a:gd name="connsiteX115" fmla="*/ 642425 w 834917"/>
                        <a:gd name="connsiteY115" fmla="*/ 1467805 h 3099658"/>
                        <a:gd name="connsiteX116" fmla="*/ 726831 w 834917"/>
                        <a:gd name="connsiteY116" fmla="*/ 1411535 h 3099658"/>
                        <a:gd name="connsiteX117" fmla="*/ 740899 w 834917"/>
                        <a:gd name="connsiteY117" fmla="*/ 1355264 h 3099658"/>
                        <a:gd name="connsiteX118" fmla="*/ 712764 w 834917"/>
                        <a:gd name="connsiteY118" fmla="*/ 1411535 h 3099658"/>
                        <a:gd name="connsiteX119" fmla="*/ 586154 w 834917"/>
                        <a:gd name="connsiteY119" fmla="*/ 1481873 h 3099658"/>
                        <a:gd name="connsiteX120" fmla="*/ 501748 w 834917"/>
                        <a:gd name="connsiteY120" fmla="*/ 1538144 h 3099658"/>
                        <a:gd name="connsiteX121" fmla="*/ 445478 w 834917"/>
                        <a:gd name="connsiteY121" fmla="*/ 1608482 h 3099658"/>
                        <a:gd name="connsiteX122" fmla="*/ 431410 w 834917"/>
                        <a:gd name="connsiteY122" fmla="*/ 1791362 h 3099658"/>
                        <a:gd name="connsiteX123" fmla="*/ 403274 w 834917"/>
                        <a:gd name="connsiteY123" fmla="*/ 1833565 h 3099658"/>
                        <a:gd name="connsiteX124" fmla="*/ 304801 w 834917"/>
                        <a:gd name="connsiteY124" fmla="*/ 1749159 h 3099658"/>
                        <a:gd name="connsiteX125" fmla="*/ 234462 w 834917"/>
                        <a:gd name="connsiteY125" fmla="*/ 1692889 h 3099658"/>
                        <a:gd name="connsiteX126" fmla="*/ 164124 w 834917"/>
                        <a:gd name="connsiteY126" fmla="*/ 1636618 h 3099658"/>
                        <a:gd name="connsiteX127" fmla="*/ 93785 w 834917"/>
                        <a:gd name="connsiteY127" fmla="*/ 1566279 h 3099658"/>
                        <a:gd name="connsiteX128" fmla="*/ 51582 w 834917"/>
                        <a:gd name="connsiteY128" fmla="*/ 1538144 h 3099658"/>
                        <a:gd name="connsiteX129" fmla="*/ 37514 w 834917"/>
                        <a:gd name="connsiteY129" fmla="*/ 1495941 h 3099658"/>
                        <a:gd name="connsiteX130" fmla="*/ 9379 w 834917"/>
                        <a:gd name="connsiteY130" fmla="*/ 1467805 h 3099658"/>
                        <a:gd name="connsiteX131" fmla="*/ 51582 w 834917"/>
                        <a:gd name="connsiteY131" fmla="*/ 1481873 h 3099658"/>
                        <a:gd name="connsiteX132" fmla="*/ 150056 w 834917"/>
                        <a:gd name="connsiteY132" fmla="*/ 1538144 h 3099658"/>
                        <a:gd name="connsiteX133" fmla="*/ 206327 w 834917"/>
                        <a:gd name="connsiteY133" fmla="*/ 1566279 h 3099658"/>
                        <a:gd name="connsiteX134" fmla="*/ 234462 w 834917"/>
                        <a:gd name="connsiteY134" fmla="*/ 1594415 h 3099658"/>
                        <a:gd name="connsiteX135" fmla="*/ 318868 w 834917"/>
                        <a:gd name="connsiteY135" fmla="*/ 1650685 h 3099658"/>
                        <a:gd name="connsiteX136" fmla="*/ 389207 w 834917"/>
                        <a:gd name="connsiteY136" fmla="*/ 1721024 h 3099658"/>
                        <a:gd name="connsiteX137" fmla="*/ 459545 w 834917"/>
                        <a:gd name="connsiteY137" fmla="*/ 1777295 h 3099658"/>
                        <a:gd name="connsiteX138" fmla="*/ 473613 w 834917"/>
                        <a:gd name="connsiteY138" fmla="*/ 1819498 h 3099658"/>
                        <a:gd name="connsiteX139" fmla="*/ 473613 w 834917"/>
                        <a:gd name="connsiteY139" fmla="*/ 1889836 h 3099658"/>
                        <a:gd name="connsiteX140" fmla="*/ 515816 w 834917"/>
                        <a:gd name="connsiteY140" fmla="*/ 1847633 h 3099658"/>
                        <a:gd name="connsiteX141" fmla="*/ 543951 w 834917"/>
                        <a:gd name="connsiteY141" fmla="*/ 1805430 h 3099658"/>
                        <a:gd name="connsiteX142" fmla="*/ 642425 w 834917"/>
                        <a:gd name="connsiteY142" fmla="*/ 1749159 h 3099658"/>
                        <a:gd name="connsiteX143" fmla="*/ 670561 w 834917"/>
                        <a:gd name="connsiteY143" fmla="*/ 1706956 h 3099658"/>
                        <a:gd name="connsiteX144" fmla="*/ 684628 w 834917"/>
                        <a:gd name="connsiteY144" fmla="*/ 1664753 h 3099658"/>
                        <a:gd name="connsiteX145" fmla="*/ 712764 w 834917"/>
                        <a:gd name="connsiteY145" fmla="*/ 1636618 h 3099658"/>
                        <a:gd name="connsiteX146" fmla="*/ 740899 w 834917"/>
                        <a:gd name="connsiteY146" fmla="*/ 1594415 h 3099658"/>
                        <a:gd name="connsiteX147" fmla="*/ 726831 w 834917"/>
                        <a:gd name="connsiteY147" fmla="*/ 1636618 h 3099658"/>
                        <a:gd name="connsiteX148" fmla="*/ 684628 w 834917"/>
                        <a:gd name="connsiteY148" fmla="*/ 1650685 h 3099658"/>
                        <a:gd name="connsiteX149" fmla="*/ 656493 w 834917"/>
                        <a:gd name="connsiteY149" fmla="*/ 1678821 h 3099658"/>
                        <a:gd name="connsiteX150" fmla="*/ 515816 w 834917"/>
                        <a:gd name="connsiteY150" fmla="*/ 1721024 h 3099658"/>
                        <a:gd name="connsiteX151" fmla="*/ 445478 w 834917"/>
                        <a:gd name="connsiteY151" fmla="*/ 1777295 h 3099658"/>
                        <a:gd name="connsiteX152" fmla="*/ 431410 w 834917"/>
                        <a:gd name="connsiteY152" fmla="*/ 1819498 h 3099658"/>
                        <a:gd name="connsiteX153" fmla="*/ 403274 w 834917"/>
                        <a:gd name="connsiteY153" fmla="*/ 1861701 h 3099658"/>
                        <a:gd name="connsiteX154" fmla="*/ 417342 w 834917"/>
                        <a:gd name="connsiteY154" fmla="*/ 2086784 h 3099658"/>
                        <a:gd name="connsiteX155" fmla="*/ 361071 w 834917"/>
                        <a:gd name="connsiteY155" fmla="*/ 2072716 h 3099658"/>
                        <a:gd name="connsiteX156" fmla="*/ 318868 w 834917"/>
                        <a:gd name="connsiteY156" fmla="*/ 2044581 h 3099658"/>
                        <a:gd name="connsiteX157" fmla="*/ 290733 w 834917"/>
                        <a:gd name="connsiteY157" fmla="*/ 2016445 h 3099658"/>
                        <a:gd name="connsiteX158" fmla="*/ 220394 w 834917"/>
                        <a:gd name="connsiteY158" fmla="*/ 1960175 h 3099658"/>
                        <a:gd name="connsiteX159" fmla="*/ 192259 w 834917"/>
                        <a:gd name="connsiteY159" fmla="*/ 1917972 h 3099658"/>
                        <a:gd name="connsiteX160" fmla="*/ 135988 w 834917"/>
                        <a:gd name="connsiteY160" fmla="*/ 1861701 h 3099658"/>
                        <a:gd name="connsiteX161" fmla="*/ 178191 w 834917"/>
                        <a:gd name="connsiteY161" fmla="*/ 1847633 h 3099658"/>
                        <a:gd name="connsiteX162" fmla="*/ 220394 w 834917"/>
                        <a:gd name="connsiteY162" fmla="*/ 1889836 h 3099658"/>
                        <a:gd name="connsiteX163" fmla="*/ 248530 w 834917"/>
                        <a:gd name="connsiteY163" fmla="*/ 1932039 h 3099658"/>
                        <a:gd name="connsiteX164" fmla="*/ 304801 w 834917"/>
                        <a:gd name="connsiteY164" fmla="*/ 1974242 h 3099658"/>
                        <a:gd name="connsiteX165" fmla="*/ 347004 w 834917"/>
                        <a:gd name="connsiteY165" fmla="*/ 2016445 h 3099658"/>
                        <a:gd name="connsiteX166" fmla="*/ 459545 w 834917"/>
                        <a:gd name="connsiteY166" fmla="*/ 2100852 h 3099658"/>
                        <a:gd name="connsiteX167" fmla="*/ 501748 w 834917"/>
                        <a:gd name="connsiteY167" fmla="*/ 2086784 h 3099658"/>
                        <a:gd name="connsiteX168" fmla="*/ 515816 w 834917"/>
                        <a:gd name="connsiteY168" fmla="*/ 2044581 h 3099658"/>
                        <a:gd name="connsiteX169" fmla="*/ 543951 w 834917"/>
                        <a:gd name="connsiteY169" fmla="*/ 2002378 h 3099658"/>
                        <a:gd name="connsiteX170" fmla="*/ 656493 w 834917"/>
                        <a:gd name="connsiteY170" fmla="*/ 1917972 h 3099658"/>
                        <a:gd name="connsiteX171" fmla="*/ 684628 w 834917"/>
                        <a:gd name="connsiteY171" fmla="*/ 1889836 h 3099658"/>
                        <a:gd name="connsiteX172" fmla="*/ 712764 w 834917"/>
                        <a:gd name="connsiteY172" fmla="*/ 1847633 h 3099658"/>
                        <a:gd name="connsiteX173" fmla="*/ 797170 w 834917"/>
                        <a:gd name="connsiteY173" fmla="*/ 1763227 h 3099658"/>
                        <a:gd name="connsiteX174" fmla="*/ 698696 w 834917"/>
                        <a:gd name="connsiteY174" fmla="*/ 1791362 h 3099658"/>
                        <a:gd name="connsiteX175" fmla="*/ 656493 w 834917"/>
                        <a:gd name="connsiteY175" fmla="*/ 1819498 h 3099658"/>
                        <a:gd name="connsiteX176" fmla="*/ 529884 w 834917"/>
                        <a:gd name="connsiteY176" fmla="*/ 1889836 h 3099658"/>
                        <a:gd name="connsiteX177" fmla="*/ 473613 w 834917"/>
                        <a:gd name="connsiteY177" fmla="*/ 1960175 h 3099658"/>
                        <a:gd name="connsiteX178" fmla="*/ 459545 w 834917"/>
                        <a:gd name="connsiteY178" fmla="*/ 2002378 h 3099658"/>
                        <a:gd name="connsiteX179" fmla="*/ 417342 w 834917"/>
                        <a:gd name="connsiteY179" fmla="*/ 2086784 h 3099658"/>
                        <a:gd name="connsiteX180" fmla="*/ 431410 w 834917"/>
                        <a:gd name="connsiteY180" fmla="*/ 145442 h 3099658"/>
                        <a:gd name="connsiteX181" fmla="*/ 417342 w 834917"/>
                        <a:gd name="connsiteY181" fmla="*/ 272052 h 3099658"/>
                        <a:gd name="connsiteX182" fmla="*/ 431410 w 834917"/>
                        <a:gd name="connsiteY182" fmla="*/ 736285 h 3099658"/>
                        <a:gd name="connsiteX183" fmla="*/ 459545 w 834917"/>
                        <a:gd name="connsiteY183" fmla="*/ 623744 h 3099658"/>
                        <a:gd name="connsiteX184" fmla="*/ 473613 w 834917"/>
                        <a:gd name="connsiteY184" fmla="*/ 539338 h 3099658"/>
                        <a:gd name="connsiteX185" fmla="*/ 487681 w 834917"/>
                        <a:gd name="connsiteY185" fmla="*/ 497135 h 3099658"/>
                        <a:gd name="connsiteX186" fmla="*/ 501748 w 834917"/>
                        <a:gd name="connsiteY186" fmla="*/ 440864 h 3099658"/>
                        <a:gd name="connsiteX187" fmla="*/ 515816 w 834917"/>
                        <a:gd name="connsiteY187" fmla="*/ 398661 h 3099658"/>
                        <a:gd name="connsiteX188" fmla="*/ 529884 w 834917"/>
                        <a:gd name="connsiteY188" fmla="*/ 314255 h 3099658"/>
                        <a:gd name="connsiteX189" fmla="*/ 572087 w 834917"/>
                        <a:gd name="connsiteY189" fmla="*/ 187645 h 3099658"/>
                        <a:gd name="connsiteX190" fmla="*/ 586154 w 834917"/>
                        <a:gd name="connsiteY190" fmla="*/ 145442 h 3099658"/>
                        <a:gd name="connsiteX191" fmla="*/ 529884 w 834917"/>
                        <a:gd name="connsiteY191" fmla="*/ 243916 h 3099658"/>
                        <a:gd name="connsiteX192" fmla="*/ 515816 w 834917"/>
                        <a:gd name="connsiteY192" fmla="*/ 300187 h 3099658"/>
                        <a:gd name="connsiteX193" fmla="*/ 459545 w 834917"/>
                        <a:gd name="connsiteY193" fmla="*/ 384593 h 3099658"/>
                        <a:gd name="connsiteX194" fmla="*/ 445478 w 834917"/>
                        <a:gd name="connsiteY194" fmla="*/ 426796 h 3099658"/>
                        <a:gd name="connsiteX195" fmla="*/ 417342 w 834917"/>
                        <a:gd name="connsiteY195" fmla="*/ 454932 h 3099658"/>
                        <a:gd name="connsiteX196" fmla="*/ 389207 w 834917"/>
                        <a:gd name="connsiteY196" fmla="*/ 539338 h 3099658"/>
                        <a:gd name="connsiteX197" fmla="*/ 375139 w 834917"/>
                        <a:gd name="connsiteY197" fmla="*/ 581541 h 3099658"/>
                        <a:gd name="connsiteX198" fmla="*/ 389207 w 834917"/>
                        <a:gd name="connsiteY198" fmla="*/ 454932 h 30996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</a:cxnLst>
                      <a:rect l="l" t="t" r="r" b="b"/>
                      <a:pathLst>
                        <a:path w="834917" h="3099658">
                          <a:moveTo>
                            <a:pt x="389207" y="3099658"/>
                          </a:moveTo>
                          <a:cubicBezTo>
                            <a:pt x="484542" y="2956653"/>
                            <a:pt x="420142" y="3069175"/>
                            <a:pt x="431410" y="2691695"/>
                          </a:cubicBezTo>
                          <a:cubicBezTo>
                            <a:pt x="449646" y="2080804"/>
                            <a:pt x="398464" y="2302980"/>
                            <a:pt x="459545" y="2058649"/>
                          </a:cubicBezTo>
                          <a:cubicBezTo>
                            <a:pt x="454856" y="1763227"/>
                            <a:pt x="453150" y="1467743"/>
                            <a:pt x="445478" y="1172384"/>
                          </a:cubicBezTo>
                          <a:cubicBezTo>
                            <a:pt x="436221" y="816000"/>
                            <a:pt x="415691" y="1137584"/>
                            <a:pt x="445478" y="750353"/>
                          </a:cubicBezTo>
                          <a:cubicBezTo>
                            <a:pt x="453767" y="642599"/>
                            <a:pt x="439964" y="601122"/>
                            <a:pt x="515816" y="525270"/>
                          </a:cubicBezTo>
                          <a:cubicBezTo>
                            <a:pt x="639123" y="401963"/>
                            <a:pt x="488219" y="558385"/>
                            <a:pt x="586154" y="440864"/>
                          </a:cubicBezTo>
                          <a:cubicBezTo>
                            <a:pt x="598890" y="425580"/>
                            <a:pt x="628358" y="418556"/>
                            <a:pt x="628358" y="398661"/>
                          </a:cubicBezTo>
                          <a:cubicBezTo>
                            <a:pt x="628358" y="381754"/>
                            <a:pt x="599357" y="416234"/>
                            <a:pt x="586154" y="426796"/>
                          </a:cubicBezTo>
                          <a:cubicBezTo>
                            <a:pt x="575797" y="435081"/>
                            <a:pt x="566304" y="444575"/>
                            <a:pt x="558019" y="454932"/>
                          </a:cubicBezTo>
                          <a:cubicBezTo>
                            <a:pt x="547457" y="468134"/>
                            <a:pt x="540446" y="483933"/>
                            <a:pt x="529884" y="497135"/>
                          </a:cubicBezTo>
                          <a:cubicBezTo>
                            <a:pt x="449703" y="597361"/>
                            <a:pt x="560209" y="437577"/>
                            <a:pt x="473613" y="567473"/>
                          </a:cubicBezTo>
                          <a:cubicBezTo>
                            <a:pt x="436523" y="456204"/>
                            <a:pt x="473613" y="585670"/>
                            <a:pt x="473613" y="342390"/>
                          </a:cubicBezTo>
                          <a:cubicBezTo>
                            <a:pt x="473613" y="299927"/>
                            <a:pt x="463990" y="426770"/>
                            <a:pt x="459545" y="468999"/>
                          </a:cubicBezTo>
                          <a:cubicBezTo>
                            <a:pt x="459060" y="473605"/>
                            <a:pt x="450546" y="627675"/>
                            <a:pt x="431410" y="665947"/>
                          </a:cubicBezTo>
                          <a:cubicBezTo>
                            <a:pt x="425478" y="677810"/>
                            <a:pt x="412653" y="684704"/>
                            <a:pt x="403274" y="694082"/>
                          </a:cubicBezTo>
                          <a:lnTo>
                            <a:pt x="375139" y="609676"/>
                          </a:lnTo>
                          <a:cubicBezTo>
                            <a:pt x="370450" y="595608"/>
                            <a:pt x="369968" y="579336"/>
                            <a:pt x="361071" y="567473"/>
                          </a:cubicBezTo>
                          <a:lnTo>
                            <a:pt x="318868" y="511202"/>
                          </a:lnTo>
                          <a:cubicBezTo>
                            <a:pt x="289590" y="394087"/>
                            <a:pt x="325241" y="509883"/>
                            <a:pt x="276665" y="412729"/>
                          </a:cubicBezTo>
                          <a:cubicBezTo>
                            <a:pt x="270033" y="399466"/>
                            <a:pt x="260960" y="355787"/>
                            <a:pt x="262598" y="370525"/>
                          </a:cubicBezTo>
                          <a:cubicBezTo>
                            <a:pt x="264640" y="388905"/>
                            <a:pt x="288793" y="578632"/>
                            <a:pt x="318868" y="623744"/>
                          </a:cubicBezTo>
                          <a:cubicBezTo>
                            <a:pt x="328247" y="637812"/>
                            <a:pt x="338616" y="651267"/>
                            <a:pt x="347004" y="665947"/>
                          </a:cubicBezTo>
                          <a:cubicBezTo>
                            <a:pt x="418405" y="790898"/>
                            <a:pt x="334721" y="661590"/>
                            <a:pt x="403274" y="764421"/>
                          </a:cubicBezTo>
                          <a:cubicBezTo>
                            <a:pt x="412653" y="801935"/>
                            <a:pt x="404067" y="904305"/>
                            <a:pt x="431410" y="876962"/>
                          </a:cubicBezTo>
                          <a:cubicBezTo>
                            <a:pt x="497523" y="810849"/>
                            <a:pt x="462579" y="851311"/>
                            <a:pt x="529884" y="750353"/>
                          </a:cubicBezTo>
                          <a:cubicBezTo>
                            <a:pt x="539262" y="736285"/>
                            <a:pt x="543951" y="717528"/>
                            <a:pt x="558019" y="708150"/>
                          </a:cubicBezTo>
                          <a:lnTo>
                            <a:pt x="600222" y="680015"/>
                          </a:lnTo>
                          <a:cubicBezTo>
                            <a:pt x="609601" y="665947"/>
                            <a:pt x="628358" y="620905"/>
                            <a:pt x="628358" y="637812"/>
                          </a:cubicBezTo>
                          <a:cubicBezTo>
                            <a:pt x="628358" y="667469"/>
                            <a:pt x="616673" y="697542"/>
                            <a:pt x="600222" y="722218"/>
                          </a:cubicBezTo>
                          <a:lnTo>
                            <a:pt x="543951" y="806624"/>
                          </a:lnTo>
                          <a:cubicBezTo>
                            <a:pt x="539262" y="820692"/>
                            <a:pt x="538503" y="836760"/>
                            <a:pt x="529884" y="848827"/>
                          </a:cubicBezTo>
                          <a:cubicBezTo>
                            <a:pt x="472194" y="929594"/>
                            <a:pt x="481612" y="875033"/>
                            <a:pt x="445478" y="947301"/>
                          </a:cubicBezTo>
                          <a:cubicBezTo>
                            <a:pt x="435387" y="967484"/>
                            <a:pt x="421850" y="1027744"/>
                            <a:pt x="417342" y="1045775"/>
                          </a:cubicBezTo>
                          <a:cubicBezTo>
                            <a:pt x="338855" y="1019612"/>
                            <a:pt x="404949" y="1052697"/>
                            <a:pt x="347004" y="975436"/>
                          </a:cubicBezTo>
                          <a:cubicBezTo>
                            <a:pt x="331088" y="954215"/>
                            <a:pt x="305447" y="941236"/>
                            <a:pt x="290733" y="919165"/>
                          </a:cubicBezTo>
                          <a:cubicBezTo>
                            <a:pt x="281355" y="905097"/>
                            <a:pt x="270159" y="892084"/>
                            <a:pt x="262598" y="876962"/>
                          </a:cubicBezTo>
                          <a:cubicBezTo>
                            <a:pt x="255966" y="863699"/>
                            <a:pt x="256159" y="847474"/>
                            <a:pt x="248530" y="834759"/>
                          </a:cubicBezTo>
                          <a:cubicBezTo>
                            <a:pt x="241706" y="823386"/>
                            <a:pt x="229773" y="816002"/>
                            <a:pt x="220394" y="806624"/>
                          </a:cubicBezTo>
                          <a:cubicBezTo>
                            <a:pt x="229773" y="830070"/>
                            <a:pt x="239663" y="853318"/>
                            <a:pt x="248530" y="876962"/>
                          </a:cubicBezTo>
                          <a:cubicBezTo>
                            <a:pt x="264384" y="919240"/>
                            <a:pt x="258432" y="925030"/>
                            <a:pt x="290733" y="961369"/>
                          </a:cubicBezTo>
                          <a:cubicBezTo>
                            <a:pt x="317167" y="991108"/>
                            <a:pt x="353068" y="1012668"/>
                            <a:pt x="375139" y="1045775"/>
                          </a:cubicBezTo>
                          <a:cubicBezTo>
                            <a:pt x="393896" y="1073910"/>
                            <a:pt x="420717" y="1098102"/>
                            <a:pt x="431410" y="1130181"/>
                          </a:cubicBezTo>
                          <a:lnTo>
                            <a:pt x="459545" y="1214587"/>
                          </a:lnTo>
                          <a:cubicBezTo>
                            <a:pt x="487680" y="1186452"/>
                            <a:pt x="531368" y="1167928"/>
                            <a:pt x="543951" y="1130181"/>
                          </a:cubicBezTo>
                          <a:cubicBezTo>
                            <a:pt x="548640" y="1116113"/>
                            <a:pt x="549400" y="1100045"/>
                            <a:pt x="558019" y="1087978"/>
                          </a:cubicBezTo>
                          <a:cubicBezTo>
                            <a:pt x="573437" y="1066393"/>
                            <a:pt x="614290" y="1031707"/>
                            <a:pt x="614290" y="1031707"/>
                          </a:cubicBezTo>
                          <a:cubicBezTo>
                            <a:pt x="629149" y="987132"/>
                            <a:pt x="625327" y="986259"/>
                            <a:pt x="656493" y="947301"/>
                          </a:cubicBezTo>
                          <a:cubicBezTo>
                            <a:pt x="664778" y="936944"/>
                            <a:pt x="676343" y="929522"/>
                            <a:pt x="684628" y="919165"/>
                          </a:cubicBezTo>
                          <a:cubicBezTo>
                            <a:pt x="695190" y="905963"/>
                            <a:pt x="695857" y="876962"/>
                            <a:pt x="712764" y="876962"/>
                          </a:cubicBezTo>
                          <a:cubicBezTo>
                            <a:pt x="727593" y="876962"/>
                            <a:pt x="705328" y="905902"/>
                            <a:pt x="698696" y="919165"/>
                          </a:cubicBezTo>
                          <a:cubicBezTo>
                            <a:pt x="691135" y="934288"/>
                            <a:pt x="678122" y="946246"/>
                            <a:pt x="670561" y="961369"/>
                          </a:cubicBezTo>
                          <a:cubicBezTo>
                            <a:pt x="663929" y="974632"/>
                            <a:pt x="664718" y="991234"/>
                            <a:pt x="656493" y="1003572"/>
                          </a:cubicBezTo>
                          <a:cubicBezTo>
                            <a:pt x="616890" y="1062976"/>
                            <a:pt x="585784" y="1046143"/>
                            <a:pt x="529884" y="1102045"/>
                          </a:cubicBezTo>
                          <a:cubicBezTo>
                            <a:pt x="498771" y="1133159"/>
                            <a:pt x="484650" y="1152798"/>
                            <a:pt x="445478" y="1172384"/>
                          </a:cubicBezTo>
                          <a:cubicBezTo>
                            <a:pt x="432215" y="1179016"/>
                            <a:pt x="417342" y="1181763"/>
                            <a:pt x="403274" y="1186452"/>
                          </a:cubicBezTo>
                          <a:cubicBezTo>
                            <a:pt x="365762" y="1173948"/>
                            <a:pt x="339566" y="1167426"/>
                            <a:pt x="304801" y="1144249"/>
                          </a:cubicBezTo>
                          <a:cubicBezTo>
                            <a:pt x="218760" y="1086888"/>
                            <a:pt x="342595" y="1149163"/>
                            <a:pt x="248530" y="1073910"/>
                          </a:cubicBezTo>
                          <a:cubicBezTo>
                            <a:pt x="236951" y="1064647"/>
                            <a:pt x="220395" y="1064531"/>
                            <a:pt x="206327" y="1059842"/>
                          </a:cubicBezTo>
                          <a:cubicBezTo>
                            <a:pt x="182881" y="1036396"/>
                            <a:pt x="127946" y="957336"/>
                            <a:pt x="135988" y="989504"/>
                          </a:cubicBezTo>
                          <a:cubicBezTo>
                            <a:pt x="165266" y="1106615"/>
                            <a:pt x="129616" y="990829"/>
                            <a:pt x="178191" y="1087978"/>
                          </a:cubicBezTo>
                          <a:cubicBezTo>
                            <a:pt x="236434" y="1204463"/>
                            <a:pt x="139763" y="1051436"/>
                            <a:pt x="220394" y="1172384"/>
                          </a:cubicBezTo>
                          <a:cubicBezTo>
                            <a:pt x="249571" y="1289090"/>
                            <a:pt x="207290" y="1187223"/>
                            <a:pt x="276665" y="1242722"/>
                          </a:cubicBezTo>
                          <a:cubicBezTo>
                            <a:pt x="289868" y="1253284"/>
                            <a:pt x="294239" y="1271723"/>
                            <a:pt x="304801" y="1284925"/>
                          </a:cubicBezTo>
                          <a:cubicBezTo>
                            <a:pt x="334998" y="1322671"/>
                            <a:pt x="334512" y="1308694"/>
                            <a:pt x="375139" y="1341196"/>
                          </a:cubicBezTo>
                          <a:cubicBezTo>
                            <a:pt x="385496" y="1349482"/>
                            <a:pt x="393896" y="1359953"/>
                            <a:pt x="403274" y="1369332"/>
                          </a:cubicBezTo>
                          <a:cubicBezTo>
                            <a:pt x="409199" y="1387107"/>
                            <a:pt x="417891" y="1434153"/>
                            <a:pt x="445478" y="1439670"/>
                          </a:cubicBezTo>
                          <a:cubicBezTo>
                            <a:pt x="460019" y="1442578"/>
                            <a:pt x="473613" y="1430291"/>
                            <a:pt x="487681" y="1425602"/>
                          </a:cubicBezTo>
                          <a:cubicBezTo>
                            <a:pt x="501780" y="1383303"/>
                            <a:pt x="499582" y="1377558"/>
                            <a:pt x="529884" y="1341196"/>
                          </a:cubicBezTo>
                          <a:cubicBezTo>
                            <a:pt x="542620" y="1325913"/>
                            <a:pt x="559873" y="1314697"/>
                            <a:pt x="572087" y="1298993"/>
                          </a:cubicBezTo>
                          <a:cubicBezTo>
                            <a:pt x="651095" y="1197412"/>
                            <a:pt x="589915" y="1227402"/>
                            <a:pt x="670561" y="1200519"/>
                          </a:cubicBezTo>
                          <a:cubicBezTo>
                            <a:pt x="679939" y="1186451"/>
                            <a:pt x="690308" y="1172996"/>
                            <a:pt x="698696" y="1158316"/>
                          </a:cubicBezTo>
                          <a:cubicBezTo>
                            <a:pt x="709100" y="1140108"/>
                            <a:pt x="715198" y="1119494"/>
                            <a:pt x="726831" y="1102045"/>
                          </a:cubicBezTo>
                          <a:cubicBezTo>
                            <a:pt x="734188" y="1091009"/>
                            <a:pt x="766830" y="1067978"/>
                            <a:pt x="754967" y="1073910"/>
                          </a:cubicBezTo>
                          <a:cubicBezTo>
                            <a:pt x="724723" y="1089033"/>
                            <a:pt x="670561" y="1130181"/>
                            <a:pt x="670561" y="1130181"/>
                          </a:cubicBezTo>
                          <a:cubicBezTo>
                            <a:pt x="651804" y="1158316"/>
                            <a:pt x="638201" y="1190677"/>
                            <a:pt x="614290" y="1214587"/>
                          </a:cubicBezTo>
                          <a:cubicBezTo>
                            <a:pt x="604911" y="1223965"/>
                            <a:pt x="594440" y="1232365"/>
                            <a:pt x="586154" y="1242722"/>
                          </a:cubicBezTo>
                          <a:cubicBezTo>
                            <a:pt x="575592" y="1255924"/>
                            <a:pt x="568581" y="1271723"/>
                            <a:pt x="558019" y="1284925"/>
                          </a:cubicBezTo>
                          <a:cubicBezTo>
                            <a:pt x="549734" y="1295282"/>
                            <a:pt x="537842" y="1302450"/>
                            <a:pt x="529884" y="1313061"/>
                          </a:cubicBezTo>
                          <a:cubicBezTo>
                            <a:pt x="509595" y="1340113"/>
                            <a:pt x="492370" y="1369332"/>
                            <a:pt x="473613" y="1397467"/>
                          </a:cubicBezTo>
                          <a:lnTo>
                            <a:pt x="445478" y="1439670"/>
                          </a:lnTo>
                          <a:cubicBezTo>
                            <a:pt x="405624" y="1320110"/>
                            <a:pt x="461208" y="1465888"/>
                            <a:pt x="403274" y="1369332"/>
                          </a:cubicBezTo>
                          <a:cubicBezTo>
                            <a:pt x="395645" y="1356617"/>
                            <a:pt x="393281" y="1341387"/>
                            <a:pt x="389207" y="1327129"/>
                          </a:cubicBezTo>
                          <a:cubicBezTo>
                            <a:pt x="383197" y="1306094"/>
                            <a:pt x="372315" y="1251142"/>
                            <a:pt x="361071" y="1228655"/>
                          </a:cubicBezTo>
                          <a:cubicBezTo>
                            <a:pt x="343325" y="1193163"/>
                            <a:pt x="330970" y="1184486"/>
                            <a:pt x="304801" y="1158316"/>
                          </a:cubicBezTo>
                          <a:cubicBezTo>
                            <a:pt x="280040" y="1084033"/>
                            <a:pt x="298959" y="1128452"/>
                            <a:pt x="234462" y="1031707"/>
                          </a:cubicBezTo>
                          <a:cubicBezTo>
                            <a:pt x="225084" y="1017639"/>
                            <a:pt x="194372" y="977548"/>
                            <a:pt x="206327" y="989504"/>
                          </a:cubicBezTo>
                          <a:cubicBezTo>
                            <a:pt x="230879" y="1014058"/>
                            <a:pt x="214103" y="1001475"/>
                            <a:pt x="262598" y="1017639"/>
                          </a:cubicBezTo>
                          <a:lnTo>
                            <a:pt x="332936" y="1087978"/>
                          </a:lnTo>
                          <a:cubicBezTo>
                            <a:pt x="347004" y="1102046"/>
                            <a:pt x="364104" y="1113628"/>
                            <a:pt x="375139" y="1130181"/>
                          </a:cubicBezTo>
                          <a:cubicBezTo>
                            <a:pt x="384517" y="1144249"/>
                            <a:pt x="392271" y="1159547"/>
                            <a:pt x="403274" y="1172384"/>
                          </a:cubicBezTo>
                          <a:cubicBezTo>
                            <a:pt x="505618" y="1291786"/>
                            <a:pt x="423084" y="1173966"/>
                            <a:pt x="487681" y="1270858"/>
                          </a:cubicBezTo>
                          <a:cubicBezTo>
                            <a:pt x="519112" y="1365154"/>
                            <a:pt x="535157" y="1395717"/>
                            <a:pt x="487681" y="1538144"/>
                          </a:cubicBezTo>
                          <a:cubicBezTo>
                            <a:pt x="481567" y="1556486"/>
                            <a:pt x="450167" y="1528765"/>
                            <a:pt x="431410" y="1524076"/>
                          </a:cubicBezTo>
                          <a:cubicBezTo>
                            <a:pt x="403275" y="1505319"/>
                            <a:pt x="370915" y="1491715"/>
                            <a:pt x="347004" y="1467805"/>
                          </a:cubicBezTo>
                          <a:cubicBezTo>
                            <a:pt x="337625" y="1458427"/>
                            <a:pt x="329479" y="1447628"/>
                            <a:pt x="318868" y="1439670"/>
                          </a:cubicBezTo>
                          <a:cubicBezTo>
                            <a:pt x="291816" y="1419381"/>
                            <a:pt x="262597" y="1402156"/>
                            <a:pt x="234462" y="1383399"/>
                          </a:cubicBezTo>
                          <a:lnTo>
                            <a:pt x="192259" y="1355264"/>
                          </a:lnTo>
                          <a:cubicBezTo>
                            <a:pt x="182881" y="1341196"/>
                            <a:pt x="174686" y="1326263"/>
                            <a:pt x="164124" y="1313061"/>
                          </a:cubicBezTo>
                          <a:cubicBezTo>
                            <a:pt x="155838" y="1302704"/>
                            <a:pt x="143946" y="1295536"/>
                            <a:pt x="135988" y="1284925"/>
                          </a:cubicBezTo>
                          <a:cubicBezTo>
                            <a:pt x="115699" y="1257873"/>
                            <a:pt x="79718" y="1200519"/>
                            <a:pt x="79718" y="1200519"/>
                          </a:cubicBezTo>
                          <a:cubicBezTo>
                            <a:pt x="84407" y="1219276"/>
                            <a:pt x="84193" y="1240003"/>
                            <a:pt x="93785" y="1256790"/>
                          </a:cubicBezTo>
                          <a:cubicBezTo>
                            <a:pt x="103655" y="1274063"/>
                            <a:pt x="123252" y="1283710"/>
                            <a:pt x="135988" y="1298993"/>
                          </a:cubicBezTo>
                          <a:cubicBezTo>
                            <a:pt x="146812" y="1311982"/>
                            <a:pt x="155736" y="1326516"/>
                            <a:pt x="164124" y="1341196"/>
                          </a:cubicBezTo>
                          <a:cubicBezTo>
                            <a:pt x="174528" y="1359404"/>
                            <a:pt x="177430" y="1382638"/>
                            <a:pt x="192259" y="1397467"/>
                          </a:cubicBezTo>
                          <a:cubicBezTo>
                            <a:pt x="207088" y="1412296"/>
                            <a:pt x="229773" y="1416224"/>
                            <a:pt x="248530" y="1425602"/>
                          </a:cubicBezTo>
                          <a:lnTo>
                            <a:pt x="347004" y="1524076"/>
                          </a:lnTo>
                          <a:lnTo>
                            <a:pt x="389207" y="1566279"/>
                          </a:lnTo>
                          <a:cubicBezTo>
                            <a:pt x="398585" y="1575658"/>
                            <a:pt x="406306" y="1587058"/>
                            <a:pt x="417342" y="1594415"/>
                          </a:cubicBezTo>
                          <a:cubicBezTo>
                            <a:pt x="470581" y="1629907"/>
                            <a:pt x="447590" y="1610595"/>
                            <a:pt x="487681" y="1650685"/>
                          </a:cubicBezTo>
                          <a:cubicBezTo>
                            <a:pt x="492370" y="1664753"/>
                            <a:pt x="512234" y="1682403"/>
                            <a:pt x="501748" y="1692889"/>
                          </a:cubicBezTo>
                          <a:cubicBezTo>
                            <a:pt x="492369" y="1702268"/>
                            <a:pt x="473613" y="1678016"/>
                            <a:pt x="473613" y="1664753"/>
                          </a:cubicBezTo>
                          <a:cubicBezTo>
                            <a:pt x="473613" y="1623103"/>
                            <a:pt x="522051" y="1592559"/>
                            <a:pt x="543951" y="1566279"/>
                          </a:cubicBezTo>
                          <a:cubicBezTo>
                            <a:pt x="554775" y="1553290"/>
                            <a:pt x="560132" y="1536031"/>
                            <a:pt x="572087" y="1524076"/>
                          </a:cubicBezTo>
                          <a:cubicBezTo>
                            <a:pt x="584042" y="1512121"/>
                            <a:pt x="601088" y="1506503"/>
                            <a:pt x="614290" y="1495941"/>
                          </a:cubicBezTo>
                          <a:cubicBezTo>
                            <a:pt x="624647" y="1487655"/>
                            <a:pt x="631814" y="1475763"/>
                            <a:pt x="642425" y="1467805"/>
                          </a:cubicBezTo>
                          <a:cubicBezTo>
                            <a:pt x="669476" y="1447516"/>
                            <a:pt x="726831" y="1411535"/>
                            <a:pt x="726831" y="1411535"/>
                          </a:cubicBezTo>
                          <a:cubicBezTo>
                            <a:pt x="731520" y="1392778"/>
                            <a:pt x="760233" y="1355264"/>
                            <a:pt x="740899" y="1355264"/>
                          </a:cubicBezTo>
                          <a:cubicBezTo>
                            <a:pt x="719928" y="1355264"/>
                            <a:pt x="727593" y="1396706"/>
                            <a:pt x="712764" y="1411535"/>
                          </a:cubicBezTo>
                          <a:cubicBezTo>
                            <a:pt x="664393" y="1459906"/>
                            <a:pt x="639223" y="1464183"/>
                            <a:pt x="586154" y="1481873"/>
                          </a:cubicBezTo>
                          <a:cubicBezTo>
                            <a:pt x="558019" y="1500630"/>
                            <a:pt x="512441" y="1506065"/>
                            <a:pt x="501748" y="1538144"/>
                          </a:cubicBezTo>
                          <a:cubicBezTo>
                            <a:pt x="482335" y="1596387"/>
                            <a:pt x="500019" y="1572122"/>
                            <a:pt x="445478" y="1608482"/>
                          </a:cubicBezTo>
                          <a:cubicBezTo>
                            <a:pt x="393195" y="1686905"/>
                            <a:pt x="410101" y="1642200"/>
                            <a:pt x="431410" y="1791362"/>
                          </a:cubicBezTo>
                          <a:cubicBezTo>
                            <a:pt x="441126" y="1859370"/>
                            <a:pt x="469917" y="1855779"/>
                            <a:pt x="403274" y="1833565"/>
                          </a:cubicBezTo>
                          <a:cubicBezTo>
                            <a:pt x="313872" y="1744163"/>
                            <a:pt x="413073" y="1839385"/>
                            <a:pt x="304801" y="1749159"/>
                          </a:cubicBezTo>
                          <a:cubicBezTo>
                            <a:pt x="224627" y="1682347"/>
                            <a:pt x="338796" y="1762444"/>
                            <a:pt x="234462" y="1692889"/>
                          </a:cubicBezTo>
                          <a:cubicBezTo>
                            <a:pt x="161210" y="1583007"/>
                            <a:pt x="254722" y="1704566"/>
                            <a:pt x="164124" y="1636618"/>
                          </a:cubicBezTo>
                          <a:cubicBezTo>
                            <a:pt x="137597" y="1616723"/>
                            <a:pt x="121374" y="1584672"/>
                            <a:pt x="93785" y="1566279"/>
                          </a:cubicBezTo>
                          <a:lnTo>
                            <a:pt x="51582" y="1538144"/>
                          </a:lnTo>
                          <a:cubicBezTo>
                            <a:pt x="46893" y="1524076"/>
                            <a:pt x="45143" y="1508657"/>
                            <a:pt x="37514" y="1495941"/>
                          </a:cubicBezTo>
                          <a:cubicBezTo>
                            <a:pt x="30690" y="1484568"/>
                            <a:pt x="0" y="1477184"/>
                            <a:pt x="9379" y="1467805"/>
                          </a:cubicBezTo>
                          <a:cubicBezTo>
                            <a:pt x="19864" y="1457320"/>
                            <a:pt x="37952" y="1476032"/>
                            <a:pt x="51582" y="1481873"/>
                          </a:cubicBezTo>
                          <a:cubicBezTo>
                            <a:pt x="136607" y="1518313"/>
                            <a:pt x="79413" y="1497777"/>
                            <a:pt x="150056" y="1538144"/>
                          </a:cubicBezTo>
                          <a:cubicBezTo>
                            <a:pt x="168264" y="1548548"/>
                            <a:pt x="187570" y="1556901"/>
                            <a:pt x="206327" y="1566279"/>
                          </a:cubicBezTo>
                          <a:cubicBezTo>
                            <a:pt x="215705" y="1575658"/>
                            <a:pt x="223851" y="1586457"/>
                            <a:pt x="234462" y="1594415"/>
                          </a:cubicBezTo>
                          <a:cubicBezTo>
                            <a:pt x="261513" y="1614704"/>
                            <a:pt x="294958" y="1626775"/>
                            <a:pt x="318868" y="1650685"/>
                          </a:cubicBezTo>
                          <a:cubicBezTo>
                            <a:pt x="342314" y="1674131"/>
                            <a:pt x="361618" y="1702631"/>
                            <a:pt x="389207" y="1721024"/>
                          </a:cubicBezTo>
                          <a:cubicBezTo>
                            <a:pt x="442446" y="1756516"/>
                            <a:pt x="419455" y="1737204"/>
                            <a:pt x="459545" y="1777295"/>
                          </a:cubicBezTo>
                          <a:cubicBezTo>
                            <a:pt x="464234" y="1791363"/>
                            <a:pt x="478302" y="1805430"/>
                            <a:pt x="473613" y="1819498"/>
                          </a:cubicBezTo>
                          <a:cubicBezTo>
                            <a:pt x="443161" y="1910855"/>
                            <a:pt x="363643" y="1917329"/>
                            <a:pt x="473613" y="1889836"/>
                          </a:cubicBezTo>
                          <a:cubicBezTo>
                            <a:pt x="487681" y="1875768"/>
                            <a:pt x="503080" y="1862917"/>
                            <a:pt x="515816" y="1847633"/>
                          </a:cubicBezTo>
                          <a:cubicBezTo>
                            <a:pt x="526640" y="1834645"/>
                            <a:pt x="531996" y="1817385"/>
                            <a:pt x="543951" y="1805430"/>
                          </a:cubicBezTo>
                          <a:cubicBezTo>
                            <a:pt x="563833" y="1785548"/>
                            <a:pt x="620361" y="1760191"/>
                            <a:pt x="642425" y="1749159"/>
                          </a:cubicBezTo>
                          <a:cubicBezTo>
                            <a:pt x="651804" y="1735091"/>
                            <a:pt x="663000" y="1722078"/>
                            <a:pt x="670561" y="1706956"/>
                          </a:cubicBezTo>
                          <a:cubicBezTo>
                            <a:pt x="677193" y="1693693"/>
                            <a:pt x="676999" y="1677468"/>
                            <a:pt x="684628" y="1664753"/>
                          </a:cubicBezTo>
                          <a:cubicBezTo>
                            <a:pt x="691452" y="1653380"/>
                            <a:pt x="704478" y="1646975"/>
                            <a:pt x="712764" y="1636618"/>
                          </a:cubicBezTo>
                          <a:cubicBezTo>
                            <a:pt x="723326" y="1623416"/>
                            <a:pt x="723992" y="1594415"/>
                            <a:pt x="740899" y="1594415"/>
                          </a:cubicBezTo>
                          <a:cubicBezTo>
                            <a:pt x="755728" y="1594415"/>
                            <a:pt x="737317" y="1626133"/>
                            <a:pt x="726831" y="1636618"/>
                          </a:cubicBezTo>
                          <a:cubicBezTo>
                            <a:pt x="716346" y="1647103"/>
                            <a:pt x="698696" y="1645996"/>
                            <a:pt x="684628" y="1650685"/>
                          </a:cubicBezTo>
                          <a:cubicBezTo>
                            <a:pt x="675250" y="1660064"/>
                            <a:pt x="668356" y="1672889"/>
                            <a:pt x="656493" y="1678821"/>
                          </a:cubicBezTo>
                          <a:cubicBezTo>
                            <a:pt x="622247" y="1695944"/>
                            <a:pt x="556200" y="1710928"/>
                            <a:pt x="515816" y="1721024"/>
                          </a:cubicBezTo>
                          <a:cubicBezTo>
                            <a:pt x="496645" y="1733804"/>
                            <a:pt x="458843" y="1755020"/>
                            <a:pt x="445478" y="1777295"/>
                          </a:cubicBezTo>
                          <a:cubicBezTo>
                            <a:pt x="437849" y="1790011"/>
                            <a:pt x="438042" y="1806235"/>
                            <a:pt x="431410" y="1819498"/>
                          </a:cubicBezTo>
                          <a:cubicBezTo>
                            <a:pt x="423849" y="1834620"/>
                            <a:pt x="412653" y="1847633"/>
                            <a:pt x="403274" y="1861701"/>
                          </a:cubicBezTo>
                          <a:cubicBezTo>
                            <a:pt x="407963" y="1936729"/>
                            <a:pt x="432085" y="2013070"/>
                            <a:pt x="417342" y="2086784"/>
                          </a:cubicBezTo>
                          <a:cubicBezTo>
                            <a:pt x="413550" y="2105743"/>
                            <a:pt x="378842" y="2080332"/>
                            <a:pt x="361071" y="2072716"/>
                          </a:cubicBezTo>
                          <a:cubicBezTo>
                            <a:pt x="345531" y="2066056"/>
                            <a:pt x="332070" y="2055143"/>
                            <a:pt x="318868" y="2044581"/>
                          </a:cubicBezTo>
                          <a:cubicBezTo>
                            <a:pt x="308511" y="2036295"/>
                            <a:pt x="301090" y="2024731"/>
                            <a:pt x="290733" y="2016445"/>
                          </a:cubicBezTo>
                          <a:cubicBezTo>
                            <a:pt x="250113" y="1983949"/>
                            <a:pt x="250586" y="1997915"/>
                            <a:pt x="220394" y="1960175"/>
                          </a:cubicBezTo>
                          <a:cubicBezTo>
                            <a:pt x="209832" y="1946973"/>
                            <a:pt x="203262" y="1930809"/>
                            <a:pt x="192259" y="1917972"/>
                          </a:cubicBezTo>
                          <a:cubicBezTo>
                            <a:pt x="174996" y="1897832"/>
                            <a:pt x="154745" y="1880458"/>
                            <a:pt x="135988" y="1861701"/>
                          </a:cubicBezTo>
                          <a:cubicBezTo>
                            <a:pt x="90945" y="1816657"/>
                            <a:pt x="94850" y="1830964"/>
                            <a:pt x="178191" y="1847633"/>
                          </a:cubicBezTo>
                          <a:cubicBezTo>
                            <a:pt x="192259" y="1861701"/>
                            <a:pt x="207658" y="1874553"/>
                            <a:pt x="220394" y="1889836"/>
                          </a:cubicBezTo>
                          <a:cubicBezTo>
                            <a:pt x="231218" y="1902825"/>
                            <a:pt x="236575" y="1920084"/>
                            <a:pt x="248530" y="1932039"/>
                          </a:cubicBezTo>
                          <a:cubicBezTo>
                            <a:pt x="265109" y="1948618"/>
                            <a:pt x="286999" y="1958983"/>
                            <a:pt x="304801" y="1974242"/>
                          </a:cubicBezTo>
                          <a:cubicBezTo>
                            <a:pt x="319906" y="1987189"/>
                            <a:pt x="331300" y="2004231"/>
                            <a:pt x="347004" y="2016445"/>
                          </a:cubicBezTo>
                          <a:cubicBezTo>
                            <a:pt x="490159" y="2127788"/>
                            <a:pt x="388785" y="2030090"/>
                            <a:pt x="459545" y="2100852"/>
                          </a:cubicBezTo>
                          <a:cubicBezTo>
                            <a:pt x="473613" y="2096163"/>
                            <a:pt x="491263" y="2097269"/>
                            <a:pt x="501748" y="2086784"/>
                          </a:cubicBezTo>
                          <a:cubicBezTo>
                            <a:pt x="512233" y="2076299"/>
                            <a:pt x="509184" y="2057844"/>
                            <a:pt x="515816" y="2044581"/>
                          </a:cubicBezTo>
                          <a:cubicBezTo>
                            <a:pt x="523377" y="2029459"/>
                            <a:pt x="533389" y="2015580"/>
                            <a:pt x="543951" y="2002378"/>
                          </a:cubicBezTo>
                          <a:cubicBezTo>
                            <a:pt x="593872" y="1939977"/>
                            <a:pt x="566471" y="2007997"/>
                            <a:pt x="656493" y="1917972"/>
                          </a:cubicBezTo>
                          <a:cubicBezTo>
                            <a:pt x="665871" y="1908593"/>
                            <a:pt x="676343" y="1900193"/>
                            <a:pt x="684628" y="1889836"/>
                          </a:cubicBezTo>
                          <a:cubicBezTo>
                            <a:pt x="695190" y="1876634"/>
                            <a:pt x="701531" y="1860270"/>
                            <a:pt x="712764" y="1847633"/>
                          </a:cubicBezTo>
                          <a:cubicBezTo>
                            <a:pt x="739199" y="1817894"/>
                            <a:pt x="834917" y="1750644"/>
                            <a:pt x="797170" y="1763227"/>
                          </a:cubicBezTo>
                          <a:cubicBezTo>
                            <a:pt x="736625" y="1783409"/>
                            <a:pt x="769353" y="1773699"/>
                            <a:pt x="698696" y="1791362"/>
                          </a:cubicBezTo>
                          <a:cubicBezTo>
                            <a:pt x="684628" y="1800741"/>
                            <a:pt x="671615" y="1811937"/>
                            <a:pt x="656493" y="1819498"/>
                          </a:cubicBezTo>
                          <a:cubicBezTo>
                            <a:pt x="585730" y="1854879"/>
                            <a:pt x="618602" y="1801118"/>
                            <a:pt x="529884" y="1889836"/>
                          </a:cubicBezTo>
                          <a:cubicBezTo>
                            <a:pt x="503714" y="1916006"/>
                            <a:pt x="491360" y="1924682"/>
                            <a:pt x="473613" y="1960175"/>
                          </a:cubicBezTo>
                          <a:cubicBezTo>
                            <a:pt x="466981" y="1973438"/>
                            <a:pt x="466177" y="1989115"/>
                            <a:pt x="459545" y="2002378"/>
                          </a:cubicBezTo>
                          <a:cubicBezTo>
                            <a:pt x="405004" y="2111460"/>
                            <a:pt x="452702" y="1980705"/>
                            <a:pt x="417342" y="2086784"/>
                          </a:cubicBezTo>
                          <a:cubicBezTo>
                            <a:pt x="212194" y="1471355"/>
                            <a:pt x="274430" y="773349"/>
                            <a:pt x="431410" y="145442"/>
                          </a:cubicBezTo>
                          <a:cubicBezTo>
                            <a:pt x="426721" y="187645"/>
                            <a:pt x="417342" y="229589"/>
                            <a:pt x="417342" y="272052"/>
                          </a:cubicBezTo>
                          <a:cubicBezTo>
                            <a:pt x="417342" y="426867"/>
                            <a:pt x="412965" y="582572"/>
                            <a:pt x="431410" y="736285"/>
                          </a:cubicBezTo>
                          <a:cubicBezTo>
                            <a:pt x="436017" y="774678"/>
                            <a:pt x="453188" y="661886"/>
                            <a:pt x="459545" y="623744"/>
                          </a:cubicBezTo>
                          <a:cubicBezTo>
                            <a:pt x="464234" y="595609"/>
                            <a:pt x="467425" y="567182"/>
                            <a:pt x="473613" y="539338"/>
                          </a:cubicBezTo>
                          <a:cubicBezTo>
                            <a:pt x="476830" y="524862"/>
                            <a:pt x="483607" y="511393"/>
                            <a:pt x="487681" y="497135"/>
                          </a:cubicBezTo>
                          <a:cubicBezTo>
                            <a:pt x="492992" y="478545"/>
                            <a:pt x="496437" y="459454"/>
                            <a:pt x="501748" y="440864"/>
                          </a:cubicBezTo>
                          <a:cubicBezTo>
                            <a:pt x="505822" y="426606"/>
                            <a:pt x="512599" y="413137"/>
                            <a:pt x="515816" y="398661"/>
                          </a:cubicBezTo>
                          <a:cubicBezTo>
                            <a:pt x="522004" y="370817"/>
                            <a:pt x="522966" y="341927"/>
                            <a:pt x="529884" y="314255"/>
                          </a:cubicBezTo>
                          <a:cubicBezTo>
                            <a:pt x="529886" y="314246"/>
                            <a:pt x="565052" y="208750"/>
                            <a:pt x="572087" y="187645"/>
                          </a:cubicBezTo>
                          <a:cubicBezTo>
                            <a:pt x="576776" y="173577"/>
                            <a:pt x="592785" y="132179"/>
                            <a:pt x="586154" y="145442"/>
                          </a:cubicBezTo>
                          <a:cubicBezTo>
                            <a:pt x="550458" y="216835"/>
                            <a:pt x="569651" y="184264"/>
                            <a:pt x="529884" y="243916"/>
                          </a:cubicBezTo>
                          <a:cubicBezTo>
                            <a:pt x="525195" y="262673"/>
                            <a:pt x="524463" y="282894"/>
                            <a:pt x="515816" y="300187"/>
                          </a:cubicBezTo>
                          <a:cubicBezTo>
                            <a:pt x="500694" y="330432"/>
                            <a:pt x="459545" y="384593"/>
                            <a:pt x="459545" y="384593"/>
                          </a:cubicBezTo>
                          <a:cubicBezTo>
                            <a:pt x="454856" y="398661"/>
                            <a:pt x="453107" y="414081"/>
                            <a:pt x="445478" y="426796"/>
                          </a:cubicBezTo>
                          <a:cubicBezTo>
                            <a:pt x="438654" y="438169"/>
                            <a:pt x="423274" y="443069"/>
                            <a:pt x="417342" y="454932"/>
                          </a:cubicBezTo>
                          <a:cubicBezTo>
                            <a:pt x="404079" y="481458"/>
                            <a:pt x="398585" y="511203"/>
                            <a:pt x="389207" y="539338"/>
                          </a:cubicBezTo>
                          <a:lnTo>
                            <a:pt x="375139" y="581541"/>
                          </a:lnTo>
                          <a:cubicBezTo>
                            <a:pt x="392533" y="42332"/>
                            <a:pt x="389207" y="0"/>
                            <a:pt x="389207" y="454932"/>
                          </a:cubicBezTo>
                        </a:path>
                      </a:pathLst>
                    </a:custGeom>
                    <a:gradFill flip="none" rotWithShape="1">
                      <a:gsLst>
                        <a:gs pos="23000">
                          <a:srgbClr val="8C817A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88" name="Freeform 3087"/>
                    <p:cNvSpPr/>
                    <p:nvPr/>
                  </p:nvSpPr>
                  <p:spPr>
                    <a:xfrm>
                      <a:off x="3048000" y="3733800"/>
                      <a:ext cx="228600" cy="2438400"/>
                    </a:xfrm>
                    <a:custGeom>
                      <a:avLst/>
                      <a:gdLst>
                        <a:gd name="connsiteX0" fmla="*/ 389207 w 834917"/>
                        <a:gd name="connsiteY0" fmla="*/ 3099658 h 3099658"/>
                        <a:gd name="connsiteX1" fmla="*/ 431410 w 834917"/>
                        <a:gd name="connsiteY1" fmla="*/ 2691695 h 3099658"/>
                        <a:gd name="connsiteX2" fmla="*/ 459545 w 834917"/>
                        <a:gd name="connsiteY2" fmla="*/ 2058649 h 3099658"/>
                        <a:gd name="connsiteX3" fmla="*/ 445478 w 834917"/>
                        <a:gd name="connsiteY3" fmla="*/ 1172384 h 3099658"/>
                        <a:gd name="connsiteX4" fmla="*/ 445478 w 834917"/>
                        <a:gd name="connsiteY4" fmla="*/ 750353 h 3099658"/>
                        <a:gd name="connsiteX5" fmla="*/ 515816 w 834917"/>
                        <a:gd name="connsiteY5" fmla="*/ 525270 h 3099658"/>
                        <a:gd name="connsiteX6" fmla="*/ 586154 w 834917"/>
                        <a:gd name="connsiteY6" fmla="*/ 440864 h 3099658"/>
                        <a:gd name="connsiteX7" fmla="*/ 628358 w 834917"/>
                        <a:gd name="connsiteY7" fmla="*/ 398661 h 3099658"/>
                        <a:gd name="connsiteX8" fmla="*/ 586154 w 834917"/>
                        <a:gd name="connsiteY8" fmla="*/ 426796 h 3099658"/>
                        <a:gd name="connsiteX9" fmla="*/ 558019 w 834917"/>
                        <a:gd name="connsiteY9" fmla="*/ 454932 h 3099658"/>
                        <a:gd name="connsiteX10" fmla="*/ 529884 w 834917"/>
                        <a:gd name="connsiteY10" fmla="*/ 497135 h 3099658"/>
                        <a:gd name="connsiteX11" fmla="*/ 473613 w 834917"/>
                        <a:gd name="connsiteY11" fmla="*/ 567473 h 3099658"/>
                        <a:gd name="connsiteX12" fmla="*/ 473613 w 834917"/>
                        <a:gd name="connsiteY12" fmla="*/ 342390 h 3099658"/>
                        <a:gd name="connsiteX13" fmla="*/ 459545 w 834917"/>
                        <a:gd name="connsiteY13" fmla="*/ 468999 h 3099658"/>
                        <a:gd name="connsiteX14" fmla="*/ 431410 w 834917"/>
                        <a:gd name="connsiteY14" fmla="*/ 665947 h 3099658"/>
                        <a:gd name="connsiteX15" fmla="*/ 403274 w 834917"/>
                        <a:gd name="connsiteY15" fmla="*/ 694082 h 3099658"/>
                        <a:gd name="connsiteX16" fmla="*/ 375139 w 834917"/>
                        <a:gd name="connsiteY16" fmla="*/ 609676 h 3099658"/>
                        <a:gd name="connsiteX17" fmla="*/ 361071 w 834917"/>
                        <a:gd name="connsiteY17" fmla="*/ 567473 h 3099658"/>
                        <a:gd name="connsiteX18" fmla="*/ 318868 w 834917"/>
                        <a:gd name="connsiteY18" fmla="*/ 511202 h 3099658"/>
                        <a:gd name="connsiteX19" fmla="*/ 276665 w 834917"/>
                        <a:gd name="connsiteY19" fmla="*/ 412729 h 3099658"/>
                        <a:gd name="connsiteX20" fmla="*/ 262598 w 834917"/>
                        <a:gd name="connsiteY20" fmla="*/ 370525 h 3099658"/>
                        <a:gd name="connsiteX21" fmla="*/ 318868 w 834917"/>
                        <a:gd name="connsiteY21" fmla="*/ 623744 h 3099658"/>
                        <a:gd name="connsiteX22" fmla="*/ 347004 w 834917"/>
                        <a:gd name="connsiteY22" fmla="*/ 665947 h 3099658"/>
                        <a:gd name="connsiteX23" fmla="*/ 403274 w 834917"/>
                        <a:gd name="connsiteY23" fmla="*/ 764421 h 3099658"/>
                        <a:gd name="connsiteX24" fmla="*/ 431410 w 834917"/>
                        <a:gd name="connsiteY24" fmla="*/ 876962 h 3099658"/>
                        <a:gd name="connsiteX25" fmla="*/ 529884 w 834917"/>
                        <a:gd name="connsiteY25" fmla="*/ 750353 h 3099658"/>
                        <a:gd name="connsiteX26" fmla="*/ 558019 w 834917"/>
                        <a:gd name="connsiteY26" fmla="*/ 708150 h 3099658"/>
                        <a:gd name="connsiteX27" fmla="*/ 600222 w 834917"/>
                        <a:gd name="connsiteY27" fmla="*/ 680015 h 3099658"/>
                        <a:gd name="connsiteX28" fmla="*/ 628358 w 834917"/>
                        <a:gd name="connsiteY28" fmla="*/ 637812 h 3099658"/>
                        <a:gd name="connsiteX29" fmla="*/ 600222 w 834917"/>
                        <a:gd name="connsiteY29" fmla="*/ 722218 h 3099658"/>
                        <a:gd name="connsiteX30" fmla="*/ 543951 w 834917"/>
                        <a:gd name="connsiteY30" fmla="*/ 806624 h 3099658"/>
                        <a:gd name="connsiteX31" fmla="*/ 529884 w 834917"/>
                        <a:gd name="connsiteY31" fmla="*/ 848827 h 3099658"/>
                        <a:gd name="connsiteX32" fmla="*/ 445478 w 834917"/>
                        <a:gd name="connsiteY32" fmla="*/ 947301 h 3099658"/>
                        <a:gd name="connsiteX33" fmla="*/ 417342 w 834917"/>
                        <a:gd name="connsiteY33" fmla="*/ 1045775 h 3099658"/>
                        <a:gd name="connsiteX34" fmla="*/ 347004 w 834917"/>
                        <a:gd name="connsiteY34" fmla="*/ 975436 h 3099658"/>
                        <a:gd name="connsiteX35" fmla="*/ 290733 w 834917"/>
                        <a:gd name="connsiteY35" fmla="*/ 919165 h 3099658"/>
                        <a:gd name="connsiteX36" fmla="*/ 262598 w 834917"/>
                        <a:gd name="connsiteY36" fmla="*/ 876962 h 3099658"/>
                        <a:gd name="connsiteX37" fmla="*/ 248530 w 834917"/>
                        <a:gd name="connsiteY37" fmla="*/ 834759 h 3099658"/>
                        <a:gd name="connsiteX38" fmla="*/ 220394 w 834917"/>
                        <a:gd name="connsiteY38" fmla="*/ 806624 h 3099658"/>
                        <a:gd name="connsiteX39" fmla="*/ 248530 w 834917"/>
                        <a:gd name="connsiteY39" fmla="*/ 876962 h 3099658"/>
                        <a:gd name="connsiteX40" fmla="*/ 290733 w 834917"/>
                        <a:gd name="connsiteY40" fmla="*/ 961369 h 3099658"/>
                        <a:gd name="connsiteX41" fmla="*/ 375139 w 834917"/>
                        <a:gd name="connsiteY41" fmla="*/ 1045775 h 3099658"/>
                        <a:gd name="connsiteX42" fmla="*/ 431410 w 834917"/>
                        <a:gd name="connsiteY42" fmla="*/ 1130181 h 3099658"/>
                        <a:gd name="connsiteX43" fmla="*/ 459545 w 834917"/>
                        <a:gd name="connsiteY43" fmla="*/ 1214587 h 3099658"/>
                        <a:gd name="connsiteX44" fmla="*/ 543951 w 834917"/>
                        <a:gd name="connsiteY44" fmla="*/ 1130181 h 3099658"/>
                        <a:gd name="connsiteX45" fmla="*/ 558019 w 834917"/>
                        <a:gd name="connsiteY45" fmla="*/ 1087978 h 3099658"/>
                        <a:gd name="connsiteX46" fmla="*/ 614290 w 834917"/>
                        <a:gd name="connsiteY46" fmla="*/ 1031707 h 3099658"/>
                        <a:gd name="connsiteX47" fmla="*/ 656493 w 834917"/>
                        <a:gd name="connsiteY47" fmla="*/ 947301 h 3099658"/>
                        <a:gd name="connsiteX48" fmla="*/ 684628 w 834917"/>
                        <a:gd name="connsiteY48" fmla="*/ 919165 h 3099658"/>
                        <a:gd name="connsiteX49" fmla="*/ 712764 w 834917"/>
                        <a:gd name="connsiteY49" fmla="*/ 876962 h 3099658"/>
                        <a:gd name="connsiteX50" fmla="*/ 698696 w 834917"/>
                        <a:gd name="connsiteY50" fmla="*/ 919165 h 3099658"/>
                        <a:gd name="connsiteX51" fmla="*/ 670561 w 834917"/>
                        <a:gd name="connsiteY51" fmla="*/ 961369 h 3099658"/>
                        <a:gd name="connsiteX52" fmla="*/ 656493 w 834917"/>
                        <a:gd name="connsiteY52" fmla="*/ 1003572 h 3099658"/>
                        <a:gd name="connsiteX53" fmla="*/ 529884 w 834917"/>
                        <a:gd name="connsiteY53" fmla="*/ 1102045 h 3099658"/>
                        <a:gd name="connsiteX54" fmla="*/ 445478 w 834917"/>
                        <a:gd name="connsiteY54" fmla="*/ 1172384 h 3099658"/>
                        <a:gd name="connsiteX55" fmla="*/ 403274 w 834917"/>
                        <a:gd name="connsiteY55" fmla="*/ 1186452 h 3099658"/>
                        <a:gd name="connsiteX56" fmla="*/ 304801 w 834917"/>
                        <a:gd name="connsiteY56" fmla="*/ 1144249 h 3099658"/>
                        <a:gd name="connsiteX57" fmla="*/ 248530 w 834917"/>
                        <a:gd name="connsiteY57" fmla="*/ 1073910 h 3099658"/>
                        <a:gd name="connsiteX58" fmla="*/ 206327 w 834917"/>
                        <a:gd name="connsiteY58" fmla="*/ 1059842 h 3099658"/>
                        <a:gd name="connsiteX59" fmla="*/ 135988 w 834917"/>
                        <a:gd name="connsiteY59" fmla="*/ 989504 h 3099658"/>
                        <a:gd name="connsiteX60" fmla="*/ 178191 w 834917"/>
                        <a:gd name="connsiteY60" fmla="*/ 1087978 h 3099658"/>
                        <a:gd name="connsiteX61" fmla="*/ 220394 w 834917"/>
                        <a:gd name="connsiteY61" fmla="*/ 1172384 h 3099658"/>
                        <a:gd name="connsiteX62" fmla="*/ 276665 w 834917"/>
                        <a:gd name="connsiteY62" fmla="*/ 1242722 h 3099658"/>
                        <a:gd name="connsiteX63" fmla="*/ 304801 w 834917"/>
                        <a:gd name="connsiteY63" fmla="*/ 1284925 h 3099658"/>
                        <a:gd name="connsiteX64" fmla="*/ 375139 w 834917"/>
                        <a:gd name="connsiteY64" fmla="*/ 1341196 h 3099658"/>
                        <a:gd name="connsiteX65" fmla="*/ 403274 w 834917"/>
                        <a:gd name="connsiteY65" fmla="*/ 1369332 h 3099658"/>
                        <a:gd name="connsiteX66" fmla="*/ 445478 w 834917"/>
                        <a:gd name="connsiteY66" fmla="*/ 1439670 h 3099658"/>
                        <a:gd name="connsiteX67" fmla="*/ 487681 w 834917"/>
                        <a:gd name="connsiteY67" fmla="*/ 1425602 h 3099658"/>
                        <a:gd name="connsiteX68" fmla="*/ 529884 w 834917"/>
                        <a:gd name="connsiteY68" fmla="*/ 1341196 h 3099658"/>
                        <a:gd name="connsiteX69" fmla="*/ 572087 w 834917"/>
                        <a:gd name="connsiteY69" fmla="*/ 1298993 h 3099658"/>
                        <a:gd name="connsiteX70" fmla="*/ 670561 w 834917"/>
                        <a:gd name="connsiteY70" fmla="*/ 1200519 h 3099658"/>
                        <a:gd name="connsiteX71" fmla="*/ 698696 w 834917"/>
                        <a:gd name="connsiteY71" fmla="*/ 1158316 h 3099658"/>
                        <a:gd name="connsiteX72" fmla="*/ 726831 w 834917"/>
                        <a:gd name="connsiteY72" fmla="*/ 1102045 h 3099658"/>
                        <a:gd name="connsiteX73" fmla="*/ 754967 w 834917"/>
                        <a:gd name="connsiteY73" fmla="*/ 1073910 h 3099658"/>
                        <a:gd name="connsiteX74" fmla="*/ 670561 w 834917"/>
                        <a:gd name="connsiteY74" fmla="*/ 1130181 h 3099658"/>
                        <a:gd name="connsiteX75" fmla="*/ 614290 w 834917"/>
                        <a:gd name="connsiteY75" fmla="*/ 1214587 h 3099658"/>
                        <a:gd name="connsiteX76" fmla="*/ 586154 w 834917"/>
                        <a:gd name="connsiteY76" fmla="*/ 1242722 h 3099658"/>
                        <a:gd name="connsiteX77" fmla="*/ 558019 w 834917"/>
                        <a:gd name="connsiteY77" fmla="*/ 1284925 h 3099658"/>
                        <a:gd name="connsiteX78" fmla="*/ 529884 w 834917"/>
                        <a:gd name="connsiteY78" fmla="*/ 1313061 h 3099658"/>
                        <a:gd name="connsiteX79" fmla="*/ 473613 w 834917"/>
                        <a:gd name="connsiteY79" fmla="*/ 1397467 h 3099658"/>
                        <a:gd name="connsiteX80" fmla="*/ 445478 w 834917"/>
                        <a:gd name="connsiteY80" fmla="*/ 1439670 h 3099658"/>
                        <a:gd name="connsiteX81" fmla="*/ 403274 w 834917"/>
                        <a:gd name="connsiteY81" fmla="*/ 1369332 h 3099658"/>
                        <a:gd name="connsiteX82" fmla="*/ 389207 w 834917"/>
                        <a:gd name="connsiteY82" fmla="*/ 1327129 h 3099658"/>
                        <a:gd name="connsiteX83" fmla="*/ 361071 w 834917"/>
                        <a:gd name="connsiteY83" fmla="*/ 1228655 h 3099658"/>
                        <a:gd name="connsiteX84" fmla="*/ 304801 w 834917"/>
                        <a:gd name="connsiteY84" fmla="*/ 1158316 h 3099658"/>
                        <a:gd name="connsiteX85" fmla="*/ 234462 w 834917"/>
                        <a:gd name="connsiteY85" fmla="*/ 1031707 h 3099658"/>
                        <a:gd name="connsiteX86" fmla="*/ 206327 w 834917"/>
                        <a:gd name="connsiteY86" fmla="*/ 989504 h 3099658"/>
                        <a:gd name="connsiteX87" fmla="*/ 262598 w 834917"/>
                        <a:gd name="connsiteY87" fmla="*/ 1017639 h 3099658"/>
                        <a:gd name="connsiteX88" fmla="*/ 332936 w 834917"/>
                        <a:gd name="connsiteY88" fmla="*/ 1087978 h 3099658"/>
                        <a:gd name="connsiteX89" fmla="*/ 375139 w 834917"/>
                        <a:gd name="connsiteY89" fmla="*/ 1130181 h 3099658"/>
                        <a:gd name="connsiteX90" fmla="*/ 403274 w 834917"/>
                        <a:gd name="connsiteY90" fmla="*/ 1172384 h 3099658"/>
                        <a:gd name="connsiteX91" fmla="*/ 487681 w 834917"/>
                        <a:gd name="connsiteY91" fmla="*/ 1270858 h 3099658"/>
                        <a:gd name="connsiteX92" fmla="*/ 487681 w 834917"/>
                        <a:gd name="connsiteY92" fmla="*/ 1538144 h 3099658"/>
                        <a:gd name="connsiteX93" fmla="*/ 431410 w 834917"/>
                        <a:gd name="connsiteY93" fmla="*/ 1524076 h 3099658"/>
                        <a:gd name="connsiteX94" fmla="*/ 347004 w 834917"/>
                        <a:gd name="connsiteY94" fmla="*/ 1467805 h 3099658"/>
                        <a:gd name="connsiteX95" fmla="*/ 318868 w 834917"/>
                        <a:gd name="connsiteY95" fmla="*/ 1439670 h 3099658"/>
                        <a:gd name="connsiteX96" fmla="*/ 234462 w 834917"/>
                        <a:gd name="connsiteY96" fmla="*/ 1383399 h 3099658"/>
                        <a:gd name="connsiteX97" fmla="*/ 192259 w 834917"/>
                        <a:gd name="connsiteY97" fmla="*/ 1355264 h 3099658"/>
                        <a:gd name="connsiteX98" fmla="*/ 164124 w 834917"/>
                        <a:gd name="connsiteY98" fmla="*/ 1313061 h 3099658"/>
                        <a:gd name="connsiteX99" fmla="*/ 135988 w 834917"/>
                        <a:gd name="connsiteY99" fmla="*/ 1284925 h 3099658"/>
                        <a:gd name="connsiteX100" fmla="*/ 79718 w 834917"/>
                        <a:gd name="connsiteY100" fmla="*/ 1200519 h 3099658"/>
                        <a:gd name="connsiteX101" fmla="*/ 93785 w 834917"/>
                        <a:gd name="connsiteY101" fmla="*/ 1256790 h 3099658"/>
                        <a:gd name="connsiteX102" fmla="*/ 135988 w 834917"/>
                        <a:gd name="connsiteY102" fmla="*/ 1298993 h 3099658"/>
                        <a:gd name="connsiteX103" fmla="*/ 164124 w 834917"/>
                        <a:gd name="connsiteY103" fmla="*/ 1341196 h 3099658"/>
                        <a:gd name="connsiteX104" fmla="*/ 192259 w 834917"/>
                        <a:gd name="connsiteY104" fmla="*/ 1397467 h 3099658"/>
                        <a:gd name="connsiteX105" fmla="*/ 248530 w 834917"/>
                        <a:gd name="connsiteY105" fmla="*/ 1425602 h 3099658"/>
                        <a:gd name="connsiteX106" fmla="*/ 347004 w 834917"/>
                        <a:gd name="connsiteY106" fmla="*/ 1524076 h 3099658"/>
                        <a:gd name="connsiteX107" fmla="*/ 389207 w 834917"/>
                        <a:gd name="connsiteY107" fmla="*/ 1566279 h 3099658"/>
                        <a:gd name="connsiteX108" fmla="*/ 417342 w 834917"/>
                        <a:gd name="connsiteY108" fmla="*/ 1594415 h 3099658"/>
                        <a:gd name="connsiteX109" fmla="*/ 487681 w 834917"/>
                        <a:gd name="connsiteY109" fmla="*/ 1650685 h 3099658"/>
                        <a:gd name="connsiteX110" fmla="*/ 501748 w 834917"/>
                        <a:gd name="connsiteY110" fmla="*/ 1692889 h 3099658"/>
                        <a:gd name="connsiteX111" fmla="*/ 473613 w 834917"/>
                        <a:gd name="connsiteY111" fmla="*/ 1664753 h 3099658"/>
                        <a:gd name="connsiteX112" fmla="*/ 543951 w 834917"/>
                        <a:gd name="connsiteY112" fmla="*/ 1566279 h 3099658"/>
                        <a:gd name="connsiteX113" fmla="*/ 572087 w 834917"/>
                        <a:gd name="connsiteY113" fmla="*/ 1524076 h 3099658"/>
                        <a:gd name="connsiteX114" fmla="*/ 614290 w 834917"/>
                        <a:gd name="connsiteY114" fmla="*/ 1495941 h 3099658"/>
                        <a:gd name="connsiteX115" fmla="*/ 642425 w 834917"/>
                        <a:gd name="connsiteY115" fmla="*/ 1467805 h 3099658"/>
                        <a:gd name="connsiteX116" fmla="*/ 726831 w 834917"/>
                        <a:gd name="connsiteY116" fmla="*/ 1411535 h 3099658"/>
                        <a:gd name="connsiteX117" fmla="*/ 740899 w 834917"/>
                        <a:gd name="connsiteY117" fmla="*/ 1355264 h 3099658"/>
                        <a:gd name="connsiteX118" fmla="*/ 712764 w 834917"/>
                        <a:gd name="connsiteY118" fmla="*/ 1411535 h 3099658"/>
                        <a:gd name="connsiteX119" fmla="*/ 586154 w 834917"/>
                        <a:gd name="connsiteY119" fmla="*/ 1481873 h 3099658"/>
                        <a:gd name="connsiteX120" fmla="*/ 501748 w 834917"/>
                        <a:gd name="connsiteY120" fmla="*/ 1538144 h 3099658"/>
                        <a:gd name="connsiteX121" fmla="*/ 445478 w 834917"/>
                        <a:gd name="connsiteY121" fmla="*/ 1608482 h 3099658"/>
                        <a:gd name="connsiteX122" fmla="*/ 431410 w 834917"/>
                        <a:gd name="connsiteY122" fmla="*/ 1791362 h 3099658"/>
                        <a:gd name="connsiteX123" fmla="*/ 403274 w 834917"/>
                        <a:gd name="connsiteY123" fmla="*/ 1833565 h 3099658"/>
                        <a:gd name="connsiteX124" fmla="*/ 304801 w 834917"/>
                        <a:gd name="connsiteY124" fmla="*/ 1749159 h 3099658"/>
                        <a:gd name="connsiteX125" fmla="*/ 234462 w 834917"/>
                        <a:gd name="connsiteY125" fmla="*/ 1692889 h 3099658"/>
                        <a:gd name="connsiteX126" fmla="*/ 164124 w 834917"/>
                        <a:gd name="connsiteY126" fmla="*/ 1636618 h 3099658"/>
                        <a:gd name="connsiteX127" fmla="*/ 93785 w 834917"/>
                        <a:gd name="connsiteY127" fmla="*/ 1566279 h 3099658"/>
                        <a:gd name="connsiteX128" fmla="*/ 51582 w 834917"/>
                        <a:gd name="connsiteY128" fmla="*/ 1538144 h 3099658"/>
                        <a:gd name="connsiteX129" fmla="*/ 37514 w 834917"/>
                        <a:gd name="connsiteY129" fmla="*/ 1495941 h 3099658"/>
                        <a:gd name="connsiteX130" fmla="*/ 9379 w 834917"/>
                        <a:gd name="connsiteY130" fmla="*/ 1467805 h 3099658"/>
                        <a:gd name="connsiteX131" fmla="*/ 51582 w 834917"/>
                        <a:gd name="connsiteY131" fmla="*/ 1481873 h 3099658"/>
                        <a:gd name="connsiteX132" fmla="*/ 150056 w 834917"/>
                        <a:gd name="connsiteY132" fmla="*/ 1538144 h 3099658"/>
                        <a:gd name="connsiteX133" fmla="*/ 206327 w 834917"/>
                        <a:gd name="connsiteY133" fmla="*/ 1566279 h 3099658"/>
                        <a:gd name="connsiteX134" fmla="*/ 234462 w 834917"/>
                        <a:gd name="connsiteY134" fmla="*/ 1594415 h 3099658"/>
                        <a:gd name="connsiteX135" fmla="*/ 318868 w 834917"/>
                        <a:gd name="connsiteY135" fmla="*/ 1650685 h 3099658"/>
                        <a:gd name="connsiteX136" fmla="*/ 389207 w 834917"/>
                        <a:gd name="connsiteY136" fmla="*/ 1721024 h 3099658"/>
                        <a:gd name="connsiteX137" fmla="*/ 459545 w 834917"/>
                        <a:gd name="connsiteY137" fmla="*/ 1777295 h 3099658"/>
                        <a:gd name="connsiteX138" fmla="*/ 473613 w 834917"/>
                        <a:gd name="connsiteY138" fmla="*/ 1819498 h 3099658"/>
                        <a:gd name="connsiteX139" fmla="*/ 473613 w 834917"/>
                        <a:gd name="connsiteY139" fmla="*/ 1889836 h 3099658"/>
                        <a:gd name="connsiteX140" fmla="*/ 515816 w 834917"/>
                        <a:gd name="connsiteY140" fmla="*/ 1847633 h 3099658"/>
                        <a:gd name="connsiteX141" fmla="*/ 543951 w 834917"/>
                        <a:gd name="connsiteY141" fmla="*/ 1805430 h 3099658"/>
                        <a:gd name="connsiteX142" fmla="*/ 642425 w 834917"/>
                        <a:gd name="connsiteY142" fmla="*/ 1749159 h 3099658"/>
                        <a:gd name="connsiteX143" fmla="*/ 670561 w 834917"/>
                        <a:gd name="connsiteY143" fmla="*/ 1706956 h 3099658"/>
                        <a:gd name="connsiteX144" fmla="*/ 684628 w 834917"/>
                        <a:gd name="connsiteY144" fmla="*/ 1664753 h 3099658"/>
                        <a:gd name="connsiteX145" fmla="*/ 712764 w 834917"/>
                        <a:gd name="connsiteY145" fmla="*/ 1636618 h 3099658"/>
                        <a:gd name="connsiteX146" fmla="*/ 740899 w 834917"/>
                        <a:gd name="connsiteY146" fmla="*/ 1594415 h 3099658"/>
                        <a:gd name="connsiteX147" fmla="*/ 726831 w 834917"/>
                        <a:gd name="connsiteY147" fmla="*/ 1636618 h 3099658"/>
                        <a:gd name="connsiteX148" fmla="*/ 684628 w 834917"/>
                        <a:gd name="connsiteY148" fmla="*/ 1650685 h 3099658"/>
                        <a:gd name="connsiteX149" fmla="*/ 656493 w 834917"/>
                        <a:gd name="connsiteY149" fmla="*/ 1678821 h 3099658"/>
                        <a:gd name="connsiteX150" fmla="*/ 515816 w 834917"/>
                        <a:gd name="connsiteY150" fmla="*/ 1721024 h 3099658"/>
                        <a:gd name="connsiteX151" fmla="*/ 445478 w 834917"/>
                        <a:gd name="connsiteY151" fmla="*/ 1777295 h 3099658"/>
                        <a:gd name="connsiteX152" fmla="*/ 431410 w 834917"/>
                        <a:gd name="connsiteY152" fmla="*/ 1819498 h 3099658"/>
                        <a:gd name="connsiteX153" fmla="*/ 403274 w 834917"/>
                        <a:gd name="connsiteY153" fmla="*/ 1861701 h 3099658"/>
                        <a:gd name="connsiteX154" fmla="*/ 417342 w 834917"/>
                        <a:gd name="connsiteY154" fmla="*/ 2086784 h 3099658"/>
                        <a:gd name="connsiteX155" fmla="*/ 361071 w 834917"/>
                        <a:gd name="connsiteY155" fmla="*/ 2072716 h 3099658"/>
                        <a:gd name="connsiteX156" fmla="*/ 318868 w 834917"/>
                        <a:gd name="connsiteY156" fmla="*/ 2044581 h 3099658"/>
                        <a:gd name="connsiteX157" fmla="*/ 290733 w 834917"/>
                        <a:gd name="connsiteY157" fmla="*/ 2016445 h 3099658"/>
                        <a:gd name="connsiteX158" fmla="*/ 220394 w 834917"/>
                        <a:gd name="connsiteY158" fmla="*/ 1960175 h 3099658"/>
                        <a:gd name="connsiteX159" fmla="*/ 192259 w 834917"/>
                        <a:gd name="connsiteY159" fmla="*/ 1917972 h 3099658"/>
                        <a:gd name="connsiteX160" fmla="*/ 135988 w 834917"/>
                        <a:gd name="connsiteY160" fmla="*/ 1861701 h 3099658"/>
                        <a:gd name="connsiteX161" fmla="*/ 178191 w 834917"/>
                        <a:gd name="connsiteY161" fmla="*/ 1847633 h 3099658"/>
                        <a:gd name="connsiteX162" fmla="*/ 220394 w 834917"/>
                        <a:gd name="connsiteY162" fmla="*/ 1889836 h 3099658"/>
                        <a:gd name="connsiteX163" fmla="*/ 248530 w 834917"/>
                        <a:gd name="connsiteY163" fmla="*/ 1932039 h 3099658"/>
                        <a:gd name="connsiteX164" fmla="*/ 304801 w 834917"/>
                        <a:gd name="connsiteY164" fmla="*/ 1974242 h 3099658"/>
                        <a:gd name="connsiteX165" fmla="*/ 347004 w 834917"/>
                        <a:gd name="connsiteY165" fmla="*/ 2016445 h 3099658"/>
                        <a:gd name="connsiteX166" fmla="*/ 459545 w 834917"/>
                        <a:gd name="connsiteY166" fmla="*/ 2100852 h 3099658"/>
                        <a:gd name="connsiteX167" fmla="*/ 501748 w 834917"/>
                        <a:gd name="connsiteY167" fmla="*/ 2086784 h 3099658"/>
                        <a:gd name="connsiteX168" fmla="*/ 515816 w 834917"/>
                        <a:gd name="connsiteY168" fmla="*/ 2044581 h 3099658"/>
                        <a:gd name="connsiteX169" fmla="*/ 543951 w 834917"/>
                        <a:gd name="connsiteY169" fmla="*/ 2002378 h 3099658"/>
                        <a:gd name="connsiteX170" fmla="*/ 656493 w 834917"/>
                        <a:gd name="connsiteY170" fmla="*/ 1917972 h 3099658"/>
                        <a:gd name="connsiteX171" fmla="*/ 684628 w 834917"/>
                        <a:gd name="connsiteY171" fmla="*/ 1889836 h 3099658"/>
                        <a:gd name="connsiteX172" fmla="*/ 712764 w 834917"/>
                        <a:gd name="connsiteY172" fmla="*/ 1847633 h 3099658"/>
                        <a:gd name="connsiteX173" fmla="*/ 797170 w 834917"/>
                        <a:gd name="connsiteY173" fmla="*/ 1763227 h 3099658"/>
                        <a:gd name="connsiteX174" fmla="*/ 698696 w 834917"/>
                        <a:gd name="connsiteY174" fmla="*/ 1791362 h 3099658"/>
                        <a:gd name="connsiteX175" fmla="*/ 656493 w 834917"/>
                        <a:gd name="connsiteY175" fmla="*/ 1819498 h 3099658"/>
                        <a:gd name="connsiteX176" fmla="*/ 529884 w 834917"/>
                        <a:gd name="connsiteY176" fmla="*/ 1889836 h 3099658"/>
                        <a:gd name="connsiteX177" fmla="*/ 473613 w 834917"/>
                        <a:gd name="connsiteY177" fmla="*/ 1960175 h 3099658"/>
                        <a:gd name="connsiteX178" fmla="*/ 459545 w 834917"/>
                        <a:gd name="connsiteY178" fmla="*/ 2002378 h 3099658"/>
                        <a:gd name="connsiteX179" fmla="*/ 417342 w 834917"/>
                        <a:gd name="connsiteY179" fmla="*/ 2086784 h 3099658"/>
                        <a:gd name="connsiteX180" fmla="*/ 431410 w 834917"/>
                        <a:gd name="connsiteY180" fmla="*/ 145442 h 3099658"/>
                        <a:gd name="connsiteX181" fmla="*/ 417342 w 834917"/>
                        <a:gd name="connsiteY181" fmla="*/ 272052 h 3099658"/>
                        <a:gd name="connsiteX182" fmla="*/ 431410 w 834917"/>
                        <a:gd name="connsiteY182" fmla="*/ 736285 h 3099658"/>
                        <a:gd name="connsiteX183" fmla="*/ 459545 w 834917"/>
                        <a:gd name="connsiteY183" fmla="*/ 623744 h 3099658"/>
                        <a:gd name="connsiteX184" fmla="*/ 473613 w 834917"/>
                        <a:gd name="connsiteY184" fmla="*/ 539338 h 3099658"/>
                        <a:gd name="connsiteX185" fmla="*/ 487681 w 834917"/>
                        <a:gd name="connsiteY185" fmla="*/ 497135 h 3099658"/>
                        <a:gd name="connsiteX186" fmla="*/ 501748 w 834917"/>
                        <a:gd name="connsiteY186" fmla="*/ 440864 h 3099658"/>
                        <a:gd name="connsiteX187" fmla="*/ 515816 w 834917"/>
                        <a:gd name="connsiteY187" fmla="*/ 398661 h 3099658"/>
                        <a:gd name="connsiteX188" fmla="*/ 529884 w 834917"/>
                        <a:gd name="connsiteY188" fmla="*/ 314255 h 3099658"/>
                        <a:gd name="connsiteX189" fmla="*/ 572087 w 834917"/>
                        <a:gd name="connsiteY189" fmla="*/ 187645 h 3099658"/>
                        <a:gd name="connsiteX190" fmla="*/ 586154 w 834917"/>
                        <a:gd name="connsiteY190" fmla="*/ 145442 h 3099658"/>
                        <a:gd name="connsiteX191" fmla="*/ 529884 w 834917"/>
                        <a:gd name="connsiteY191" fmla="*/ 243916 h 3099658"/>
                        <a:gd name="connsiteX192" fmla="*/ 515816 w 834917"/>
                        <a:gd name="connsiteY192" fmla="*/ 300187 h 3099658"/>
                        <a:gd name="connsiteX193" fmla="*/ 459545 w 834917"/>
                        <a:gd name="connsiteY193" fmla="*/ 384593 h 3099658"/>
                        <a:gd name="connsiteX194" fmla="*/ 445478 w 834917"/>
                        <a:gd name="connsiteY194" fmla="*/ 426796 h 3099658"/>
                        <a:gd name="connsiteX195" fmla="*/ 417342 w 834917"/>
                        <a:gd name="connsiteY195" fmla="*/ 454932 h 3099658"/>
                        <a:gd name="connsiteX196" fmla="*/ 389207 w 834917"/>
                        <a:gd name="connsiteY196" fmla="*/ 539338 h 3099658"/>
                        <a:gd name="connsiteX197" fmla="*/ 375139 w 834917"/>
                        <a:gd name="connsiteY197" fmla="*/ 581541 h 3099658"/>
                        <a:gd name="connsiteX198" fmla="*/ 389207 w 834917"/>
                        <a:gd name="connsiteY198" fmla="*/ 454932 h 30996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</a:cxnLst>
                      <a:rect l="l" t="t" r="r" b="b"/>
                      <a:pathLst>
                        <a:path w="834917" h="3099658">
                          <a:moveTo>
                            <a:pt x="389207" y="3099658"/>
                          </a:moveTo>
                          <a:cubicBezTo>
                            <a:pt x="484542" y="2956653"/>
                            <a:pt x="420142" y="3069175"/>
                            <a:pt x="431410" y="2691695"/>
                          </a:cubicBezTo>
                          <a:cubicBezTo>
                            <a:pt x="449646" y="2080804"/>
                            <a:pt x="398464" y="2302980"/>
                            <a:pt x="459545" y="2058649"/>
                          </a:cubicBezTo>
                          <a:cubicBezTo>
                            <a:pt x="454856" y="1763227"/>
                            <a:pt x="453150" y="1467743"/>
                            <a:pt x="445478" y="1172384"/>
                          </a:cubicBezTo>
                          <a:cubicBezTo>
                            <a:pt x="436221" y="816000"/>
                            <a:pt x="415691" y="1137584"/>
                            <a:pt x="445478" y="750353"/>
                          </a:cubicBezTo>
                          <a:cubicBezTo>
                            <a:pt x="453767" y="642599"/>
                            <a:pt x="439964" y="601122"/>
                            <a:pt x="515816" y="525270"/>
                          </a:cubicBezTo>
                          <a:cubicBezTo>
                            <a:pt x="639123" y="401963"/>
                            <a:pt x="488219" y="558385"/>
                            <a:pt x="586154" y="440864"/>
                          </a:cubicBezTo>
                          <a:cubicBezTo>
                            <a:pt x="598890" y="425580"/>
                            <a:pt x="628358" y="418556"/>
                            <a:pt x="628358" y="398661"/>
                          </a:cubicBezTo>
                          <a:cubicBezTo>
                            <a:pt x="628358" y="381754"/>
                            <a:pt x="599357" y="416234"/>
                            <a:pt x="586154" y="426796"/>
                          </a:cubicBezTo>
                          <a:cubicBezTo>
                            <a:pt x="575797" y="435081"/>
                            <a:pt x="566304" y="444575"/>
                            <a:pt x="558019" y="454932"/>
                          </a:cubicBezTo>
                          <a:cubicBezTo>
                            <a:pt x="547457" y="468134"/>
                            <a:pt x="540446" y="483933"/>
                            <a:pt x="529884" y="497135"/>
                          </a:cubicBezTo>
                          <a:cubicBezTo>
                            <a:pt x="449703" y="597361"/>
                            <a:pt x="560209" y="437577"/>
                            <a:pt x="473613" y="567473"/>
                          </a:cubicBezTo>
                          <a:cubicBezTo>
                            <a:pt x="436523" y="456204"/>
                            <a:pt x="473613" y="585670"/>
                            <a:pt x="473613" y="342390"/>
                          </a:cubicBezTo>
                          <a:cubicBezTo>
                            <a:pt x="473613" y="299927"/>
                            <a:pt x="463990" y="426770"/>
                            <a:pt x="459545" y="468999"/>
                          </a:cubicBezTo>
                          <a:cubicBezTo>
                            <a:pt x="459060" y="473605"/>
                            <a:pt x="450546" y="627675"/>
                            <a:pt x="431410" y="665947"/>
                          </a:cubicBezTo>
                          <a:cubicBezTo>
                            <a:pt x="425478" y="677810"/>
                            <a:pt x="412653" y="684704"/>
                            <a:pt x="403274" y="694082"/>
                          </a:cubicBezTo>
                          <a:lnTo>
                            <a:pt x="375139" y="609676"/>
                          </a:lnTo>
                          <a:cubicBezTo>
                            <a:pt x="370450" y="595608"/>
                            <a:pt x="369968" y="579336"/>
                            <a:pt x="361071" y="567473"/>
                          </a:cubicBezTo>
                          <a:lnTo>
                            <a:pt x="318868" y="511202"/>
                          </a:lnTo>
                          <a:cubicBezTo>
                            <a:pt x="289590" y="394087"/>
                            <a:pt x="325241" y="509883"/>
                            <a:pt x="276665" y="412729"/>
                          </a:cubicBezTo>
                          <a:cubicBezTo>
                            <a:pt x="270033" y="399466"/>
                            <a:pt x="260960" y="355787"/>
                            <a:pt x="262598" y="370525"/>
                          </a:cubicBezTo>
                          <a:cubicBezTo>
                            <a:pt x="264640" y="388905"/>
                            <a:pt x="288793" y="578632"/>
                            <a:pt x="318868" y="623744"/>
                          </a:cubicBezTo>
                          <a:cubicBezTo>
                            <a:pt x="328247" y="637812"/>
                            <a:pt x="338616" y="651267"/>
                            <a:pt x="347004" y="665947"/>
                          </a:cubicBezTo>
                          <a:cubicBezTo>
                            <a:pt x="418405" y="790898"/>
                            <a:pt x="334721" y="661590"/>
                            <a:pt x="403274" y="764421"/>
                          </a:cubicBezTo>
                          <a:cubicBezTo>
                            <a:pt x="412653" y="801935"/>
                            <a:pt x="404067" y="904305"/>
                            <a:pt x="431410" y="876962"/>
                          </a:cubicBezTo>
                          <a:cubicBezTo>
                            <a:pt x="497523" y="810849"/>
                            <a:pt x="462579" y="851311"/>
                            <a:pt x="529884" y="750353"/>
                          </a:cubicBezTo>
                          <a:cubicBezTo>
                            <a:pt x="539262" y="736285"/>
                            <a:pt x="543951" y="717528"/>
                            <a:pt x="558019" y="708150"/>
                          </a:cubicBezTo>
                          <a:lnTo>
                            <a:pt x="600222" y="680015"/>
                          </a:lnTo>
                          <a:cubicBezTo>
                            <a:pt x="609601" y="665947"/>
                            <a:pt x="628358" y="620905"/>
                            <a:pt x="628358" y="637812"/>
                          </a:cubicBezTo>
                          <a:cubicBezTo>
                            <a:pt x="628358" y="667469"/>
                            <a:pt x="616673" y="697542"/>
                            <a:pt x="600222" y="722218"/>
                          </a:cubicBezTo>
                          <a:lnTo>
                            <a:pt x="543951" y="806624"/>
                          </a:lnTo>
                          <a:cubicBezTo>
                            <a:pt x="539262" y="820692"/>
                            <a:pt x="538503" y="836760"/>
                            <a:pt x="529884" y="848827"/>
                          </a:cubicBezTo>
                          <a:cubicBezTo>
                            <a:pt x="472194" y="929594"/>
                            <a:pt x="481612" y="875033"/>
                            <a:pt x="445478" y="947301"/>
                          </a:cubicBezTo>
                          <a:cubicBezTo>
                            <a:pt x="435387" y="967484"/>
                            <a:pt x="421850" y="1027744"/>
                            <a:pt x="417342" y="1045775"/>
                          </a:cubicBezTo>
                          <a:cubicBezTo>
                            <a:pt x="338855" y="1019612"/>
                            <a:pt x="404949" y="1052697"/>
                            <a:pt x="347004" y="975436"/>
                          </a:cubicBezTo>
                          <a:cubicBezTo>
                            <a:pt x="331088" y="954215"/>
                            <a:pt x="305447" y="941236"/>
                            <a:pt x="290733" y="919165"/>
                          </a:cubicBezTo>
                          <a:cubicBezTo>
                            <a:pt x="281355" y="905097"/>
                            <a:pt x="270159" y="892084"/>
                            <a:pt x="262598" y="876962"/>
                          </a:cubicBezTo>
                          <a:cubicBezTo>
                            <a:pt x="255966" y="863699"/>
                            <a:pt x="256159" y="847474"/>
                            <a:pt x="248530" y="834759"/>
                          </a:cubicBezTo>
                          <a:cubicBezTo>
                            <a:pt x="241706" y="823386"/>
                            <a:pt x="229773" y="816002"/>
                            <a:pt x="220394" y="806624"/>
                          </a:cubicBezTo>
                          <a:cubicBezTo>
                            <a:pt x="229773" y="830070"/>
                            <a:pt x="239663" y="853318"/>
                            <a:pt x="248530" y="876962"/>
                          </a:cubicBezTo>
                          <a:cubicBezTo>
                            <a:pt x="264384" y="919240"/>
                            <a:pt x="258432" y="925030"/>
                            <a:pt x="290733" y="961369"/>
                          </a:cubicBezTo>
                          <a:cubicBezTo>
                            <a:pt x="317167" y="991108"/>
                            <a:pt x="353068" y="1012668"/>
                            <a:pt x="375139" y="1045775"/>
                          </a:cubicBezTo>
                          <a:cubicBezTo>
                            <a:pt x="393896" y="1073910"/>
                            <a:pt x="420717" y="1098102"/>
                            <a:pt x="431410" y="1130181"/>
                          </a:cubicBezTo>
                          <a:lnTo>
                            <a:pt x="459545" y="1214587"/>
                          </a:lnTo>
                          <a:cubicBezTo>
                            <a:pt x="487680" y="1186452"/>
                            <a:pt x="531368" y="1167928"/>
                            <a:pt x="543951" y="1130181"/>
                          </a:cubicBezTo>
                          <a:cubicBezTo>
                            <a:pt x="548640" y="1116113"/>
                            <a:pt x="549400" y="1100045"/>
                            <a:pt x="558019" y="1087978"/>
                          </a:cubicBezTo>
                          <a:cubicBezTo>
                            <a:pt x="573437" y="1066393"/>
                            <a:pt x="614290" y="1031707"/>
                            <a:pt x="614290" y="1031707"/>
                          </a:cubicBezTo>
                          <a:cubicBezTo>
                            <a:pt x="629149" y="987132"/>
                            <a:pt x="625327" y="986259"/>
                            <a:pt x="656493" y="947301"/>
                          </a:cubicBezTo>
                          <a:cubicBezTo>
                            <a:pt x="664778" y="936944"/>
                            <a:pt x="676343" y="929522"/>
                            <a:pt x="684628" y="919165"/>
                          </a:cubicBezTo>
                          <a:cubicBezTo>
                            <a:pt x="695190" y="905963"/>
                            <a:pt x="695857" y="876962"/>
                            <a:pt x="712764" y="876962"/>
                          </a:cubicBezTo>
                          <a:cubicBezTo>
                            <a:pt x="727593" y="876962"/>
                            <a:pt x="705328" y="905902"/>
                            <a:pt x="698696" y="919165"/>
                          </a:cubicBezTo>
                          <a:cubicBezTo>
                            <a:pt x="691135" y="934288"/>
                            <a:pt x="678122" y="946246"/>
                            <a:pt x="670561" y="961369"/>
                          </a:cubicBezTo>
                          <a:cubicBezTo>
                            <a:pt x="663929" y="974632"/>
                            <a:pt x="664718" y="991234"/>
                            <a:pt x="656493" y="1003572"/>
                          </a:cubicBezTo>
                          <a:cubicBezTo>
                            <a:pt x="616890" y="1062976"/>
                            <a:pt x="585784" y="1046143"/>
                            <a:pt x="529884" y="1102045"/>
                          </a:cubicBezTo>
                          <a:cubicBezTo>
                            <a:pt x="498771" y="1133159"/>
                            <a:pt x="484650" y="1152798"/>
                            <a:pt x="445478" y="1172384"/>
                          </a:cubicBezTo>
                          <a:cubicBezTo>
                            <a:pt x="432215" y="1179016"/>
                            <a:pt x="417342" y="1181763"/>
                            <a:pt x="403274" y="1186452"/>
                          </a:cubicBezTo>
                          <a:cubicBezTo>
                            <a:pt x="365762" y="1173948"/>
                            <a:pt x="339566" y="1167426"/>
                            <a:pt x="304801" y="1144249"/>
                          </a:cubicBezTo>
                          <a:cubicBezTo>
                            <a:pt x="218760" y="1086888"/>
                            <a:pt x="342595" y="1149163"/>
                            <a:pt x="248530" y="1073910"/>
                          </a:cubicBezTo>
                          <a:cubicBezTo>
                            <a:pt x="236951" y="1064647"/>
                            <a:pt x="220395" y="1064531"/>
                            <a:pt x="206327" y="1059842"/>
                          </a:cubicBezTo>
                          <a:cubicBezTo>
                            <a:pt x="182881" y="1036396"/>
                            <a:pt x="127946" y="957336"/>
                            <a:pt x="135988" y="989504"/>
                          </a:cubicBezTo>
                          <a:cubicBezTo>
                            <a:pt x="165266" y="1106615"/>
                            <a:pt x="129616" y="990829"/>
                            <a:pt x="178191" y="1087978"/>
                          </a:cubicBezTo>
                          <a:cubicBezTo>
                            <a:pt x="236434" y="1204463"/>
                            <a:pt x="139763" y="1051436"/>
                            <a:pt x="220394" y="1172384"/>
                          </a:cubicBezTo>
                          <a:cubicBezTo>
                            <a:pt x="249571" y="1289090"/>
                            <a:pt x="207290" y="1187223"/>
                            <a:pt x="276665" y="1242722"/>
                          </a:cubicBezTo>
                          <a:cubicBezTo>
                            <a:pt x="289868" y="1253284"/>
                            <a:pt x="294239" y="1271723"/>
                            <a:pt x="304801" y="1284925"/>
                          </a:cubicBezTo>
                          <a:cubicBezTo>
                            <a:pt x="334998" y="1322671"/>
                            <a:pt x="334512" y="1308694"/>
                            <a:pt x="375139" y="1341196"/>
                          </a:cubicBezTo>
                          <a:cubicBezTo>
                            <a:pt x="385496" y="1349482"/>
                            <a:pt x="393896" y="1359953"/>
                            <a:pt x="403274" y="1369332"/>
                          </a:cubicBezTo>
                          <a:cubicBezTo>
                            <a:pt x="409199" y="1387107"/>
                            <a:pt x="417891" y="1434153"/>
                            <a:pt x="445478" y="1439670"/>
                          </a:cubicBezTo>
                          <a:cubicBezTo>
                            <a:pt x="460019" y="1442578"/>
                            <a:pt x="473613" y="1430291"/>
                            <a:pt x="487681" y="1425602"/>
                          </a:cubicBezTo>
                          <a:cubicBezTo>
                            <a:pt x="501780" y="1383303"/>
                            <a:pt x="499582" y="1377558"/>
                            <a:pt x="529884" y="1341196"/>
                          </a:cubicBezTo>
                          <a:cubicBezTo>
                            <a:pt x="542620" y="1325913"/>
                            <a:pt x="559873" y="1314697"/>
                            <a:pt x="572087" y="1298993"/>
                          </a:cubicBezTo>
                          <a:cubicBezTo>
                            <a:pt x="651095" y="1197412"/>
                            <a:pt x="589915" y="1227402"/>
                            <a:pt x="670561" y="1200519"/>
                          </a:cubicBezTo>
                          <a:cubicBezTo>
                            <a:pt x="679939" y="1186451"/>
                            <a:pt x="690308" y="1172996"/>
                            <a:pt x="698696" y="1158316"/>
                          </a:cubicBezTo>
                          <a:cubicBezTo>
                            <a:pt x="709100" y="1140108"/>
                            <a:pt x="715198" y="1119494"/>
                            <a:pt x="726831" y="1102045"/>
                          </a:cubicBezTo>
                          <a:cubicBezTo>
                            <a:pt x="734188" y="1091009"/>
                            <a:pt x="766830" y="1067978"/>
                            <a:pt x="754967" y="1073910"/>
                          </a:cubicBezTo>
                          <a:cubicBezTo>
                            <a:pt x="724723" y="1089033"/>
                            <a:pt x="670561" y="1130181"/>
                            <a:pt x="670561" y="1130181"/>
                          </a:cubicBezTo>
                          <a:cubicBezTo>
                            <a:pt x="651804" y="1158316"/>
                            <a:pt x="638201" y="1190677"/>
                            <a:pt x="614290" y="1214587"/>
                          </a:cubicBezTo>
                          <a:cubicBezTo>
                            <a:pt x="604911" y="1223965"/>
                            <a:pt x="594440" y="1232365"/>
                            <a:pt x="586154" y="1242722"/>
                          </a:cubicBezTo>
                          <a:cubicBezTo>
                            <a:pt x="575592" y="1255924"/>
                            <a:pt x="568581" y="1271723"/>
                            <a:pt x="558019" y="1284925"/>
                          </a:cubicBezTo>
                          <a:cubicBezTo>
                            <a:pt x="549734" y="1295282"/>
                            <a:pt x="537842" y="1302450"/>
                            <a:pt x="529884" y="1313061"/>
                          </a:cubicBezTo>
                          <a:cubicBezTo>
                            <a:pt x="509595" y="1340113"/>
                            <a:pt x="492370" y="1369332"/>
                            <a:pt x="473613" y="1397467"/>
                          </a:cubicBezTo>
                          <a:lnTo>
                            <a:pt x="445478" y="1439670"/>
                          </a:lnTo>
                          <a:cubicBezTo>
                            <a:pt x="405624" y="1320110"/>
                            <a:pt x="461208" y="1465888"/>
                            <a:pt x="403274" y="1369332"/>
                          </a:cubicBezTo>
                          <a:cubicBezTo>
                            <a:pt x="395645" y="1356617"/>
                            <a:pt x="393281" y="1341387"/>
                            <a:pt x="389207" y="1327129"/>
                          </a:cubicBezTo>
                          <a:cubicBezTo>
                            <a:pt x="383197" y="1306094"/>
                            <a:pt x="372315" y="1251142"/>
                            <a:pt x="361071" y="1228655"/>
                          </a:cubicBezTo>
                          <a:cubicBezTo>
                            <a:pt x="343325" y="1193163"/>
                            <a:pt x="330970" y="1184486"/>
                            <a:pt x="304801" y="1158316"/>
                          </a:cubicBezTo>
                          <a:cubicBezTo>
                            <a:pt x="280040" y="1084033"/>
                            <a:pt x="298959" y="1128452"/>
                            <a:pt x="234462" y="1031707"/>
                          </a:cubicBezTo>
                          <a:cubicBezTo>
                            <a:pt x="225084" y="1017639"/>
                            <a:pt x="194372" y="977548"/>
                            <a:pt x="206327" y="989504"/>
                          </a:cubicBezTo>
                          <a:cubicBezTo>
                            <a:pt x="230879" y="1014058"/>
                            <a:pt x="214103" y="1001475"/>
                            <a:pt x="262598" y="1017639"/>
                          </a:cubicBezTo>
                          <a:lnTo>
                            <a:pt x="332936" y="1087978"/>
                          </a:lnTo>
                          <a:cubicBezTo>
                            <a:pt x="347004" y="1102046"/>
                            <a:pt x="364104" y="1113628"/>
                            <a:pt x="375139" y="1130181"/>
                          </a:cubicBezTo>
                          <a:cubicBezTo>
                            <a:pt x="384517" y="1144249"/>
                            <a:pt x="392271" y="1159547"/>
                            <a:pt x="403274" y="1172384"/>
                          </a:cubicBezTo>
                          <a:cubicBezTo>
                            <a:pt x="505618" y="1291786"/>
                            <a:pt x="423084" y="1173966"/>
                            <a:pt x="487681" y="1270858"/>
                          </a:cubicBezTo>
                          <a:cubicBezTo>
                            <a:pt x="519112" y="1365154"/>
                            <a:pt x="535157" y="1395717"/>
                            <a:pt x="487681" y="1538144"/>
                          </a:cubicBezTo>
                          <a:cubicBezTo>
                            <a:pt x="481567" y="1556486"/>
                            <a:pt x="450167" y="1528765"/>
                            <a:pt x="431410" y="1524076"/>
                          </a:cubicBezTo>
                          <a:cubicBezTo>
                            <a:pt x="403275" y="1505319"/>
                            <a:pt x="370915" y="1491715"/>
                            <a:pt x="347004" y="1467805"/>
                          </a:cubicBezTo>
                          <a:cubicBezTo>
                            <a:pt x="337625" y="1458427"/>
                            <a:pt x="329479" y="1447628"/>
                            <a:pt x="318868" y="1439670"/>
                          </a:cubicBezTo>
                          <a:cubicBezTo>
                            <a:pt x="291816" y="1419381"/>
                            <a:pt x="262597" y="1402156"/>
                            <a:pt x="234462" y="1383399"/>
                          </a:cubicBezTo>
                          <a:lnTo>
                            <a:pt x="192259" y="1355264"/>
                          </a:lnTo>
                          <a:cubicBezTo>
                            <a:pt x="182881" y="1341196"/>
                            <a:pt x="174686" y="1326263"/>
                            <a:pt x="164124" y="1313061"/>
                          </a:cubicBezTo>
                          <a:cubicBezTo>
                            <a:pt x="155838" y="1302704"/>
                            <a:pt x="143946" y="1295536"/>
                            <a:pt x="135988" y="1284925"/>
                          </a:cubicBezTo>
                          <a:cubicBezTo>
                            <a:pt x="115699" y="1257873"/>
                            <a:pt x="79718" y="1200519"/>
                            <a:pt x="79718" y="1200519"/>
                          </a:cubicBezTo>
                          <a:cubicBezTo>
                            <a:pt x="84407" y="1219276"/>
                            <a:pt x="84193" y="1240003"/>
                            <a:pt x="93785" y="1256790"/>
                          </a:cubicBezTo>
                          <a:cubicBezTo>
                            <a:pt x="103655" y="1274063"/>
                            <a:pt x="123252" y="1283710"/>
                            <a:pt x="135988" y="1298993"/>
                          </a:cubicBezTo>
                          <a:cubicBezTo>
                            <a:pt x="146812" y="1311982"/>
                            <a:pt x="155736" y="1326516"/>
                            <a:pt x="164124" y="1341196"/>
                          </a:cubicBezTo>
                          <a:cubicBezTo>
                            <a:pt x="174528" y="1359404"/>
                            <a:pt x="177430" y="1382638"/>
                            <a:pt x="192259" y="1397467"/>
                          </a:cubicBezTo>
                          <a:cubicBezTo>
                            <a:pt x="207088" y="1412296"/>
                            <a:pt x="229773" y="1416224"/>
                            <a:pt x="248530" y="1425602"/>
                          </a:cubicBezTo>
                          <a:lnTo>
                            <a:pt x="347004" y="1524076"/>
                          </a:lnTo>
                          <a:lnTo>
                            <a:pt x="389207" y="1566279"/>
                          </a:lnTo>
                          <a:cubicBezTo>
                            <a:pt x="398585" y="1575658"/>
                            <a:pt x="406306" y="1587058"/>
                            <a:pt x="417342" y="1594415"/>
                          </a:cubicBezTo>
                          <a:cubicBezTo>
                            <a:pt x="470581" y="1629907"/>
                            <a:pt x="447590" y="1610595"/>
                            <a:pt x="487681" y="1650685"/>
                          </a:cubicBezTo>
                          <a:cubicBezTo>
                            <a:pt x="492370" y="1664753"/>
                            <a:pt x="512234" y="1682403"/>
                            <a:pt x="501748" y="1692889"/>
                          </a:cubicBezTo>
                          <a:cubicBezTo>
                            <a:pt x="492369" y="1702268"/>
                            <a:pt x="473613" y="1678016"/>
                            <a:pt x="473613" y="1664753"/>
                          </a:cubicBezTo>
                          <a:cubicBezTo>
                            <a:pt x="473613" y="1623103"/>
                            <a:pt x="522051" y="1592559"/>
                            <a:pt x="543951" y="1566279"/>
                          </a:cubicBezTo>
                          <a:cubicBezTo>
                            <a:pt x="554775" y="1553290"/>
                            <a:pt x="560132" y="1536031"/>
                            <a:pt x="572087" y="1524076"/>
                          </a:cubicBezTo>
                          <a:cubicBezTo>
                            <a:pt x="584042" y="1512121"/>
                            <a:pt x="601088" y="1506503"/>
                            <a:pt x="614290" y="1495941"/>
                          </a:cubicBezTo>
                          <a:cubicBezTo>
                            <a:pt x="624647" y="1487655"/>
                            <a:pt x="631814" y="1475763"/>
                            <a:pt x="642425" y="1467805"/>
                          </a:cubicBezTo>
                          <a:cubicBezTo>
                            <a:pt x="669476" y="1447516"/>
                            <a:pt x="726831" y="1411535"/>
                            <a:pt x="726831" y="1411535"/>
                          </a:cubicBezTo>
                          <a:cubicBezTo>
                            <a:pt x="731520" y="1392778"/>
                            <a:pt x="760233" y="1355264"/>
                            <a:pt x="740899" y="1355264"/>
                          </a:cubicBezTo>
                          <a:cubicBezTo>
                            <a:pt x="719928" y="1355264"/>
                            <a:pt x="727593" y="1396706"/>
                            <a:pt x="712764" y="1411535"/>
                          </a:cubicBezTo>
                          <a:cubicBezTo>
                            <a:pt x="664393" y="1459906"/>
                            <a:pt x="639223" y="1464183"/>
                            <a:pt x="586154" y="1481873"/>
                          </a:cubicBezTo>
                          <a:cubicBezTo>
                            <a:pt x="558019" y="1500630"/>
                            <a:pt x="512441" y="1506065"/>
                            <a:pt x="501748" y="1538144"/>
                          </a:cubicBezTo>
                          <a:cubicBezTo>
                            <a:pt x="482335" y="1596387"/>
                            <a:pt x="500019" y="1572122"/>
                            <a:pt x="445478" y="1608482"/>
                          </a:cubicBezTo>
                          <a:cubicBezTo>
                            <a:pt x="393195" y="1686905"/>
                            <a:pt x="410101" y="1642200"/>
                            <a:pt x="431410" y="1791362"/>
                          </a:cubicBezTo>
                          <a:cubicBezTo>
                            <a:pt x="441126" y="1859370"/>
                            <a:pt x="469917" y="1855779"/>
                            <a:pt x="403274" y="1833565"/>
                          </a:cubicBezTo>
                          <a:cubicBezTo>
                            <a:pt x="313872" y="1744163"/>
                            <a:pt x="413073" y="1839385"/>
                            <a:pt x="304801" y="1749159"/>
                          </a:cubicBezTo>
                          <a:cubicBezTo>
                            <a:pt x="224627" y="1682347"/>
                            <a:pt x="338796" y="1762444"/>
                            <a:pt x="234462" y="1692889"/>
                          </a:cubicBezTo>
                          <a:cubicBezTo>
                            <a:pt x="161210" y="1583007"/>
                            <a:pt x="254722" y="1704566"/>
                            <a:pt x="164124" y="1636618"/>
                          </a:cubicBezTo>
                          <a:cubicBezTo>
                            <a:pt x="137597" y="1616723"/>
                            <a:pt x="121374" y="1584672"/>
                            <a:pt x="93785" y="1566279"/>
                          </a:cubicBezTo>
                          <a:lnTo>
                            <a:pt x="51582" y="1538144"/>
                          </a:lnTo>
                          <a:cubicBezTo>
                            <a:pt x="46893" y="1524076"/>
                            <a:pt x="45143" y="1508657"/>
                            <a:pt x="37514" y="1495941"/>
                          </a:cubicBezTo>
                          <a:cubicBezTo>
                            <a:pt x="30690" y="1484568"/>
                            <a:pt x="0" y="1477184"/>
                            <a:pt x="9379" y="1467805"/>
                          </a:cubicBezTo>
                          <a:cubicBezTo>
                            <a:pt x="19864" y="1457320"/>
                            <a:pt x="37952" y="1476032"/>
                            <a:pt x="51582" y="1481873"/>
                          </a:cubicBezTo>
                          <a:cubicBezTo>
                            <a:pt x="136607" y="1518313"/>
                            <a:pt x="79413" y="1497777"/>
                            <a:pt x="150056" y="1538144"/>
                          </a:cubicBezTo>
                          <a:cubicBezTo>
                            <a:pt x="168264" y="1548548"/>
                            <a:pt x="187570" y="1556901"/>
                            <a:pt x="206327" y="1566279"/>
                          </a:cubicBezTo>
                          <a:cubicBezTo>
                            <a:pt x="215705" y="1575658"/>
                            <a:pt x="223851" y="1586457"/>
                            <a:pt x="234462" y="1594415"/>
                          </a:cubicBezTo>
                          <a:cubicBezTo>
                            <a:pt x="261513" y="1614704"/>
                            <a:pt x="294958" y="1626775"/>
                            <a:pt x="318868" y="1650685"/>
                          </a:cubicBezTo>
                          <a:cubicBezTo>
                            <a:pt x="342314" y="1674131"/>
                            <a:pt x="361618" y="1702631"/>
                            <a:pt x="389207" y="1721024"/>
                          </a:cubicBezTo>
                          <a:cubicBezTo>
                            <a:pt x="442446" y="1756516"/>
                            <a:pt x="419455" y="1737204"/>
                            <a:pt x="459545" y="1777295"/>
                          </a:cubicBezTo>
                          <a:cubicBezTo>
                            <a:pt x="464234" y="1791363"/>
                            <a:pt x="478302" y="1805430"/>
                            <a:pt x="473613" y="1819498"/>
                          </a:cubicBezTo>
                          <a:cubicBezTo>
                            <a:pt x="443161" y="1910855"/>
                            <a:pt x="363643" y="1917329"/>
                            <a:pt x="473613" y="1889836"/>
                          </a:cubicBezTo>
                          <a:cubicBezTo>
                            <a:pt x="487681" y="1875768"/>
                            <a:pt x="503080" y="1862917"/>
                            <a:pt x="515816" y="1847633"/>
                          </a:cubicBezTo>
                          <a:cubicBezTo>
                            <a:pt x="526640" y="1834645"/>
                            <a:pt x="531996" y="1817385"/>
                            <a:pt x="543951" y="1805430"/>
                          </a:cubicBezTo>
                          <a:cubicBezTo>
                            <a:pt x="563833" y="1785548"/>
                            <a:pt x="620361" y="1760191"/>
                            <a:pt x="642425" y="1749159"/>
                          </a:cubicBezTo>
                          <a:cubicBezTo>
                            <a:pt x="651804" y="1735091"/>
                            <a:pt x="663000" y="1722078"/>
                            <a:pt x="670561" y="1706956"/>
                          </a:cubicBezTo>
                          <a:cubicBezTo>
                            <a:pt x="677193" y="1693693"/>
                            <a:pt x="676999" y="1677468"/>
                            <a:pt x="684628" y="1664753"/>
                          </a:cubicBezTo>
                          <a:cubicBezTo>
                            <a:pt x="691452" y="1653380"/>
                            <a:pt x="704478" y="1646975"/>
                            <a:pt x="712764" y="1636618"/>
                          </a:cubicBezTo>
                          <a:cubicBezTo>
                            <a:pt x="723326" y="1623416"/>
                            <a:pt x="723992" y="1594415"/>
                            <a:pt x="740899" y="1594415"/>
                          </a:cubicBezTo>
                          <a:cubicBezTo>
                            <a:pt x="755728" y="1594415"/>
                            <a:pt x="737317" y="1626133"/>
                            <a:pt x="726831" y="1636618"/>
                          </a:cubicBezTo>
                          <a:cubicBezTo>
                            <a:pt x="716346" y="1647103"/>
                            <a:pt x="698696" y="1645996"/>
                            <a:pt x="684628" y="1650685"/>
                          </a:cubicBezTo>
                          <a:cubicBezTo>
                            <a:pt x="675250" y="1660064"/>
                            <a:pt x="668356" y="1672889"/>
                            <a:pt x="656493" y="1678821"/>
                          </a:cubicBezTo>
                          <a:cubicBezTo>
                            <a:pt x="622247" y="1695944"/>
                            <a:pt x="556200" y="1710928"/>
                            <a:pt x="515816" y="1721024"/>
                          </a:cubicBezTo>
                          <a:cubicBezTo>
                            <a:pt x="496645" y="1733804"/>
                            <a:pt x="458843" y="1755020"/>
                            <a:pt x="445478" y="1777295"/>
                          </a:cubicBezTo>
                          <a:cubicBezTo>
                            <a:pt x="437849" y="1790011"/>
                            <a:pt x="438042" y="1806235"/>
                            <a:pt x="431410" y="1819498"/>
                          </a:cubicBezTo>
                          <a:cubicBezTo>
                            <a:pt x="423849" y="1834620"/>
                            <a:pt x="412653" y="1847633"/>
                            <a:pt x="403274" y="1861701"/>
                          </a:cubicBezTo>
                          <a:cubicBezTo>
                            <a:pt x="407963" y="1936729"/>
                            <a:pt x="432085" y="2013070"/>
                            <a:pt x="417342" y="2086784"/>
                          </a:cubicBezTo>
                          <a:cubicBezTo>
                            <a:pt x="413550" y="2105743"/>
                            <a:pt x="378842" y="2080332"/>
                            <a:pt x="361071" y="2072716"/>
                          </a:cubicBezTo>
                          <a:cubicBezTo>
                            <a:pt x="345531" y="2066056"/>
                            <a:pt x="332070" y="2055143"/>
                            <a:pt x="318868" y="2044581"/>
                          </a:cubicBezTo>
                          <a:cubicBezTo>
                            <a:pt x="308511" y="2036295"/>
                            <a:pt x="301090" y="2024731"/>
                            <a:pt x="290733" y="2016445"/>
                          </a:cubicBezTo>
                          <a:cubicBezTo>
                            <a:pt x="250113" y="1983949"/>
                            <a:pt x="250586" y="1997915"/>
                            <a:pt x="220394" y="1960175"/>
                          </a:cubicBezTo>
                          <a:cubicBezTo>
                            <a:pt x="209832" y="1946973"/>
                            <a:pt x="203262" y="1930809"/>
                            <a:pt x="192259" y="1917972"/>
                          </a:cubicBezTo>
                          <a:cubicBezTo>
                            <a:pt x="174996" y="1897832"/>
                            <a:pt x="154745" y="1880458"/>
                            <a:pt x="135988" y="1861701"/>
                          </a:cubicBezTo>
                          <a:cubicBezTo>
                            <a:pt x="90945" y="1816657"/>
                            <a:pt x="94850" y="1830964"/>
                            <a:pt x="178191" y="1847633"/>
                          </a:cubicBezTo>
                          <a:cubicBezTo>
                            <a:pt x="192259" y="1861701"/>
                            <a:pt x="207658" y="1874553"/>
                            <a:pt x="220394" y="1889836"/>
                          </a:cubicBezTo>
                          <a:cubicBezTo>
                            <a:pt x="231218" y="1902825"/>
                            <a:pt x="236575" y="1920084"/>
                            <a:pt x="248530" y="1932039"/>
                          </a:cubicBezTo>
                          <a:cubicBezTo>
                            <a:pt x="265109" y="1948618"/>
                            <a:pt x="286999" y="1958983"/>
                            <a:pt x="304801" y="1974242"/>
                          </a:cubicBezTo>
                          <a:cubicBezTo>
                            <a:pt x="319906" y="1987189"/>
                            <a:pt x="331300" y="2004231"/>
                            <a:pt x="347004" y="2016445"/>
                          </a:cubicBezTo>
                          <a:cubicBezTo>
                            <a:pt x="490159" y="2127788"/>
                            <a:pt x="388785" y="2030090"/>
                            <a:pt x="459545" y="2100852"/>
                          </a:cubicBezTo>
                          <a:cubicBezTo>
                            <a:pt x="473613" y="2096163"/>
                            <a:pt x="491263" y="2097269"/>
                            <a:pt x="501748" y="2086784"/>
                          </a:cubicBezTo>
                          <a:cubicBezTo>
                            <a:pt x="512233" y="2076299"/>
                            <a:pt x="509184" y="2057844"/>
                            <a:pt x="515816" y="2044581"/>
                          </a:cubicBezTo>
                          <a:cubicBezTo>
                            <a:pt x="523377" y="2029459"/>
                            <a:pt x="533389" y="2015580"/>
                            <a:pt x="543951" y="2002378"/>
                          </a:cubicBezTo>
                          <a:cubicBezTo>
                            <a:pt x="593872" y="1939977"/>
                            <a:pt x="566471" y="2007997"/>
                            <a:pt x="656493" y="1917972"/>
                          </a:cubicBezTo>
                          <a:cubicBezTo>
                            <a:pt x="665871" y="1908593"/>
                            <a:pt x="676343" y="1900193"/>
                            <a:pt x="684628" y="1889836"/>
                          </a:cubicBezTo>
                          <a:cubicBezTo>
                            <a:pt x="695190" y="1876634"/>
                            <a:pt x="701531" y="1860270"/>
                            <a:pt x="712764" y="1847633"/>
                          </a:cubicBezTo>
                          <a:cubicBezTo>
                            <a:pt x="739199" y="1817894"/>
                            <a:pt x="834917" y="1750644"/>
                            <a:pt x="797170" y="1763227"/>
                          </a:cubicBezTo>
                          <a:cubicBezTo>
                            <a:pt x="736625" y="1783409"/>
                            <a:pt x="769353" y="1773699"/>
                            <a:pt x="698696" y="1791362"/>
                          </a:cubicBezTo>
                          <a:cubicBezTo>
                            <a:pt x="684628" y="1800741"/>
                            <a:pt x="671615" y="1811937"/>
                            <a:pt x="656493" y="1819498"/>
                          </a:cubicBezTo>
                          <a:cubicBezTo>
                            <a:pt x="585730" y="1854879"/>
                            <a:pt x="618602" y="1801118"/>
                            <a:pt x="529884" y="1889836"/>
                          </a:cubicBezTo>
                          <a:cubicBezTo>
                            <a:pt x="503714" y="1916006"/>
                            <a:pt x="491360" y="1924682"/>
                            <a:pt x="473613" y="1960175"/>
                          </a:cubicBezTo>
                          <a:cubicBezTo>
                            <a:pt x="466981" y="1973438"/>
                            <a:pt x="466177" y="1989115"/>
                            <a:pt x="459545" y="2002378"/>
                          </a:cubicBezTo>
                          <a:cubicBezTo>
                            <a:pt x="405004" y="2111460"/>
                            <a:pt x="452702" y="1980705"/>
                            <a:pt x="417342" y="2086784"/>
                          </a:cubicBezTo>
                          <a:cubicBezTo>
                            <a:pt x="212194" y="1471355"/>
                            <a:pt x="274430" y="773349"/>
                            <a:pt x="431410" y="145442"/>
                          </a:cubicBezTo>
                          <a:cubicBezTo>
                            <a:pt x="426721" y="187645"/>
                            <a:pt x="417342" y="229589"/>
                            <a:pt x="417342" y="272052"/>
                          </a:cubicBezTo>
                          <a:cubicBezTo>
                            <a:pt x="417342" y="426867"/>
                            <a:pt x="412965" y="582572"/>
                            <a:pt x="431410" y="736285"/>
                          </a:cubicBezTo>
                          <a:cubicBezTo>
                            <a:pt x="436017" y="774678"/>
                            <a:pt x="453188" y="661886"/>
                            <a:pt x="459545" y="623744"/>
                          </a:cubicBezTo>
                          <a:cubicBezTo>
                            <a:pt x="464234" y="595609"/>
                            <a:pt x="467425" y="567182"/>
                            <a:pt x="473613" y="539338"/>
                          </a:cubicBezTo>
                          <a:cubicBezTo>
                            <a:pt x="476830" y="524862"/>
                            <a:pt x="483607" y="511393"/>
                            <a:pt x="487681" y="497135"/>
                          </a:cubicBezTo>
                          <a:cubicBezTo>
                            <a:pt x="492992" y="478545"/>
                            <a:pt x="496437" y="459454"/>
                            <a:pt x="501748" y="440864"/>
                          </a:cubicBezTo>
                          <a:cubicBezTo>
                            <a:pt x="505822" y="426606"/>
                            <a:pt x="512599" y="413137"/>
                            <a:pt x="515816" y="398661"/>
                          </a:cubicBezTo>
                          <a:cubicBezTo>
                            <a:pt x="522004" y="370817"/>
                            <a:pt x="522966" y="341927"/>
                            <a:pt x="529884" y="314255"/>
                          </a:cubicBezTo>
                          <a:cubicBezTo>
                            <a:pt x="529886" y="314246"/>
                            <a:pt x="565052" y="208750"/>
                            <a:pt x="572087" y="187645"/>
                          </a:cubicBezTo>
                          <a:cubicBezTo>
                            <a:pt x="576776" y="173577"/>
                            <a:pt x="592785" y="132179"/>
                            <a:pt x="586154" y="145442"/>
                          </a:cubicBezTo>
                          <a:cubicBezTo>
                            <a:pt x="550458" y="216835"/>
                            <a:pt x="569651" y="184264"/>
                            <a:pt x="529884" y="243916"/>
                          </a:cubicBezTo>
                          <a:cubicBezTo>
                            <a:pt x="525195" y="262673"/>
                            <a:pt x="524463" y="282894"/>
                            <a:pt x="515816" y="300187"/>
                          </a:cubicBezTo>
                          <a:cubicBezTo>
                            <a:pt x="500694" y="330432"/>
                            <a:pt x="459545" y="384593"/>
                            <a:pt x="459545" y="384593"/>
                          </a:cubicBezTo>
                          <a:cubicBezTo>
                            <a:pt x="454856" y="398661"/>
                            <a:pt x="453107" y="414081"/>
                            <a:pt x="445478" y="426796"/>
                          </a:cubicBezTo>
                          <a:cubicBezTo>
                            <a:pt x="438654" y="438169"/>
                            <a:pt x="423274" y="443069"/>
                            <a:pt x="417342" y="454932"/>
                          </a:cubicBezTo>
                          <a:cubicBezTo>
                            <a:pt x="404079" y="481458"/>
                            <a:pt x="398585" y="511203"/>
                            <a:pt x="389207" y="539338"/>
                          </a:cubicBezTo>
                          <a:lnTo>
                            <a:pt x="375139" y="581541"/>
                          </a:lnTo>
                          <a:cubicBezTo>
                            <a:pt x="392533" y="42332"/>
                            <a:pt x="389207" y="0"/>
                            <a:pt x="389207" y="454932"/>
                          </a:cubicBezTo>
                        </a:path>
                      </a:pathLst>
                    </a:custGeom>
                    <a:gradFill flip="none" rotWithShape="1">
                      <a:gsLst>
                        <a:gs pos="23000">
                          <a:srgbClr val="8C817A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97" name="Freeform 3096"/>
                    <p:cNvSpPr/>
                    <p:nvPr/>
                  </p:nvSpPr>
                  <p:spPr>
                    <a:xfrm>
                      <a:off x="3581400" y="3810000"/>
                      <a:ext cx="228600" cy="2438400"/>
                    </a:xfrm>
                    <a:custGeom>
                      <a:avLst/>
                      <a:gdLst>
                        <a:gd name="connsiteX0" fmla="*/ 389207 w 834917"/>
                        <a:gd name="connsiteY0" fmla="*/ 3099658 h 3099658"/>
                        <a:gd name="connsiteX1" fmla="*/ 431410 w 834917"/>
                        <a:gd name="connsiteY1" fmla="*/ 2691695 h 3099658"/>
                        <a:gd name="connsiteX2" fmla="*/ 459545 w 834917"/>
                        <a:gd name="connsiteY2" fmla="*/ 2058649 h 3099658"/>
                        <a:gd name="connsiteX3" fmla="*/ 445478 w 834917"/>
                        <a:gd name="connsiteY3" fmla="*/ 1172384 h 3099658"/>
                        <a:gd name="connsiteX4" fmla="*/ 445478 w 834917"/>
                        <a:gd name="connsiteY4" fmla="*/ 750353 h 3099658"/>
                        <a:gd name="connsiteX5" fmla="*/ 515816 w 834917"/>
                        <a:gd name="connsiteY5" fmla="*/ 525270 h 3099658"/>
                        <a:gd name="connsiteX6" fmla="*/ 586154 w 834917"/>
                        <a:gd name="connsiteY6" fmla="*/ 440864 h 3099658"/>
                        <a:gd name="connsiteX7" fmla="*/ 628358 w 834917"/>
                        <a:gd name="connsiteY7" fmla="*/ 398661 h 3099658"/>
                        <a:gd name="connsiteX8" fmla="*/ 586154 w 834917"/>
                        <a:gd name="connsiteY8" fmla="*/ 426796 h 3099658"/>
                        <a:gd name="connsiteX9" fmla="*/ 558019 w 834917"/>
                        <a:gd name="connsiteY9" fmla="*/ 454932 h 3099658"/>
                        <a:gd name="connsiteX10" fmla="*/ 529884 w 834917"/>
                        <a:gd name="connsiteY10" fmla="*/ 497135 h 3099658"/>
                        <a:gd name="connsiteX11" fmla="*/ 473613 w 834917"/>
                        <a:gd name="connsiteY11" fmla="*/ 567473 h 3099658"/>
                        <a:gd name="connsiteX12" fmla="*/ 473613 w 834917"/>
                        <a:gd name="connsiteY12" fmla="*/ 342390 h 3099658"/>
                        <a:gd name="connsiteX13" fmla="*/ 459545 w 834917"/>
                        <a:gd name="connsiteY13" fmla="*/ 468999 h 3099658"/>
                        <a:gd name="connsiteX14" fmla="*/ 431410 w 834917"/>
                        <a:gd name="connsiteY14" fmla="*/ 665947 h 3099658"/>
                        <a:gd name="connsiteX15" fmla="*/ 403274 w 834917"/>
                        <a:gd name="connsiteY15" fmla="*/ 694082 h 3099658"/>
                        <a:gd name="connsiteX16" fmla="*/ 375139 w 834917"/>
                        <a:gd name="connsiteY16" fmla="*/ 609676 h 3099658"/>
                        <a:gd name="connsiteX17" fmla="*/ 361071 w 834917"/>
                        <a:gd name="connsiteY17" fmla="*/ 567473 h 3099658"/>
                        <a:gd name="connsiteX18" fmla="*/ 318868 w 834917"/>
                        <a:gd name="connsiteY18" fmla="*/ 511202 h 3099658"/>
                        <a:gd name="connsiteX19" fmla="*/ 276665 w 834917"/>
                        <a:gd name="connsiteY19" fmla="*/ 412729 h 3099658"/>
                        <a:gd name="connsiteX20" fmla="*/ 262598 w 834917"/>
                        <a:gd name="connsiteY20" fmla="*/ 370525 h 3099658"/>
                        <a:gd name="connsiteX21" fmla="*/ 318868 w 834917"/>
                        <a:gd name="connsiteY21" fmla="*/ 623744 h 3099658"/>
                        <a:gd name="connsiteX22" fmla="*/ 347004 w 834917"/>
                        <a:gd name="connsiteY22" fmla="*/ 665947 h 3099658"/>
                        <a:gd name="connsiteX23" fmla="*/ 403274 w 834917"/>
                        <a:gd name="connsiteY23" fmla="*/ 764421 h 3099658"/>
                        <a:gd name="connsiteX24" fmla="*/ 431410 w 834917"/>
                        <a:gd name="connsiteY24" fmla="*/ 876962 h 3099658"/>
                        <a:gd name="connsiteX25" fmla="*/ 529884 w 834917"/>
                        <a:gd name="connsiteY25" fmla="*/ 750353 h 3099658"/>
                        <a:gd name="connsiteX26" fmla="*/ 558019 w 834917"/>
                        <a:gd name="connsiteY26" fmla="*/ 708150 h 3099658"/>
                        <a:gd name="connsiteX27" fmla="*/ 600222 w 834917"/>
                        <a:gd name="connsiteY27" fmla="*/ 680015 h 3099658"/>
                        <a:gd name="connsiteX28" fmla="*/ 628358 w 834917"/>
                        <a:gd name="connsiteY28" fmla="*/ 637812 h 3099658"/>
                        <a:gd name="connsiteX29" fmla="*/ 600222 w 834917"/>
                        <a:gd name="connsiteY29" fmla="*/ 722218 h 3099658"/>
                        <a:gd name="connsiteX30" fmla="*/ 543951 w 834917"/>
                        <a:gd name="connsiteY30" fmla="*/ 806624 h 3099658"/>
                        <a:gd name="connsiteX31" fmla="*/ 529884 w 834917"/>
                        <a:gd name="connsiteY31" fmla="*/ 848827 h 3099658"/>
                        <a:gd name="connsiteX32" fmla="*/ 445478 w 834917"/>
                        <a:gd name="connsiteY32" fmla="*/ 947301 h 3099658"/>
                        <a:gd name="connsiteX33" fmla="*/ 417342 w 834917"/>
                        <a:gd name="connsiteY33" fmla="*/ 1045775 h 3099658"/>
                        <a:gd name="connsiteX34" fmla="*/ 347004 w 834917"/>
                        <a:gd name="connsiteY34" fmla="*/ 975436 h 3099658"/>
                        <a:gd name="connsiteX35" fmla="*/ 290733 w 834917"/>
                        <a:gd name="connsiteY35" fmla="*/ 919165 h 3099658"/>
                        <a:gd name="connsiteX36" fmla="*/ 262598 w 834917"/>
                        <a:gd name="connsiteY36" fmla="*/ 876962 h 3099658"/>
                        <a:gd name="connsiteX37" fmla="*/ 248530 w 834917"/>
                        <a:gd name="connsiteY37" fmla="*/ 834759 h 3099658"/>
                        <a:gd name="connsiteX38" fmla="*/ 220394 w 834917"/>
                        <a:gd name="connsiteY38" fmla="*/ 806624 h 3099658"/>
                        <a:gd name="connsiteX39" fmla="*/ 248530 w 834917"/>
                        <a:gd name="connsiteY39" fmla="*/ 876962 h 3099658"/>
                        <a:gd name="connsiteX40" fmla="*/ 290733 w 834917"/>
                        <a:gd name="connsiteY40" fmla="*/ 961369 h 3099658"/>
                        <a:gd name="connsiteX41" fmla="*/ 375139 w 834917"/>
                        <a:gd name="connsiteY41" fmla="*/ 1045775 h 3099658"/>
                        <a:gd name="connsiteX42" fmla="*/ 431410 w 834917"/>
                        <a:gd name="connsiteY42" fmla="*/ 1130181 h 3099658"/>
                        <a:gd name="connsiteX43" fmla="*/ 459545 w 834917"/>
                        <a:gd name="connsiteY43" fmla="*/ 1214587 h 3099658"/>
                        <a:gd name="connsiteX44" fmla="*/ 543951 w 834917"/>
                        <a:gd name="connsiteY44" fmla="*/ 1130181 h 3099658"/>
                        <a:gd name="connsiteX45" fmla="*/ 558019 w 834917"/>
                        <a:gd name="connsiteY45" fmla="*/ 1087978 h 3099658"/>
                        <a:gd name="connsiteX46" fmla="*/ 614290 w 834917"/>
                        <a:gd name="connsiteY46" fmla="*/ 1031707 h 3099658"/>
                        <a:gd name="connsiteX47" fmla="*/ 656493 w 834917"/>
                        <a:gd name="connsiteY47" fmla="*/ 947301 h 3099658"/>
                        <a:gd name="connsiteX48" fmla="*/ 684628 w 834917"/>
                        <a:gd name="connsiteY48" fmla="*/ 919165 h 3099658"/>
                        <a:gd name="connsiteX49" fmla="*/ 712764 w 834917"/>
                        <a:gd name="connsiteY49" fmla="*/ 876962 h 3099658"/>
                        <a:gd name="connsiteX50" fmla="*/ 698696 w 834917"/>
                        <a:gd name="connsiteY50" fmla="*/ 919165 h 3099658"/>
                        <a:gd name="connsiteX51" fmla="*/ 670561 w 834917"/>
                        <a:gd name="connsiteY51" fmla="*/ 961369 h 3099658"/>
                        <a:gd name="connsiteX52" fmla="*/ 656493 w 834917"/>
                        <a:gd name="connsiteY52" fmla="*/ 1003572 h 3099658"/>
                        <a:gd name="connsiteX53" fmla="*/ 529884 w 834917"/>
                        <a:gd name="connsiteY53" fmla="*/ 1102045 h 3099658"/>
                        <a:gd name="connsiteX54" fmla="*/ 445478 w 834917"/>
                        <a:gd name="connsiteY54" fmla="*/ 1172384 h 3099658"/>
                        <a:gd name="connsiteX55" fmla="*/ 403274 w 834917"/>
                        <a:gd name="connsiteY55" fmla="*/ 1186452 h 3099658"/>
                        <a:gd name="connsiteX56" fmla="*/ 304801 w 834917"/>
                        <a:gd name="connsiteY56" fmla="*/ 1144249 h 3099658"/>
                        <a:gd name="connsiteX57" fmla="*/ 248530 w 834917"/>
                        <a:gd name="connsiteY57" fmla="*/ 1073910 h 3099658"/>
                        <a:gd name="connsiteX58" fmla="*/ 206327 w 834917"/>
                        <a:gd name="connsiteY58" fmla="*/ 1059842 h 3099658"/>
                        <a:gd name="connsiteX59" fmla="*/ 135988 w 834917"/>
                        <a:gd name="connsiteY59" fmla="*/ 989504 h 3099658"/>
                        <a:gd name="connsiteX60" fmla="*/ 178191 w 834917"/>
                        <a:gd name="connsiteY60" fmla="*/ 1087978 h 3099658"/>
                        <a:gd name="connsiteX61" fmla="*/ 220394 w 834917"/>
                        <a:gd name="connsiteY61" fmla="*/ 1172384 h 3099658"/>
                        <a:gd name="connsiteX62" fmla="*/ 276665 w 834917"/>
                        <a:gd name="connsiteY62" fmla="*/ 1242722 h 3099658"/>
                        <a:gd name="connsiteX63" fmla="*/ 304801 w 834917"/>
                        <a:gd name="connsiteY63" fmla="*/ 1284925 h 3099658"/>
                        <a:gd name="connsiteX64" fmla="*/ 375139 w 834917"/>
                        <a:gd name="connsiteY64" fmla="*/ 1341196 h 3099658"/>
                        <a:gd name="connsiteX65" fmla="*/ 403274 w 834917"/>
                        <a:gd name="connsiteY65" fmla="*/ 1369332 h 3099658"/>
                        <a:gd name="connsiteX66" fmla="*/ 445478 w 834917"/>
                        <a:gd name="connsiteY66" fmla="*/ 1439670 h 3099658"/>
                        <a:gd name="connsiteX67" fmla="*/ 487681 w 834917"/>
                        <a:gd name="connsiteY67" fmla="*/ 1425602 h 3099658"/>
                        <a:gd name="connsiteX68" fmla="*/ 529884 w 834917"/>
                        <a:gd name="connsiteY68" fmla="*/ 1341196 h 3099658"/>
                        <a:gd name="connsiteX69" fmla="*/ 572087 w 834917"/>
                        <a:gd name="connsiteY69" fmla="*/ 1298993 h 3099658"/>
                        <a:gd name="connsiteX70" fmla="*/ 670561 w 834917"/>
                        <a:gd name="connsiteY70" fmla="*/ 1200519 h 3099658"/>
                        <a:gd name="connsiteX71" fmla="*/ 698696 w 834917"/>
                        <a:gd name="connsiteY71" fmla="*/ 1158316 h 3099658"/>
                        <a:gd name="connsiteX72" fmla="*/ 726831 w 834917"/>
                        <a:gd name="connsiteY72" fmla="*/ 1102045 h 3099658"/>
                        <a:gd name="connsiteX73" fmla="*/ 754967 w 834917"/>
                        <a:gd name="connsiteY73" fmla="*/ 1073910 h 3099658"/>
                        <a:gd name="connsiteX74" fmla="*/ 670561 w 834917"/>
                        <a:gd name="connsiteY74" fmla="*/ 1130181 h 3099658"/>
                        <a:gd name="connsiteX75" fmla="*/ 614290 w 834917"/>
                        <a:gd name="connsiteY75" fmla="*/ 1214587 h 3099658"/>
                        <a:gd name="connsiteX76" fmla="*/ 586154 w 834917"/>
                        <a:gd name="connsiteY76" fmla="*/ 1242722 h 3099658"/>
                        <a:gd name="connsiteX77" fmla="*/ 558019 w 834917"/>
                        <a:gd name="connsiteY77" fmla="*/ 1284925 h 3099658"/>
                        <a:gd name="connsiteX78" fmla="*/ 529884 w 834917"/>
                        <a:gd name="connsiteY78" fmla="*/ 1313061 h 3099658"/>
                        <a:gd name="connsiteX79" fmla="*/ 473613 w 834917"/>
                        <a:gd name="connsiteY79" fmla="*/ 1397467 h 3099658"/>
                        <a:gd name="connsiteX80" fmla="*/ 445478 w 834917"/>
                        <a:gd name="connsiteY80" fmla="*/ 1439670 h 3099658"/>
                        <a:gd name="connsiteX81" fmla="*/ 403274 w 834917"/>
                        <a:gd name="connsiteY81" fmla="*/ 1369332 h 3099658"/>
                        <a:gd name="connsiteX82" fmla="*/ 389207 w 834917"/>
                        <a:gd name="connsiteY82" fmla="*/ 1327129 h 3099658"/>
                        <a:gd name="connsiteX83" fmla="*/ 361071 w 834917"/>
                        <a:gd name="connsiteY83" fmla="*/ 1228655 h 3099658"/>
                        <a:gd name="connsiteX84" fmla="*/ 304801 w 834917"/>
                        <a:gd name="connsiteY84" fmla="*/ 1158316 h 3099658"/>
                        <a:gd name="connsiteX85" fmla="*/ 234462 w 834917"/>
                        <a:gd name="connsiteY85" fmla="*/ 1031707 h 3099658"/>
                        <a:gd name="connsiteX86" fmla="*/ 206327 w 834917"/>
                        <a:gd name="connsiteY86" fmla="*/ 989504 h 3099658"/>
                        <a:gd name="connsiteX87" fmla="*/ 262598 w 834917"/>
                        <a:gd name="connsiteY87" fmla="*/ 1017639 h 3099658"/>
                        <a:gd name="connsiteX88" fmla="*/ 332936 w 834917"/>
                        <a:gd name="connsiteY88" fmla="*/ 1087978 h 3099658"/>
                        <a:gd name="connsiteX89" fmla="*/ 375139 w 834917"/>
                        <a:gd name="connsiteY89" fmla="*/ 1130181 h 3099658"/>
                        <a:gd name="connsiteX90" fmla="*/ 403274 w 834917"/>
                        <a:gd name="connsiteY90" fmla="*/ 1172384 h 3099658"/>
                        <a:gd name="connsiteX91" fmla="*/ 487681 w 834917"/>
                        <a:gd name="connsiteY91" fmla="*/ 1270858 h 3099658"/>
                        <a:gd name="connsiteX92" fmla="*/ 487681 w 834917"/>
                        <a:gd name="connsiteY92" fmla="*/ 1538144 h 3099658"/>
                        <a:gd name="connsiteX93" fmla="*/ 431410 w 834917"/>
                        <a:gd name="connsiteY93" fmla="*/ 1524076 h 3099658"/>
                        <a:gd name="connsiteX94" fmla="*/ 347004 w 834917"/>
                        <a:gd name="connsiteY94" fmla="*/ 1467805 h 3099658"/>
                        <a:gd name="connsiteX95" fmla="*/ 318868 w 834917"/>
                        <a:gd name="connsiteY95" fmla="*/ 1439670 h 3099658"/>
                        <a:gd name="connsiteX96" fmla="*/ 234462 w 834917"/>
                        <a:gd name="connsiteY96" fmla="*/ 1383399 h 3099658"/>
                        <a:gd name="connsiteX97" fmla="*/ 192259 w 834917"/>
                        <a:gd name="connsiteY97" fmla="*/ 1355264 h 3099658"/>
                        <a:gd name="connsiteX98" fmla="*/ 164124 w 834917"/>
                        <a:gd name="connsiteY98" fmla="*/ 1313061 h 3099658"/>
                        <a:gd name="connsiteX99" fmla="*/ 135988 w 834917"/>
                        <a:gd name="connsiteY99" fmla="*/ 1284925 h 3099658"/>
                        <a:gd name="connsiteX100" fmla="*/ 79718 w 834917"/>
                        <a:gd name="connsiteY100" fmla="*/ 1200519 h 3099658"/>
                        <a:gd name="connsiteX101" fmla="*/ 93785 w 834917"/>
                        <a:gd name="connsiteY101" fmla="*/ 1256790 h 3099658"/>
                        <a:gd name="connsiteX102" fmla="*/ 135988 w 834917"/>
                        <a:gd name="connsiteY102" fmla="*/ 1298993 h 3099658"/>
                        <a:gd name="connsiteX103" fmla="*/ 164124 w 834917"/>
                        <a:gd name="connsiteY103" fmla="*/ 1341196 h 3099658"/>
                        <a:gd name="connsiteX104" fmla="*/ 192259 w 834917"/>
                        <a:gd name="connsiteY104" fmla="*/ 1397467 h 3099658"/>
                        <a:gd name="connsiteX105" fmla="*/ 248530 w 834917"/>
                        <a:gd name="connsiteY105" fmla="*/ 1425602 h 3099658"/>
                        <a:gd name="connsiteX106" fmla="*/ 347004 w 834917"/>
                        <a:gd name="connsiteY106" fmla="*/ 1524076 h 3099658"/>
                        <a:gd name="connsiteX107" fmla="*/ 389207 w 834917"/>
                        <a:gd name="connsiteY107" fmla="*/ 1566279 h 3099658"/>
                        <a:gd name="connsiteX108" fmla="*/ 417342 w 834917"/>
                        <a:gd name="connsiteY108" fmla="*/ 1594415 h 3099658"/>
                        <a:gd name="connsiteX109" fmla="*/ 487681 w 834917"/>
                        <a:gd name="connsiteY109" fmla="*/ 1650685 h 3099658"/>
                        <a:gd name="connsiteX110" fmla="*/ 501748 w 834917"/>
                        <a:gd name="connsiteY110" fmla="*/ 1692889 h 3099658"/>
                        <a:gd name="connsiteX111" fmla="*/ 473613 w 834917"/>
                        <a:gd name="connsiteY111" fmla="*/ 1664753 h 3099658"/>
                        <a:gd name="connsiteX112" fmla="*/ 543951 w 834917"/>
                        <a:gd name="connsiteY112" fmla="*/ 1566279 h 3099658"/>
                        <a:gd name="connsiteX113" fmla="*/ 572087 w 834917"/>
                        <a:gd name="connsiteY113" fmla="*/ 1524076 h 3099658"/>
                        <a:gd name="connsiteX114" fmla="*/ 614290 w 834917"/>
                        <a:gd name="connsiteY114" fmla="*/ 1495941 h 3099658"/>
                        <a:gd name="connsiteX115" fmla="*/ 642425 w 834917"/>
                        <a:gd name="connsiteY115" fmla="*/ 1467805 h 3099658"/>
                        <a:gd name="connsiteX116" fmla="*/ 726831 w 834917"/>
                        <a:gd name="connsiteY116" fmla="*/ 1411535 h 3099658"/>
                        <a:gd name="connsiteX117" fmla="*/ 740899 w 834917"/>
                        <a:gd name="connsiteY117" fmla="*/ 1355264 h 3099658"/>
                        <a:gd name="connsiteX118" fmla="*/ 712764 w 834917"/>
                        <a:gd name="connsiteY118" fmla="*/ 1411535 h 3099658"/>
                        <a:gd name="connsiteX119" fmla="*/ 586154 w 834917"/>
                        <a:gd name="connsiteY119" fmla="*/ 1481873 h 3099658"/>
                        <a:gd name="connsiteX120" fmla="*/ 501748 w 834917"/>
                        <a:gd name="connsiteY120" fmla="*/ 1538144 h 3099658"/>
                        <a:gd name="connsiteX121" fmla="*/ 445478 w 834917"/>
                        <a:gd name="connsiteY121" fmla="*/ 1608482 h 3099658"/>
                        <a:gd name="connsiteX122" fmla="*/ 431410 w 834917"/>
                        <a:gd name="connsiteY122" fmla="*/ 1791362 h 3099658"/>
                        <a:gd name="connsiteX123" fmla="*/ 403274 w 834917"/>
                        <a:gd name="connsiteY123" fmla="*/ 1833565 h 3099658"/>
                        <a:gd name="connsiteX124" fmla="*/ 304801 w 834917"/>
                        <a:gd name="connsiteY124" fmla="*/ 1749159 h 3099658"/>
                        <a:gd name="connsiteX125" fmla="*/ 234462 w 834917"/>
                        <a:gd name="connsiteY125" fmla="*/ 1692889 h 3099658"/>
                        <a:gd name="connsiteX126" fmla="*/ 164124 w 834917"/>
                        <a:gd name="connsiteY126" fmla="*/ 1636618 h 3099658"/>
                        <a:gd name="connsiteX127" fmla="*/ 93785 w 834917"/>
                        <a:gd name="connsiteY127" fmla="*/ 1566279 h 3099658"/>
                        <a:gd name="connsiteX128" fmla="*/ 51582 w 834917"/>
                        <a:gd name="connsiteY128" fmla="*/ 1538144 h 3099658"/>
                        <a:gd name="connsiteX129" fmla="*/ 37514 w 834917"/>
                        <a:gd name="connsiteY129" fmla="*/ 1495941 h 3099658"/>
                        <a:gd name="connsiteX130" fmla="*/ 9379 w 834917"/>
                        <a:gd name="connsiteY130" fmla="*/ 1467805 h 3099658"/>
                        <a:gd name="connsiteX131" fmla="*/ 51582 w 834917"/>
                        <a:gd name="connsiteY131" fmla="*/ 1481873 h 3099658"/>
                        <a:gd name="connsiteX132" fmla="*/ 150056 w 834917"/>
                        <a:gd name="connsiteY132" fmla="*/ 1538144 h 3099658"/>
                        <a:gd name="connsiteX133" fmla="*/ 206327 w 834917"/>
                        <a:gd name="connsiteY133" fmla="*/ 1566279 h 3099658"/>
                        <a:gd name="connsiteX134" fmla="*/ 234462 w 834917"/>
                        <a:gd name="connsiteY134" fmla="*/ 1594415 h 3099658"/>
                        <a:gd name="connsiteX135" fmla="*/ 318868 w 834917"/>
                        <a:gd name="connsiteY135" fmla="*/ 1650685 h 3099658"/>
                        <a:gd name="connsiteX136" fmla="*/ 389207 w 834917"/>
                        <a:gd name="connsiteY136" fmla="*/ 1721024 h 3099658"/>
                        <a:gd name="connsiteX137" fmla="*/ 459545 w 834917"/>
                        <a:gd name="connsiteY137" fmla="*/ 1777295 h 3099658"/>
                        <a:gd name="connsiteX138" fmla="*/ 473613 w 834917"/>
                        <a:gd name="connsiteY138" fmla="*/ 1819498 h 3099658"/>
                        <a:gd name="connsiteX139" fmla="*/ 473613 w 834917"/>
                        <a:gd name="connsiteY139" fmla="*/ 1889836 h 3099658"/>
                        <a:gd name="connsiteX140" fmla="*/ 515816 w 834917"/>
                        <a:gd name="connsiteY140" fmla="*/ 1847633 h 3099658"/>
                        <a:gd name="connsiteX141" fmla="*/ 543951 w 834917"/>
                        <a:gd name="connsiteY141" fmla="*/ 1805430 h 3099658"/>
                        <a:gd name="connsiteX142" fmla="*/ 642425 w 834917"/>
                        <a:gd name="connsiteY142" fmla="*/ 1749159 h 3099658"/>
                        <a:gd name="connsiteX143" fmla="*/ 670561 w 834917"/>
                        <a:gd name="connsiteY143" fmla="*/ 1706956 h 3099658"/>
                        <a:gd name="connsiteX144" fmla="*/ 684628 w 834917"/>
                        <a:gd name="connsiteY144" fmla="*/ 1664753 h 3099658"/>
                        <a:gd name="connsiteX145" fmla="*/ 712764 w 834917"/>
                        <a:gd name="connsiteY145" fmla="*/ 1636618 h 3099658"/>
                        <a:gd name="connsiteX146" fmla="*/ 740899 w 834917"/>
                        <a:gd name="connsiteY146" fmla="*/ 1594415 h 3099658"/>
                        <a:gd name="connsiteX147" fmla="*/ 726831 w 834917"/>
                        <a:gd name="connsiteY147" fmla="*/ 1636618 h 3099658"/>
                        <a:gd name="connsiteX148" fmla="*/ 684628 w 834917"/>
                        <a:gd name="connsiteY148" fmla="*/ 1650685 h 3099658"/>
                        <a:gd name="connsiteX149" fmla="*/ 656493 w 834917"/>
                        <a:gd name="connsiteY149" fmla="*/ 1678821 h 3099658"/>
                        <a:gd name="connsiteX150" fmla="*/ 515816 w 834917"/>
                        <a:gd name="connsiteY150" fmla="*/ 1721024 h 3099658"/>
                        <a:gd name="connsiteX151" fmla="*/ 445478 w 834917"/>
                        <a:gd name="connsiteY151" fmla="*/ 1777295 h 3099658"/>
                        <a:gd name="connsiteX152" fmla="*/ 431410 w 834917"/>
                        <a:gd name="connsiteY152" fmla="*/ 1819498 h 3099658"/>
                        <a:gd name="connsiteX153" fmla="*/ 403274 w 834917"/>
                        <a:gd name="connsiteY153" fmla="*/ 1861701 h 3099658"/>
                        <a:gd name="connsiteX154" fmla="*/ 417342 w 834917"/>
                        <a:gd name="connsiteY154" fmla="*/ 2086784 h 3099658"/>
                        <a:gd name="connsiteX155" fmla="*/ 361071 w 834917"/>
                        <a:gd name="connsiteY155" fmla="*/ 2072716 h 3099658"/>
                        <a:gd name="connsiteX156" fmla="*/ 318868 w 834917"/>
                        <a:gd name="connsiteY156" fmla="*/ 2044581 h 3099658"/>
                        <a:gd name="connsiteX157" fmla="*/ 290733 w 834917"/>
                        <a:gd name="connsiteY157" fmla="*/ 2016445 h 3099658"/>
                        <a:gd name="connsiteX158" fmla="*/ 220394 w 834917"/>
                        <a:gd name="connsiteY158" fmla="*/ 1960175 h 3099658"/>
                        <a:gd name="connsiteX159" fmla="*/ 192259 w 834917"/>
                        <a:gd name="connsiteY159" fmla="*/ 1917972 h 3099658"/>
                        <a:gd name="connsiteX160" fmla="*/ 135988 w 834917"/>
                        <a:gd name="connsiteY160" fmla="*/ 1861701 h 3099658"/>
                        <a:gd name="connsiteX161" fmla="*/ 178191 w 834917"/>
                        <a:gd name="connsiteY161" fmla="*/ 1847633 h 3099658"/>
                        <a:gd name="connsiteX162" fmla="*/ 220394 w 834917"/>
                        <a:gd name="connsiteY162" fmla="*/ 1889836 h 3099658"/>
                        <a:gd name="connsiteX163" fmla="*/ 248530 w 834917"/>
                        <a:gd name="connsiteY163" fmla="*/ 1932039 h 3099658"/>
                        <a:gd name="connsiteX164" fmla="*/ 304801 w 834917"/>
                        <a:gd name="connsiteY164" fmla="*/ 1974242 h 3099658"/>
                        <a:gd name="connsiteX165" fmla="*/ 347004 w 834917"/>
                        <a:gd name="connsiteY165" fmla="*/ 2016445 h 3099658"/>
                        <a:gd name="connsiteX166" fmla="*/ 459545 w 834917"/>
                        <a:gd name="connsiteY166" fmla="*/ 2100852 h 3099658"/>
                        <a:gd name="connsiteX167" fmla="*/ 501748 w 834917"/>
                        <a:gd name="connsiteY167" fmla="*/ 2086784 h 3099658"/>
                        <a:gd name="connsiteX168" fmla="*/ 515816 w 834917"/>
                        <a:gd name="connsiteY168" fmla="*/ 2044581 h 3099658"/>
                        <a:gd name="connsiteX169" fmla="*/ 543951 w 834917"/>
                        <a:gd name="connsiteY169" fmla="*/ 2002378 h 3099658"/>
                        <a:gd name="connsiteX170" fmla="*/ 656493 w 834917"/>
                        <a:gd name="connsiteY170" fmla="*/ 1917972 h 3099658"/>
                        <a:gd name="connsiteX171" fmla="*/ 684628 w 834917"/>
                        <a:gd name="connsiteY171" fmla="*/ 1889836 h 3099658"/>
                        <a:gd name="connsiteX172" fmla="*/ 712764 w 834917"/>
                        <a:gd name="connsiteY172" fmla="*/ 1847633 h 3099658"/>
                        <a:gd name="connsiteX173" fmla="*/ 797170 w 834917"/>
                        <a:gd name="connsiteY173" fmla="*/ 1763227 h 3099658"/>
                        <a:gd name="connsiteX174" fmla="*/ 698696 w 834917"/>
                        <a:gd name="connsiteY174" fmla="*/ 1791362 h 3099658"/>
                        <a:gd name="connsiteX175" fmla="*/ 656493 w 834917"/>
                        <a:gd name="connsiteY175" fmla="*/ 1819498 h 3099658"/>
                        <a:gd name="connsiteX176" fmla="*/ 529884 w 834917"/>
                        <a:gd name="connsiteY176" fmla="*/ 1889836 h 3099658"/>
                        <a:gd name="connsiteX177" fmla="*/ 473613 w 834917"/>
                        <a:gd name="connsiteY177" fmla="*/ 1960175 h 3099658"/>
                        <a:gd name="connsiteX178" fmla="*/ 459545 w 834917"/>
                        <a:gd name="connsiteY178" fmla="*/ 2002378 h 3099658"/>
                        <a:gd name="connsiteX179" fmla="*/ 417342 w 834917"/>
                        <a:gd name="connsiteY179" fmla="*/ 2086784 h 3099658"/>
                        <a:gd name="connsiteX180" fmla="*/ 431410 w 834917"/>
                        <a:gd name="connsiteY180" fmla="*/ 145442 h 3099658"/>
                        <a:gd name="connsiteX181" fmla="*/ 417342 w 834917"/>
                        <a:gd name="connsiteY181" fmla="*/ 272052 h 3099658"/>
                        <a:gd name="connsiteX182" fmla="*/ 431410 w 834917"/>
                        <a:gd name="connsiteY182" fmla="*/ 736285 h 3099658"/>
                        <a:gd name="connsiteX183" fmla="*/ 459545 w 834917"/>
                        <a:gd name="connsiteY183" fmla="*/ 623744 h 3099658"/>
                        <a:gd name="connsiteX184" fmla="*/ 473613 w 834917"/>
                        <a:gd name="connsiteY184" fmla="*/ 539338 h 3099658"/>
                        <a:gd name="connsiteX185" fmla="*/ 487681 w 834917"/>
                        <a:gd name="connsiteY185" fmla="*/ 497135 h 3099658"/>
                        <a:gd name="connsiteX186" fmla="*/ 501748 w 834917"/>
                        <a:gd name="connsiteY186" fmla="*/ 440864 h 3099658"/>
                        <a:gd name="connsiteX187" fmla="*/ 515816 w 834917"/>
                        <a:gd name="connsiteY187" fmla="*/ 398661 h 3099658"/>
                        <a:gd name="connsiteX188" fmla="*/ 529884 w 834917"/>
                        <a:gd name="connsiteY188" fmla="*/ 314255 h 3099658"/>
                        <a:gd name="connsiteX189" fmla="*/ 572087 w 834917"/>
                        <a:gd name="connsiteY189" fmla="*/ 187645 h 3099658"/>
                        <a:gd name="connsiteX190" fmla="*/ 586154 w 834917"/>
                        <a:gd name="connsiteY190" fmla="*/ 145442 h 3099658"/>
                        <a:gd name="connsiteX191" fmla="*/ 529884 w 834917"/>
                        <a:gd name="connsiteY191" fmla="*/ 243916 h 3099658"/>
                        <a:gd name="connsiteX192" fmla="*/ 515816 w 834917"/>
                        <a:gd name="connsiteY192" fmla="*/ 300187 h 3099658"/>
                        <a:gd name="connsiteX193" fmla="*/ 459545 w 834917"/>
                        <a:gd name="connsiteY193" fmla="*/ 384593 h 3099658"/>
                        <a:gd name="connsiteX194" fmla="*/ 445478 w 834917"/>
                        <a:gd name="connsiteY194" fmla="*/ 426796 h 3099658"/>
                        <a:gd name="connsiteX195" fmla="*/ 417342 w 834917"/>
                        <a:gd name="connsiteY195" fmla="*/ 454932 h 3099658"/>
                        <a:gd name="connsiteX196" fmla="*/ 389207 w 834917"/>
                        <a:gd name="connsiteY196" fmla="*/ 539338 h 3099658"/>
                        <a:gd name="connsiteX197" fmla="*/ 375139 w 834917"/>
                        <a:gd name="connsiteY197" fmla="*/ 581541 h 3099658"/>
                        <a:gd name="connsiteX198" fmla="*/ 389207 w 834917"/>
                        <a:gd name="connsiteY198" fmla="*/ 454932 h 30996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</a:cxnLst>
                      <a:rect l="l" t="t" r="r" b="b"/>
                      <a:pathLst>
                        <a:path w="834917" h="3099658">
                          <a:moveTo>
                            <a:pt x="389207" y="3099658"/>
                          </a:moveTo>
                          <a:cubicBezTo>
                            <a:pt x="484542" y="2956653"/>
                            <a:pt x="420142" y="3069175"/>
                            <a:pt x="431410" y="2691695"/>
                          </a:cubicBezTo>
                          <a:cubicBezTo>
                            <a:pt x="449646" y="2080804"/>
                            <a:pt x="398464" y="2302980"/>
                            <a:pt x="459545" y="2058649"/>
                          </a:cubicBezTo>
                          <a:cubicBezTo>
                            <a:pt x="454856" y="1763227"/>
                            <a:pt x="453150" y="1467743"/>
                            <a:pt x="445478" y="1172384"/>
                          </a:cubicBezTo>
                          <a:cubicBezTo>
                            <a:pt x="436221" y="816000"/>
                            <a:pt x="415691" y="1137584"/>
                            <a:pt x="445478" y="750353"/>
                          </a:cubicBezTo>
                          <a:cubicBezTo>
                            <a:pt x="453767" y="642599"/>
                            <a:pt x="439964" y="601122"/>
                            <a:pt x="515816" y="525270"/>
                          </a:cubicBezTo>
                          <a:cubicBezTo>
                            <a:pt x="639123" y="401963"/>
                            <a:pt x="488219" y="558385"/>
                            <a:pt x="586154" y="440864"/>
                          </a:cubicBezTo>
                          <a:cubicBezTo>
                            <a:pt x="598890" y="425580"/>
                            <a:pt x="628358" y="418556"/>
                            <a:pt x="628358" y="398661"/>
                          </a:cubicBezTo>
                          <a:cubicBezTo>
                            <a:pt x="628358" y="381754"/>
                            <a:pt x="599357" y="416234"/>
                            <a:pt x="586154" y="426796"/>
                          </a:cubicBezTo>
                          <a:cubicBezTo>
                            <a:pt x="575797" y="435081"/>
                            <a:pt x="566304" y="444575"/>
                            <a:pt x="558019" y="454932"/>
                          </a:cubicBezTo>
                          <a:cubicBezTo>
                            <a:pt x="547457" y="468134"/>
                            <a:pt x="540446" y="483933"/>
                            <a:pt x="529884" y="497135"/>
                          </a:cubicBezTo>
                          <a:cubicBezTo>
                            <a:pt x="449703" y="597361"/>
                            <a:pt x="560209" y="437577"/>
                            <a:pt x="473613" y="567473"/>
                          </a:cubicBezTo>
                          <a:cubicBezTo>
                            <a:pt x="436523" y="456204"/>
                            <a:pt x="473613" y="585670"/>
                            <a:pt x="473613" y="342390"/>
                          </a:cubicBezTo>
                          <a:cubicBezTo>
                            <a:pt x="473613" y="299927"/>
                            <a:pt x="463990" y="426770"/>
                            <a:pt x="459545" y="468999"/>
                          </a:cubicBezTo>
                          <a:cubicBezTo>
                            <a:pt x="459060" y="473605"/>
                            <a:pt x="450546" y="627675"/>
                            <a:pt x="431410" y="665947"/>
                          </a:cubicBezTo>
                          <a:cubicBezTo>
                            <a:pt x="425478" y="677810"/>
                            <a:pt x="412653" y="684704"/>
                            <a:pt x="403274" y="694082"/>
                          </a:cubicBezTo>
                          <a:lnTo>
                            <a:pt x="375139" y="609676"/>
                          </a:lnTo>
                          <a:cubicBezTo>
                            <a:pt x="370450" y="595608"/>
                            <a:pt x="369968" y="579336"/>
                            <a:pt x="361071" y="567473"/>
                          </a:cubicBezTo>
                          <a:lnTo>
                            <a:pt x="318868" y="511202"/>
                          </a:lnTo>
                          <a:cubicBezTo>
                            <a:pt x="289590" y="394087"/>
                            <a:pt x="325241" y="509883"/>
                            <a:pt x="276665" y="412729"/>
                          </a:cubicBezTo>
                          <a:cubicBezTo>
                            <a:pt x="270033" y="399466"/>
                            <a:pt x="260960" y="355787"/>
                            <a:pt x="262598" y="370525"/>
                          </a:cubicBezTo>
                          <a:cubicBezTo>
                            <a:pt x="264640" y="388905"/>
                            <a:pt x="288793" y="578632"/>
                            <a:pt x="318868" y="623744"/>
                          </a:cubicBezTo>
                          <a:cubicBezTo>
                            <a:pt x="328247" y="637812"/>
                            <a:pt x="338616" y="651267"/>
                            <a:pt x="347004" y="665947"/>
                          </a:cubicBezTo>
                          <a:cubicBezTo>
                            <a:pt x="418405" y="790898"/>
                            <a:pt x="334721" y="661590"/>
                            <a:pt x="403274" y="764421"/>
                          </a:cubicBezTo>
                          <a:cubicBezTo>
                            <a:pt x="412653" y="801935"/>
                            <a:pt x="404067" y="904305"/>
                            <a:pt x="431410" y="876962"/>
                          </a:cubicBezTo>
                          <a:cubicBezTo>
                            <a:pt x="497523" y="810849"/>
                            <a:pt x="462579" y="851311"/>
                            <a:pt x="529884" y="750353"/>
                          </a:cubicBezTo>
                          <a:cubicBezTo>
                            <a:pt x="539262" y="736285"/>
                            <a:pt x="543951" y="717528"/>
                            <a:pt x="558019" y="708150"/>
                          </a:cubicBezTo>
                          <a:lnTo>
                            <a:pt x="600222" y="680015"/>
                          </a:lnTo>
                          <a:cubicBezTo>
                            <a:pt x="609601" y="665947"/>
                            <a:pt x="628358" y="620905"/>
                            <a:pt x="628358" y="637812"/>
                          </a:cubicBezTo>
                          <a:cubicBezTo>
                            <a:pt x="628358" y="667469"/>
                            <a:pt x="616673" y="697542"/>
                            <a:pt x="600222" y="722218"/>
                          </a:cubicBezTo>
                          <a:lnTo>
                            <a:pt x="543951" y="806624"/>
                          </a:lnTo>
                          <a:cubicBezTo>
                            <a:pt x="539262" y="820692"/>
                            <a:pt x="538503" y="836760"/>
                            <a:pt x="529884" y="848827"/>
                          </a:cubicBezTo>
                          <a:cubicBezTo>
                            <a:pt x="472194" y="929594"/>
                            <a:pt x="481612" y="875033"/>
                            <a:pt x="445478" y="947301"/>
                          </a:cubicBezTo>
                          <a:cubicBezTo>
                            <a:pt x="435387" y="967484"/>
                            <a:pt x="421850" y="1027744"/>
                            <a:pt x="417342" y="1045775"/>
                          </a:cubicBezTo>
                          <a:cubicBezTo>
                            <a:pt x="338855" y="1019612"/>
                            <a:pt x="404949" y="1052697"/>
                            <a:pt x="347004" y="975436"/>
                          </a:cubicBezTo>
                          <a:cubicBezTo>
                            <a:pt x="331088" y="954215"/>
                            <a:pt x="305447" y="941236"/>
                            <a:pt x="290733" y="919165"/>
                          </a:cubicBezTo>
                          <a:cubicBezTo>
                            <a:pt x="281355" y="905097"/>
                            <a:pt x="270159" y="892084"/>
                            <a:pt x="262598" y="876962"/>
                          </a:cubicBezTo>
                          <a:cubicBezTo>
                            <a:pt x="255966" y="863699"/>
                            <a:pt x="256159" y="847474"/>
                            <a:pt x="248530" y="834759"/>
                          </a:cubicBezTo>
                          <a:cubicBezTo>
                            <a:pt x="241706" y="823386"/>
                            <a:pt x="229773" y="816002"/>
                            <a:pt x="220394" y="806624"/>
                          </a:cubicBezTo>
                          <a:cubicBezTo>
                            <a:pt x="229773" y="830070"/>
                            <a:pt x="239663" y="853318"/>
                            <a:pt x="248530" y="876962"/>
                          </a:cubicBezTo>
                          <a:cubicBezTo>
                            <a:pt x="264384" y="919240"/>
                            <a:pt x="258432" y="925030"/>
                            <a:pt x="290733" y="961369"/>
                          </a:cubicBezTo>
                          <a:cubicBezTo>
                            <a:pt x="317167" y="991108"/>
                            <a:pt x="353068" y="1012668"/>
                            <a:pt x="375139" y="1045775"/>
                          </a:cubicBezTo>
                          <a:cubicBezTo>
                            <a:pt x="393896" y="1073910"/>
                            <a:pt x="420717" y="1098102"/>
                            <a:pt x="431410" y="1130181"/>
                          </a:cubicBezTo>
                          <a:lnTo>
                            <a:pt x="459545" y="1214587"/>
                          </a:lnTo>
                          <a:cubicBezTo>
                            <a:pt x="487680" y="1186452"/>
                            <a:pt x="531368" y="1167928"/>
                            <a:pt x="543951" y="1130181"/>
                          </a:cubicBezTo>
                          <a:cubicBezTo>
                            <a:pt x="548640" y="1116113"/>
                            <a:pt x="549400" y="1100045"/>
                            <a:pt x="558019" y="1087978"/>
                          </a:cubicBezTo>
                          <a:cubicBezTo>
                            <a:pt x="573437" y="1066393"/>
                            <a:pt x="614290" y="1031707"/>
                            <a:pt x="614290" y="1031707"/>
                          </a:cubicBezTo>
                          <a:cubicBezTo>
                            <a:pt x="629149" y="987132"/>
                            <a:pt x="625327" y="986259"/>
                            <a:pt x="656493" y="947301"/>
                          </a:cubicBezTo>
                          <a:cubicBezTo>
                            <a:pt x="664778" y="936944"/>
                            <a:pt x="676343" y="929522"/>
                            <a:pt x="684628" y="919165"/>
                          </a:cubicBezTo>
                          <a:cubicBezTo>
                            <a:pt x="695190" y="905963"/>
                            <a:pt x="695857" y="876962"/>
                            <a:pt x="712764" y="876962"/>
                          </a:cubicBezTo>
                          <a:cubicBezTo>
                            <a:pt x="727593" y="876962"/>
                            <a:pt x="705328" y="905902"/>
                            <a:pt x="698696" y="919165"/>
                          </a:cubicBezTo>
                          <a:cubicBezTo>
                            <a:pt x="691135" y="934288"/>
                            <a:pt x="678122" y="946246"/>
                            <a:pt x="670561" y="961369"/>
                          </a:cubicBezTo>
                          <a:cubicBezTo>
                            <a:pt x="663929" y="974632"/>
                            <a:pt x="664718" y="991234"/>
                            <a:pt x="656493" y="1003572"/>
                          </a:cubicBezTo>
                          <a:cubicBezTo>
                            <a:pt x="616890" y="1062976"/>
                            <a:pt x="585784" y="1046143"/>
                            <a:pt x="529884" y="1102045"/>
                          </a:cubicBezTo>
                          <a:cubicBezTo>
                            <a:pt x="498771" y="1133159"/>
                            <a:pt x="484650" y="1152798"/>
                            <a:pt x="445478" y="1172384"/>
                          </a:cubicBezTo>
                          <a:cubicBezTo>
                            <a:pt x="432215" y="1179016"/>
                            <a:pt x="417342" y="1181763"/>
                            <a:pt x="403274" y="1186452"/>
                          </a:cubicBezTo>
                          <a:cubicBezTo>
                            <a:pt x="365762" y="1173948"/>
                            <a:pt x="339566" y="1167426"/>
                            <a:pt x="304801" y="1144249"/>
                          </a:cubicBezTo>
                          <a:cubicBezTo>
                            <a:pt x="218760" y="1086888"/>
                            <a:pt x="342595" y="1149163"/>
                            <a:pt x="248530" y="1073910"/>
                          </a:cubicBezTo>
                          <a:cubicBezTo>
                            <a:pt x="236951" y="1064647"/>
                            <a:pt x="220395" y="1064531"/>
                            <a:pt x="206327" y="1059842"/>
                          </a:cubicBezTo>
                          <a:cubicBezTo>
                            <a:pt x="182881" y="1036396"/>
                            <a:pt x="127946" y="957336"/>
                            <a:pt x="135988" y="989504"/>
                          </a:cubicBezTo>
                          <a:cubicBezTo>
                            <a:pt x="165266" y="1106615"/>
                            <a:pt x="129616" y="990829"/>
                            <a:pt x="178191" y="1087978"/>
                          </a:cubicBezTo>
                          <a:cubicBezTo>
                            <a:pt x="236434" y="1204463"/>
                            <a:pt x="139763" y="1051436"/>
                            <a:pt x="220394" y="1172384"/>
                          </a:cubicBezTo>
                          <a:cubicBezTo>
                            <a:pt x="249571" y="1289090"/>
                            <a:pt x="207290" y="1187223"/>
                            <a:pt x="276665" y="1242722"/>
                          </a:cubicBezTo>
                          <a:cubicBezTo>
                            <a:pt x="289868" y="1253284"/>
                            <a:pt x="294239" y="1271723"/>
                            <a:pt x="304801" y="1284925"/>
                          </a:cubicBezTo>
                          <a:cubicBezTo>
                            <a:pt x="334998" y="1322671"/>
                            <a:pt x="334512" y="1308694"/>
                            <a:pt x="375139" y="1341196"/>
                          </a:cubicBezTo>
                          <a:cubicBezTo>
                            <a:pt x="385496" y="1349482"/>
                            <a:pt x="393896" y="1359953"/>
                            <a:pt x="403274" y="1369332"/>
                          </a:cubicBezTo>
                          <a:cubicBezTo>
                            <a:pt x="409199" y="1387107"/>
                            <a:pt x="417891" y="1434153"/>
                            <a:pt x="445478" y="1439670"/>
                          </a:cubicBezTo>
                          <a:cubicBezTo>
                            <a:pt x="460019" y="1442578"/>
                            <a:pt x="473613" y="1430291"/>
                            <a:pt x="487681" y="1425602"/>
                          </a:cubicBezTo>
                          <a:cubicBezTo>
                            <a:pt x="501780" y="1383303"/>
                            <a:pt x="499582" y="1377558"/>
                            <a:pt x="529884" y="1341196"/>
                          </a:cubicBezTo>
                          <a:cubicBezTo>
                            <a:pt x="542620" y="1325913"/>
                            <a:pt x="559873" y="1314697"/>
                            <a:pt x="572087" y="1298993"/>
                          </a:cubicBezTo>
                          <a:cubicBezTo>
                            <a:pt x="651095" y="1197412"/>
                            <a:pt x="589915" y="1227402"/>
                            <a:pt x="670561" y="1200519"/>
                          </a:cubicBezTo>
                          <a:cubicBezTo>
                            <a:pt x="679939" y="1186451"/>
                            <a:pt x="690308" y="1172996"/>
                            <a:pt x="698696" y="1158316"/>
                          </a:cubicBezTo>
                          <a:cubicBezTo>
                            <a:pt x="709100" y="1140108"/>
                            <a:pt x="715198" y="1119494"/>
                            <a:pt x="726831" y="1102045"/>
                          </a:cubicBezTo>
                          <a:cubicBezTo>
                            <a:pt x="734188" y="1091009"/>
                            <a:pt x="766830" y="1067978"/>
                            <a:pt x="754967" y="1073910"/>
                          </a:cubicBezTo>
                          <a:cubicBezTo>
                            <a:pt x="724723" y="1089033"/>
                            <a:pt x="670561" y="1130181"/>
                            <a:pt x="670561" y="1130181"/>
                          </a:cubicBezTo>
                          <a:cubicBezTo>
                            <a:pt x="651804" y="1158316"/>
                            <a:pt x="638201" y="1190677"/>
                            <a:pt x="614290" y="1214587"/>
                          </a:cubicBezTo>
                          <a:cubicBezTo>
                            <a:pt x="604911" y="1223965"/>
                            <a:pt x="594440" y="1232365"/>
                            <a:pt x="586154" y="1242722"/>
                          </a:cubicBezTo>
                          <a:cubicBezTo>
                            <a:pt x="575592" y="1255924"/>
                            <a:pt x="568581" y="1271723"/>
                            <a:pt x="558019" y="1284925"/>
                          </a:cubicBezTo>
                          <a:cubicBezTo>
                            <a:pt x="549734" y="1295282"/>
                            <a:pt x="537842" y="1302450"/>
                            <a:pt x="529884" y="1313061"/>
                          </a:cubicBezTo>
                          <a:cubicBezTo>
                            <a:pt x="509595" y="1340113"/>
                            <a:pt x="492370" y="1369332"/>
                            <a:pt x="473613" y="1397467"/>
                          </a:cubicBezTo>
                          <a:lnTo>
                            <a:pt x="445478" y="1439670"/>
                          </a:lnTo>
                          <a:cubicBezTo>
                            <a:pt x="405624" y="1320110"/>
                            <a:pt x="461208" y="1465888"/>
                            <a:pt x="403274" y="1369332"/>
                          </a:cubicBezTo>
                          <a:cubicBezTo>
                            <a:pt x="395645" y="1356617"/>
                            <a:pt x="393281" y="1341387"/>
                            <a:pt x="389207" y="1327129"/>
                          </a:cubicBezTo>
                          <a:cubicBezTo>
                            <a:pt x="383197" y="1306094"/>
                            <a:pt x="372315" y="1251142"/>
                            <a:pt x="361071" y="1228655"/>
                          </a:cubicBezTo>
                          <a:cubicBezTo>
                            <a:pt x="343325" y="1193163"/>
                            <a:pt x="330970" y="1184486"/>
                            <a:pt x="304801" y="1158316"/>
                          </a:cubicBezTo>
                          <a:cubicBezTo>
                            <a:pt x="280040" y="1084033"/>
                            <a:pt x="298959" y="1128452"/>
                            <a:pt x="234462" y="1031707"/>
                          </a:cubicBezTo>
                          <a:cubicBezTo>
                            <a:pt x="225084" y="1017639"/>
                            <a:pt x="194372" y="977548"/>
                            <a:pt x="206327" y="989504"/>
                          </a:cubicBezTo>
                          <a:cubicBezTo>
                            <a:pt x="230879" y="1014058"/>
                            <a:pt x="214103" y="1001475"/>
                            <a:pt x="262598" y="1017639"/>
                          </a:cubicBezTo>
                          <a:lnTo>
                            <a:pt x="332936" y="1087978"/>
                          </a:lnTo>
                          <a:cubicBezTo>
                            <a:pt x="347004" y="1102046"/>
                            <a:pt x="364104" y="1113628"/>
                            <a:pt x="375139" y="1130181"/>
                          </a:cubicBezTo>
                          <a:cubicBezTo>
                            <a:pt x="384517" y="1144249"/>
                            <a:pt x="392271" y="1159547"/>
                            <a:pt x="403274" y="1172384"/>
                          </a:cubicBezTo>
                          <a:cubicBezTo>
                            <a:pt x="505618" y="1291786"/>
                            <a:pt x="423084" y="1173966"/>
                            <a:pt x="487681" y="1270858"/>
                          </a:cubicBezTo>
                          <a:cubicBezTo>
                            <a:pt x="519112" y="1365154"/>
                            <a:pt x="535157" y="1395717"/>
                            <a:pt x="487681" y="1538144"/>
                          </a:cubicBezTo>
                          <a:cubicBezTo>
                            <a:pt x="481567" y="1556486"/>
                            <a:pt x="450167" y="1528765"/>
                            <a:pt x="431410" y="1524076"/>
                          </a:cubicBezTo>
                          <a:cubicBezTo>
                            <a:pt x="403275" y="1505319"/>
                            <a:pt x="370915" y="1491715"/>
                            <a:pt x="347004" y="1467805"/>
                          </a:cubicBezTo>
                          <a:cubicBezTo>
                            <a:pt x="337625" y="1458427"/>
                            <a:pt x="329479" y="1447628"/>
                            <a:pt x="318868" y="1439670"/>
                          </a:cubicBezTo>
                          <a:cubicBezTo>
                            <a:pt x="291816" y="1419381"/>
                            <a:pt x="262597" y="1402156"/>
                            <a:pt x="234462" y="1383399"/>
                          </a:cubicBezTo>
                          <a:lnTo>
                            <a:pt x="192259" y="1355264"/>
                          </a:lnTo>
                          <a:cubicBezTo>
                            <a:pt x="182881" y="1341196"/>
                            <a:pt x="174686" y="1326263"/>
                            <a:pt x="164124" y="1313061"/>
                          </a:cubicBezTo>
                          <a:cubicBezTo>
                            <a:pt x="155838" y="1302704"/>
                            <a:pt x="143946" y="1295536"/>
                            <a:pt x="135988" y="1284925"/>
                          </a:cubicBezTo>
                          <a:cubicBezTo>
                            <a:pt x="115699" y="1257873"/>
                            <a:pt x="79718" y="1200519"/>
                            <a:pt x="79718" y="1200519"/>
                          </a:cubicBezTo>
                          <a:cubicBezTo>
                            <a:pt x="84407" y="1219276"/>
                            <a:pt x="84193" y="1240003"/>
                            <a:pt x="93785" y="1256790"/>
                          </a:cubicBezTo>
                          <a:cubicBezTo>
                            <a:pt x="103655" y="1274063"/>
                            <a:pt x="123252" y="1283710"/>
                            <a:pt x="135988" y="1298993"/>
                          </a:cubicBezTo>
                          <a:cubicBezTo>
                            <a:pt x="146812" y="1311982"/>
                            <a:pt x="155736" y="1326516"/>
                            <a:pt x="164124" y="1341196"/>
                          </a:cubicBezTo>
                          <a:cubicBezTo>
                            <a:pt x="174528" y="1359404"/>
                            <a:pt x="177430" y="1382638"/>
                            <a:pt x="192259" y="1397467"/>
                          </a:cubicBezTo>
                          <a:cubicBezTo>
                            <a:pt x="207088" y="1412296"/>
                            <a:pt x="229773" y="1416224"/>
                            <a:pt x="248530" y="1425602"/>
                          </a:cubicBezTo>
                          <a:lnTo>
                            <a:pt x="347004" y="1524076"/>
                          </a:lnTo>
                          <a:lnTo>
                            <a:pt x="389207" y="1566279"/>
                          </a:lnTo>
                          <a:cubicBezTo>
                            <a:pt x="398585" y="1575658"/>
                            <a:pt x="406306" y="1587058"/>
                            <a:pt x="417342" y="1594415"/>
                          </a:cubicBezTo>
                          <a:cubicBezTo>
                            <a:pt x="470581" y="1629907"/>
                            <a:pt x="447590" y="1610595"/>
                            <a:pt x="487681" y="1650685"/>
                          </a:cubicBezTo>
                          <a:cubicBezTo>
                            <a:pt x="492370" y="1664753"/>
                            <a:pt x="512234" y="1682403"/>
                            <a:pt x="501748" y="1692889"/>
                          </a:cubicBezTo>
                          <a:cubicBezTo>
                            <a:pt x="492369" y="1702268"/>
                            <a:pt x="473613" y="1678016"/>
                            <a:pt x="473613" y="1664753"/>
                          </a:cubicBezTo>
                          <a:cubicBezTo>
                            <a:pt x="473613" y="1623103"/>
                            <a:pt x="522051" y="1592559"/>
                            <a:pt x="543951" y="1566279"/>
                          </a:cubicBezTo>
                          <a:cubicBezTo>
                            <a:pt x="554775" y="1553290"/>
                            <a:pt x="560132" y="1536031"/>
                            <a:pt x="572087" y="1524076"/>
                          </a:cubicBezTo>
                          <a:cubicBezTo>
                            <a:pt x="584042" y="1512121"/>
                            <a:pt x="601088" y="1506503"/>
                            <a:pt x="614290" y="1495941"/>
                          </a:cubicBezTo>
                          <a:cubicBezTo>
                            <a:pt x="624647" y="1487655"/>
                            <a:pt x="631814" y="1475763"/>
                            <a:pt x="642425" y="1467805"/>
                          </a:cubicBezTo>
                          <a:cubicBezTo>
                            <a:pt x="669476" y="1447516"/>
                            <a:pt x="726831" y="1411535"/>
                            <a:pt x="726831" y="1411535"/>
                          </a:cubicBezTo>
                          <a:cubicBezTo>
                            <a:pt x="731520" y="1392778"/>
                            <a:pt x="760233" y="1355264"/>
                            <a:pt x="740899" y="1355264"/>
                          </a:cubicBezTo>
                          <a:cubicBezTo>
                            <a:pt x="719928" y="1355264"/>
                            <a:pt x="727593" y="1396706"/>
                            <a:pt x="712764" y="1411535"/>
                          </a:cubicBezTo>
                          <a:cubicBezTo>
                            <a:pt x="664393" y="1459906"/>
                            <a:pt x="639223" y="1464183"/>
                            <a:pt x="586154" y="1481873"/>
                          </a:cubicBezTo>
                          <a:cubicBezTo>
                            <a:pt x="558019" y="1500630"/>
                            <a:pt x="512441" y="1506065"/>
                            <a:pt x="501748" y="1538144"/>
                          </a:cubicBezTo>
                          <a:cubicBezTo>
                            <a:pt x="482335" y="1596387"/>
                            <a:pt x="500019" y="1572122"/>
                            <a:pt x="445478" y="1608482"/>
                          </a:cubicBezTo>
                          <a:cubicBezTo>
                            <a:pt x="393195" y="1686905"/>
                            <a:pt x="410101" y="1642200"/>
                            <a:pt x="431410" y="1791362"/>
                          </a:cubicBezTo>
                          <a:cubicBezTo>
                            <a:pt x="441126" y="1859370"/>
                            <a:pt x="469917" y="1855779"/>
                            <a:pt x="403274" y="1833565"/>
                          </a:cubicBezTo>
                          <a:cubicBezTo>
                            <a:pt x="313872" y="1744163"/>
                            <a:pt x="413073" y="1839385"/>
                            <a:pt x="304801" y="1749159"/>
                          </a:cubicBezTo>
                          <a:cubicBezTo>
                            <a:pt x="224627" y="1682347"/>
                            <a:pt x="338796" y="1762444"/>
                            <a:pt x="234462" y="1692889"/>
                          </a:cubicBezTo>
                          <a:cubicBezTo>
                            <a:pt x="161210" y="1583007"/>
                            <a:pt x="254722" y="1704566"/>
                            <a:pt x="164124" y="1636618"/>
                          </a:cubicBezTo>
                          <a:cubicBezTo>
                            <a:pt x="137597" y="1616723"/>
                            <a:pt x="121374" y="1584672"/>
                            <a:pt x="93785" y="1566279"/>
                          </a:cubicBezTo>
                          <a:lnTo>
                            <a:pt x="51582" y="1538144"/>
                          </a:lnTo>
                          <a:cubicBezTo>
                            <a:pt x="46893" y="1524076"/>
                            <a:pt x="45143" y="1508657"/>
                            <a:pt x="37514" y="1495941"/>
                          </a:cubicBezTo>
                          <a:cubicBezTo>
                            <a:pt x="30690" y="1484568"/>
                            <a:pt x="0" y="1477184"/>
                            <a:pt x="9379" y="1467805"/>
                          </a:cubicBezTo>
                          <a:cubicBezTo>
                            <a:pt x="19864" y="1457320"/>
                            <a:pt x="37952" y="1476032"/>
                            <a:pt x="51582" y="1481873"/>
                          </a:cubicBezTo>
                          <a:cubicBezTo>
                            <a:pt x="136607" y="1518313"/>
                            <a:pt x="79413" y="1497777"/>
                            <a:pt x="150056" y="1538144"/>
                          </a:cubicBezTo>
                          <a:cubicBezTo>
                            <a:pt x="168264" y="1548548"/>
                            <a:pt x="187570" y="1556901"/>
                            <a:pt x="206327" y="1566279"/>
                          </a:cubicBezTo>
                          <a:cubicBezTo>
                            <a:pt x="215705" y="1575658"/>
                            <a:pt x="223851" y="1586457"/>
                            <a:pt x="234462" y="1594415"/>
                          </a:cubicBezTo>
                          <a:cubicBezTo>
                            <a:pt x="261513" y="1614704"/>
                            <a:pt x="294958" y="1626775"/>
                            <a:pt x="318868" y="1650685"/>
                          </a:cubicBezTo>
                          <a:cubicBezTo>
                            <a:pt x="342314" y="1674131"/>
                            <a:pt x="361618" y="1702631"/>
                            <a:pt x="389207" y="1721024"/>
                          </a:cubicBezTo>
                          <a:cubicBezTo>
                            <a:pt x="442446" y="1756516"/>
                            <a:pt x="419455" y="1737204"/>
                            <a:pt x="459545" y="1777295"/>
                          </a:cubicBezTo>
                          <a:cubicBezTo>
                            <a:pt x="464234" y="1791363"/>
                            <a:pt x="478302" y="1805430"/>
                            <a:pt x="473613" y="1819498"/>
                          </a:cubicBezTo>
                          <a:cubicBezTo>
                            <a:pt x="443161" y="1910855"/>
                            <a:pt x="363643" y="1917329"/>
                            <a:pt x="473613" y="1889836"/>
                          </a:cubicBezTo>
                          <a:cubicBezTo>
                            <a:pt x="487681" y="1875768"/>
                            <a:pt x="503080" y="1862917"/>
                            <a:pt x="515816" y="1847633"/>
                          </a:cubicBezTo>
                          <a:cubicBezTo>
                            <a:pt x="526640" y="1834645"/>
                            <a:pt x="531996" y="1817385"/>
                            <a:pt x="543951" y="1805430"/>
                          </a:cubicBezTo>
                          <a:cubicBezTo>
                            <a:pt x="563833" y="1785548"/>
                            <a:pt x="620361" y="1760191"/>
                            <a:pt x="642425" y="1749159"/>
                          </a:cubicBezTo>
                          <a:cubicBezTo>
                            <a:pt x="651804" y="1735091"/>
                            <a:pt x="663000" y="1722078"/>
                            <a:pt x="670561" y="1706956"/>
                          </a:cubicBezTo>
                          <a:cubicBezTo>
                            <a:pt x="677193" y="1693693"/>
                            <a:pt x="676999" y="1677468"/>
                            <a:pt x="684628" y="1664753"/>
                          </a:cubicBezTo>
                          <a:cubicBezTo>
                            <a:pt x="691452" y="1653380"/>
                            <a:pt x="704478" y="1646975"/>
                            <a:pt x="712764" y="1636618"/>
                          </a:cubicBezTo>
                          <a:cubicBezTo>
                            <a:pt x="723326" y="1623416"/>
                            <a:pt x="723992" y="1594415"/>
                            <a:pt x="740899" y="1594415"/>
                          </a:cubicBezTo>
                          <a:cubicBezTo>
                            <a:pt x="755728" y="1594415"/>
                            <a:pt x="737317" y="1626133"/>
                            <a:pt x="726831" y="1636618"/>
                          </a:cubicBezTo>
                          <a:cubicBezTo>
                            <a:pt x="716346" y="1647103"/>
                            <a:pt x="698696" y="1645996"/>
                            <a:pt x="684628" y="1650685"/>
                          </a:cubicBezTo>
                          <a:cubicBezTo>
                            <a:pt x="675250" y="1660064"/>
                            <a:pt x="668356" y="1672889"/>
                            <a:pt x="656493" y="1678821"/>
                          </a:cubicBezTo>
                          <a:cubicBezTo>
                            <a:pt x="622247" y="1695944"/>
                            <a:pt x="556200" y="1710928"/>
                            <a:pt x="515816" y="1721024"/>
                          </a:cubicBezTo>
                          <a:cubicBezTo>
                            <a:pt x="496645" y="1733804"/>
                            <a:pt x="458843" y="1755020"/>
                            <a:pt x="445478" y="1777295"/>
                          </a:cubicBezTo>
                          <a:cubicBezTo>
                            <a:pt x="437849" y="1790011"/>
                            <a:pt x="438042" y="1806235"/>
                            <a:pt x="431410" y="1819498"/>
                          </a:cubicBezTo>
                          <a:cubicBezTo>
                            <a:pt x="423849" y="1834620"/>
                            <a:pt x="412653" y="1847633"/>
                            <a:pt x="403274" y="1861701"/>
                          </a:cubicBezTo>
                          <a:cubicBezTo>
                            <a:pt x="407963" y="1936729"/>
                            <a:pt x="432085" y="2013070"/>
                            <a:pt x="417342" y="2086784"/>
                          </a:cubicBezTo>
                          <a:cubicBezTo>
                            <a:pt x="413550" y="2105743"/>
                            <a:pt x="378842" y="2080332"/>
                            <a:pt x="361071" y="2072716"/>
                          </a:cubicBezTo>
                          <a:cubicBezTo>
                            <a:pt x="345531" y="2066056"/>
                            <a:pt x="332070" y="2055143"/>
                            <a:pt x="318868" y="2044581"/>
                          </a:cubicBezTo>
                          <a:cubicBezTo>
                            <a:pt x="308511" y="2036295"/>
                            <a:pt x="301090" y="2024731"/>
                            <a:pt x="290733" y="2016445"/>
                          </a:cubicBezTo>
                          <a:cubicBezTo>
                            <a:pt x="250113" y="1983949"/>
                            <a:pt x="250586" y="1997915"/>
                            <a:pt x="220394" y="1960175"/>
                          </a:cubicBezTo>
                          <a:cubicBezTo>
                            <a:pt x="209832" y="1946973"/>
                            <a:pt x="203262" y="1930809"/>
                            <a:pt x="192259" y="1917972"/>
                          </a:cubicBezTo>
                          <a:cubicBezTo>
                            <a:pt x="174996" y="1897832"/>
                            <a:pt x="154745" y="1880458"/>
                            <a:pt x="135988" y="1861701"/>
                          </a:cubicBezTo>
                          <a:cubicBezTo>
                            <a:pt x="90945" y="1816657"/>
                            <a:pt x="94850" y="1830964"/>
                            <a:pt x="178191" y="1847633"/>
                          </a:cubicBezTo>
                          <a:cubicBezTo>
                            <a:pt x="192259" y="1861701"/>
                            <a:pt x="207658" y="1874553"/>
                            <a:pt x="220394" y="1889836"/>
                          </a:cubicBezTo>
                          <a:cubicBezTo>
                            <a:pt x="231218" y="1902825"/>
                            <a:pt x="236575" y="1920084"/>
                            <a:pt x="248530" y="1932039"/>
                          </a:cubicBezTo>
                          <a:cubicBezTo>
                            <a:pt x="265109" y="1948618"/>
                            <a:pt x="286999" y="1958983"/>
                            <a:pt x="304801" y="1974242"/>
                          </a:cubicBezTo>
                          <a:cubicBezTo>
                            <a:pt x="319906" y="1987189"/>
                            <a:pt x="331300" y="2004231"/>
                            <a:pt x="347004" y="2016445"/>
                          </a:cubicBezTo>
                          <a:cubicBezTo>
                            <a:pt x="490159" y="2127788"/>
                            <a:pt x="388785" y="2030090"/>
                            <a:pt x="459545" y="2100852"/>
                          </a:cubicBezTo>
                          <a:cubicBezTo>
                            <a:pt x="473613" y="2096163"/>
                            <a:pt x="491263" y="2097269"/>
                            <a:pt x="501748" y="2086784"/>
                          </a:cubicBezTo>
                          <a:cubicBezTo>
                            <a:pt x="512233" y="2076299"/>
                            <a:pt x="509184" y="2057844"/>
                            <a:pt x="515816" y="2044581"/>
                          </a:cubicBezTo>
                          <a:cubicBezTo>
                            <a:pt x="523377" y="2029459"/>
                            <a:pt x="533389" y="2015580"/>
                            <a:pt x="543951" y="2002378"/>
                          </a:cubicBezTo>
                          <a:cubicBezTo>
                            <a:pt x="593872" y="1939977"/>
                            <a:pt x="566471" y="2007997"/>
                            <a:pt x="656493" y="1917972"/>
                          </a:cubicBezTo>
                          <a:cubicBezTo>
                            <a:pt x="665871" y="1908593"/>
                            <a:pt x="676343" y="1900193"/>
                            <a:pt x="684628" y="1889836"/>
                          </a:cubicBezTo>
                          <a:cubicBezTo>
                            <a:pt x="695190" y="1876634"/>
                            <a:pt x="701531" y="1860270"/>
                            <a:pt x="712764" y="1847633"/>
                          </a:cubicBezTo>
                          <a:cubicBezTo>
                            <a:pt x="739199" y="1817894"/>
                            <a:pt x="834917" y="1750644"/>
                            <a:pt x="797170" y="1763227"/>
                          </a:cubicBezTo>
                          <a:cubicBezTo>
                            <a:pt x="736625" y="1783409"/>
                            <a:pt x="769353" y="1773699"/>
                            <a:pt x="698696" y="1791362"/>
                          </a:cubicBezTo>
                          <a:cubicBezTo>
                            <a:pt x="684628" y="1800741"/>
                            <a:pt x="671615" y="1811937"/>
                            <a:pt x="656493" y="1819498"/>
                          </a:cubicBezTo>
                          <a:cubicBezTo>
                            <a:pt x="585730" y="1854879"/>
                            <a:pt x="618602" y="1801118"/>
                            <a:pt x="529884" y="1889836"/>
                          </a:cubicBezTo>
                          <a:cubicBezTo>
                            <a:pt x="503714" y="1916006"/>
                            <a:pt x="491360" y="1924682"/>
                            <a:pt x="473613" y="1960175"/>
                          </a:cubicBezTo>
                          <a:cubicBezTo>
                            <a:pt x="466981" y="1973438"/>
                            <a:pt x="466177" y="1989115"/>
                            <a:pt x="459545" y="2002378"/>
                          </a:cubicBezTo>
                          <a:cubicBezTo>
                            <a:pt x="405004" y="2111460"/>
                            <a:pt x="452702" y="1980705"/>
                            <a:pt x="417342" y="2086784"/>
                          </a:cubicBezTo>
                          <a:cubicBezTo>
                            <a:pt x="212194" y="1471355"/>
                            <a:pt x="274430" y="773349"/>
                            <a:pt x="431410" y="145442"/>
                          </a:cubicBezTo>
                          <a:cubicBezTo>
                            <a:pt x="426721" y="187645"/>
                            <a:pt x="417342" y="229589"/>
                            <a:pt x="417342" y="272052"/>
                          </a:cubicBezTo>
                          <a:cubicBezTo>
                            <a:pt x="417342" y="426867"/>
                            <a:pt x="412965" y="582572"/>
                            <a:pt x="431410" y="736285"/>
                          </a:cubicBezTo>
                          <a:cubicBezTo>
                            <a:pt x="436017" y="774678"/>
                            <a:pt x="453188" y="661886"/>
                            <a:pt x="459545" y="623744"/>
                          </a:cubicBezTo>
                          <a:cubicBezTo>
                            <a:pt x="464234" y="595609"/>
                            <a:pt x="467425" y="567182"/>
                            <a:pt x="473613" y="539338"/>
                          </a:cubicBezTo>
                          <a:cubicBezTo>
                            <a:pt x="476830" y="524862"/>
                            <a:pt x="483607" y="511393"/>
                            <a:pt x="487681" y="497135"/>
                          </a:cubicBezTo>
                          <a:cubicBezTo>
                            <a:pt x="492992" y="478545"/>
                            <a:pt x="496437" y="459454"/>
                            <a:pt x="501748" y="440864"/>
                          </a:cubicBezTo>
                          <a:cubicBezTo>
                            <a:pt x="505822" y="426606"/>
                            <a:pt x="512599" y="413137"/>
                            <a:pt x="515816" y="398661"/>
                          </a:cubicBezTo>
                          <a:cubicBezTo>
                            <a:pt x="522004" y="370817"/>
                            <a:pt x="522966" y="341927"/>
                            <a:pt x="529884" y="314255"/>
                          </a:cubicBezTo>
                          <a:cubicBezTo>
                            <a:pt x="529886" y="314246"/>
                            <a:pt x="565052" y="208750"/>
                            <a:pt x="572087" y="187645"/>
                          </a:cubicBezTo>
                          <a:cubicBezTo>
                            <a:pt x="576776" y="173577"/>
                            <a:pt x="592785" y="132179"/>
                            <a:pt x="586154" y="145442"/>
                          </a:cubicBezTo>
                          <a:cubicBezTo>
                            <a:pt x="550458" y="216835"/>
                            <a:pt x="569651" y="184264"/>
                            <a:pt x="529884" y="243916"/>
                          </a:cubicBezTo>
                          <a:cubicBezTo>
                            <a:pt x="525195" y="262673"/>
                            <a:pt x="524463" y="282894"/>
                            <a:pt x="515816" y="300187"/>
                          </a:cubicBezTo>
                          <a:cubicBezTo>
                            <a:pt x="500694" y="330432"/>
                            <a:pt x="459545" y="384593"/>
                            <a:pt x="459545" y="384593"/>
                          </a:cubicBezTo>
                          <a:cubicBezTo>
                            <a:pt x="454856" y="398661"/>
                            <a:pt x="453107" y="414081"/>
                            <a:pt x="445478" y="426796"/>
                          </a:cubicBezTo>
                          <a:cubicBezTo>
                            <a:pt x="438654" y="438169"/>
                            <a:pt x="423274" y="443069"/>
                            <a:pt x="417342" y="454932"/>
                          </a:cubicBezTo>
                          <a:cubicBezTo>
                            <a:pt x="404079" y="481458"/>
                            <a:pt x="398585" y="511203"/>
                            <a:pt x="389207" y="539338"/>
                          </a:cubicBezTo>
                          <a:lnTo>
                            <a:pt x="375139" y="581541"/>
                          </a:lnTo>
                          <a:cubicBezTo>
                            <a:pt x="392533" y="42332"/>
                            <a:pt x="389207" y="0"/>
                            <a:pt x="389207" y="454932"/>
                          </a:cubicBezTo>
                        </a:path>
                      </a:pathLst>
                    </a:custGeom>
                    <a:gradFill flip="none" rotWithShape="1">
                      <a:gsLst>
                        <a:gs pos="23000">
                          <a:srgbClr val="8C817A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105" name="Group 3104"/>
                  <p:cNvGrpSpPr/>
                  <p:nvPr/>
                </p:nvGrpSpPr>
                <p:grpSpPr>
                  <a:xfrm>
                    <a:off x="4343400" y="3733800"/>
                    <a:ext cx="2971800" cy="2819400"/>
                    <a:chOff x="914400" y="3581400"/>
                    <a:chExt cx="2971800" cy="2819400"/>
                  </a:xfrm>
                </p:grpSpPr>
                <p:sp>
                  <p:nvSpPr>
                    <p:cNvPr id="3062" name="Freeform 3061"/>
                    <p:cNvSpPr/>
                    <p:nvPr/>
                  </p:nvSpPr>
                  <p:spPr>
                    <a:xfrm>
                      <a:off x="914400" y="3581400"/>
                      <a:ext cx="228600" cy="2438400"/>
                    </a:xfrm>
                    <a:custGeom>
                      <a:avLst/>
                      <a:gdLst>
                        <a:gd name="connsiteX0" fmla="*/ 389207 w 834917"/>
                        <a:gd name="connsiteY0" fmla="*/ 3099658 h 3099658"/>
                        <a:gd name="connsiteX1" fmla="*/ 431410 w 834917"/>
                        <a:gd name="connsiteY1" fmla="*/ 2691695 h 3099658"/>
                        <a:gd name="connsiteX2" fmla="*/ 459545 w 834917"/>
                        <a:gd name="connsiteY2" fmla="*/ 2058649 h 3099658"/>
                        <a:gd name="connsiteX3" fmla="*/ 445478 w 834917"/>
                        <a:gd name="connsiteY3" fmla="*/ 1172384 h 3099658"/>
                        <a:gd name="connsiteX4" fmla="*/ 445478 w 834917"/>
                        <a:gd name="connsiteY4" fmla="*/ 750353 h 3099658"/>
                        <a:gd name="connsiteX5" fmla="*/ 515816 w 834917"/>
                        <a:gd name="connsiteY5" fmla="*/ 525270 h 3099658"/>
                        <a:gd name="connsiteX6" fmla="*/ 586154 w 834917"/>
                        <a:gd name="connsiteY6" fmla="*/ 440864 h 3099658"/>
                        <a:gd name="connsiteX7" fmla="*/ 628358 w 834917"/>
                        <a:gd name="connsiteY7" fmla="*/ 398661 h 3099658"/>
                        <a:gd name="connsiteX8" fmla="*/ 586154 w 834917"/>
                        <a:gd name="connsiteY8" fmla="*/ 426796 h 3099658"/>
                        <a:gd name="connsiteX9" fmla="*/ 558019 w 834917"/>
                        <a:gd name="connsiteY9" fmla="*/ 454932 h 3099658"/>
                        <a:gd name="connsiteX10" fmla="*/ 529884 w 834917"/>
                        <a:gd name="connsiteY10" fmla="*/ 497135 h 3099658"/>
                        <a:gd name="connsiteX11" fmla="*/ 473613 w 834917"/>
                        <a:gd name="connsiteY11" fmla="*/ 567473 h 3099658"/>
                        <a:gd name="connsiteX12" fmla="*/ 473613 w 834917"/>
                        <a:gd name="connsiteY12" fmla="*/ 342390 h 3099658"/>
                        <a:gd name="connsiteX13" fmla="*/ 459545 w 834917"/>
                        <a:gd name="connsiteY13" fmla="*/ 468999 h 3099658"/>
                        <a:gd name="connsiteX14" fmla="*/ 431410 w 834917"/>
                        <a:gd name="connsiteY14" fmla="*/ 665947 h 3099658"/>
                        <a:gd name="connsiteX15" fmla="*/ 403274 w 834917"/>
                        <a:gd name="connsiteY15" fmla="*/ 694082 h 3099658"/>
                        <a:gd name="connsiteX16" fmla="*/ 375139 w 834917"/>
                        <a:gd name="connsiteY16" fmla="*/ 609676 h 3099658"/>
                        <a:gd name="connsiteX17" fmla="*/ 361071 w 834917"/>
                        <a:gd name="connsiteY17" fmla="*/ 567473 h 3099658"/>
                        <a:gd name="connsiteX18" fmla="*/ 318868 w 834917"/>
                        <a:gd name="connsiteY18" fmla="*/ 511202 h 3099658"/>
                        <a:gd name="connsiteX19" fmla="*/ 276665 w 834917"/>
                        <a:gd name="connsiteY19" fmla="*/ 412729 h 3099658"/>
                        <a:gd name="connsiteX20" fmla="*/ 262598 w 834917"/>
                        <a:gd name="connsiteY20" fmla="*/ 370525 h 3099658"/>
                        <a:gd name="connsiteX21" fmla="*/ 318868 w 834917"/>
                        <a:gd name="connsiteY21" fmla="*/ 623744 h 3099658"/>
                        <a:gd name="connsiteX22" fmla="*/ 347004 w 834917"/>
                        <a:gd name="connsiteY22" fmla="*/ 665947 h 3099658"/>
                        <a:gd name="connsiteX23" fmla="*/ 403274 w 834917"/>
                        <a:gd name="connsiteY23" fmla="*/ 764421 h 3099658"/>
                        <a:gd name="connsiteX24" fmla="*/ 431410 w 834917"/>
                        <a:gd name="connsiteY24" fmla="*/ 876962 h 3099658"/>
                        <a:gd name="connsiteX25" fmla="*/ 529884 w 834917"/>
                        <a:gd name="connsiteY25" fmla="*/ 750353 h 3099658"/>
                        <a:gd name="connsiteX26" fmla="*/ 558019 w 834917"/>
                        <a:gd name="connsiteY26" fmla="*/ 708150 h 3099658"/>
                        <a:gd name="connsiteX27" fmla="*/ 600222 w 834917"/>
                        <a:gd name="connsiteY27" fmla="*/ 680015 h 3099658"/>
                        <a:gd name="connsiteX28" fmla="*/ 628358 w 834917"/>
                        <a:gd name="connsiteY28" fmla="*/ 637812 h 3099658"/>
                        <a:gd name="connsiteX29" fmla="*/ 600222 w 834917"/>
                        <a:gd name="connsiteY29" fmla="*/ 722218 h 3099658"/>
                        <a:gd name="connsiteX30" fmla="*/ 543951 w 834917"/>
                        <a:gd name="connsiteY30" fmla="*/ 806624 h 3099658"/>
                        <a:gd name="connsiteX31" fmla="*/ 529884 w 834917"/>
                        <a:gd name="connsiteY31" fmla="*/ 848827 h 3099658"/>
                        <a:gd name="connsiteX32" fmla="*/ 445478 w 834917"/>
                        <a:gd name="connsiteY32" fmla="*/ 947301 h 3099658"/>
                        <a:gd name="connsiteX33" fmla="*/ 417342 w 834917"/>
                        <a:gd name="connsiteY33" fmla="*/ 1045775 h 3099658"/>
                        <a:gd name="connsiteX34" fmla="*/ 347004 w 834917"/>
                        <a:gd name="connsiteY34" fmla="*/ 975436 h 3099658"/>
                        <a:gd name="connsiteX35" fmla="*/ 290733 w 834917"/>
                        <a:gd name="connsiteY35" fmla="*/ 919165 h 3099658"/>
                        <a:gd name="connsiteX36" fmla="*/ 262598 w 834917"/>
                        <a:gd name="connsiteY36" fmla="*/ 876962 h 3099658"/>
                        <a:gd name="connsiteX37" fmla="*/ 248530 w 834917"/>
                        <a:gd name="connsiteY37" fmla="*/ 834759 h 3099658"/>
                        <a:gd name="connsiteX38" fmla="*/ 220394 w 834917"/>
                        <a:gd name="connsiteY38" fmla="*/ 806624 h 3099658"/>
                        <a:gd name="connsiteX39" fmla="*/ 248530 w 834917"/>
                        <a:gd name="connsiteY39" fmla="*/ 876962 h 3099658"/>
                        <a:gd name="connsiteX40" fmla="*/ 290733 w 834917"/>
                        <a:gd name="connsiteY40" fmla="*/ 961369 h 3099658"/>
                        <a:gd name="connsiteX41" fmla="*/ 375139 w 834917"/>
                        <a:gd name="connsiteY41" fmla="*/ 1045775 h 3099658"/>
                        <a:gd name="connsiteX42" fmla="*/ 431410 w 834917"/>
                        <a:gd name="connsiteY42" fmla="*/ 1130181 h 3099658"/>
                        <a:gd name="connsiteX43" fmla="*/ 459545 w 834917"/>
                        <a:gd name="connsiteY43" fmla="*/ 1214587 h 3099658"/>
                        <a:gd name="connsiteX44" fmla="*/ 543951 w 834917"/>
                        <a:gd name="connsiteY44" fmla="*/ 1130181 h 3099658"/>
                        <a:gd name="connsiteX45" fmla="*/ 558019 w 834917"/>
                        <a:gd name="connsiteY45" fmla="*/ 1087978 h 3099658"/>
                        <a:gd name="connsiteX46" fmla="*/ 614290 w 834917"/>
                        <a:gd name="connsiteY46" fmla="*/ 1031707 h 3099658"/>
                        <a:gd name="connsiteX47" fmla="*/ 656493 w 834917"/>
                        <a:gd name="connsiteY47" fmla="*/ 947301 h 3099658"/>
                        <a:gd name="connsiteX48" fmla="*/ 684628 w 834917"/>
                        <a:gd name="connsiteY48" fmla="*/ 919165 h 3099658"/>
                        <a:gd name="connsiteX49" fmla="*/ 712764 w 834917"/>
                        <a:gd name="connsiteY49" fmla="*/ 876962 h 3099658"/>
                        <a:gd name="connsiteX50" fmla="*/ 698696 w 834917"/>
                        <a:gd name="connsiteY50" fmla="*/ 919165 h 3099658"/>
                        <a:gd name="connsiteX51" fmla="*/ 670561 w 834917"/>
                        <a:gd name="connsiteY51" fmla="*/ 961369 h 3099658"/>
                        <a:gd name="connsiteX52" fmla="*/ 656493 w 834917"/>
                        <a:gd name="connsiteY52" fmla="*/ 1003572 h 3099658"/>
                        <a:gd name="connsiteX53" fmla="*/ 529884 w 834917"/>
                        <a:gd name="connsiteY53" fmla="*/ 1102045 h 3099658"/>
                        <a:gd name="connsiteX54" fmla="*/ 445478 w 834917"/>
                        <a:gd name="connsiteY54" fmla="*/ 1172384 h 3099658"/>
                        <a:gd name="connsiteX55" fmla="*/ 403274 w 834917"/>
                        <a:gd name="connsiteY55" fmla="*/ 1186452 h 3099658"/>
                        <a:gd name="connsiteX56" fmla="*/ 304801 w 834917"/>
                        <a:gd name="connsiteY56" fmla="*/ 1144249 h 3099658"/>
                        <a:gd name="connsiteX57" fmla="*/ 248530 w 834917"/>
                        <a:gd name="connsiteY57" fmla="*/ 1073910 h 3099658"/>
                        <a:gd name="connsiteX58" fmla="*/ 206327 w 834917"/>
                        <a:gd name="connsiteY58" fmla="*/ 1059842 h 3099658"/>
                        <a:gd name="connsiteX59" fmla="*/ 135988 w 834917"/>
                        <a:gd name="connsiteY59" fmla="*/ 989504 h 3099658"/>
                        <a:gd name="connsiteX60" fmla="*/ 178191 w 834917"/>
                        <a:gd name="connsiteY60" fmla="*/ 1087978 h 3099658"/>
                        <a:gd name="connsiteX61" fmla="*/ 220394 w 834917"/>
                        <a:gd name="connsiteY61" fmla="*/ 1172384 h 3099658"/>
                        <a:gd name="connsiteX62" fmla="*/ 276665 w 834917"/>
                        <a:gd name="connsiteY62" fmla="*/ 1242722 h 3099658"/>
                        <a:gd name="connsiteX63" fmla="*/ 304801 w 834917"/>
                        <a:gd name="connsiteY63" fmla="*/ 1284925 h 3099658"/>
                        <a:gd name="connsiteX64" fmla="*/ 375139 w 834917"/>
                        <a:gd name="connsiteY64" fmla="*/ 1341196 h 3099658"/>
                        <a:gd name="connsiteX65" fmla="*/ 403274 w 834917"/>
                        <a:gd name="connsiteY65" fmla="*/ 1369332 h 3099658"/>
                        <a:gd name="connsiteX66" fmla="*/ 445478 w 834917"/>
                        <a:gd name="connsiteY66" fmla="*/ 1439670 h 3099658"/>
                        <a:gd name="connsiteX67" fmla="*/ 487681 w 834917"/>
                        <a:gd name="connsiteY67" fmla="*/ 1425602 h 3099658"/>
                        <a:gd name="connsiteX68" fmla="*/ 529884 w 834917"/>
                        <a:gd name="connsiteY68" fmla="*/ 1341196 h 3099658"/>
                        <a:gd name="connsiteX69" fmla="*/ 572087 w 834917"/>
                        <a:gd name="connsiteY69" fmla="*/ 1298993 h 3099658"/>
                        <a:gd name="connsiteX70" fmla="*/ 670561 w 834917"/>
                        <a:gd name="connsiteY70" fmla="*/ 1200519 h 3099658"/>
                        <a:gd name="connsiteX71" fmla="*/ 698696 w 834917"/>
                        <a:gd name="connsiteY71" fmla="*/ 1158316 h 3099658"/>
                        <a:gd name="connsiteX72" fmla="*/ 726831 w 834917"/>
                        <a:gd name="connsiteY72" fmla="*/ 1102045 h 3099658"/>
                        <a:gd name="connsiteX73" fmla="*/ 754967 w 834917"/>
                        <a:gd name="connsiteY73" fmla="*/ 1073910 h 3099658"/>
                        <a:gd name="connsiteX74" fmla="*/ 670561 w 834917"/>
                        <a:gd name="connsiteY74" fmla="*/ 1130181 h 3099658"/>
                        <a:gd name="connsiteX75" fmla="*/ 614290 w 834917"/>
                        <a:gd name="connsiteY75" fmla="*/ 1214587 h 3099658"/>
                        <a:gd name="connsiteX76" fmla="*/ 586154 w 834917"/>
                        <a:gd name="connsiteY76" fmla="*/ 1242722 h 3099658"/>
                        <a:gd name="connsiteX77" fmla="*/ 558019 w 834917"/>
                        <a:gd name="connsiteY77" fmla="*/ 1284925 h 3099658"/>
                        <a:gd name="connsiteX78" fmla="*/ 529884 w 834917"/>
                        <a:gd name="connsiteY78" fmla="*/ 1313061 h 3099658"/>
                        <a:gd name="connsiteX79" fmla="*/ 473613 w 834917"/>
                        <a:gd name="connsiteY79" fmla="*/ 1397467 h 3099658"/>
                        <a:gd name="connsiteX80" fmla="*/ 445478 w 834917"/>
                        <a:gd name="connsiteY80" fmla="*/ 1439670 h 3099658"/>
                        <a:gd name="connsiteX81" fmla="*/ 403274 w 834917"/>
                        <a:gd name="connsiteY81" fmla="*/ 1369332 h 3099658"/>
                        <a:gd name="connsiteX82" fmla="*/ 389207 w 834917"/>
                        <a:gd name="connsiteY82" fmla="*/ 1327129 h 3099658"/>
                        <a:gd name="connsiteX83" fmla="*/ 361071 w 834917"/>
                        <a:gd name="connsiteY83" fmla="*/ 1228655 h 3099658"/>
                        <a:gd name="connsiteX84" fmla="*/ 304801 w 834917"/>
                        <a:gd name="connsiteY84" fmla="*/ 1158316 h 3099658"/>
                        <a:gd name="connsiteX85" fmla="*/ 234462 w 834917"/>
                        <a:gd name="connsiteY85" fmla="*/ 1031707 h 3099658"/>
                        <a:gd name="connsiteX86" fmla="*/ 206327 w 834917"/>
                        <a:gd name="connsiteY86" fmla="*/ 989504 h 3099658"/>
                        <a:gd name="connsiteX87" fmla="*/ 262598 w 834917"/>
                        <a:gd name="connsiteY87" fmla="*/ 1017639 h 3099658"/>
                        <a:gd name="connsiteX88" fmla="*/ 332936 w 834917"/>
                        <a:gd name="connsiteY88" fmla="*/ 1087978 h 3099658"/>
                        <a:gd name="connsiteX89" fmla="*/ 375139 w 834917"/>
                        <a:gd name="connsiteY89" fmla="*/ 1130181 h 3099658"/>
                        <a:gd name="connsiteX90" fmla="*/ 403274 w 834917"/>
                        <a:gd name="connsiteY90" fmla="*/ 1172384 h 3099658"/>
                        <a:gd name="connsiteX91" fmla="*/ 487681 w 834917"/>
                        <a:gd name="connsiteY91" fmla="*/ 1270858 h 3099658"/>
                        <a:gd name="connsiteX92" fmla="*/ 487681 w 834917"/>
                        <a:gd name="connsiteY92" fmla="*/ 1538144 h 3099658"/>
                        <a:gd name="connsiteX93" fmla="*/ 431410 w 834917"/>
                        <a:gd name="connsiteY93" fmla="*/ 1524076 h 3099658"/>
                        <a:gd name="connsiteX94" fmla="*/ 347004 w 834917"/>
                        <a:gd name="connsiteY94" fmla="*/ 1467805 h 3099658"/>
                        <a:gd name="connsiteX95" fmla="*/ 318868 w 834917"/>
                        <a:gd name="connsiteY95" fmla="*/ 1439670 h 3099658"/>
                        <a:gd name="connsiteX96" fmla="*/ 234462 w 834917"/>
                        <a:gd name="connsiteY96" fmla="*/ 1383399 h 3099658"/>
                        <a:gd name="connsiteX97" fmla="*/ 192259 w 834917"/>
                        <a:gd name="connsiteY97" fmla="*/ 1355264 h 3099658"/>
                        <a:gd name="connsiteX98" fmla="*/ 164124 w 834917"/>
                        <a:gd name="connsiteY98" fmla="*/ 1313061 h 3099658"/>
                        <a:gd name="connsiteX99" fmla="*/ 135988 w 834917"/>
                        <a:gd name="connsiteY99" fmla="*/ 1284925 h 3099658"/>
                        <a:gd name="connsiteX100" fmla="*/ 79718 w 834917"/>
                        <a:gd name="connsiteY100" fmla="*/ 1200519 h 3099658"/>
                        <a:gd name="connsiteX101" fmla="*/ 93785 w 834917"/>
                        <a:gd name="connsiteY101" fmla="*/ 1256790 h 3099658"/>
                        <a:gd name="connsiteX102" fmla="*/ 135988 w 834917"/>
                        <a:gd name="connsiteY102" fmla="*/ 1298993 h 3099658"/>
                        <a:gd name="connsiteX103" fmla="*/ 164124 w 834917"/>
                        <a:gd name="connsiteY103" fmla="*/ 1341196 h 3099658"/>
                        <a:gd name="connsiteX104" fmla="*/ 192259 w 834917"/>
                        <a:gd name="connsiteY104" fmla="*/ 1397467 h 3099658"/>
                        <a:gd name="connsiteX105" fmla="*/ 248530 w 834917"/>
                        <a:gd name="connsiteY105" fmla="*/ 1425602 h 3099658"/>
                        <a:gd name="connsiteX106" fmla="*/ 347004 w 834917"/>
                        <a:gd name="connsiteY106" fmla="*/ 1524076 h 3099658"/>
                        <a:gd name="connsiteX107" fmla="*/ 389207 w 834917"/>
                        <a:gd name="connsiteY107" fmla="*/ 1566279 h 3099658"/>
                        <a:gd name="connsiteX108" fmla="*/ 417342 w 834917"/>
                        <a:gd name="connsiteY108" fmla="*/ 1594415 h 3099658"/>
                        <a:gd name="connsiteX109" fmla="*/ 487681 w 834917"/>
                        <a:gd name="connsiteY109" fmla="*/ 1650685 h 3099658"/>
                        <a:gd name="connsiteX110" fmla="*/ 501748 w 834917"/>
                        <a:gd name="connsiteY110" fmla="*/ 1692889 h 3099658"/>
                        <a:gd name="connsiteX111" fmla="*/ 473613 w 834917"/>
                        <a:gd name="connsiteY111" fmla="*/ 1664753 h 3099658"/>
                        <a:gd name="connsiteX112" fmla="*/ 543951 w 834917"/>
                        <a:gd name="connsiteY112" fmla="*/ 1566279 h 3099658"/>
                        <a:gd name="connsiteX113" fmla="*/ 572087 w 834917"/>
                        <a:gd name="connsiteY113" fmla="*/ 1524076 h 3099658"/>
                        <a:gd name="connsiteX114" fmla="*/ 614290 w 834917"/>
                        <a:gd name="connsiteY114" fmla="*/ 1495941 h 3099658"/>
                        <a:gd name="connsiteX115" fmla="*/ 642425 w 834917"/>
                        <a:gd name="connsiteY115" fmla="*/ 1467805 h 3099658"/>
                        <a:gd name="connsiteX116" fmla="*/ 726831 w 834917"/>
                        <a:gd name="connsiteY116" fmla="*/ 1411535 h 3099658"/>
                        <a:gd name="connsiteX117" fmla="*/ 740899 w 834917"/>
                        <a:gd name="connsiteY117" fmla="*/ 1355264 h 3099658"/>
                        <a:gd name="connsiteX118" fmla="*/ 712764 w 834917"/>
                        <a:gd name="connsiteY118" fmla="*/ 1411535 h 3099658"/>
                        <a:gd name="connsiteX119" fmla="*/ 586154 w 834917"/>
                        <a:gd name="connsiteY119" fmla="*/ 1481873 h 3099658"/>
                        <a:gd name="connsiteX120" fmla="*/ 501748 w 834917"/>
                        <a:gd name="connsiteY120" fmla="*/ 1538144 h 3099658"/>
                        <a:gd name="connsiteX121" fmla="*/ 445478 w 834917"/>
                        <a:gd name="connsiteY121" fmla="*/ 1608482 h 3099658"/>
                        <a:gd name="connsiteX122" fmla="*/ 431410 w 834917"/>
                        <a:gd name="connsiteY122" fmla="*/ 1791362 h 3099658"/>
                        <a:gd name="connsiteX123" fmla="*/ 403274 w 834917"/>
                        <a:gd name="connsiteY123" fmla="*/ 1833565 h 3099658"/>
                        <a:gd name="connsiteX124" fmla="*/ 304801 w 834917"/>
                        <a:gd name="connsiteY124" fmla="*/ 1749159 h 3099658"/>
                        <a:gd name="connsiteX125" fmla="*/ 234462 w 834917"/>
                        <a:gd name="connsiteY125" fmla="*/ 1692889 h 3099658"/>
                        <a:gd name="connsiteX126" fmla="*/ 164124 w 834917"/>
                        <a:gd name="connsiteY126" fmla="*/ 1636618 h 3099658"/>
                        <a:gd name="connsiteX127" fmla="*/ 93785 w 834917"/>
                        <a:gd name="connsiteY127" fmla="*/ 1566279 h 3099658"/>
                        <a:gd name="connsiteX128" fmla="*/ 51582 w 834917"/>
                        <a:gd name="connsiteY128" fmla="*/ 1538144 h 3099658"/>
                        <a:gd name="connsiteX129" fmla="*/ 37514 w 834917"/>
                        <a:gd name="connsiteY129" fmla="*/ 1495941 h 3099658"/>
                        <a:gd name="connsiteX130" fmla="*/ 9379 w 834917"/>
                        <a:gd name="connsiteY130" fmla="*/ 1467805 h 3099658"/>
                        <a:gd name="connsiteX131" fmla="*/ 51582 w 834917"/>
                        <a:gd name="connsiteY131" fmla="*/ 1481873 h 3099658"/>
                        <a:gd name="connsiteX132" fmla="*/ 150056 w 834917"/>
                        <a:gd name="connsiteY132" fmla="*/ 1538144 h 3099658"/>
                        <a:gd name="connsiteX133" fmla="*/ 206327 w 834917"/>
                        <a:gd name="connsiteY133" fmla="*/ 1566279 h 3099658"/>
                        <a:gd name="connsiteX134" fmla="*/ 234462 w 834917"/>
                        <a:gd name="connsiteY134" fmla="*/ 1594415 h 3099658"/>
                        <a:gd name="connsiteX135" fmla="*/ 318868 w 834917"/>
                        <a:gd name="connsiteY135" fmla="*/ 1650685 h 3099658"/>
                        <a:gd name="connsiteX136" fmla="*/ 389207 w 834917"/>
                        <a:gd name="connsiteY136" fmla="*/ 1721024 h 3099658"/>
                        <a:gd name="connsiteX137" fmla="*/ 459545 w 834917"/>
                        <a:gd name="connsiteY137" fmla="*/ 1777295 h 3099658"/>
                        <a:gd name="connsiteX138" fmla="*/ 473613 w 834917"/>
                        <a:gd name="connsiteY138" fmla="*/ 1819498 h 3099658"/>
                        <a:gd name="connsiteX139" fmla="*/ 473613 w 834917"/>
                        <a:gd name="connsiteY139" fmla="*/ 1889836 h 3099658"/>
                        <a:gd name="connsiteX140" fmla="*/ 515816 w 834917"/>
                        <a:gd name="connsiteY140" fmla="*/ 1847633 h 3099658"/>
                        <a:gd name="connsiteX141" fmla="*/ 543951 w 834917"/>
                        <a:gd name="connsiteY141" fmla="*/ 1805430 h 3099658"/>
                        <a:gd name="connsiteX142" fmla="*/ 642425 w 834917"/>
                        <a:gd name="connsiteY142" fmla="*/ 1749159 h 3099658"/>
                        <a:gd name="connsiteX143" fmla="*/ 670561 w 834917"/>
                        <a:gd name="connsiteY143" fmla="*/ 1706956 h 3099658"/>
                        <a:gd name="connsiteX144" fmla="*/ 684628 w 834917"/>
                        <a:gd name="connsiteY144" fmla="*/ 1664753 h 3099658"/>
                        <a:gd name="connsiteX145" fmla="*/ 712764 w 834917"/>
                        <a:gd name="connsiteY145" fmla="*/ 1636618 h 3099658"/>
                        <a:gd name="connsiteX146" fmla="*/ 740899 w 834917"/>
                        <a:gd name="connsiteY146" fmla="*/ 1594415 h 3099658"/>
                        <a:gd name="connsiteX147" fmla="*/ 726831 w 834917"/>
                        <a:gd name="connsiteY147" fmla="*/ 1636618 h 3099658"/>
                        <a:gd name="connsiteX148" fmla="*/ 684628 w 834917"/>
                        <a:gd name="connsiteY148" fmla="*/ 1650685 h 3099658"/>
                        <a:gd name="connsiteX149" fmla="*/ 656493 w 834917"/>
                        <a:gd name="connsiteY149" fmla="*/ 1678821 h 3099658"/>
                        <a:gd name="connsiteX150" fmla="*/ 515816 w 834917"/>
                        <a:gd name="connsiteY150" fmla="*/ 1721024 h 3099658"/>
                        <a:gd name="connsiteX151" fmla="*/ 445478 w 834917"/>
                        <a:gd name="connsiteY151" fmla="*/ 1777295 h 3099658"/>
                        <a:gd name="connsiteX152" fmla="*/ 431410 w 834917"/>
                        <a:gd name="connsiteY152" fmla="*/ 1819498 h 3099658"/>
                        <a:gd name="connsiteX153" fmla="*/ 403274 w 834917"/>
                        <a:gd name="connsiteY153" fmla="*/ 1861701 h 3099658"/>
                        <a:gd name="connsiteX154" fmla="*/ 417342 w 834917"/>
                        <a:gd name="connsiteY154" fmla="*/ 2086784 h 3099658"/>
                        <a:gd name="connsiteX155" fmla="*/ 361071 w 834917"/>
                        <a:gd name="connsiteY155" fmla="*/ 2072716 h 3099658"/>
                        <a:gd name="connsiteX156" fmla="*/ 318868 w 834917"/>
                        <a:gd name="connsiteY156" fmla="*/ 2044581 h 3099658"/>
                        <a:gd name="connsiteX157" fmla="*/ 290733 w 834917"/>
                        <a:gd name="connsiteY157" fmla="*/ 2016445 h 3099658"/>
                        <a:gd name="connsiteX158" fmla="*/ 220394 w 834917"/>
                        <a:gd name="connsiteY158" fmla="*/ 1960175 h 3099658"/>
                        <a:gd name="connsiteX159" fmla="*/ 192259 w 834917"/>
                        <a:gd name="connsiteY159" fmla="*/ 1917972 h 3099658"/>
                        <a:gd name="connsiteX160" fmla="*/ 135988 w 834917"/>
                        <a:gd name="connsiteY160" fmla="*/ 1861701 h 3099658"/>
                        <a:gd name="connsiteX161" fmla="*/ 178191 w 834917"/>
                        <a:gd name="connsiteY161" fmla="*/ 1847633 h 3099658"/>
                        <a:gd name="connsiteX162" fmla="*/ 220394 w 834917"/>
                        <a:gd name="connsiteY162" fmla="*/ 1889836 h 3099658"/>
                        <a:gd name="connsiteX163" fmla="*/ 248530 w 834917"/>
                        <a:gd name="connsiteY163" fmla="*/ 1932039 h 3099658"/>
                        <a:gd name="connsiteX164" fmla="*/ 304801 w 834917"/>
                        <a:gd name="connsiteY164" fmla="*/ 1974242 h 3099658"/>
                        <a:gd name="connsiteX165" fmla="*/ 347004 w 834917"/>
                        <a:gd name="connsiteY165" fmla="*/ 2016445 h 3099658"/>
                        <a:gd name="connsiteX166" fmla="*/ 459545 w 834917"/>
                        <a:gd name="connsiteY166" fmla="*/ 2100852 h 3099658"/>
                        <a:gd name="connsiteX167" fmla="*/ 501748 w 834917"/>
                        <a:gd name="connsiteY167" fmla="*/ 2086784 h 3099658"/>
                        <a:gd name="connsiteX168" fmla="*/ 515816 w 834917"/>
                        <a:gd name="connsiteY168" fmla="*/ 2044581 h 3099658"/>
                        <a:gd name="connsiteX169" fmla="*/ 543951 w 834917"/>
                        <a:gd name="connsiteY169" fmla="*/ 2002378 h 3099658"/>
                        <a:gd name="connsiteX170" fmla="*/ 656493 w 834917"/>
                        <a:gd name="connsiteY170" fmla="*/ 1917972 h 3099658"/>
                        <a:gd name="connsiteX171" fmla="*/ 684628 w 834917"/>
                        <a:gd name="connsiteY171" fmla="*/ 1889836 h 3099658"/>
                        <a:gd name="connsiteX172" fmla="*/ 712764 w 834917"/>
                        <a:gd name="connsiteY172" fmla="*/ 1847633 h 3099658"/>
                        <a:gd name="connsiteX173" fmla="*/ 797170 w 834917"/>
                        <a:gd name="connsiteY173" fmla="*/ 1763227 h 3099658"/>
                        <a:gd name="connsiteX174" fmla="*/ 698696 w 834917"/>
                        <a:gd name="connsiteY174" fmla="*/ 1791362 h 3099658"/>
                        <a:gd name="connsiteX175" fmla="*/ 656493 w 834917"/>
                        <a:gd name="connsiteY175" fmla="*/ 1819498 h 3099658"/>
                        <a:gd name="connsiteX176" fmla="*/ 529884 w 834917"/>
                        <a:gd name="connsiteY176" fmla="*/ 1889836 h 3099658"/>
                        <a:gd name="connsiteX177" fmla="*/ 473613 w 834917"/>
                        <a:gd name="connsiteY177" fmla="*/ 1960175 h 3099658"/>
                        <a:gd name="connsiteX178" fmla="*/ 459545 w 834917"/>
                        <a:gd name="connsiteY178" fmla="*/ 2002378 h 3099658"/>
                        <a:gd name="connsiteX179" fmla="*/ 417342 w 834917"/>
                        <a:gd name="connsiteY179" fmla="*/ 2086784 h 3099658"/>
                        <a:gd name="connsiteX180" fmla="*/ 431410 w 834917"/>
                        <a:gd name="connsiteY180" fmla="*/ 145442 h 3099658"/>
                        <a:gd name="connsiteX181" fmla="*/ 417342 w 834917"/>
                        <a:gd name="connsiteY181" fmla="*/ 272052 h 3099658"/>
                        <a:gd name="connsiteX182" fmla="*/ 431410 w 834917"/>
                        <a:gd name="connsiteY182" fmla="*/ 736285 h 3099658"/>
                        <a:gd name="connsiteX183" fmla="*/ 459545 w 834917"/>
                        <a:gd name="connsiteY183" fmla="*/ 623744 h 3099658"/>
                        <a:gd name="connsiteX184" fmla="*/ 473613 w 834917"/>
                        <a:gd name="connsiteY184" fmla="*/ 539338 h 3099658"/>
                        <a:gd name="connsiteX185" fmla="*/ 487681 w 834917"/>
                        <a:gd name="connsiteY185" fmla="*/ 497135 h 3099658"/>
                        <a:gd name="connsiteX186" fmla="*/ 501748 w 834917"/>
                        <a:gd name="connsiteY186" fmla="*/ 440864 h 3099658"/>
                        <a:gd name="connsiteX187" fmla="*/ 515816 w 834917"/>
                        <a:gd name="connsiteY187" fmla="*/ 398661 h 3099658"/>
                        <a:gd name="connsiteX188" fmla="*/ 529884 w 834917"/>
                        <a:gd name="connsiteY188" fmla="*/ 314255 h 3099658"/>
                        <a:gd name="connsiteX189" fmla="*/ 572087 w 834917"/>
                        <a:gd name="connsiteY189" fmla="*/ 187645 h 3099658"/>
                        <a:gd name="connsiteX190" fmla="*/ 586154 w 834917"/>
                        <a:gd name="connsiteY190" fmla="*/ 145442 h 3099658"/>
                        <a:gd name="connsiteX191" fmla="*/ 529884 w 834917"/>
                        <a:gd name="connsiteY191" fmla="*/ 243916 h 3099658"/>
                        <a:gd name="connsiteX192" fmla="*/ 515816 w 834917"/>
                        <a:gd name="connsiteY192" fmla="*/ 300187 h 3099658"/>
                        <a:gd name="connsiteX193" fmla="*/ 459545 w 834917"/>
                        <a:gd name="connsiteY193" fmla="*/ 384593 h 3099658"/>
                        <a:gd name="connsiteX194" fmla="*/ 445478 w 834917"/>
                        <a:gd name="connsiteY194" fmla="*/ 426796 h 3099658"/>
                        <a:gd name="connsiteX195" fmla="*/ 417342 w 834917"/>
                        <a:gd name="connsiteY195" fmla="*/ 454932 h 3099658"/>
                        <a:gd name="connsiteX196" fmla="*/ 389207 w 834917"/>
                        <a:gd name="connsiteY196" fmla="*/ 539338 h 3099658"/>
                        <a:gd name="connsiteX197" fmla="*/ 375139 w 834917"/>
                        <a:gd name="connsiteY197" fmla="*/ 581541 h 3099658"/>
                        <a:gd name="connsiteX198" fmla="*/ 389207 w 834917"/>
                        <a:gd name="connsiteY198" fmla="*/ 454932 h 30996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</a:cxnLst>
                      <a:rect l="l" t="t" r="r" b="b"/>
                      <a:pathLst>
                        <a:path w="834917" h="3099658">
                          <a:moveTo>
                            <a:pt x="389207" y="3099658"/>
                          </a:moveTo>
                          <a:cubicBezTo>
                            <a:pt x="484542" y="2956653"/>
                            <a:pt x="420142" y="3069175"/>
                            <a:pt x="431410" y="2691695"/>
                          </a:cubicBezTo>
                          <a:cubicBezTo>
                            <a:pt x="449646" y="2080804"/>
                            <a:pt x="398464" y="2302980"/>
                            <a:pt x="459545" y="2058649"/>
                          </a:cubicBezTo>
                          <a:cubicBezTo>
                            <a:pt x="454856" y="1763227"/>
                            <a:pt x="453150" y="1467743"/>
                            <a:pt x="445478" y="1172384"/>
                          </a:cubicBezTo>
                          <a:cubicBezTo>
                            <a:pt x="436221" y="816000"/>
                            <a:pt x="415691" y="1137584"/>
                            <a:pt x="445478" y="750353"/>
                          </a:cubicBezTo>
                          <a:cubicBezTo>
                            <a:pt x="453767" y="642599"/>
                            <a:pt x="439964" y="601122"/>
                            <a:pt x="515816" y="525270"/>
                          </a:cubicBezTo>
                          <a:cubicBezTo>
                            <a:pt x="639123" y="401963"/>
                            <a:pt x="488219" y="558385"/>
                            <a:pt x="586154" y="440864"/>
                          </a:cubicBezTo>
                          <a:cubicBezTo>
                            <a:pt x="598890" y="425580"/>
                            <a:pt x="628358" y="418556"/>
                            <a:pt x="628358" y="398661"/>
                          </a:cubicBezTo>
                          <a:cubicBezTo>
                            <a:pt x="628358" y="381754"/>
                            <a:pt x="599357" y="416234"/>
                            <a:pt x="586154" y="426796"/>
                          </a:cubicBezTo>
                          <a:cubicBezTo>
                            <a:pt x="575797" y="435081"/>
                            <a:pt x="566304" y="444575"/>
                            <a:pt x="558019" y="454932"/>
                          </a:cubicBezTo>
                          <a:cubicBezTo>
                            <a:pt x="547457" y="468134"/>
                            <a:pt x="540446" y="483933"/>
                            <a:pt x="529884" y="497135"/>
                          </a:cubicBezTo>
                          <a:cubicBezTo>
                            <a:pt x="449703" y="597361"/>
                            <a:pt x="560209" y="437577"/>
                            <a:pt x="473613" y="567473"/>
                          </a:cubicBezTo>
                          <a:cubicBezTo>
                            <a:pt x="436523" y="456204"/>
                            <a:pt x="473613" y="585670"/>
                            <a:pt x="473613" y="342390"/>
                          </a:cubicBezTo>
                          <a:cubicBezTo>
                            <a:pt x="473613" y="299927"/>
                            <a:pt x="463990" y="426770"/>
                            <a:pt x="459545" y="468999"/>
                          </a:cubicBezTo>
                          <a:cubicBezTo>
                            <a:pt x="459060" y="473605"/>
                            <a:pt x="450546" y="627675"/>
                            <a:pt x="431410" y="665947"/>
                          </a:cubicBezTo>
                          <a:cubicBezTo>
                            <a:pt x="425478" y="677810"/>
                            <a:pt x="412653" y="684704"/>
                            <a:pt x="403274" y="694082"/>
                          </a:cubicBezTo>
                          <a:lnTo>
                            <a:pt x="375139" y="609676"/>
                          </a:lnTo>
                          <a:cubicBezTo>
                            <a:pt x="370450" y="595608"/>
                            <a:pt x="369968" y="579336"/>
                            <a:pt x="361071" y="567473"/>
                          </a:cubicBezTo>
                          <a:lnTo>
                            <a:pt x="318868" y="511202"/>
                          </a:lnTo>
                          <a:cubicBezTo>
                            <a:pt x="289590" y="394087"/>
                            <a:pt x="325241" y="509883"/>
                            <a:pt x="276665" y="412729"/>
                          </a:cubicBezTo>
                          <a:cubicBezTo>
                            <a:pt x="270033" y="399466"/>
                            <a:pt x="260960" y="355787"/>
                            <a:pt x="262598" y="370525"/>
                          </a:cubicBezTo>
                          <a:cubicBezTo>
                            <a:pt x="264640" y="388905"/>
                            <a:pt x="288793" y="578632"/>
                            <a:pt x="318868" y="623744"/>
                          </a:cubicBezTo>
                          <a:cubicBezTo>
                            <a:pt x="328247" y="637812"/>
                            <a:pt x="338616" y="651267"/>
                            <a:pt x="347004" y="665947"/>
                          </a:cubicBezTo>
                          <a:cubicBezTo>
                            <a:pt x="418405" y="790898"/>
                            <a:pt x="334721" y="661590"/>
                            <a:pt x="403274" y="764421"/>
                          </a:cubicBezTo>
                          <a:cubicBezTo>
                            <a:pt x="412653" y="801935"/>
                            <a:pt x="404067" y="904305"/>
                            <a:pt x="431410" y="876962"/>
                          </a:cubicBezTo>
                          <a:cubicBezTo>
                            <a:pt x="497523" y="810849"/>
                            <a:pt x="462579" y="851311"/>
                            <a:pt x="529884" y="750353"/>
                          </a:cubicBezTo>
                          <a:cubicBezTo>
                            <a:pt x="539262" y="736285"/>
                            <a:pt x="543951" y="717528"/>
                            <a:pt x="558019" y="708150"/>
                          </a:cubicBezTo>
                          <a:lnTo>
                            <a:pt x="600222" y="680015"/>
                          </a:lnTo>
                          <a:cubicBezTo>
                            <a:pt x="609601" y="665947"/>
                            <a:pt x="628358" y="620905"/>
                            <a:pt x="628358" y="637812"/>
                          </a:cubicBezTo>
                          <a:cubicBezTo>
                            <a:pt x="628358" y="667469"/>
                            <a:pt x="616673" y="697542"/>
                            <a:pt x="600222" y="722218"/>
                          </a:cubicBezTo>
                          <a:lnTo>
                            <a:pt x="543951" y="806624"/>
                          </a:lnTo>
                          <a:cubicBezTo>
                            <a:pt x="539262" y="820692"/>
                            <a:pt x="538503" y="836760"/>
                            <a:pt x="529884" y="848827"/>
                          </a:cubicBezTo>
                          <a:cubicBezTo>
                            <a:pt x="472194" y="929594"/>
                            <a:pt x="481612" y="875033"/>
                            <a:pt x="445478" y="947301"/>
                          </a:cubicBezTo>
                          <a:cubicBezTo>
                            <a:pt x="435387" y="967484"/>
                            <a:pt x="421850" y="1027744"/>
                            <a:pt x="417342" y="1045775"/>
                          </a:cubicBezTo>
                          <a:cubicBezTo>
                            <a:pt x="338855" y="1019612"/>
                            <a:pt x="404949" y="1052697"/>
                            <a:pt x="347004" y="975436"/>
                          </a:cubicBezTo>
                          <a:cubicBezTo>
                            <a:pt x="331088" y="954215"/>
                            <a:pt x="305447" y="941236"/>
                            <a:pt x="290733" y="919165"/>
                          </a:cubicBezTo>
                          <a:cubicBezTo>
                            <a:pt x="281355" y="905097"/>
                            <a:pt x="270159" y="892084"/>
                            <a:pt x="262598" y="876962"/>
                          </a:cubicBezTo>
                          <a:cubicBezTo>
                            <a:pt x="255966" y="863699"/>
                            <a:pt x="256159" y="847474"/>
                            <a:pt x="248530" y="834759"/>
                          </a:cubicBezTo>
                          <a:cubicBezTo>
                            <a:pt x="241706" y="823386"/>
                            <a:pt x="229773" y="816002"/>
                            <a:pt x="220394" y="806624"/>
                          </a:cubicBezTo>
                          <a:cubicBezTo>
                            <a:pt x="229773" y="830070"/>
                            <a:pt x="239663" y="853318"/>
                            <a:pt x="248530" y="876962"/>
                          </a:cubicBezTo>
                          <a:cubicBezTo>
                            <a:pt x="264384" y="919240"/>
                            <a:pt x="258432" y="925030"/>
                            <a:pt x="290733" y="961369"/>
                          </a:cubicBezTo>
                          <a:cubicBezTo>
                            <a:pt x="317167" y="991108"/>
                            <a:pt x="353068" y="1012668"/>
                            <a:pt x="375139" y="1045775"/>
                          </a:cubicBezTo>
                          <a:cubicBezTo>
                            <a:pt x="393896" y="1073910"/>
                            <a:pt x="420717" y="1098102"/>
                            <a:pt x="431410" y="1130181"/>
                          </a:cubicBezTo>
                          <a:lnTo>
                            <a:pt x="459545" y="1214587"/>
                          </a:lnTo>
                          <a:cubicBezTo>
                            <a:pt x="487680" y="1186452"/>
                            <a:pt x="531368" y="1167928"/>
                            <a:pt x="543951" y="1130181"/>
                          </a:cubicBezTo>
                          <a:cubicBezTo>
                            <a:pt x="548640" y="1116113"/>
                            <a:pt x="549400" y="1100045"/>
                            <a:pt x="558019" y="1087978"/>
                          </a:cubicBezTo>
                          <a:cubicBezTo>
                            <a:pt x="573437" y="1066393"/>
                            <a:pt x="614290" y="1031707"/>
                            <a:pt x="614290" y="1031707"/>
                          </a:cubicBezTo>
                          <a:cubicBezTo>
                            <a:pt x="629149" y="987132"/>
                            <a:pt x="625327" y="986259"/>
                            <a:pt x="656493" y="947301"/>
                          </a:cubicBezTo>
                          <a:cubicBezTo>
                            <a:pt x="664778" y="936944"/>
                            <a:pt x="676343" y="929522"/>
                            <a:pt x="684628" y="919165"/>
                          </a:cubicBezTo>
                          <a:cubicBezTo>
                            <a:pt x="695190" y="905963"/>
                            <a:pt x="695857" y="876962"/>
                            <a:pt x="712764" y="876962"/>
                          </a:cubicBezTo>
                          <a:cubicBezTo>
                            <a:pt x="727593" y="876962"/>
                            <a:pt x="705328" y="905902"/>
                            <a:pt x="698696" y="919165"/>
                          </a:cubicBezTo>
                          <a:cubicBezTo>
                            <a:pt x="691135" y="934288"/>
                            <a:pt x="678122" y="946246"/>
                            <a:pt x="670561" y="961369"/>
                          </a:cubicBezTo>
                          <a:cubicBezTo>
                            <a:pt x="663929" y="974632"/>
                            <a:pt x="664718" y="991234"/>
                            <a:pt x="656493" y="1003572"/>
                          </a:cubicBezTo>
                          <a:cubicBezTo>
                            <a:pt x="616890" y="1062976"/>
                            <a:pt x="585784" y="1046143"/>
                            <a:pt x="529884" y="1102045"/>
                          </a:cubicBezTo>
                          <a:cubicBezTo>
                            <a:pt x="498771" y="1133159"/>
                            <a:pt x="484650" y="1152798"/>
                            <a:pt x="445478" y="1172384"/>
                          </a:cubicBezTo>
                          <a:cubicBezTo>
                            <a:pt x="432215" y="1179016"/>
                            <a:pt x="417342" y="1181763"/>
                            <a:pt x="403274" y="1186452"/>
                          </a:cubicBezTo>
                          <a:cubicBezTo>
                            <a:pt x="365762" y="1173948"/>
                            <a:pt x="339566" y="1167426"/>
                            <a:pt x="304801" y="1144249"/>
                          </a:cubicBezTo>
                          <a:cubicBezTo>
                            <a:pt x="218760" y="1086888"/>
                            <a:pt x="342595" y="1149163"/>
                            <a:pt x="248530" y="1073910"/>
                          </a:cubicBezTo>
                          <a:cubicBezTo>
                            <a:pt x="236951" y="1064647"/>
                            <a:pt x="220395" y="1064531"/>
                            <a:pt x="206327" y="1059842"/>
                          </a:cubicBezTo>
                          <a:cubicBezTo>
                            <a:pt x="182881" y="1036396"/>
                            <a:pt x="127946" y="957336"/>
                            <a:pt x="135988" y="989504"/>
                          </a:cubicBezTo>
                          <a:cubicBezTo>
                            <a:pt x="165266" y="1106615"/>
                            <a:pt x="129616" y="990829"/>
                            <a:pt x="178191" y="1087978"/>
                          </a:cubicBezTo>
                          <a:cubicBezTo>
                            <a:pt x="236434" y="1204463"/>
                            <a:pt x="139763" y="1051436"/>
                            <a:pt x="220394" y="1172384"/>
                          </a:cubicBezTo>
                          <a:cubicBezTo>
                            <a:pt x="249571" y="1289090"/>
                            <a:pt x="207290" y="1187223"/>
                            <a:pt x="276665" y="1242722"/>
                          </a:cubicBezTo>
                          <a:cubicBezTo>
                            <a:pt x="289868" y="1253284"/>
                            <a:pt x="294239" y="1271723"/>
                            <a:pt x="304801" y="1284925"/>
                          </a:cubicBezTo>
                          <a:cubicBezTo>
                            <a:pt x="334998" y="1322671"/>
                            <a:pt x="334512" y="1308694"/>
                            <a:pt x="375139" y="1341196"/>
                          </a:cubicBezTo>
                          <a:cubicBezTo>
                            <a:pt x="385496" y="1349482"/>
                            <a:pt x="393896" y="1359953"/>
                            <a:pt x="403274" y="1369332"/>
                          </a:cubicBezTo>
                          <a:cubicBezTo>
                            <a:pt x="409199" y="1387107"/>
                            <a:pt x="417891" y="1434153"/>
                            <a:pt x="445478" y="1439670"/>
                          </a:cubicBezTo>
                          <a:cubicBezTo>
                            <a:pt x="460019" y="1442578"/>
                            <a:pt x="473613" y="1430291"/>
                            <a:pt x="487681" y="1425602"/>
                          </a:cubicBezTo>
                          <a:cubicBezTo>
                            <a:pt x="501780" y="1383303"/>
                            <a:pt x="499582" y="1377558"/>
                            <a:pt x="529884" y="1341196"/>
                          </a:cubicBezTo>
                          <a:cubicBezTo>
                            <a:pt x="542620" y="1325913"/>
                            <a:pt x="559873" y="1314697"/>
                            <a:pt x="572087" y="1298993"/>
                          </a:cubicBezTo>
                          <a:cubicBezTo>
                            <a:pt x="651095" y="1197412"/>
                            <a:pt x="589915" y="1227402"/>
                            <a:pt x="670561" y="1200519"/>
                          </a:cubicBezTo>
                          <a:cubicBezTo>
                            <a:pt x="679939" y="1186451"/>
                            <a:pt x="690308" y="1172996"/>
                            <a:pt x="698696" y="1158316"/>
                          </a:cubicBezTo>
                          <a:cubicBezTo>
                            <a:pt x="709100" y="1140108"/>
                            <a:pt x="715198" y="1119494"/>
                            <a:pt x="726831" y="1102045"/>
                          </a:cubicBezTo>
                          <a:cubicBezTo>
                            <a:pt x="734188" y="1091009"/>
                            <a:pt x="766830" y="1067978"/>
                            <a:pt x="754967" y="1073910"/>
                          </a:cubicBezTo>
                          <a:cubicBezTo>
                            <a:pt x="724723" y="1089033"/>
                            <a:pt x="670561" y="1130181"/>
                            <a:pt x="670561" y="1130181"/>
                          </a:cubicBezTo>
                          <a:cubicBezTo>
                            <a:pt x="651804" y="1158316"/>
                            <a:pt x="638201" y="1190677"/>
                            <a:pt x="614290" y="1214587"/>
                          </a:cubicBezTo>
                          <a:cubicBezTo>
                            <a:pt x="604911" y="1223965"/>
                            <a:pt x="594440" y="1232365"/>
                            <a:pt x="586154" y="1242722"/>
                          </a:cubicBezTo>
                          <a:cubicBezTo>
                            <a:pt x="575592" y="1255924"/>
                            <a:pt x="568581" y="1271723"/>
                            <a:pt x="558019" y="1284925"/>
                          </a:cubicBezTo>
                          <a:cubicBezTo>
                            <a:pt x="549734" y="1295282"/>
                            <a:pt x="537842" y="1302450"/>
                            <a:pt x="529884" y="1313061"/>
                          </a:cubicBezTo>
                          <a:cubicBezTo>
                            <a:pt x="509595" y="1340113"/>
                            <a:pt x="492370" y="1369332"/>
                            <a:pt x="473613" y="1397467"/>
                          </a:cubicBezTo>
                          <a:lnTo>
                            <a:pt x="445478" y="1439670"/>
                          </a:lnTo>
                          <a:cubicBezTo>
                            <a:pt x="405624" y="1320110"/>
                            <a:pt x="461208" y="1465888"/>
                            <a:pt x="403274" y="1369332"/>
                          </a:cubicBezTo>
                          <a:cubicBezTo>
                            <a:pt x="395645" y="1356617"/>
                            <a:pt x="393281" y="1341387"/>
                            <a:pt x="389207" y="1327129"/>
                          </a:cubicBezTo>
                          <a:cubicBezTo>
                            <a:pt x="383197" y="1306094"/>
                            <a:pt x="372315" y="1251142"/>
                            <a:pt x="361071" y="1228655"/>
                          </a:cubicBezTo>
                          <a:cubicBezTo>
                            <a:pt x="343325" y="1193163"/>
                            <a:pt x="330970" y="1184486"/>
                            <a:pt x="304801" y="1158316"/>
                          </a:cubicBezTo>
                          <a:cubicBezTo>
                            <a:pt x="280040" y="1084033"/>
                            <a:pt x="298959" y="1128452"/>
                            <a:pt x="234462" y="1031707"/>
                          </a:cubicBezTo>
                          <a:cubicBezTo>
                            <a:pt x="225084" y="1017639"/>
                            <a:pt x="194372" y="977548"/>
                            <a:pt x="206327" y="989504"/>
                          </a:cubicBezTo>
                          <a:cubicBezTo>
                            <a:pt x="230879" y="1014058"/>
                            <a:pt x="214103" y="1001475"/>
                            <a:pt x="262598" y="1017639"/>
                          </a:cubicBezTo>
                          <a:lnTo>
                            <a:pt x="332936" y="1087978"/>
                          </a:lnTo>
                          <a:cubicBezTo>
                            <a:pt x="347004" y="1102046"/>
                            <a:pt x="364104" y="1113628"/>
                            <a:pt x="375139" y="1130181"/>
                          </a:cubicBezTo>
                          <a:cubicBezTo>
                            <a:pt x="384517" y="1144249"/>
                            <a:pt x="392271" y="1159547"/>
                            <a:pt x="403274" y="1172384"/>
                          </a:cubicBezTo>
                          <a:cubicBezTo>
                            <a:pt x="505618" y="1291786"/>
                            <a:pt x="423084" y="1173966"/>
                            <a:pt x="487681" y="1270858"/>
                          </a:cubicBezTo>
                          <a:cubicBezTo>
                            <a:pt x="519112" y="1365154"/>
                            <a:pt x="535157" y="1395717"/>
                            <a:pt x="487681" y="1538144"/>
                          </a:cubicBezTo>
                          <a:cubicBezTo>
                            <a:pt x="481567" y="1556486"/>
                            <a:pt x="450167" y="1528765"/>
                            <a:pt x="431410" y="1524076"/>
                          </a:cubicBezTo>
                          <a:cubicBezTo>
                            <a:pt x="403275" y="1505319"/>
                            <a:pt x="370915" y="1491715"/>
                            <a:pt x="347004" y="1467805"/>
                          </a:cubicBezTo>
                          <a:cubicBezTo>
                            <a:pt x="337625" y="1458427"/>
                            <a:pt x="329479" y="1447628"/>
                            <a:pt x="318868" y="1439670"/>
                          </a:cubicBezTo>
                          <a:cubicBezTo>
                            <a:pt x="291816" y="1419381"/>
                            <a:pt x="262597" y="1402156"/>
                            <a:pt x="234462" y="1383399"/>
                          </a:cubicBezTo>
                          <a:lnTo>
                            <a:pt x="192259" y="1355264"/>
                          </a:lnTo>
                          <a:cubicBezTo>
                            <a:pt x="182881" y="1341196"/>
                            <a:pt x="174686" y="1326263"/>
                            <a:pt x="164124" y="1313061"/>
                          </a:cubicBezTo>
                          <a:cubicBezTo>
                            <a:pt x="155838" y="1302704"/>
                            <a:pt x="143946" y="1295536"/>
                            <a:pt x="135988" y="1284925"/>
                          </a:cubicBezTo>
                          <a:cubicBezTo>
                            <a:pt x="115699" y="1257873"/>
                            <a:pt x="79718" y="1200519"/>
                            <a:pt x="79718" y="1200519"/>
                          </a:cubicBezTo>
                          <a:cubicBezTo>
                            <a:pt x="84407" y="1219276"/>
                            <a:pt x="84193" y="1240003"/>
                            <a:pt x="93785" y="1256790"/>
                          </a:cubicBezTo>
                          <a:cubicBezTo>
                            <a:pt x="103655" y="1274063"/>
                            <a:pt x="123252" y="1283710"/>
                            <a:pt x="135988" y="1298993"/>
                          </a:cubicBezTo>
                          <a:cubicBezTo>
                            <a:pt x="146812" y="1311982"/>
                            <a:pt x="155736" y="1326516"/>
                            <a:pt x="164124" y="1341196"/>
                          </a:cubicBezTo>
                          <a:cubicBezTo>
                            <a:pt x="174528" y="1359404"/>
                            <a:pt x="177430" y="1382638"/>
                            <a:pt x="192259" y="1397467"/>
                          </a:cubicBezTo>
                          <a:cubicBezTo>
                            <a:pt x="207088" y="1412296"/>
                            <a:pt x="229773" y="1416224"/>
                            <a:pt x="248530" y="1425602"/>
                          </a:cubicBezTo>
                          <a:lnTo>
                            <a:pt x="347004" y="1524076"/>
                          </a:lnTo>
                          <a:lnTo>
                            <a:pt x="389207" y="1566279"/>
                          </a:lnTo>
                          <a:cubicBezTo>
                            <a:pt x="398585" y="1575658"/>
                            <a:pt x="406306" y="1587058"/>
                            <a:pt x="417342" y="1594415"/>
                          </a:cubicBezTo>
                          <a:cubicBezTo>
                            <a:pt x="470581" y="1629907"/>
                            <a:pt x="447590" y="1610595"/>
                            <a:pt x="487681" y="1650685"/>
                          </a:cubicBezTo>
                          <a:cubicBezTo>
                            <a:pt x="492370" y="1664753"/>
                            <a:pt x="512234" y="1682403"/>
                            <a:pt x="501748" y="1692889"/>
                          </a:cubicBezTo>
                          <a:cubicBezTo>
                            <a:pt x="492369" y="1702268"/>
                            <a:pt x="473613" y="1678016"/>
                            <a:pt x="473613" y="1664753"/>
                          </a:cubicBezTo>
                          <a:cubicBezTo>
                            <a:pt x="473613" y="1623103"/>
                            <a:pt x="522051" y="1592559"/>
                            <a:pt x="543951" y="1566279"/>
                          </a:cubicBezTo>
                          <a:cubicBezTo>
                            <a:pt x="554775" y="1553290"/>
                            <a:pt x="560132" y="1536031"/>
                            <a:pt x="572087" y="1524076"/>
                          </a:cubicBezTo>
                          <a:cubicBezTo>
                            <a:pt x="584042" y="1512121"/>
                            <a:pt x="601088" y="1506503"/>
                            <a:pt x="614290" y="1495941"/>
                          </a:cubicBezTo>
                          <a:cubicBezTo>
                            <a:pt x="624647" y="1487655"/>
                            <a:pt x="631814" y="1475763"/>
                            <a:pt x="642425" y="1467805"/>
                          </a:cubicBezTo>
                          <a:cubicBezTo>
                            <a:pt x="669476" y="1447516"/>
                            <a:pt x="726831" y="1411535"/>
                            <a:pt x="726831" y="1411535"/>
                          </a:cubicBezTo>
                          <a:cubicBezTo>
                            <a:pt x="731520" y="1392778"/>
                            <a:pt x="760233" y="1355264"/>
                            <a:pt x="740899" y="1355264"/>
                          </a:cubicBezTo>
                          <a:cubicBezTo>
                            <a:pt x="719928" y="1355264"/>
                            <a:pt x="727593" y="1396706"/>
                            <a:pt x="712764" y="1411535"/>
                          </a:cubicBezTo>
                          <a:cubicBezTo>
                            <a:pt x="664393" y="1459906"/>
                            <a:pt x="639223" y="1464183"/>
                            <a:pt x="586154" y="1481873"/>
                          </a:cubicBezTo>
                          <a:cubicBezTo>
                            <a:pt x="558019" y="1500630"/>
                            <a:pt x="512441" y="1506065"/>
                            <a:pt x="501748" y="1538144"/>
                          </a:cubicBezTo>
                          <a:cubicBezTo>
                            <a:pt x="482335" y="1596387"/>
                            <a:pt x="500019" y="1572122"/>
                            <a:pt x="445478" y="1608482"/>
                          </a:cubicBezTo>
                          <a:cubicBezTo>
                            <a:pt x="393195" y="1686905"/>
                            <a:pt x="410101" y="1642200"/>
                            <a:pt x="431410" y="1791362"/>
                          </a:cubicBezTo>
                          <a:cubicBezTo>
                            <a:pt x="441126" y="1859370"/>
                            <a:pt x="469917" y="1855779"/>
                            <a:pt x="403274" y="1833565"/>
                          </a:cubicBezTo>
                          <a:cubicBezTo>
                            <a:pt x="313872" y="1744163"/>
                            <a:pt x="413073" y="1839385"/>
                            <a:pt x="304801" y="1749159"/>
                          </a:cubicBezTo>
                          <a:cubicBezTo>
                            <a:pt x="224627" y="1682347"/>
                            <a:pt x="338796" y="1762444"/>
                            <a:pt x="234462" y="1692889"/>
                          </a:cubicBezTo>
                          <a:cubicBezTo>
                            <a:pt x="161210" y="1583007"/>
                            <a:pt x="254722" y="1704566"/>
                            <a:pt x="164124" y="1636618"/>
                          </a:cubicBezTo>
                          <a:cubicBezTo>
                            <a:pt x="137597" y="1616723"/>
                            <a:pt x="121374" y="1584672"/>
                            <a:pt x="93785" y="1566279"/>
                          </a:cubicBezTo>
                          <a:lnTo>
                            <a:pt x="51582" y="1538144"/>
                          </a:lnTo>
                          <a:cubicBezTo>
                            <a:pt x="46893" y="1524076"/>
                            <a:pt x="45143" y="1508657"/>
                            <a:pt x="37514" y="1495941"/>
                          </a:cubicBezTo>
                          <a:cubicBezTo>
                            <a:pt x="30690" y="1484568"/>
                            <a:pt x="0" y="1477184"/>
                            <a:pt x="9379" y="1467805"/>
                          </a:cubicBezTo>
                          <a:cubicBezTo>
                            <a:pt x="19864" y="1457320"/>
                            <a:pt x="37952" y="1476032"/>
                            <a:pt x="51582" y="1481873"/>
                          </a:cubicBezTo>
                          <a:cubicBezTo>
                            <a:pt x="136607" y="1518313"/>
                            <a:pt x="79413" y="1497777"/>
                            <a:pt x="150056" y="1538144"/>
                          </a:cubicBezTo>
                          <a:cubicBezTo>
                            <a:pt x="168264" y="1548548"/>
                            <a:pt x="187570" y="1556901"/>
                            <a:pt x="206327" y="1566279"/>
                          </a:cubicBezTo>
                          <a:cubicBezTo>
                            <a:pt x="215705" y="1575658"/>
                            <a:pt x="223851" y="1586457"/>
                            <a:pt x="234462" y="1594415"/>
                          </a:cubicBezTo>
                          <a:cubicBezTo>
                            <a:pt x="261513" y="1614704"/>
                            <a:pt x="294958" y="1626775"/>
                            <a:pt x="318868" y="1650685"/>
                          </a:cubicBezTo>
                          <a:cubicBezTo>
                            <a:pt x="342314" y="1674131"/>
                            <a:pt x="361618" y="1702631"/>
                            <a:pt x="389207" y="1721024"/>
                          </a:cubicBezTo>
                          <a:cubicBezTo>
                            <a:pt x="442446" y="1756516"/>
                            <a:pt x="419455" y="1737204"/>
                            <a:pt x="459545" y="1777295"/>
                          </a:cubicBezTo>
                          <a:cubicBezTo>
                            <a:pt x="464234" y="1791363"/>
                            <a:pt x="478302" y="1805430"/>
                            <a:pt x="473613" y="1819498"/>
                          </a:cubicBezTo>
                          <a:cubicBezTo>
                            <a:pt x="443161" y="1910855"/>
                            <a:pt x="363643" y="1917329"/>
                            <a:pt x="473613" y="1889836"/>
                          </a:cubicBezTo>
                          <a:cubicBezTo>
                            <a:pt x="487681" y="1875768"/>
                            <a:pt x="503080" y="1862917"/>
                            <a:pt x="515816" y="1847633"/>
                          </a:cubicBezTo>
                          <a:cubicBezTo>
                            <a:pt x="526640" y="1834645"/>
                            <a:pt x="531996" y="1817385"/>
                            <a:pt x="543951" y="1805430"/>
                          </a:cubicBezTo>
                          <a:cubicBezTo>
                            <a:pt x="563833" y="1785548"/>
                            <a:pt x="620361" y="1760191"/>
                            <a:pt x="642425" y="1749159"/>
                          </a:cubicBezTo>
                          <a:cubicBezTo>
                            <a:pt x="651804" y="1735091"/>
                            <a:pt x="663000" y="1722078"/>
                            <a:pt x="670561" y="1706956"/>
                          </a:cubicBezTo>
                          <a:cubicBezTo>
                            <a:pt x="677193" y="1693693"/>
                            <a:pt x="676999" y="1677468"/>
                            <a:pt x="684628" y="1664753"/>
                          </a:cubicBezTo>
                          <a:cubicBezTo>
                            <a:pt x="691452" y="1653380"/>
                            <a:pt x="704478" y="1646975"/>
                            <a:pt x="712764" y="1636618"/>
                          </a:cubicBezTo>
                          <a:cubicBezTo>
                            <a:pt x="723326" y="1623416"/>
                            <a:pt x="723992" y="1594415"/>
                            <a:pt x="740899" y="1594415"/>
                          </a:cubicBezTo>
                          <a:cubicBezTo>
                            <a:pt x="755728" y="1594415"/>
                            <a:pt x="737317" y="1626133"/>
                            <a:pt x="726831" y="1636618"/>
                          </a:cubicBezTo>
                          <a:cubicBezTo>
                            <a:pt x="716346" y="1647103"/>
                            <a:pt x="698696" y="1645996"/>
                            <a:pt x="684628" y="1650685"/>
                          </a:cubicBezTo>
                          <a:cubicBezTo>
                            <a:pt x="675250" y="1660064"/>
                            <a:pt x="668356" y="1672889"/>
                            <a:pt x="656493" y="1678821"/>
                          </a:cubicBezTo>
                          <a:cubicBezTo>
                            <a:pt x="622247" y="1695944"/>
                            <a:pt x="556200" y="1710928"/>
                            <a:pt x="515816" y="1721024"/>
                          </a:cubicBezTo>
                          <a:cubicBezTo>
                            <a:pt x="496645" y="1733804"/>
                            <a:pt x="458843" y="1755020"/>
                            <a:pt x="445478" y="1777295"/>
                          </a:cubicBezTo>
                          <a:cubicBezTo>
                            <a:pt x="437849" y="1790011"/>
                            <a:pt x="438042" y="1806235"/>
                            <a:pt x="431410" y="1819498"/>
                          </a:cubicBezTo>
                          <a:cubicBezTo>
                            <a:pt x="423849" y="1834620"/>
                            <a:pt x="412653" y="1847633"/>
                            <a:pt x="403274" y="1861701"/>
                          </a:cubicBezTo>
                          <a:cubicBezTo>
                            <a:pt x="407963" y="1936729"/>
                            <a:pt x="432085" y="2013070"/>
                            <a:pt x="417342" y="2086784"/>
                          </a:cubicBezTo>
                          <a:cubicBezTo>
                            <a:pt x="413550" y="2105743"/>
                            <a:pt x="378842" y="2080332"/>
                            <a:pt x="361071" y="2072716"/>
                          </a:cubicBezTo>
                          <a:cubicBezTo>
                            <a:pt x="345531" y="2066056"/>
                            <a:pt x="332070" y="2055143"/>
                            <a:pt x="318868" y="2044581"/>
                          </a:cubicBezTo>
                          <a:cubicBezTo>
                            <a:pt x="308511" y="2036295"/>
                            <a:pt x="301090" y="2024731"/>
                            <a:pt x="290733" y="2016445"/>
                          </a:cubicBezTo>
                          <a:cubicBezTo>
                            <a:pt x="250113" y="1983949"/>
                            <a:pt x="250586" y="1997915"/>
                            <a:pt x="220394" y="1960175"/>
                          </a:cubicBezTo>
                          <a:cubicBezTo>
                            <a:pt x="209832" y="1946973"/>
                            <a:pt x="203262" y="1930809"/>
                            <a:pt x="192259" y="1917972"/>
                          </a:cubicBezTo>
                          <a:cubicBezTo>
                            <a:pt x="174996" y="1897832"/>
                            <a:pt x="154745" y="1880458"/>
                            <a:pt x="135988" y="1861701"/>
                          </a:cubicBezTo>
                          <a:cubicBezTo>
                            <a:pt x="90945" y="1816657"/>
                            <a:pt x="94850" y="1830964"/>
                            <a:pt x="178191" y="1847633"/>
                          </a:cubicBezTo>
                          <a:cubicBezTo>
                            <a:pt x="192259" y="1861701"/>
                            <a:pt x="207658" y="1874553"/>
                            <a:pt x="220394" y="1889836"/>
                          </a:cubicBezTo>
                          <a:cubicBezTo>
                            <a:pt x="231218" y="1902825"/>
                            <a:pt x="236575" y="1920084"/>
                            <a:pt x="248530" y="1932039"/>
                          </a:cubicBezTo>
                          <a:cubicBezTo>
                            <a:pt x="265109" y="1948618"/>
                            <a:pt x="286999" y="1958983"/>
                            <a:pt x="304801" y="1974242"/>
                          </a:cubicBezTo>
                          <a:cubicBezTo>
                            <a:pt x="319906" y="1987189"/>
                            <a:pt x="331300" y="2004231"/>
                            <a:pt x="347004" y="2016445"/>
                          </a:cubicBezTo>
                          <a:cubicBezTo>
                            <a:pt x="490159" y="2127788"/>
                            <a:pt x="388785" y="2030090"/>
                            <a:pt x="459545" y="2100852"/>
                          </a:cubicBezTo>
                          <a:cubicBezTo>
                            <a:pt x="473613" y="2096163"/>
                            <a:pt x="491263" y="2097269"/>
                            <a:pt x="501748" y="2086784"/>
                          </a:cubicBezTo>
                          <a:cubicBezTo>
                            <a:pt x="512233" y="2076299"/>
                            <a:pt x="509184" y="2057844"/>
                            <a:pt x="515816" y="2044581"/>
                          </a:cubicBezTo>
                          <a:cubicBezTo>
                            <a:pt x="523377" y="2029459"/>
                            <a:pt x="533389" y="2015580"/>
                            <a:pt x="543951" y="2002378"/>
                          </a:cubicBezTo>
                          <a:cubicBezTo>
                            <a:pt x="593872" y="1939977"/>
                            <a:pt x="566471" y="2007997"/>
                            <a:pt x="656493" y="1917972"/>
                          </a:cubicBezTo>
                          <a:cubicBezTo>
                            <a:pt x="665871" y="1908593"/>
                            <a:pt x="676343" y="1900193"/>
                            <a:pt x="684628" y="1889836"/>
                          </a:cubicBezTo>
                          <a:cubicBezTo>
                            <a:pt x="695190" y="1876634"/>
                            <a:pt x="701531" y="1860270"/>
                            <a:pt x="712764" y="1847633"/>
                          </a:cubicBezTo>
                          <a:cubicBezTo>
                            <a:pt x="739199" y="1817894"/>
                            <a:pt x="834917" y="1750644"/>
                            <a:pt x="797170" y="1763227"/>
                          </a:cubicBezTo>
                          <a:cubicBezTo>
                            <a:pt x="736625" y="1783409"/>
                            <a:pt x="769353" y="1773699"/>
                            <a:pt x="698696" y="1791362"/>
                          </a:cubicBezTo>
                          <a:cubicBezTo>
                            <a:pt x="684628" y="1800741"/>
                            <a:pt x="671615" y="1811937"/>
                            <a:pt x="656493" y="1819498"/>
                          </a:cubicBezTo>
                          <a:cubicBezTo>
                            <a:pt x="585730" y="1854879"/>
                            <a:pt x="618602" y="1801118"/>
                            <a:pt x="529884" y="1889836"/>
                          </a:cubicBezTo>
                          <a:cubicBezTo>
                            <a:pt x="503714" y="1916006"/>
                            <a:pt x="491360" y="1924682"/>
                            <a:pt x="473613" y="1960175"/>
                          </a:cubicBezTo>
                          <a:cubicBezTo>
                            <a:pt x="466981" y="1973438"/>
                            <a:pt x="466177" y="1989115"/>
                            <a:pt x="459545" y="2002378"/>
                          </a:cubicBezTo>
                          <a:cubicBezTo>
                            <a:pt x="405004" y="2111460"/>
                            <a:pt x="452702" y="1980705"/>
                            <a:pt x="417342" y="2086784"/>
                          </a:cubicBezTo>
                          <a:cubicBezTo>
                            <a:pt x="212194" y="1471355"/>
                            <a:pt x="274430" y="773349"/>
                            <a:pt x="431410" y="145442"/>
                          </a:cubicBezTo>
                          <a:cubicBezTo>
                            <a:pt x="426721" y="187645"/>
                            <a:pt x="417342" y="229589"/>
                            <a:pt x="417342" y="272052"/>
                          </a:cubicBezTo>
                          <a:cubicBezTo>
                            <a:pt x="417342" y="426867"/>
                            <a:pt x="412965" y="582572"/>
                            <a:pt x="431410" y="736285"/>
                          </a:cubicBezTo>
                          <a:cubicBezTo>
                            <a:pt x="436017" y="774678"/>
                            <a:pt x="453188" y="661886"/>
                            <a:pt x="459545" y="623744"/>
                          </a:cubicBezTo>
                          <a:cubicBezTo>
                            <a:pt x="464234" y="595609"/>
                            <a:pt x="467425" y="567182"/>
                            <a:pt x="473613" y="539338"/>
                          </a:cubicBezTo>
                          <a:cubicBezTo>
                            <a:pt x="476830" y="524862"/>
                            <a:pt x="483607" y="511393"/>
                            <a:pt x="487681" y="497135"/>
                          </a:cubicBezTo>
                          <a:cubicBezTo>
                            <a:pt x="492992" y="478545"/>
                            <a:pt x="496437" y="459454"/>
                            <a:pt x="501748" y="440864"/>
                          </a:cubicBezTo>
                          <a:cubicBezTo>
                            <a:pt x="505822" y="426606"/>
                            <a:pt x="512599" y="413137"/>
                            <a:pt x="515816" y="398661"/>
                          </a:cubicBezTo>
                          <a:cubicBezTo>
                            <a:pt x="522004" y="370817"/>
                            <a:pt x="522966" y="341927"/>
                            <a:pt x="529884" y="314255"/>
                          </a:cubicBezTo>
                          <a:cubicBezTo>
                            <a:pt x="529886" y="314246"/>
                            <a:pt x="565052" y="208750"/>
                            <a:pt x="572087" y="187645"/>
                          </a:cubicBezTo>
                          <a:cubicBezTo>
                            <a:pt x="576776" y="173577"/>
                            <a:pt x="592785" y="132179"/>
                            <a:pt x="586154" y="145442"/>
                          </a:cubicBezTo>
                          <a:cubicBezTo>
                            <a:pt x="550458" y="216835"/>
                            <a:pt x="569651" y="184264"/>
                            <a:pt x="529884" y="243916"/>
                          </a:cubicBezTo>
                          <a:cubicBezTo>
                            <a:pt x="525195" y="262673"/>
                            <a:pt x="524463" y="282894"/>
                            <a:pt x="515816" y="300187"/>
                          </a:cubicBezTo>
                          <a:cubicBezTo>
                            <a:pt x="500694" y="330432"/>
                            <a:pt x="459545" y="384593"/>
                            <a:pt x="459545" y="384593"/>
                          </a:cubicBezTo>
                          <a:cubicBezTo>
                            <a:pt x="454856" y="398661"/>
                            <a:pt x="453107" y="414081"/>
                            <a:pt x="445478" y="426796"/>
                          </a:cubicBezTo>
                          <a:cubicBezTo>
                            <a:pt x="438654" y="438169"/>
                            <a:pt x="423274" y="443069"/>
                            <a:pt x="417342" y="454932"/>
                          </a:cubicBezTo>
                          <a:cubicBezTo>
                            <a:pt x="404079" y="481458"/>
                            <a:pt x="398585" y="511203"/>
                            <a:pt x="389207" y="539338"/>
                          </a:cubicBezTo>
                          <a:lnTo>
                            <a:pt x="375139" y="581541"/>
                          </a:lnTo>
                          <a:cubicBezTo>
                            <a:pt x="392533" y="42332"/>
                            <a:pt x="389207" y="0"/>
                            <a:pt x="389207" y="454932"/>
                          </a:cubicBezTo>
                        </a:path>
                      </a:pathLst>
                    </a:custGeom>
                    <a:gradFill flip="none" rotWithShape="1">
                      <a:gsLst>
                        <a:gs pos="23000">
                          <a:srgbClr val="8C817A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73" name="Freeform 3072"/>
                    <p:cNvSpPr/>
                    <p:nvPr/>
                  </p:nvSpPr>
                  <p:spPr>
                    <a:xfrm>
                      <a:off x="3124200" y="3810000"/>
                      <a:ext cx="228600" cy="2438400"/>
                    </a:xfrm>
                    <a:custGeom>
                      <a:avLst/>
                      <a:gdLst>
                        <a:gd name="connsiteX0" fmla="*/ 389207 w 834917"/>
                        <a:gd name="connsiteY0" fmla="*/ 3099658 h 3099658"/>
                        <a:gd name="connsiteX1" fmla="*/ 431410 w 834917"/>
                        <a:gd name="connsiteY1" fmla="*/ 2691695 h 3099658"/>
                        <a:gd name="connsiteX2" fmla="*/ 459545 w 834917"/>
                        <a:gd name="connsiteY2" fmla="*/ 2058649 h 3099658"/>
                        <a:gd name="connsiteX3" fmla="*/ 445478 w 834917"/>
                        <a:gd name="connsiteY3" fmla="*/ 1172384 h 3099658"/>
                        <a:gd name="connsiteX4" fmla="*/ 445478 w 834917"/>
                        <a:gd name="connsiteY4" fmla="*/ 750353 h 3099658"/>
                        <a:gd name="connsiteX5" fmla="*/ 515816 w 834917"/>
                        <a:gd name="connsiteY5" fmla="*/ 525270 h 3099658"/>
                        <a:gd name="connsiteX6" fmla="*/ 586154 w 834917"/>
                        <a:gd name="connsiteY6" fmla="*/ 440864 h 3099658"/>
                        <a:gd name="connsiteX7" fmla="*/ 628358 w 834917"/>
                        <a:gd name="connsiteY7" fmla="*/ 398661 h 3099658"/>
                        <a:gd name="connsiteX8" fmla="*/ 586154 w 834917"/>
                        <a:gd name="connsiteY8" fmla="*/ 426796 h 3099658"/>
                        <a:gd name="connsiteX9" fmla="*/ 558019 w 834917"/>
                        <a:gd name="connsiteY9" fmla="*/ 454932 h 3099658"/>
                        <a:gd name="connsiteX10" fmla="*/ 529884 w 834917"/>
                        <a:gd name="connsiteY10" fmla="*/ 497135 h 3099658"/>
                        <a:gd name="connsiteX11" fmla="*/ 473613 w 834917"/>
                        <a:gd name="connsiteY11" fmla="*/ 567473 h 3099658"/>
                        <a:gd name="connsiteX12" fmla="*/ 473613 w 834917"/>
                        <a:gd name="connsiteY12" fmla="*/ 342390 h 3099658"/>
                        <a:gd name="connsiteX13" fmla="*/ 459545 w 834917"/>
                        <a:gd name="connsiteY13" fmla="*/ 468999 h 3099658"/>
                        <a:gd name="connsiteX14" fmla="*/ 431410 w 834917"/>
                        <a:gd name="connsiteY14" fmla="*/ 665947 h 3099658"/>
                        <a:gd name="connsiteX15" fmla="*/ 403274 w 834917"/>
                        <a:gd name="connsiteY15" fmla="*/ 694082 h 3099658"/>
                        <a:gd name="connsiteX16" fmla="*/ 375139 w 834917"/>
                        <a:gd name="connsiteY16" fmla="*/ 609676 h 3099658"/>
                        <a:gd name="connsiteX17" fmla="*/ 361071 w 834917"/>
                        <a:gd name="connsiteY17" fmla="*/ 567473 h 3099658"/>
                        <a:gd name="connsiteX18" fmla="*/ 318868 w 834917"/>
                        <a:gd name="connsiteY18" fmla="*/ 511202 h 3099658"/>
                        <a:gd name="connsiteX19" fmla="*/ 276665 w 834917"/>
                        <a:gd name="connsiteY19" fmla="*/ 412729 h 3099658"/>
                        <a:gd name="connsiteX20" fmla="*/ 262598 w 834917"/>
                        <a:gd name="connsiteY20" fmla="*/ 370525 h 3099658"/>
                        <a:gd name="connsiteX21" fmla="*/ 318868 w 834917"/>
                        <a:gd name="connsiteY21" fmla="*/ 623744 h 3099658"/>
                        <a:gd name="connsiteX22" fmla="*/ 347004 w 834917"/>
                        <a:gd name="connsiteY22" fmla="*/ 665947 h 3099658"/>
                        <a:gd name="connsiteX23" fmla="*/ 403274 w 834917"/>
                        <a:gd name="connsiteY23" fmla="*/ 764421 h 3099658"/>
                        <a:gd name="connsiteX24" fmla="*/ 431410 w 834917"/>
                        <a:gd name="connsiteY24" fmla="*/ 876962 h 3099658"/>
                        <a:gd name="connsiteX25" fmla="*/ 529884 w 834917"/>
                        <a:gd name="connsiteY25" fmla="*/ 750353 h 3099658"/>
                        <a:gd name="connsiteX26" fmla="*/ 558019 w 834917"/>
                        <a:gd name="connsiteY26" fmla="*/ 708150 h 3099658"/>
                        <a:gd name="connsiteX27" fmla="*/ 600222 w 834917"/>
                        <a:gd name="connsiteY27" fmla="*/ 680015 h 3099658"/>
                        <a:gd name="connsiteX28" fmla="*/ 628358 w 834917"/>
                        <a:gd name="connsiteY28" fmla="*/ 637812 h 3099658"/>
                        <a:gd name="connsiteX29" fmla="*/ 600222 w 834917"/>
                        <a:gd name="connsiteY29" fmla="*/ 722218 h 3099658"/>
                        <a:gd name="connsiteX30" fmla="*/ 543951 w 834917"/>
                        <a:gd name="connsiteY30" fmla="*/ 806624 h 3099658"/>
                        <a:gd name="connsiteX31" fmla="*/ 529884 w 834917"/>
                        <a:gd name="connsiteY31" fmla="*/ 848827 h 3099658"/>
                        <a:gd name="connsiteX32" fmla="*/ 445478 w 834917"/>
                        <a:gd name="connsiteY32" fmla="*/ 947301 h 3099658"/>
                        <a:gd name="connsiteX33" fmla="*/ 417342 w 834917"/>
                        <a:gd name="connsiteY33" fmla="*/ 1045775 h 3099658"/>
                        <a:gd name="connsiteX34" fmla="*/ 347004 w 834917"/>
                        <a:gd name="connsiteY34" fmla="*/ 975436 h 3099658"/>
                        <a:gd name="connsiteX35" fmla="*/ 290733 w 834917"/>
                        <a:gd name="connsiteY35" fmla="*/ 919165 h 3099658"/>
                        <a:gd name="connsiteX36" fmla="*/ 262598 w 834917"/>
                        <a:gd name="connsiteY36" fmla="*/ 876962 h 3099658"/>
                        <a:gd name="connsiteX37" fmla="*/ 248530 w 834917"/>
                        <a:gd name="connsiteY37" fmla="*/ 834759 h 3099658"/>
                        <a:gd name="connsiteX38" fmla="*/ 220394 w 834917"/>
                        <a:gd name="connsiteY38" fmla="*/ 806624 h 3099658"/>
                        <a:gd name="connsiteX39" fmla="*/ 248530 w 834917"/>
                        <a:gd name="connsiteY39" fmla="*/ 876962 h 3099658"/>
                        <a:gd name="connsiteX40" fmla="*/ 290733 w 834917"/>
                        <a:gd name="connsiteY40" fmla="*/ 961369 h 3099658"/>
                        <a:gd name="connsiteX41" fmla="*/ 375139 w 834917"/>
                        <a:gd name="connsiteY41" fmla="*/ 1045775 h 3099658"/>
                        <a:gd name="connsiteX42" fmla="*/ 431410 w 834917"/>
                        <a:gd name="connsiteY42" fmla="*/ 1130181 h 3099658"/>
                        <a:gd name="connsiteX43" fmla="*/ 459545 w 834917"/>
                        <a:gd name="connsiteY43" fmla="*/ 1214587 h 3099658"/>
                        <a:gd name="connsiteX44" fmla="*/ 543951 w 834917"/>
                        <a:gd name="connsiteY44" fmla="*/ 1130181 h 3099658"/>
                        <a:gd name="connsiteX45" fmla="*/ 558019 w 834917"/>
                        <a:gd name="connsiteY45" fmla="*/ 1087978 h 3099658"/>
                        <a:gd name="connsiteX46" fmla="*/ 614290 w 834917"/>
                        <a:gd name="connsiteY46" fmla="*/ 1031707 h 3099658"/>
                        <a:gd name="connsiteX47" fmla="*/ 656493 w 834917"/>
                        <a:gd name="connsiteY47" fmla="*/ 947301 h 3099658"/>
                        <a:gd name="connsiteX48" fmla="*/ 684628 w 834917"/>
                        <a:gd name="connsiteY48" fmla="*/ 919165 h 3099658"/>
                        <a:gd name="connsiteX49" fmla="*/ 712764 w 834917"/>
                        <a:gd name="connsiteY49" fmla="*/ 876962 h 3099658"/>
                        <a:gd name="connsiteX50" fmla="*/ 698696 w 834917"/>
                        <a:gd name="connsiteY50" fmla="*/ 919165 h 3099658"/>
                        <a:gd name="connsiteX51" fmla="*/ 670561 w 834917"/>
                        <a:gd name="connsiteY51" fmla="*/ 961369 h 3099658"/>
                        <a:gd name="connsiteX52" fmla="*/ 656493 w 834917"/>
                        <a:gd name="connsiteY52" fmla="*/ 1003572 h 3099658"/>
                        <a:gd name="connsiteX53" fmla="*/ 529884 w 834917"/>
                        <a:gd name="connsiteY53" fmla="*/ 1102045 h 3099658"/>
                        <a:gd name="connsiteX54" fmla="*/ 445478 w 834917"/>
                        <a:gd name="connsiteY54" fmla="*/ 1172384 h 3099658"/>
                        <a:gd name="connsiteX55" fmla="*/ 403274 w 834917"/>
                        <a:gd name="connsiteY55" fmla="*/ 1186452 h 3099658"/>
                        <a:gd name="connsiteX56" fmla="*/ 304801 w 834917"/>
                        <a:gd name="connsiteY56" fmla="*/ 1144249 h 3099658"/>
                        <a:gd name="connsiteX57" fmla="*/ 248530 w 834917"/>
                        <a:gd name="connsiteY57" fmla="*/ 1073910 h 3099658"/>
                        <a:gd name="connsiteX58" fmla="*/ 206327 w 834917"/>
                        <a:gd name="connsiteY58" fmla="*/ 1059842 h 3099658"/>
                        <a:gd name="connsiteX59" fmla="*/ 135988 w 834917"/>
                        <a:gd name="connsiteY59" fmla="*/ 989504 h 3099658"/>
                        <a:gd name="connsiteX60" fmla="*/ 178191 w 834917"/>
                        <a:gd name="connsiteY60" fmla="*/ 1087978 h 3099658"/>
                        <a:gd name="connsiteX61" fmla="*/ 220394 w 834917"/>
                        <a:gd name="connsiteY61" fmla="*/ 1172384 h 3099658"/>
                        <a:gd name="connsiteX62" fmla="*/ 276665 w 834917"/>
                        <a:gd name="connsiteY62" fmla="*/ 1242722 h 3099658"/>
                        <a:gd name="connsiteX63" fmla="*/ 304801 w 834917"/>
                        <a:gd name="connsiteY63" fmla="*/ 1284925 h 3099658"/>
                        <a:gd name="connsiteX64" fmla="*/ 375139 w 834917"/>
                        <a:gd name="connsiteY64" fmla="*/ 1341196 h 3099658"/>
                        <a:gd name="connsiteX65" fmla="*/ 403274 w 834917"/>
                        <a:gd name="connsiteY65" fmla="*/ 1369332 h 3099658"/>
                        <a:gd name="connsiteX66" fmla="*/ 445478 w 834917"/>
                        <a:gd name="connsiteY66" fmla="*/ 1439670 h 3099658"/>
                        <a:gd name="connsiteX67" fmla="*/ 487681 w 834917"/>
                        <a:gd name="connsiteY67" fmla="*/ 1425602 h 3099658"/>
                        <a:gd name="connsiteX68" fmla="*/ 529884 w 834917"/>
                        <a:gd name="connsiteY68" fmla="*/ 1341196 h 3099658"/>
                        <a:gd name="connsiteX69" fmla="*/ 572087 w 834917"/>
                        <a:gd name="connsiteY69" fmla="*/ 1298993 h 3099658"/>
                        <a:gd name="connsiteX70" fmla="*/ 670561 w 834917"/>
                        <a:gd name="connsiteY70" fmla="*/ 1200519 h 3099658"/>
                        <a:gd name="connsiteX71" fmla="*/ 698696 w 834917"/>
                        <a:gd name="connsiteY71" fmla="*/ 1158316 h 3099658"/>
                        <a:gd name="connsiteX72" fmla="*/ 726831 w 834917"/>
                        <a:gd name="connsiteY72" fmla="*/ 1102045 h 3099658"/>
                        <a:gd name="connsiteX73" fmla="*/ 754967 w 834917"/>
                        <a:gd name="connsiteY73" fmla="*/ 1073910 h 3099658"/>
                        <a:gd name="connsiteX74" fmla="*/ 670561 w 834917"/>
                        <a:gd name="connsiteY74" fmla="*/ 1130181 h 3099658"/>
                        <a:gd name="connsiteX75" fmla="*/ 614290 w 834917"/>
                        <a:gd name="connsiteY75" fmla="*/ 1214587 h 3099658"/>
                        <a:gd name="connsiteX76" fmla="*/ 586154 w 834917"/>
                        <a:gd name="connsiteY76" fmla="*/ 1242722 h 3099658"/>
                        <a:gd name="connsiteX77" fmla="*/ 558019 w 834917"/>
                        <a:gd name="connsiteY77" fmla="*/ 1284925 h 3099658"/>
                        <a:gd name="connsiteX78" fmla="*/ 529884 w 834917"/>
                        <a:gd name="connsiteY78" fmla="*/ 1313061 h 3099658"/>
                        <a:gd name="connsiteX79" fmla="*/ 473613 w 834917"/>
                        <a:gd name="connsiteY79" fmla="*/ 1397467 h 3099658"/>
                        <a:gd name="connsiteX80" fmla="*/ 445478 w 834917"/>
                        <a:gd name="connsiteY80" fmla="*/ 1439670 h 3099658"/>
                        <a:gd name="connsiteX81" fmla="*/ 403274 w 834917"/>
                        <a:gd name="connsiteY81" fmla="*/ 1369332 h 3099658"/>
                        <a:gd name="connsiteX82" fmla="*/ 389207 w 834917"/>
                        <a:gd name="connsiteY82" fmla="*/ 1327129 h 3099658"/>
                        <a:gd name="connsiteX83" fmla="*/ 361071 w 834917"/>
                        <a:gd name="connsiteY83" fmla="*/ 1228655 h 3099658"/>
                        <a:gd name="connsiteX84" fmla="*/ 304801 w 834917"/>
                        <a:gd name="connsiteY84" fmla="*/ 1158316 h 3099658"/>
                        <a:gd name="connsiteX85" fmla="*/ 234462 w 834917"/>
                        <a:gd name="connsiteY85" fmla="*/ 1031707 h 3099658"/>
                        <a:gd name="connsiteX86" fmla="*/ 206327 w 834917"/>
                        <a:gd name="connsiteY86" fmla="*/ 989504 h 3099658"/>
                        <a:gd name="connsiteX87" fmla="*/ 262598 w 834917"/>
                        <a:gd name="connsiteY87" fmla="*/ 1017639 h 3099658"/>
                        <a:gd name="connsiteX88" fmla="*/ 332936 w 834917"/>
                        <a:gd name="connsiteY88" fmla="*/ 1087978 h 3099658"/>
                        <a:gd name="connsiteX89" fmla="*/ 375139 w 834917"/>
                        <a:gd name="connsiteY89" fmla="*/ 1130181 h 3099658"/>
                        <a:gd name="connsiteX90" fmla="*/ 403274 w 834917"/>
                        <a:gd name="connsiteY90" fmla="*/ 1172384 h 3099658"/>
                        <a:gd name="connsiteX91" fmla="*/ 487681 w 834917"/>
                        <a:gd name="connsiteY91" fmla="*/ 1270858 h 3099658"/>
                        <a:gd name="connsiteX92" fmla="*/ 487681 w 834917"/>
                        <a:gd name="connsiteY92" fmla="*/ 1538144 h 3099658"/>
                        <a:gd name="connsiteX93" fmla="*/ 431410 w 834917"/>
                        <a:gd name="connsiteY93" fmla="*/ 1524076 h 3099658"/>
                        <a:gd name="connsiteX94" fmla="*/ 347004 w 834917"/>
                        <a:gd name="connsiteY94" fmla="*/ 1467805 h 3099658"/>
                        <a:gd name="connsiteX95" fmla="*/ 318868 w 834917"/>
                        <a:gd name="connsiteY95" fmla="*/ 1439670 h 3099658"/>
                        <a:gd name="connsiteX96" fmla="*/ 234462 w 834917"/>
                        <a:gd name="connsiteY96" fmla="*/ 1383399 h 3099658"/>
                        <a:gd name="connsiteX97" fmla="*/ 192259 w 834917"/>
                        <a:gd name="connsiteY97" fmla="*/ 1355264 h 3099658"/>
                        <a:gd name="connsiteX98" fmla="*/ 164124 w 834917"/>
                        <a:gd name="connsiteY98" fmla="*/ 1313061 h 3099658"/>
                        <a:gd name="connsiteX99" fmla="*/ 135988 w 834917"/>
                        <a:gd name="connsiteY99" fmla="*/ 1284925 h 3099658"/>
                        <a:gd name="connsiteX100" fmla="*/ 79718 w 834917"/>
                        <a:gd name="connsiteY100" fmla="*/ 1200519 h 3099658"/>
                        <a:gd name="connsiteX101" fmla="*/ 93785 w 834917"/>
                        <a:gd name="connsiteY101" fmla="*/ 1256790 h 3099658"/>
                        <a:gd name="connsiteX102" fmla="*/ 135988 w 834917"/>
                        <a:gd name="connsiteY102" fmla="*/ 1298993 h 3099658"/>
                        <a:gd name="connsiteX103" fmla="*/ 164124 w 834917"/>
                        <a:gd name="connsiteY103" fmla="*/ 1341196 h 3099658"/>
                        <a:gd name="connsiteX104" fmla="*/ 192259 w 834917"/>
                        <a:gd name="connsiteY104" fmla="*/ 1397467 h 3099658"/>
                        <a:gd name="connsiteX105" fmla="*/ 248530 w 834917"/>
                        <a:gd name="connsiteY105" fmla="*/ 1425602 h 3099658"/>
                        <a:gd name="connsiteX106" fmla="*/ 347004 w 834917"/>
                        <a:gd name="connsiteY106" fmla="*/ 1524076 h 3099658"/>
                        <a:gd name="connsiteX107" fmla="*/ 389207 w 834917"/>
                        <a:gd name="connsiteY107" fmla="*/ 1566279 h 3099658"/>
                        <a:gd name="connsiteX108" fmla="*/ 417342 w 834917"/>
                        <a:gd name="connsiteY108" fmla="*/ 1594415 h 3099658"/>
                        <a:gd name="connsiteX109" fmla="*/ 487681 w 834917"/>
                        <a:gd name="connsiteY109" fmla="*/ 1650685 h 3099658"/>
                        <a:gd name="connsiteX110" fmla="*/ 501748 w 834917"/>
                        <a:gd name="connsiteY110" fmla="*/ 1692889 h 3099658"/>
                        <a:gd name="connsiteX111" fmla="*/ 473613 w 834917"/>
                        <a:gd name="connsiteY111" fmla="*/ 1664753 h 3099658"/>
                        <a:gd name="connsiteX112" fmla="*/ 543951 w 834917"/>
                        <a:gd name="connsiteY112" fmla="*/ 1566279 h 3099658"/>
                        <a:gd name="connsiteX113" fmla="*/ 572087 w 834917"/>
                        <a:gd name="connsiteY113" fmla="*/ 1524076 h 3099658"/>
                        <a:gd name="connsiteX114" fmla="*/ 614290 w 834917"/>
                        <a:gd name="connsiteY114" fmla="*/ 1495941 h 3099658"/>
                        <a:gd name="connsiteX115" fmla="*/ 642425 w 834917"/>
                        <a:gd name="connsiteY115" fmla="*/ 1467805 h 3099658"/>
                        <a:gd name="connsiteX116" fmla="*/ 726831 w 834917"/>
                        <a:gd name="connsiteY116" fmla="*/ 1411535 h 3099658"/>
                        <a:gd name="connsiteX117" fmla="*/ 740899 w 834917"/>
                        <a:gd name="connsiteY117" fmla="*/ 1355264 h 3099658"/>
                        <a:gd name="connsiteX118" fmla="*/ 712764 w 834917"/>
                        <a:gd name="connsiteY118" fmla="*/ 1411535 h 3099658"/>
                        <a:gd name="connsiteX119" fmla="*/ 586154 w 834917"/>
                        <a:gd name="connsiteY119" fmla="*/ 1481873 h 3099658"/>
                        <a:gd name="connsiteX120" fmla="*/ 501748 w 834917"/>
                        <a:gd name="connsiteY120" fmla="*/ 1538144 h 3099658"/>
                        <a:gd name="connsiteX121" fmla="*/ 445478 w 834917"/>
                        <a:gd name="connsiteY121" fmla="*/ 1608482 h 3099658"/>
                        <a:gd name="connsiteX122" fmla="*/ 431410 w 834917"/>
                        <a:gd name="connsiteY122" fmla="*/ 1791362 h 3099658"/>
                        <a:gd name="connsiteX123" fmla="*/ 403274 w 834917"/>
                        <a:gd name="connsiteY123" fmla="*/ 1833565 h 3099658"/>
                        <a:gd name="connsiteX124" fmla="*/ 304801 w 834917"/>
                        <a:gd name="connsiteY124" fmla="*/ 1749159 h 3099658"/>
                        <a:gd name="connsiteX125" fmla="*/ 234462 w 834917"/>
                        <a:gd name="connsiteY125" fmla="*/ 1692889 h 3099658"/>
                        <a:gd name="connsiteX126" fmla="*/ 164124 w 834917"/>
                        <a:gd name="connsiteY126" fmla="*/ 1636618 h 3099658"/>
                        <a:gd name="connsiteX127" fmla="*/ 93785 w 834917"/>
                        <a:gd name="connsiteY127" fmla="*/ 1566279 h 3099658"/>
                        <a:gd name="connsiteX128" fmla="*/ 51582 w 834917"/>
                        <a:gd name="connsiteY128" fmla="*/ 1538144 h 3099658"/>
                        <a:gd name="connsiteX129" fmla="*/ 37514 w 834917"/>
                        <a:gd name="connsiteY129" fmla="*/ 1495941 h 3099658"/>
                        <a:gd name="connsiteX130" fmla="*/ 9379 w 834917"/>
                        <a:gd name="connsiteY130" fmla="*/ 1467805 h 3099658"/>
                        <a:gd name="connsiteX131" fmla="*/ 51582 w 834917"/>
                        <a:gd name="connsiteY131" fmla="*/ 1481873 h 3099658"/>
                        <a:gd name="connsiteX132" fmla="*/ 150056 w 834917"/>
                        <a:gd name="connsiteY132" fmla="*/ 1538144 h 3099658"/>
                        <a:gd name="connsiteX133" fmla="*/ 206327 w 834917"/>
                        <a:gd name="connsiteY133" fmla="*/ 1566279 h 3099658"/>
                        <a:gd name="connsiteX134" fmla="*/ 234462 w 834917"/>
                        <a:gd name="connsiteY134" fmla="*/ 1594415 h 3099658"/>
                        <a:gd name="connsiteX135" fmla="*/ 318868 w 834917"/>
                        <a:gd name="connsiteY135" fmla="*/ 1650685 h 3099658"/>
                        <a:gd name="connsiteX136" fmla="*/ 389207 w 834917"/>
                        <a:gd name="connsiteY136" fmla="*/ 1721024 h 3099658"/>
                        <a:gd name="connsiteX137" fmla="*/ 459545 w 834917"/>
                        <a:gd name="connsiteY137" fmla="*/ 1777295 h 3099658"/>
                        <a:gd name="connsiteX138" fmla="*/ 473613 w 834917"/>
                        <a:gd name="connsiteY138" fmla="*/ 1819498 h 3099658"/>
                        <a:gd name="connsiteX139" fmla="*/ 473613 w 834917"/>
                        <a:gd name="connsiteY139" fmla="*/ 1889836 h 3099658"/>
                        <a:gd name="connsiteX140" fmla="*/ 515816 w 834917"/>
                        <a:gd name="connsiteY140" fmla="*/ 1847633 h 3099658"/>
                        <a:gd name="connsiteX141" fmla="*/ 543951 w 834917"/>
                        <a:gd name="connsiteY141" fmla="*/ 1805430 h 3099658"/>
                        <a:gd name="connsiteX142" fmla="*/ 642425 w 834917"/>
                        <a:gd name="connsiteY142" fmla="*/ 1749159 h 3099658"/>
                        <a:gd name="connsiteX143" fmla="*/ 670561 w 834917"/>
                        <a:gd name="connsiteY143" fmla="*/ 1706956 h 3099658"/>
                        <a:gd name="connsiteX144" fmla="*/ 684628 w 834917"/>
                        <a:gd name="connsiteY144" fmla="*/ 1664753 h 3099658"/>
                        <a:gd name="connsiteX145" fmla="*/ 712764 w 834917"/>
                        <a:gd name="connsiteY145" fmla="*/ 1636618 h 3099658"/>
                        <a:gd name="connsiteX146" fmla="*/ 740899 w 834917"/>
                        <a:gd name="connsiteY146" fmla="*/ 1594415 h 3099658"/>
                        <a:gd name="connsiteX147" fmla="*/ 726831 w 834917"/>
                        <a:gd name="connsiteY147" fmla="*/ 1636618 h 3099658"/>
                        <a:gd name="connsiteX148" fmla="*/ 684628 w 834917"/>
                        <a:gd name="connsiteY148" fmla="*/ 1650685 h 3099658"/>
                        <a:gd name="connsiteX149" fmla="*/ 656493 w 834917"/>
                        <a:gd name="connsiteY149" fmla="*/ 1678821 h 3099658"/>
                        <a:gd name="connsiteX150" fmla="*/ 515816 w 834917"/>
                        <a:gd name="connsiteY150" fmla="*/ 1721024 h 3099658"/>
                        <a:gd name="connsiteX151" fmla="*/ 445478 w 834917"/>
                        <a:gd name="connsiteY151" fmla="*/ 1777295 h 3099658"/>
                        <a:gd name="connsiteX152" fmla="*/ 431410 w 834917"/>
                        <a:gd name="connsiteY152" fmla="*/ 1819498 h 3099658"/>
                        <a:gd name="connsiteX153" fmla="*/ 403274 w 834917"/>
                        <a:gd name="connsiteY153" fmla="*/ 1861701 h 3099658"/>
                        <a:gd name="connsiteX154" fmla="*/ 417342 w 834917"/>
                        <a:gd name="connsiteY154" fmla="*/ 2086784 h 3099658"/>
                        <a:gd name="connsiteX155" fmla="*/ 361071 w 834917"/>
                        <a:gd name="connsiteY155" fmla="*/ 2072716 h 3099658"/>
                        <a:gd name="connsiteX156" fmla="*/ 318868 w 834917"/>
                        <a:gd name="connsiteY156" fmla="*/ 2044581 h 3099658"/>
                        <a:gd name="connsiteX157" fmla="*/ 290733 w 834917"/>
                        <a:gd name="connsiteY157" fmla="*/ 2016445 h 3099658"/>
                        <a:gd name="connsiteX158" fmla="*/ 220394 w 834917"/>
                        <a:gd name="connsiteY158" fmla="*/ 1960175 h 3099658"/>
                        <a:gd name="connsiteX159" fmla="*/ 192259 w 834917"/>
                        <a:gd name="connsiteY159" fmla="*/ 1917972 h 3099658"/>
                        <a:gd name="connsiteX160" fmla="*/ 135988 w 834917"/>
                        <a:gd name="connsiteY160" fmla="*/ 1861701 h 3099658"/>
                        <a:gd name="connsiteX161" fmla="*/ 178191 w 834917"/>
                        <a:gd name="connsiteY161" fmla="*/ 1847633 h 3099658"/>
                        <a:gd name="connsiteX162" fmla="*/ 220394 w 834917"/>
                        <a:gd name="connsiteY162" fmla="*/ 1889836 h 3099658"/>
                        <a:gd name="connsiteX163" fmla="*/ 248530 w 834917"/>
                        <a:gd name="connsiteY163" fmla="*/ 1932039 h 3099658"/>
                        <a:gd name="connsiteX164" fmla="*/ 304801 w 834917"/>
                        <a:gd name="connsiteY164" fmla="*/ 1974242 h 3099658"/>
                        <a:gd name="connsiteX165" fmla="*/ 347004 w 834917"/>
                        <a:gd name="connsiteY165" fmla="*/ 2016445 h 3099658"/>
                        <a:gd name="connsiteX166" fmla="*/ 459545 w 834917"/>
                        <a:gd name="connsiteY166" fmla="*/ 2100852 h 3099658"/>
                        <a:gd name="connsiteX167" fmla="*/ 501748 w 834917"/>
                        <a:gd name="connsiteY167" fmla="*/ 2086784 h 3099658"/>
                        <a:gd name="connsiteX168" fmla="*/ 515816 w 834917"/>
                        <a:gd name="connsiteY168" fmla="*/ 2044581 h 3099658"/>
                        <a:gd name="connsiteX169" fmla="*/ 543951 w 834917"/>
                        <a:gd name="connsiteY169" fmla="*/ 2002378 h 3099658"/>
                        <a:gd name="connsiteX170" fmla="*/ 656493 w 834917"/>
                        <a:gd name="connsiteY170" fmla="*/ 1917972 h 3099658"/>
                        <a:gd name="connsiteX171" fmla="*/ 684628 w 834917"/>
                        <a:gd name="connsiteY171" fmla="*/ 1889836 h 3099658"/>
                        <a:gd name="connsiteX172" fmla="*/ 712764 w 834917"/>
                        <a:gd name="connsiteY172" fmla="*/ 1847633 h 3099658"/>
                        <a:gd name="connsiteX173" fmla="*/ 797170 w 834917"/>
                        <a:gd name="connsiteY173" fmla="*/ 1763227 h 3099658"/>
                        <a:gd name="connsiteX174" fmla="*/ 698696 w 834917"/>
                        <a:gd name="connsiteY174" fmla="*/ 1791362 h 3099658"/>
                        <a:gd name="connsiteX175" fmla="*/ 656493 w 834917"/>
                        <a:gd name="connsiteY175" fmla="*/ 1819498 h 3099658"/>
                        <a:gd name="connsiteX176" fmla="*/ 529884 w 834917"/>
                        <a:gd name="connsiteY176" fmla="*/ 1889836 h 3099658"/>
                        <a:gd name="connsiteX177" fmla="*/ 473613 w 834917"/>
                        <a:gd name="connsiteY177" fmla="*/ 1960175 h 3099658"/>
                        <a:gd name="connsiteX178" fmla="*/ 459545 w 834917"/>
                        <a:gd name="connsiteY178" fmla="*/ 2002378 h 3099658"/>
                        <a:gd name="connsiteX179" fmla="*/ 417342 w 834917"/>
                        <a:gd name="connsiteY179" fmla="*/ 2086784 h 3099658"/>
                        <a:gd name="connsiteX180" fmla="*/ 431410 w 834917"/>
                        <a:gd name="connsiteY180" fmla="*/ 145442 h 3099658"/>
                        <a:gd name="connsiteX181" fmla="*/ 417342 w 834917"/>
                        <a:gd name="connsiteY181" fmla="*/ 272052 h 3099658"/>
                        <a:gd name="connsiteX182" fmla="*/ 431410 w 834917"/>
                        <a:gd name="connsiteY182" fmla="*/ 736285 h 3099658"/>
                        <a:gd name="connsiteX183" fmla="*/ 459545 w 834917"/>
                        <a:gd name="connsiteY183" fmla="*/ 623744 h 3099658"/>
                        <a:gd name="connsiteX184" fmla="*/ 473613 w 834917"/>
                        <a:gd name="connsiteY184" fmla="*/ 539338 h 3099658"/>
                        <a:gd name="connsiteX185" fmla="*/ 487681 w 834917"/>
                        <a:gd name="connsiteY185" fmla="*/ 497135 h 3099658"/>
                        <a:gd name="connsiteX186" fmla="*/ 501748 w 834917"/>
                        <a:gd name="connsiteY186" fmla="*/ 440864 h 3099658"/>
                        <a:gd name="connsiteX187" fmla="*/ 515816 w 834917"/>
                        <a:gd name="connsiteY187" fmla="*/ 398661 h 3099658"/>
                        <a:gd name="connsiteX188" fmla="*/ 529884 w 834917"/>
                        <a:gd name="connsiteY188" fmla="*/ 314255 h 3099658"/>
                        <a:gd name="connsiteX189" fmla="*/ 572087 w 834917"/>
                        <a:gd name="connsiteY189" fmla="*/ 187645 h 3099658"/>
                        <a:gd name="connsiteX190" fmla="*/ 586154 w 834917"/>
                        <a:gd name="connsiteY190" fmla="*/ 145442 h 3099658"/>
                        <a:gd name="connsiteX191" fmla="*/ 529884 w 834917"/>
                        <a:gd name="connsiteY191" fmla="*/ 243916 h 3099658"/>
                        <a:gd name="connsiteX192" fmla="*/ 515816 w 834917"/>
                        <a:gd name="connsiteY192" fmla="*/ 300187 h 3099658"/>
                        <a:gd name="connsiteX193" fmla="*/ 459545 w 834917"/>
                        <a:gd name="connsiteY193" fmla="*/ 384593 h 3099658"/>
                        <a:gd name="connsiteX194" fmla="*/ 445478 w 834917"/>
                        <a:gd name="connsiteY194" fmla="*/ 426796 h 3099658"/>
                        <a:gd name="connsiteX195" fmla="*/ 417342 w 834917"/>
                        <a:gd name="connsiteY195" fmla="*/ 454932 h 3099658"/>
                        <a:gd name="connsiteX196" fmla="*/ 389207 w 834917"/>
                        <a:gd name="connsiteY196" fmla="*/ 539338 h 3099658"/>
                        <a:gd name="connsiteX197" fmla="*/ 375139 w 834917"/>
                        <a:gd name="connsiteY197" fmla="*/ 581541 h 3099658"/>
                        <a:gd name="connsiteX198" fmla="*/ 389207 w 834917"/>
                        <a:gd name="connsiteY198" fmla="*/ 454932 h 30996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</a:cxnLst>
                      <a:rect l="l" t="t" r="r" b="b"/>
                      <a:pathLst>
                        <a:path w="834917" h="3099658">
                          <a:moveTo>
                            <a:pt x="389207" y="3099658"/>
                          </a:moveTo>
                          <a:cubicBezTo>
                            <a:pt x="484542" y="2956653"/>
                            <a:pt x="420142" y="3069175"/>
                            <a:pt x="431410" y="2691695"/>
                          </a:cubicBezTo>
                          <a:cubicBezTo>
                            <a:pt x="449646" y="2080804"/>
                            <a:pt x="398464" y="2302980"/>
                            <a:pt x="459545" y="2058649"/>
                          </a:cubicBezTo>
                          <a:cubicBezTo>
                            <a:pt x="454856" y="1763227"/>
                            <a:pt x="453150" y="1467743"/>
                            <a:pt x="445478" y="1172384"/>
                          </a:cubicBezTo>
                          <a:cubicBezTo>
                            <a:pt x="436221" y="816000"/>
                            <a:pt x="415691" y="1137584"/>
                            <a:pt x="445478" y="750353"/>
                          </a:cubicBezTo>
                          <a:cubicBezTo>
                            <a:pt x="453767" y="642599"/>
                            <a:pt x="439964" y="601122"/>
                            <a:pt x="515816" y="525270"/>
                          </a:cubicBezTo>
                          <a:cubicBezTo>
                            <a:pt x="639123" y="401963"/>
                            <a:pt x="488219" y="558385"/>
                            <a:pt x="586154" y="440864"/>
                          </a:cubicBezTo>
                          <a:cubicBezTo>
                            <a:pt x="598890" y="425580"/>
                            <a:pt x="628358" y="418556"/>
                            <a:pt x="628358" y="398661"/>
                          </a:cubicBezTo>
                          <a:cubicBezTo>
                            <a:pt x="628358" y="381754"/>
                            <a:pt x="599357" y="416234"/>
                            <a:pt x="586154" y="426796"/>
                          </a:cubicBezTo>
                          <a:cubicBezTo>
                            <a:pt x="575797" y="435081"/>
                            <a:pt x="566304" y="444575"/>
                            <a:pt x="558019" y="454932"/>
                          </a:cubicBezTo>
                          <a:cubicBezTo>
                            <a:pt x="547457" y="468134"/>
                            <a:pt x="540446" y="483933"/>
                            <a:pt x="529884" y="497135"/>
                          </a:cubicBezTo>
                          <a:cubicBezTo>
                            <a:pt x="449703" y="597361"/>
                            <a:pt x="560209" y="437577"/>
                            <a:pt x="473613" y="567473"/>
                          </a:cubicBezTo>
                          <a:cubicBezTo>
                            <a:pt x="436523" y="456204"/>
                            <a:pt x="473613" y="585670"/>
                            <a:pt x="473613" y="342390"/>
                          </a:cubicBezTo>
                          <a:cubicBezTo>
                            <a:pt x="473613" y="299927"/>
                            <a:pt x="463990" y="426770"/>
                            <a:pt x="459545" y="468999"/>
                          </a:cubicBezTo>
                          <a:cubicBezTo>
                            <a:pt x="459060" y="473605"/>
                            <a:pt x="450546" y="627675"/>
                            <a:pt x="431410" y="665947"/>
                          </a:cubicBezTo>
                          <a:cubicBezTo>
                            <a:pt x="425478" y="677810"/>
                            <a:pt x="412653" y="684704"/>
                            <a:pt x="403274" y="694082"/>
                          </a:cubicBezTo>
                          <a:lnTo>
                            <a:pt x="375139" y="609676"/>
                          </a:lnTo>
                          <a:cubicBezTo>
                            <a:pt x="370450" y="595608"/>
                            <a:pt x="369968" y="579336"/>
                            <a:pt x="361071" y="567473"/>
                          </a:cubicBezTo>
                          <a:lnTo>
                            <a:pt x="318868" y="511202"/>
                          </a:lnTo>
                          <a:cubicBezTo>
                            <a:pt x="289590" y="394087"/>
                            <a:pt x="325241" y="509883"/>
                            <a:pt x="276665" y="412729"/>
                          </a:cubicBezTo>
                          <a:cubicBezTo>
                            <a:pt x="270033" y="399466"/>
                            <a:pt x="260960" y="355787"/>
                            <a:pt x="262598" y="370525"/>
                          </a:cubicBezTo>
                          <a:cubicBezTo>
                            <a:pt x="264640" y="388905"/>
                            <a:pt x="288793" y="578632"/>
                            <a:pt x="318868" y="623744"/>
                          </a:cubicBezTo>
                          <a:cubicBezTo>
                            <a:pt x="328247" y="637812"/>
                            <a:pt x="338616" y="651267"/>
                            <a:pt x="347004" y="665947"/>
                          </a:cubicBezTo>
                          <a:cubicBezTo>
                            <a:pt x="418405" y="790898"/>
                            <a:pt x="334721" y="661590"/>
                            <a:pt x="403274" y="764421"/>
                          </a:cubicBezTo>
                          <a:cubicBezTo>
                            <a:pt x="412653" y="801935"/>
                            <a:pt x="404067" y="904305"/>
                            <a:pt x="431410" y="876962"/>
                          </a:cubicBezTo>
                          <a:cubicBezTo>
                            <a:pt x="497523" y="810849"/>
                            <a:pt x="462579" y="851311"/>
                            <a:pt x="529884" y="750353"/>
                          </a:cubicBezTo>
                          <a:cubicBezTo>
                            <a:pt x="539262" y="736285"/>
                            <a:pt x="543951" y="717528"/>
                            <a:pt x="558019" y="708150"/>
                          </a:cubicBezTo>
                          <a:lnTo>
                            <a:pt x="600222" y="680015"/>
                          </a:lnTo>
                          <a:cubicBezTo>
                            <a:pt x="609601" y="665947"/>
                            <a:pt x="628358" y="620905"/>
                            <a:pt x="628358" y="637812"/>
                          </a:cubicBezTo>
                          <a:cubicBezTo>
                            <a:pt x="628358" y="667469"/>
                            <a:pt x="616673" y="697542"/>
                            <a:pt x="600222" y="722218"/>
                          </a:cubicBezTo>
                          <a:lnTo>
                            <a:pt x="543951" y="806624"/>
                          </a:lnTo>
                          <a:cubicBezTo>
                            <a:pt x="539262" y="820692"/>
                            <a:pt x="538503" y="836760"/>
                            <a:pt x="529884" y="848827"/>
                          </a:cubicBezTo>
                          <a:cubicBezTo>
                            <a:pt x="472194" y="929594"/>
                            <a:pt x="481612" y="875033"/>
                            <a:pt x="445478" y="947301"/>
                          </a:cubicBezTo>
                          <a:cubicBezTo>
                            <a:pt x="435387" y="967484"/>
                            <a:pt x="421850" y="1027744"/>
                            <a:pt x="417342" y="1045775"/>
                          </a:cubicBezTo>
                          <a:cubicBezTo>
                            <a:pt x="338855" y="1019612"/>
                            <a:pt x="404949" y="1052697"/>
                            <a:pt x="347004" y="975436"/>
                          </a:cubicBezTo>
                          <a:cubicBezTo>
                            <a:pt x="331088" y="954215"/>
                            <a:pt x="305447" y="941236"/>
                            <a:pt x="290733" y="919165"/>
                          </a:cubicBezTo>
                          <a:cubicBezTo>
                            <a:pt x="281355" y="905097"/>
                            <a:pt x="270159" y="892084"/>
                            <a:pt x="262598" y="876962"/>
                          </a:cubicBezTo>
                          <a:cubicBezTo>
                            <a:pt x="255966" y="863699"/>
                            <a:pt x="256159" y="847474"/>
                            <a:pt x="248530" y="834759"/>
                          </a:cubicBezTo>
                          <a:cubicBezTo>
                            <a:pt x="241706" y="823386"/>
                            <a:pt x="229773" y="816002"/>
                            <a:pt x="220394" y="806624"/>
                          </a:cubicBezTo>
                          <a:cubicBezTo>
                            <a:pt x="229773" y="830070"/>
                            <a:pt x="239663" y="853318"/>
                            <a:pt x="248530" y="876962"/>
                          </a:cubicBezTo>
                          <a:cubicBezTo>
                            <a:pt x="264384" y="919240"/>
                            <a:pt x="258432" y="925030"/>
                            <a:pt x="290733" y="961369"/>
                          </a:cubicBezTo>
                          <a:cubicBezTo>
                            <a:pt x="317167" y="991108"/>
                            <a:pt x="353068" y="1012668"/>
                            <a:pt x="375139" y="1045775"/>
                          </a:cubicBezTo>
                          <a:cubicBezTo>
                            <a:pt x="393896" y="1073910"/>
                            <a:pt x="420717" y="1098102"/>
                            <a:pt x="431410" y="1130181"/>
                          </a:cubicBezTo>
                          <a:lnTo>
                            <a:pt x="459545" y="1214587"/>
                          </a:lnTo>
                          <a:cubicBezTo>
                            <a:pt x="487680" y="1186452"/>
                            <a:pt x="531368" y="1167928"/>
                            <a:pt x="543951" y="1130181"/>
                          </a:cubicBezTo>
                          <a:cubicBezTo>
                            <a:pt x="548640" y="1116113"/>
                            <a:pt x="549400" y="1100045"/>
                            <a:pt x="558019" y="1087978"/>
                          </a:cubicBezTo>
                          <a:cubicBezTo>
                            <a:pt x="573437" y="1066393"/>
                            <a:pt x="614290" y="1031707"/>
                            <a:pt x="614290" y="1031707"/>
                          </a:cubicBezTo>
                          <a:cubicBezTo>
                            <a:pt x="629149" y="987132"/>
                            <a:pt x="625327" y="986259"/>
                            <a:pt x="656493" y="947301"/>
                          </a:cubicBezTo>
                          <a:cubicBezTo>
                            <a:pt x="664778" y="936944"/>
                            <a:pt x="676343" y="929522"/>
                            <a:pt x="684628" y="919165"/>
                          </a:cubicBezTo>
                          <a:cubicBezTo>
                            <a:pt x="695190" y="905963"/>
                            <a:pt x="695857" y="876962"/>
                            <a:pt x="712764" y="876962"/>
                          </a:cubicBezTo>
                          <a:cubicBezTo>
                            <a:pt x="727593" y="876962"/>
                            <a:pt x="705328" y="905902"/>
                            <a:pt x="698696" y="919165"/>
                          </a:cubicBezTo>
                          <a:cubicBezTo>
                            <a:pt x="691135" y="934288"/>
                            <a:pt x="678122" y="946246"/>
                            <a:pt x="670561" y="961369"/>
                          </a:cubicBezTo>
                          <a:cubicBezTo>
                            <a:pt x="663929" y="974632"/>
                            <a:pt x="664718" y="991234"/>
                            <a:pt x="656493" y="1003572"/>
                          </a:cubicBezTo>
                          <a:cubicBezTo>
                            <a:pt x="616890" y="1062976"/>
                            <a:pt x="585784" y="1046143"/>
                            <a:pt x="529884" y="1102045"/>
                          </a:cubicBezTo>
                          <a:cubicBezTo>
                            <a:pt x="498771" y="1133159"/>
                            <a:pt x="484650" y="1152798"/>
                            <a:pt x="445478" y="1172384"/>
                          </a:cubicBezTo>
                          <a:cubicBezTo>
                            <a:pt x="432215" y="1179016"/>
                            <a:pt x="417342" y="1181763"/>
                            <a:pt x="403274" y="1186452"/>
                          </a:cubicBezTo>
                          <a:cubicBezTo>
                            <a:pt x="365762" y="1173948"/>
                            <a:pt x="339566" y="1167426"/>
                            <a:pt x="304801" y="1144249"/>
                          </a:cubicBezTo>
                          <a:cubicBezTo>
                            <a:pt x="218760" y="1086888"/>
                            <a:pt x="342595" y="1149163"/>
                            <a:pt x="248530" y="1073910"/>
                          </a:cubicBezTo>
                          <a:cubicBezTo>
                            <a:pt x="236951" y="1064647"/>
                            <a:pt x="220395" y="1064531"/>
                            <a:pt x="206327" y="1059842"/>
                          </a:cubicBezTo>
                          <a:cubicBezTo>
                            <a:pt x="182881" y="1036396"/>
                            <a:pt x="127946" y="957336"/>
                            <a:pt x="135988" y="989504"/>
                          </a:cubicBezTo>
                          <a:cubicBezTo>
                            <a:pt x="165266" y="1106615"/>
                            <a:pt x="129616" y="990829"/>
                            <a:pt x="178191" y="1087978"/>
                          </a:cubicBezTo>
                          <a:cubicBezTo>
                            <a:pt x="236434" y="1204463"/>
                            <a:pt x="139763" y="1051436"/>
                            <a:pt x="220394" y="1172384"/>
                          </a:cubicBezTo>
                          <a:cubicBezTo>
                            <a:pt x="249571" y="1289090"/>
                            <a:pt x="207290" y="1187223"/>
                            <a:pt x="276665" y="1242722"/>
                          </a:cubicBezTo>
                          <a:cubicBezTo>
                            <a:pt x="289868" y="1253284"/>
                            <a:pt x="294239" y="1271723"/>
                            <a:pt x="304801" y="1284925"/>
                          </a:cubicBezTo>
                          <a:cubicBezTo>
                            <a:pt x="334998" y="1322671"/>
                            <a:pt x="334512" y="1308694"/>
                            <a:pt x="375139" y="1341196"/>
                          </a:cubicBezTo>
                          <a:cubicBezTo>
                            <a:pt x="385496" y="1349482"/>
                            <a:pt x="393896" y="1359953"/>
                            <a:pt x="403274" y="1369332"/>
                          </a:cubicBezTo>
                          <a:cubicBezTo>
                            <a:pt x="409199" y="1387107"/>
                            <a:pt x="417891" y="1434153"/>
                            <a:pt x="445478" y="1439670"/>
                          </a:cubicBezTo>
                          <a:cubicBezTo>
                            <a:pt x="460019" y="1442578"/>
                            <a:pt x="473613" y="1430291"/>
                            <a:pt x="487681" y="1425602"/>
                          </a:cubicBezTo>
                          <a:cubicBezTo>
                            <a:pt x="501780" y="1383303"/>
                            <a:pt x="499582" y="1377558"/>
                            <a:pt x="529884" y="1341196"/>
                          </a:cubicBezTo>
                          <a:cubicBezTo>
                            <a:pt x="542620" y="1325913"/>
                            <a:pt x="559873" y="1314697"/>
                            <a:pt x="572087" y="1298993"/>
                          </a:cubicBezTo>
                          <a:cubicBezTo>
                            <a:pt x="651095" y="1197412"/>
                            <a:pt x="589915" y="1227402"/>
                            <a:pt x="670561" y="1200519"/>
                          </a:cubicBezTo>
                          <a:cubicBezTo>
                            <a:pt x="679939" y="1186451"/>
                            <a:pt x="690308" y="1172996"/>
                            <a:pt x="698696" y="1158316"/>
                          </a:cubicBezTo>
                          <a:cubicBezTo>
                            <a:pt x="709100" y="1140108"/>
                            <a:pt x="715198" y="1119494"/>
                            <a:pt x="726831" y="1102045"/>
                          </a:cubicBezTo>
                          <a:cubicBezTo>
                            <a:pt x="734188" y="1091009"/>
                            <a:pt x="766830" y="1067978"/>
                            <a:pt x="754967" y="1073910"/>
                          </a:cubicBezTo>
                          <a:cubicBezTo>
                            <a:pt x="724723" y="1089033"/>
                            <a:pt x="670561" y="1130181"/>
                            <a:pt x="670561" y="1130181"/>
                          </a:cubicBezTo>
                          <a:cubicBezTo>
                            <a:pt x="651804" y="1158316"/>
                            <a:pt x="638201" y="1190677"/>
                            <a:pt x="614290" y="1214587"/>
                          </a:cubicBezTo>
                          <a:cubicBezTo>
                            <a:pt x="604911" y="1223965"/>
                            <a:pt x="594440" y="1232365"/>
                            <a:pt x="586154" y="1242722"/>
                          </a:cubicBezTo>
                          <a:cubicBezTo>
                            <a:pt x="575592" y="1255924"/>
                            <a:pt x="568581" y="1271723"/>
                            <a:pt x="558019" y="1284925"/>
                          </a:cubicBezTo>
                          <a:cubicBezTo>
                            <a:pt x="549734" y="1295282"/>
                            <a:pt x="537842" y="1302450"/>
                            <a:pt x="529884" y="1313061"/>
                          </a:cubicBezTo>
                          <a:cubicBezTo>
                            <a:pt x="509595" y="1340113"/>
                            <a:pt x="492370" y="1369332"/>
                            <a:pt x="473613" y="1397467"/>
                          </a:cubicBezTo>
                          <a:lnTo>
                            <a:pt x="445478" y="1439670"/>
                          </a:lnTo>
                          <a:cubicBezTo>
                            <a:pt x="405624" y="1320110"/>
                            <a:pt x="461208" y="1465888"/>
                            <a:pt x="403274" y="1369332"/>
                          </a:cubicBezTo>
                          <a:cubicBezTo>
                            <a:pt x="395645" y="1356617"/>
                            <a:pt x="393281" y="1341387"/>
                            <a:pt x="389207" y="1327129"/>
                          </a:cubicBezTo>
                          <a:cubicBezTo>
                            <a:pt x="383197" y="1306094"/>
                            <a:pt x="372315" y="1251142"/>
                            <a:pt x="361071" y="1228655"/>
                          </a:cubicBezTo>
                          <a:cubicBezTo>
                            <a:pt x="343325" y="1193163"/>
                            <a:pt x="330970" y="1184486"/>
                            <a:pt x="304801" y="1158316"/>
                          </a:cubicBezTo>
                          <a:cubicBezTo>
                            <a:pt x="280040" y="1084033"/>
                            <a:pt x="298959" y="1128452"/>
                            <a:pt x="234462" y="1031707"/>
                          </a:cubicBezTo>
                          <a:cubicBezTo>
                            <a:pt x="225084" y="1017639"/>
                            <a:pt x="194372" y="977548"/>
                            <a:pt x="206327" y="989504"/>
                          </a:cubicBezTo>
                          <a:cubicBezTo>
                            <a:pt x="230879" y="1014058"/>
                            <a:pt x="214103" y="1001475"/>
                            <a:pt x="262598" y="1017639"/>
                          </a:cubicBezTo>
                          <a:lnTo>
                            <a:pt x="332936" y="1087978"/>
                          </a:lnTo>
                          <a:cubicBezTo>
                            <a:pt x="347004" y="1102046"/>
                            <a:pt x="364104" y="1113628"/>
                            <a:pt x="375139" y="1130181"/>
                          </a:cubicBezTo>
                          <a:cubicBezTo>
                            <a:pt x="384517" y="1144249"/>
                            <a:pt x="392271" y="1159547"/>
                            <a:pt x="403274" y="1172384"/>
                          </a:cubicBezTo>
                          <a:cubicBezTo>
                            <a:pt x="505618" y="1291786"/>
                            <a:pt x="423084" y="1173966"/>
                            <a:pt x="487681" y="1270858"/>
                          </a:cubicBezTo>
                          <a:cubicBezTo>
                            <a:pt x="519112" y="1365154"/>
                            <a:pt x="535157" y="1395717"/>
                            <a:pt x="487681" y="1538144"/>
                          </a:cubicBezTo>
                          <a:cubicBezTo>
                            <a:pt x="481567" y="1556486"/>
                            <a:pt x="450167" y="1528765"/>
                            <a:pt x="431410" y="1524076"/>
                          </a:cubicBezTo>
                          <a:cubicBezTo>
                            <a:pt x="403275" y="1505319"/>
                            <a:pt x="370915" y="1491715"/>
                            <a:pt x="347004" y="1467805"/>
                          </a:cubicBezTo>
                          <a:cubicBezTo>
                            <a:pt x="337625" y="1458427"/>
                            <a:pt x="329479" y="1447628"/>
                            <a:pt x="318868" y="1439670"/>
                          </a:cubicBezTo>
                          <a:cubicBezTo>
                            <a:pt x="291816" y="1419381"/>
                            <a:pt x="262597" y="1402156"/>
                            <a:pt x="234462" y="1383399"/>
                          </a:cubicBezTo>
                          <a:lnTo>
                            <a:pt x="192259" y="1355264"/>
                          </a:lnTo>
                          <a:cubicBezTo>
                            <a:pt x="182881" y="1341196"/>
                            <a:pt x="174686" y="1326263"/>
                            <a:pt x="164124" y="1313061"/>
                          </a:cubicBezTo>
                          <a:cubicBezTo>
                            <a:pt x="155838" y="1302704"/>
                            <a:pt x="143946" y="1295536"/>
                            <a:pt x="135988" y="1284925"/>
                          </a:cubicBezTo>
                          <a:cubicBezTo>
                            <a:pt x="115699" y="1257873"/>
                            <a:pt x="79718" y="1200519"/>
                            <a:pt x="79718" y="1200519"/>
                          </a:cubicBezTo>
                          <a:cubicBezTo>
                            <a:pt x="84407" y="1219276"/>
                            <a:pt x="84193" y="1240003"/>
                            <a:pt x="93785" y="1256790"/>
                          </a:cubicBezTo>
                          <a:cubicBezTo>
                            <a:pt x="103655" y="1274063"/>
                            <a:pt x="123252" y="1283710"/>
                            <a:pt x="135988" y="1298993"/>
                          </a:cubicBezTo>
                          <a:cubicBezTo>
                            <a:pt x="146812" y="1311982"/>
                            <a:pt x="155736" y="1326516"/>
                            <a:pt x="164124" y="1341196"/>
                          </a:cubicBezTo>
                          <a:cubicBezTo>
                            <a:pt x="174528" y="1359404"/>
                            <a:pt x="177430" y="1382638"/>
                            <a:pt x="192259" y="1397467"/>
                          </a:cubicBezTo>
                          <a:cubicBezTo>
                            <a:pt x="207088" y="1412296"/>
                            <a:pt x="229773" y="1416224"/>
                            <a:pt x="248530" y="1425602"/>
                          </a:cubicBezTo>
                          <a:lnTo>
                            <a:pt x="347004" y="1524076"/>
                          </a:lnTo>
                          <a:lnTo>
                            <a:pt x="389207" y="1566279"/>
                          </a:lnTo>
                          <a:cubicBezTo>
                            <a:pt x="398585" y="1575658"/>
                            <a:pt x="406306" y="1587058"/>
                            <a:pt x="417342" y="1594415"/>
                          </a:cubicBezTo>
                          <a:cubicBezTo>
                            <a:pt x="470581" y="1629907"/>
                            <a:pt x="447590" y="1610595"/>
                            <a:pt x="487681" y="1650685"/>
                          </a:cubicBezTo>
                          <a:cubicBezTo>
                            <a:pt x="492370" y="1664753"/>
                            <a:pt x="512234" y="1682403"/>
                            <a:pt x="501748" y="1692889"/>
                          </a:cubicBezTo>
                          <a:cubicBezTo>
                            <a:pt x="492369" y="1702268"/>
                            <a:pt x="473613" y="1678016"/>
                            <a:pt x="473613" y="1664753"/>
                          </a:cubicBezTo>
                          <a:cubicBezTo>
                            <a:pt x="473613" y="1623103"/>
                            <a:pt x="522051" y="1592559"/>
                            <a:pt x="543951" y="1566279"/>
                          </a:cubicBezTo>
                          <a:cubicBezTo>
                            <a:pt x="554775" y="1553290"/>
                            <a:pt x="560132" y="1536031"/>
                            <a:pt x="572087" y="1524076"/>
                          </a:cubicBezTo>
                          <a:cubicBezTo>
                            <a:pt x="584042" y="1512121"/>
                            <a:pt x="601088" y="1506503"/>
                            <a:pt x="614290" y="1495941"/>
                          </a:cubicBezTo>
                          <a:cubicBezTo>
                            <a:pt x="624647" y="1487655"/>
                            <a:pt x="631814" y="1475763"/>
                            <a:pt x="642425" y="1467805"/>
                          </a:cubicBezTo>
                          <a:cubicBezTo>
                            <a:pt x="669476" y="1447516"/>
                            <a:pt x="726831" y="1411535"/>
                            <a:pt x="726831" y="1411535"/>
                          </a:cubicBezTo>
                          <a:cubicBezTo>
                            <a:pt x="731520" y="1392778"/>
                            <a:pt x="760233" y="1355264"/>
                            <a:pt x="740899" y="1355264"/>
                          </a:cubicBezTo>
                          <a:cubicBezTo>
                            <a:pt x="719928" y="1355264"/>
                            <a:pt x="727593" y="1396706"/>
                            <a:pt x="712764" y="1411535"/>
                          </a:cubicBezTo>
                          <a:cubicBezTo>
                            <a:pt x="664393" y="1459906"/>
                            <a:pt x="639223" y="1464183"/>
                            <a:pt x="586154" y="1481873"/>
                          </a:cubicBezTo>
                          <a:cubicBezTo>
                            <a:pt x="558019" y="1500630"/>
                            <a:pt x="512441" y="1506065"/>
                            <a:pt x="501748" y="1538144"/>
                          </a:cubicBezTo>
                          <a:cubicBezTo>
                            <a:pt x="482335" y="1596387"/>
                            <a:pt x="500019" y="1572122"/>
                            <a:pt x="445478" y="1608482"/>
                          </a:cubicBezTo>
                          <a:cubicBezTo>
                            <a:pt x="393195" y="1686905"/>
                            <a:pt x="410101" y="1642200"/>
                            <a:pt x="431410" y="1791362"/>
                          </a:cubicBezTo>
                          <a:cubicBezTo>
                            <a:pt x="441126" y="1859370"/>
                            <a:pt x="469917" y="1855779"/>
                            <a:pt x="403274" y="1833565"/>
                          </a:cubicBezTo>
                          <a:cubicBezTo>
                            <a:pt x="313872" y="1744163"/>
                            <a:pt x="413073" y="1839385"/>
                            <a:pt x="304801" y="1749159"/>
                          </a:cubicBezTo>
                          <a:cubicBezTo>
                            <a:pt x="224627" y="1682347"/>
                            <a:pt x="338796" y="1762444"/>
                            <a:pt x="234462" y="1692889"/>
                          </a:cubicBezTo>
                          <a:cubicBezTo>
                            <a:pt x="161210" y="1583007"/>
                            <a:pt x="254722" y="1704566"/>
                            <a:pt x="164124" y="1636618"/>
                          </a:cubicBezTo>
                          <a:cubicBezTo>
                            <a:pt x="137597" y="1616723"/>
                            <a:pt x="121374" y="1584672"/>
                            <a:pt x="93785" y="1566279"/>
                          </a:cubicBezTo>
                          <a:lnTo>
                            <a:pt x="51582" y="1538144"/>
                          </a:lnTo>
                          <a:cubicBezTo>
                            <a:pt x="46893" y="1524076"/>
                            <a:pt x="45143" y="1508657"/>
                            <a:pt x="37514" y="1495941"/>
                          </a:cubicBezTo>
                          <a:cubicBezTo>
                            <a:pt x="30690" y="1484568"/>
                            <a:pt x="0" y="1477184"/>
                            <a:pt x="9379" y="1467805"/>
                          </a:cubicBezTo>
                          <a:cubicBezTo>
                            <a:pt x="19864" y="1457320"/>
                            <a:pt x="37952" y="1476032"/>
                            <a:pt x="51582" y="1481873"/>
                          </a:cubicBezTo>
                          <a:cubicBezTo>
                            <a:pt x="136607" y="1518313"/>
                            <a:pt x="79413" y="1497777"/>
                            <a:pt x="150056" y="1538144"/>
                          </a:cubicBezTo>
                          <a:cubicBezTo>
                            <a:pt x="168264" y="1548548"/>
                            <a:pt x="187570" y="1556901"/>
                            <a:pt x="206327" y="1566279"/>
                          </a:cubicBezTo>
                          <a:cubicBezTo>
                            <a:pt x="215705" y="1575658"/>
                            <a:pt x="223851" y="1586457"/>
                            <a:pt x="234462" y="1594415"/>
                          </a:cubicBezTo>
                          <a:cubicBezTo>
                            <a:pt x="261513" y="1614704"/>
                            <a:pt x="294958" y="1626775"/>
                            <a:pt x="318868" y="1650685"/>
                          </a:cubicBezTo>
                          <a:cubicBezTo>
                            <a:pt x="342314" y="1674131"/>
                            <a:pt x="361618" y="1702631"/>
                            <a:pt x="389207" y="1721024"/>
                          </a:cubicBezTo>
                          <a:cubicBezTo>
                            <a:pt x="442446" y="1756516"/>
                            <a:pt x="419455" y="1737204"/>
                            <a:pt x="459545" y="1777295"/>
                          </a:cubicBezTo>
                          <a:cubicBezTo>
                            <a:pt x="464234" y="1791363"/>
                            <a:pt x="478302" y="1805430"/>
                            <a:pt x="473613" y="1819498"/>
                          </a:cubicBezTo>
                          <a:cubicBezTo>
                            <a:pt x="443161" y="1910855"/>
                            <a:pt x="363643" y="1917329"/>
                            <a:pt x="473613" y="1889836"/>
                          </a:cubicBezTo>
                          <a:cubicBezTo>
                            <a:pt x="487681" y="1875768"/>
                            <a:pt x="503080" y="1862917"/>
                            <a:pt x="515816" y="1847633"/>
                          </a:cubicBezTo>
                          <a:cubicBezTo>
                            <a:pt x="526640" y="1834645"/>
                            <a:pt x="531996" y="1817385"/>
                            <a:pt x="543951" y="1805430"/>
                          </a:cubicBezTo>
                          <a:cubicBezTo>
                            <a:pt x="563833" y="1785548"/>
                            <a:pt x="620361" y="1760191"/>
                            <a:pt x="642425" y="1749159"/>
                          </a:cubicBezTo>
                          <a:cubicBezTo>
                            <a:pt x="651804" y="1735091"/>
                            <a:pt x="663000" y="1722078"/>
                            <a:pt x="670561" y="1706956"/>
                          </a:cubicBezTo>
                          <a:cubicBezTo>
                            <a:pt x="677193" y="1693693"/>
                            <a:pt x="676999" y="1677468"/>
                            <a:pt x="684628" y="1664753"/>
                          </a:cubicBezTo>
                          <a:cubicBezTo>
                            <a:pt x="691452" y="1653380"/>
                            <a:pt x="704478" y="1646975"/>
                            <a:pt x="712764" y="1636618"/>
                          </a:cubicBezTo>
                          <a:cubicBezTo>
                            <a:pt x="723326" y="1623416"/>
                            <a:pt x="723992" y="1594415"/>
                            <a:pt x="740899" y="1594415"/>
                          </a:cubicBezTo>
                          <a:cubicBezTo>
                            <a:pt x="755728" y="1594415"/>
                            <a:pt x="737317" y="1626133"/>
                            <a:pt x="726831" y="1636618"/>
                          </a:cubicBezTo>
                          <a:cubicBezTo>
                            <a:pt x="716346" y="1647103"/>
                            <a:pt x="698696" y="1645996"/>
                            <a:pt x="684628" y="1650685"/>
                          </a:cubicBezTo>
                          <a:cubicBezTo>
                            <a:pt x="675250" y="1660064"/>
                            <a:pt x="668356" y="1672889"/>
                            <a:pt x="656493" y="1678821"/>
                          </a:cubicBezTo>
                          <a:cubicBezTo>
                            <a:pt x="622247" y="1695944"/>
                            <a:pt x="556200" y="1710928"/>
                            <a:pt x="515816" y="1721024"/>
                          </a:cubicBezTo>
                          <a:cubicBezTo>
                            <a:pt x="496645" y="1733804"/>
                            <a:pt x="458843" y="1755020"/>
                            <a:pt x="445478" y="1777295"/>
                          </a:cubicBezTo>
                          <a:cubicBezTo>
                            <a:pt x="437849" y="1790011"/>
                            <a:pt x="438042" y="1806235"/>
                            <a:pt x="431410" y="1819498"/>
                          </a:cubicBezTo>
                          <a:cubicBezTo>
                            <a:pt x="423849" y="1834620"/>
                            <a:pt x="412653" y="1847633"/>
                            <a:pt x="403274" y="1861701"/>
                          </a:cubicBezTo>
                          <a:cubicBezTo>
                            <a:pt x="407963" y="1936729"/>
                            <a:pt x="432085" y="2013070"/>
                            <a:pt x="417342" y="2086784"/>
                          </a:cubicBezTo>
                          <a:cubicBezTo>
                            <a:pt x="413550" y="2105743"/>
                            <a:pt x="378842" y="2080332"/>
                            <a:pt x="361071" y="2072716"/>
                          </a:cubicBezTo>
                          <a:cubicBezTo>
                            <a:pt x="345531" y="2066056"/>
                            <a:pt x="332070" y="2055143"/>
                            <a:pt x="318868" y="2044581"/>
                          </a:cubicBezTo>
                          <a:cubicBezTo>
                            <a:pt x="308511" y="2036295"/>
                            <a:pt x="301090" y="2024731"/>
                            <a:pt x="290733" y="2016445"/>
                          </a:cubicBezTo>
                          <a:cubicBezTo>
                            <a:pt x="250113" y="1983949"/>
                            <a:pt x="250586" y="1997915"/>
                            <a:pt x="220394" y="1960175"/>
                          </a:cubicBezTo>
                          <a:cubicBezTo>
                            <a:pt x="209832" y="1946973"/>
                            <a:pt x="203262" y="1930809"/>
                            <a:pt x="192259" y="1917972"/>
                          </a:cubicBezTo>
                          <a:cubicBezTo>
                            <a:pt x="174996" y="1897832"/>
                            <a:pt x="154745" y="1880458"/>
                            <a:pt x="135988" y="1861701"/>
                          </a:cubicBezTo>
                          <a:cubicBezTo>
                            <a:pt x="90945" y="1816657"/>
                            <a:pt x="94850" y="1830964"/>
                            <a:pt x="178191" y="1847633"/>
                          </a:cubicBezTo>
                          <a:cubicBezTo>
                            <a:pt x="192259" y="1861701"/>
                            <a:pt x="207658" y="1874553"/>
                            <a:pt x="220394" y="1889836"/>
                          </a:cubicBezTo>
                          <a:cubicBezTo>
                            <a:pt x="231218" y="1902825"/>
                            <a:pt x="236575" y="1920084"/>
                            <a:pt x="248530" y="1932039"/>
                          </a:cubicBezTo>
                          <a:cubicBezTo>
                            <a:pt x="265109" y="1948618"/>
                            <a:pt x="286999" y="1958983"/>
                            <a:pt x="304801" y="1974242"/>
                          </a:cubicBezTo>
                          <a:cubicBezTo>
                            <a:pt x="319906" y="1987189"/>
                            <a:pt x="331300" y="2004231"/>
                            <a:pt x="347004" y="2016445"/>
                          </a:cubicBezTo>
                          <a:cubicBezTo>
                            <a:pt x="490159" y="2127788"/>
                            <a:pt x="388785" y="2030090"/>
                            <a:pt x="459545" y="2100852"/>
                          </a:cubicBezTo>
                          <a:cubicBezTo>
                            <a:pt x="473613" y="2096163"/>
                            <a:pt x="491263" y="2097269"/>
                            <a:pt x="501748" y="2086784"/>
                          </a:cubicBezTo>
                          <a:cubicBezTo>
                            <a:pt x="512233" y="2076299"/>
                            <a:pt x="509184" y="2057844"/>
                            <a:pt x="515816" y="2044581"/>
                          </a:cubicBezTo>
                          <a:cubicBezTo>
                            <a:pt x="523377" y="2029459"/>
                            <a:pt x="533389" y="2015580"/>
                            <a:pt x="543951" y="2002378"/>
                          </a:cubicBezTo>
                          <a:cubicBezTo>
                            <a:pt x="593872" y="1939977"/>
                            <a:pt x="566471" y="2007997"/>
                            <a:pt x="656493" y="1917972"/>
                          </a:cubicBezTo>
                          <a:cubicBezTo>
                            <a:pt x="665871" y="1908593"/>
                            <a:pt x="676343" y="1900193"/>
                            <a:pt x="684628" y="1889836"/>
                          </a:cubicBezTo>
                          <a:cubicBezTo>
                            <a:pt x="695190" y="1876634"/>
                            <a:pt x="701531" y="1860270"/>
                            <a:pt x="712764" y="1847633"/>
                          </a:cubicBezTo>
                          <a:cubicBezTo>
                            <a:pt x="739199" y="1817894"/>
                            <a:pt x="834917" y="1750644"/>
                            <a:pt x="797170" y="1763227"/>
                          </a:cubicBezTo>
                          <a:cubicBezTo>
                            <a:pt x="736625" y="1783409"/>
                            <a:pt x="769353" y="1773699"/>
                            <a:pt x="698696" y="1791362"/>
                          </a:cubicBezTo>
                          <a:cubicBezTo>
                            <a:pt x="684628" y="1800741"/>
                            <a:pt x="671615" y="1811937"/>
                            <a:pt x="656493" y="1819498"/>
                          </a:cubicBezTo>
                          <a:cubicBezTo>
                            <a:pt x="585730" y="1854879"/>
                            <a:pt x="618602" y="1801118"/>
                            <a:pt x="529884" y="1889836"/>
                          </a:cubicBezTo>
                          <a:cubicBezTo>
                            <a:pt x="503714" y="1916006"/>
                            <a:pt x="491360" y="1924682"/>
                            <a:pt x="473613" y="1960175"/>
                          </a:cubicBezTo>
                          <a:cubicBezTo>
                            <a:pt x="466981" y="1973438"/>
                            <a:pt x="466177" y="1989115"/>
                            <a:pt x="459545" y="2002378"/>
                          </a:cubicBezTo>
                          <a:cubicBezTo>
                            <a:pt x="405004" y="2111460"/>
                            <a:pt x="452702" y="1980705"/>
                            <a:pt x="417342" y="2086784"/>
                          </a:cubicBezTo>
                          <a:cubicBezTo>
                            <a:pt x="212194" y="1471355"/>
                            <a:pt x="274430" y="773349"/>
                            <a:pt x="431410" y="145442"/>
                          </a:cubicBezTo>
                          <a:cubicBezTo>
                            <a:pt x="426721" y="187645"/>
                            <a:pt x="417342" y="229589"/>
                            <a:pt x="417342" y="272052"/>
                          </a:cubicBezTo>
                          <a:cubicBezTo>
                            <a:pt x="417342" y="426867"/>
                            <a:pt x="412965" y="582572"/>
                            <a:pt x="431410" y="736285"/>
                          </a:cubicBezTo>
                          <a:cubicBezTo>
                            <a:pt x="436017" y="774678"/>
                            <a:pt x="453188" y="661886"/>
                            <a:pt x="459545" y="623744"/>
                          </a:cubicBezTo>
                          <a:cubicBezTo>
                            <a:pt x="464234" y="595609"/>
                            <a:pt x="467425" y="567182"/>
                            <a:pt x="473613" y="539338"/>
                          </a:cubicBezTo>
                          <a:cubicBezTo>
                            <a:pt x="476830" y="524862"/>
                            <a:pt x="483607" y="511393"/>
                            <a:pt x="487681" y="497135"/>
                          </a:cubicBezTo>
                          <a:cubicBezTo>
                            <a:pt x="492992" y="478545"/>
                            <a:pt x="496437" y="459454"/>
                            <a:pt x="501748" y="440864"/>
                          </a:cubicBezTo>
                          <a:cubicBezTo>
                            <a:pt x="505822" y="426606"/>
                            <a:pt x="512599" y="413137"/>
                            <a:pt x="515816" y="398661"/>
                          </a:cubicBezTo>
                          <a:cubicBezTo>
                            <a:pt x="522004" y="370817"/>
                            <a:pt x="522966" y="341927"/>
                            <a:pt x="529884" y="314255"/>
                          </a:cubicBezTo>
                          <a:cubicBezTo>
                            <a:pt x="529886" y="314246"/>
                            <a:pt x="565052" y="208750"/>
                            <a:pt x="572087" y="187645"/>
                          </a:cubicBezTo>
                          <a:cubicBezTo>
                            <a:pt x="576776" y="173577"/>
                            <a:pt x="592785" y="132179"/>
                            <a:pt x="586154" y="145442"/>
                          </a:cubicBezTo>
                          <a:cubicBezTo>
                            <a:pt x="550458" y="216835"/>
                            <a:pt x="569651" y="184264"/>
                            <a:pt x="529884" y="243916"/>
                          </a:cubicBezTo>
                          <a:cubicBezTo>
                            <a:pt x="525195" y="262673"/>
                            <a:pt x="524463" y="282894"/>
                            <a:pt x="515816" y="300187"/>
                          </a:cubicBezTo>
                          <a:cubicBezTo>
                            <a:pt x="500694" y="330432"/>
                            <a:pt x="459545" y="384593"/>
                            <a:pt x="459545" y="384593"/>
                          </a:cubicBezTo>
                          <a:cubicBezTo>
                            <a:pt x="454856" y="398661"/>
                            <a:pt x="453107" y="414081"/>
                            <a:pt x="445478" y="426796"/>
                          </a:cubicBezTo>
                          <a:cubicBezTo>
                            <a:pt x="438654" y="438169"/>
                            <a:pt x="423274" y="443069"/>
                            <a:pt x="417342" y="454932"/>
                          </a:cubicBezTo>
                          <a:cubicBezTo>
                            <a:pt x="404079" y="481458"/>
                            <a:pt x="398585" y="511203"/>
                            <a:pt x="389207" y="539338"/>
                          </a:cubicBezTo>
                          <a:lnTo>
                            <a:pt x="375139" y="581541"/>
                          </a:lnTo>
                          <a:cubicBezTo>
                            <a:pt x="392533" y="42332"/>
                            <a:pt x="389207" y="0"/>
                            <a:pt x="389207" y="454932"/>
                          </a:cubicBezTo>
                        </a:path>
                      </a:pathLst>
                    </a:custGeom>
                    <a:gradFill flip="none" rotWithShape="1">
                      <a:gsLst>
                        <a:gs pos="23000">
                          <a:srgbClr val="8C817A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84" name="Freeform 3083"/>
                    <p:cNvSpPr/>
                    <p:nvPr/>
                  </p:nvSpPr>
                  <p:spPr>
                    <a:xfrm>
                      <a:off x="1143000" y="3962400"/>
                      <a:ext cx="228600" cy="2438400"/>
                    </a:xfrm>
                    <a:custGeom>
                      <a:avLst/>
                      <a:gdLst>
                        <a:gd name="connsiteX0" fmla="*/ 389207 w 834917"/>
                        <a:gd name="connsiteY0" fmla="*/ 3099658 h 3099658"/>
                        <a:gd name="connsiteX1" fmla="*/ 431410 w 834917"/>
                        <a:gd name="connsiteY1" fmla="*/ 2691695 h 3099658"/>
                        <a:gd name="connsiteX2" fmla="*/ 459545 w 834917"/>
                        <a:gd name="connsiteY2" fmla="*/ 2058649 h 3099658"/>
                        <a:gd name="connsiteX3" fmla="*/ 445478 w 834917"/>
                        <a:gd name="connsiteY3" fmla="*/ 1172384 h 3099658"/>
                        <a:gd name="connsiteX4" fmla="*/ 445478 w 834917"/>
                        <a:gd name="connsiteY4" fmla="*/ 750353 h 3099658"/>
                        <a:gd name="connsiteX5" fmla="*/ 515816 w 834917"/>
                        <a:gd name="connsiteY5" fmla="*/ 525270 h 3099658"/>
                        <a:gd name="connsiteX6" fmla="*/ 586154 w 834917"/>
                        <a:gd name="connsiteY6" fmla="*/ 440864 h 3099658"/>
                        <a:gd name="connsiteX7" fmla="*/ 628358 w 834917"/>
                        <a:gd name="connsiteY7" fmla="*/ 398661 h 3099658"/>
                        <a:gd name="connsiteX8" fmla="*/ 586154 w 834917"/>
                        <a:gd name="connsiteY8" fmla="*/ 426796 h 3099658"/>
                        <a:gd name="connsiteX9" fmla="*/ 558019 w 834917"/>
                        <a:gd name="connsiteY9" fmla="*/ 454932 h 3099658"/>
                        <a:gd name="connsiteX10" fmla="*/ 529884 w 834917"/>
                        <a:gd name="connsiteY10" fmla="*/ 497135 h 3099658"/>
                        <a:gd name="connsiteX11" fmla="*/ 473613 w 834917"/>
                        <a:gd name="connsiteY11" fmla="*/ 567473 h 3099658"/>
                        <a:gd name="connsiteX12" fmla="*/ 473613 w 834917"/>
                        <a:gd name="connsiteY12" fmla="*/ 342390 h 3099658"/>
                        <a:gd name="connsiteX13" fmla="*/ 459545 w 834917"/>
                        <a:gd name="connsiteY13" fmla="*/ 468999 h 3099658"/>
                        <a:gd name="connsiteX14" fmla="*/ 431410 w 834917"/>
                        <a:gd name="connsiteY14" fmla="*/ 665947 h 3099658"/>
                        <a:gd name="connsiteX15" fmla="*/ 403274 w 834917"/>
                        <a:gd name="connsiteY15" fmla="*/ 694082 h 3099658"/>
                        <a:gd name="connsiteX16" fmla="*/ 375139 w 834917"/>
                        <a:gd name="connsiteY16" fmla="*/ 609676 h 3099658"/>
                        <a:gd name="connsiteX17" fmla="*/ 361071 w 834917"/>
                        <a:gd name="connsiteY17" fmla="*/ 567473 h 3099658"/>
                        <a:gd name="connsiteX18" fmla="*/ 318868 w 834917"/>
                        <a:gd name="connsiteY18" fmla="*/ 511202 h 3099658"/>
                        <a:gd name="connsiteX19" fmla="*/ 276665 w 834917"/>
                        <a:gd name="connsiteY19" fmla="*/ 412729 h 3099658"/>
                        <a:gd name="connsiteX20" fmla="*/ 262598 w 834917"/>
                        <a:gd name="connsiteY20" fmla="*/ 370525 h 3099658"/>
                        <a:gd name="connsiteX21" fmla="*/ 318868 w 834917"/>
                        <a:gd name="connsiteY21" fmla="*/ 623744 h 3099658"/>
                        <a:gd name="connsiteX22" fmla="*/ 347004 w 834917"/>
                        <a:gd name="connsiteY22" fmla="*/ 665947 h 3099658"/>
                        <a:gd name="connsiteX23" fmla="*/ 403274 w 834917"/>
                        <a:gd name="connsiteY23" fmla="*/ 764421 h 3099658"/>
                        <a:gd name="connsiteX24" fmla="*/ 431410 w 834917"/>
                        <a:gd name="connsiteY24" fmla="*/ 876962 h 3099658"/>
                        <a:gd name="connsiteX25" fmla="*/ 529884 w 834917"/>
                        <a:gd name="connsiteY25" fmla="*/ 750353 h 3099658"/>
                        <a:gd name="connsiteX26" fmla="*/ 558019 w 834917"/>
                        <a:gd name="connsiteY26" fmla="*/ 708150 h 3099658"/>
                        <a:gd name="connsiteX27" fmla="*/ 600222 w 834917"/>
                        <a:gd name="connsiteY27" fmla="*/ 680015 h 3099658"/>
                        <a:gd name="connsiteX28" fmla="*/ 628358 w 834917"/>
                        <a:gd name="connsiteY28" fmla="*/ 637812 h 3099658"/>
                        <a:gd name="connsiteX29" fmla="*/ 600222 w 834917"/>
                        <a:gd name="connsiteY29" fmla="*/ 722218 h 3099658"/>
                        <a:gd name="connsiteX30" fmla="*/ 543951 w 834917"/>
                        <a:gd name="connsiteY30" fmla="*/ 806624 h 3099658"/>
                        <a:gd name="connsiteX31" fmla="*/ 529884 w 834917"/>
                        <a:gd name="connsiteY31" fmla="*/ 848827 h 3099658"/>
                        <a:gd name="connsiteX32" fmla="*/ 445478 w 834917"/>
                        <a:gd name="connsiteY32" fmla="*/ 947301 h 3099658"/>
                        <a:gd name="connsiteX33" fmla="*/ 417342 w 834917"/>
                        <a:gd name="connsiteY33" fmla="*/ 1045775 h 3099658"/>
                        <a:gd name="connsiteX34" fmla="*/ 347004 w 834917"/>
                        <a:gd name="connsiteY34" fmla="*/ 975436 h 3099658"/>
                        <a:gd name="connsiteX35" fmla="*/ 290733 w 834917"/>
                        <a:gd name="connsiteY35" fmla="*/ 919165 h 3099658"/>
                        <a:gd name="connsiteX36" fmla="*/ 262598 w 834917"/>
                        <a:gd name="connsiteY36" fmla="*/ 876962 h 3099658"/>
                        <a:gd name="connsiteX37" fmla="*/ 248530 w 834917"/>
                        <a:gd name="connsiteY37" fmla="*/ 834759 h 3099658"/>
                        <a:gd name="connsiteX38" fmla="*/ 220394 w 834917"/>
                        <a:gd name="connsiteY38" fmla="*/ 806624 h 3099658"/>
                        <a:gd name="connsiteX39" fmla="*/ 248530 w 834917"/>
                        <a:gd name="connsiteY39" fmla="*/ 876962 h 3099658"/>
                        <a:gd name="connsiteX40" fmla="*/ 290733 w 834917"/>
                        <a:gd name="connsiteY40" fmla="*/ 961369 h 3099658"/>
                        <a:gd name="connsiteX41" fmla="*/ 375139 w 834917"/>
                        <a:gd name="connsiteY41" fmla="*/ 1045775 h 3099658"/>
                        <a:gd name="connsiteX42" fmla="*/ 431410 w 834917"/>
                        <a:gd name="connsiteY42" fmla="*/ 1130181 h 3099658"/>
                        <a:gd name="connsiteX43" fmla="*/ 459545 w 834917"/>
                        <a:gd name="connsiteY43" fmla="*/ 1214587 h 3099658"/>
                        <a:gd name="connsiteX44" fmla="*/ 543951 w 834917"/>
                        <a:gd name="connsiteY44" fmla="*/ 1130181 h 3099658"/>
                        <a:gd name="connsiteX45" fmla="*/ 558019 w 834917"/>
                        <a:gd name="connsiteY45" fmla="*/ 1087978 h 3099658"/>
                        <a:gd name="connsiteX46" fmla="*/ 614290 w 834917"/>
                        <a:gd name="connsiteY46" fmla="*/ 1031707 h 3099658"/>
                        <a:gd name="connsiteX47" fmla="*/ 656493 w 834917"/>
                        <a:gd name="connsiteY47" fmla="*/ 947301 h 3099658"/>
                        <a:gd name="connsiteX48" fmla="*/ 684628 w 834917"/>
                        <a:gd name="connsiteY48" fmla="*/ 919165 h 3099658"/>
                        <a:gd name="connsiteX49" fmla="*/ 712764 w 834917"/>
                        <a:gd name="connsiteY49" fmla="*/ 876962 h 3099658"/>
                        <a:gd name="connsiteX50" fmla="*/ 698696 w 834917"/>
                        <a:gd name="connsiteY50" fmla="*/ 919165 h 3099658"/>
                        <a:gd name="connsiteX51" fmla="*/ 670561 w 834917"/>
                        <a:gd name="connsiteY51" fmla="*/ 961369 h 3099658"/>
                        <a:gd name="connsiteX52" fmla="*/ 656493 w 834917"/>
                        <a:gd name="connsiteY52" fmla="*/ 1003572 h 3099658"/>
                        <a:gd name="connsiteX53" fmla="*/ 529884 w 834917"/>
                        <a:gd name="connsiteY53" fmla="*/ 1102045 h 3099658"/>
                        <a:gd name="connsiteX54" fmla="*/ 445478 w 834917"/>
                        <a:gd name="connsiteY54" fmla="*/ 1172384 h 3099658"/>
                        <a:gd name="connsiteX55" fmla="*/ 403274 w 834917"/>
                        <a:gd name="connsiteY55" fmla="*/ 1186452 h 3099658"/>
                        <a:gd name="connsiteX56" fmla="*/ 304801 w 834917"/>
                        <a:gd name="connsiteY56" fmla="*/ 1144249 h 3099658"/>
                        <a:gd name="connsiteX57" fmla="*/ 248530 w 834917"/>
                        <a:gd name="connsiteY57" fmla="*/ 1073910 h 3099658"/>
                        <a:gd name="connsiteX58" fmla="*/ 206327 w 834917"/>
                        <a:gd name="connsiteY58" fmla="*/ 1059842 h 3099658"/>
                        <a:gd name="connsiteX59" fmla="*/ 135988 w 834917"/>
                        <a:gd name="connsiteY59" fmla="*/ 989504 h 3099658"/>
                        <a:gd name="connsiteX60" fmla="*/ 178191 w 834917"/>
                        <a:gd name="connsiteY60" fmla="*/ 1087978 h 3099658"/>
                        <a:gd name="connsiteX61" fmla="*/ 220394 w 834917"/>
                        <a:gd name="connsiteY61" fmla="*/ 1172384 h 3099658"/>
                        <a:gd name="connsiteX62" fmla="*/ 276665 w 834917"/>
                        <a:gd name="connsiteY62" fmla="*/ 1242722 h 3099658"/>
                        <a:gd name="connsiteX63" fmla="*/ 304801 w 834917"/>
                        <a:gd name="connsiteY63" fmla="*/ 1284925 h 3099658"/>
                        <a:gd name="connsiteX64" fmla="*/ 375139 w 834917"/>
                        <a:gd name="connsiteY64" fmla="*/ 1341196 h 3099658"/>
                        <a:gd name="connsiteX65" fmla="*/ 403274 w 834917"/>
                        <a:gd name="connsiteY65" fmla="*/ 1369332 h 3099658"/>
                        <a:gd name="connsiteX66" fmla="*/ 445478 w 834917"/>
                        <a:gd name="connsiteY66" fmla="*/ 1439670 h 3099658"/>
                        <a:gd name="connsiteX67" fmla="*/ 487681 w 834917"/>
                        <a:gd name="connsiteY67" fmla="*/ 1425602 h 3099658"/>
                        <a:gd name="connsiteX68" fmla="*/ 529884 w 834917"/>
                        <a:gd name="connsiteY68" fmla="*/ 1341196 h 3099658"/>
                        <a:gd name="connsiteX69" fmla="*/ 572087 w 834917"/>
                        <a:gd name="connsiteY69" fmla="*/ 1298993 h 3099658"/>
                        <a:gd name="connsiteX70" fmla="*/ 670561 w 834917"/>
                        <a:gd name="connsiteY70" fmla="*/ 1200519 h 3099658"/>
                        <a:gd name="connsiteX71" fmla="*/ 698696 w 834917"/>
                        <a:gd name="connsiteY71" fmla="*/ 1158316 h 3099658"/>
                        <a:gd name="connsiteX72" fmla="*/ 726831 w 834917"/>
                        <a:gd name="connsiteY72" fmla="*/ 1102045 h 3099658"/>
                        <a:gd name="connsiteX73" fmla="*/ 754967 w 834917"/>
                        <a:gd name="connsiteY73" fmla="*/ 1073910 h 3099658"/>
                        <a:gd name="connsiteX74" fmla="*/ 670561 w 834917"/>
                        <a:gd name="connsiteY74" fmla="*/ 1130181 h 3099658"/>
                        <a:gd name="connsiteX75" fmla="*/ 614290 w 834917"/>
                        <a:gd name="connsiteY75" fmla="*/ 1214587 h 3099658"/>
                        <a:gd name="connsiteX76" fmla="*/ 586154 w 834917"/>
                        <a:gd name="connsiteY76" fmla="*/ 1242722 h 3099658"/>
                        <a:gd name="connsiteX77" fmla="*/ 558019 w 834917"/>
                        <a:gd name="connsiteY77" fmla="*/ 1284925 h 3099658"/>
                        <a:gd name="connsiteX78" fmla="*/ 529884 w 834917"/>
                        <a:gd name="connsiteY78" fmla="*/ 1313061 h 3099658"/>
                        <a:gd name="connsiteX79" fmla="*/ 473613 w 834917"/>
                        <a:gd name="connsiteY79" fmla="*/ 1397467 h 3099658"/>
                        <a:gd name="connsiteX80" fmla="*/ 445478 w 834917"/>
                        <a:gd name="connsiteY80" fmla="*/ 1439670 h 3099658"/>
                        <a:gd name="connsiteX81" fmla="*/ 403274 w 834917"/>
                        <a:gd name="connsiteY81" fmla="*/ 1369332 h 3099658"/>
                        <a:gd name="connsiteX82" fmla="*/ 389207 w 834917"/>
                        <a:gd name="connsiteY82" fmla="*/ 1327129 h 3099658"/>
                        <a:gd name="connsiteX83" fmla="*/ 361071 w 834917"/>
                        <a:gd name="connsiteY83" fmla="*/ 1228655 h 3099658"/>
                        <a:gd name="connsiteX84" fmla="*/ 304801 w 834917"/>
                        <a:gd name="connsiteY84" fmla="*/ 1158316 h 3099658"/>
                        <a:gd name="connsiteX85" fmla="*/ 234462 w 834917"/>
                        <a:gd name="connsiteY85" fmla="*/ 1031707 h 3099658"/>
                        <a:gd name="connsiteX86" fmla="*/ 206327 w 834917"/>
                        <a:gd name="connsiteY86" fmla="*/ 989504 h 3099658"/>
                        <a:gd name="connsiteX87" fmla="*/ 262598 w 834917"/>
                        <a:gd name="connsiteY87" fmla="*/ 1017639 h 3099658"/>
                        <a:gd name="connsiteX88" fmla="*/ 332936 w 834917"/>
                        <a:gd name="connsiteY88" fmla="*/ 1087978 h 3099658"/>
                        <a:gd name="connsiteX89" fmla="*/ 375139 w 834917"/>
                        <a:gd name="connsiteY89" fmla="*/ 1130181 h 3099658"/>
                        <a:gd name="connsiteX90" fmla="*/ 403274 w 834917"/>
                        <a:gd name="connsiteY90" fmla="*/ 1172384 h 3099658"/>
                        <a:gd name="connsiteX91" fmla="*/ 487681 w 834917"/>
                        <a:gd name="connsiteY91" fmla="*/ 1270858 h 3099658"/>
                        <a:gd name="connsiteX92" fmla="*/ 487681 w 834917"/>
                        <a:gd name="connsiteY92" fmla="*/ 1538144 h 3099658"/>
                        <a:gd name="connsiteX93" fmla="*/ 431410 w 834917"/>
                        <a:gd name="connsiteY93" fmla="*/ 1524076 h 3099658"/>
                        <a:gd name="connsiteX94" fmla="*/ 347004 w 834917"/>
                        <a:gd name="connsiteY94" fmla="*/ 1467805 h 3099658"/>
                        <a:gd name="connsiteX95" fmla="*/ 318868 w 834917"/>
                        <a:gd name="connsiteY95" fmla="*/ 1439670 h 3099658"/>
                        <a:gd name="connsiteX96" fmla="*/ 234462 w 834917"/>
                        <a:gd name="connsiteY96" fmla="*/ 1383399 h 3099658"/>
                        <a:gd name="connsiteX97" fmla="*/ 192259 w 834917"/>
                        <a:gd name="connsiteY97" fmla="*/ 1355264 h 3099658"/>
                        <a:gd name="connsiteX98" fmla="*/ 164124 w 834917"/>
                        <a:gd name="connsiteY98" fmla="*/ 1313061 h 3099658"/>
                        <a:gd name="connsiteX99" fmla="*/ 135988 w 834917"/>
                        <a:gd name="connsiteY99" fmla="*/ 1284925 h 3099658"/>
                        <a:gd name="connsiteX100" fmla="*/ 79718 w 834917"/>
                        <a:gd name="connsiteY100" fmla="*/ 1200519 h 3099658"/>
                        <a:gd name="connsiteX101" fmla="*/ 93785 w 834917"/>
                        <a:gd name="connsiteY101" fmla="*/ 1256790 h 3099658"/>
                        <a:gd name="connsiteX102" fmla="*/ 135988 w 834917"/>
                        <a:gd name="connsiteY102" fmla="*/ 1298993 h 3099658"/>
                        <a:gd name="connsiteX103" fmla="*/ 164124 w 834917"/>
                        <a:gd name="connsiteY103" fmla="*/ 1341196 h 3099658"/>
                        <a:gd name="connsiteX104" fmla="*/ 192259 w 834917"/>
                        <a:gd name="connsiteY104" fmla="*/ 1397467 h 3099658"/>
                        <a:gd name="connsiteX105" fmla="*/ 248530 w 834917"/>
                        <a:gd name="connsiteY105" fmla="*/ 1425602 h 3099658"/>
                        <a:gd name="connsiteX106" fmla="*/ 347004 w 834917"/>
                        <a:gd name="connsiteY106" fmla="*/ 1524076 h 3099658"/>
                        <a:gd name="connsiteX107" fmla="*/ 389207 w 834917"/>
                        <a:gd name="connsiteY107" fmla="*/ 1566279 h 3099658"/>
                        <a:gd name="connsiteX108" fmla="*/ 417342 w 834917"/>
                        <a:gd name="connsiteY108" fmla="*/ 1594415 h 3099658"/>
                        <a:gd name="connsiteX109" fmla="*/ 487681 w 834917"/>
                        <a:gd name="connsiteY109" fmla="*/ 1650685 h 3099658"/>
                        <a:gd name="connsiteX110" fmla="*/ 501748 w 834917"/>
                        <a:gd name="connsiteY110" fmla="*/ 1692889 h 3099658"/>
                        <a:gd name="connsiteX111" fmla="*/ 473613 w 834917"/>
                        <a:gd name="connsiteY111" fmla="*/ 1664753 h 3099658"/>
                        <a:gd name="connsiteX112" fmla="*/ 543951 w 834917"/>
                        <a:gd name="connsiteY112" fmla="*/ 1566279 h 3099658"/>
                        <a:gd name="connsiteX113" fmla="*/ 572087 w 834917"/>
                        <a:gd name="connsiteY113" fmla="*/ 1524076 h 3099658"/>
                        <a:gd name="connsiteX114" fmla="*/ 614290 w 834917"/>
                        <a:gd name="connsiteY114" fmla="*/ 1495941 h 3099658"/>
                        <a:gd name="connsiteX115" fmla="*/ 642425 w 834917"/>
                        <a:gd name="connsiteY115" fmla="*/ 1467805 h 3099658"/>
                        <a:gd name="connsiteX116" fmla="*/ 726831 w 834917"/>
                        <a:gd name="connsiteY116" fmla="*/ 1411535 h 3099658"/>
                        <a:gd name="connsiteX117" fmla="*/ 740899 w 834917"/>
                        <a:gd name="connsiteY117" fmla="*/ 1355264 h 3099658"/>
                        <a:gd name="connsiteX118" fmla="*/ 712764 w 834917"/>
                        <a:gd name="connsiteY118" fmla="*/ 1411535 h 3099658"/>
                        <a:gd name="connsiteX119" fmla="*/ 586154 w 834917"/>
                        <a:gd name="connsiteY119" fmla="*/ 1481873 h 3099658"/>
                        <a:gd name="connsiteX120" fmla="*/ 501748 w 834917"/>
                        <a:gd name="connsiteY120" fmla="*/ 1538144 h 3099658"/>
                        <a:gd name="connsiteX121" fmla="*/ 445478 w 834917"/>
                        <a:gd name="connsiteY121" fmla="*/ 1608482 h 3099658"/>
                        <a:gd name="connsiteX122" fmla="*/ 431410 w 834917"/>
                        <a:gd name="connsiteY122" fmla="*/ 1791362 h 3099658"/>
                        <a:gd name="connsiteX123" fmla="*/ 403274 w 834917"/>
                        <a:gd name="connsiteY123" fmla="*/ 1833565 h 3099658"/>
                        <a:gd name="connsiteX124" fmla="*/ 304801 w 834917"/>
                        <a:gd name="connsiteY124" fmla="*/ 1749159 h 3099658"/>
                        <a:gd name="connsiteX125" fmla="*/ 234462 w 834917"/>
                        <a:gd name="connsiteY125" fmla="*/ 1692889 h 3099658"/>
                        <a:gd name="connsiteX126" fmla="*/ 164124 w 834917"/>
                        <a:gd name="connsiteY126" fmla="*/ 1636618 h 3099658"/>
                        <a:gd name="connsiteX127" fmla="*/ 93785 w 834917"/>
                        <a:gd name="connsiteY127" fmla="*/ 1566279 h 3099658"/>
                        <a:gd name="connsiteX128" fmla="*/ 51582 w 834917"/>
                        <a:gd name="connsiteY128" fmla="*/ 1538144 h 3099658"/>
                        <a:gd name="connsiteX129" fmla="*/ 37514 w 834917"/>
                        <a:gd name="connsiteY129" fmla="*/ 1495941 h 3099658"/>
                        <a:gd name="connsiteX130" fmla="*/ 9379 w 834917"/>
                        <a:gd name="connsiteY130" fmla="*/ 1467805 h 3099658"/>
                        <a:gd name="connsiteX131" fmla="*/ 51582 w 834917"/>
                        <a:gd name="connsiteY131" fmla="*/ 1481873 h 3099658"/>
                        <a:gd name="connsiteX132" fmla="*/ 150056 w 834917"/>
                        <a:gd name="connsiteY132" fmla="*/ 1538144 h 3099658"/>
                        <a:gd name="connsiteX133" fmla="*/ 206327 w 834917"/>
                        <a:gd name="connsiteY133" fmla="*/ 1566279 h 3099658"/>
                        <a:gd name="connsiteX134" fmla="*/ 234462 w 834917"/>
                        <a:gd name="connsiteY134" fmla="*/ 1594415 h 3099658"/>
                        <a:gd name="connsiteX135" fmla="*/ 318868 w 834917"/>
                        <a:gd name="connsiteY135" fmla="*/ 1650685 h 3099658"/>
                        <a:gd name="connsiteX136" fmla="*/ 389207 w 834917"/>
                        <a:gd name="connsiteY136" fmla="*/ 1721024 h 3099658"/>
                        <a:gd name="connsiteX137" fmla="*/ 459545 w 834917"/>
                        <a:gd name="connsiteY137" fmla="*/ 1777295 h 3099658"/>
                        <a:gd name="connsiteX138" fmla="*/ 473613 w 834917"/>
                        <a:gd name="connsiteY138" fmla="*/ 1819498 h 3099658"/>
                        <a:gd name="connsiteX139" fmla="*/ 473613 w 834917"/>
                        <a:gd name="connsiteY139" fmla="*/ 1889836 h 3099658"/>
                        <a:gd name="connsiteX140" fmla="*/ 515816 w 834917"/>
                        <a:gd name="connsiteY140" fmla="*/ 1847633 h 3099658"/>
                        <a:gd name="connsiteX141" fmla="*/ 543951 w 834917"/>
                        <a:gd name="connsiteY141" fmla="*/ 1805430 h 3099658"/>
                        <a:gd name="connsiteX142" fmla="*/ 642425 w 834917"/>
                        <a:gd name="connsiteY142" fmla="*/ 1749159 h 3099658"/>
                        <a:gd name="connsiteX143" fmla="*/ 670561 w 834917"/>
                        <a:gd name="connsiteY143" fmla="*/ 1706956 h 3099658"/>
                        <a:gd name="connsiteX144" fmla="*/ 684628 w 834917"/>
                        <a:gd name="connsiteY144" fmla="*/ 1664753 h 3099658"/>
                        <a:gd name="connsiteX145" fmla="*/ 712764 w 834917"/>
                        <a:gd name="connsiteY145" fmla="*/ 1636618 h 3099658"/>
                        <a:gd name="connsiteX146" fmla="*/ 740899 w 834917"/>
                        <a:gd name="connsiteY146" fmla="*/ 1594415 h 3099658"/>
                        <a:gd name="connsiteX147" fmla="*/ 726831 w 834917"/>
                        <a:gd name="connsiteY147" fmla="*/ 1636618 h 3099658"/>
                        <a:gd name="connsiteX148" fmla="*/ 684628 w 834917"/>
                        <a:gd name="connsiteY148" fmla="*/ 1650685 h 3099658"/>
                        <a:gd name="connsiteX149" fmla="*/ 656493 w 834917"/>
                        <a:gd name="connsiteY149" fmla="*/ 1678821 h 3099658"/>
                        <a:gd name="connsiteX150" fmla="*/ 515816 w 834917"/>
                        <a:gd name="connsiteY150" fmla="*/ 1721024 h 3099658"/>
                        <a:gd name="connsiteX151" fmla="*/ 445478 w 834917"/>
                        <a:gd name="connsiteY151" fmla="*/ 1777295 h 3099658"/>
                        <a:gd name="connsiteX152" fmla="*/ 431410 w 834917"/>
                        <a:gd name="connsiteY152" fmla="*/ 1819498 h 3099658"/>
                        <a:gd name="connsiteX153" fmla="*/ 403274 w 834917"/>
                        <a:gd name="connsiteY153" fmla="*/ 1861701 h 3099658"/>
                        <a:gd name="connsiteX154" fmla="*/ 417342 w 834917"/>
                        <a:gd name="connsiteY154" fmla="*/ 2086784 h 3099658"/>
                        <a:gd name="connsiteX155" fmla="*/ 361071 w 834917"/>
                        <a:gd name="connsiteY155" fmla="*/ 2072716 h 3099658"/>
                        <a:gd name="connsiteX156" fmla="*/ 318868 w 834917"/>
                        <a:gd name="connsiteY156" fmla="*/ 2044581 h 3099658"/>
                        <a:gd name="connsiteX157" fmla="*/ 290733 w 834917"/>
                        <a:gd name="connsiteY157" fmla="*/ 2016445 h 3099658"/>
                        <a:gd name="connsiteX158" fmla="*/ 220394 w 834917"/>
                        <a:gd name="connsiteY158" fmla="*/ 1960175 h 3099658"/>
                        <a:gd name="connsiteX159" fmla="*/ 192259 w 834917"/>
                        <a:gd name="connsiteY159" fmla="*/ 1917972 h 3099658"/>
                        <a:gd name="connsiteX160" fmla="*/ 135988 w 834917"/>
                        <a:gd name="connsiteY160" fmla="*/ 1861701 h 3099658"/>
                        <a:gd name="connsiteX161" fmla="*/ 178191 w 834917"/>
                        <a:gd name="connsiteY161" fmla="*/ 1847633 h 3099658"/>
                        <a:gd name="connsiteX162" fmla="*/ 220394 w 834917"/>
                        <a:gd name="connsiteY162" fmla="*/ 1889836 h 3099658"/>
                        <a:gd name="connsiteX163" fmla="*/ 248530 w 834917"/>
                        <a:gd name="connsiteY163" fmla="*/ 1932039 h 3099658"/>
                        <a:gd name="connsiteX164" fmla="*/ 304801 w 834917"/>
                        <a:gd name="connsiteY164" fmla="*/ 1974242 h 3099658"/>
                        <a:gd name="connsiteX165" fmla="*/ 347004 w 834917"/>
                        <a:gd name="connsiteY165" fmla="*/ 2016445 h 3099658"/>
                        <a:gd name="connsiteX166" fmla="*/ 459545 w 834917"/>
                        <a:gd name="connsiteY166" fmla="*/ 2100852 h 3099658"/>
                        <a:gd name="connsiteX167" fmla="*/ 501748 w 834917"/>
                        <a:gd name="connsiteY167" fmla="*/ 2086784 h 3099658"/>
                        <a:gd name="connsiteX168" fmla="*/ 515816 w 834917"/>
                        <a:gd name="connsiteY168" fmla="*/ 2044581 h 3099658"/>
                        <a:gd name="connsiteX169" fmla="*/ 543951 w 834917"/>
                        <a:gd name="connsiteY169" fmla="*/ 2002378 h 3099658"/>
                        <a:gd name="connsiteX170" fmla="*/ 656493 w 834917"/>
                        <a:gd name="connsiteY170" fmla="*/ 1917972 h 3099658"/>
                        <a:gd name="connsiteX171" fmla="*/ 684628 w 834917"/>
                        <a:gd name="connsiteY171" fmla="*/ 1889836 h 3099658"/>
                        <a:gd name="connsiteX172" fmla="*/ 712764 w 834917"/>
                        <a:gd name="connsiteY172" fmla="*/ 1847633 h 3099658"/>
                        <a:gd name="connsiteX173" fmla="*/ 797170 w 834917"/>
                        <a:gd name="connsiteY173" fmla="*/ 1763227 h 3099658"/>
                        <a:gd name="connsiteX174" fmla="*/ 698696 w 834917"/>
                        <a:gd name="connsiteY174" fmla="*/ 1791362 h 3099658"/>
                        <a:gd name="connsiteX175" fmla="*/ 656493 w 834917"/>
                        <a:gd name="connsiteY175" fmla="*/ 1819498 h 3099658"/>
                        <a:gd name="connsiteX176" fmla="*/ 529884 w 834917"/>
                        <a:gd name="connsiteY176" fmla="*/ 1889836 h 3099658"/>
                        <a:gd name="connsiteX177" fmla="*/ 473613 w 834917"/>
                        <a:gd name="connsiteY177" fmla="*/ 1960175 h 3099658"/>
                        <a:gd name="connsiteX178" fmla="*/ 459545 w 834917"/>
                        <a:gd name="connsiteY178" fmla="*/ 2002378 h 3099658"/>
                        <a:gd name="connsiteX179" fmla="*/ 417342 w 834917"/>
                        <a:gd name="connsiteY179" fmla="*/ 2086784 h 3099658"/>
                        <a:gd name="connsiteX180" fmla="*/ 431410 w 834917"/>
                        <a:gd name="connsiteY180" fmla="*/ 145442 h 3099658"/>
                        <a:gd name="connsiteX181" fmla="*/ 417342 w 834917"/>
                        <a:gd name="connsiteY181" fmla="*/ 272052 h 3099658"/>
                        <a:gd name="connsiteX182" fmla="*/ 431410 w 834917"/>
                        <a:gd name="connsiteY182" fmla="*/ 736285 h 3099658"/>
                        <a:gd name="connsiteX183" fmla="*/ 459545 w 834917"/>
                        <a:gd name="connsiteY183" fmla="*/ 623744 h 3099658"/>
                        <a:gd name="connsiteX184" fmla="*/ 473613 w 834917"/>
                        <a:gd name="connsiteY184" fmla="*/ 539338 h 3099658"/>
                        <a:gd name="connsiteX185" fmla="*/ 487681 w 834917"/>
                        <a:gd name="connsiteY185" fmla="*/ 497135 h 3099658"/>
                        <a:gd name="connsiteX186" fmla="*/ 501748 w 834917"/>
                        <a:gd name="connsiteY186" fmla="*/ 440864 h 3099658"/>
                        <a:gd name="connsiteX187" fmla="*/ 515816 w 834917"/>
                        <a:gd name="connsiteY187" fmla="*/ 398661 h 3099658"/>
                        <a:gd name="connsiteX188" fmla="*/ 529884 w 834917"/>
                        <a:gd name="connsiteY188" fmla="*/ 314255 h 3099658"/>
                        <a:gd name="connsiteX189" fmla="*/ 572087 w 834917"/>
                        <a:gd name="connsiteY189" fmla="*/ 187645 h 3099658"/>
                        <a:gd name="connsiteX190" fmla="*/ 586154 w 834917"/>
                        <a:gd name="connsiteY190" fmla="*/ 145442 h 3099658"/>
                        <a:gd name="connsiteX191" fmla="*/ 529884 w 834917"/>
                        <a:gd name="connsiteY191" fmla="*/ 243916 h 3099658"/>
                        <a:gd name="connsiteX192" fmla="*/ 515816 w 834917"/>
                        <a:gd name="connsiteY192" fmla="*/ 300187 h 3099658"/>
                        <a:gd name="connsiteX193" fmla="*/ 459545 w 834917"/>
                        <a:gd name="connsiteY193" fmla="*/ 384593 h 3099658"/>
                        <a:gd name="connsiteX194" fmla="*/ 445478 w 834917"/>
                        <a:gd name="connsiteY194" fmla="*/ 426796 h 3099658"/>
                        <a:gd name="connsiteX195" fmla="*/ 417342 w 834917"/>
                        <a:gd name="connsiteY195" fmla="*/ 454932 h 3099658"/>
                        <a:gd name="connsiteX196" fmla="*/ 389207 w 834917"/>
                        <a:gd name="connsiteY196" fmla="*/ 539338 h 3099658"/>
                        <a:gd name="connsiteX197" fmla="*/ 375139 w 834917"/>
                        <a:gd name="connsiteY197" fmla="*/ 581541 h 3099658"/>
                        <a:gd name="connsiteX198" fmla="*/ 389207 w 834917"/>
                        <a:gd name="connsiteY198" fmla="*/ 454932 h 30996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</a:cxnLst>
                      <a:rect l="l" t="t" r="r" b="b"/>
                      <a:pathLst>
                        <a:path w="834917" h="3099658">
                          <a:moveTo>
                            <a:pt x="389207" y="3099658"/>
                          </a:moveTo>
                          <a:cubicBezTo>
                            <a:pt x="484542" y="2956653"/>
                            <a:pt x="420142" y="3069175"/>
                            <a:pt x="431410" y="2691695"/>
                          </a:cubicBezTo>
                          <a:cubicBezTo>
                            <a:pt x="449646" y="2080804"/>
                            <a:pt x="398464" y="2302980"/>
                            <a:pt x="459545" y="2058649"/>
                          </a:cubicBezTo>
                          <a:cubicBezTo>
                            <a:pt x="454856" y="1763227"/>
                            <a:pt x="453150" y="1467743"/>
                            <a:pt x="445478" y="1172384"/>
                          </a:cubicBezTo>
                          <a:cubicBezTo>
                            <a:pt x="436221" y="816000"/>
                            <a:pt x="415691" y="1137584"/>
                            <a:pt x="445478" y="750353"/>
                          </a:cubicBezTo>
                          <a:cubicBezTo>
                            <a:pt x="453767" y="642599"/>
                            <a:pt x="439964" y="601122"/>
                            <a:pt x="515816" y="525270"/>
                          </a:cubicBezTo>
                          <a:cubicBezTo>
                            <a:pt x="639123" y="401963"/>
                            <a:pt x="488219" y="558385"/>
                            <a:pt x="586154" y="440864"/>
                          </a:cubicBezTo>
                          <a:cubicBezTo>
                            <a:pt x="598890" y="425580"/>
                            <a:pt x="628358" y="418556"/>
                            <a:pt x="628358" y="398661"/>
                          </a:cubicBezTo>
                          <a:cubicBezTo>
                            <a:pt x="628358" y="381754"/>
                            <a:pt x="599357" y="416234"/>
                            <a:pt x="586154" y="426796"/>
                          </a:cubicBezTo>
                          <a:cubicBezTo>
                            <a:pt x="575797" y="435081"/>
                            <a:pt x="566304" y="444575"/>
                            <a:pt x="558019" y="454932"/>
                          </a:cubicBezTo>
                          <a:cubicBezTo>
                            <a:pt x="547457" y="468134"/>
                            <a:pt x="540446" y="483933"/>
                            <a:pt x="529884" y="497135"/>
                          </a:cubicBezTo>
                          <a:cubicBezTo>
                            <a:pt x="449703" y="597361"/>
                            <a:pt x="560209" y="437577"/>
                            <a:pt x="473613" y="567473"/>
                          </a:cubicBezTo>
                          <a:cubicBezTo>
                            <a:pt x="436523" y="456204"/>
                            <a:pt x="473613" y="585670"/>
                            <a:pt x="473613" y="342390"/>
                          </a:cubicBezTo>
                          <a:cubicBezTo>
                            <a:pt x="473613" y="299927"/>
                            <a:pt x="463990" y="426770"/>
                            <a:pt x="459545" y="468999"/>
                          </a:cubicBezTo>
                          <a:cubicBezTo>
                            <a:pt x="459060" y="473605"/>
                            <a:pt x="450546" y="627675"/>
                            <a:pt x="431410" y="665947"/>
                          </a:cubicBezTo>
                          <a:cubicBezTo>
                            <a:pt x="425478" y="677810"/>
                            <a:pt x="412653" y="684704"/>
                            <a:pt x="403274" y="694082"/>
                          </a:cubicBezTo>
                          <a:lnTo>
                            <a:pt x="375139" y="609676"/>
                          </a:lnTo>
                          <a:cubicBezTo>
                            <a:pt x="370450" y="595608"/>
                            <a:pt x="369968" y="579336"/>
                            <a:pt x="361071" y="567473"/>
                          </a:cubicBezTo>
                          <a:lnTo>
                            <a:pt x="318868" y="511202"/>
                          </a:lnTo>
                          <a:cubicBezTo>
                            <a:pt x="289590" y="394087"/>
                            <a:pt x="325241" y="509883"/>
                            <a:pt x="276665" y="412729"/>
                          </a:cubicBezTo>
                          <a:cubicBezTo>
                            <a:pt x="270033" y="399466"/>
                            <a:pt x="260960" y="355787"/>
                            <a:pt x="262598" y="370525"/>
                          </a:cubicBezTo>
                          <a:cubicBezTo>
                            <a:pt x="264640" y="388905"/>
                            <a:pt x="288793" y="578632"/>
                            <a:pt x="318868" y="623744"/>
                          </a:cubicBezTo>
                          <a:cubicBezTo>
                            <a:pt x="328247" y="637812"/>
                            <a:pt x="338616" y="651267"/>
                            <a:pt x="347004" y="665947"/>
                          </a:cubicBezTo>
                          <a:cubicBezTo>
                            <a:pt x="418405" y="790898"/>
                            <a:pt x="334721" y="661590"/>
                            <a:pt x="403274" y="764421"/>
                          </a:cubicBezTo>
                          <a:cubicBezTo>
                            <a:pt x="412653" y="801935"/>
                            <a:pt x="404067" y="904305"/>
                            <a:pt x="431410" y="876962"/>
                          </a:cubicBezTo>
                          <a:cubicBezTo>
                            <a:pt x="497523" y="810849"/>
                            <a:pt x="462579" y="851311"/>
                            <a:pt x="529884" y="750353"/>
                          </a:cubicBezTo>
                          <a:cubicBezTo>
                            <a:pt x="539262" y="736285"/>
                            <a:pt x="543951" y="717528"/>
                            <a:pt x="558019" y="708150"/>
                          </a:cubicBezTo>
                          <a:lnTo>
                            <a:pt x="600222" y="680015"/>
                          </a:lnTo>
                          <a:cubicBezTo>
                            <a:pt x="609601" y="665947"/>
                            <a:pt x="628358" y="620905"/>
                            <a:pt x="628358" y="637812"/>
                          </a:cubicBezTo>
                          <a:cubicBezTo>
                            <a:pt x="628358" y="667469"/>
                            <a:pt x="616673" y="697542"/>
                            <a:pt x="600222" y="722218"/>
                          </a:cubicBezTo>
                          <a:lnTo>
                            <a:pt x="543951" y="806624"/>
                          </a:lnTo>
                          <a:cubicBezTo>
                            <a:pt x="539262" y="820692"/>
                            <a:pt x="538503" y="836760"/>
                            <a:pt x="529884" y="848827"/>
                          </a:cubicBezTo>
                          <a:cubicBezTo>
                            <a:pt x="472194" y="929594"/>
                            <a:pt x="481612" y="875033"/>
                            <a:pt x="445478" y="947301"/>
                          </a:cubicBezTo>
                          <a:cubicBezTo>
                            <a:pt x="435387" y="967484"/>
                            <a:pt x="421850" y="1027744"/>
                            <a:pt x="417342" y="1045775"/>
                          </a:cubicBezTo>
                          <a:cubicBezTo>
                            <a:pt x="338855" y="1019612"/>
                            <a:pt x="404949" y="1052697"/>
                            <a:pt x="347004" y="975436"/>
                          </a:cubicBezTo>
                          <a:cubicBezTo>
                            <a:pt x="331088" y="954215"/>
                            <a:pt x="305447" y="941236"/>
                            <a:pt x="290733" y="919165"/>
                          </a:cubicBezTo>
                          <a:cubicBezTo>
                            <a:pt x="281355" y="905097"/>
                            <a:pt x="270159" y="892084"/>
                            <a:pt x="262598" y="876962"/>
                          </a:cubicBezTo>
                          <a:cubicBezTo>
                            <a:pt x="255966" y="863699"/>
                            <a:pt x="256159" y="847474"/>
                            <a:pt x="248530" y="834759"/>
                          </a:cubicBezTo>
                          <a:cubicBezTo>
                            <a:pt x="241706" y="823386"/>
                            <a:pt x="229773" y="816002"/>
                            <a:pt x="220394" y="806624"/>
                          </a:cubicBezTo>
                          <a:cubicBezTo>
                            <a:pt x="229773" y="830070"/>
                            <a:pt x="239663" y="853318"/>
                            <a:pt x="248530" y="876962"/>
                          </a:cubicBezTo>
                          <a:cubicBezTo>
                            <a:pt x="264384" y="919240"/>
                            <a:pt x="258432" y="925030"/>
                            <a:pt x="290733" y="961369"/>
                          </a:cubicBezTo>
                          <a:cubicBezTo>
                            <a:pt x="317167" y="991108"/>
                            <a:pt x="353068" y="1012668"/>
                            <a:pt x="375139" y="1045775"/>
                          </a:cubicBezTo>
                          <a:cubicBezTo>
                            <a:pt x="393896" y="1073910"/>
                            <a:pt x="420717" y="1098102"/>
                            <a:pt x="431410" y="1130181"/>
                          </a:cubicBezTo>
                          <a:lnTo>
                            <a:pt x="459545" y="1214587"/>
                          </a:lnTo>
                          <a:cubicBezTo>
                            <a:pt x="487680" y="1186452"/>
                            <a:pt x="531368" y="1167928"/>
                            <a:pt x="543951" y="1130181"/>
                          </a:cubicBezTo>
                          <a:cubicBezTo>
                            <a:pt x="548640" y="1116113"/>
                            <a:pt x="549400" y="1100045"/>
                            <a:pt x="558019" y="1087978"/>
                          </a:cubicBezTo>
                          <a:cubicBezTo>
                            <a:pt x="573437" y="1066393"/>
                            <a:pt x="614290" y="1031707"/>
                            <a:pt x="614290" y="1031707"/>
                          </a:cubicBezTo>
                          <a:cubicBezTo>
                            <a:pt x="629149" y="987132"/>
                            <a:pt x="625327" y="986259"/>
                            <a:pt x="656493" y="947301"/>
                          </a:cubicBezTo>
                          <a:cubicBezTo>
                            <a:pt x="664778" y="936944"/>
                            <a:pt x="676343" y="929522"/>
                            <a:pt x="684628" y="919165"/>
                          </a:cubicBezTo>
                          <a:cubicBezTo>
                            <a:pt x="695190" y="905963"/>
                            <a:pt x="695857" y="876962"/>
                            <a:pt x="712764" y="876962"/>
                          </a:cubicBezTo>
                          <a:cubicBezTo>
                            <a:pt x="727593" y="876962"/>
                            <a:pt x="705328" y="905902"/>
                            <a:pt x="698696" y="919165"/>
                          </a:cubicBezTo>
                          <a:cubicBezTo>
                            <a:pt x="691135" y="934288"/>
                            <a:pt x="678122" y="946246"/>
                            <a:pt x="670561" y="961369"/>
                          </a:cubicBezTo>
                          <a:cubicBezTo>
                            <a:pt x="663929" y="974632"/>
                            <a:pt x="664718" y="991234"/>
                            <a:pt x="656493" y="1003572"/>
                          </a:cubicBezTo>
                          <a:cubicBezTo>
                            <a:pt x="616890" y="1062976"/>
                            <a:pt x="585784" y="1046143"/>
                            <a:pt x="529884" y="1102045"/>
                          </a:cubicBezTo>
                          <a:cubicBezTo>
                            <a:pt x="498771" y="1133159"/>
                            <a:pt x="484650" y="1152798"/>
                            <a:pt x="445478" y="1172384"/>
                          </a:cubicBezTo>
                          <a:cubicBezTo>
                            <a:pt x="432215" y="1179016"/>
                            <a:pt x="417342" y="1181763"/>
                            <a:pt x="403274" y="1186452"/>
                          </a:cubicBezTo>
                          <a:cubicBezTo>
                            <a:pt x="365762" y="1173948"/>
                            <a:pt x="339566" y="1167426"/>
                            <a:pt x="304801" y="1144249"/>
                          </a:cubicBezTo>
                          <a:cubicBezTo>
                            <a:pt x="218760" y="1086888"/>
                            <a:pt x="342595" y="1149163"/>
                            <a:pt x="248530" y="1073910"/>
                          </a:cubicBezTo>
                          <a:cubicBezTo>
                            <a:pt x="236951" y="1064647"/>
                            <a:pt x="220395" y="1064531"/>
                            <a:pt x="206327" y="1059842"/>
                          </a:cubicBezTo>
                          <a:cubicBezTo>
                            <a:pt x="182881" y="1036396"/>
                            <a:pt x="127946" y="957336"/>
                            <a:pt x="135988" y="989504"/>
                          </a:cubicBezTo>
                          <a:cubicBezTo>
                            <a:pt x="165266" y="1106615"/>
                            <a:pt x="129616" y="990829"/>
                            <a:pt x="178191" y="1087978"/>
                          </a:cubicBezTo>
                          <a:cubicBezTo>
                            <a:pt x="236434" y="1204463"/>
                            <a:pt x="139763" y="1051436"/>
                            <a:pt x="220394" y="1172384"/>
                          </a:cubicBezTo>
                          <a:cubicBezTo>
                            <a:pt x="249571" y="1289090"/>
                            <a:pt x="207290" y="1187223"/>
                            <a:pt x="276665" y="1242722"/>
                          </a:cubicBezTo>
                          <a:cubicBezTo>
                            <a:pt x="289868" y="1253284"/>
                            <a:pt x="294239" y="1271723"/>
                            <a:pt x="304801" y="1284925"/>
                          </a:cubicBezTo>
                          <a:cubicBezTo>
                            <a:pt x="334998" y="1322671"/>
                            <a:pt x="334512" y="1308694"/>
                            <a:pt x="375139" y="1341196"/>
                          </a:cubicBezTo>
                          <a:cubicBezTo>
                            <a:pt x="385496" y="1349482"/>
                            <a:pt x="393896" y="1359953"/>
                            <a:pt x="403274" y="1369332"/>
                          </a:cubicBezTo>
                          <a:cubicBezTo>
                            <a:pt x="409199" y="1387107"/>
                            <a:pt x="417891" y="1434153"/>
                            <a:pt x="445478" y="1439670"/>
                          </a:cubicBezTo>
                          <a:cubicBezTo>
                            <a:pt x="460019" y="1442578"/>
                            <a:pt x="473613" y="1430291"/>
                            <a:pt x="487681" y="1425602"/>
                          </a:cubicBezTo>
                          <a:cubicBezTo>
                            <a:pt x="501780" y="1383303"/>
                            <a:pt x="499582" y="1377558"/>
                            <a:pt x="529884" y="1341196"/>
                          </a:cubicBezTo>
                          <a:cubicBezTo>
                            <a:pt x="542620" y="1325913"/>
                            <a:pt x="559873" y="1314697"/>
                            <a:pt x="572087" y="1298993"/>
                          </a:cubicBezTo>
                          <a:cubicBezTo>
                            <a:pt x="651095" y="1197412"/>
                            <a:pt x="589915" y="1227402"/>
                            <a:pt x="670561" y="1200519"/>
                          </a:cubicBezTo>
                          <a:cubicBezTo>
                            <a:pt x="679939" y="1186451"/>
                            <a:pt x="690308" y="1172996"/>
                            <a:pt x="698696" y="1158316"/>
                          </a:cubicBezTo>
                          <a:cubicBezTo>
                            <a:pt x="709100" y="1140108"/>
                            <a:pt x="715198" y="1119494"/>
                            <a:pt x="726831" y="1102045"/>
                          </a:cubicBezTo>
                          <a:cubicBezTo>
                            <a:pt x="734188" y="1091009"/>
                            <a:pt x="766830" y="1067978"/>
                            <a:pt x="754967" y="1073910"/>
                          </a:cubicBezTo>
                          <a:cubicBezTo>
                            <a:pt x="724723" y="1089033"/>
                            <a:pt x="670561" y="1130181"/>
                            <a:pt x="670561" y="1130181"/>
                          </a:cubicBezTo>
                          <a:cubicBezTo>
                            <a:pt x="651804" y="1158316"/>
                            <a:pt x="638201" y="1190677"/>
                            <a:pt x="614290" y="1214587"/>
                          </a:cubicBezTo>
                          <a:cubicBezTo>
                            <a:pt x="604911" y="1223965"/>
                            <a:pt x="594440" y="1232365"/>
                            <a:pt x="586154" y="1242722"/>
                          </a:cubicBezTo>
                          <a:cubicBezTo>
                            <a:pt x="575592" y="1255924"/>
                            <a:pt x="568581" y="1271723"/>
                            <a:pt x="558019" y="1284925"/>
                          </a:cubicBezTo>
                          <a:cubicBezTo>
                            <a:pt x="549734" y="1295282"/>
                            <a:pt x="537842" y="1302450"/>
                            <a:pt x="529884" y="1313061"/>
                          </a:cubicBezTo>
                          <a:cubicBezTo>
                            <a:pt x="509595" y="1340113"/>
                            <a:pt x="492370" y="1369332"/>
                            <a:pt x="473613" y="1397467"/>
                          </a:cubicBezTo>
                          <a:lnTo>
                            <a:pt x="445478" y="1439670"/>
                          </a:lnTo>
                          <a:cubicBezTo>
                            <a:pt x="405624" y="1320110"/>
                            <a:pt x="461208" y="1465888"/>
                            <a:pt x="403274" y="1369332"/>
                          </a:cubicBezTo>
                          <a:cubicBezTo>
                            <a:pt x="395645" y="1356617"/>
                            <a:pt x="393281" y="1341387"/>
                            <a:pt x="389207" y="1327129"/>
                          </a:cubicBezTo>
                          <a:cubicBezTo>
                            <a:pt x="383197" y="1306094"/>
                            <a:pt x="372315" y="1251142"/>
                            <a:pt x="361071" y="1228655"/>
                          </a:cubicBezTo>
                          <a:cubicBezTo>
                            <a:pt x="343325" y="1193163"/>
                            <a:pt x="330970" y="1184486"/>
                            <a:pt x="304801" y="1158316"/>
                          </a:cubicBezTo>
                          <a:cubicBezTo>
                            <a:pt x="280040" y="1084033"/>
                            <a:pt x="298959" y="1128452"/>
                            <a:pt x="234462" y="1031707"/>
                          </a:cubicBezTo>
                          <a:cubicBezTo>
                            <a:pt x="225084" y="1017639"/>
                            <a:pt x="194372" y="977548"/>
                            <a:pt x="206327" y="989504"/>
                          </a:cubicBezTo>
                          <a:cubicBezTo>
                            <a:pt x="230879" y="1014058"/>
                            <a:pt x="214103" y="1001475"/>
                            <a:pt x="262598" y="1017639"/>
                          </a:cubicBezTo>
                          <a:lnTo>
                            <a:pt x="332936" y="1087978"/>
                          </a:lnTo>
                          <a:cubicBezTo>
                            <a:pt x="347004" y="1102046"/>
                            <a:pt x="364104" y="1113628"/>
                            <a:pt x="375139" y="1130181"/>
                          </a:cubicBezTo>
                          <a:cubicBezTo>
                            <a:pt x="384517" y="1144249"/>
                            <a:pt x="392271" y="1159547"/>
                            <a:pt x="403274" y="1172384"/>
                          </a:cubicBezTo>
                          <a:cubicBezTo>
                            <a:pt x="505618" y="1291786"/>
                            <a:pt x="423084" y="1173966"/>
                            <a:pt x="487681" y="1270858"/>
                          </a:cubicBezTo>
                          <a:cubicBezTo>
                            <a:pt x="519112" y="1365154"/>
                            <a:pt x="535157" y="1395717"/>
                            <a:pt x="487681" y="1538144"/>
                          </a:cubicBezTo>
                          <a:cubicBezTo>
                            <a:pt x="481567" y="1556486"/>
                            <a:pt x="450167" y="1528765"/>
                            <a:pt x="431410" y="1524076"/>
                          </a:cubicBezTo>
                          <a:cubicBezTo>
                            <a:pt x="403275" y="1505319"/>
                            <a:pt x="370915" y="1491715"/>
                            <a:pt x="347004" y="1467805"/>
                          </a:cubicBezTo>
                          <a:cubicBezTo>
                            <a:pt x="337625" y="1458427"/>
                            <a:pt x="329479" y="1447628"/>
                            <a:pt x="318868" y="1439670"/>
                          </a:cubicBezTo>
                          <a:cubicBezTo>
                            <a:pt x="291816" y="1419381"/>
                            <a:pt x="262597" y="1402156"/>
                            <a:pt x="234462" y="1383399"/>
                          </a:cubicBezTo>
                          <a:lnTo>
                            <a:pt x="192259" y="1355264"/>
                          </a:lnTo>
                          <a:cubicBezTo>
                            <a:pt x="182881" y="1341196"/>
                            <a:pt x="174686" y="1326263"/>
                            <a:pt x="164124" y="1313061"/>
                          </a:cubicBezTo>
                          <a:cubicBezTo>
                            <a:pt x="155838" y="1302704"/>
                            <a:pt x="143946" y="1295536"/>
                            <a:pt x="135988" y="1284925"/>
                          </a:cubicBezTo>
                          <a:cubicBezTo>
                            <a:pt x="115699" y="1257873"/>
                            <a:pt x="79718" y="1200519"/>
                            <a:pt x="79718" y="1200519"/>
                          </a:cubicBezTo>
                          <a:cubicBezTo>
                            <a:pt x="84407" y="1219276"/>
                            <a:pt x="84193" y="1240003"/>
                            <a:pt x="93785" y="1256790"/>
                          </a:cubicBezTo>
                          <a:cubicBezTo>
                            <a:pt x="103655" y="1274063"/>
                            <a:pt x="123252" y="1283710"/>
                            <a:pt x="135988" y="1298993"/>
                          </a:cubicBezTo>
                          <a:cubicBezTo>
                            <a:pt x="146812" y="1311982"/>
                            <a:pt x="155736" y="1326516"/>
                            <a:pt x="164124" y="1341196"/>
                          </a:cubicBezTo>
                          <a:cubicBezTo>
                            <a:pt x="174528" y="1359404"/>
                            <a:pt x="177430" y="1382638"/>
                            <a:pt x="192259" y="1397467"/>
                          </a:cubicBezTo>
                          <a:cubicBezTo>
                            <a:pt x="207088" y="1412296"/>
                            <a:pt x="229773" y="1416224"/>
                            <a:pt x="248530" y="1425602"/>
                          </a:cubicBezTo>
                          <a:lnTo>
                            <a:pt x="347004" y="1524076"/>
                          </a:lnTo>
                          <a:lnTo>
                            <a:pt x="389207" y="1566279"/>
                          </a:lnTo>
                          <a:cubicBezTo>
                            <a:pt x="398585" y="1575658"/>
                            <a:pt x="406306" y="1587058"/>
                            <a:pt x="417342" y="1594415"/>
                          </a:cubicBezTo>
                          <a:cubicBezTo>
                            <a:pt x="470581" y="1629907"/>
                            <a:pt x="447590" y="1610595"/>
                            <a:pt x="487681" y="1650685"/>
                          </a:cubicBezTo>
                          <a:cubicBezTo>
                            <a:pt x="492370" y="1664753"/>
                            <a:pt x="512234" y="1682403"/>
                            <a:pt x="501748" y="1692889"/>
                          </a:cubicBezTo>
                          <a:cubicBezTo>
                            <a:pt x="492369" y="1702268"/>
                            <a:pt x="473613" y="1678016"/>
                            <a:pt x="473613" y="1664753"/>
                          </a:cubicBezTo>
                          <a:cubicBezTo>
                            <a:pt x="473613" y="1623103"/>
                            <a:pt x="522051" y="1592559"/>
                            <a:pt x="543951" y="1566279"/>
                          </a:cubicBezTo>
                          <a:cubicBezTo>
                            <a:pt x="554775" y="1553290"/>
                            <a:pt x="560132" y="1536031"/>
                            <a:pt x="572087" y="1524076"/>
                          </a:cubicBezTo>
                          <a:cubicBezTo>
                            <a:pt x="584042" y="1512121"/>
                            <a:pt x="601088" y="1506503"/>
                            <a:pt x="614290" y="1495941"/>
                          </a:cubicBezTo>
                          <a:cubicBezTo>
                            <a:pt x="624647" y="1487655"/>
                            <a:pt x="631814" y="1475763"/>
                            <a:pt x="642425" y="1467805"/>
                          </a:cubicBezTo>
                          <a:cubicBezTo>
                            <a:pt x="669476" y="1447516"/>
                            <a:pt x="726831" y="1411535"/>
                            <a:pt x="726831" y="1411535"/>
                          </a:cubicBezTo>
                          <a:cubicBezTo>
                            <a:pt x="731520" y="1392778"/>
                            <a:pt x="760233" y="1355264"/>
                            <a:pt x="740899" y="1355264"/>
                          </a:cubicBezTo>
                          <a:cubicBezTo>
                            <a:pt x="719928" y="1355264"/>
                            <a:pt x="727593" y="1396706"/>
                            <a:pt x="712764" y="1411535"/>
                          </a:cubicBezTo>
                          <a:cubicBezTo>
                            <a:pt x="664393" y="1459906"/>
                            <a:pt x="639223" y="1464183"/>
                            <a:pt x="586154" y="1481873"/>
                          </a:cubicBezTo>
                          <a:cubicBezTo>
                            <a:pt x="558019" y="1500630"/>
                            <a:pt x="512441" y="1506065"/>
                            <a:pt x="501748" y="1538144"/>
                          </a:cubicBezTo>
                          <a:cubicBezTo>
                            <a:pt x="482335" y="1596387"/>
                            <a:pt x="500019" y="1572122"/>
                            <a:pt x="445478" y="1608482"/>
                          </a:cubicBezTo>
                          <a:cubicBezTo>
                            <a:pt x="393195" y="1686905"/>
                            <a:pt x="410101" y="1642200"/>
                            <a:pt x="431410" y="1791362"/>
                          </a:cubicBezTo>
                          <a:cubicBezTo>
                            <a:pt x="441126" y="1859370"/>
                            <a:pt x="469917" y="1855779"/>
                            <a:pt x="403274" y="1833565"/>
                          </a:cubicBezTo>
                          <a:cubicBezTo>
                            <a:pt x="313872" y="1744163"/>
                            <a:pt x="413073" y="1839385"/>
                            <a:pt x="304801" y="1749159"/>
                          </a:cubicBezTo>
                          <a:cubicBezTo>
                            <a:pt x="224627" y="1682347"/>
                            <a:pt x="338796" y="1762444"/>
                            <a:pt x="234462" y="1692889"/>
                          </a:cubicBezTo>
                          <a:cubicBezTo>
                            <a:pt x="161210" y="1583007"/>
                            <a:pt x="254722" y="1704566"/>
                            <a:pt x="164124" y="1636618"/>
                          </a:cubicBezTo>
                          <a:cubicBezTo>
                            <a:pt x="137597" y="1616723"/>
                            <a:pt x="121374" y="1584672"/>
                            <a:pt x="93785" y="1566279"/>
                          </a:cubicBezTo>
                          <a:lnTo>
                            <a:pt x="51582" y="1538144"/>
                          </a:lnTo>
                          <a:cubicBezTo>
                            <a:pt x="46893" y="1524076"/>
                            <a:pt x="45143" y="1508657"/>
                            <a:pt x="37514" y="1495941"/>
                          </a:cubicBezTo>
                          <a:cubicBezTo>
                            <a:pt x="30690" y="1484568"/>
                            <a:pt x="0" y="1477184"/>
                            <a:pt x="9379" y="1467805"/>
                          </a:cubicBezTo>
                          <a:cubicBezTo>
                            <a:pt x="19864" y="1457320"/>
                            <a:pt x="37952" y="1476032"/>
                            <a:pt x="51582" y="1481873"/>
                          </a:cubicBezTo>
                          <a:cubicBezTo>
                            <a:pt x="136607" y="1518313"/>
                            <a:pt x="79413" y="1497777"/>
                            <a:pt x="150056" y="1538144"/>
                          </a:cubicBezTo>
                          <a:cubicBezTo>
                            <a:pt x="168264" y="1548548"/>
                            <a:pt x="187570" y="1556901"/>
                            <a:pt x="206327" y="1566279"/>
                          </a:cubicBezTo>
                          <a:cubicBezTo>
                            <a:pt x="215705" y="1575658"/>
                            <a:pt x="223851" y="1586457"/>
                            <a:pt x="234462" y="1594415"/>
                          </a:cubicBezTo>
                          <a:cubicBezTo>
                            <a:pt x="261513" y="1614704"/>
                            <a:pt x="294958" y="1626775"/>
                            <a:pt x="318868" y="1650685"/>
                          </a:cubicBezTo>
                          <a:cubicBezTo>
                            <a:pt x="342314" y="1674131"/>
                            <a:pt x="361618" y="1702631"/>
                            <a:pt x="389207" y="1721024"/>
                          </a:cubicBezTo>
                          <a:cubicBezTo>
                            <a:pt x="442446" y="1756516"/>
                            <a:pt x="419455" y="1737204"/>
                            <a:pt x="459545" y="1777295"/>
                          </a:cubicBezTo>
                          <a:cubicBezTo>
                            <a:pt x="464234" y="1791363"/>
                            <a:pt x="478302" y="1805430"/>
                            <a:pt x="473613" y="1819498"/>
                          </a:cubicBezTo>
                          <a:cubicBezTo>
                            <a:pt x="443161" y="1910855"/>
                            <a:pt x="363643" y="1917329"/>
                            <a:pt x="473613" y="1889836"/>
                          </a:cubicBezTo>
                          <a:cubicBezTo>
                            <a:pt x="487681" y="1875768"/>
                            <a:pt x="503080" y="1862917"/>
                            <a:pt x="515816" y="1847633"/>
                          </a:cubicBezTo>
                          <a:cubicBezTo>
                            <a:pt x="526640" y="1834645"/>
                            <a:pt x="531996" y="1817385"/>
                            <a:pt x="543951" y="1805430"/>
                          </a:cubicBezTo>
                          <a:cubicBezTo>
                            <a:pt x="563833" y="1785548"/>
                            <a:pt x="620361" y="1760191"/>
                            <a:pt x="642425" y="1749159"/>
                          </a:cubicBezTo>
                          <a:cubicBezTo>
                            <a:pt x="651804" y="1735091"/>
                            <a:pt x="663000" y="1722078"/>
                            <a:pt x="670561" y="1706956"/>
                          </a:cubicBezTo>
                          <a:cubicBezTo>
                            <a:pt x="677193" y="1693693"/>
                            <a:pt x="676999" y="1677468"/>
                            <a:pt x="684628" y="1664753"/>
                          </a:cubicBezTo>
                          <a:cubicBezTo>
                            <a:pt x="691452" y="1653380"/>
                            <a:pt x="704478" y="1646975"/>
                            <a:pt x="712764" y="1636618"/>
                          </a:cubicBezTo>
                          <a:cubicBezTo>
                            <a:pt x="723326" y="1623416"/>
                            <a:pt x="723992" y="1594415"/>
                            <a:pt x="740899" y="1594415"/>
                          </a:cubicBezTo>
                          <a:cubicBezTo>
                            <a:pt x="755728" y="1594415"/>
                            <a:pt x="737317" y="1626133"/>
                            <a:pt x="726831" y="1636618"/>
                          </a:cubicBezTo>
                          <a:cubicBezTo>
                            <a:pt x="716346" y="1647103"/>
                            <a:pt x="698696" y="1645996"/>
                            <a:pt x="684628" y="1650685"/>
                          </a:cubicBezTo>
                          <a:cubicBezTo>
                            <a:pt x="675250" y="1660064"/>
                            <a:pt x="668356" y="1672889"/>
                            <a:pt x="656493" y="1678821"/>
                          </a:cubicBezTo>
                          <a:cubicBezTo>
                            <a:pt x="622247" y="1695944"/>
                            <a:pt x="556200" y="1710928"/>
                            <a:pt x="515816" y="1721024"/>
                          </a:cubicBezTo>
                          <a:cubicBezTo>
                            <a:pt x="496645" y="1733804"/>
                            <a:pt x="458843" y="1755020"/>
                            <a:pt x="445478" y="1777295"/>
                          </a:cubicBezTo>
                          <a:cubicBezTo>
                            <a:pt x="437849" y="1790011"/>
                            <a:pt x="438042" y="1806235"/>
                            <a:pt x="431410" y="1819498"/>
                          </a:cubicBezTo>
                          <a:cubicBezTo>
                            <a:pt x="423849" y="1834620"/>
                            <a:pt x="412653" y="1847633"/>
                            <a:pt x="403274" y="1861701"/>
                          </a:cubicBezTo>
                          <a:cubicBezTo>
                            <a:pt x="407963" y="1936729"/>
                            <a:pt x="432085" y="2013070"/>
                            <a:pt x="417342" y="2086784"/>
                          </a:cubicBezTo>
                          <a:cubicBezTo>
                            <a:pt x="413550" y="2105743"/>
                            <a:pt x="378842" y="2080332"/>
                            <a:pt x="361071" y="2072716"/>
                          </a:cubicBezTo>
                          <a:cubicBezTo>
                            <a:pt x="345531" y="2066056"/>
                            <a:pt x="332070" y="2055143"/>
                            <a:pt x="318868" y="2044581"/>
                          </a:cubicBezTo>
                          <a:cubicBezTo>
                            <a:pt x="308511" y="2036295"/>
                            <a:pt x="301090" y="2024731"/>
                            <a:pt x="290733" y="2016445"/>
                          </a:cubicBezTo>
                          <a:cubicBezTo>
                            <a:pt x="250113" y="1983949"/>
                            <a:pt x="250586" y="1997915"/>
                            <a:pt x="220394" y="1960175"/>
                          </a:cubicBezTo>
                          <a:cubicBezTo>
                            <a:pt x="209832" y="1946973"/>
                            <a:pt x="203262" y="1930809"/>
                            <a:pt x="192259" y="1917972"/>
                          </a:cubicBezTo>
                          <a:cubicBezTo>
                            <a:pt x="174996" y="1897832"/>
                            <a:pt x="154745" y="1880458"/>
                            <a:pt x="135988" y="1861701"/>
                          </a:cubicBezTo>
                          <a:cubicBezTo>
                            <a:pt x="90945" y="1816657"/>
                            <a:pt x="94850" y="1830964"/>
                            <a:pt x="178191" y="1847633"/>
                          </a:cubicBezTo>
                          <a:cubicBezTo>
                            <a:pt x="192259" y="1861701"/>
                            <a:pt x="207658" y="1874553"/>
                            <a:pt x="220394" y="1889836"/>
                          </a:cubicBezTo>
                          <a:cubicBezTo>
                            <a:pt x="231218" y="1902825"/>
                            <a:pt x="236575" y="1920084"/>
                            <a:pt x="248530" y="1932039"/>
                          </a:cubicBezTo>
                          <a:cubicBezTo>
                            <a:pt x="265109" y="1948618"/>
                            <a:pt x="286999" y="1958983"/>
                            <a:pt x="304801" y="1974242"/>
                          </a:cubicBezTo>
                          <a:cubicBezTo>
                            <a:pt x="319906" y="1987189"/>
                            <a:pt x="331300" y="2004231"/>
                            <a:pt x="347004" y="2016445"/>
                          </a:cubicBezTo>
                          <a:cubicBezTo>
                            <a:pt x="490159" y="2127788"/>
                            <a:pt x="388785" y="2030090"/>
                            <a:pt x="459545" y="2100852"/>
                          </a:cubicBezTo>
                          <a:cubicBezTo>
                            <a:pt x="473613" y="2096163"/>
                            <a:pt x="491263" y="2097269"/>
                            <a:pt x="501748" y="2086784"/>
                          </a:cubicBezTo>
                          <a:cubicBezTo>
                            <a:pt x="512233" y="2076299"/>
                            <a:pt x="509184" y="2057844"/>
                            <a:pt x="515816" y="2044581"/>
                          </a:cubicBezTo>
                          <a:cubicBezTo>
                            <a:pt x="523377" y="2029459"/>
                            <a:pt x="533389" y="2015580"/>
                            <a:pt x="543951" y="2002378"/>
                          </a:cubicBezTo>
                          <a:cubicBezTo>
                            <a:pt x="593872" y="1939977"/>
                            <a:pt x="566471" y="2007997"/>
                            <a:pt x="656493" y="1917972"/>
                          </a:cubicBezTo>
                          <a:cubicBezTo>
                            <a:pt x="665871" y="1908593"/>
                            <a:pt x="676343" y="1900193"/>
                            <a:pt x="684628" y="1889836"/>
                          </a:cubicBezTo>
                          <a:cubicBezTo>
                            <a:pt x="695190" y="1876634"/>
                            <a:pt x="701531" y="1860270"/>
                            <a:pt x="712764" y="1847633"/>
                          </a:cubicBezTo>
                          <a:cubicBezTo>
                            <a:pt x="739199" y="1817894"/>
                            <a:pt x="834917" y="1750644"/>
                            <a:pt x="797170" y="1763227"/>
                          </a:cubicBezTo>
                          <a:cubicBezTo>
                            <a:pt x="736625" y="1783409"/>
                            <a:pt x="769353" y="1773699"/>
                            <a:pt x="698696" y="1791362"/>
                          </a:cubicBezTo>
                          <a:cubicBezTo>
                            <a:pt x="684628" y="1800741"/>
                            <a:pt x="671615" y="1811937"/>
                            <a:pt x="656493" y="1819498"/>
                          </a:cubicBezTo>
                          <a:cubicBezTo>
                            <a:pt x="585730" y="1854879"/>
                            <a:pt x="618602" y="1801118"/>
                            <a:pt x="529884" y="1889836"/>
                          </a:cubicBezTo>
                          <a:cubicBezTo>
                            <a:pt x="503714" y="1916006"/>
                            <a:pt x="491360" y="1924682"/>
                            <a:pt x="473613" y="1960175"/>
                          </a:cubicBezTo>
                          <a:cubicBezTo>
                            <a:pt x="466981" y="1973438"/>
                            <a:pt x="466177" y="1989115"/>
                            <a:pt x="459545" y="2002378"/>
                          </a:cubicBezTo>
                          <a:cubicBezTo>
                            <a:pt x="405004" y="2111460"/>
                            <a:pt x="452702" y="1980705"/>
                            <a:pt x="417342" y="2086784"/>
                          </a:cubicBezTo>
                          <a:cubicBezTo>
                            <a:pt x="212194" y="1471355"/>
                            <a:pt x="274430" y="773349"/>
                            <a:pt x="431410" y="145442"/>
                          </a:cubicBezTo>
                          <a:cubicBezTo>
                            <a:pt x="426721" y="187645"/>
                            <a:pt x="417342" y="229589"/>
                            <a:pt x="417342" y="272052"/>
                          </a:cubicBezTo>
                          <a:cubicBezTo>
                            <a:pt x="417342" y="426867"/>
                            <a:pt x="412965" y="582572"/>
                            <a:pt x="431410" y="736285"/>
                          </a:cubicBezTo>
                          <a:cubicBezTo>
                            <a:pt x="436017" y="774678"/>
                            <a:pt x="453188" y="661886"/>
                            <a:pt x="459545" y="623744"/>
                          </a:cubicBezTo>
                          <a:cubicBezTo>
                            <a:pt x="464234" y="595609"/>
                            <a:pt x="467425" y="567182"/>
                            <a:pt x="473613" y="539338"/>
                          </a:cubicBezTo>
                          <a:cubicBezTo>
                            <a:pt x="476830" y="524862"/>
                            <a:pt x="483607" y="511393"/>
                            <a:pt x="487681" y="497135"/>
                          </a:cubicBezTo>
                          <a:cubicBezTo>
                            <a:pt x="492992" y="478545"/>
                            <a:pt x="496437" y="459454"/>
                            <a:pt x="501748" y="440864"/>
                          </a:cubicBezTo>
                          <a:cubicBezTo>
                            <a:pt x="505822" y="426606"/>
                            <a:pt x="512599" y="413137"/>
                            <a:pt x="515816" y="398661"/>
                          </a:cubicBezTo>
                          <a:cubicBezTo>
                            <a:pt x="522004" y="370817"/>
                            <a:pt x="522966" y="341927"/>
                            <a:pt x="529884" y="314255"/>
                          </a:cubicBezTo>
                          <a:cubicBezTo>
                            <a:pt x="529886" y="314246"/>
                            <a:pt x="565052" y="208750"/>
                            <a:pt x="572087" y="187645"/>
                          </a:cubicBezTo>
                          <a:cubicBezTo>
                            <a:pt x="576776" y="173577"/>
                            <a:pt x="592785" y="132179"/>
                            <a:pt x="586154" y="145442"/>
                          </a:cubicBezTo>
                          <a:cubicBezTo>
                            <a:pt x="550458" y="216835"/>
                            <a:pt x="569651" y="184264"/>
                            <a:pt x="529884" y="243916"/>
                          </a:cubicBezTo>
                          <a:cubicBezTo>
                            <a:pt x="525195" y="262673"/>
                            <a:pt x="524463" y="282894"/>
                            <a:pt x="515816" y="300187"/>
                          </a:cubicBezTo>
                          <a:cubicBezTo>
                            <a:pt x="500694" y="330432"/>
                            <a:pt x="459545" y="384593"/>
                            <a:pt x="459545" y="384593"/>
                          </a:cubicBezTo>
                          <a:cubicBezTo>
                            <a:pt x="454856" y="398661"/>
                            <a:pt x="453107" y="414081"/>
                            <a:pt x="445478" y="426796"/>
                          </a:cubicBezTo>
                          <a:cubicBezTo>
                            <a:pt x="438654" y="438169"/>
                            <a:pt x="423274" y="443069"/>
                            <a:pt x="417342" y="454932"/>
                          </a:cubicBezTo>
                          <a:cubicBezTo>
                            <a:pt x="404079" y="481458"/>
                            <a:pt x="398585" y="511203"/>
                            <a:pt x="389207" y="539338"/>
                          </a:cubicBezTo>
                          <a:lnTo>
                            <a:pt x="375139" y="581541"/>
                          </a:lnTo>
                          <a:cubicBezTo>
                            <a:pt x="392533" y="42332"/>
                            <a:pt x="389207" y="0"/>
                            <a:pt x="389207" y="454932"/>
                          </a:cubicBezTo>
                        </a:path>
                      </a:pathLst>
                    </a:custGeom>
                    <a:gradFill flip="none" rotWithShape="1">
                      <a:gsLst>
                        <a:gs pos="23000">
                          <a:srgbClr val="8C817A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92" name="Freeform 3091"/>
                    <p:cNvSpPr/>
                    <p:nvPr/>
                  </p:nvSpPr>
                  <p:spPr>
                    <a:xfrm>
                      <a:off x="1524000" y="3886200"/>
                      <a:ext cx="228600" cy="2438400"/>
                    </a:xfrm>
                    <a:custGeom>
                      <a:avLst/>
                      <a:gdLst>
                        <a:gd name="connsiteX0" fmla="*/ 389207 w 834917"/>
                        <a:gd name="connsiteY0" fmla="*/ 3099658 h 3099658"/>
                        <a:gd name="connsiteX1" fmla="*/ 431410 w 834917"/>
                        <a:gd name="connsiteY1" fmla="*/ 2691695 h 3099658"/>
                        <a:gd name="connsiteX2" fmla="*/ 459545 w 834917"/>
                        <a:gd name="connsiteY2" fmla="*/ 2058649 h 3099658"/>
                        <a:gd name="connsiteX3" fmla="*/ 445478 w 834917"/>
                        <a:gd name="connsiteY3" fmla="*/ 1172384 h 3099658"/>
                        <a:gd name="connsiteX4" fmla="*/ 445478 w 834917"/>
                        <a:gd name="connsiteY4" fmla="*/ 750353 h 3099658"/>
                        <a:gd name="connsiteX5" fmla="*/ 515816 w 834917"/>
                        <a:gd name="connsiteY5" fmla="*/ 525270 h 3099658"/>
                        <a:gd name="connsiteX6" fmla="*/ 586154 w 834917"/>
                        <a:gd name="connsiteY6" fmla="*/ 440864 h 3099658"/>
                        <a:gd name="connsiteX7" fmla="*/ 628358 w 834917"/>
                        <a:gd name="connsiteY7" fmla="*/ 398661 h 3099658"/>
                        <a:gd name="connsiteX8" fmla="*/ 586154 w 834917"/>
                        <a:gd name="connsiteY8" fmla="*/ 426796 h 3099658"/>
                        <a:gd name="connsiteX9" fmla="*/ 558019 w 834917"/>
                        <a:gd name="connsiteY9" fmla="*/ 454932 h 3099658"/>
                        <a:gd name="connsiteX10" fmla="*/ 529884 w 834917"/>
                        <a:gd name="connsiteY10" fmla="*/ 497135 h 3099658"/>
                        <a:gd name="connsiteX11" fmla="*/ 473613 w 834917"/>
                        <a:gd name="connsiteY11" fmla="*/ 567473 h 3099658"/>
                        <a:gd name="connsiteX12" fmla="*/ 473613 w 834917"/>
                        <a:gd name="connsiteY12" fmla="*/ 342390 h 3099658"/>
                        <a:gd name="connsiteX13" fmla="*/ 459545 w 834917"/>
                        <a:gd name="connsiteY13" fmla="*/ 468999 h 3099658"/>
                        <a:gd name="connsiteX14" fmla="*/ 431410 w 834917"/>
                        <a:gd name="connsiteY14" fmla="*/ 665947 h 3099658"/>
                        <a:gd name="connsiteX15" fmla="*/ 403274 w 834917"/>
                        <a:gd name="connsiteY15" fmla="*/ 694082 h 3099658"/>
                        <a:gd name="connsiteX16" fmla="*/ 375139 w 834917"/>
                        <a:gd name="connsiteY16" fmla="*/ 609676 h 3099658"/>
                        <a:gd name="connsiteX17" fmla="*/ 361071 w 834917"/>
                        <a:gd name="connsiteY17" fmla="*/ 567473 h 3099658"/>
                        <a:gd name="connsiteX18" fmla="*/ 318868 w 834917"/>
                        <a:gd name="connsiteY18" fmla="*/ 511202 h 3099658"/>
                        <a:gd name="connsiteX19" fmla="*/ 276665 w 834917"/>
                        <a:gd name="connsiteY19" fmla="*/ 412729 h 3099658"/>
                        <a:gd name="connsiteX20" fmla="*/ 262598 w 834917"/>
                        <a:gd name="connsiteY20" fmla="*/ 370525 h 3099658"/>
                        <a:gd name="connsiteX21" fmla="*/ 318868 w 834917"/>
                        <a:gd name="connsiteY21" fmla="*/ 623744 h 3099658"/>
                        <a:gd name="connsiteX22" fmla="*/ 347004 w 834917"/>
                        <a:gd name="connsiteY22" fmla="*/ 665947 h 3099658"/>
                        <a:gd name="connsiteX23" fmla="*/ 403274 w 834917"/>
                        <a:gd name="connsiteY23" fmla="*/ 764421 h 3099658"/>
                        <a:gd name="connsiteX24" fmla="*/ 431410 w 834917"/>
                        <a:gd name="connsiteY24" fmla="*/ 876962 h 3099658"/>
                        <a:gd name="connsiteX25" fmla="*/ 529884 w 834917"/>
                        <a:gd name="connsiteY25" fmla="*/ 750353 h 3099658"/>
                        <a:gd name="connsiteX26" fmla="*/ 558019 w 834917"/>
                        <a:gd name="connsiteY26" fmla="*/ 708150 h 3099658"/>
                        <a:gd name="connsiteX27" fmla="*/ 600222 w 834917"/>
                        <a:gd name="connsiteY27" fmla="*/ 680015 h 3099658"/>
                        <a:gd name="connsiteX28" fmla="*/ 628358 w 834917"/>
                        <a:gd name="connsiteY28" fmla="*/ 637812 h 3099658"/>
                        <a:gd name="connsiteX29" fmla="*/ 600222 w 834917"/>
                        <a:gd name="connsiteY29" fmla="*/ 722218 h 3099658"/>
                        <a:gd name="connsiteX30" fmla="*/ 543951 w 834917"/>
                        <a:gd name="connsiteY30" fmla="*/ 806624 h 3099658"/>
                        <a:gd name="connsiteX31" fmla="*/ 529884 w 834917"/>
                        <a:gd name="connsiteY31" fmla="*/ 848827 h 3099658"/>
                        <a:gd name="connsiteX32" fmla="*/ 445478 w 834917"/>
                        <a:gd name="connsiteY32" fmla="*/ 947301 h 3099658"/>
                        <a:gd name="connsiteX33" fmla="*/ 417342 w 834917"/>
                        <a:gd name="connsiteY33" fmla="*/ 1045775 h 3099658"/>
                        <a:gd name="connsiteX34" fmla="*/ 347004 w 834917"/>
                        <a:gd name="connsiteY34" fmla="*/ 975436 h 3099658"/>
                        <a:gd name="connsiteX35" fmla="*/ 290733 w 834917"/>
                        <a:gd name="connsiteY35" fmla="*/ 919165 h 3099658"/>
                        <a:gd name="connsiteX36" fmla="*/ 262598 w 834917"/>
                        <a:gd name="connsiteY36" fmla="*/ 876962 h 3099658"/>
                        <a:gd name="connsiteX37" fmla="*/ 248530 w 834917"/>
                        <a:gd name="connsiteY37" fmla="*/ 834759 h 3099658"/>
                        <a:gd name="connsiteX38" fmla="*/ 220394 w 834917"/>
                        <a:gd name="connsiteY38" fmla="*/ 806624 h 3099658"/>
                        <a:gd name="connsiteX39" fmla="*/ 248530 w 834917"/>
                        <a:gd name="connsiteY39" fmla="*/ 876962 h 3099658"/>
                        <a:gd name="connsiteX40" fmla="*/ 290733 w 834917"/>
                        <a:gd name="connsiteY40" fmla="*/ 961369 h 3099658"/>
                        <a:gd name="connsiteX41" fmla="*/ 375139 w 834917"/>
                        <a:gd name="connsiteY41" fmla="*/ 1045775 h 3099658"/>
                        <a:gd name="connsiteX42" fmla="*/ 431410 w 834917"/>
                        <a:gd name="connsiteY42" fmla="*/ 1130181 h 3099658"/>
                        <a:gd name="connsiteX43" fmla="*/ 459545 w 834917"/>
                        <a:gd name="connsiteY43" fmla="*/ 1214587 h 3099658"/>
                        <a:gd name="connsiteX44" fmla="*/ 543951 w 834917"/>
                        <a:gd name="connsiteY44" fmla="*/ 1130181 h 3099658"/>
                        <a:gd name="connsiteX45" fmla="*/ 558019 w 834917"/>
                        <a:gd name="connsiteY45" fmla="*/ 1087978 h 3099658"/>
                        <a:gd name="connsiteX46" fmla="*/ 614290 w 834917"/>
                        <a:gd name="connsiteY46" fmla="*/ 1031707 h 3099658"/>
                        <a:gd name="connsiteX47" fmla="*/ 656493 w 834917"/>
                        <a:gd name="connsiteY47" fmla="*/ 947301 h 3099658"/>
                        <a:gd name="connsiteX48" fmla="*/ 684628 w 834917"/>
                        <a:gd name="connsiteY48" fmla="*/ 919165 h 3099658"/>
                        <a:gd name="connsiteX49" fmla="*/ 712764 w 834917"/>
                        <a:gd name="connsiteY49" fmla="*/ 876962 h 3099658"/>
                        <a:gd name="connsiteX50" fmla="*/ 698696 w 834917"/>
                        <a:gd name="connsiteY50" fmla="*/ 919165 h 3099658"/>
                        <a:gd name="connsiteX51" fmla="*/ 670561 w 834917"/>
                        <a:gd name="connsiteY51" fmla="*/ 961369 h 3099658"/>
                        <a:gd name="connsiteX52" fmla="*/ 656493 w 834917"/>
                        <a:gd name="connsiteY52" fmla="*/ 1003572 h 3099658"/>
                        <a:gd name="connsiteX53" fmla="*/ 529884 w 834917"/>
                        <a:gd name="connsiteY53" fmla="*/ 1102045 h 3099658"/>
                        <a:gd name="connsiteX54" fmla="*/ 445478 w 834917"/>
                        <a:gd name="connsiteY54" fmla="*/ 1172384 h 3099658"/>
                        <a:gd name="connsiteX55" fmla="*/ 403274 w 834917"/>
                        <a:gd name="connsiteY55" fmla="*/ 1186452 h 3099658"/>
                        <a:gd name="connsiteX56" fmla="*/ 304801 w 834917"/>
                        <a:gd name="connsiteY56" fmla="*/ 1144249 h 3099658"/>
                        <a:gd name="connsiteX57" fmla="*/ 248530 w 834917"/>
                        <a:gd name="connsiteY57" fmla="*/ 1073910 h 3099658"/>
                        <a:gd name="connsiteX58" fmla="*/ 206327 w 834917"/>
                        <a:gd name="connsiteY58" fmla="*/ 1059842 h 3099658"/>
                        <a:gd name="connsiteX59" fmla="*/ 135988 w 834917"/>
                        <a:gd name="connsiteY59" fmla="*/ 989504 h 3099658"/>
                        <a:gd name="connsiteX60" fmla="*/ 178191 w 834917"/>
                        <a:gd name="connsiteY60" fmla="*/ 1087978 h 3099658"/>
                        <a:gd name="connsiteX61" fmla="*/ 220394 w 834917"/>
                        <a:gd name="connsiteY61" fmla="*/ 1172384 h 3099658"/>
                        <a:gd name="connsiteX62" fmla="*/ 276665 w 834917"/>
                        <a:gd name="connsiteY62" fmla="*/ 1242722 h 3099658"/>
                        <a:gd name="connsiteX63" fmla="*/ 304801 w 834917"/>
                        <a:gd name="connsiteY63" fmla="*/ 1284925 h 3099658"/>
                        <a:gd name="connsiteX64" fmla="*/ 375139 w 834917"/>
                        <a:gd name="connsiteY64" fmla="*/ 1341196 h 3099658"/>
                        <a:gd name="connsiteX65" fmla="*/ 403274 w 834917"/>
                        <a:gd name="connsiteY65" fmla="*/ 1369332 h 3099658"/>
                        <a:gd name="connsiteX66" fmla="*/ 445478 w 834917"/>
                        <a:gd name="connsiteY66" fmla="*/ 1439670 h 3099658"/>
                        <a:gd name="connsiteX67" fmla="*/ 487681 w 834917"/>
                        <a:gd name="connsiteY67" fmla="*/ 1425602 h 3099658"/>
                        <a:gd name="connsiteX68" fmla="*/ 529884 w 834917"/>
                        <a:gd name="connsiteY68" fmla="*/ 1341196 h 3099658"/>
                        <a:gd name="connsiteX69" fmla="*/ 572087 w 834917"/>
                        <a:gd name="connsiteY69" fmla="*/ 1298993 h 3099658"/>
                        <a:gd name="connsiteX70" fmla="*/ 670561 w 834917"/>
                        <a:gd name="connsiteY70" fmla="*/ 1200519 h 3099658"/>
                        <a:gd name="connsiteX71" fmla="*/ 698696 w 834917"/>
                        <a:gd name="connsiteY71" fmla="*/ 1158316 h 3099658"/>
                        <a:gd name="connsiteX72" fmla="*/ 726831 w 834917"/>
                        <a:gd name="connsiteY72" fmla="*/ 1102045 h 3099658"/>
                        <a:gd name="connsiteX73" fmla="*/ 754967 w 834917"/>
                        <a:gd name="connsiteY73" fmla="*/ 1073910 h 3099658"/>
                        <a:gd name="connsiteX74" fmla="*/ 670561 w 834917"/>
                        <a:gd name="connsiteY74" fmla="*/ 1130181 h 3099658"/>
                        <a:gd name="connsiteX75" fmla="*/ 614290 w 834917"/>
                        <a:gd name="connsiteY75" fmla="*/ 1214587 h 3099658"/>
                        <a:gd name="connsiteX76" fmla="*/ 586154 w 834917"/>
                        <a:gd name="connsiteY76" fmla="*/ 1242722 h 3099658"/>
                        <a:gd name="connsiteX77" fmla="*/ 558019 w 834917"/>
                        <a:gd name="connsiteY77" fmla="*/ 1284925 h 3099658"/>
                        <a:gd name="connsiteX78" fmla="*/ 529884 w 834917"/>
                        <a:gd name="connsiteY78" fmla="*/ 1313061 h 3099658"/>
                        <a:gd name="connsiteX79" fmla="*/ 473613 w 834917"/>
                        <a:gd name="connsiteY79" fmla="*/ 1397467 h 3099658"/>
                        <a:gd name="connsiteX80" fmla="*/ 445478 w 834917"/>
                        <a:gd name="connsiteY80" fmla="*/ 1439670 h 3099658"/>
                        <a:gd name="connsiteX81" fmla="*/ 403274 w 834917"/>
                        <a:gd name="connsiteY81" fmla="*/ 1369332 h 3099658"/>
                        <a:gd name="connsiteX82" fmla="*/ 389207 w 834917"/>
                        <a:gd name="connsiteY82" fmla="*/ 1327129 h 3099658"/>
                        <a:gd name="connsiteX83" fmla="*/ 361071 w 834917"/>
                        <a:gd name="connsiteY83" fmla="*/ 1228655 h 3099658"/>
                        <a:gd name="connsiteX84" fmla="*/ 304801 w 834917"/>
                        <a:gd name="connsiteY84" fmla="*/ 1158316 h 3099658"/>
                        <a:gd name="connsiteX85" fmla="*/ 234462 w 834917"/>
                        <a:gd name="connsiteY85" fmla="*/ 1031707 h 3099658"/>
                        <a:gd name="connsiteX86" fmla="*/ 206327 w 834917"/>
                        <a:gd name="connsiteY86" fmla="*/ 989504 h 3099658"/>
                        <a:gd name="connsiteX87" fmla="*/ 262598 w 834917"/>
                        <a:gd name="connsiteY87" fmla="*/ 1017639 h 3099658"/>
                        <a:gd name="connsiteX88" fmla="*/ 332936 w 834917"/>
                        <a:gd name="connsiteY88" fmla="*/ 1087978 h 3099658"/>
                        <a:gd name="connsiteX89" fmla="*/ 375139 w 834917"/>
                        <a:gd name="connsiteY89" fmla="*/ 1130181 h 3099658"/>
                        <a:gd name="connsiteX90" fmla="*/ 403274 w 834917"/>
                        <a:gd name="connsiteY90" fmla="*/ 1172384 h 3099658"/>
                        <a:gd name="connsiteX91" fmla="*/ 487681 w 834917"/>
                        <a:gd name="connsiteY91" fmla="*/ 1270858 h 3099658"/>
                        <a:gd name="connsiteX92" fmla="*/ 487681 w 834917"/>
                        <a:gd name="connsiteY92" fmla="*/ 1538144 h 3099658"/>
                        <a:gd name="connsiteX93" fmla="*/ 431410 w 834917"/>
                        <a:gd name="connsiteY93" fmla="*/ 1524076 h 3099658"/>
                        <a:gd name="connsiteX94" fmla="*/ 347004 w 834917"/>
                        <a:gd name="connsiteY94" fmla="*/ 1467805 h 3099658"/>
                        <a:gd name="connsiteX95" fmla="*/ 318868 w 834917"/>
                        <a:gd name="connsiteY95" fmla="*/ 1439670 h 3099658"/>
                        <a:gd name="connsiteX96" fmla="*/ 234462 w 834917"/>
                        <a:gd name="connsiteY96" fmla="*/ 1383399 h 3099658"/>
                        <a:gd name="connsiteX97" fmla="*/ 192259 w 834917"/>
                        <a:gd name="connsiteY97" fmla="*/ 1355264 h 3099658"/>
                        <a:gd name="connsiteX98" fmla="*/ 164124 w 834917"/>
                        <a:gd name="connsiteY98" fmla="*/ 1313061 h 3099658"/>
                        <a:gd name="connsiteX99" fmla="*/ 135988 w 834917"/>
                        <a:gd name="connsiteY99" fmla="*/ 1284925 h 3099658"/>
                        <a:gd name="connsiteX100" fmla="*/ 79718 w 834917"/>
                        <a:gd name="connsiteY100" fmla="*/ 1200519 h 3099658"/>
                        <a:gd name="connsiteX101" fmla="*/ 93785 w 834917"/>
                        <a:gd name="connsiteY101" fmla="*/ 1256790 h 3099658"/>
                        <a:gd name="connsiteX102" fmla="*/ 135988 w 834917"/>
                        <a:gd name="connsiteY102" fmla="*/ 1298993 h 3099658"/>
                        <a:gd name="connsiteX103" fmla="*/ 164124 w 834917"/>
                        <a:gd name="connsiteY103" fmla="*/ 1341196 h 3099658"/>
                        <a:gd name="connsiteX104" fmla="*/ 192259 w 834917"/>
                        <a:gd name="connsiteY104" fmla="*/ 1397467 h 3099658"/>
                        <a:gd name="connsiteX105" fmla="*/ 248530 w 834917"/>
                        <a:gd name="connsiteY105" fmla="*/ 1425602 h 3099658"/>
                        <a:gd name="connsiteX106" fmla="*/ 347004 w 834917"/>
                        <a:gd name="connsiteY106" fmla="*/ 1524076 h 3099658"/>
                        <a:gd name="connsiteX107" fmla="*/ 389207 w 834917"/>
                        <a:gd name="connsiteY107" fmla="*/ 1566279 h 3099658"/>
                        <a:gd name="connsiteX108" fmla="*/ 417342 w 834917"/>
                        <a:gd name="connsiteY108" fmla="*/ 1594415 h 3099658"/>
                        <a:gd name="connsiteX109" fmla="*/ 487681 w 834917"/>
                        <a:gd name="connsiteY109" fmla="*/ 1650685 h 3099658"/>
                        <a:gd name="connsiteX110" fmla="*/ 501748 w 834917"/>
                        <a:gd name="connsiteY110" fmla="*/ 1692889 h 3099658"/>
                        <a:gd name="connsiteX111" fmla="*/ 473613 w 834917"/>
                        <a:gd name="connsiteY111" fmla="*/ 1664753 h 3099658"/>
                        <a:gd name="connsiteX112" fmla="*/ 543951 w 834917"/>
                        <a:gd name="connsiteY112" fmla="*/ 1566279 h 3099658"/>
                        <a:gd name="connsiteX113" fmla="*/ 572087 w 834917"/>
                        <a:gd name="connsiteY113" fmla="*/ 1524076 h 3099658"/>
                        <a:gd name="connsiteX114" fmla="*/ 614290 w 834917"/>
                        <a:gd name="connsiteY114" fmla="*/ 1495941 h 3099658"/>
                        <a:gd name="connsiteX115" fmla="*/ 642425 w 834917"/>
                        <a:gd name="connsiteY115" fmla="*/ 1467805 h 3099658"/>
                        <a:gd name="connsiteX116" fmla="*/ 726831 w 834917"/>
                        <a:gd name="connsiteY116" fmla="*/ 1411535 h 3099658"/>
                        <a:gd name="connsiteX117" fmla="*/ 740899 w 834917"/>
                        <a:gd name="connsiteY117" fmla="*/ 1355264 h 3099658"/>
                        <a:gd name="connsiteX118" fmla="*/ 712764 w 834917"/>
                        <a:gd name="connsiteY118" fmla="*/ 1411535 h 3099658"/>
                        <a:gd name="connsiteX119" fmla="*/ 586154 w 834917"/>
                        <a:gd name="connsiteY119" fmla="*/ 1481873 h 3099658"/>
                        <a:gd name="connsiteX120" fmla="*/ 501748 w 834917"/>
                        <a:gd name="connsiteY120" fmla="*/ 1538144 h 3099658"/>
                        <a:gd name="connsiteX121" fmla="*/ 445478 w 834917"/>
                        <a:gd name="connsiteY121" fmla="*/ 1608482 h 3099658"/>
                        <a:gd name="connsiteX122" fmla="*/ 431410 w 834917"/>
                        <a:gd name="connsiteY122" fmla="*/ 1791362 h 3099658"/>
                        <a:gd name="connsiteX123" fmla="*/ 403274 w 834917"/>
                        <a:gd name="connsiteY123" fmla="*/ 1833565 h 3099658"/>
                        <a:gd name="connsiteX124" fmla="*/ 304801 w 834917"/>
                        <a:gd name="connsiteY124" fmla="*/ 1749159 h 3099658"/>
                        <a:gd name="connsiteX125" fmla="*/ 234462 w 834917"/>
                        <a:gd name="connsiteY125" fmla="*/ 1692889 h 3099658"/>
                        <a:gd name="connsiteX126" fmla="*/ 164124 w 834917"/>
                        <a:gd name="connsiteY126" fmla="*/ 1636618 h 3099658"/>
                        <a:gd name="connsiteX127" fmla="*/ 93785 w 834917"/>
                        <a:gd name="connsiteY127" fmla="*/ 1566279 h 3099658"/>
                        <a:gd name="connsiteX128" fmla="*/ 51582 w 834917"/>
                        <a:gd name="connsiteY128" fmla="*/ 1538144 h 3099658"/>
                        <a:gd name="connsiteX129" fmla="*/ 37514 w 834917"/>
                        <a:gd name="connsiteY129" fmla="*/ 1495941 h 3099658"/>
                        <a:gd name="connsiteX130" fmla="*/ 9379 w 834917"/>
                        <a:gd name="connsiteY130" fmla="*/ 1467805 h 3099658"/>
                        <a:gd name="connsiteX131" fmla="*/ 51582 w 834917"/>
                        <a:gd name="connsiteY131" fmla="*/ 1481873 h 3099658"/>
                        <a:gd name="connsiteX132" fmla="*/ 150056 w 834917"/>
                        <a:gd name="connsiteY132" fmla="*/ 1538144 h 3099658"/>
                        <a:gd name="connsiteX133" fmla="*/ 206327 w 834917"/>
                        <a:gd name="connsiteY133" fmla="*/ 1566279 h 3099658"/>
                        <a:gd name="connsiteX134" fmla="*/ 234462 w 834917"/>
                        <a:gd name="connsiteY134" fmla="*/ 1594415 h 3099658"/>
                        <a:gd name="connsiteX135" fmla="*/ 318868 w 834917"/>
                        <a:gd name="connsiteY135" fmla="*/ 1650685 h 3099658"/>
                        <a:gd name="connsiteX136" fmla="*/ 389207 w 834917"/>
                        <a:gd name="connsiteY136" fmla="*/ 1721024 h 3099658"/>
                        <a:gd name="connsiteX137" fmla="*/ 459545 w 834917"/>
                        <a:gd name="connsiteY137" fmla="*/ 1777295 h 3099658"/>
                        <a:gd name="connsiteX138" fmla="*/ 473613 w 834917"/>
                        <a:gd name="connsiteY138" fmla="*/ 1819498 h 3099658"/>
                        <a:gd name="connsiteX139" fmla="*/ 473613 w 834917"/>
                        <a:gd name="connsiteY139" fmla="*/ 1889836 h 3099658"/>
                        <a:gd name="connsiteX140" fmla="*/ 515816 w 834917"/>
                        <a:gd name="connsiteY140" fmla="*/ 1847633 h 3099658"/>
                        <a:gd name="connsiteX141" fmla="*/ 543951 w 834917"/>
                        <a:gd name="connsiteY141" fmla="*/ 1805430 h 3099658"/>
                        <a:gd name="connsiteX142" fmla="*/ 642425 w 834917"/>
                        <a:gd name="connsiteY142" fmla="*/ 1749159 h 3099658"/>
                        <a:gd name="connsiteX143" fmla="*/ 670561 w 834917"/>
                        <a:gd name="connsiteY143" fmla="*/ 1706956 h 3099658"/>
                        <a:gd name="connsiteX144" fmla="*/ 684628 w 834917"/>
                        <a:gd name="connsiteY144" fmla="*/ 1664753 h 3099658"/>
                        <a:gd name="connsiteX145" fmla="*/ 712764 w 834917"/>
                        <a:gd name="connsiteY145" fmla="*/ 1636618 h 3099658"/>
                        <a:gd name="connsiteX146" fmla="*/ 740899 w 834917"/>
                        <a:gd name="connsiteY146" fmla="*/ 1594415 h 3099658"/>
                        <a:gd name="connsiteX147" fmla="*/ 726831 w 834917"/>
                        <a:gd name="connsiteY147" fmla="*/ 1636618 h 3099658"/>
                        <a:gd name="connsiteX148" fmla="*/ 684628 w 834917"/>
                        <a:gd name="connsiteY148" fmla="*/ 1650685 h 3099658"/>
                        <a:gd name="connsiteX149" fmla="*/ 656493 w 834917"/>
                        <a:gd name="connsiteY149" fmla="*/ 1678821 h 3099658"/>
                        <a:gd name="connsiteX150" fmla="*/ 515816 w 834917"/>
                        <a:gd name="connsiteY150" fmla="*/ 1721024 h 3099658"/>
                        <a:gd name="connsiteX151" fmla="*/ 445478 w 834917"/>
                        <a:gd name="connsiteY151" fmla="*/ 1777295 h 3099658"/>
                        <a:gd name="connsiteX152" fmla="*/ 431410 w 834917"/>
                        <a:gd name="connsiteY152" fmla="*/ 1819498 h 3099658"/>
                        <a:gd name="connsiteX153" fmla="*/ 403274 w 834917"/>
                        <a:gd name="connsiteY153" fmla="*/ 1861701 h 3099658"/>
                        <a:gd name="connsiteX154" fmla="*/ 417342 w 834917"/>
                        <a:gd name="connsiteY154" fmla="*/ 2086784 h 3099658"/>
                        <a:gd name="connsiteX155" fmla="*/ 361071 w 834917"/>
                        <a:gd name="connsiteY155" fmla="*/ 2072716 h 3099658"/>
                        <a:gd name="connsiteX156" fmla="*/ 318868 w 834917"/>
                        <a:gd name="connsiteY156" fmla="*/ 2044581 h 3099658"/>
                        <a:gd name="connsiteX157" fmla="*/ 290733 w 834917"/>
                        <a:gd name="connsiteY157" fmla="*/ 2016445 h 3099658"/>
                        <a:gd name="connsiteX158" fmla="*/ 220394 w 834917"/>
                        <a:gd name="connsiteY158" fmla="*/ 1960175 h 3099658"/>
                        <a:gd name="connsiteX159" fmla="*/ 192259 w 834917"/>
                        <a:gd name="connsiteY159" fmla="*/ 1917972 h 3099658"/>
                        <a:gd name="connsiteX160" fmla="*/ 135988 w 834917"/>
                        <a:gd name="connsiteY160" fmla="*/ 1861701 h 3099658"/>
                        <a:gd name="connsiteX161" fmla="*/ 178191 w 834917"/>
                        <a:gd name="connsiteY161" fmla="*/ 1847633 h 3099658"/>
                        <a:gd name="connsiteX162" fmla="*/ 220394 w 834917"/>
                        <a:gd name="connsiteY162" fmla="*/ 1889836 h 3099658"/>
                        <a:gd name="connsiteX163" fmla="*/ 248530 w 834917"/>
                        <a:gd name="connsiteY163" fmla="*/ 1932039 h 3099658"/>
                        <a:gd name="connsiteX164" fmla="*/ 304801 w 834917"/>
                        <a:gd name="connsiteY164" fmla="*/ 1974242 h 3099658"/>
                        <a:gd name="connsiteX165" fmla="*/ 347004 w 834917"/>
                        <a:gd name="connsiteY165" fmla="*/ 2016445 h 3099658"/>
                        <a:gd name="connsiteX166" fmla="*/ 459545 w 834917"/>
                        <a:gd name="connsiteY166" fmla="*/ 2100852 h 3099658"/>
                        <a:gd name="connsiteX167" fmla="*/ 501748 w 834917"/>
                        <a:gd name="connsiteY167" fmla="*/ 2086784 h 3099658"/>
                        <a:gd name="connsiteX168" fmla="*/ 515816 w 834917"/>
                        <a:gd name="connsiteY168" fmla="*/ 2044581 h 3099658"/>
                        <a:gd name="connsiteX169" fmla="*/ 543951 w 834917"/>
                        <a:gd name="connsiteY169" fmla="*/ 2002378 h 3099658"/>
                        <a:gd name="connsiteX170" fmla="*/ 656493 w 834917"/>
                        <a:gd name="connsiteY170" fmla="*/ 1917972 h 3099658"/>
                        <a:gd name="connsiteX171" fmla="*/ 684628 w 834917"/>
                        <a:gd name="connsiteY171" fmla="*/ 1889836 h 3099658"/>
                        <a:gd name="connsiteX172" fmla="*/ 712764 w 834917"/>
                        <a:gd name="connsiteY172" fmla="*/ 1847633 h 3099658"/>
                        <a:gd name="connsiteX173" fmla="*/ 797170 w 834917"/>
                        <a:gd name="connsiteY173" fmla="*/ 1763227 h 3099658"/>
                        <a:gd name="connsiteX174" fmla="*/ 698696 w 834917"/>
                        <a:gd name="connsiteY174" fmla="*/ 1791362 h 3099658"/>
                        <a:gd name="connsiteX175" fmla="*/ 656493 w 834917"/>
                        <a:gd name="connsiteY175" fmla="*/ 1819498 h 3099658"/>
                        <a:gd name="connsiteX176" fmla="*/ 529884 w 834917"/>
                        <a:gd name="connsiteY176" fmla="*/ 1889836 h 3099658"/>
                        <a:gd name="connsiteX177" fmla="*/ 473613 w 834917"/>
                        <a:gd name="connsiteY177" fmla="*/ 1960175 h 3099658"/>
                        <a:gd name="connsiteX178" fmla="*/ 459545 w 834917"/>
                        <a:gd name="connsiteY178" fmla="*/ 2002378 h 3099658"/>
                        <a:gd name="connsiteX179" fmla="*/ 417342 w 834917"/>
                        <a:gd name="connsiteY179" fmla="*/ 2086784 h 3099658"/>
                        <a:gd name="connsiteX180" fmla="*/ 431410 w 834917"/>
                        <a:gd name="connsiteY180" fmla="*/ 145442 h 3099658"/>
                        <a:gd name="connsiteX181" fmla="*/ 417342 w 834917"/>
                        <a:gd name="connsiteY181" fmla="*/ 272052 h 3099658"/>
                        <a:gd name="connsiteX182" fmla="*/ 431410 w 834917"/>
                        <a:gd name="connsiteY182" fmla="*/ 736285 h 3099658"/>
                        <a:gd name="connsiteX183" fmla="*/ 459545 w 834917"/>
                        <a:gd name="connsiteY183" fmla="*/ 623744 h 3099658"/>
                        <a:gd name="connsiteX184" fmla="*/ 473613 w 834917"/>
                        <a:gd name="connsiteY184" fmla="*/ 539338 h 3099658"/>
                        <a:gd name="connsiteX185" fmla="*/ 487681 w 834917"/>
                        <a:gd name="connsiteY185" fmla="*/ 497135 h 3099658"/>
                        <a:gd name="connsiteX186" fmla="*/ 501748 w 834917"/>
                        <a:gd name="connsiteY186" fmla="*/ 440864 h 3099658"/>
                        <a:gd name="connsiteX187" fmla="*/ 515816 w 834917"/>
                        <a:gd name="connsiteY187" fmla="*/ 398661 h 3099658"/>
                        <a:gd name="connsiteX188" fmla="*/ 529884 w 834917"/>
                        <a:gd name="connsiteY188" fmla="*/ 314255 h 3099658"/>
                        <a:gd name="connsiteX189" fmla="*/ 572087 w 834917"/>
                        <a:gd name="connsiteY189" fmla="*/ 187645 h 3099658"/>
                        <a:gd name="connsiteX190" fmla="*/ 586154 w 834917"/>
                        <a:gd name="connsiteY190" fmla="*/ 145442 h 3099658"/>
                        <a:gd name="connsiteX191" fmla="*/ 529884 w 834917"/>
                        <a:gd name="connsiteY191" fmla="*/ 243916 h 3099658"/>
                        <a:gd name="connsiteX192" fmla="*/ 515816 w 834917"/>
                        <a:gd name="connsiteY192" fmla="*/ 300187 h 3099658"/>
                        <a:gd name="connsiteX193" fmla="*/ 459545 w 834917"/>
                        <a:gd name="connsiteY193" fmla="*/ 384593 h 3099658"/>
                        <a:gd name="connsiteX194" fmla="*/ 445478 w 834917"/>
                        <a:gd name="connsiteY194" fmla="*/ 426796 h 3099658"/>
                        <a:gd name="connsiteX195" fmla="*/ 417342 w 834917"/>
                        <a:gd name="connsiteY195" fmla="*/ 454932 h 3099658"/>
                        <a:gd name="connsiteX196" fmla="*/ 389207 w 834917"/>
                        <a:gd name="connsiteY196" fmla="*/ 539338 h 3099658"/>
                        <a:gd name="connsiteX197" fmla="*/ 375139 w 834917"/>
                        <a:gd name="connsiteY197" fmla="*/ 581541 h 3099658"/>
                        <a:gd name="connsiteX198" fmla="*/ 389207 w 834917"/>
                        <a:gd name="connsiteY198" fmla="*/ 454932 h 30996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</a:cxnLst>
                      <a:rect l="l" t="t" r="r" b="b"/>
                      <a:pathLst>
                        <a:path w="834917" h="3099658">
                          <a:moveTo>
                            <a:pt x="389207" y="3099658"/>
                          </a:moveTo>
                          <a:cubicBezTo>
                            <a:pt x="484542" y="2956653"/>
                            <a:pt x="420142" y="3069175"/>
                            <a:pt x="431410" y="2691695"/>
                          </a:cubicBezTo>
                          <a:cubicBezTo>
                            <a:pt x="449646" y="2080804"/>
                            <a:pt x="398464" y="2302980"/>
                            <a:pt x="459545" y="2058649"/>
                          </a:cubicBezTo>
                          <a:cubicBezTo>
                            <a:pt x="454856" y="1763227"/>
                            <a:pt x="453150" y="1467743"/>
                            <a:pt x="445478" y="1172384"/>
                          </a:cubicBezTo>
                          <a:cubicBezTo>
                            <a:pt x="436221" y="816000"/>
                            <a:pt x="415691" y="1137584"/>
                            <a:pt x="445478" y="750353"/>
                          </a:cubicBezTo>
                          <a:cubicBezTo>
                            <a:pt x="453767" y="642599"/>
                            <a:pt x="439964" y="601122"/>
                            <a:pt x="515816" y="525270"/>
                          </a:cubicBezTo>
                          <a:cubicBezTo>
                            <a:pt x="639123" y="401963"/>
                            <a:pt x="488219" y="558385"/>
                            <a:pt x="586154" y="440864"/>
                          </a:cubicBezTo>
                          <a:cubicBezTo>
                            <a:pt x="598890" y="425580"/>
                            <a:pt x="628358" y="418556"/>
                            <a:pt x="628358" y="398661"/>
                          </a:cubicBezTo>
                          <a:cubicBezTo>
                            <a:pt x="628358" y="381754"/>
                            <a:pt x="599357" y="416234"/>
                            <a:pt x="586154" y="426796"/>
                          </a:cubicBezTo>
                          <a:cubicBezTo>
                            <a:pt x="575797" y="435081"/>
                            <a:pt x="566304" y="444575"/>
                            <a:pt x="558019" y="454932"/>
                          </a:cubicBezTo>
                          <a:cubicBezTo>
                            <a:pt x="547457" y="468134"/>
                            <a:pt x="540446" y="483933"/>
                            <a:pt x="529884" y="497135"/>
                          </a:cubicBezTo>
                          <a:cubicBezTo>
                            <a:pt x="449703" y="597361"/>
                            <a:pt x="560209" y="437577"/>
                            <a:pt x="473613" y="567473"/>
                          </a:cubicBezTo>
                          <a:cubicBezTo>
                            <a:pt x="436523" y="456204"/>
                            <a:pt x="473613" y="585670"/>
                            <a:pt x="473613" y="342390"/>
                          </a:cubicBezTo>
                          <a:cubicBezTo>
                            <a:pt x="473613" y="299927"/>
                            <a:pt x="463990" y="426770"/>
                            <a:pt x="459545" y="468999"/>
                          </a:cubicBezTo>
                          <a:cubicBezTo>
                            <a:pt x="459060" y="473605"/>
                            <a:pt x="450546" y="627675"/>
                            <a:pt x="431410" y="665947"/>
                          </a:cubicBezTo>
                          <a:cubicBezTo>
                            <a:pt x="425478" y="677810"/>
                            <a:pt x="412653" y="684704"/>
                            <a:pt x="403274" y="694082"/>
                          </a:cubicBezTo>
                          <a:lnTo>
                            <a:pt x="375139" y="609676"/>
                          </a:lnTo>
                          <a:cubicBezTo>
                            <a:pt x="370450" y="595608"/>
                            <a:pt x="369968" y="579336"/>
                            <a:pt x="361071" y="567473"/>
                          </a:cubicBezTo>
                          <a:lnTo>
                            <a:pt x="318868" y="511202"/>
                          </a:lnTo>
                          <a:cubicBezTo>
                            <a:pt x="289590" y="394087"/>
                            <a:pt x="325241" y="509883"/>
                            <a:pt x="276665" y="412729"/>
                          </a:cubicBezTo>
                          <a:cubicBezTo>
                            <a:pt x="270033" y="399466"/>
                            <a:pt x="260960" y="355787"/>
                            <a:pt x="262598" y="370525"/>
                          </a:cubicBezTo>
                          <a:cubicBezTo>
                            <a:pt x="264640" y="388905"/>
                            <a:pt x="288793" y="578632"/>
                            <a:pt x="318868" y="623744"/>
                          </a:cubicBezTo>
                          <a:cubicBezTo>
                            <a:pt x="328247" y="637812"/>
                            <a:pt x="338616" y="651267"/>
                            <a:pt x="347004" y="665947"/>
                          </a:cubicBezTo>
                          <a:cubicBezTo>
                            <a:pt x="418405" y="790898"/>
                            <a:pt x="334721" y="661590"/>
                            <a:pt x="403274" y="764421"/>
                          </a:cubicBezTo>
                          <a:cubicBezTo>
                            <a:pt x="412653" y="801935"/>
                            <a:pt x="404067" y="904305"/>
                            <a:pt x="431410" y="876962"/>
                          </a:cubicBezTo>
                          <a:cubicBezTo>
                            <a:pt x="497523" y="810849"/>
                            <a:pt x="462579" y="851311"/>
                            <a:pt x="529884" y="750353"/>
                          </a:cubicBezTo>
                          <a:cubicBezTo>
                            <a:pt x="539262" y="736285"/>
                            <a:pt x="543951" y="717528"/>
                            <a:pt x="558019" y="708150"/>
                          </a:cubicBezTo>
                          <a:lnTo>
                            <a:pt x="600222" y="680015"/>
                          </a:lnTo>
                          <a:cubicBezTo>
                            <a:pt x="609601" y="665947"/>
                            <a:pt x="628358" y="620905"/>
                            <a:pt x="628358" y="637812"/>
                          </a:cubicBezTo>
                          <a:cubicBezTo>
                            <a:pt x="628358" y="667469"/>
                            <a:pt x="616673" y="697542"/>
                            <a:pt x="600222" y="722218"/>
                          </a:cubicBezTo>
                          <a:lnTo>
                            <a:pt x="543951" y="806624"/>
                          </a:lnTo>
                          <a:cubicBezTo>
                            <a:pt x="539262" y="820692"/>
                            <a:pt x="538503" y="836760"/>
                            <a:pt x="529884" y="848827"/>
                          </a:cubicBezTo>
                          <a:cubicBezTo>
                            <a:pt x="472194" y="929594"/>
                            <a:pt x="481612" y="875033"/>
                            <a:pt x="445478" y="947301"/>
                          </a:cubicBezTo>
                          <a:cubicBezTo>
                            <a:pt x="435387" y="967484"/>
                            <a:pt x="421850" y="1027744"/>
                            <a:pt x="417342" y="1045775"/>
                          </a:cubicBezTo>
                          <a:cubicBezTo>
                            <a:pt x="338855" y="1019612"/>
                            <a:pt x="404949" y="1052697"/>
                            <a:pt x="347004" y="975436"/>
                          </a:cubicBezTo>
                          <a:cubicBezTo>
                            <a:pt x="331088" y="954215"/>
                            <a:pt x="305447" y="941236"/>
                            <a:pt x="290733" y="919165"/>
                          </a:cubicBezTo>
                          <a:cubicBezTo>
                            <a:pt x="281355" y="905097"/>
                            <a:pt x="270159" y="892084"/>
                            <a:pt x="262598" y="876962"/>
                          </a:cubicBezTo>
                          <a:cubicBezTo>
                            <a:pt x="255966" y="863699"/>
                            <a:pt x="256159" y="847474"/>
                            <a:pt x="248530" y="834759"/>
                          </a:cubicBezTo>
                          <a:cubicBezTo>
                            <a:pt x="241706" y="823386"/>
                            <a:pt x="229773" y="816002"/>
                            <a:pt x="220394" y="806624"/>
                          </a:cubicBezTo>
                          <a:cubicBezTo>
                            <a:pt x="229773" y="830070"/>
                            <a:pt x="239663" y="853318"/>
                            <a:pt x="248530" y="876962"/>
                          </a:cubicBezTo>
                          <a:cubicBezTo>
                            <a:pt x="264384" y="919240"/>
                            <a:pt x="258432" y="925030"/>
                            <a:pt x="290733" y="961369"/>
                          </a:cubicBezTo>
                          <a:cubicBezTo>
                            <a:pt x="317167" y="991108"/>
                            <a:pt x="353068" y="1012668"/>
                            <a:pt x="375139" y="1045775"/>
                          </a:cubicBezTo>
                          <a:cubicBezTo>
                            <a:pt x="393896" y="1073910"/>
                            <a:pt x="420717" y="1098102"/>
                            <a:pt x="431410" y="1130181"/>
                          </a:cubicBezTo>
                          <a:lnTo>
                            <a:pt x="459545" y="1214587"/>
                          </a:lnTo>
                          <a:cubicBezTo>
                            <a:pt x="487680" y="1186452"/>
                            <a:pt x="531368" y="1167928"/>
                            <a:pt x="543951" y="1130181"/>
                          </a:cubicBezTo>
                          <a:cubicBezTo>
                            <a:pt x="548640" y="1116113"/>
                            <a:pt x="549400" y="1100045"/>
                            <a:pt x="558019" y="1087978"/>
                          </a:cubicBezTo>
                          <a:cubicBezTo>
                            <a:pt x="573437" y="1066393"/>
                            <a:pt x="614290" y="1031707"/>
                            <a:pt x="614290" y="1031707"/>
                          </a:cubicBezTo>
                          <a:cubicBezTo>
                            <a:pt x="629149" y="987132"/>
                            <a:pt x="625327" y="986259"/>
                            <a:pt x="656493" y="947301"/>
                          </a:cubicBezTo>
                          <a:cubicBezTo>
                            <a:pt x="664778" y="936944"/>
                            <a:pt x="676343" y="929522"/>
                            <a:pt x="684628" y="919165"/>
                          </a:cubicBezTo>
                          <a:cubicBezTo>
                            <a:pt x="695190" y="905963"/>
                            <a:pt x="695857" y="876962"/>
                            <a:pt x="712764" y="876962"/>
                          </a:cubicBezTo>
                          <a:cubicBezTo>
                            <a:pt x="727593" y="876962"/>
                            <a:pt x="705328" y="905902"/>
                            <a:pt x="698696" y="919165"/>
                          </a:cubicBezTo>
                          <a:cubicBezTo>
                            <a:pt x="691135" y="934288"/>
                            <a:pt x="678122" y="946246"/>
                            <a:pt x="670561" y="961369"/>
                          </a:cubicBezTo>
                          <a:cubicBezTo>
                            <a:pt x="663929" y="974632"/>
                            <a:pt x="664718" y="991234"/>
                            <a:pt x="656493" y="1003572"/>
                          </a:cubicBezTo>
                          <a:cubicBezTo>
                            <a:pt x="616890" y="1062976"/>
                            <a:pt x="585784" y="1046143"/>
                            <a:pt x="529884" y="1102045"/>
                          </a:cubicBezTo>
                          <a:cubicBezTo>
                            <a:pt x="498771" y="1133159"/>
                            <a:pt x="484650" y="1152798"/>
                            <a:pt x="445478" y="1172384"/>
                          </a:cubicBezTo>
                          <a:cubicBezTo>
                            <a:pt x="432215" y="1179016"/>
                            <a:pt x="417342" y="1181763"/>
                            <a:pt x="403274" y="1186452"/>
                          </a:cubicBezTo>
                          <a:cubicBezTo>
                            <a:pt x="365762" y="1173948"/>
                            <a:pt x="339566" y="1167426"/>
                            <a:pt x="304801" y="1144249"/>
                          </a:cubicBezTo>
                          <a:cubicBezTo>
                            <a:pt x="218760" y="1086888"/>
                            <a:pt x="342595" y="1149163"/>
                            <a:pt x="248530" y="1073910"/>
                          </a:cubicBezTo>
                          <a:cubicBezTo>
                            <a:pt x="236951" y="1064647"/>
                            <a:pt x="220395" y="1064531"/>
                            <a:pt x="206327" y="1059842"/>
                          </a:cubicBezTo>
                          <a:cubicBezTo>
                            <a:pt x="182881" y="1036396"/>
                            <a:pt x="127946" y="957336"/>
                            <a:pt x="135988" y="989504"/>
                          </a:cubicBezTo>
                          <a:cubicBezTo>
                            <a:pt x="165266" y="1106615"/>
                            <a:pt x="129616" y="990829"/>
                            <a:pt x="178191" y="1087978"/>
                          </a:cubicBezTo>
                          <a:cubicBezTo>
                            <a:pt x="236434" y="1204463"/>
                            <a:pt x="139763" y="1051436"/>
                            <a:pt x="220394" y="1172384"/>
                          </a:cubicBezTo>
                          <a:cubicBezTo>
                            <a:pt x="249571" y="1289090"/>
                            <a:pt x="207290" y="1187223"/>
                            <a:pt x="276665" y="1242722"/>
                          </a:cubicBezTo>
                          <a:cubicBezTo>
                            <a:pt x="289868" y="1253284"/>
                            <a:pt x="294239" y="1271723"/>
                            <a:pt x="304801" y="1284925"/>
                          </a:cubicBezTo>
                          <a:cubicBezTo>
                            <a:pt x="334998" y="1322671"/>
                            <a:pt x="334512" y="1308694"/>
                            <a:pt x="375139" y="1341196"/>
                          </a:cubicBezTo>
                          <a:cubicBezTo>
                            <a:pt x="385496" y="1349482"/>
                            <a:pt x="393896" y="1359953"/>
                            <a:pt x="403274" y="1369332"/>
                          </a:cubicBezTo>
                          <a:cubicBezTo>
                            <a:pt x="409199" y="1387107"/>
                            <a:pt x="417891" y="1434153"/>
                            <a:pt x="445478" y="1439670"/>
                          </a:cubicBezTo>
                          <a:cubicBezTo>
                            <a:pt x="460019" y="1442578"/>
                            <a:pt x="473613" y="1430291"/>
                            <a:pt x="487681" y="1425602"/>
                          </a:cubicBezTo>
                          <a:cubicBezTo>
                            <a:pt x="501780" y="1383303"/>
                            <a:pt x="499582" y="1377558"/>
                            <a:pt x="529884" y="1341196"/>
                          </a:cubicBezTo>
                          <a:cubicBezTo>
                            <a:pt x="542620" y="1325913"/>
                            <a:pt x="559873" y="1314697"/>
                            <a:pt x="572087" y="1298993"/>
                          </a:cubicBezTo>
                          <a:cubicBezTo>
                            <a:pt x="651095" y="1197412"/>
                            <a:pt x="589915" y="1227402"/>
                            <a:pt x="670561" y="1200519"/>
                          </a:cubicBezTo>
                          <a:cubicBezTo>
                            <a:pt x="679939" y="1186451"/>
                            <a:pt x="690308" y="1172996"/>
                            <a:pt x="698696" y="1158316"/>
                          </a:cubicBezTo>
                          <a:cubicBezTo>
                            <a:pt x="709100" y="1140108"/>
                            <a:pt x="715198" y="1119494"/>
                            <a:pt x="726831" y="1102045"/>
                          </a:cubicBezTo>
                          <a:cubicBezTo>
                            <a:pt x="734188" y="1091009"/>
                            <a:pt x="766830" y="1067978"/>
                            <a:pt x="754967" y="1073910"/>
                          </a:cubicBezTo>
                          <a:cubicBezTo>
                            <a:pt x="724723" y="1089033"/>
                            <a:pt x="670561" y="1130181"/>
                            <a:pt x="670561" y="1130181"/>
                          </a:cubicBezTo>
                          <a:cubicBezTo>
                            <a:pt x="651804" y="1158316"/>
                            <a:pt x="638201" y="1190677"/>
                            <a:pt x="614290" y="1214587"/>
                          </a:cubicBezTo>
                          <a:cubicBezTo>
                            <a:pt x="604911" y="1223965"/>
                            <a:pt x="594440" y="1232365"/>
                            <a:pt x="586154" y="1242722"/>
                          </a:cubicBezTo>
                          <a:cubicBezTo>
                            <a:pt x="575592" y="1255924"/>
                            <a:pt x="568581" y="1271723"/>
                            <a:pt x="558019" y="1284925"/>
                          </a:cubicBezTo>
                          <a:cubicBezTo>
                            <a:pt x="549734" y="1295282"/>
                            <a:pt x="537842" y="1302450"/>
                            <a:pt x="529884" y="1313061"/>
                          </a:cubicBezTo>
                          <a:cubicBezTo>
                            <a:pt x="509595" y="1340113"/>
                            <a:pt x="492370" y="1369332"/>
                            <a:pt x="473613" y="1397467"/>
                          </a:cubicBezTo>
                          <a:lnTo>
                            <a:pt x="445478" y="1439670"/>
                          </a:lnTo>
                          <a:cubicBezTo>
                            <a:pt x="405624" y="1320110"/>
                            <a:pt x="461208" y="1465888"/>
                            <a:pt x="403274" y="1369332"/>
                          </a:cubicBezTo>
                          <a:cubicBezTo>
                            <a:pt x="395645" y="1356617"/>
                            <a:pt x="393281" y="1341387"/>
                            <a:pt x="389207" y="1327129"/>
                          </a:cubicBezTo>
                          <a:cubicBezTo>
                            <a:pt x="383197" y="1306094"/>
                            <a:pt x="372315" y="1251142"/>
                            <a:pt x="361071" y="1228655"/>
                          </a:cubicBezTo>
                          <a:cubicBezTo>
                            <a:pt x="343325" y="1193163"/>
                            <a:pt x="330970" y="1184486"/>
                            <a:pt x="304801" y="1158316"/>
                          </a:cubicBezTo>
                          <a:cubicBezTo>
                            <a:pt x="280040" y="1084033"/>
                            <a:pt x="298959" y="1128452"/>
                            <a:pt x="234462" y="1031707"/>
                          </a:cubicBezTo>
                          <a:cubicBezTo>
                            <a:pt x="225084" y="1017639"/>
                            <a:pt x="194372" y="977548"/>
                            <a:pt x="206327" y="989504"/>
                          </a:cubicBezTo>
                          <a:cubicBezTo>
                            <a:pt x="230879" y="1014058"/>
                            <a:pt x="214103" y="1001475"/>
                            <a:pt x="262598" y="1017639"/>
                          </a:cubicBezTo>
                          <a:lnTo>
                            <a:pt x="332936" y="1087978"/>
                          </a:lnTo>
                          <a:cubicBezTo>
                            <a:pt x="347004" y="1102046"/>
                            <a:pt x="364104" y="1113628"/>
                            <a:pt x="375139" y="1130181"/>
                          </a:cubicBezTo>
                          <a:cubicBezTo>
                            <a:pt x="384517" y="1144249"/>
                            <a:pt x="392271" y="1159547"/>
                            <a:pt x="403274" y="1172384"/>
                          </a:cubicBezTo>
                          <a:cubicBezTo>
                            <a:pt x="505618" y="1291786"/>
                            <a:pt x="423084" y="1173966"/>
                            <a:pt x="487681" y="1270858"/>
                          </a:cubicBezTo>
                          <a:cubicBezTo>
                            <a:pt x="519112" y="1365154"/>
                            <a:pt x="535157" y="1395717"/>
                            <a:pt x="487681" y="1538144"/>
                          </a:cubicBezTo>
                          <a:cubicBezTo>
                            <a:pt x="481567" y="1556486"/>
                            <a:pt x="450167" y="1528765"/>
                            <a:pt x="431410" y="1524076"/>
                          </a:cubicBezTo>
                          <a:cubicBezTo>
                            <a:pt x="403275" y="1505319"/>
                            <a:pt x="370915" y="1491715"/>
                            <a:pt x="347004" y="1467805"/>
                          </a:cubicBezTo>
                          <a:cubicBezTo>
                            <a:pt x="337625" y="1458427"/>
                            <a:pt x="329479" y="1447628"/>
                            <a:pt x="318868" y="1439670"/>
                          </a:cubicBezTo>
                          <a:cubicBezTo>
                            <a:pt x="291816" y="1419381"/>
                            <a:pt x="262597" y="1402156"/>
                            <a:pt x="234462" y="1383399"/>
                          </a:cubicBezTo>
                          <a:lnTo>
                            <a:pt x="192259" y="1355264"/>
                          </a:lnTo>
                          <a:cubicBezTo>
                            <a:pt x="182881" y="1341196"/>
                            <a:pt x="174686" y="1326263"/>
                            <a:pt x="164124" y="1313061"/>
                          </a:cubicBezTo>
                          <a:cubicBezTo>
                            <a:pt x="155838" y="1302704"/>
                            <a:pt x="143946" y="1295536"/>
                            <a:pt x="135988" y="1284925"/>
                          </a:cubicBezTo>
                          <a:cubicBezTo>
                            <a:pt x="115699" y="1257873"/>
                            <a:pt x="79718" y="1200519"/>
                            <a:pt x="79718" y="1200519"/>
                          </a:cubicBezTo>
                          <a:cubicBezTo>
                            <a:pt x="84407" y="1219276"/>
                            <a:pt x="84193" y="1240003"/>
                            <a:pt x="93785" y="1256790"/>
                          </a:cubicBezTo>
                          <a:cubicBezTo>
                            <a:pt x="103655" y="1274063"/>
                            <a:pt x="123252" y="1283710"/>
                            <a:pt x="135988" y="1298993"/>
                          </a:cubicBezTo>
                          <a:cubicBezTo>
                            <a:pt x="146812" y="1311982"/>
                            <a:pt x="155736" y="1326516"/>
                            <a:pt x="164124" y="1341196"/>
                          </a:cubicBezTo>
                          <a:cubicBezTo>
                            <a:pt x="174528" y="1359404"/>
                            <a:pt x="177430" y="1382638"/>
                            <a:pt x="192259" y="1397467"/>
                          </a:cubicBezTo>
                          <a:cubicBezTo>
                            <a:pt x="207088" y="1412296"/>
                            <a:pt x="229773" y="1416224"/>
                            <a:pt x="248530" y="1425602"/>
                          </a:cubicBezTo>
                          <a:lnTo>
                            <a:pt x="347004" y="1524076"/>
                          </a:lnTo>
                          <a:lnTo>
                            <a:pt x="389207" y="1566279"/>
                          </a:lnTo>
                          <a:cubicBezTo>
                            <a:pt x="398585" y="1575658"/>
                            <a:pt x="406306" y="1587058"/>
                            <a:pt x="417342" y="1594415"/>
                          </a:cubicBezTo>
                          <a:cubicBezTo>
                            <a:pt x="470581" y="1629907"/>
                            <a:pt x="447590" y="1610595"/>
                            <a:pt x="487681" y="1650685"/>
                          </a:cubicBezTo>
                          <a:cubicBezTo>
                            <a:pt x="492370" y="1664753"/>
                            <a:pt x="512234" y="1682403"/>
                            <a:pt x="501748" y="1692889"/>
                          </a:cubicBezTo>
                          <a:cubicBezTo>
                            <a:pt x="492369" y="1702268"/>
                            <a:pt x="473613" y="1678016"/>
                            <a:pt x="473613" y="1664753"/>
                          </a:cubicBezTo>
                          <a:cubicBezTo>
                            <a:pt x="473613" y="1623103"/>
                            <a:pt x="522051" y="1592559"/>
                            <a:pt x="543951" y="1566279"/>
                          </a:cubicBezTo>
                          <a:cubicBezTo>
                            <a:pt x="554775" y="1553290"/>
                            <a:pt x="560132" y="1536031"/>
                            <a:pt x="572087" y="1524076"/>
                          </a:cubicBezTo>
                          <a:cubicBezTo>
                            <a:pt x="584042" y="1512121"/>
                            <a:pt x="601088" y="1506503"/>
                            <a:pt x="614290" y="1495941"/>
                          </a:cubicBezTo>
                          <a:cubicBezTo>
                            <a:pt x="624647" y="1487655"/>
                            <a:pt x="631814" y="1475763"/>
                            <a:pt x="642425" y="1467805"/>
                          </a:cubicBezTo>
                          <a:cubicBezTo>
                            <a:pt x="669476" y="1447516"/>
                            <a:pt x="726831" y="1411535"/>
                            <a:pt x="726831" y="1411535"/>
                          </a:cubicBezTo>
                          <a:cubicBezTo>
                            <a:pt x="731520" y="1392778"/>
                            <a:pt x="760233" y="1355264"/>
                            <a:pt x="740899" y="1355264"/>
                          </a:cubicBezTo>
                          <a:cubicBezTo>
                            <a:pt x="719928" y="1355264"/>
                            <a:pt x="727593" y="1396706"/>
                            <a:pt x="712764" y="1411535"/>
                          </a:cubicBezTo>
                          <a:cubicBezTo>
                            <a:pt x="664393" y="1459906"/>
                            <a:pt x="639223" y="1464183"/>
                            <a:pt x="586154" y="1481873"/>
                          </a:cubicBezTo>
                          <a:cubicBezTo>
                            <a:pt x="558019" y="1500630"/>
                            <a:pt x="512441" y="1506065"/>
                            <a:pt x="501748" y="1538144"/>
                          </a:cubicBezTo>
                          <a:cubicBezTo>
                            <a:pt x="482335" y="1596387"/>
                            <a:pt x="500019" y="1572122"/>
                            <a:pt x="445478" y="1608482"/>
                          </a:cubicBezTo>
                          <a:cubicBezTo>
                            <a:pt x="393195" y="1686905"/>
                            <a:pt x="410101" y="1642200"/>
                            <a:pt x="431410" y="1791362"/>
                          </a:cubicBezTo>
                          <a:cubicBezTo>
                            <a:pt x="441126" y="1859370"/>
                            <a:pt x="469917" y="1855779"/>
                            <a:pt x="403274" y="1833565"/>
                          </a:cubicBezTo>
                          <a:cubicBezTo>
                            <a:pt x="313872" y="1744163"/>
                            <a:pt x="413073" y="1839385"/>
                            <a:pt x="304801" y="1749159"/>
                          </a:cubicBezTo>
                          <a:cubicBezTo>
                            <a:pt x="224627" y="1682347"/>
                            <a:pt x="338796" y="1762444"/>
                            <a:pt x="234462" y="1692889"/>
                          </a:cubicBezTo>
                          <a:cubicBezTo>
                            <a:pt x="161210" y="1583007"/>
                            <a:pt x="254722" y="1704566"/>
                            <a:pt x="164124" y="1636618"/>
                          </a:cubicBezTo>
                          <a:cubicBezTo>
                            <a:pt x="137597" y="1616723"/>
                            <a:pt x="121374" y="1584672"/>
                            <a:pt x="93785" y="1566279"/>
                          </a:cubicBezTo>
                          <a:lnTo>
                            <a:pt x="51582" y="1538144"/>
                          </a:lnTo>
                          <a:cubicBezTo>
                            <a:pt x="46893" y="1524076"/>
                            <a:pt x="45143" y="1508657"/>
                            <a:pt x="37514" y="1495941"/>
                          </a:cubicBezTo>
                          <a:cubicBezTo>
                            <a:pt x="30690" y="1484568"/>
                            <a:pt x="0" y="1477184"/>
                            <a:pt x="9379" y="1467805"/>
                          </a:cubicBezTo>
                          <a:cubicBezTo>
                            <a:pt x="19864" y="1457320"/>
                            <a:pt x="37952" y="1476032"/>
                            <a:pt x="51582" y="1481873"/>
                          </a:cubicBezTo>
                          <a:cubicBezTo>
                            <a:pt x="136607" y="1518313"/>
                            <a:pt x="79413" y="1497777"/>
                            <a:pt x="150056" y="1538144"/>
                          </a:cubicBezTo>
                          <a:cubicBezTo>
                            <a:pt x="168264" y="1548548"/>
                            <a:pt x="187570" y="1556901"/>
                            <a:pt x="206327" y="1566279"/>
                          </a:cubicBezTo>
                          <a:cubicBezTo>
                            <a:pt x="215705" y="1575658"/>
                            <a:pt x="223851" y="1586457"/>
                            <a:pt x="234462" y="1594415"/>
                          </a:cubicBezTo>
                          <a:cubicBezTo>
                            <a:pt x="261513" y="1614704"/>
                            <a:pt x="294958" y="1626775"/>
                            <a:pt x="318868" y="1650685"/>
                          </a:cubicBezTo>
                          <a:cubicBezTo>
                            <a:pt x="342314" y="1674131"/>
                            <a:pt x="361618" y="1702631"/>
                            <a:pt x="389207" y="1721024"/>
                          </a:cubicBezTo>
                          <a:cubicBezTo>
                            <a:pt x="442446" y="1756516"/>
                            <a:pt x="419455" y="1737204"/>
                            <a:pt x="459545" y="1777295"/>
                          </a:cubicBezTo>
                          <a:cubicBezTo>
                            <a:pt x="464234" y="1791363"/>
                            <a:pt x="478302" y="1805430"/>
                            <a:pt x="473613" y="1819498"/>
                          </a:cubicBezTo>
                          <a:cubicBezTo>
                            <a:pt x="443161" y="1910855"/>
                            <a:pt x="363643" y="1917329"/>
                            <a:pt x="473613" y="1889836"/>
                          </a:cubicBezTo>
                          <a:cubicBezTo>
                            <a:pt x="487681" y="1875768"/>
                            <a:pt x="503080" y="1862917"/>
                            <a:pt x="515816" y="1847633"/>
                          </a:cubicBezTo>
                          <a:cubicBezTo>
                            <a:pt x="526640" y="1834645"/>
                            <a:pt x="531996" y="1817385"/>
                            <a:pt x="543951" y="1805430"/>
                          </a:cubicBezTo>
                          <a:cubicBezTo>
                            <a:pt x="563833" y="1785548"/>
                            <a:pt x="620361" y="1760191"/>
                            <a:pt x="642425" y="1749159"/>
                          </a:cubicBezTo>
                          <a:cubicBezTo>
                            <a:pt x="651804" y="1735091"/>
                            <a:pt x="663000" y="1722078"/>
                            <a:pt x="670561" y="1706956"/>
                          </a:cubicBezTo>
                          <a:cubicBezTo>
                            <a:pt x="677193" y="1693693"/>
                            <a:pt x="676999" y="1677468"/>
                            <a:pt x="684628" y="1664753"/>
                          </a:cubicBezTo>
                          <a:cubicBezTo>
                            <a:pt x="691452" y="1653380"/>
                            <a:pt x="704478" y="1646975"/>
                            <a:pt x="712764" y="1636618"/>
                          </a:cubicBezTo>
                          <a:cubicBezTo>
                            <a:pt x="723326" y="1623416"/>
                            <a:pt x="723992" y="1594415"/>
                            <a:pt x="740899" y="1594415"/>
                          </a:cubicBezTo>
                          <a:cubicBezTo>
                            <a:pt x="755728" y="1594415"/>
                            <a:pt x="737317" y="1626133"/>
                            <a:pt x="726831" y="1636618"/>
                          </a:cubicBezTo>
                          <a:cubicBezTo>
                            <a:pt x="716346" y="1647103"/>
                            <a:pt x="698696" y="1645996"/>
                            <a:pt x="684628" y="1650685"/>
                          </a:cubicBezTo>
                          <a:cubicBezTo>
                            <a:pt x="675250" y="1660064"/>
                            <a:pt x="668356" y="1672889"/>
                            <a:pt x="656493" y="1678821"/>
                          </a:cubicBezTo>
                          <a:cubicBezTo>
                            <a:pt x="622247" y="1695944"/>
                            <a:pt x="556200" y="1710928"/>
                            <a:pt x="515816" y="1721024"/>
                          </a:cubicBezTo>
                          <a:cubicBezTo>
                            <a:pt x="496645" y="1733804"/>
                            <a:pt x="458843" y="1755020"/>
                            <a:pt x="445478" y="1777295"/>
                          </a:cubicBezTo>
                          <a:cubicBezTo>
                            <a:pt x="437849" y="1790011"/>
                            <a:pt x="438042" y="1806235"/>
                            <a:pt x="431410" y="1819498"/>
                          </a:cubicBezTo>
                          <a:cubicBezTo>
                            <a:pt x="423849" y="1834620"/>
                            <a:pt x="412653" y="1847633"/>
                            <a:pt x="403274" y="1861701"/>
                          </a:cubicBezTo>
                          <a:cubicBezTo>
                            <a:pt x="407963" y="1936729"/>
                            <a:pt x="432085" y="2013070"/>
                            <a:pt x="417342" y="2086784"/>
                          </a:cubicBezTo>
                          <a:cubicBezTo>
                            <a:pt x="413550" y="2105743"/>
                            <a:pt x="378842" y="2080332"/>
                            <a:pt x="361071" y="2072716"/>
                          </a:cubicBezTo>
                          <a:cubicBezTo>
                            <a:pt x="345531" y="2066056"/>
                            <a:pt x="332070" y="2055143"/>
                            <a:pt x="318868" y="2044581"/>
                          </a:cubicBezTo>
                          <a:cubicBezTo>
                            <a:pt x="308511" y="2036295"/>
                            <a:pt x="301090" y="2024731"/>
                            <a:pt x="290733" y="2016445"/>
                          </a:cubicBezTo>
                          <a:cubicBezTo>
                            <a:pt x="250113" y="1983949"/>
                            <a:pt x="250586" y="1997915"/>
                            <a:pt x="220394" y="1960175"/>
                          </a:cubicBezTo>
                          <a:cubicBezTo>
                            <a:pt x="209832" y="1946973"/>
                            <a:pt x="203262" y="1930809"/>
                            <a:pt x="192259" y="1917972"/>
                          </a:cubicBezTo>
                          <a:cubicBezTo>
                            <a:pt x="174996" y="1897832"/>
                            <a:pt x="154745" y="1880458"/>
                            <a:pt x="135988" y="1861701"/>
                          </a:cubicBezTo>
                          <a:cubicBezTo>
                            <a:pt x="90945" y="1816657"/>
                            <a:pt x="94850" y="1830964"/>
                            <a:pt x="178191" y="1847633"/>
                          </a:cubicBezTo>
                          <a:cubicBezTo>
                            <a:pt x="192259" y="1861701"/>
                            <a:pt x="207658" y="1874553"/>
                            <a:pt x="220394" y="1889836"/>
                          </a:cubicBezTo>
                          <a:cubicBezTo>
                            <a:pt x="231218" y="1902825"/>
                            <a:pt x="236575" y="1920084"/>
                            <a:pt x="248530" y="1932039"/>
                          </a:cubicBezTo>
                          <a:cubicBezTo>
                            <a:pt x="265109" y="1948618"/>
                            <a:pt x="286999" y="1958983"/>
                            <a:pt x="304801" y="1974242"/>
                          </a:cubicBezTo>
                          <a:cubicBezTo>
                            <a:pt x="319906" y="1987189"/>
                            <a:pt x="331300" y="2004231"/>
                            <a:pt x="347004" y="2016445"/>
                          </a:cubicBezTo>
                          <a:cubicBezTo>
                            <a:pt x="490159" y="2127788"/>
                            <a:pt x="388785" y="2030090"/>
                            <a:pt x="459545" y="2100852"/>
                          </a:cubicBezTo>
                          <a:cubicBezTo>
                            <a:pt x="473613" y="2096163"/>
                            <a:pt x="491263" y="2097269"/>
                            <a:pt x="501748" y="2086784"/>
                          </a:cubicBezTo>
                          <a:cubicBezTo>
                            <a:pt x="512233" y="2076299"/>
                            <a:pt x="509184" y="2057844"/>
                            <a:pt x="515816" y="2044581"/>
                          </a:cubicBezTo>
                          <a:cubicBezTo>
                            <a:pt x="523377" y="2029459"/>
                            <a:pt x="533389" y="2015580"/>
                            <a:pt x="543951" y="2002378"/>
                          </a:cubicBezTo>
                          <a:cubicBezTo>
                            <a:pt x="593872" y="1939977"/>
                            <a:pt x="566471" y="2007997"/>
                            <a:pt x="656493" y="1917972"/>
                          </a:cubicBezTo>
                          <a:cubicBezTo>
                            <a:pt x="665871" y="1908593"/>
                            <a:pt x="676343" y="1900193"/>
                            <a:pt x="684628" y="1889836"/>
                          </a:cubicBezTo>
                          <a:cubicBezTo>
                            <a:pt x="695190" y="1876634"/>
                            <a:pt x="701531" y="1860270"/>
                            <a:pt x="712764" y="1847633"/>
                          </a:cubicBezTo>
                          <a:cubicBezTo>
                            <a:pt x="739199" y="1817894"/>
                            <a:pt x="834917" y="1750644"/>
                            <a:pt x="797170" y="1763227"/>
                          </a:cubicBezTo>
                          <a:cubicBezTo>
                            <a:pt x="736625" y="1783409"/>
                            <a:pt x="769353" y="1773699"/>
                            <a:pt x="698696" y="1791362"/>
                          </a:cubicBezTo>
                          <a:cubicBezTo>
                            <a:pt x="684628" y="1800741"/>
                            <a:pt x="671615" y="1811937"/>
                            <a:pt x="656493" y="1819498"/>
                          </a:cubicBezTo>
                          <a:cubicBezTo>
                            <a:pt x="585730" y="1854879"/>
                            <a:pt x="618602" y="1801118"/>
                            <a:pt x="529884" y="1889836"/>
                          </a:cubicBezTo>
                          <a:cubicBezTo>
                            <a:pt x="503714" y="1916006"/>
                            <a:pt x="491360" y="1924682"/>
                            <a:pt x="473613" y="1960175"/>
                          </a:cubicBezTo>
                          <a:cubicBezTo>
                            <a:pt x="466981" y="1973438"/>
                            <a:pt x="466177" y="1989115"/>
                            <a:pt x="459545" y="2002378"/>
                          </a:cubicBezTo>
                          <a:cubicBezTo>
                            <a:pt x="405004" y="2111460"/>
                            <a:pt x="452702" y="1980705"/>
                            <a:pt x="417342" y="2086784"/>
                          </a:cubicBezTo>
                          <a:cubicBezTo>
                            <a:pt x="212194" y="1471355"/>
                            <a:pt x="274430" y="773349"/>
                            <a:pt x="431410" y="145442"/>
                          </a:cubicBezTo>
                          <a:cubicBezTo>
                            <a:pt x="426721" y="187645"/>
                            <a:pt x="417342" y="229589"/>
                            <a:pt x="417342" y="272052"/>
                          </a:cubicBezTo>
                          <a:cubicBezTo>
                            <a:pt x="417342" y="426867"/>
                            <a:pt x="412965" y="582572"/>
                            <a:pt x="431410" y="736285"/>
                          </a:cubicBezTo>
                          <a:cubicBezTo>
                            <a:pt x="436017" y="774678"/>
                            <a:pt x="453188" y="661886"/>
                            <a:pt x="459545" y="623744"/>
                          </a:cubicBezTo>
                          <a:cubicBezTo>
                            <a:pt x="464234" y="595609"/>
                            <a:pt x="467425" y="567182"/>
                            <a:pt x="473613" y="539338"/>
                          </a:cubicBezTo>
                          <a:cubicBezTo>
                            <a:pt x="476830" y="524862"/>
                            <a:pt x="483607" y="511393"/>
                            <a:pt x="487681" y="497135"/>
                          </a:cubicBezTo>
                          <a:cubicBezTo>
                            <a:pt x="492992" y="478545"/>
                            <a:pt x="496437" y="459454"/>
                            <a:pt x="501748" y="440864"/>
                          </a:cubicBezTo>
                          <a:cubicBezTo>
                            <a:pt x="505822" y="426606"/>
                            <a:pt x="512599" y="413137"/>
                            <a:pt x="515816" y="398661"/>
                          </a:cubicBezTo>
                          <a:cubicBezTo>
                            <a:pt x="522004" y="370817"/>
                            <a:pt x="522966" y="341927"/>
                            <a:pt x="529884" y="314255"/>
                          </a:cubicBezTo>
                          <a:cubicBezTo>
                            <a:pt x="529886" y="314246"/>
                            <a:pt x="565052" y="208750"/>
                            <a:pt x="572087" y="187645"/>
                          </a:cubicBezTo>
                          <a:cubicBezTo>
                            <a:pt x="576776" y="173577"/>
                            <a:pt x="592785" y="132179"/>
                            <a:pt x="586154" y="145442"/>
                          </a:cubicBezTo>
                          <a:cubicBezTo>
                            <a:pt x="550458" y="216835"/>
                            <a:pt x="569651" y="184264"/>
                            <a:pt x="529884" y="243916"/>
                          </a:cubicBezTo>
                          <a:cubicBezTo>
                            <a:pt x="525195" y="262673"/>
                            <a:pt x="524463" y="282894"/>
                            <a:pt x="515816" y="300187"/>
                          </a:cubicBezTo>
                          <a:cubicBezTo>
                            <a:pt x="500694" y="330432"/>
                            <a:pt x="459545" y="384593"/>
                            <a:pt x="459545" y="384593"/>
                          </a:cubicBezTo>
                          <a:cubicBezTo>
                            <a:pt x="454856" y="398661"/>
                            <a:pt x="453107" y="414081"/>
                            <a:pt x="445478" y="426796"/>
                          </a:cubicBezTo>
                          <a:cubicBezTo>
                            <a:pt x="438654" y="438169"/>
                            <a:pt x="423274" y="443069"/>
                            <a:pt x="417342" y="454932"/>
                          </a:cubicBezTo>
                          <a:cubicBezTo>
                            <a:pt x="404079" y="481458"/>
                            <a:pt x="398585" y="511203"/>
                            <a:pt x="389207" y="539338"/>
                          </a:cubicBezTo>
                          <a:lnTo>
                            <a:pt x="375139" y="581541"/>
                          </a:lnTo>
                          <a:cubicBezTo>
                            <a:pt x="392533" y="42332"/>
                            <a:pt x="389207" y="0"/>
                            <a:pt x="389207" y="454932"/>
                          </a:cubicBezTo>
                        </a:path>
                      </a:pathLst>
                    </a:custGeom>
                    <a:gradFill flip="none" rotWithShape="1">
                      <a:gsLst>
                        <a:gs pos="23000">
                          <a:srgbClr val="8C817A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99" name="Freeform 3098"/>
                    <p:cNvSpPr/>
                    <p:nvPr/>
                  </p:nvSpPr>
                  <p:spPr>
                    <a:xfrm>
                      <a:off x="2438400" y="3733800"/>
                      <a:ext cx="228600" cy="2438400"/>
                    </a:xfrm>
                    <a:custGeom>
                      <a:avLst/>
                      <a:gdLst>
                        <a:gd name="connsiteX0" fmla="*/ 389207 w 834917"/>
                        <a:gd name="connsiteY0" fmla="*/ 3099658 h 3099658"/>
                        <a:gd name="connsiteX1" fmla="*/ 431410 w 834917"/>
                        <a:gd name="connsiteY1" fmla="*/ 2691695 h 3099658"/>
                        <a:gd name="connsiteX2" fmla="*/ 459545 w 834917"/>
                        <a:gd name="connsiteY2" fmla="*/ 2058649 h 3099658"/>
                        <a:gd name="connsiteX3" fmla="*/ 445478 w 834917"/>
                        <a:gd name="connsiteY3" fmla="*/ 1172384 h 3099658"/>
                        <a:gd name="connsiteX4" fmla="*/ 445478 w 834917"/>
                        <a:gd name="connsiteY4" fmla="*/ 750353 h 3099658"/>
                        <a:gd name="connsiteX5" fmla="*/ 515816 w 834917"/>
                        <a:gd name="connsiteY5" fmla="*/ 525270 h 3099658"/>
                        <a:gd name="connsiteX6" fmla="*/ 586154 w 834917"/>
                        <a:gd name="connsiteY6" fmla="*/ 440864 h 3099658"/>
                        <a:gd name="connsiteX7" fmla="*/ 628358 w 834917"/>
                        <a:gd name="connsiteY7" fmla="*/ 398661 h 3099658"/>
                        <a:gd name="connsiteX8" fmla="*/ 586154 w 834917"/>
                        <a:gd name="connsiteY8" fmla="*/ 426796 h 3099658"/>
                        <a:gd name="connsiteX9" fmla="*/ 558019 w 834917"/>
                        <a:gd name="connsiteY9" fmla="*/ 454932 h 3099658"/>
                        <a:gd name="connsiteX10" fmla="*/ 529884 w 834917"/>
                        <a:gd name="connsiteY10" fmla="*/ 497135 h 3099658"/>
                        <a:gd name="connsiteX11" fmla="*/ 473613 w 834917"/>
                        <a:gd name="connsiteY11" fmla="*/ 567473 h 3099658"/>
                        <a:gd name="connsiteX12" fmla="*/ 473613 w 834917"/>
                        <a:gd name="connsiteY12" fmla="*/ 342390 h 3099658"/>
                        <a:gd name="connsiteX13" fmla="*/ 459545 w 834917"/>
                        <a:gd name="connsiteY13" fmla="*/ 468999 h 3099658"/>
                        <a:gd name="connsiteX14" fmla="*/ 431410 w 834917"/>
                        <a:gd name="connsiteY14" fmla="*/ 665947 h 3099658"/>
                        <a:gd name="connsiteX15" fmla="*/ 403274 w 834917"/>
                        <a:gd name="connsiteY15" fmla="*/ 694082 h 3099658"/>
                        <a:gd name="connsiteX16" fmla="*/ 375139 w 834917"/>
                        <a:gd name="connsiteY16" fmla="*/ 609676 h 3099658"/>
                        <a:gd name="connsiteX17" fmla="*/ 361071 w 834917"/>
                        <a:gd name="connsiteY17" fmla="*/ 567473 h 3099658"/>
                        <a:gd name="connsiteX18" fmla="*/ 318868 w 834917"/>
                        <a:gd name="connsiteY18" fmla="*/ 511202 h 3099658"/>
                        <a:gd name="connsiteX19" fmla="*/ 276665 w 834917"/>
                        <a:gd name="connsiteY19" fmla="*/ 412729 h 3099658"/>
                        <a:gd name="connsiteX20" fmla="*/ 262598 w 834917"/>
                        <a:gd name="connsiteY20" fmla="*/ 370525 h 3099658"/>
                        <a:gd name="connsiteX21" fmla="*/ 318868 w 834917"/>
                        <a:gd name="connsiteY21" fmla="*/ 623744 h 3099658"/>
                        <a:gd name="connsiteX22" fmla="*/ 347004 w 834917"/>
                        <a:gd name="connsiteY22" fmla="*/ 665947 h 3099658"/>
                        <a:gd name="connsiteX23" fmla="*/ 403274 w 834917"/>
                        <a:gd name="connsiteY23" fmla="*/ 764421 h 3099658"/>
                        <a:gd name="connsiteX24" fmla="*/ 431410 w 834917"/>
                        <a:gd name="connsiteY24" fmla="*/ 876962 h 3099658"/>
                        <a:gd name="connsiteX25" fmla="*/ 529884 w 834917"/>
                        <a:gd name="connsiteY25" fmla="*/ 750353 h 3099658"/>
                        <a:gd name="connsiteX26" fmla="*/ 558019 w 834917"/>
                        <a:gd name="connsiteY26" fmla="*/ 708150 h 3099658"/>
                        <a:gd name="connsiteX27" fmla="*/ 600222 w 834917"/>
                        <a:gd name="connsiteY27" fmla="*/ 680015 h 3099658"/>
                        <a:gd name="connsiteX28" fmla="*/ 628358 w 834917"/>
                        <a:gd name="connsiteY28" fmla="*/ 637812 h 3099658"/>
                        <a:gd name="connsiteX29" fmla="*/ 600222 w 834917"/>
                        <a:gd name="connsiteY29" fmla="*/ 722218 h 3099658"/>
                        <a:gd name="connsiteX30" fmla="*/ 543951 w 834917"/>
                        <a:gd name="connsiteY30" fmla="*/ 806624 h 3099658"/>
                        <a:gd name="connsiteX31" fmla="*/ 529884 w 834917"/>
                        <a:gd name="connsiteY31" fmla="*/ 848827 h 3099658"/>
                        <a:gd name="connsiteX32" fmla="*/ 445478 w 834917"/>
                        <a:gd name="connsiteY32" fmla="*/ 947301 h 3099658"/>
                        <a:gd name="connsiteX33" fmla="*/ 417342 w 834917"/>
                        <a:gd name="connsiteY33" fmla="*/ 1045775 h 3099658"/>
                        <a:gd name="connsiteX34" fmla="*/ 347004 w 834917"/>
                        <a:gd name="connsiteY34" fmla="*/ 975436 h 3099658"/>
                        <a:gd name="connsiteX35" fmla="*/ 290733 w 834917"/>
                        <a:gd name="connsiteY35" fmla="*/ 919165 h 3099658"/>
                        <a:gd name="connsiteX36" fmla="*/ 262598 w 834917"/>
                        <a:gd name="connsiteY36" fmla="*/ 876962 h 3099658"/>
                        <a:gd name="connsiteX37" fmla="*/ 248530 w 834917"/>
                        <a:gd name="connsiteY37" fmla="*/ 834759 h 3099658"/>
                        <a:gd name="connsiteX38" fmla="*/ 220394 w 834917"/>
                        <a:gd name="connsiteY38" fmla="*/ 806624 h 3099658"/>
                        <a:gd name="connsiteX39" fmla="*/ 248530 w 834917"/>
                        <a:gd name="connsiteY39" fmla="*/ 876962 h 3099658"/>
                        <a:gd name="connsiteX40" fmla="*/ 290733 w 834917"/>
                        <a:gd name="connsiteY40" fmla="*/ 961369 h 3099658"/>
                        <a:gd name="connsiteX41" fmla="*/ 375139 w 834917"/>
                        <a:gd name="connsiteY41" fmla="*/ 1045775 h 3099658"/>
                        <a:gd name="connsiteX42" fmla="*/ 431410 w 834917"/>
                        <a:gd name="connsiteY42" fmla="*/ 1130181 h 3099658"/>
                        <a:gd name="connsiteX43" fmla="*/ 459545 w 834917"/>
                        <a:gd name="connsiteY43" fmla="*/ 1214587 h 3099658"/>
                        <a:gd name="connsiteX44" fmla="*/ 543951 w 834917"/>
                        <a:gd name="connsiteY44" fmla="*/ 1130181 h 3099658"/>
                        <a:gd name="connsiteX45" fmla="*/ 558019 w 834917"/>
                        <a:gd name="connsiteY45" fmla="*/ 1087978 h 3099658"/>
                        <a:gd name="connsiteX46" fmla="*/ 614290 w 834917"/>
                        <a:gd name="connsiteY46" fmla="*/ 1031707 h 3099658"/>
                        <a:gd name="connsiteX47" fmla="*/ 656493 w 834917"/>
                        <a:gd name="connsiteY47" fmla="*/ 947301 h 3099658"/>
                        <a:gd name="connsiteX48" fmla="*/ 684628 w 834917"/>
                        <a:gd name="connsiteY48" fmla="*/ 919165 h 3099658"/>
                        <a:gd name="connsiteX49" fmla="*/ 712764 w 834917"/>
                        <a:gd name="connsiteY49" fmla="*/ 876962 h 3099658"/>
                        <a:gd name="connsiteX50" fmla="*/ 698696 w 834917"/>
                        <a:gd name="connsiteY50" fmla="*/ 919165 h 3099658"/>
                        <a:gd name="connsiteX51" fmla="*/ 670561 w 834917"/>
                        <a:gd name="connsiteY51" fmla="*/ 961369 h 3099658"/>
                        <a:gd name="connsiteX52" fmla="*/ 656493 w 834917"/>
                        <a:gd name="connsiteY52" fmla="*/ 1003572 h 3099658"/>
                        <a:gd name="connsiteX53" fmla="*/ 529884 w 834917"/>
                        <a:gd name="connsiteY53" fmla="*/ 1102045 h 3099658"/>
                        <a:gd name="connsiteX54" fmla="*/ 445478 w 834917"/>
                        <a:gd name="connsiteY54" fmla="*/ 1172384 h 3099658"/>
                        <a:gd name="connsiteX55" fmla="*/ 403274 w 834917"/>
                        <a:gd name="connsiteY55" fmla="*/ 1186452 h 3099658"/>
                        <a:gd name="connsiteX56" fmla="*/ 304801 w 834917"/>
                        <a:gd name="connsiteY56" fmla="*/ 1144249 h 3099658"/>
                        <a:gd name="connsiteX57" fmla="*/ 248530 w 834917"/>
                        <a:gd name="connsiteY57" fmla="*/ 1073910 h 3099658"/>
                        <a:gd name="connsiteX58" fmla="*/ 206327 w 834917"/>
                        <a:gd name="connsiteY58" fmla="*/ 1059842 h 3099658"/>
                        <a:gd name="connsiteX59" fmla="*/ 135988 w 834917"/>
                        <a:gd name="connsiteY59" fmla="*/ 989504 h 3099658"/>
                        <a:gd name="connsiteX60" fmla="*/ 178191 w 834917"/>
                        <a:gd name="connsiteY60" fmla="*/ 1087978 h 3099658"/>
                        <a:gd name="connsiteX61" fmla="*/ 220394 w 834917"/>
                        <a:gd name="connsiteY61" fmla="*/ 1172384 h 3099658"/>
                        <a:gd name="connsiteX62" fmla="*/ 276665 w 834917"/>
                        <a:gd name="connsiteY62" fmla="*/ 1242722 h 3099658"/>
                        <a:gd name="connsiteX63" fmla="*/ 304801 w 834917"/>
                        <a:gd name="connsiteY63" fmla="*/ 1284925 h 3099658"/>
                        <a:gd name="connsiteX64" fmla="*/ 375139 w 834917"/>
                        <a:gd name="connsiteY64" fmla="*/ 1341196 h 3099658"/>
                        <a:gd name="connsiteX65" fmla="*/ 403274 w 834917"/>
                        <a:gd name="connsiteY65" fmla="*/ 1369332 h 3099658"/>
                        <a:gd name="connsiteX66" fmla="*/ 445478 w 834917"/>
                        <a:gd name="connsiteY66" fmla="*/ 1439670 h 3099658"/>
                        <a:gd name="connsiteX67" fmla="*/ 487681 w 834917"/>
                        <a:gd name="connsiteY67" fmla="*/ 1425602 h 3099658"/>
                        <a:gd name="connsiteX68" fmla="*/ 529884 w 834917"/>
                        <a:gd name="connsiteY68" fmla="*/ 1341196 h 3099658"/>
                        <a:gd name="connsiteX69" fmla="*/ 572087 w 834917"/>
                        <a:gd name="connsiteY69" fmla="*/ 1298993 h 3099658"/>
                        <a:gd name="connsiteX70" fmla="*/ 670561 w 834917"/>
                        <a:gd name="connsiteY70" fmla="*/ 1200519 h 3099658"/>
                        <a:gd name="connsiteX71" fmla="*/ 698696 w 834917"/>
                        <a:gd name="connsiteY71" fmla="*/ 1158316 h 3099658"/>
                        <a:gd name="connsiteX72" fmla="*/ 726831 w 834917"/>
                        <a:gd name="connsiteY72" fmla="*/ 1102045 h 3099658"/>
                        <a:gd name="connsiteX73" fmla="*/ 754967 w 834917"/>
                        <a:gd name="connsiteY73" fmla="*/ 1073910 h 3099658"/>
                        <a:gd name="connsiteX74" fmla="*/ 670561 w 834917"/>
                        <a:gd name="connsiteY74" fmla="*/ 1130181 h 3099658"/>
                        <a:gd name="connsiteX75" fmla="*/ 614290 w 834917"/>
                        <a:gd name="connsiteY75" fmla="*/ 1214587 h 3099658"/>
                        <a:gd name="connsiteX76" fmla="*/ 586154 w 834917"/>
                        <a:gd name="connsiteY76" fmla="*/ 1242722 h 3099658"/>
                        <a:gd name="connsiteX77" fmla="*/ 558019 w 834917"/>
                        <a:gd name="connsiteY77" fmla="*/ 1284925 h 3099658"/>
                        <a:gd name="connsiteX78" fmla="*/ 529884 w 834917"/>
                        <a:gd name="connsiteY78" fmla="*/ 1313061 h 3099658"/>
                        <a:gd name="connsiteX79" fmla="*/ 473613 w 834917"/>
                        <a:gd name="connsiteY79" fmla="*/ 1397467 h 3099658"/>
                        <a:gd name="connsiteX80" fmla="*/ 445478 w 834917"/>
                        <a:gd name="connsiteY80" fmla="*/ 1439670 h 3099658"/>
                        <a:gd name="connsiteX81" fmla="*/ 403274 w 834917"/>
                        <a:gd name="connsiteY81" fmla="*/ 1369332 h 3099658"/>
                        <a:gd name="connsiteX82" fmla="*/ 389207 w 834917"/>
                        <a:gd name="connsiteY82" fmla="*/ 1327129 h 3099658"/>
                        <a:gd name="connsiteX83" fmla="*/ 361071 w 834917"/>
                        <a:gd name="connsiteY83" fmla="*/ 1228655 h 3099658"/>
                        <a:gd name="connsiteX84" fmla="*/ 304801 w 834917"/>
                        <a:gd name="connsiteY84" fmla="*/ 1158316 h 3099658"/>
                        <a:gd name="connsiteX85" fmla="*/ 234462 w 834917"/>
                        <a:gd name="connsiteY85" fmla="*/ 1031707 h 3099658"/>
                        <a:gd name="connsiteX86" fmla="*/ 206327 w 834917"/>
                        <a:gd name="connsiteY86" fmla="*/ 989504 h 3099658"/>
                        <a:gd name="connsiteX87" fmla="*/ 262598 w 834917"/>
                        <a:gd name="connsiteY87" fmla="*/ 1017639 h 3099658"/>
                        <a:gd name="connsiteX88" fmla="*/ 332936 w 834917"/>
                        <a:gd name="connsiteY88" fmla="*/ 1087978 h 3099658"/>
                        <a:gd name="connsiteX89" fmla="*/ 375139 w 834917"/>
                        <a:gd name="connsiteY89" fmla="*/ 1130181 h 3099658"/>
                        <a:gd name="connsiteX90" fmla="*/ 403274 w 834917"/>
                        <a:gd name="connsiteY90" fmla="*/ 1172384 h 3099658"/>
                        <a:gd name="connsiteX91" fmla="*/ 487681 w 834917"/>
                        <a:gd name="connsiteY91" fmla="*/ 1270858 h 3099658"/>
                        <a:gd name="connsiteX92" fmla="*/ 487681 w 834917"/>
                        <a:gd name="connsiteY92" fmla="*/ 1538144 h 3099658"/>
                        <a:gd name="connsiteX93" fmla="*/ 431410 w 834917"/>
                        <a:gd name="connsiteY93" fmla="*/ 1524076 h 3099658"/>
                        <a:gd name="connsiteX94" fmla="*/ 347004 w 834917"/>
                        <a:gd name="connsiteY94" fmla="*/ 1467805 h 3099658"/>
                        <a:gd name="connsiteX95" fmla="*/ 318868 w 834917"/>
                        <a:gd name="connsiteY95" fmla="*/ 1439670 h 3099658"/>
                        <a:gd name="connsiteX96" fmla="*/ 234462 w 834917"/>
                        <a:gd name="connsiteY96" fmla="*/ 1383399 h 3099658"/>
                        <a:gd name="connsiteX97" fmla="*/ 192259 w 834917"/>
                        <a:gd name="connsiteY97" fmla="*/ 1355264 h 3099658"/>
                        <a:gd name="connsiteX98" fmla="*/ 164124 w 834917"/>
                        <a:gd name="connsiteY98" fmla="*/ 1313061 h 3099658"/>
                        <a:gd name="connsiteX99" fmla="*/ 135988 w 834917"/>
                        <a:gd name="connsiteY99" fmla="*/ 1284925 h 3099658"/>
                        <a:gd name="connsiteX100" fmla="*/ 79718 w 834917"/>
                        <a:gd name="connsiteY100" fmla="*/ 1200519 h 3099658"/>
                        <a:gd name="connsiteX101" fmla="*/ 93785 w 834917"/>
                        <a:gd name="connsiteY101" fmla="*/ 1256790 h 3099658"/>
                        <a:gd name="connsiteX102" fmla="*/ 135988 w 834917"/>
                        <a:gd name="connsiteY102" fmla="*/ 1298993 h 3099658"/>
                        <a:gd name="connsiteX103" fmla="*/ 164124 w 834917"/>
                        <a:gd name="connsiteY103" fmla="*/ 1341196 h 3099658"/>
                        <a:gd name="connsiteX104" fmla="*/ 192259 w 834917"/>
                        <a:gd name="connsiteY104" fmla="*/ 1397467 h 3099658"/>
                        <a:gd name="connsiteX105" fmla="*/ 248530 w 834917"/>
                        <a:gd name="connsiteY105" fmla="*/ 1425602 h 3099658"/>
                        <a:gd name="connsiteX106" fmla="*/ 347004 w 834917"/>
                        <a:gd name="connsiteY106" fmla="*/ 1524076 h 3099658"/>
                        <a:gd name="connsiteX107" fmla="*/ 389207 w 834917"/>
                        <a:gd name="connsiteY107" fmla="*/ 1566279 h 3099658"/>
                        <a:gd name="connsiteX108" fmla="*/ 417342 w 834917"/>
                        <a:gd name="connsiteY108" fmla="*/ 1594415 h 3099658"/>
                        <a:gd name="connsiteX109" fmla="*/ 487681 w 834917"/>
                        <a:gd name="connsiteY109" fmla="*/ 1650685 h 3099658"/>
                        <a:gd name="connsiteX110" fmla="*/ 501748 w 834917"/>
                        <a:gd name="connsiteY110" fmla="*/ 1692889 h 3099658"/>
                        <a:gd name="connsiteX111" fmla="*/ 473613 w 834917"/>
                        <a:gd name="connsiteY111" fmla="*/ 1664753 h 3099658"/>
                        <a:gd name="connsiteX112" fmla="*/ 543951 w 834917"/>
                        <a:gd name="connsiteY112" fmla="*/ 1566279 h 3099658"/>
                        <a:gd name="connsiteX113" fmla="*/ 572087 w 834917"/>
                        <a:gd name="connsiteY113" fmla="*/ 1524076 h 3099658"/>
                        <a:gd name="connsiteX114" fmla="*/ 614290 w 834917"/>
                        <a:gd name="connsiteY114" fmla="*/ 1495941 h 3099658"/>
                        <a:gd name="connsiteX115" fmla="*/ 642425 w 834917"/>
                        <a:gd name="connsiteY115" fmla="*/ 1467805 h 3099658"/>
                        <a:gd name="connsiteX116" fmla="*/ 726831 w 834917"/>
                        <a:gd name="connsiteY116" fmla="*/ 1411535 h 3099658"/>
                        <a:gd name="connsiteX117" fmla="*/ 740899 w 834917"/>
                        <a:gd name="connsiteY117" fmla="*/ 1355264 h 3099658"/>
                        <a:gd name="connsiteX118" fmla="*/ 712764 w 834917"/>
                        <a:gd name="connsiteY118" fmla="*/ 1411535 h 3099658"/>
                        <a:gd name="connsiteX119" fmla="*/ 586154 w 834917"/>
                        <a:gd name="connsiteY119" fmla="*/ 1481873 h 3099658"/>
                        <a:gd name="connsiteX120" fmla="*/ 501748 w 834917"/>
                        <a:gd name="connsiteY120" fmla="*/ 1538144 h 3099658"/>
                        <a:gd name="connsiteX121" fmla="*/ 445478 w 834917"/>
                        <a:gd name="connsiteY121" fmla="*/ 1608482 h 3099658"/>
                        <a:gd name="connsiteX122" fmla="*/ 431410 w 834917"/>
                        <a:gd name="connsiteY122" fmla="*/ 1791362 h 3099658"/>
                        <a:gd name="connsiteX123" fmla="*/ 403274 w 834917"/>
                        <a:gd name="connsiteY123" fmla="*/ 1833565 h 3099658"/>
                        <a:gd name="connsiteX124" fmla="*/ 304801 w 834917"/>
                        <a:gd name="connsiteY124" fmla="*/ 1749159 h 3099658"/>
                        <a:gd name="connsiteX125" fmla="*/ 234462 w 834917"/>
                        <a:gd name="connsiteY125" fmla="*/ 1692889 h 3099658"/>
                        <a:gd name="connsiteX126" fmla="*/ 164124 w 834917"/>
                        <a:gd name="connsiteY126" fmla="*/ 1636618 h 3099658"/>
                        <a:gd name="connsiteX127" fmla="*/ 93785 w 834917"/>
                        <a:gd name="connsiteY127" fmla="*/ 1566279 h 3099658"/>
                        <a:gd name="connsiteX128" fmla="*/ 51582 w 834917"/>
                        <a:gd name="connsiteY128" fmla="*/ 1538144 h 3099658"/>
                        <a:gd name="connsiteX129" fmla="*/ 37514 w 834917"/>
                        <a:gd name="connsiteY129" fmla="*/ 1495941 h 3099658"/>
                        <a:gd name="connsiteX130" fmla="*/ 9379 w 834917"/>
                        <a:gd name="connsiteY130" fmla="*/ 1467805 h 3099658"/>
                        <a:gd name="connsiteX131" fmla="*/ 51582 w 834917"/>
                        <a:gd name="connsiteY131" fmla="*/ 1481873 h 3099658"/>
                        <a:gd name="connsiteX132" fmla="*/ 150056 w 834917"/>
                        <a:gd name="connsiteY132" fmla="*/ 1538144 h 3099658"/>
                        <a:gd name="connsiteX133" fmla="*/ 206327 w 834917"/>
                        <a:gd name="connsiteY133" fmla="*/ 1566279 h 3099658"/>
                        <a:gd name="connsiteX134" fmla="*/ 234462 w 834917"/>
                        <a:gd name="connsiteY134" fmla="*/ 1594415 h 3099658"/>
                        <a:gd name="connsiteX135" fmla="*/ 318868 w 834917"/>
                        <a:gd name="connsiteY135" fmla="*/ 1650685 h 3099658"/>
                        <a:gd name="connsiteX136" fmla="*/ 389207 w 834917"/>
                        <a:gd name="connsiteY136" fmla="*/ 1721024 h 3099658"/>
                        <a:gd name="connsiteX137" fmla="*/ 459545 w 834917"/>
                        <a:gd name="connsiteY137" fmla="*/ 1777295 h 3099658"/>
                        <a:gd name="connsiteX138" fmla="*/ 473613 w 834917"/>
                        <a:gd name="connsiteY138" fmla="*/ 1819498 h 3099658"/>
                        <a:gd name="connsiteX139" fmla="*/ 473613 w 834917"/>
                        <a:gd name="connsiteY139" fmla="*/ 1889836 h 3099658"/>
                        <a:gd name="connsiteX140" fmla="*/ 515816 w 834917"/>
                        <a:gd name="connsiteY140" fmla="*/ 1847633 h 3099658"/>
                        <a:gd name="connsiteX141" fmla="*/ 543951 w 834917"/>
                        <a:gd name="connsiteY141" fmla="*/ 1805430 h 3099658"/>
                        <a:gd name="connsiteX142" fmla="*/ 642425 w 834917"/>
                        <a:gd name="connsiteY142" fmla="*/ 1749159 h 3099658"/>
                        <a:gd name="connsiteX143" fmla="*/ 670561 w 834917"/>
                        <a:gd name="connsiteY143" fmla="*/ 1706956 h 3099658"/>
                        <a:gd name="connsiteX144" fmla="*/ 684628 w 834917"/>
                        <a:gd name="connsiteY144" fmla="*/ 1664753 h 3099658"/>
                        <a:gd name="connsiteX145" fmla="*/ 712764 w 834917"/>
                        <a:gd name="connsiteY145" fmla="*/ 1636618 h 3099658"/>
                        <a:gd name="connsiteX146" fmla="*/ 740899 w 834917"/>
                        <a:gd name="connsiteY146" fmla="*/ 1594415 h 3099658"/>
                        <a:gd name="connsiteX147" fmla="*/ 726831 w 834917"/>
                        <a:gd name="connsiteY147" fmla="*/ 1636618 h 3099658"/>
                        <a:gd name="connsiteX148" fmla="*/ 684628 w 834917"/>
                        <a:gd name="connsiteY148" fmla="*/ 1650685 h 3099658"/>
                        <a:gd name="connsiteX149" fmla="*/ 656493 w 834917"/>
                        <a:gd name="connsiteY149" fmla="*/ 1678821 h 3099658"/>
                        <a:gd name="connsiteX150" fmla="*/ 515816 w 834917"/>
                        <a:gd name="connsiteY150" fmla="*/ 1721024 h 3099658"/>
                        <a:gd name="connsiteX151" fmla="*/ 445478 w 834917"/>
                        <a:gd name="connsiteY151" fmla="*/ 1777295 h 3099658"/>
                        <a:gd name="connsiteX152" fmla="*/ 431410 w 834917"/>
                        <a:gd name="connsiteY152" fmla="*/ 1819498 h 3099658"/>
                        <a:gd name="connsiteX153" fmla="*/ 403274 w 834917"/>
                        <a:gd name="connsiteY153" fmla="*/ 1861701 h 3099658"/>
                        <a:gd name="connsiteX154" fmla="*/ 417342 w 834917"/>
                        <a:gd name="connsiteY154" fmla="*/ 2086784 h 3099658"/>
                        <a:gd name="connsiteX155" fmla="*/ 361071 w 834917"/>
                        <a:gd name="connsiteY155" fmla="*/ 2072716 h 3099658"/>
                        <a:gd name="connsiteX156" fmla="*/ 318868 w 834917"/>
                        <a:gd name="connsiteY156" fmla="*/ 2044581 h 3099658"/>
                        <a:gd name="connsiteX157" fmla="*/ 290733 w 834917"/>
                        <a:gd name="connsiteY157" fmla="*/ 2016445 h 3099658"/>
                        <a:gd name="connsiteX158" fmla="*/ 220394 w 834917"/>
                        <a:gd name="connsiteY158" fmla="*/ 1960175 h 3099658"/>
                        <a:gd name="connsiteX159" fmla="*/ 192259 w 834917"/>
                        <a:gd name="connsiteY159" fmla="*/ 1917972 h 3099658"/>
                        <a:gd name="connsiteX160" fmla="*/ 135988 w 834917"/>
                        <a:gd name="connsiteY160" fmla="*/ 1861701 h 3099658"/>
                        <a:gd name="connsiteX161" fmla="*/ 178191 w 834917"/>
                        <a:gd name="connsiteY161" fmla="*/ 1847633 h 3099658"/>
                        <a:gd name="connsiteX162" fmla="*/ 220394 w 834917"/>
                        <a:gd name="connsiteY162" fmla="*/ 1889836 h 3099658"/>
                        <a:gd name="connsiteX163" fmla="*/ 248530 w 834917"/>
                        <a:gd name="connsiteY163" fmla="*/ 1932039 h 3099658"/>
                        <a:gd name="connsiteX164" fmla="*/ 304801 w 834917"/>
                        <a:gd name="connsiteY164" fmla="*/ 1974242 h 3099658"/>
                        <a:gd name="connsiteX165" fmla="*/ 347004 w 834917"/>
                        <a:gd name="connsiteY165" fmla="*/ 2016445 h 3099658"/>
                        <a:gd name="connsiteX166" fmla="*/ 459545 w 834917"/>
                        <a:gd name="connsiteY166" fmla="*/ 2100852 h 3099658"/>
                        <a:gd name="connsiteX167" fmla="*/ 501748 w 834917"/>
                        <a:gd name="connsiteY167" fmla="*/ 2086784 h 3099658"/>
                        <a:gd name="connsiteX168" fmla="*/ 515816 w 834917"/>
                        <a:gd name="connsiteY168" fmla="*/ 2044581 h 3099658"/>
                        <a:gd name="connsiteX169" fmla="*/ 543951 w 834917"/>
                        <a:gd name="connsiteY169" fmla="*/ 2002378 h 3099658"/>
                        <a:gd name="connsiteX170" fmla="*/ 656493 w 834917"/>
                        <a:gd name="connsiteY170" fmla="*/ 1917972 h 3099658"/>
                        <a:gd name="connsiteX171" fmla="*/ 684628 w 834917"/>
                        <a:gd name="connsiteY171" fmla="*/ 1889836 h 3099658"/>
                        <a:gd name="connsiteX172" fmla="*/ 712764 w 834917"/>
                        <a:gd name="connsiteY172" fmla="*/ 1847633 h 3099658"/>
                        <a:gd name="connsiteX173" fmla="*/ 797170 w 834917"/>
                        <a:gd name="connsiteY173" fmla="*/ 1763227 h 3099658"/>
                        <a:gd name="connsiteX174" fmla="*/ 698696 w 834917"/>
                        <a:gd name="connsiteY174" fmla="*/ 1791362 h 3099658"/>
                        <a:gd name="connsiteX175" fmla="*/ 656493 w 834917"/>
                        <a:gd name="connsiteY175" fmla="*/ 1819498 h 3099658"/>
                        <a:gd name="connsiteX176" fmla="*/ 529884 w 834917"/>
                        <a:gd name="connsiteY176" fmla="*/ 1889836 h 3099658"/>
                        <a:gd name="connsiteX177" fmla="*/ 473613 w 834917"/>
                        <a:gd name="connsiteY177" fmla="*/ 1960175 h 3099658"/>
                        <a:gd name="connsiteX178" fmla="*/ 459545 w 834917"/>
                        <a:gd name="connsiteY178" fmla="*/ 2002378 h 3099658"/>
                        <a:gd name="connsiteX179" fmla="*/ 417342 w 834917"/>
                        <a:gd name="connsiteY179" fmla="*/ 2086784 h 3099658"/>
                        <a:gd name="connsiteX180" fmla="*/ 431410 w 834917"/>
                        <a:gd name="connsiteY180" fmla="*/ 145442 h 3099658"/>
                        <a:gd name="connsiteX181" fmla="*/ 417342 w 834917"/>
                        <a:gd name="connsiteY181" fmla="*/ 272052 h 3099658"/>
                        <a:gd name="connsiteX182" fmla="*/ 431410 w 834917"/>
                        <a:gd name="connsiteY182" fmla="*/ 736285 h 3099658"/>
                        <a:gd name="connsiteX183" fmla="*/ 459545 w 834917"/>
                        <a:gd name="connsiteY183" fmla="*/ 623744 h 3099658"/>
                        <a:gd name="connsiteX184" fmla="*/ 473613 w 834917"/>
                        <a:gd name="connsiteY184" fmla="*/ 539338 h 3099658"/>
                        <a:gd name="connsiteX185" fmla="*/ 487681 w 834917"/>
                        <a:gd name="connsiteY185" fmla="*/ 497135 h 3099658"/>
                        <a:gd name="connsiteX186" fmla="*/ 501748 w 834917"/>
                        <a:gd name="connsiteY186" fmla="*/ 440864 h 3099658"/>
                        <a:gd name="connsiteX187" fmla="*/ 515816 w 834917"/>
                        <a:gd name="connsiteY187" fmla="*/ 398661 h 3099658"/>
                        <a:gd name="connsiteX188" fmla="*/ 529884 w 834917"/>
                        <a:gd name="connsiteY188" fmla="*/ 314255 h 3099658"/>
                        <a:gd name="connsiteX189" fmla="*/ 572087 w 834917"/>
                        <a:gd name="connsiteY189" fmla="*/ 187645 h 3099658"/>
                        <a:gd name="connsiteX190" fmla="*/ 586154 w 834917"/>
                        <a:gd name="connsiteY190" fmla="*/ 145442 h 3099658"/>
                        <a:gd name="connsiteX191" fmla="*/ 529884 w 834917"/>
                        <a:gd name="connsiteY191" fmla="*/ 243916 h 3099658"/>
                        <a:gd name="connsiteX192" fmla="*/ 515816 w 834917"/>
                        <a:gd name="connsiteY192" fmla="*/ 300187 h 3099658"/>
                        <a:gd name="connsiteX193" fmla="*/ 459545 w 834917"/>
                        <a:gd name="connsiteY193" fmla="*/ 384593 h 3099658"/>
                        <a:gd name="connsiteX194" fmla="*/ 445478 w 834917"/>
                        <a:gd name="connsiteY194" fmla="*/ 426796 h 3099658"/>
                        <a:gd name="connsiteX195" fmla="*/ 417342 w 834917"/>
                        <a:gd name="connsiteY195" fmla="*/ 454932 h 3099658"/>
                        <a:gd name="connsiteX196" fmla="*/ 389207 w 834917"/>
                        <a:gd name="connsiteY196" fmla="*/ 539338 h 3099658"/>
                        <a:gd name="connsiteX197" fmla="*/ 375139 w 834917"/>
                        <a:gd name="connsiteY197" fmla="*/ 581541 h 3099658"/>
                        <a:gd name="connsiteX198" fmla="*/ 389207 w 834917"/>
                        <a:gd name="connsiteY198" fmla="*/ 454932 h 30996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</a:cxnLst>
                      <a:rect l="l" t="t" r="r" b="b"/>
                      <a:pathLst>
                        <a:path w="834917" h="3099658">
                          <a:moveTo>
                            <a:pt x="389207" y="3099658"/>
                          </a:moveTo>
                          <a:cubicBezTo>
                            <a:pt x="484542" y="2956653"/>
                            <a:pt x="420142" y="3069175"/>
                            <a:pt x="431410" y="2691695"/>
                          </a:cubicBezTo>
                          <a:cubicBezTo>
                            <a:pt x="449646" y="2080804"/>
                            <a:pt x="398464" y="2302980"/>
                            <a:pt x="459545" y="2058649"/>
                          </a:cubicBezTo>
                          <a:cubicBezTo>
                            <a:pt x="454856" y="1763227"/>
                            <a:pt x="453150" y="1467743"/>
                            <a:pt x="445478" y="1172384"/>
                          </a:cubicBezTo>
                          <a:cubicBezTo>
                            <a:pt x="436221" y="816000"/>
                            <a:pt x="415691" y="1137584"/>
                            <a:pt x="445478" y="750353"/>
                          </a:cubicBezTo>
                          <a:cubicBezTo>
                            <a:pt x="453767" y="642599"/>
                            <a:pt x="439964" y="601122"/>
                            <a:pt x="515816" y="525270"/>
                          </a:cubicBezTo>
                          <a:cubicBezTo>
                            <a:pt x="639123" y="401963"/>
                            <a:pt x="488219" y="558385"/>
                            <a:pt x="586154" y="440864"/>
                          </a:cubicBezTo>
                          <a:cubicBezTo>
                            <a:pt x="598890" y="425580"/>
                            <a:pt x="628358" y="418556"/>
                            <a:pt x="628358" y="398661"/>
                          </a:cubicBezTo>
                          <a:cubicBezTo>
                            <a:pt x="628358" y="381754"/>
                            <a:pt x="599357" y="416234"/>
                            <a:pt x="586154" y="426796"/>
                          </a:cubicBezTo>
                          <a:cubicBezTo>
                            <a:pt x="575797" y="435081"/>
                            <a:pt x="566304" y="444575"/>
                            <a:pt x="558019" y="454932"/>
                          </a:cubicBezTo>
                          <a:cubicBezTo>
                            <a:pt x="547457" y="468134"/>
                            <a:pt x="540446" y="483933"/>
                            <a:pt x="529884" y="497135"/>
                          </a:cubicBezTo>
                          <a:cubicBezTo>
                            <a:pt x="449703" y="597361"/>
                            <a:pt x="560209" y="437577"/>
                            <a:pt x="473613" y="567473"/>
                          </a:cubicBezTo>
                          <a:cubicBezTo>
                            <a:pt x="436523" y="456204"/>
                            <a:pt x="473613" y="585670"/>
                            <a:pt x="473613" y="342390"/>
                          </a:cubicBezTo>
                          <a:cubicBezTo>
                            <a:pt x="473613" y="299927"/>
                            <a:pt x="463990" y="426770"/>
                            <a:pt x="459545" y="468999"/>
                          </a:cubicBezTo>
                          <a:cubicBezTo>
                            <a:pt x="459060" y="473605"/>
                            <a:pt x="450546" y="627675"/>
                            <a:pt x="431410" y="665947"/>
                          </a:cubicBezTo>
                          <a:cubicBezTo>
                            <a:pt x="425478" y="677810"/>
                            <a:pt x="412653" y="684704"/>
                            <a:pt x="403274" y="694082"/>
                          </a:cubicBezTo>
                          <a:lnTo>
                            <a:pt x="375139" y="609676"/>
                          </a:lnTo>
                          <a:cubicBezTo>
                            <a:pt x="370450" y="595608"/>
                            <a:pt x="369968" y="579336"/>
                            <a:pt x="361071" y="567473"/>
                          </a:cubicBezTo>
                          <a:lnTo>
                            <a:pt x="318868" y="511202"/>
                          </a:lnTo>
                          <a:cubicBezTo>
                            <a:pt x="289590" y="394087"/>
                            <a:pt x="325241" y="509883"/>
                            <a:pt x="276665" y="412729"/>
                          </a:cubicBezTo>
                          <a:cubicBezTo>
                            <a:pt x="270033" y="399466"/>
                            <a:pt x="260960" y="355787"/>
                            <a:pt x="262598" y="370525"/>
                          </a:cubicBezTo>
                          <a:cubicBezTo>
                            <a:pt x="264640" y="388905"/>
                            <a:pt x="288793" y="578632"/>
                            <a:pt x="318868" y="623744"/>
                          </a:cubicBezTo>
                          <a:cubicBezTo>
                            <a:pt x="328247" y="637812"/>
                            <a:pt x="338616" y="651267"/>
                            <a:pt x="347004" y="665947"/>
                          </a:cubicBezTo>
                          <a:cubicBezTo>
                            <a:pt x="418405" y="790898"/>
                            <a:pt x="334721" y="661590"/>
                            <a:pt x="403274" y="764421"/>
                          </a:cubicBezTo>
                          <a:cubicBezTo>
                            <a:pt x="412653" y="801935"/>
                            <a:pt x="404067" y="904305"/>
                            <a:pt x="431410" y="876962"/>
                          </a:cubicBezTo>
                          <a:cubicBezTo>
                            <a:pt x="497523" y="810849"/>
                            <a:pt x="462579" y="851311"/>
                            <a:pt x="529884" y="750353"/>
                          </a:cubicBezTo>
                          <a:cubicBezTo>
                            <a:pt x="539262" y="736285"/>
                            <a:pt x="543951" y="717528"/>
                            <a:pt x="558019" y="708150"/>
                          </a:cubicBezTo>
                          <a:lnTo>
                            <a:pt x="600222" y="680015"/>
                          </a:lnTo>
                          <a:cubicBezTo>
                            <a:pt x="609601" y="665947"/>
                            <a:pt x="628358" y="620905"/>
                            <a:pt x="628358" y="637812"/>
                          </a:cubicBezTo>
                          <a:cubicBezTo>
                            <a:pt x="628358" y="667469"/>
                            <a:pt x="616673" y="697542"/>
                            <a:pt x="600222" y="722218"/>
                          </a:cubicBezTo>
                          <a:lnTo>
                            <a:pt x="543951" y="806624"/>
                          </a:lnTo>
                          <a:cubicBezTo>
                            <a:pt x="539262" y="820692"/>
                            <a:pt x="538503" y="836760"/>
                            <a:pt x="529884" y="848827"/>
                          </a:cubicBezTo>
                          <a:cubicBezTo>
                            <a:pt x="472194" y="929594"/>
                            <a:pt x="481612" y="875033"/>
                            <a:pt x="445478" y="947301"/>
                          </a:cubicBezTo>
                          <a:cubicBezTo>
                            <a:pt x="435387" y="967484"/>
                            <a:pt x="421850" y="1027744"/>
                            <a:pt x="417342" y="1045775"/>
                          </a:cubicBezTo>
                          <a:cubicBezTo>
                            <a:pt x="338855" y="1019612"/>
                            <a:pt x="404949" y="1052697"/>
                            <a:pt x="347004" y="975436"/>
                          </a:cubicBezTo>
                          <a:cubicBezTo>
                            <a:pt x="331088" y="954215"/>
                            <a:pt x="305447" y="941236"/>
                            <a:pt x="290733" y="919165"/>
                          </a:cubicBezTo>
                          <a:cubicBezTo>
                            <a:pt x="281355" y="905097"/>
                            <a:pt x="270159" y="892084"/>
                            <a:pt x="262598" y="876962"/>
                          </a:cubicBezTo>
                          <a:cubicBezTo>
                            <a:pt x="255966" y="863699"/>
                            <a:pt x="256159" y="847474"/>
                            <a:pt x="248530" y="834759"/>
                          </a:cubicBezTo>
                          <a:cubicBezTo>
                            <a:pt x="241706" y="823386"/>
                            <a:pt x="229773" y="816002"/>
                            <a:pt x="220394" y="806624"/>
                          </a:cubicBezTo>
                          <a:cubicBezTo>
                            <a:pt x="229773" y="830070"/>
                            <a:pt x="239663" y="853318"/>
                            <a:pt x="248530" y="876962"/>
                          </a:cubicBezTo>
                          <a:cubicBezTo>
                            <a:pt x="264384" y="919240"/>
                            <a:pt x="258432" y="925030"/>
                            <a:pt x="290733" y="961369"/>
                          </a:cubicBezTo>
                          <a:cubicBezTo>
                            <a:pt x="317167" y="991108"/>
                            <a:pt x="353068" y="1012668"/>
                            <a:pt x="375139" y="1045775"/>
                          </a:cubicBezTo>
                          <a:cubicBezTo>
                            <a:pt x="393896" y="1073910"/>
                            <a:pt x="420717" y="1098102"/>
                            <a:pt x="431410" y="1130181"/>
                          </a:cubicBezTo>
                          <a:lnTo>
                            <a:pt x="459545" y="1214587"/>
                          </a:lnTo>
                          <a:cubicBezTo>
                            <a:pt x="487680" y="1186452"/>
                            <a:pt x="531368" y="1167928"/>
                            <a:pt x="543951" y="1130181"/>
                          </a:cubicBezTo>
                          <a:cubicBezTo>
                            <a:pt x="548640" y="1116113"/>
                            <a:pt x="549400" y="1100045"/>
                            <a:pt x="558019" y="1087978"/>
                          </a:cubicBezTo>
                          <a:cubicBezTo>
                            <a:pt x="573437" y="1066393"/>
                            <a:pt x="614290" y="1031707"/>
                            <a:pt x="614290" y="1031707"/>
                          </a:cubicBezTo>
                          <a:cubicBezTo>
                            <a:pt x="629149" y="987132"/>
                            <a:pt x="625327" y="986259"/>
                            <a:pt x="656493" y="947301"/>
                          </a:cubicBezTo>
                          <a:cubicBezTo>
                            <a:pt x="664778" y="936944"/>
                            <a:pt x="676343" y="929522"/>
                            <a:pt x="684628" y="919165"/>
                          </a:cubicBezTo>
                          <a:cubicBezTo>
                            <a:pt x="695190" y="905963"/>
                            <a:pt x="695857" y="876962"/>
                            <a:pt x="712764" y="876962"/>
                          </a:cubicBezTo>
                          <a:cubicBezTo>
                            <a:pt x="727593" y="876962"/>
                            <a:pt x="705328" y="905902"/>
                            <a:pt x="698696" y="919165"/>
                          </a:cubicBezTo>
                          <a:cubicBezTo>
                            <a:pt x="691135" y="934288"/>
                            <a:pt x="678122" y="946246"/>
                            <a:pt x="670561" y="961369"/>
                          </a:cubicBezTo>
                          <a:cubicBezTo>
                            <a:pt x="663929" y="974632"/>
                            <a:pt x="664718" y="991234"/>
                            <a:pt x="656493" y="1003572"/>
                          </a:cubicBezTo>
                          <a:cubicBezTo>
                            <a:pt x="616890" y="1062976"/>
                            <a:pt x="585784" y="1046143"/>
                            <a:pt x="529884" y="1102045"/>
                          </a:cubicBezTo>
                          <a:cubicBezTo>
                            <a:pt x="498771" y="1133159"/>
                            <a:pt x="484650" y="1152798"/>
                            <a:pt x="445478" y="1172384"/>
                          </a:cubicBezTo>
                          <a:cubicBezTo>
                            <a:pt x="432215" y="1179016"/>
                            <a:pt x="417342" y="1181763"/>
                            <a:pt x="403274" y="1186452"/>
                          </a:cubicBezTo>
                          <a:cubicBezTo>
                            <a:pt x="365762" y="1173948"/>
                            <a:pt x="339566" y="1167426"/>
                            <a:pt x="304801" y="1144249"/>
                          </a:cubicBezTo>
                          <a:cubicBezTo>
                            <a:pt x="218760" y="1086888"/>
                            <a:pt x="342595" y="1149163"/>
                            <a:pt x="248530" y="1073910"/>
                          </a:cubicBezTo>
                          <a:cubicBezTo>
                            <a:pt x="236951" y="1064647"/>
                            <a:pt x="220395" y="1064531"/>
                            <a:pt x="206327" y="1059842"/>
                          </a:cubicBezTo>
                          <a:cubicBezTo>
                            <a:pt x="182881" y="1036396"/>
                            <a:pt x="127946" y="957336"/>
                            <a:pt x="135988" y="989504"/>
                          </a:cubicBezTo>
                          <a:cubicBezTo>
                            <a:pt x="165266" y="1106615"/>
                            <a:pt x="129616" y="990829"/>
                            <a:pt x="178191" y="1087978"/>
                          </a:cubicBezTo>
                          <a:cubicBezTo>
                            <a:pt x="236434" y="1204463"/>
                            <a:pt x="139763" y="1051436"/>
                            <a:pt x="220394" y="1172384"/>
                          </a:cubicBezTo>
                          <a:cubicBezTo>
                            <a:pt x="249571" y="1289090"/>
                            <a:pt x="207290" y="1187223"/>
                            <a:pt x="276665" y="1242722"/>
                          </a:cubicBezTo>
                          <a:cubicBezTo>
                            <a:pt x="289868" y="1253284"/>
                            <a:pt x="294239" y="1271723"/>
                            <a:pt x="304801" y="1284925"/>
                          </a:cubicBezTo>
                          <a:cubicBezTo>
                            <a:pt x="334998" y="1322671"/>
                            <a:pt x="334512" y="1308694"/>
                            <a:pt x="375139" y="1341196"/>
                          </a:cubicBezTo>
                          <a:cubicBezTo>
                            <a:pt x="385496" y="1349482"/>
                            <a:pt x="393896" y="1359953"/>
                            <a:pt x="403274" y="1369332"/>
                          </a:cubicBezTo>
                          <a:cubicBezTo>
                            <a:pt x="409199" y="1387107"/>
                            <a:pt x="417891" y="1434153"/>
                            <a:pt x="445478" y="1439670"/>
                          </a:cubicBezTo>
                          <a:cubicBezTo>
                            <a:pt x="460019" y="1442578"/>
                            <a:pt x="473613" y="1430291"/>
                            <a:pt x="487681" y="1425602"/>
                          </a:cubicBezTo>
                          <a:cubicBezTo>
                            <a:pt x="501780" y="1383303"/>
                            <a:pt x="499582" y="1377558"/>
                            <a:pt x="529884" y="1341196"/>
                          </a:cubicBezTo>
                          <a:cubicBezTo>
                            <a:pt x="542620" y="1325913"/>
                            <a:pt x="559873" y="1314697"/>
                            <a:pt x="572087" y="1298993"/>
                          </a:cubicBezTo>
                          <a:cubicBezTo>
                            <a:pt x="651095" y="1197412"/>
                            <a:pt x="589915" y="1227402"/>
                            <a:pt x="670561" y="1200519"/>
                          </a:cubicBezTo>
                          <a:cubicBezTo>
                            <a:pt x="679939" y="1186451"/>
                            <a:pt x="690308" y="1172996"/>
                            <a:pt x="698696" y="1158316"/>
                          </a:cubicBezTo>
                          <a:cubicBezTo>
                            <a:pt x="709100" y="1140108"/>
                            <a:pt x="715198" y="1119494"/>
                            <a:pt x="726831" y="1102045"/>
                          </a:cubicBezTo>
                          <a:cubicBezTo>
                            <a:pt x="734188" y="1091009"/>
                            <a:pt x="766830" y="1067978"/>
                            <a:pt x="754967" y="1073910"/>
                          </a:cubicBezTo>
                          <a:cubicBezTo>
                            <a:pt x="724723" y="1089033"/>
                            <a:pt x="670561" y="1130181"/>
                            <a:pt x="670561" y="1130181"/>
                          </a:cubicBezTo>
                          <a:cubicBezTo>
                            <a:pt x="651804" y="1158316"/>
                            <a:pt x="638201" y="1190677"/>
                            <a:pt x="614290" y="1214587"/>
                          </a:cubicBezTo>
                          <a:cubicBezTo>
                            <a:pt x="604911" y="1223965"/>
                            <a:pt x="594440" y="1232365"/>
                            <a:pt x="586154" y="1242722"/>
                          </a:cubicBezTo>
                          <a:cubicBezTo>
                            <a:pt x="575592" y="1255924"/>
                            <a:pt x="568581" y="1271723"/>
                            <a:pt x="558019" y="1284925"/>
                          </a:cubicBezTo>
                          <a:cubicBezTo>
                            <a:pt x="549734" y="1295282"/>
                            <a:pt x="537842" y="1302450"/>
                            <a:pt x="529884" y="1313061"/>
                          </a:cubicBezTo>
                          <a:cubicBezTo>
                            <a:pt x="509595" y="1340113"/>
                            <a:pt x="492370" y="1369332"/>
                            <a:pt x="473613" y="1397467"/>
                          </a:cubicBezTo>
                          <a:lnTo>
                            <a:pt x="445478" y="1439670"/>
                          </a:lnTo>
                          <a:cubicBezTo>
                            <a:pt x="405624" y="1320110"/>
                            <a:pt x="461208" y="1465888"/>
                            <a:pt x="403274" y="1369332"/>
                          </a:cubicBezTo>
                          <a:cubicBezTo>
                            <a:pt x="395645" y="1356617"/>
                            <a:pt x="393281" y="1341387"/>
                            <a:pt x="389207" y="1327129"/>
                          </a:cubicBezTo>
                          <a:cubicBezTo>
                            <a:pt x="383197" y="1306094"/>
                            <a:pt x="372315" y="1251142"/>
                            <a:pt x="361071" y="1228655"/>
                          </a:cubicBezTo>
                          <a:cubicBezTo>
                            <a:pt x="343325" y="1193163"/>
                            <a:pt x="330970" y="1184486"/>
                            <a:pt x="304801" y="1158316"/>
                          </a:cubicBezTo>
                          <a:cubicBezTo>
                            <a:pt x="280040" y="1084033"/>
                            <a:pt x="298959" y="1128452"/>
                            <a:pt x="234462" y="1031707"/>
                          </a:cubicBezTo>
                          <a:cubicBezTo>
                            <a:pt x="225084" y="1017639"/>
                            <a:pt x="194372" y="977548"/>
                            <a:pt x="206327" y="989504"/>
                          </a:cubicBezTo>
                          <a:cubicBezTo>
                            <a:pt x="230879" y="1014058"/>
                            <a:pt x="214103" y="1001475"/>
                            <a:pt x="262598" y="1017639"/>
                          </a:cubicBezTo>
                          <a:lnTo>
                            <a:pt x="332936" y="1087978"/>
                          </a:lnTo>
                          <a:cubicBezTo>
                            <a:pt x="347004" y="1102046"/>
                            <a:pt x="364104" y="1113628"/>
                            <a:pt x="375139" y="1130181"/>
                          </a:cubicBezTo>
                          <a:cubicBezTo>
                            <a:pt x="384517" y="1144249"/>
                            <a:pt x="392271" y="1159547"/>
                            <a:pt x="403274" y="1172384"/>
                          </a:cubicBezTo>
                          <a:cubicBezTo>
                            <a:pt x="505618" y="1291786"/>
                            <a:pt x="423084" y="1173966"/>
                            <a:pt x="487681" y="1270858"/>
                          </a:cubicBezTo>
                          <a:cubicBezTo>
                            <a:pt x="519112" y="1365154"/>
                            <a:pt x="535157" y="1395717"/>
                            <a:pt x="487681" y="1538144"/>
                          </a:cubicBezTo>
                          <a:cubicBezTo>
                            <a:pt x="481567" y="1556486"/>
                            <a:pt x="450167" y="1528765"/>
                            <a:pt x="431410" y="1524076"/>
                          </a:cubicBezTo>
                          <a:cubicBezTo>
                            <a:pt x="403275" y="1505319"/>
                            <a:pt x="370915" y="1491715"/>
                            <a:pt x="347004" y="1467805"/>
                          </a:cubicBezTo>
                          <a:cubicBezTo>
                            <a:pt x="337625" y="1458427"/>
                            <a:pt x="329479" y="1447628"/>
                            <a:pt x="318868" y="1439670"/>
                          </a:cubicBezTo>
                          <a:cubicBezTo>
                            <a:pt x="291816" y="1419381"/>
                            <a:pt x="262597" y="1402156"/>
                            <a:pt x="234462" y="1383399"/>
                          </a:cubicBezTo>
                          <a:lnTo>
                            <a:pt x="192259" y="1355264"/>
                          </a:lnTo>
                          <a:cubicBezTo>
                            <a:pt x="182881" y="1341196"/>
                            <a:pt x="174686" y="1326263"/>
                            <a:pt x="164124" y="1313061"/>
                          </a:cubicBezTo>
                          <a:cubicBezTo>
                            <a:pt x="155838" y="1302704"/>
                            <a:pt x="143946" y="1295536"/>
                            <a:pt x="135988" y="1284925"/>
                          </a:cubicBezTo>
                          <a:cubicBezTo>
                            <a:pt x="115699" y="1257873"/>
                            <a:pt x="79718" y="1200519"/>
                            <a:pt x="79718" y="1200519"/>
                          </a:cubicBezTo>
                          <a:cubicBezTo>
                            <a:pt x="84407" y="1219276"/>
                            <a:pt x="84193" y="1240003"/>
                            <a:pt x="93785" y="1256790"/>
                          </a:cubicBezTo>
                          <a:cubicBezTo>
                            <a:pt x="103655" y="1274063"/>
                            <a:pt x="123252" y="1283710"/>
                            <a:pt x="135988" y="1298993"/>
                          </a:cubicBezTo>
                          <a:cubicBezTo>
                            <a:pt x="146812" y="1311982"/>
                            <a:pt x="155736" y="1326516"/>
                            <a:pt x="164124" y="1341196"/>
                          </a:cubicBezTo>
                          <a:cubicBezTo>
                            <a:pt x="174528" y="1359404"/>
                            <a:pt x="177430" y="1382638"/>
                            <a:pt x="192259" y="1397467"/>
                          </a:cubicBezTo>
                          <a:cubicBezTo>
                            <a:pt x="207088" y="1412296"/>
                            <a:pt x="229773" y="1416224"/>
                            <a:pt x="248530" y="1425602"/>
                          </a:cubicBezTo>
                          <a:lnTo>
                            <a:pt x="347004" y="1524076"/>
                          </a:lnTo>
                          <a:lnTo>
                            <a:pt x="389207" y="1566279"/>
                          </a:lnTo>
                          <a:cubicBezTo>
                            <a:pt x="398585" y="1575658"/>
                            <a:pt x="406306" y="1587058"/>
                            <a:pt x="417342" y="1594415"/>
                          </a:cubicBezTo>
                          <a:cubicBezTo>
                            <a:pt x="470581" y="1629907"/>
                            <a:pt x="447590" y="1610595"/>
                            <a:pt x="487681" y="1650685"/>
                          </a:cubicBezTo>
                          <a:cubicBezTo>
                            <a:pt x="492370" y="1664753"/>
                            <a:pt x="512234" y="1682403"/>
                            <a:pt x="501748" y="1692889"/>
                          </a:cubicBezTo>
                          <a:cubicBezTo>
                            <a:pt x="492369" y="1702268"/>
                            <a:pt x="473613" y="1678016"/>
                            <a:pt x="473613" y="1664753"/>
                          </a:cubicBezTo>
                          <a:cubicBezTo>
                            <a:pt x="473613" y="1623103"/>
                            <a:pt x="522051" y="1592559"/>
                            <a:pt x="543951" y="1566279"/>
                          </a:cubicBezTo>
                          <a:cubicBezTo>
                            <a:pt x="554775" y="1553290"/>
                            <a:pt x="560132" y="1536031"/>
                            <a:pt x="572087" y="1524076"/>
                          </a:cubicBezTo>
                          <a:cubicBezTo>
                            <a:pt x="584042" y="1512121"/>
                            <a:pt x="601088" y="1506503"/>
                            <a:pt x="614290" y="1495941"/>
                          </a:cubicBezTo>
                          <a:cubicBezTo>
                            <a:pt x="624647" y="1487655"/>
                            <a:pt x="631814" y="1475763"/>
                            <a:pt x="642425" y="1467805"/>
                          </a:cubicBezTo>
                          <a:cubicBezTo>
                            <a:pt x="669476" y="1447516"/>
                            <a:pt x="726831" y="1411535"/>
                            <a:pt x="726831" y="1411535"/>
                          </a:cubicBezTo>
                          <a:cubicBezTo>
                            <a:pt x="731520" y="1392778"/>
                            <a:pt x="760233" y="1355264"/>
                            <a:pt x="740899" y="1355264"/>
                          </a:cubicBezTo>
                          <a:cubicBezTo>
                            <a:pt x="719928" y="1355264"/>
                            <a:pt x="727593" y="1396706"/>
                            <a:pt x="712764" y="1411535"/>
                          </a:cubicBezTo>
                          <a:cubicBezTo>
                            <a:pt x="664393" y="1459906"/>
                            <a:pt x="639223" y="1464183"/>
                            <a:pt x="586154" y="1481873"/>
                          </a:cubicBezTo>
                          <a:cubicBezTo>
                            <a:pt x="558019" y="1500630"/>
                            <a:pt x="512441" y="1506065"/>
                            <a:pt x="501748" y="1538144"/>
                          </a:cubicBezTo>
                          <a:cubicBezTo>
                            <a:pt x="482335" y="1596387"/>
                            <a:pt x="500019" y="1572122"/>
                            <a:pt x="445478" y="1608482"/>
                          </a:cubicBezTo>
                          <a:cubicBezTo>
                            <a:pt x="393195" y="1686905"/>
                            <a:pt x="410101" y="1642200"/>
                            <a:pt x="431410" y="1791362"/>
                          </a:cubicBezTo>
                          <a:cubicBezTo>
                            <a:pt x="441126" y="1859370"/>
                            <a:pt x="469917" y="1855779"/>
                            <a:pt x="403274" y="1833565"/>
                          </a:cubicBezTo>
                          <a:cubicBezTo>
                            <a:pt x="313872" y="1744163"/>
                            <a:pt x="413073" y="1839385"/>
                            <a:pt x="304801" y="1749159"/>
                          </a:cubicBezTo>
                          <a:cubicBezTo>
                            <a:pt x="224627" y="1682347"/>
                            <a:pt x="338796" y="1762444"/>
                            <a:pt x="234462" y="1692889"/>
                          </a:cubicBezTo>
                          <a:cubicBezTo>
                            <a:pt x="161210" y="1583007"/>
                            <a:pt x="254722" y="1704566"/>
                            <a:pt x="164124" y="1636618"/>
                          </a:cubicBezTo>
                          <a:cubicBezTo>
                            <a:pt x="137597" y="1616723"/>
                            <a:pt x="121374" y="1584672"/>
                            <a:pt x="93785" y="1566279"/>
                          </a:cubicBezTo>
                          <a:lnTo>
                            <a:pt x="51582" y="1538144"/>
                          </a:lnTo>
                          <a:cubicBezTo>
                            <a:pt x="46893" y="1524076"/>
                            <a:pt x="45143" y="1508657"/>
                            <a:pt x="37514" y="1495941"/>
                          </a:cubicBezTo>
                          <a:cubicBezTo>
                            <a:pt x="30690" y="1484568"/>
                            <a:pt x="0" y="1477184"/>
                            <a:pt x="9379" y="1467805"/>
                          </a:cubicBezTo>
                          <a:cubicBezTo>
                            <a:pt x="19864" y="1457320"/>
                            <a:pt x="37952" y="1476032"/>
                            <a:pt x="51582" y="1481873"/>
                          </a:cubicBezTo>
                          <a:cubicBezTo>
                            <a:pt x="136607" y="1518313"/>
                            <a:pt x="79413" y="1497777"/>
                            <a:pt x="150056" y="1538144"/>
                          </a:cubicBezTo>
                          <a:cubicBezTo>
                            <a:pt x="168264" y="1548548"/>
                            <a:pt x="187570" y="1556901"/>
                            <a:pt x="206327" y="1566279"/>
                          </a:cubicBezTo>
                          <a:cubicBezTo>
                            <a:pt x="215705" y="1575658"/>
                            <a:pt x="223851" y="1586457"/>
                            <a:pt x="234462" y="1594415"/>
                          </a:cubicBezTo>
                          <a:cubicBezTo>
                            <a:pt x="261513" y="1614704"/>
                            <a:pt x="294958" y="1626775"/>
                            <a:pt x="318868" y="1650685"/>
                          </a:cubicBezTo>
                          <a:cubicBezTo>
                            <a:pt x="342314" y="1674131"/>
                            <a:pt x="361618" y="1702631"/>
                            <a:pt x="389207" y="1721024"/>
                          </a:cubicBezTo>
                          <a:cubicBezTo>
                            <a:pt x="442446" y="1756516"/>
                            <a:pt x="419455" y="1737204"/>
                            <a:pt x="459545" y="1777295"/>
                          </a:cubicBezTo>
                          <a:cubicBezTo>
                            <a:pt x="464234" y="1791363"/>
                            <a:pt x="478302" y="1805430"/>
                            <a:pt x="473613" y="1819498"/>
                          </a:cubicBezTo>
                          <a:cubicBezTo>
                            <a:pt x="443161" y="1910855"/>
                            <a:pt x="363643" y="1917329"/>
                            <a:pt x="473613" y="1889836"/>
                          </a:cubicBezTo>
                          <a:cubicBezTo>
                            <a:pt x="487681" y="1875768"/>
                            <a:pt x="503080" y="1862917"/>
                            <a:pt x="515816" y="1847633"/>
                          </a:cubicBezTo>
                          <a:cubicBezTo>
                            <a:pt x="526640" y="1834645"/>
                            <a:pt x="531996" y="1817385"/>
                            <a:pt x="543951" y="1805430"/>
                          </a:cubicBezTo>
                          <a:cubicBezTo>
                            <a:pt x="563833" y="1785548"/>
                            <a:pt x="620361" y="1760191"/>
                            <a:pt x="642425" y="1749159"/>
                          </a:cubicBezTo>
                          <a:cubicBezTo>
                            <a:pt x="651804" y="1735091"/>
                            <a:pt x="663000" y="1722078"/>
                            <a:pt x="670561" y="1706956"/>
                          </a:cubicBezTo>
                          <a:cubicBezTo>
                            <a:pt x="677193" y="1693693"/>
                            <a:pt x="676999" y="1677468"/>
                            <a:pt x="684628" y="1664753"/>
                          </a:cubicBezTo>
                          <a:cubicBezTo>
                            <a:pt x="691452" y="1653380"/>
                            <a:pt x="704478" y="1646975"/>
                            <a:pt x="712764" y="1636618"/>
                          </a:cubicBezTo>
                          <a:cubicBezTo>
                            <a:pt x="723326" y="1623416"/>
                            <a:pt x="723992" y="1594415"/>
                            <a:pt x="740899" y="1594415"/>
                          </a:cubicBezTo>
                          <a:cubicBezTo>
                            <a:pt x="755728" y="1594415"/>
                            <a:pt x="737317" y="1626133"/>
                            <a:pt x="726831" y="1636618"/>
                          </a:cubicBezTo>
                          <a:cubicBezTo>
                            <a:pt x="716346" y="1647103"/>
                            <a:pt x="698696" y="1645996"/>
                            <a:pt x="684628" y="1650685"/>
                          </a:cubicBezTo>
                          <a:cubicBezTo>
                            <a:pt x="675250" y="1660064"/>
                            <a:pt x="668356" y="1672889"/>
                            <a:pt x="656493" y="1678821"/>
                          </a:cubicBezTo>
                          <a:cubicBezTo>
                            <a:pt x="622247" y="1695944"/>
                            <a:pt x="556200" y="1710928"/>
                            <a:pt x="515816" y="1721024"/>
                          </a:cubicBezTo>
                          <a:cubicBezTo>
                            <a:pt x="496645" y="1733804"/>
                            <a:pt x="458843" y="1755020"/>
                            <a:pt x="445478" y="1777295"/>
                          </a:cubicBezTo>
                          <a:cubicBezTo>
                            <a:pt x="437849" y="1790011"/>
                            <a:pt x="438042" y="1806235"/>
                            <a:pt x="431410" y="1819498"/>
                          </a:cubicBezTo>
                          <a:cubicBezTo>
                            <a:pt x="423849" y="1834620"/>
                            <a:pt x="412653" y="1847633"/>
                            <a:pt x="403274" y="1861701"/>
                          </a:cubicBezTo>
                          <a:cubicBezTo>
                            <a:pt x="407963" y="1936729"/>
                            <a:pt x="432085" y="2013070"/>
                            <a:pt x="417342" y="2086784"/>
                          </a:cubicBezTo>
                          <a:cubicBezTo>
                            <a:pt x="413550" y="2105743"/>
                            <a:pt x="378842" y="2080332"/>
                            <a:pt x="361071" y="2072716"/>
                          </a:cubicBezTo>
                          <a:cubicBezTo>
                            <a:pt x="345531" y="2066056"/>
                            <a:pt x="332070" y="2055143"/>
                            <a:pt x="318868" y="2044581"/>
                          </a:cubicBezTo>
                          <a:cubicBezTo>
                            <a:pt x="308511" y="2036295"/>
                            <a:pt x="301090" y="2024731"/>
                            <a:pt x="290733" y="2016445"/>
                          </a:cubicBezTo>
                          <a:cubicBezTo>
                            <a:pt x="250113" y="1983949"/>
                            <a:pt x="250586" y="1997915"/>
                            <a:pt x="220394" y="1960175"/>
                          </a:cubicBezTo>
                          <a:cubicBezTo>
                            <a:pt x="209832" y="1946973"/>
                            <a:pt x="203262" y="1930809"/>
                            <a:pt x="192259" y="1917972"/>
                          </a:cubicBezTo>
                          <a:cubicBezTo>
                            <a:pt x="174996" y="1897832"/>
                            <a:pt x="154745" y="1880458"/>
                            <a:pt x="135988" y="1861701"/>
                          </a:cubicBezTo>
                          <a:cubicBezTo>
                            <a:pt x="90945" y="1816657"/>
                            <a:pt x="94850" y="1830964"/>
                            <a:pt x="178191" y="1847633"/>
                          </a:cubicBezTo>
                          <a:cubicBezTo>
                            <a:pt x="192259" y="1861701"/>
                            <a:pt x="207658" y="1874553"/>
                            <a:pt x="220394" y="1889836"/>
                          </a:cubicBezTo>
                          <a:cubicBezTo>
                            <a:pt x="231218" y="1902825"/>
                            <a:pt x="236575" y="1920084"/>
                            <a:pt x="248530" y="1932039"/>
                          </a:cubicBezTo>
                          <a:cubicBezTo>
                            <a:pt x="265109" y="1948618"/>
                            <a:pt x="286999" y="1958983"/>
                            <a:pt x="304801" y="1974242"/>
                          </a:cubicBezTo>
                          <a:cubicBezTo>
                            <a:pt x="319906" y="1987189"/>
                            <a:pt x="331300" y="2004231"/>
                            <a:pt x="347004" y="2016445"/>
                          </a:cubicBezTo>
                          <a:cubicBezTo>
                            <a:pt x="490159" y="2127788"/>
                            <a:pt x="388785" y="2030090"/>
                            <a:pt x="459545" y="2100852"/>
                          </a:cubicBezTo>
                          <a:cubicBezTo>
                            <a:pt x="473613" y="2096163"/>
                            <a:pt x="491263" y="2097269"/>
                            <a:pt x="501748" y="2086784"/>
                          </a:cubicBezTo>
                          <a:cubicBezTo>
                            <a:pt x="512233" y="2076299"/>
                            <a:pt x="509184" y="2057844"/>
                            <a:pt x="515816" y="2044581"/>
                          </a:cubicBezTo>
                          <a:cubicBezTo>
                            <a:pt x="523377" y="2029459"/>
                            <a:pt x="533389" y="2015580"/>
                            <a:pt x="543951" y="2002378"/>
                          </a:cubicBezTo>
                          <a:cubicBezTo>
                            <a:pt x="593872" y="1939977"/>
                            <a:pt x="566471" y="2007997"/>
                            <a:pt x="656493" y="1917972"/>
                          </a:cubicBezTo>
                          <a:cubicBezTo>
                            <a:pt x="665871" y="1908593"/>
                            <a:pt x="676343" y="1900193"/>
                            <a:pt x="684628" y="1889836"/>
                          </a:cubicBezTo>
                          <a:cubicBezTo>
                            <a:pt x="695190" y="1876634"/>
                            <a:pt x="701531" y="1860270"/>
                            <a:pt x="712764" y="1847633"/>
                          </a:cubicBezTo>
                          <a:cubicBezTo>
                            <a:pt x="739199" y="1817894"/>
                            <a:pt x="834917" y="1750644"/>
                            <a:pt x="797170" y="1763227"/>
                          </a:cubicBezTo>
                          <a:cubicBezTo>
                            <a:pt x="736625" y="1783409"/>
                            <a:pt x="769353" y="1773699"/>
                            <a:pt x="698696" y="1791362"/>
                          </a:cubicBezTo>
                          <a:cubicBezTo>
                            <a:pt x="684628" y="1800741"/>
                            <a:pt x="671615" y="1811937"/>
                            <a:pt x="656493" y="1819498"/>
                          </a:cubicBezTo>
                          <a:cubicBezTo>
                            <a:pt x="585730" y="1854879"/>
                            <a:pt x="618602" y="1801118"/>
                            <a:pt x="529884" y="1889836"/>
                          </a:cubicBezTo>
                          <a:cubicBezTo>
                            <a:pt x="503714" y="1916006"/>
                            <a:pt x="491360" y="1924682"/>
                            <a:pt x="473613" y="1960175"/>
                          </a:cubicBezTo>
                          <a:cubicBezTo>
                            <a:pt x="466981" y="1973438"/>
                            <a:pt x="466177" y="1989115"/>
                            <a:pt x="459545" y="2002378"/>
                          </a:cubicBezTo>
                          <a:cubicBezTo>
                            <a:pt x="405004" y="2111460"/>
                            <a:pt x="452702" y="1980705"/>
                            <a:pt x="417342" y="2086784"/>
                          </a:cubicBezTo>
                          <a:cubicBezTo>
                            <a:pt x="212194" y="1471355"/>
                            <a:pt x="274430" y="773349"/>
                            <a:pt x="431410" y="145442"/>
                          </a:cubicBezTo>
                          <a:cubicBezTo>
                            <a:pt x="426721" y="187645"/>
                            <a:pt x="417342" y="229589"/>
                            <a:pt x="417342" y="272052"/>
                          </a:cubicBezTo>
                          <a:cubicBezTo>
                            <a:pt x="417342" y="426867"/>
                            <a:pt x="412965" y="582572"/>
                            <a:pt x="431410" y="736285"/>
                          </a:cubicBezTo>
                          <a:cubicBezTo>
                            <a:pt x="436017" y="774678"/>
                            <a:pt x="453188" y="661886"/>
                            <a:pt x="459545" y="623744"/>
                          </a:cubicBezTo>
                          <a:cubicBezTo>
                            <a:pt x="464234" y="595609"/>
                            <a:pt x="467425" y="567182"/>
                            <a:pt x="473613" y="539338"/>
                          </a:cubicBezTo>
                          <a:cubicBezTo>
                            <a:pt x="476830" y="524862"/>
                            <a:pt x="483607" y="511393"/>
                            <a:pt x="487681" y="497135"/>
                          </a:cubicBezTo>
                          <a:cubicBezTo>
                            <a:pt x="492992" y="478545"/>
                            <a:pt x="496437" y="459454"/>
                            <a:pt x="501748" y="440864"/>
                          </a:cubicBezTo>
                          <a:cubicBezTo>
                            <a:pt x="505822" y="426606"/>
                            <a:pt x="512599" y="413137"/>
                            <a:pt x="515816" y="398661"/>
                          </a:cubicBezTo>
                          <a:cubicBezTo>
                            <a:pt x="522004" y="370817"/>
                            <a:pt x="522966" y="341927"/>
                            <a:pt x="529884" y="314255"/>
                          </a:cubicBezTo>
                          <a:cubicBezTo>
                            <a:pt x="529886" y="314246"/>
                            <a:pt x="565052" y="208750"/>
                            <a:pt x="572087" y="187645"/>
                          </a:cubicBezTo>
                          <a:cubicBezTo>
                            <a:pt x="576776" y="173577"/>
                            <a:pt x="592785" y="132179"/>
                            <a:pt x="586154" y="145442"/>
                          </a:cubicBezTo>
                          <a:cubicBezTo>
                            <a:pt x="550458" y="216835"/>
                            <a:pt x="569651" y="184264"/>
                            <a:pt x="529884" y="243916"/>
                          </a:cubicBezTo>
                          <a:cubicBezTo>
                            <a:pt x="525195" y="262673"/>
                            <a:pt x="524463" y="282894"/>
                            <a:pt x="515816" y="300187"/>
                          </a:cubicBezTo>
                          <a:cubicBezTo>
                            <a:pt x="500694" y="330432"/>
                            <a:pt x="459545" y="384593"/>
                            <a:pt x="459545" y="384593"/>
                          </a:cubicBezTo>
                          <a:cubicBezTo>
                            <a:pt x="454856" y="398661"/>
                            <a:pt x="453107" y="414081"/>
                            <a:pt x="445478" y="426796"/>
                          </a:cubicBezTo>
                          <a:cubicBezTo>
                            <a:pt x="438654" y="438169"/>
                            <a:pt x="423274" y="443069"/>
                            <a:pt x="417342" y="454932"/>
                          </a:cubicBezTo>
                          <a:cubicBezTo>
                            <a:pt x="404079" y="481458"/>
                            <a:pt x="398585" y="511203"/>
                            <a:pt x="389207" y="539338"/>
                          </a:cubicBezTo>
                          <a:lnTo>
                            <a:pt x="375139" y="581541"/>
                          </a:lnTo>
                          <a:cubicBezTo>
                            <a:pt x="392533" y="42332"/>
                            <a:pt x="389207" y="0"/>
                            <a:pt x="389207" y="454932"/>
                          </a:cubicBezTo>
                        </a:path>
                      </a:pathLst>
                    </a:custGeom>
                    <a:gradFill flip="none" rotWithShape="1">
                      <a:gsLst>
                        <a:gs pos="23000">
                          <a:srgbClr val="8C817A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3104" name="Group 3103"/>
                    <p:cNvGrpSpPr/>
                    <p:nvPr/>
                  </p:nvGrpSpPr>
                  <p:grpSpPr>
                    <a:xfrm>
                      <a:off x="990600" y="3733800"/>
                      <a:ext cx="2895600" cy="2667000"/>
                      <a:chOff x="990600" y="3733800"/>
                      <a:chExt cx="2895600" cy="2667000"/>
                    </a:xfrm>
                  </p:grpSpPr>
                  <p:sp>
                    <p:nvSpPr>
                      <p:cNvPr id="3044" name="Freeform 3043"/>
                      <p:cNvSpPr/>
                      <p:nvPr/>
                    </p:nvSpPr>
                    <p:spPr>
                      <a:xfrm>
                        <a:off x="2133600" y="3962400"/>
                        <a:ext cx="228600" cy="2438400"/>
                      </a:xfrm>
                      <a:custGeom>
                        <a:avLst/>
                        <a:gdLst>
                          <a:gd name="connsiteX0" fmla="*/ 389207 w 834917"/>
                          <a:gd name="connsiteY0" fmla="*/ 3099658 h 3099658"/>
                          <a:gd name="connsiteX1" fmla="*/ 431410 w 834917"/>
                          <a:gd name="connsiteY1" fmla="*/ 2691695 h 3099658"/>
                          <a:gd name="connsiteX2" fmla="*/ 459545 w 834917"/>
                          <a:gd name="connsiteY2" fmla="*/ 2058649 h 3099658"/>
                          <a:gd name="connsiteX3" fmla="*/ 445478 w 834917"/>
                          <a:gd name="connsiteY3" fmla="*/ 1172384 h 3099658"/>
                          <a:gd name="connsiteX4" fmla="*/ 445478 w 834917"/>
                          <a:gd name="connsiteY4" fmla="*/ 750353 h 3099658"/>
                          <a:gd name="connsiteX5" fmla="*/ 515816 w 834917"/>
                          <a:gd name="connsiteY5" fmla="*/ 525270 h 3099658"/>
                          <a:gd name="connsiteX6" fmla="*/ 586154 w 834917"/>
                          <a:gd name="connsiteY6" fmla="*/ 440864 h 3099658"/>
                          <a:gd name="connsiteX7" fmla="*/ 628358 w 834917"/>
                          <a:gd name="connsiteY7" fmla="*/ 398661 h 3099658"/>
                          <a:gd name="connsiteX8" fmla="*/ 586154 w 834917"/>
                          <a:gd name="connsiteY8" fmla="*/ 426796 h 3099658"/>
                          <a:gd name="connsiteX9" fmla="*/ 558019 w 834917"/>
                          <a:gd name="connsiteY9" fmla="*/ 454932 h 3099658"/>
                          <a:gd name="connsiteX10" fmla="*/ 529884 w 834917"/>
                          <a:gd name="connsiteY10" fmla="*/ 497135 h 3099658"/>
                          <a:gd name="connsiteX11" fmla="*/ 473613 w 834917"/>
                          <a:gd name="connsiteY11" fmla="*/ 567473 h 3099658"/>
                          <a:gd name="connsiteX12" fmla="*/ 473613 w 834917"/>
                          <a:gd name="connsiteY12" fmla="*/ 342390 h 3099658"/>
                          <a:gd name="connsiteX13" fmla="*/ 459545 w 834917"/>
                          <a:gd name="connsiteY13" fmla="*/ 468999 h 3099658"/>
                          <a:gd name="connsiteX14" fmla="*/ 431410 w 834917"/>
                          <a:gd name="connsiteY14" fmla="*/ 665947 h 3099658"/>
                          <a:gd name="connsiteX15" fmla="*/ 403274 w 834917"/>
                          <a:gd name="connsiteY15" fmla="*/ 694082 h 3099658"/>
                          <a:gd name="connsiteX16" fmla="*/ 375139 w 834917"/>
                          <a:gd name="connsiteY16" fmla="*/ 609676 h 3099658"/>
                          <a:gd name="connsiteX17" fmla="*/ 361071 w 834917"/>
                          <a:gd name="connsiteY17" fmla="*/ 567473 h 3099658"/>
                          <a:gd name="connsiteX18" fmla="*/ 318868 w 834917"/>
                          <a:gd name="connsiteY18" fmla="*/ 511202 h 3099658"/>
                          <a:gd name="connsiteX19" fmla="*/ 276665 w 834917"/>
                          <a:gd name="connsiteY19" fmla="*/ 412729 h 3099658"/>
                          <a:gd name="connsiteX20" fmla="*/ 262598 w 834917"/>
                          <a:gd name="connsiteY20" fmla="*/ 370525 h 3099658"/>
                          <a:gd name="connsiteX21" fmla="*/ 318868 w 834917"/>
                          <a:gd name="connsiteY21" fmla="*/ 623744 h 3099658"/>
                          <a:gd name="connsiteX22" fmla="*/ 347004 w 834917"/>
                          <a:gd name="connsiteY22" fmla="*/ 665947 h 3099658"/>
                          <a:gd name="connsiteX23" fmla="*/ 403274 w 834917"/>
                          <a:gd name="connsiteY23" fmla="*/ 764421 h 3099658"/>
                          <a:gd name="connsiteX24" fmla="*/ 431410 w 834917"/>
                          <a:gd name="connsiteY24" fmla="*/ 876962 h 3099658"/>
                          <a:gd name="connsiteX25" fmla="*/ 529884 w 834917"/>
                          <a:gd name="connsiteY25" fmla="*/ 750353 h 3099658"/>
                          <a:gd name="connsiteX26" fmla="*/ 558019 w 834917"/>
                          <a:gd name="connsiteY26" fmla="*/ 708150 h 3099658"/>
                          <a:gd name="connsiteX27" fmla="*/ 600222 w 834917"/>
                          <a:gd name="connsiteY27" fmla="*/ 680015 h 3099658"/>
                          <a:gd name="connsiteX28" fmla="*/ 628358 w 834917"/>
                          <a:gd name="connsiteY28" fmla="*/ 637812 h 3099658"/>
                          <a:gd name="connsiteX29" fmla="*/ 600222 w 834917"/>
                          <a:gd name="connsiteY29" fmla="*/ 722218 h 3099658"/>
                          <a:gd name="connsiteX30" fmla="*/ 543951 w 834917"/>
                          <a:gd name="connsiteY30" fmla="*/ 806624 h 3099658"/>
                          <a:gd name="connsiteX31" fmla="*/ 529884 w 834917"/>
                          <a:gd name="connsiteY31" fmla="*/ 848827 h 3099658"/>
                          <a:gd name="connsiteX32" fmla="*/ 445478 w 834917"/>
                          <a:gd name="connsiteY32" fmla="*/ 947301 h 3099658"/>
                          <a:gd name="connsiteX33" fmla="*/ 417342 w 834917"/>
                          <a:gd name="connsiteY33" fmla="*/ 1045775 h 3099658"/>
                          <a:gd name="connsiteX34" fmla="*/ 347004 w 834917"/>
                          <a:gd name="connsiteY34" fmla="*/ 975436 h 3099658"/>
                          <a:gd name="connsiteX35" fmla="*/ 290733 w 834917"/>
                          <a:gd name="connsiteY35" fmla="*/ 919165 h 3099658"/>
                          <a:gd name="connsiteX36" fmla="*/ 262598 w 834917"/>
                          <a:gd name="connsiteY36" fmla="*/ 876962 h 3099658"/>
                          <a:gd name="connsiteX37" fmla="*/ 248530 w 834917"/>
                          <a:gd name="connsiteY37" fmla="*/ 834759 h 3099658"/>
                          <a:gd name="connsiteX38" fmla="*/ 220394 w 834917"/>
                          <a:gd name="connsiteY38" fmla="*/ 806624 h 3099658"/>
                          <a:gd name="connsiteX39" fmla="*/ 248530 w 834917"/>
                          <a:gd name="connsiteY39" fmla="*/ 876962 h 3099658"/>
                          <a:gd name="connsiteX40" fmla="*/ 290733 w 834917"/>
                          <a:gd name="connsiteY40" fmla="*/ 961369 h 3099658"/>
                          <a:gd name="connsiteX41" fmla="*/ 375139 w 834917"/>
                          <a:gd name="connsiteY41" fmla="*/ 1045775 h 3099658"/>
                          <a:gd name="connsiteX42" fmla="*/ 431410 w 834917"/>
                          <a:gd name="connsiteY42" fmla="*/ 1130181 h 3099658"/>
                          <a:gd name="connsiteX43" fmla="*/ 459545 w 834917"/>
                          <a:gd name="connsiteY43" fmla="*/ 1214587 h 3099658"/>
                          <a:gd name="connsiteX44" fmla="*/ 543951 w 834917"/>
                          <a:gd name="connsiteY44" fmla="*/ 1130181 h 3099658"/>
                          <a:gd name="connsiteX45" fmla="*/ 558019 w 834917"/>
                          <a:gd name="connsiteY45" fmla="*/ 1087978 h 3099658"/>
                          <a:gd name="connsiteX46" fmla="*/ 614290 w 834917"/>
                          <a:gd name="connsiteY46" fmla="*/ 1031707 h 3099658"/>
                          <a:gd name="connsiteX47" fmla="*/ 656493 w 834917"/>
                          <a:gd name="connsiteY47" fmla="*/ 947301 h 3099658"/>
                          <a:gd name="connsiteX48" fmla="*/ 684628 w 834917"/>
                          <a:gd name="connsiteY48" fmla="*/ 919165 h 3099658"/>
                          <a:gd name="connsiteX49" fmla="*/ 712764 w 834917"/>
                          <a:gd name="connsiteY49" fmla="*/ 876962 h 3099658"/>
                          <a:gd name="connsiteX50" fmla="*/ 698696 w 834917"/>
                          <a:gd name="connsiteY50" fmla="*/ 919165 h 3099658"/>
                          <a:gd name="connsiteX51" fmla="*/ 670561 w 834917"/>
                          <a:gd name="connsiteY51" fmla="*/ 961369 h 3099658"/>
                          <a:gd name="connsiteX52" fmla="*/ 656493 w 834917"/>
                          <a:gd name="connsiteY52" fmla="*/ 1003572 h 3099658"/>
                          <a:gd name="connsiteX53" fmla="*/ 529884 w 834917"/>
                          <a:gd name="connsiteY53" fmla="*/ 1102045 h 3099658"/>
                          <a:gd name="connsiteX54" fmla="*/ 445478 w 834917"/>
                          <a:gd name="connsiteY54" fmla="*/ 1172384 h 3099658"/>
                          <a:gd name="connsiteX55" fmla="*/ 403274 w 834917"/>
                          <a:gd name="connsiteY55" fmla="*/ 1186452 h 3099658"/>
                          <a:gd name="connsiteX56" fmla="*/ 304801 w 834917"/>
                          <a:gd name="connsiteY56" fmla="*/ 1144249 h 3099658"/>
                          <a:gd name="connsiteX57" fmla="*/ 248530 w 834917"/>
                          <a:gd name="connsiteY57" fmla="*/ 1073910 h 3099658"/>
                          <a:gd name="connsiteX58" fmla="*/ 206327 w 834917"/>
                          <a:gd name="connsiteY58" fmla="*/ 1059842 h 3099658"/>
                          <a:gd name="connsiteX59" fmla="*/ 135988 w 834917"/>
                          <a:gd name="connsiteY59" fmla="*/ 989504 h 3099658"/>
                          <a:gd name="connsiteX60" fmla="*/ 178191 w 834917"/>
                          <a:gd name="connsiteY60" fmla="*/ 1087978 h 3099658"/>
                          <a:gd name="connsiteX61" fmla="*/ 220394 w 834917"/>
                          <a:gd name="connsiteY61" fmla="*/ 1172384 h 3099658"/>
                          <a:gd name="connsiteX62" fmla="*/ 276665 w 834917"/>
                          <a:gd name="connsiteY62" fmla="*/ 1242722 h 3099658"/>
                          <a:gd name="connsiteX63" fmla="*/ 304801 w 834917"/>
                          <a:gd name="connsiteY63" fmla="*/ 1284925 h 3099658"/>
                          <a:gd name="connsiteX64" fmla="*/ 375139 w 834917"/>
                          <a:gd name="connsiteY64" fmla="*/ 1341196 h 3099658"/>
                          <a:gd name="connsiteX65" fmla="*/ 403274 w 834917"/>
                          <a:gd name="connsiteY65" fmla="*/ 1369332 h 3099658"/>
                          <a:gd name="connsiteX66" fmla="*/ 445478 w 834917"/>
                          <a:gd name="connsiteY66" fmla="*/ 1439670 h 3099658"/>
                          <a:gd name="connsiteX67" fmla="*/ 487681 w 834917"/>
                          <a:gd name="connsiteY67" fmla="*/ 1425602 h 3099658"/>
                          <a:gd name="connsiteX68" fmla="*/ 529884 w 834917"/>
                          <a:gd name="connsiteY68" fmla="*/ 1341196 h 3099658"/>
                          <a:gd name="connsiteX69" fmla="*/ 572087 w 834917"/>
                          <a:gd name="connsiteY69" fmla="*/ 1298993 h 3099658"/>
                          <a:gd name="connsiteX70" fmla="*/ 670561 w 834917"/>
                          <a:gd name="connsiteY70" fmla="*/ 1200519 h 3099658"/>
                          <a:gd name="connsiteX71" fmla="*/ 698696 w 834917"/>
                          <a:gd name="connsiteY71" fmla="*/ 1158316 h 3099658"/>
                          <a:gd name="connsiteX72" fmla="*/ 726831 w 834917"/>
                          <a:gd name="connsiteY72" fmla="*/ 1102045 h 3099658"/>
                          <a:gd name="connsiteX73" fmla="*/ 754967 w 834917"/>
                          <a:gd name="connsiteY73" fmla="*/ 1073910 h 3099658"/>
                          <a:gd name="connsiteX74" fmla="*/ 670561 w 834917"/>
                          <a:gd name="connsiteY74" fmla="*/ 1130181 h 3099658"/>
                          <a:gd name="connsiteX75" fmla="*/ 614290 w 834917"/>
                          <a:gd name="connsiteY75" fmla="*/ 1214587 h 3099658"/>
                          <a:gd name="connsiteX76" fmla="*/ 586154 w 834917"/>
                          <a:gd name="connsiteY76" fmla="*/ 1242722 h 3099658"/>
                          <a:gd name="connsiteX77" fmla="*/ 558019 w 834917"/>
                          <a:gd name="connsiteY77" fmla="*/ 1284925 h 3099658"/>
                          <a:gd name="connsiteX78" fmla="*/ 529884 w 834917"/>
                          <a:gd name="connsiteY78" fmla="*/ 1313061 h 3099658"/>
                          <a:gd name="connsiteX79" fmla="*/ 473613 w 834917"/>
                          <a:gd name="connsiteY79" fmla="*/ 1397467 h 3099658"/>
                          <a:gd name="connsiteX80" fmla="*/ 445478 w 834917"/>
                          <a:gd name="connsiteY80" fmla="*/ 1439670 h 3099658"/>
                          <a:gd name="connsiteX81" fmla="*/ 403274 w 834917"/>
                          <a:gd name="connsiteY81" fmla="*/ 1369332 h 3099658"/>
                          <a:gd name="connsiteX82" fmla="*/ 389207 w 834917"/>
                          <a:gd name="connsiteY82" fmla="*/ 1327129 h 3099658"/>
                          <a:gd name="connsiteX83" fmla="*/ 361071 w 834917"/>
                          <a:gd name="connsiteY83" fmla="*/ 1228655 h 3099658"/>
                          <a:gd name="connsiteX84" fmla="*/ 304801 w 834917"/>
                          <a:gd name="connsiteY84" fmla="*/ 1158316 h 3099658"/>
                          <a:gd name="connsiteX85" fmla="*/ 234462 w 834917"/>
                          <a:gd name="connsiteY85" fmla="*/ 1031707 h 3099658"/>
                          <a:gd name="connsiteX86" fmla="*/ 206327 w 834917"/>
                          <a:gd name="connsiteY86" fmla="*/ 989504 h 3099658"/>
                          <a:gd name="connsiteX87" fmla="*/ 262598 w 834917"/>
                          <a:gd name="connsiteY87" fmla="*/ 1017639 h 3099658"/>
                          <a:gd name="connsiteX88" fmla="*/ 332936 w 834917"/>
                          <a:gd name="connsiteY88" fmla="*/ 1087978 h 3099658"/>
                          <a:gd name="connsiteX89" fmla="*/ 375139 w 834917"/>
                          <a:gd name="connsiteY89" fmla="*/ 1130181 h 3099658"/>
                          <a:gd name="connsiteX90" fmla="*/ 403274 w 834917"/>
                          <a:gd name="connsiteY90" fmla="*/ 1172384 h 3099658"/>
                          <a:gd name="connsiteX91" fmla="*/ 487681 w 834917"/>
                          <a:gd name="connsiteY91" fmla="*/ 1270858 h 3099658"/>
                          <a:gd name="connsiteX92" fmla="*/ 487681 w 834917"/>
                          <a:gd name="connsiteY92" fmla="*/ 1538144 h 3099658"/>
                          <a:gd name="connsiteX93" fmla="*/ 431410 w 834917"/>
                          <a:gd name="connsiteY93" fmla="*/ 1524076 h 3099658"/>
                          <a:gd name="connsiteX94" fmla="*/ 347004 w 834917"/>
                          <a:gd name="connsiteY94" fmla="*/ 1467805 h 3099658"/>
                          <a:gd name="connsiteX95" fmla="*/ 318868 w 834917"/>
                          <a:gd name="connsiteY95" fmla="*/ 1439670 h 3099658"/>
                          <a:gd name="connsiteX96" fmla="*/ 234462 w 834917"/>
                          <a:gd name="connsiteY96" fmla="*/ 1383399 h 3099658"/>
                          <a:gd name="connsiteX97" fmla="*/ 192259 w 834917"/>
                          <a:gd name="connsiteY97" fmla="*/ 1355264 h 3099658"/>
                          <a:gd name="connsiteX98" fmla="*/ 164124 w 834917"/>
                          <a:gd name="connsiteY98" fmla="*/ 1313061 h 3099658"/>
                          <a:gd name="connsiteX99" fmla="*/ 135988 w 834917"/>
                          <a:gd name="connsiteY99" fmla="*/ 1284925 h 3099658"/>
                          <a:gd name="connsiteX100" fmla="*/ 79718 w 834917"/>
                          <a:gd name="connsiteY100" fmla="*/ 1200519 h 3099658"/>
                          <a:gd name="connsiteX101" fmla="*/ 93785 w 834917"/>
                          <a:gd name="connsiteY101" fmla="*/ 1256790 h 3099658"/>
                          <a:gd name="connsiteX102" fmla="*/ 135988 w 834917"/>
                          <a:gd name="connsiteY102" fmla="*/ 1298993 h 3099658"/>
                          <a:gd name="connsiteX103" fmla="*/ 164124 w 834917"/>
                          <a:gd name="connsiteY103" fmla="*/ 1341196 h 3099658"/>
                          <a:gd name="connsiteX104" fmla="*/ 192259 w 834917"/>
                          <a:gd name="connsiteY104" fmla="*/ 1397467 h 3099658"/>
                          <a:gd name="connsiteX105" fmla="*/ 248530 w 834917"/>
                          <a:gd name="connsiteY105" fmla="*/ 1425602 h 3099658"/>
                          <a:gd name="connsiteX106" fmla="*/ 347004 w 834917"/>
                          <a:gd name="connsiteY106" fmla="*/ 1524076 h 3099658"/>
                          <a:gd name="connsiteX107" fmla="*/ 389207 w 834917"/>
                          <a:gd name="connsiteY107" fmla="*/ 1566279 h 3099658"/>
                          <a:gd name="connsiteX108" fmla="*/ 417342 w 834917"/>
                          <a:gd name="connsiteY108" fmla="*/ 1594415 h 3099658"/>
                          <a:gd name="connsiteX109" fmla="*/ 487681 w 834917"/>
                          <a:gd name="connsiteY109" fmla="*/ 1650685 h 3099658"/>
                          <a:gd name="connsiteX110" fmla="*/ 501748 w 834917"/>
                          <a:gd name="connsiteY110" fmla="*/ 1692889 h 3099658"/>
                          <a:gd name="connsiteX111" fmla="*/ 473613 w 834917"/>
                          <a:gd name="connsiteY111" fmla="*/ 1664753 h 3099658"/>
                          <a:gd name="connsiteX112" fmla="*/ 543951 w 834917"/>
                          <a:gd name="connsiteY112" fmla="*/ 1566279 h 3099658"/>
                          <a:gd name="connsiteX113" fmla="*/ 572087 w 834917"/>
                          <a:gd name="connsiteY113" fmla="*/ 1524076 h 3099658"/>
                          <a:gd name="connsiteX114" fmla="*/ 614290 w 834917"/>
                          <a:gd name="connsiteY114" fmla="*/ 1495941 h 3099658"/>
                          <a:gd name="connsiteX115" fmla="*/ 642425 w 834917"/>
                          <a:gd name="connsiteY115" fmla="*/ 1467805 h 3099658"/>
                          <a:gd name="connsiteX116" fmla="*/ 726831 w 834917"/>
                          <a:gd name="connsiteY116" fmla="*/ 1411535 h 3099658"/>
                          <a:gd name="connsiteX117" fmla="*/ 740899 w 834917"/>
                          <a:gd name="connsiteY117" fmla="*/ 1355264 h 3099658"/>
                          <a:gd name="connsiteX118" fmla="*/ 712764 w 834917"/>
                          <a:gd name="connsiteY118" fmla="*/ 1411535 h 3099658"/>
                          <a:gd name="connsiteX119" fmla="*/ 586154 w 834917"/>
                          <a:gd name="connsiteY119" fmla="*/ 1481873 h 3099658"/>
                          <a:gd name="connsiteX120" fmla="*/ 501748 w 834917"/>
                          <a:gd name="connsiteY120" fmla="*/ 1538144 h 3099658"/>
                          <a:gd name="connsiteX121" fmla="*/ 445478 w 834917"/>
                          <a:gd name="connsiteY121" fmla="*/ 1608482 h 3099658"/>
                          <a:gd name="connsiteX122" fmla="*/ 431410 w 834917"/>
                          <a:gd name="connsiteY122" fmla="*/ 1791362 h 3099658"/>
                          <a:gd name="connsiteX123" fmla="*/ 403274 w 834917"/>
                          <a:gd name="connsiteY123" fmla="*/ 1833565 h 3099658"/>
                          <a:gd name="connsiteX124" fmla="*/ 304801 w 834917"/>
                          <a:gd name="connsiteY124" fmla="*/ 1749159 h 3099658"/>
                          <a:gd name="connsiteX125" fmla="*/ 234462 w 834917"/>
                          <a:gd name="connsiteY125" fmla="*/ 1692889 h 3099658"/>
                          <a:gd name="connsiteX126" fmla="*/ 164124 w 834917"/>
                          <a:gd name="connsiteY126" fmla="*/ 1636618 h 3099658"/>
                          <a:gd name="connsiteX127" fmla="*/ 93785 w 834917"/>
                          <a:gd name="connsiteY127" fmla="*/ 1566279 h 3099658"/>
                          <a:gd name="connsiteX128" fmla="*/ 51582 w 834917"/>
                          <a:gd name="connsiteY128" fmla="*/ 1538144 h 3099658"/>
                          <a:gd name="connsiteX129" fmla="*/ 37514 w 834917"/>
                          <a:gd name="connsiteY129" fmla="*/ 1495941 h 3099658"/>
                          <a:gd name="connsiteX130" fmla="*/ 9379 w 834917"/>
                          <a:gd name="connsiteY130" fmla="*/ 1467805 h 3099658"/>
                          <a:gd name="connsiteX131" fmla="*/ 51582 w 834917"/>
                          <a:gd name="connsiteY131" fmla="*/ 1481873 h 3099658"/>
                          <a:gd name="connsiteX132" fmla="*/ 150056 w 834917"/>
                          <a:gd name="connsiteY132" fmla="*/ 1538144 h 3099658"/>
                          <a:gd name="connsiteX133" fmla="*/ 206327 w 834917"/>
                          <a:gd name="connsiteY133" fmla="*/ 1566279 h 3099658"/>
                          <a:gd name="connsiteX134" fmla="*/ 234462 w 834917"/>
                          <a:gd name="connsiteY134" fmla="*/ 1594415 h 3099658"/>
                          <a:gd name="connsiteX135" fmla="*/ 318868 w 834917"/>
                          <a:gd name="connsiteY135" fmla="*/ 1650685 h 3099658"/>
                          <a:gd name="connsiteX136" fmla="*/ 389207 w 834917"/>
                          <a:gd name="connsiteY136" fmla="*/ 1721024 h 3099658"/>
                          <a:gd name="connsiteX137" fmla="*/ 459545 w 834917"/>
                          <a:gd name="connsiteY137" fmla="*/ 1777295 h 3099658"/>
                          <a:gd name="connsiteX138" fmla="*/ 473613 w 834917"/>
                          <a:gd name="connsiteY138" fmla="*/ 1819498 h 3099658"/>
                          <a:gd name="connsiteX139" fmla="*/ 473613 w 834917"/>
                          <a:gd name="connsiteY139" fmla="*/ 1889836 h 3099658"/>
                          <a:gd name="connsiteX140" fmla="*/ 515816 w 834917"/>
                          <a:gd name="connsiteY140" fmla="*/ 1847633 h 3099658"/>
                          <a:gd name="connsiteX141" fmla="*/ 543951 w 834917"/>
                          <a:gd name="connsiteY141" fmla="*/ 1805430 h 3099658"/>
                          <a:gd name="connsiteX142" fmla="*/ 642425 w 834917"/>
                          <a:gd name="connsiteY142" fmla="*/ 1749159 h 3099658"/>
                          <a:gd name="connsiteX143" fmla="*/ 670561 w 834917"/>
                          <a:gd name="connsiteY143" fmla="*/ 1706956 h 3099658"/>
                          <a:gd name="connsiteX144" fmla="*/ 684628 w 834917"/>
                          <a:gd name="connsiteY144" fmla="*/ 1664753 h 3099658"/>
                          <a:gd name="connsiteX145" fmla="*/ 712764 w 834917"/>
                          <a:gd name="connsiteY145" fmla="*/ 1636618 h 3099658"/>
                          <a:gd name="connsiteX146" fmla="*/ 740899 w 834917"/>
                          <a:gd name="connsiteY146" fmla="*/ 1594415 h 3099658"/>
                          <a:gd name="connsiteX147" fmla="*/ 726831 w 834917"/>
                          <a:gd name="connsiteY147" fmla="*/ 1636618 h 3099658"/>
                          <a:gd name="connsiteX148" fmla="*/ 684628 w 834917"/>
                          <a:gd name="connsiteY148" fmla="*/ 1650685 h 3099658"/>
                          <a:gd name="connsiteX149" fmla="*/ 656493 w 834917"/>
                          <a:gd name="connsiteY149" fmla="*/ 1678821 h 3099658"/>
                          <a:gd name="connsiteX150" fmla="*/ 515816 w 834917"/>
                          <a:gd name="connsiteY150" fmla="*/ 1721024 h 3099658"/>
                          <a:gd name="connsiteX151" fmla="*/ 445478 w 834917"/>
                          <a:gd name="connsiteY151" fmla="*/ 1777295 h 3099658"/>
                          <a:gd name="connsiteX152" fmla="*/ 431410 w 834917"/>
                          <a:gd name="connsiteY152" fmla="*/ 1819498 h 3099658"/>
                          <a:gd name="connsiteX153" fmla="*/ 403274 w 834917"/>
                          <a:gd name="connsiteY153" fmla="*/ 1861701 h 3099658"/>
                          <a:gd name="connsiteX154" fmla="*/ 417342 w 834917"/>
                          <a:gd name="connsiteY154" fmla="*/ 2086784 h 3099658"/>
                          <a:gd name="connsiteX155" fmla="*/ 361071 w 834917"/>
                          <a:gd name="connsiteY155" fmla="*/ 2072716 h 3099658"/>
                          <a:gd name="connsiteX156" fmla="*/ 318868 w 834917"/>
                          <a:gd name="connsiteY156" fmla="*/ 2044581 h 3099658"/>
                          <a:gd name="connsiteX157" fmla="*/ 290733 w 834917"/>
                          <a:gd name="connsiteY157" fmla="*/ 2016445 h 3099658"/>
                          <a:gd name="connsiteX158" fmla="*/ 220394 w 834917"/>
                          <a:gd name="connsiteY158" fmla="*/ 1960175 h 3099658"/>
                          <a:gd name="connsiteX159" fmla="*/ 192259 w 834917"/>
                          <a:gd name="connsiteY159" fmla="*/ 1917972 h 3099658"/>
                          <a:gd name="connsiteX160" fmla="*/ 135988 w 834917"/>
                          <a:gd name="connsiteY160" fmla="*/ 1861701 h 3099658"/>
                          <a:gd name="connsiteX161" fmla="*/ 178191 w 834917"/>
                          <a:gd name="connsiteY161" fmla="*/ 1847633 h 3099658"/>
                          <a:gd name="connsiteX162" fmla="*/ 220394 w 834917"/>
                          <a:gd name="connsiteY162" fmla="*/ 1889836 h 3099658"/>
                          <a:gd name="connsiteX163" fmla="*/ 248530 w 834917"/>
                          <a:gd name="connsiteY163" fmla="*/ 1932039 h 3099658"/>
                          <a:gd name="connsiteX164" fmla="*/ 304801 w 834917"/>
                          <a:gd name="connsiteY164" fmla="*/ 1974242 h 3099658"/>
                          <a:gd name="connsiteX165" fmla="*/ 347004 w 834917"/>
                          <a:gd name="connsiteY165" fmla="*/ 2016445 h 3099658"/>
                          <a:gd name="connsiteX166" fmla="*/ 459545 w 834917"/>
                          <a:gd name="connsiteY166" fmla="*/ 2100852 h 3099658"/>
                          <a:gd name="connsiteX167" fmla="*/ 501748 w 834917"/>
                          <a:gd name="connsiteY167" fmla="*/ 2086784 h 3099658"/>
                          <a:gd name="connsiteX168" fmla="*/ 515816 w 834917"/>
                          <a:gd name="connsiteY168" fmla="*/ 2044581 h 3099658"/>
                          <a:gd name="connsiteX169" fmla="*/ 543951 w 834917"/>
                          <a:gd name="connsiteY169" fmla="*/ 2002378 h 3099658"/>
                          <a:gd name="connsiteX170" fmla="*/ 656493 w 834917"/>
                          <a:gd name="connsiteY170" fmla="*/ 1917972 h 3099658"/>
                          <a:gd name="connsiteX171" fmla="*/ 684628 w 834917"/>
                          <a:gd name="connsiteY171" fmla="*/ 1889836 h 3099658"/>
                          <a:gd name="connsiteX172" fmla="*/ 712764 w 834917"/>
                          <a:gd name="connsiteY172" fmla="*/ 1847633 h 3099658"/>
                          <a:gd name="connsiteX173" fmla="*/ 797170 w 834917"/>
                          <a:gd name="connsiteY173" fmla="*/ 1763227 h 3099658"/>
                          <a:gd name="connsiteX174" fmla="*/ 698696 w 834917"/>
                          <a:gd name="connsiteY174" fmla="*/ 1791362 h 3099658"/>
                          <a:gd name="connsiteX175" fmla="*/ 656493 w 834917"/>
                          <a:gd name="connsiteY175" fmla="*/ 1819498 h 3099658"/>
                          <a:gd name="connsiteX176" fmla="*/ 529884 w 834917"/>
                          <a:gd name="connsiteY176" fmla="*/ 1889836 h 3099658"/>
                          <a:gd name="connsiteX177" fmla="*/ 473613 w 834917"/>
                          <a:gd name="connsiteY177" fmla="*/ 1960175 h 3099658"/>
                          <a:gd name="connsiteX178" fmla="*/ 459545 w 834917"/>
                          <a:gd name="connsiteY178" fmla="*/ 2002378 h 3099658"/>
                          <a:gd name="connsiteX179" fmla="*/ 417342 w 834917"/>
                          <a:gd name="connsiteY179" fmla="*/ 2086784 h 3099658"/>
                          <a:gd name="connsiteX180" fmla="*/ 431410 w 834917"/>
                          <a:gd name="connsiteY180" fmla="*/ 145442 h 3099658"/>
                          <a:gd name="connsiteX181" fmla="*/ 417342 w 834917"/>
                          <a:gd name="connsiteY181" fmla="*/ 272052 h 3099658"/>
                          <a:gd name="connsiteX182" fmla="*/ 431410 w 834917"/>
                          <a:gd name="connsiteY182" fmla="*/ 736285 h 3099658"/>
                          <a:gd name="connsiteX183" fmla="*/ 459545 w 834917"/>
                          <a:gd name="connsiteY183" fmla="*/ 623744 h 3099658"/>
                          <a:gd name="connsiteX184" fmla="*/ 473613 w 834917"/>
                          <a:gd name="connsiteY184" fmla="*/ 539338 h 3099658"/>
                          <a:gd name="connsiteX185" fmla="*/ 487681 w 834917"/>
                          <a:gd name="connsiteY185" fmla="*/ 497135 h 3099658"/>
                          <a:gd name="connsiteX186" fmla="*/ 501748 w 834917"/>
                          <a:gd name="connsiteY186" fmla="*/ 440864 h 3099658"/>
                          <a:gd name="connsiteX187" fmla="*/ 515816 w 834917"/>
                          <a:gd name="connsiteY187" fmla="*/ 398661 h 3099658"/>
                          <a:gd name="connsiteX188" fmla="*/ 529884 w 834917"/>
                          <a:gd name="connsiteY188" fmla="*/ 314255 h 3099658"/>
                          <a:gd name="connsiteX189" fmla="*/ 572087 w 834917"/>
                          <a:gd name="connsiteY189" fmla="*/ 187645 h 3099658"/>
                          <a:gd name="connsiteX190" fmla="*/ 586154 w 834917"/>
                          <a:gd name="connsiteY190" fmla="*/ 145442 h 3099658"/>
                          <a:gd name="connsiteX191" fmla="*/ 529884 w 834917"/>
                          <a:gd name="connsiteY191" fmla="*/ 243916 h 3099658"/>
                          <a:gd name="connsiteX192" fmla="*/ 515816 w 834917"/>
                          <a:gd name="connsiteY192" fmla="*/ 300187 h 3099658"/>
                          <a:gd name="connsiteX193" fmla="*/ 459545 w 834917"/>
                          <a:gd name="connsiteY193" fmla="*/ 384593 h 3099658"/>
                          <a:gd name="connsiteX194" fmla="*/ 445478 w 834917"/>
                          <a:gd name="connsiteY194" fmla="*/ 426796 h 3099658"/>
                          <a:gd name="connsiteX195" fmla="*/ 417342 w 834917"/>
                          <a:gd name="connsiteY195" fmla="*/ 454932 h 3099658"/>
                          <a:gd name="connsiteX196" fmla="*/ 389207 w 834917"/>
                          <a:gd name="connsiteY196" fmla="*/ 539338 h 3099658"/>
                          <a:gd name="connsiteX197" fmla="*/ 375139 w 834917"/>
                          <a:gd name="connsiteY197" fmla="*/ 581541 h 3099658"/>
                          <a:gd name="connsiteX198" fmla="*/ 389207 w 834917"/>
                          <a:gd name="connsiteY198" fmla="*/ 454932 h 30996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</a:cxnLst>
                        <a:rect l="l" t="t" r="r" b="b"/>
                        <a:pathLst>
                          <a:path w="834917" h="3099658">
                            <a:moveTo>
                              <a:pt x="389207" y="3099658"/>
                            </a:moveTo>
                            <a:cubicBezTo>
                              <a:pt x="484542" y="2956653"/>
                              <a:pt x="420142" y="3069175"/>
                              <a:pt x="431410" y="2691695"/>
                            </a:cubicBezTo>
                            <a:cubicBezTo>
                              <a:pt x="449646" y="2080804"/>
                              <a:pt x="398464" y="2302980"/>
                              <a:pt x="459545" y="2058649"/>
                            </a:cubicBezTo>
                            <a:cubicBezTo>
                              <a:pt x="454856" y="1763227"/>
                              <a:pt x="453150" y="1467743"/>
                              <a:pt x="445478" y="1172384"/>
                            </a:cubicBezTo>
                            <a:cubicBezTo>
                              <a:pt x="436221" y="816000"/>
                              <a:pt x="415691" y="1137584"/>
                              <a:pt x="445478" y="750353"/>
                            </a:cubicBezTo>
                            <a:cubicBezTo>
                              <a:pt x="453767" y="642599"/>
                              <a:pt x="439964" y="601122"/>
                              <a:pt x="515816" y="525270"/>
                            </a:cubicBezTo>
                            <a:cubicBezTo>
                              <a:pt x="639123" y="401963"/>
                              <a:pt x="488219" y="558385"/>
                              <a:pt x="586154" y="440864"/>
                            </a:cubicBezTo>
                            <a:cubicBezTo>
                              <a:pt x="598890" y="425580"/>
                              <a:pt x="628358" y="418556"/>
                              <a:pt x="628358" y="398661"/>
                            </a:cubicBezTo>
                            <a:cubicBezTo>
                              <a:pt x="628358" y="381754"/>
                              <a:pt x="599357" y="416234"/>
                              <a:pt x="586154" y="426796"/>
                            </a:cubicBezTo>
                            <a:cubicBezTo>
                              <a:pt x="575797" y="435081"/>
                              <a:pt x="566304" y="444575"/>
                              <a:pt x="558019" y="454932"/>
                            </a:cubicBezTo>
                            <a:cubicBezTo>
                              <a:pt x="547457" y="468134"/>
                              <a:pt x="540446" y="483933"/>
                              <a:pt x="529884" y="497135"/>
                            </a:cubicBezTo>
                            <a:cubicBezTo>
                              <a:pt x="449703" y="597361"/>
                              <a:pt x="560209" y="437577"/>
                              <a:pt x="473613" y="567473"/>
                            </a:cubicBezTo>
                            <a:cubicBezTo>
                              <a:pt x="436523" y="456204"/>
                              <a:pt x="473613" y="585670"/>
                              <a:pt x="473613" y="342390"/>
                            </a:cubicBezTo>
                            <a:cubicBezTo>
                              <a:pt x="473613" y="299927"/>
                              <a:pt x="463990" y="426770"/>
                              <a:pt x="459545" y="468999"/>
                            </a:cubicBezTo>
                            <a:cubicBezTo>
                              <a:pt x="459060" y="473605"/>
                              <a:pt x="450546" y="627675"/>
                              <a:pt x="431410" y="665947"/>
                            </a:cubicBezTo>
                            <a:cubicBezTo>
                              <a:pt x="425478" y="677810"/>
                              <a:pt x="412653" y="684704"/>
                              <a:pt x="403274" y="694082"/>
                            </a:cubicBezTo>
                            <a:lnTo>
                              <a:pt x="375139" y="609676"/>
                            </a:lnTo>
                            <a:cubicBezTo>
                              <a:pt x="370450" y="595608"/>
                              <a:pt x="369968" y="579336"/>
                              <a:pt x="361071" y="567473"/>
                            </a:cubicBezTo>
                            <a:lnTo>
                              <a:pt x="318868" y="511202"/>
                            </a:lnTo>
                            <a:cubicBezTo>
                              <a:pt x="289590" y="394087"/>
                              <a:pt x="325241" y="509883"/>
                              <a:pt x="276665" y="412729"/>
                            </a:cubicBezTo>
                            <a:cubicBezTo>
                              <a:pt x="270033" y="399466"/>
                              <a:pt x="260960" y="355787"/>
                              <a:pt x="262598" y="370525"/>
                            </a:cubicBezTo>
                            <a:cubicBezTo>
                              <a:pt x="264640" y="388905"/>
                              <a:pt x="288793" y="578632"/>
                              <a:pt x="318868" y="623744"/>
                            </a:cubicBezTo>
                            <a:cubicBezTo>
                              <a:pt x="328247" y="637812"/>
                              <a:pt x="338616" y="651267"/>
                              <a:pt x="347004" y="665947"/>
                            </a:cubicBezTo>
                            <a:cubicBezTo>
                              <a:pt x="418405" y="790898"/>
                              <a:pt x="334721" y="661590"/>
                              <a:pt x="403274" y="764421"/>
                            </a:cubicBezTo>
                            <a:cubicBezTo>
                              <a:pt x="412653" y="801935"/>
                              <a:pt x="404067" y="904305"/>
                              <a:pt x="431410" y="876962"/>
                            </a:cubicBezTo>
                            <a:cubicBezTo>
                              <a:pt x="497523" y="810849"/>
                              <a:pt x="462579" y="851311"/>
                              <a:pt x="529884" y="750353"/>
                            </a:cubicBezTo>
                            <a:cubicBezTo>
                              <a:pt x="539262" y="736285"/>
                              <a:pt x="543951" y="717528"/>
                              <a:pt x="558019" y="708150"/>
                            </a:cubicBezTo>
                            <a:lnTo>
                              <a:pt x="600222" y="680015"/>
                            </a:lnTo>
                            <a:cubicBezTo>
                              <a:pt x="609601" y="665947"/>
                              <a:pt x="628358" y="620905"/>
                              <a:pt x="628358" y="637812"/>
                            </a:cubicBezTo>
                            <a:cubicBezTo>
                              <a:pt x="628358" y="667469"/>
                              <a:pt x="616673" y="697542"/>
                              <a:pt x="600222" y="722218"/>
                            </a:cubicBezTo>
                            <a:lnTo>
                              <a:pt x="543951" y="806624"/>
                            </a:lnTo>
                            <a:cubicBezTo>
                              <a:pt x="539262" y="820692"/>
                              <a:pt x="538503" y="836760"/>
                              <a:pt x="529884" y="848827"/>
                            </a:cubicBezTo>
                            <a:cubicBezTo>
                              <a:pt x="472194" y="929594"/>
                              <a:pt x="481612" y="875033"/>
                              <a:pt x="445478" y="947301"/>
                            </a:cubicBezTo>
                            <a:cubicBezTo>
                              <a:pt x="435387" y="967484"/>
                              <a:pt x="421850" y="1027744"/>
                              <a:pt x="417342" y="1045775"/>
                            </a:cubicBezTo>
                            <a:cubicBezTo>
                              <a:pt x="338855" y="1019612"/>
                              <a:pt x="404949" y="1052697"/>
                              <a:pt x="347004" y="975436"/>
                            </a:cubicBezTo>
                            <a:cubicBezTo>
                              <a:pt x="331088" y="954215"/>
                              <a:pt x="305447" y="941236"/>
                              <a:pt x="290733" y="919165"/>
                            </a:cubicBezTo>
                            <a:cubicBezTo>
                              <a:pt x="281355" y="905097"/>
                              <a:pt x="270159" y="892084"/>
                              <a:pt x="262598" y="876962"/>
                            </a:cubicBezTo>
                            <a:cubicBezTo>
                              <a:pt x="255966" y="863699"/>
                              <a:pt x="256159" y="847474"/>
                              <a:pt x="248530" y="834759"/>
                            </a:cubicBezTo>
                            <a:cubicBezTo>
                              <a:pt x="241706" y="823386"/>
                              <a:pt x="229773" y="816002"/>
                              <a:pt x="220394" y="806624"/>
                            </a:cubicBezTo>
                            <a:cubicBezTo>
                              <a:pt x="229773" y="830070"/>
                              <a:pt x="239663" y="853318"/>
                              <a:pt x="248530" y="876962"/>
                            </a:cubicBezTo>
                            <a:cubicBezTo>
                              <a:pt x="264384" y="919240"/>
                              <a:pt x="258432" y="925030"/>
                              <a:pt x="290733" y="961369"/>
                            </a:cubicBezTo>
                            <a:cubicBezTo>
                              <a:pt x="317167" y="991108"/>
                              <a:pt x="353068" y="1012668"/>
                              <a:pt x="375139" y="1045775"/>
                            </a:cubicBezTo>
                            <a:cubicBezTo>
                              <a:pt x="393896" y="1073910"/>
                              <a:pt x="420717" y="1098102"/>
                              <a:pt x="431410" y="1130181"/>
                            </a:cubicBezTo>
                            <a:lnTo>
                              <a:pt x="459545" y="1214587"/>
                            </a:lnTo>
                            <a:cubicBezTo>
                              <a:pt x="487680" y="1186452"/>
                              <a:pt x="531368" y="1167928"/>
                              <a:pt x="543951" y="1130181"/>
                            </a:cubicBezTo>
                            <a:cubicBezTo>
                              <a:pt x="548640" y="1116113"/>
                              <a:pt x="549400" y="1100045"/>
                              <a:pt x="558019" y="1087978"/>
                            </a:cubicBezTo>
                            <a:cubicBezTo>
                              <a:pt x="573437" y="1066393"/>
                              <a:pt x="614290" y="1031707"/>
                              <a:pt x="614290" y="1031707"/>
                            </a:cubicBezTo>
                            <a:cubicBezTo>
                              <a:pt x="629149" y="987132"/>
                              <a:pt x="625327" y="986259"/>
                              <a:pt x="656493" y="947301"/>
                            </a:cubicBezTo>
                            <a:cubicBezTo>
                              <a:pt x="664778" y="936944"/>
                              <a:pt x="676343" y="929522"/>
                              <a:pt x="684628" y="919165"/>
                            </a:cubicBezTo>
                            <a:cubicBezTo>
                              <a:pt x="695190" y="905963"/>
                              <a:pt x="695857" y="876962"/>
                              <a:pt x="712764" y="876962"/>
                            </a:cubicBezTo>
                            <a:cubicBezTo>
                              <a:pt x="727593" y="876962"/>
                              <a:pt x="705328" y="905902"/>
                              <a:pt x="698696" y="919165"/>
                            </a:cubicBezTo>
                            <a:cubicBezTo>
                              <a:pt x="691135" y="934288"/>
                              <a:pt x="678122" y="946246"/>
                              <a:pt x="670561" y="961369"/>
                            </a:cubicBezTo>
                            <a:cubicBezTo>
                              <a:pt x="663929" y="974632"/>
                              <a:pt x="664718" y="991234"/>
                              <a:pt x="656493" y="1003572"/>
                            </a:cubicBezTo>
                            <a:cubicBezTo>
                              <a:pt x="616890" y="1062976"/>
                              <a:pt x="585784" y="1046143"/>
                              <a:pt x="529884" y="1102045"/>
                            </a:cubicBezTo>
                            <a:cubicBezTo>
                              <a:pt x="498771" y="1133159"/>
                              <a:pt x="484650" y="1152798"/>
                              <a:pt x="445478" y="1172384"/>
                            </a:cubicBezTo>
                            <a:cubicBezTo>
                              <a:pt x="432215" y="1179016"/>
                              <a:pt x="417342" y="1181763"/>
                              <a:pt x="403274" y="1186452"/>
                            </a:cubicBezTo>
                            <a:cubicBezTo>
                              <a:pt x="365762" y="1173948"/>
                              <a:pt x="339566" y="1167426"/>
                              <a:pt x="304801" y="1144249"/>
                            </a:cubicBezTo>
                            <a:cubicBezTo>
                              <a:pt x="218760" y="1086888"/>
                              <a:pt x="342595" y="1149163"/>
                              <a:pt x="248530" y="1073910"/>
                            </a:cubicBezTo>
                            <a:cubicBezTo>
                              <a:pt x="236951" y="1064647"/>
                              <a:pt x="220395" y="1064531"/>
                              <a:pt x="206327" y="1059842"/>
                            </a:cubicBezTo>
                            <a:cubicBezTo>
                              <a:pt x="182881" y="1036396"/>
                              <a:pt x="127946" y="957336"/>
                              <a:pt x="135988" y="989504"/>
                            </a:cubicBezTo>
                            <a:cubicBezTo>
                              <a:pt x="165266" y="1106615"/>
                              <a:pt x="129616" y="990829"/>
                              <a:pt x="178191" y="1087978"/>
                            </a:cubicBezTo>
                            <a:cubicBezTo>
                              <a:pt x="236434" y="1204463"/>
                              <a:pt x="139763" y="1051436"/>
                              <a:pt x="220394" y="1172384"/>
                            </a:cubicBezTo>
                            <a:cubicBezTo>
                              <a:pt x="249571" y="1289090"/>
                              <a:pt x="207290" y="1187223"/>
                              <a:pt x="276665" y="1242722"/>
                            </a:cubicBezTo>
                            <a:cubicBezTo>
                              <a:pt x="289868" y="1253284"/>
                              <a:pt x="294239" y="1271723"/>
                              <a:pt x="304801" y="1284925"/>
                            </a:cubicBezTo>
                            <a:cubicBezTo>
                              <a:pt x="334998" y="1322671"/>
                              <a:pt x="334512" y="1308694"/>
                              <a:pt x="375139" y="1341196"/>
                            </a:cubicBezTo>
                            <a:cubicBezTo>
                              <a:pt x="385496" y="1349482"/>
                              <a:pt x="393896" y="1359953"/>
                              <a:pt x="403274" y="1369332"/>
                            </a:cubicBezTo>
                            <a:cubicBezTo>
                              <a:pt x="409199" y="1387107"/>
                              <a:pt x="417891" y="1434153"/>
                              <a:pt x="445478" y="1439670"/>
                            </a:cubicBezTo>
                            <a:cubicBezTo>
                              <a:pt x="460019" y="1442578"/>
                              <a:pt x="473613" y="1430291"/>
                              <a:pt x="487681" y="1425602"/>
                            </a:cubicBezTo>
                            <a:cubicBezTo>
                              <a:pt x="501780" y="1383303"/>
                              <a:pt x="499582" y="1377558"/>
                              <a:pt x="529884" y="1341196"/>
                            </a:cubicBezTo>
                            <a:cubicBezTo>
                              <a:pt x="542620" y="1325913"/>
                              <a:pt x="559873" y="1314697"/>
                              <a:pt x="572087" y="1298993"/>
                            </a:cubicBezTo>
                            <a:cubicBezTo>
                              <a:pt x="651095" y="1197412"/>
                              <a:pt x="589915" y="1227402"/>
                              <a:pt x="670561" y="1200519"/>
                            </a:cubicBezTo>
                            <a:cubicBezTo>
                              <a:pt x="679939" y="1186451"/>
                              <a:pt x="690308" y="1172996"/>
                              <a:pt x="698696" y="1158316"/>
                            </a:cubicBezTo>
                            <a:cubicBezTo>
                              <a:pt x="709100" y="1140108"/>
                              <a:pt x="715198" y="1119494"/>
                              <a:pt x="726831" y="1102045"/>
                            </a:cubicBezTo>
                            <a:cubicBezTo>
                              <a:pt x="734188" y="1091009"/>
                              <a:pt x="766830" y="1067978"/>
                              <a:pt x="754967" y="1073910"/>
                            </a:cubicBezTo>
                            <a:cubicBezTo>
                              <a:pt x="724723" y="1089033"/>
                              <a:pt x="670561" y="1130181"/>
                              <a:pt x="670561" y="1130181"/>
                            </a:cubicBezTo>
                            <a:cubicBezTo>
                              <a:pt x="651804" y="1158316"/>
                              <a:pt x="638201" y="1190677"/>
                              <a:pt x="614290" y="1214587"/>
                            </a:cubicBezTo>
                            <a:cubicBezTo>
                              <a:pt x="604911" y="1223965"/>
                              <a:pt x="594440" y="1232365"/>
                              <a:pt x="586154" y="1242722"/>
                            </a:cubicBezTo>
                            <a:cubicBezTo>
                              <a:pt x="575592" y="1255924"/>
                              <a:pt x="568581" y="1271723"/>
                              <a:pt x="558019" y="1284925"/>
                            </a:cubicBezTo>
                            <a:cubicBezTo>
                              <a:pt x="549734" y="1295282"/>
                              <a:pt x="537842" y="1302450"/>
                              <a:pt x="529884" y="1313061"/>
                            </a:cubicBezTo>
                            <a:cubicBezTo>
                              <a:pt x="509595" y="1340113"/>
                              <a:pt x="492370" y="1369332"/>
                              <a:pt x="473613" y="1397467"/>
                            </a:cubicBezTo>
                            <a:lnTo>
                              <a:pt x="445478" y="1439670"/>
                            </a:lnTo>
                            <a:cubicBezTo>
                              <a:pt x="405624" y="1320110"/>
                              <a:pt x="461208" y="1465888"/>
                              <a:pt x="403274" y="1369332"/>
                            </a:cubicBezTo>
                            <a:cubicBezTo>
                              <a:pt x="395645" y="1356617"/>
                              <a:pt x="393281" y="1341387"/>
                              <a:pt x="389207" y="1327129"/>
                            </a:cubicBezTo>
                            <a:cubicBezTo>
                              <a:pt x="383197" y="1306094"/>
                              <a:pt x="372315" y="1251142"/>
                              <a:pt x="361071" y="1228655"/>
                            </a:cubicBezTo>
                            <a:cubicBezTo>
                              <a:pt x="343325" y="1193163"/>
                              <a:pt x="330970" y="1184486"/>
                              <a:pt x="304801" y="1158316"/>
                            </a:cubicBezTo>
                            <a:cubicBezTo>
                              <a:pt x="280040" y="1084033"/>
                              <a:pt x="298959" y="1128452"/>
                              <a:pt x="234462" y="1031707"/>
                            </a:cubicBezTo>
                            <a:cubicBezTo>
                              <a:pt x="225084" y="1017639"/>
                              <a:pt x="194372" y="977548"/>
                              <a:pt x="206327" y="989504"/>
                            </a:cubicBezTo>
                            <a:cubicBezTo>
                              <a:pt x="230879" y="1014058"/>
                              <a:pt x="214103" y="1001475"/>
                              <a:pt x="262598" y="1017639"/>
                            </a:cubicBezTo>
                            <a:lnTo>
                              <a:pt x="332936" y="1087978"/>
                            </a:lnTo>
                            <a:cubicBezTo>
                              <a:pt x="347004" y="1102046"/>
                              <a:pt x="364104" y="1113628"/>
                              <a:pt x="375139" y="1130181"/>
                            </a:cubicBezTo>
                            <a:cubicBezTo>
                              <a:pt x="384517" y="1144249"/>
                              <a:pt x="392271" y="1159547"/>
                              <a:pt x="403274" y="1172384"/>
                            </a:cubicBezTo>
                            <a:cubicBezTo>
                              <a:pt x="505618" y="1291786"/>
                              <a:pt x="423084" y="1173966"/>
                              <a:pt x="487681" y="1270858"/>
                            </a:cubicBezTo>
                            <a:cubicBezTo>
                              <a:pt x="519112" y="1365154"/>
                              <a:pt x="535157" y="1395717"/>
                              <a:pt x="487681" y="1538144"/>
                            </a:cubicBezTo>
                            <a:cubicBezTo>
                              <a:pt x="481567" y="1556486"/>
                              <a:pt x="450167" y="1528765"/>
                              <a:pt x="431410" y="1524076"/>
                            </a:cubicBezTo>
                            <a:cubicBezTo>
                              <a:pt x="403275" y="1505319"/>
                              <a:pt x="370915" y="1491715"/>
                              <a:pt x="347004" y="1467805"/>
                            </a:cubicBezTo>
                            <a:cubicBezTo>
                              <a:pt x="337625" y="1458427"/>
                              <a:pt x="329479" y="1447628"/>
                              <a:pt x="318868" y="1439670"/>
                            </a:cubicBezTo>
                            <a:cubicBezTo>
                              <a:pt x="291816" y="1419381"/>
                              <a:pt x="262597" y="1402156"/>
                              <a:pt x="234462" y="1383399"/>
                            </a:cubicBezTo>
                            <a:lnTo>
                              <a:pt x="192259" y="1355264"/>
                            </a:lnTo>
                            <a:cubicBezTo>
                              <a:pt x="182881" y="1341196"/>
                              <a:pt x="174686" y="1326263"/>
                              <a:pt x="164124" y="1313061"/>
                            </a:cubicBezTo>
                            <a:cubicBezTo>
                              <a:pt x="155838" y="1302704"/>
                              <a:pt x="143946" y="1295536"/>
                              <a:pt x="135988" y="1284925"/>
                            </a:cubicBezTo>
                            <a:cubicBezTo>
                              <a:pt x="115699" y="1257873"/>
                              <a:pt x="79718" y="1200519"/>
                              <a:pt x="79718" y="1200519"/>
                            </a:cubicBezTo>
                            <a:cubicBezTo>
                              <a:pt x="84407" y="1219276"/>
                              <a:pt x="84193" y="1240003"/>
                              <a:pt x="93785" y="1256790"/>
                            </a:cubicBezTo>
                            <a:cubicBezTo>
                              <a:pt x="103655" y="1274063"/>
                              <a:pt x="123252" y="1283710"/>
                              <a:pt x="135988" y="1298993"/>
                            </a:cubicBezTo>
                            <a:cubicBezTo>
                              <a:pt x="146812" y="1311982"/>
                              <a:pt x="155736" y="1326516"/>
                              <a:pt x="164124" y="1341196"/>
                            </a:cubicBezTo>
                            <a:cubicBezTo>
                              <a:pt x="174528" y="1359404"/>
                              <a:pt x="177430" y="1382638"/>
                              <a:pt x="192259" y="1397467"/>
                            </a:cubicBezTo>
                            <a:cubicBezTo>
                              <a:pt x="207088" y="1412296"/>
                              <a:pt x="229773" y="1416224"/>
                              <a:pt x="248530" y="1425602"/>
                            </a:cubicBezTo>
                            <a:lnTo>
                              <a:pt x="347004" y="1524076"/>
                            </a:lnTo>
                            <a:lnTo>
                              <a:pt x="389207" y="1566279"/>
                            </a:lnTo>
                            <a:cubicBezTo>
                              <a:pt x="398585" y="1575658"/>
                              <a:pt x="406306" y="1587058"/>
                              <a:pt x="417342" y="1594415"/>
                            </a:cubicBezTo>
                            <a:cubicBezTo>
                              <a:pt x="470581" y="1629907"/>
                              <a:pt x="447590" y="1610595"/>
                              <a:pt x="487681" y="1650685"/>
                            </a:cubicBezTo>
                            <a:cubicBezTo>
                              <a:pt x="492370" y="1664753"/>
                              <a:pt x="512234" y="1682403"/>
                              <a:pt x="501748" y="1692889"/>
                            </a:cubicBezTo>
                            <a:cubicBezTo>
                              <a:pt x="492369" y="1702268"/>
                              <a:pt x="473613" y="1678016"/>
                              <a:pt x="473613" y="1664753"/>
                            </a:cubicBezTo>
                            <a:cubicBezTo>
                              <a:pt x="473613" y="1623103"/>
                              <a:pt x="522051" y="1592559"/>
                              <a:pt x="543951" y="1566279"/>
                            </a:cubicBezTo>
                            <a:cubicBezTo>
                              <a:pt x="554775" y="1553290"/>
                              <a:pt x="560132" y="1536031"/>
                              <a:pt x="572087" y="1524076"/>
                            </a:cubicBezTo>
                            <a:cubicBezTo>
                              <a:pt x="584042" y="1512121"/>
                              <a:pt x="601088" y="1506503"/>
                              <a:pt x="614290" y="1495941"/>
                            </a:cubicBezTo>
                            <a:cubicBezTo>
                              <a:pt x="624647" y="1487655"/>
                              <a:pt x="631814" y="1475763"/>
                              <a:pt x="642425" y="1467805"/>
                            </a:cubicBezTo>
                            <a:cubicBezTo>
                              <a:pt x="669476" y="1447516"/>
                              <a:pt x="726831" y="1411535"/>
                              <a:pt x="726831" y="1411535"/>
                            </a:cubicBezTo>
                            <a:cubicBezTo>
                              <a:pt x="731520" y="1392778"/>
                              <a:pt x="760233" y="1355264"/>
                              <a:pt x="740899" y="1355264"/>
                            </a:cubicBezTo>
                            <a:cubicBezTo>
                              <a:pt x="719928" y="1355264"/>
                              <a:pt x="727593" y="1396706"/>
                              <a:pt x="712764" y="1411535"/>
                            </a:cubicBezTo>
                            <a:cubicBezTo>
                              <a:pt x="664393" y="1459906"/>
                              <a:pt x="639223" y="1464183"/>
                              <a:pt x="586154" y="1481873"/>
                            </a:cubicBezTo>
                            <a:cubicBezTo>
                              <a:pt x="558019" y="1500630"/>
                              <a:pt x="512441" y="1506065"/>
                              <a:pt x="501748" y="1538144"/>
                            </a:cubicBezTo>
                            <a:cubicBezTo>
                              <a:pt x="482335" y="1596387"/>
                              <a:pt x="500019" y="1572122"/>
                              <a:pt x="445478" y="1608482"/>
                            </a:cubicBezTo>
                            <a:cubicBezTo>
                              <a:pt x="393195" y="1686905"/>
                              <a:pt x="410101" y="1642200"/>
                              <a:pt x="431410" y="1791362"/>
                            </a:cubicBezTo>
                            <a:cubicBezTo>
                              <a:pt x="441126" y="1859370"/>
                              <a:pt x="469917" y="1855779"/>
                              <a:pt x="403274" y="1833565"/>
                            </a:cubicBezTo>
                            <a:cubicBezTo>
                              <a:pt x="313872" y="1744163"/>
                              <a:pt x="413073" y="1839385"/>
                              <a:pt x="304801" y="1749159"/>
                            </a:cubicBezTo>
                            <a:cubicBezTo>
                              <a:pt x="224627" y="1682347"/>
                              <a:pt x="338796" y="1762444"/>
                              <a:pt x="234462" y="1692889"/>
                            </a:cubicBezTo>
                            <a:cubicBezTo>
                              <a:pt x="161210" y="1583007"/>
                              <a:pt x="254722" y="1704566"/>
                              <a:pt x="164124" y="1636618"/>
                            </a:cubicBezTo>
                            <a:cubicBezTo>
                              <a:pt x="137597" y="1616723"/>
                              <a:pt x="121374" y="1584672"/>
                              <a:pt x="93785" y="1566279"/>
                            </a:cubicBezTo>
                            <a:lnTo>
                              <a:pt x="51582" y="1538144"/>
                            </a:lnTo>
                            <a:cubicBezTo>
                              <a:pt x="46893" y="1524076"/>
                              <a:pt x="45143" y="1508657"/>
                              <a:pt x="37514" y="1495941"/>
                            </a:cubicBezTo>
                            <a:cubicBezTo>
                              <a:pt x="30690" y="1484568"/>
                              <a:pt x="0" y="1477184"/>
                              <a:pt x="9379" y="1467805"/>
                            </a:cubicBezTo>
                            <a:cubicBezTo>
                              <a:pt x="19864" y="1457320"/>
                              <a:pt x="37952" y="1476032"/>
                              <a:pt x="51582" y="1481873"/>
                            </a:cubicBezTo>
                            <a:cubicBezTo>
                              <a:pt x="136607" y="1518313"/>
                              <a:pt x="79413" y="1497777"/>
                              <a:pt x="150056" y="1538144"/>
                            </a:cubicBezTo>
                            <a:cubicBezTo>
                              <a:pt x="168264" y="1548548"/>
                              <a:pt x="187570" y="1556901"/>
                              <a:pt x="206327" y="1566279"/>
                            </a:cubicBezTo>
                            <a:cubicBezTo>
                              <a:pt x="215705" y="1575658"/>
                              <a:pt x="223851" y="1586457"/>
                              <a:pt x="234462" y="1594415"/>
                            </a:cubicBezTo>
                            <a:cubicBezTo>
                              <a:pt x="261513" y="1614704"/>
                              <a:pt x="294958" y="1626775"/>
                              <a:pt x="318868" y="1650685"/>
                            </a:cubicBezTo>
                            <a:cubicBezTo>
                              <a:pt x="342314" y="1674131"/>
                              <a:pt x="361618" y="1702631"/>
                              <a:pt x="389207" y="1721024"/>
                            </a:cubicBezTo>
                            <a:cubicBezTo>
                              <a:pt x="442446" y="1756516"/>
                              <a:pt x="419455" y="1737204"/>
                              <a:pt x="459545" y="1777295"/>
                            </a:cubicBezTo>
                            <a:cubicBezTo>
                              <a:pt x="464234" y="1791363"/>
                              <a:pt x="478302" y="1805430"/>
                              <a:pt x="473613" y="1819498"/>
                            </a:cubicBezTo>
                            <a:cubicBezTo>
                              <a:pt x="443161" y="1910855"/>
                              <a:pt x="363643" y="1917329"/>
                              <a:pt x="473613" y="1889836"/>
                            </a:cubicBezTo>
                            <a:cubicBezTo>
                              <a:pt x="487681" y="1875768"/>
                              <a:pt x="503080" y="1862917"/>
                              <a:pt x="515816" y="1847633"/>
                            </a:cubicBezTo>
                            <a:cubicBezTo>
                              <a:pt x="526640" y="1834645"/>
                              <a:pt x="531996" y="1817385"/>
                              <a:pt x="543951" y="1805430"/>
                            </a:cubicBezTo>
                            <a:cubicBezTo>
                              <a:pt x="563833" y="1785548"/>
                              <a:pt x="620361" y="1760191"/>
                              <a:pt x="642425" y="1749159"/>
                            </a:cubicBezTo>
                            <a:cubicBezTo>
                              <a:pt x="651804" y="1735091"/>
                              <a:pt x="663000" y="1722078"/>
                              <a:pt x="670561" y="1706956"/>
                            </a:cubicBezTo>
                            <a:cubicBezTo>
                              <a:pt x="677193" y="1693693"/>
                              <a:pt x="676999" y="1677468"/>
                              <a:pt x="684628" y="1664753"/>
                            </a:cubicBezTo>
                            <a:cubicBezTo>
                              <a:pt x="691452" y="1653380"/>
                              <a:pt x="704478" y="1646975"/>
                              <a:pt x="712764" y="1636618"/>
                            </a:cubicBezTo>
                            <a:cubicBezTo>
                              <a:pt x="723326" y="1623416"/>
                              <a:pt x="723992" y="1594415"/>
                              <a:pt x="740899" y="1594415"/>
                            </a:cubicBezTo>
                            <a:cubicBezTo>
                              <a:pt x="755728" y="1594415"/>
                              <a:pt x="737317" y="1626133"/>
                              <a:pt x="726831" y="1636618"/>
                            </a:cubicBezTo>
                            <a:cubicBezTo>
                              <a:pt x="716346" y="1647103"/>
                              <a:pt x="698696" y="1645996"/>
                              <a:pt x="684628" y="1650685"/>
                            </a:cubicBezTo>
                            <a:cubicBezTo>
                              <a:pt x="675250" y="1660064"/>
                              <a:pt x="668356" y="1672889"/>
                              <a:pt x="656493" y="1678821"/>
                            </a:cubicBezTo>
                            <a:cubicBezTo>
                              <a:pt x="622247" y="1695944"/>
                              <a:pt x="556200" y="1710928"/>
                              <a:pt x="515816" y="1721024"/>
                            </a:cubicBezTo>
                            <a:cubicBezTo>
                              <a:pt x="496645" y="1733804"/>
                              <a:pt x="458843" y="1755020"/>
                              <a:pt x="445478" y="1777295"/>
                            </a:cubicBezTo>
                            <a:cubicBezTo>
                              <a:pt x="437849" y="1790011"/>
                              <a:pt x="438042" y="1806235"/>
                              <a:pt x="431410" y="1819498"/>
                            </a:cubicBezTo>
                            <a:cubicBezTo>
                              <a:pt x="423849" y="1834620"/>
                              <a:pt x="412653" y="1847633"/>
                              <a:pt x="403274" y="1861701"/>
                            </a:cubicBezTo>
                            <a:cubicBezTo>
                              <a:pt x="407963" y="1936729"/>
                              <a:pt x="432085" y="2013070"/>
                              <a:pt x="417342" y="2086784"/>
                            </a:cubicBezTo>
                            <a:cubicBezTo>
                              <a:pt x="413550" y="2105743"/>
                              <a:pt x="378842" y="2080332"/>
                              <a:pt x="361071" y="2072716"/>
                            </a:cubicBezTo>
                            <a:cubicBezTo>
                              <a:pt x="345531" y="2066056"/>
                              <a:pt x="332070" y="2055143"/>
                              <a:pt x="318868" y="2044581"/>
                            </a:cubicBezTo>
                            <a:cubicBezTo>
                              <a:pt x="308511" y="2036295"/>
                              <a:pt x="301090" y="2024731"/>
                              <a:pt x="290733" y="2016445"/>
                            </a:cubicBezTo>
                            <a:cubicBezTo>
                              <a:pt x="250113" y="1983949"/>
                              <a:pt x="250586" y="1997915"/>
                              <a:pt x="220394" y="1960175"/>
                            </a:cubicBezTo>
                            <a:cubicBezTo>
                              <a:pt x="209832" y="1946973"/>
                              <a:pt x="203262" y="1930809"/>
                              <a:pt x="192259" y="1917972"/>
                            </a:cubicBezTo>
                            <a:cubicBezTo>
                              <a:pt x="174996" y="1897832"/>
                              <a:pt x="154745" y="1880458"/>
                              <a:pt x="135988" y="1861701"/>
                            </a:cubicBezTo>
                            <a:cubicBezTo>
                              <a:pt x="90945" y="1816657"/>
                              <a:pt x="94850" y="1830964"/>
                              <a:pt x="178191" y="1847633"/>
                            </a:cubicBezTo>
                            <a:cubicBezTo>
                              <a:pt x="192259" y="1861701"/>
                              <a:pt x="207658" y="1874553"/>
                              <a:pt x="220394" y="1889836"/>
                            </a:cubicBezTo>
                            <a:cubicBezTo>
                              <a:pt x="231218" y="1902825"/>
                              <a:pt x="236575" y="1920084"/>
                              <a:pt x="248530" y="1932039"/>
                            </a:cubicBezTo>
                            <a:cubicBezTo>
                              <a:pt x="265109" y="1948618"/>
                              <a:pt x="286999" y="1958983"/>
                              <a:pt x="304801" y="1974242"/>
                            </a:cubicBezTo>
                            <a:cubicBezTo>
                              <a:pt x="319906" y="1987189"/>
                              <a:pt x="331300" y="2004231"/>
                              <a:pt x="347004" y="2016445"/>
                            </a:cubicBezTo>
                            <a:cubicBezTo>
                              <a:pt x="490159" y="2127788"/>
                              <a:pt x="388785" y="2030090"/>
                              <a:pt x="459545" y="2100852"/>
                            </a:cubicBezTo>
                            <a:cubicBezTo>
                              <a:pt x="473613" y="2096163"/>
                              <a:pt x="491263" y="2097269"/>
                              <a:pt x="501748" y="2086784"/>
                            </a:cubicBezTo>
                            <a:cubicBezTo>
                              <a:pt x="512233" y="2076299"/>
                              <a:pt x="509184" y="2057844"/>
                              <a:pt x="515816" y="2044581"/>
                            </a:cubicBezTo>
                            <a:cubicBezTo>
                              <a:pt x="523377" y="2029459"/>
                              <a:pt x="533389" y="2015580"/>
                              <a:pt x="543951" y="2002378"/>
                            </a:cubicBezTo>
                            <a:cubicBezTo>
                              <a:pt x="593872" y="1939977"/>
                              <a:pt x="566471" y="2007997"/>
                              <a:pt x="656493" y="1917972"/>
                            </a:cubicBezTo>
                            <a:cubicBezTo>
                              <a:pt x="665871" y="1908593"/>
                              <a:pt x="676343" y="1900193"/>
                              <a:pt x="684628" y="1889836"/>
                            </a:cubicBezTo>
                            <a:cubicBezTo>
                              <a:pt x="695190" y="1876634"/>
                              <a:pt x="701531" y="1860270"/>
                              <a:pt x="712764" y="1847633"/>
                            </a:cubicBezTo>
                            <a:cubicBezTo>
                              <a:pt x="739199" y="1817894"/>
                              <a:pt x="834917" y="1750644"/>
                              <a:pt x="797170" y="1763227"/>
                            </a:cubicBezTo>
                            <a:cubicBezTo>
                              <a:pt x="736625" y="1783409"/>
                              <a:pt x="769353" y="1773699"/>
                              <a:pt x="698696" y="1791362"/>
                            </a:cubicBezTo>
                            <a:cubicBezTo>
                              <a:pt x="684628" y="1800741"/>
                              <a:pt x="671615" y="1811937"/>
                              <a:pt x="656493" y="1819498"/>
                            </a:cubicBezTo>
                            <a:cubicBezTo>
                              <a:pt x="585730" y="1854879"/>
                              <a:pt x="618602" y="1801118"/>
                              <a:pt x="529884" y="1889836"/>
                            </a:cubicBezTo>
                            <a:cubicBezTo>
                              <a:pt x="503714" y="1916006"/>
                              <a:pt x="491360" y="1924682"/>
                              <a:pt x="473613" y="1960175"/>
                            </a:cubicBezTo>
                            <a:cubicBezTo>
                              <a:pt x="466981" y="1973438"/>
                              <a:pt x="466177" y="1989115"/>
                              <a:pt x="459545" y="2002378"/>
                            </a:cubicBezTo>
                            <a:cubicBezTo>
                              <a:pt x="405004" y="2111460"/>
                              <a:pt x="452702" y="1980705"/>
                              <a:pt x="417342" y="2086784"/>
                            </a:cubicBezTo>
                            <a:cubicBezTo>
                              <a:pt x="212194" y="1471355"/>
                              <a:pt x="274430" y="773349"/>
                              <a:pt x="431410" y="145442"/>
                            </a:cubicBezTo>
                            <a:cubicBezTo>
                              <a:pt x="426721" y="187645"/>
                              <a:pt x="417342" y="229589"/>
                              <a:pt x="417342" y="272052"/>
                            </a:cubicBezTo>
                            <a:cubicBezTo>
                              <a:pt x="417342" y="426867"/>
                              <a:pt x="412965" y="582572"/>
                              <a:pt x="431410" y="736285"/>
                            </a:cubicBezTo>
                            <a:cubicBezTo>
                              <a:pt x="436017" y="774678"/>
                              <a:pt x="453188" y="661886"/>
                              <a:pt x="459545" y="623744"/>
                            </a:cubicBezTo>
                            <a:cubicBezTo>
                              <a:pt x="464234" y="595609"/>
                              <a:pt x="467425" y="567182"/>
                              <a:pt x="473613" y="539338"/>
                            </a:cubicBezTo>
                            <a:cubicBezTo>
                              <a:pt x="476830" y="524862"/>
                              <a:pt x="483607" y="511393"/>
                              <a:pt x="487681" y="497135"/>
                            </a:cubicBezTo>
                            <a:cubicBezTo>
                              <a:pt x="492992" y="478545"/>
                              <a:pt x="496437" y="459454"/>
                              <a:pt x="501748" y="440864"/>
                            </a:cubicBezTo>
                            <a:cubicBezTo>
                              <a:pt x="505822" y="426606"/>
                              <a:pt x="512599" y="413137"/>
                              <a:pt x="515816" y="398661"/>
                            </a:cubicBezTo>
                            <a:cubicBezTo>
                              <a:pt x="522004" y="370817"/>
                              <a:pt x="522966" y="341927"/>
                              <a:pt x="529884" y="314255"/>
                            </a:cubicBezTo>
                            <a:cubicBezTo>
                              <a:pt x="529886" y="314246"/>
                              <a:pt x="565052" y="208750"/>
                              <a:pt x="572087" y="187645"/>
                            </a:cubicBezTo>
                            <a:cubicBezTo>
                              <a:pt x="576776" y="173577"/>
                              <a:pt x="592785" y="132179"/>
                              <a:pt x="586154" y="145442"/>
                            </a:cubicBezTo>
                            <a:cubicBezTo>
                              <a:pt x="550458" y="216835"/>
                              <a:pt x="569651" y="184264"/>
                              <a:pt x="529884" y="243916"/>
                            </a:cubicBezTo>
                            <a:cubicBezTo>
                              <a:pt x="525195" y="262673"/>
                              <a:pt x="524463" y="282894"/>
                              <a:pt x="515816" y="300187"/>
                            </a:cubicBezTo>
                            <a:cubicBezTo>
                              <a:pt x="500694" y="330432"/>
                              <a:pt x="459545" y="384593"/>
                              <a:pt x="459545" y="384593"/>
                            </a:cubicBezTo>
                            <a:cubicBezTo>
                              <a:pt x="454856" y="398661"/>
                              <a:pt x="453107" y="414081"/>
                              <a:pt x="445478" y="426796"/>
                            </a:cubicBezTo>
                            <a:cubicBezTo>
                              <a:pt x="438654" y="438169"/>
                              <a:pt x="423274" y="443069"/>
                              <a:pt x="417342" y="454932"/>
                            </a:cubicBezTo>
                            <a:cubicBezTo>
                              <a:pt x="404079" y="481458"/>
                              <a:pt x="398585" y="511203"/>
                              <a:pt x="389207" y="539338"/>
                            </a:cubicBezTo>
                            <a:lnTo>
                              <a:pt x="375139" y="581541"/>
                            </a:lnTo>
                            <a:cubicBezTo>
                              <a:pt x="392533" y="42332"/>
                              <a:pt x="389207" y="0"/>
                              <a:pt x="389207" y="454932"/>
                            </a:cubicBezTo>
                          </a:path>
                        </a:pathLst>
                      </a:custGeom>
                      <a:gradFill flip="none" rotWithShape="1">
                        <a:gsLst>
                          <a:gs pos="23000">
                            <a:srgbClr val="8C817A"/>
                          </a:gs>
                          <a:gs pos="39999">
                            <a:srgbClr val="85C2FF"/>
                          </a:gs>
                          <a:gs pos="70000">
                            <a:srgbClr val="C4D6EB"/>
                          </a:gs>
                          <a:gs pos="100000">
                            <a:srgbClr val="FFEBFA"/>
                          </a:gs>
                        </a:gsLst>
                        <a:lin ang="16200000" scaled="1"/>
                        <a:tileRect/>
                      </a:gra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55" name="Freeform 3054"/>
                      <p:cNvSpPr/>
                      <p:nvPr/>
                    </p:nvSpPr>
                    <p:spPr>
                      <a:xfrm>
                        <a:off x="1981200" y="3886200"/>
                        <a:ext cx="228600" cy="2438400"/>
                      </a:xfrm>
                      <a:custGeom>
                        <a:avLst/>
                        <a:gdLst>
                          <a:gd name="connsiteX0" fmla="*/ 389207 w 834917"/>
                          <a:gd name="connsiteY0" fmla="*/ 3099658 h 3099658"/>
                          <a:gd name="connsiteX1" fmla="*/ 431410 w 834917"/>
                          <a:gd name="connsiteY1" fmla="*/ 2691695 h 3099658"/>
                          <a:gd name="connsiteX2" fmla="*/ 459545 w 834917"/>
                          <a:gd name="connsiteY2" fmla="*/ 2058649 h 3099658"/>
                          <a:gd name="connsiteX3" fmla="*/ 445478 w 834917"/>
                          <a:gd name="connsiteY3" fmla="*/ 1172384 h 3099658"/>
                          <a:gd name="connsiteX4" fmla="*/ 445478 w 834917"/>
                          <a:gd name="connsiteY4" fmla="*/ 750353 h 3099658"/>
                          <a:gd name="connsiteX5" fmla="*/ 515816 w 834917"/>
                          <a:gd name="connsiteY5" fmla="*/ 525270 h 3099658"/>
                          <a:gd name="connsiteX6" fmla="*/ 586154 w 834917"/>
                          <a:gd name="connsiteY6" fmla="*/ 440864 h 3099658"/>
                          <a:gd name="connsiteX7" fmla="*/ 628358 w 834917"/>
                          <a:gd name="connsiteY7" fmla="*/ 398661 h 3099658"/>
                          <a:gd name="connsiteX8" fmla="*/ 586154 w 834917"/>
                          <a:gd name="connsiteY8" fmla="*/ 426796 h 3099658"/>
                          <a:gd name="connsiteX9" fmla="*/ 558019 w 834917"/>
                          <a:gd name="connsiteY9" fmla="*/ 454932 h 3099658"/>
                          <a:gd name="connsiteX10" fmla="*/ 529884 w 834917"/>
                          <a:gd name="connsiteY10" fmla="*/ 497135 h 3099658"/>
                          <a:gd name="connsiteX11" fmla="*/ 473613 w 834917"/>
                          <a:gd name="connsiteY11" fmla="*/ 567473 h 3099658"/>
                          <a:gd name="connsiteX12" fmla="*/ 473613 w 834917"/>
                          <a:gd name="connsiteY12" fmla="*/ 342390 h 3099658"/>
                          <a:gd name="connsiteX13" fmla="*/ 459545 w 834917"/>
                          <a:gd name="connsiteY13" fmla="*/ 468999 h 3099658"/>
                          <a:gd name="connsiteX14" fmla="*/ 431410 w 834917"/>
                          <a:gd name="connsiteY14" fmla="*/ 665947 h 3099658"/>
                          <a:gd name="connsiteX15" fmla="*/ 403274 w 834917"/>
                          <a:gd name="connsiteY15" fmla="*/ 694082 h 3099658"/>
                          <a:gd name="connsiteX16" fmla="*/ 375139 w 834917"/>
                          <a:gd name="connsiteY16" fmla="*/ 609676 h 3099658"/>
                          <a:gd name="connsiteX17" fmla="*/ 361071 w 834917"/>
                          <a:gd name="connsiteY17" fmla="*/ 567473 h 3099658"/>
                          <a:gd name="connsiteX18" fmla="*/ 318868 w 834917"/>
                          <a:gd name="connsiteY18" fmla="*/ 511202 h 3099658"/>
                          <a:gd name="connsiteX19" fmla="*/ 276665 w 834917"/>
                          <a:gd name="connsiteY19" fmla="*/ 412729 h 3099658"/>
                          <a:gd name="connsiteX20" fmla="*/ 262598 w 834917"/>
                          <a:gd name="connsiteY20" fmla="*/ 370525 h 3099658"/>
                          <a:gd name="connsiteX21" fmla="*/ 318868 w 834917"/>
                          <a:gd name="connsiteY21" fmla="*/ 623744 h 3099658"/>
                          <a:gd name="connsiteX22" fmla="*/ 347004 w 834917"/>
                          <a:gd name="connsiteY22" fmla="*/ 665947 h 3099658"/>
                          <a:gd name="connsiteX23" fmla="*/ 403274 w 834917"/>
                          <a:gd name="connsiteY23" fmla="*/ 764421 h 3099658"/>
                          <a:gd name="connsiteX24" fmla="*/ 431410 w 834917"/>
                          <a:gd name="connsiteY24" fmla="*/ 876962 h 3099658"/>
                          <a:gd name="connsiteX25" fmla="*/ 529884 w 834917"/>
                          <a:gd name="connsiteY25" fmla="*/ 750353 h 3099658"/>
                          <a:gd name="connsiteX26" fmla="*/ 558019 w 834917"/>
                          <a:gd name="connsiteY26" fmla="*/ 708150 h 3099658"/>
                          <a:gd name="connsiteX27" fmla="*/ 600222 w 834917"/>
                          <a:gd name="connsiteY27" fmla="*/ 680015 h 3099658"/>
                          <a:gd name="connsiteX28" fmla="*/ 628358 w 834917"/>
                          <a:gd name="connsiteY28" fmla="*/ 637812 h 3099658"/>
                          <a:gd name="connsiteX29" fmla="*/ 600222 w 834917"/>
                          <a:gd name="connsiteY29" fmla="*/ 722218 h 3099658"/>
                          <a:gd name="connsiteX30" fmla="*/ 543951 w 834917"/>
                          <a:gd name="connsiteY30" fmla="*/ 806624 h 3099658"/>
                          <a:gd name="connsiteX31" fmla="*/ 529884 w 834917"/>
                          <a:gd name="connsiteY31" fmla="*/ 848827 h 3099658"/>
                          <a:gd name="connsiteX32" fmla="*/ 445478 w 834917"/>
                          <a:gd name="connsiteY32" fmla="*/ 947301 h 3099658"/>
                          <a:gd name="connsiteX33" fmla="*/ 417342 w 834917"/>
                          <a:gd name="connsiteY33" fmla="*/ 1045775 h 3099658"/>
                          <a:gd name="connsiteX34" fmla="*/ 347004 w 834917"/>
                          <a:gd name="connsiteY34" fmla="*/ 975436 h 3099658"/>
                          <a:gd name="connsiteX35" fmla="*/ 290733 w 834917"/>
                          <a:gd name="connsiteY35" fmla="*/ 919165 h 3099658"/>
                          <a:gd name="connsiteX36" fmla="*/ 262598 w 834917"/>
                          <a:gd name="connsiteY36" fmla="*/ 876962 h 3099658"/>
                          <a:gd name="connsiteX37" fmla="*/ 248530 w 834917"/>
                          <a:gd name="connsiteY37" fmla="*/ 834759 h 3099658"/>
                          <a:gd name="connsiteX38" fmla="*/ 220394 w 834917"/>
                          <a:gd name="connsiteY38" fmla="*/ 806624 h 3099658"/>
                          <a:gd name="connsiteX39" fmla="*/ 248530 w 834917"/>
                          <a:gd name="connsiteY39" fmla="*/ 876962 h 3099658"/>
                          <a:gd name="connsiteX40" fmla="*/ 290733 w 834917"/>
                          <a:gd name="connsiteY40" fmla="*/ 961369 h 3099658"/>
                          <a:gd name="connsiteX41" fmla="*/ 375139 w 834917"/>
                          <a:gd name="connsiteY41" fmla="*/ 1045775 h 3099658"/>
                          <a:gd name="connsiteX42" fmla="*/ 431410 w 834917"/>
                          <a:gd name="connsiteY42" fmla="*/ 1130181 h 3099658"/>
                          <a:gd name="connsiteX43" fmla="*/ 459545 w 834917"/>
                          <a:gd name="connsiteY43" fmla="*/ 1214587 h 3099658"/>
                          <a:gd name="connsiteX44" fmla="*/ 543951 w 834917"/>
                          <a:gd name="connsiteY44" fmla="*/ 1130181 h 3099658"/>
                          <a:gd name="connsiteX45" fmla="*/ 558019 w 834917"/>
                          <a:gd name="connsiteY45" fmla="*/ 1087978 h 3099658"/>
                          <a:gd name="connsiteX46" fmla="*/ 614290 w 834917"/>
                          <a:gd name="connsiteY46" fmla="*/ 1031707 h 3099658"/>
                          <a:gd name="connsiteX47" fmla="*/ 656493 w 834917"/>
                          <a:gd name="connsiteY47" fmla="*/ 947301 h 3099658"/>
                          <a:gd name="connsiteX48" fmla="*/ 684628 w 834917"/>
                          <a:gd name="connsiteY48" fmla="*/ 919165 h 3099658"/>
                          <a:gd name="connsiteX49" fmla="*/ 712764 w 834917"/>
                          <a:gd name="connsiteY49" fmla="*/ 876962 h 3099658"/>
                          <a:gd name="connsiteX50" fmla="*/ 698696 w 834917"/>
                          <a:gd name="connsiteY50" fmla="*/ 919165 h 3099658"/>
                          <a:gd name="connsiteX51" fmla="*/ 670561 w 834917"/>
                          <a:gd name="connsiteY51" fmla="*/ 961369 h 3099658"/>
                          <a:gd name="connsiteX52" fmla="*/ 656493 w 834917"/>
                          <a:gd name="connsiteY52" fmla="*/ 1003572 h 3099658"/>
                          <a:gd name="connsiteX53" fmla="*/ 529884 w 834917"/>
                          <a:gd name="connsiteY53" fmla="*/ 1102045 h 3099658"/>
                          <a:gd name="connsiteX54" fmla="*/ 445478 w 834917"/>
                          <a:gd name="connsiteY54" fmla="*/ 1172384 h 3099658"/>
                          <a:gd name="connsiteX55" fmla="*/ 403274 w 834917"/>
                          <a:gd name="connsiteY55" fmla="*/ 1186452 h 3099658"/>
                          <a:gd name="connsiteX56" fmla="*/ 304801 w 834917"/>
                          <a:gd name="connsiteY56" fmla="*/ 1144249 h 3099658"/>
                          <a:gd name="connsiteX57" fmla="*/ 248530 w 834917"/>
                          <a:gd name="connsiteY57" fmla="*/ 1073910 h 3099658"/>
                          <a:gd name="connsiteX58" fmla="*/ 206327 w 834917"/>
                          <a:gd name="connsiteY58" fmla="*/ 1059842 h 3099658"/>
                          <a:gd name="connsiteX59" fmla="*/ 135988 w 834917"/>
                          <a:gd name="connsiteY59" fmla="*/ 989504 h 3099658"/>
                          <a:gd name="connsiteX60" fmla="*/ 178191 w 834917"/>
                          <a:gd name="connsiteY60" fmla="*/ 1087978 h 3099658"/>
                          <a:gd name="connsiteX61" fmla="*/ 220394 w 834917"/>
                          <a:gd name="connsiteY61" fmla="*/ 1172384 h 3099658"/>
                          <a:gd name="connsiteX62" fmla="*/ 276665 w 834917"/>
                          <a:gd name="connsiteY62" fmla="*/ 1242722 h 3099658"/>
                          <a:gd name="connsiteX63" fmla="*/ 304801 w 834917"/>
                          <a:gd name="connsiteY63" fmla="*/ 1284925 h 3099658"/>
                          <a:gd name="connsiteX64" fmla="*/ 375139 w 834917"/>
                          <a:gd name="connsiteY64" fmla="*/ 1341196 h 3099658"/>
                          <a:gd name="connsiteX65" fmla="*/ 403274 w 834917"/>
                          <a:gd name="connsiteY65" fmla="*/ 1369332 h 3099658"/>
                          <a:gd name="connsiteX66" fmla="*/ 445478 w 834917"/>
                          <a:gd name="connsiteY66" fmla="*/ 1439670 h 3099658"/>
                          <a:gd name="connsiteX67" fmla="*/ 487681 w 834917"/>
                          <a:gd name="connsiteY67" fmla="*/ 1425602 h 3099658"/>
                          <a:gd name="connsiteX68" fmla="*/ 529884 w 834917"/>
                          <a:gd name="connsiteY68" fmla="*/ 1341196 h 3099658"/>
                          <a:gd name="connsiteX69" fmla="*/ 572087 w 834917"/>
                          <a:gd name="connsiteY69" fmla="*/ 1298993 h 3099658"/>
                          <a:gd name="connsiteX70" fmla="*/ 670561 w 834917"/>
                          <a:gd name="connsiteY70" fmla="*/ 1200519 h 3099658"/>
                          <a:gd name="connsiteX71" fmla="*/ 698696 w 834917"/>
                          <a:gd name="connsiteY71" fmla="*/ 1158316 h 3099658"/>
                          <a:gd name="connsiteX72" fmla="*/ 726831 w 834917"/>
                          <a:gd name="connsiteY72" fmla="*/ 1102045 h 3099658"/>
                          <a:gd name="connsiteX73" fmla="*/ 754967 w 834917"/>
                          <a:gd name="connsiteY73" fmla="*/ 1073910 h 3099658"/>
                          <a:gd name="connsiteX74" fmla="*/ 670561 w 834917"/>
                          <a:gd name="connsiteY74" fmla="*/ 1130181 h 3099658"/>
                          <a:gd name="connsiteX75" fmla="*/ 614290 w 834917"/>
                          <a:gd name="connsiteY75" fmla="*/ 1214587 h 3099658"/>
                          <a:gd name="connsiteX76" fmla="*/ 586154 w 834917"/>
                          <a:gd name="connsiteY76" fmla="*/ 1242722 h 3099658"/>
                          <a:gd name="connsiteX77" fmla="*/ 558019 w 834917"/>
                          <a:gd name="connsiteY77" fmla="*/ 1284925 h 3099658"/>
                          <a:gd name="connsiteX78" fmla="*/ 529884 w 834917"/>
                          <a:gd name="connsiteY78" fmla="*/ 1313061 h 3099658"/>
                          <a:gd name="connsiteX79" fmla="*/ 473613 w 834917"/>
                          <a:gd name="connsiteY79" fmla="*/ 1397467 h 3099658"/>
                          <a:gd name="connsiteX80" fmla="*/ 445478 w 834917"/>
                          <a:gd name="connsiteY80" fmla="*/ 1439670 h 3099658"/>
                          <a:gd name="connsiteX81" fmla="*/ 403274 w 834917"/>
                          <a:gd name="connsiteY81" fmla="*/ 1369332 h 3099658"/>
                          <a:gd name="connsiteX82" fmla="*/ 389207 w 834917"/>
                          <a:gd name="connsiteY82" fmla="*/ 1327129 h 3099658"/>
                          <a:gd name="connsiteX83" fmla="*/ 361071 w 834917"/>
                          <a:gd name="connsiteY83" fmla="*/ 1228655 h 3099658"/>
                          <a:gd name="connsiteX84" fmla="*/ 304801 w 834917"/>
                          <a:gd name="connsiteY84" fmla="*/ 1158316 h 3099658"/>
                          <a:gd name="connsiteX85" fmla="*/ 234462 w 834917"/>
                          <a:gd name="connsiteY85" fmla="*/ 1031707 h 3099658"/>
                          <a:gd name="connsiteX86" fmla="*/ 206327 w 834917"/>
                          <a:gd name="connsiteY86" fmla="*/ 989504 h 3099658"/>
                          <a:gd name="connsiteX87" fmla="*/ 262598 w 834917"/>
                          <a:gd name="connsiteY87" fmla="*/ 1017639 h 3099658"/>
                          <a:gd name="connsiteX88" fmla="*/ 332936 w 834917"/>
                          <a:gd name="connsiteY88" fmla="*/ 1087978 h 3099658"/>
                          <a:gd name="connsiteX89" fmla="*/ 375139 w 834917"/>
                          <a:gd name="connsiteY89" fmla="*/ 1130181 h 3099658"/>
                          <a:gd name="connsiteX90" fmla="*/ 403274 w 834917"/>
                          <a:gd name="connsiteY90" fmla="*/ 1172384 h 3099658"/>
                          <a:gd name="connsiteX91" fmla="*/ 487681 w 834917"/>
                          <a:gd name="connsiteY91" fmla="*/ 1270858 h 3099658"/>
                          <a:gd name="connsiteX92" fmla="*/ 487681 w 834917"/>
                          <a:gd name="connsiteY92" fmla="*/ 1538144 h 3099658"/>
                          <a:gd name="connsiteX93" fmla="*/ 431410 w 834917"/>
                          <a:gd name="connsiteY93" fmla="*/ 1524076 h 3099658"/>
                          <a:gd name="connsiteX94" fmla="*/ 347004 w 834917"/>
                          <a:gd name="connsiteY94" fmla="*/ 1467805 h 3099658"/>
                          <a:gd name="connsiteX95" fmla="*/ 318868 w 834917"/>
                          <a:gd name="connsiteY95" fmla="*/ 1439670 h 3099658"/>
                          <a:gd name="connsiteX96" fmla="*/ 234462 w 834917"/>
                          <a:gd name="connsiteY96" fmla="*/ 1383399 h 3099658"/>
                          <a:gd name="connsiteX97" fmla="*/ 192259 w 834917"/>
                          <a:gd name="connsiteY97" fmla="*/ 1355264 h 3099658"/>
                          <a:gd name="connsiteX98" fmla="*/ 164124 w 834917"/>
                          <a:gd name="connsiteY98" fmla="*/ 1313061 h 3099658"/>
                          <a:gd name="connsiteX99" fmla="*/ 135988 w 834917"/>
                          <a:gd name="connsiteY99" fmla="*/ 1284925 h 3099658"/>
                          <a:gd name="connsiteX100" fmla="*/ 79718 w 834917"/>
                          <a:gd name="connsiteY100" fmla="*/ 1200519 h 3099658"/>
                          <a:gd name="connsiteX101" fmla="*/ 93785 w 834917"/>
                          <a:gd name="connsiteY101" fmla="*/ 1256790 h 3099658"/>
                          <a:gd name="connsiteX102" fmla="*/ 135988 w 834917"/>
                          <a:gd name="connsiteY102" fmla="*/ 1298993 h 3099658"/>
                          <a:gd name="connsiteX103" fmla="*/ 164124 w 834917"/>
                          <a:gd name="connsiteY103" fmla="*/ 1341196 h 3099658"/>
                          <a:gd name="connsiteX104" fmla="*/ 192259 w 834917"/>
                          <a:gd name="connsiteY104" fmla="*/ 1397467 h 3099658"/>
                          <a:gd name="connsiteX105" fmla="*/ 248530 w 834917"/>
                          <a:gd name="connsiteY105" fmla="*/ 1425602 h 3099658"/>
                          <a:gd name="connsiteX106" fmla="*/ 347004 w 834917"/>
                          <a:gd name="connsiteY106" fmla="*/ 1524076 h 3099658"/>
                          <a:gd name="connsiteX107" fmla="*/ 389207 w 834917"/>
                          <a:gd name="connsiteY107" fmla="*/ 1566279 h 3099658"/>
                          <a:gd name="connsiteX108" fmla="*/ 417342 w 834917"/>
                          <a:gd name="connsiteY108" fmla="*/ 1594415 h 3099658"/>
                          <a:gd name="connsiteX109" fmla="*/ 487681 w 834917"/>
                          <a:gd name="connsiteY109" fmla="*/ 1650685 h 3099658"/>
                          <a:gd name="connsiteX110" fmla="*/ 501748 w 834917"/>
                          <a:gd name="connsiteY110" fmla="*/ 1692889 h 3099658"/>
                          <a:gd name="connsiteX111" fmla="*/ 473613 w 834917"/>
                          <a:gd name="connsiteY111" fmla="*/ 1664753 h 3099658"/>
                          <a:gd name="connsiteX112" fmla="*/ 543951 w 834917"/>
                          <a:gd name="connsiteY112" fmla="*/ 1566279 h 3099658"/>
                          <a:gd name="connsiteX113" fmla="*/ 572087 w 834917"/>
                          <a:gd name="connsiteY113" fmla="*/ 1524076 h 3099658"/>
                          <a:gd name="connsiteX114" fmla="*/ 614290 w 834917"/>
                          <a:gd name="connsiteY114" fmla="*/ 1495941 h 3099658"/>
                          <a:gd name="connsiteX115" fmla="*/ 642425 w 834917"/>
                          <a:gd name="connsiteY115" fmla="*/ 1467805 h 3099658"/>
                          <a:gd name="connsiteX116" fmla="*/ 726831 w 834917"/>
                          <a:gd name="connsiteY116" fmla="*/ 1411535 h 3099658"/>
                          <a:gd name="connsiteX117" fmla="*/ 740899 w 834917"/>
                          <a:gd name="connsiteY117" fmla="*/ 1355264 h 3099658"/>
                          <a:gd name="connsiteX118" fmla="*/ 712764 w 834917"/>
                          <a:gd name="connsiteY118" fmla="*/ 1411535 h 3099658"/>
                          <a:gd name="connsiteX119" fmla="*/ 586154 w 834917"/>
                          <a:gd name="connsiteY119" fmla="*/ 1481873 h 3099658"/>
                          <a:gd name="connsiteX120" fmla="*/ 501748 w 834917"/>
                          <a:gd name="connsiteY120" fmla="*/ 1538144 h 3099658"/>
                          <a:gd name="connsiteX121" fmla="*/ 445478 w 834917"/>
                          <a:gd name="connsiteY121" fmla="*/ 1608482 h 3099658"/>
                          <a:gd name="connsiteX122" fmla="*/ 431410 w 834917"/>
                          <a:gd name="connsiteY122" fmla="*/ 1791362 h 3099658"/>
                          <a:gd name="connsiteX123" fmla="*/ 403274 w 834917"/>
                          <a:gd name="connsiteY123" fmla="*/ 1833565 h 3099658"/>
                          <a:gd name="connsiteX124" fmla="*/ 304801 w 834917"/>
                          <a:gd name="connsiteY124" fmla="*/ 1749159 h 3099658"/>
                          <a:gd name="connsiteX125" fmla="*/ 234462 w 834917"/>
                          <a:gd name="connsiteY125" fmla="*/ 1692889 h 3099658"/>
                          <a:gd name="connsiteX126" fmla="*/ 164124 w 834917"/>
                          <a:gd name="connsiteY126" fmla="*/ 1636618 h 3099658"/>
                          <a:gd name="connsiteX127" fmla="*/ 93785 w 834917"/>
                          <a:gd name="connsiteY127" fmla="*/ 1566279 h 3099658"/>
                          <a:gd name="connsiteX128" fmla="*/ 51582 w 834917"/>
                          <a:gd name="connsiteY128" fmla="*/ 1538144 h 3099658"/>
                          <a:gd name="connsiteX129" fmla="*/ 37514 w 834917"/>
                          <a:gd name="connsiteY129" fmla="*/ 1495941 h 3099658"/>
                          <a:gd name="connsiteX130" fmla="*/ 9379 w 834917"/>
                          <a:gd name="connsiteY130" fmla="*/ 1467805 h 3099658"/>
                          <a:gd name="connsiteX131" fmla="*/ 51582 w 834917"/>
                          <a:gd name="connsiteY131" fmla="*/ 1481873 h 3099658"/>
                          <a:gd name="connsiteX132" fmla="*/ 150056 w 834917"/>
                          <a:gd name="connsiteY132" fmla="*/ 1538144 h 3099658"/>
                          <a:gd name="connsiteX133" fmla="*/ 206327 w 834917"/>
                          <a:gd name="connsiteY133" fmla="*/ 1566279 h 3099658"/>
                          <a:gd name="connsiteX134" fmla="*/ 234462 w 834917"/>
                          <a:gd name="connsiteY134" fmla="*/ 1594415 h 3099658"/>
                          <a:gd name="connsiteX135" fmla="*/ 318868 w 834917"/>
                          <a:gd name="connsiteY135" fmla="*/ 1650685 h 3099658"/>
                          <a:gd name="connsiteX136" fmla="*/ 389207 w 834917"/>
                          <a:gd name="connsiteY136" fmla="*/ 1721024 h 3099658"/>
                          <a:gd name="connsiteX137" fmla="*/ 459545 w 834917"/>
                          <a:gd name="connsiteY137" fmla="*/ 1777295 h 3099658"/>
                          <a:gd name="connsiteX138" fmla="*/ 473613 w 834917"/>
                          <a:gd name="connsiteY138" fmla="*/ 1819498 h 3099658"/>
                          <a:gd name="connsiteX139" fmla="*/ 473613 w 834917"/>
                          <a:gd name="connsiteY139" fmla="*/ 1889836 h 3099658"/>
                          <a:gd name="connsiteX140" fmla="*/ 515816 w 834917"/>
                          <a:gd name="connsiteY140" fmla="*/ 1847633 h 3099658"/>
                          <a:gd name="connsiteX141" fmla="*/ 543951 w 834917"/>
                          <a:gd name="connsiteY141" fmla="*/ 1805430 h 3099658"/>
                          <a:gd name="connsiteX142" fmla="*/ 642425 w 834917"/>
                          <a:gd name="connsiteY142" fmla="*/ 1749159 h 3099658"/>
                          <a:gd name="connsiteX143" fmla="*/ 670561 w 834917"/>
                          <a:gd name="connsiteY143" fmla="*/ 1706956 h 3099658"/>
                          <a:gd name="connsiteX144" fmla="*/ 684628 w 834917"/>
                          <a:gd name="connsiteY144" fmla="*/ 1664753 h 3099658"/>
                          <a:gd name="connsiteX145" fmla="*/ 712764 w 834917"/>
                          <a:gd name="connsiteY145" fmla="*/ 1636618 h 3099658"/>
                          <a:gd name="connsiteX146" fmla="*/ 740899 w 834917"/>
                          <a:gd name="connsiteY146" fmla="*/ 1594415 h 3099658"/>
                          <a:gd name="connsiteX147" fmla="*/ 726831 w 834917"/>
                          <a:gd name="connsiteY147" fmla="*/ 1636618 h 3099658"/>
                          <a:gd name="connsiteX148" fmla="*/ 684628 w 834917"/>
                          <a:gd name="connsiteY148" fmla="*/ 1650685 h 3099658"/>
                          <a:gd name="connsiteX149" fmla="*/ 656493 w 834917"/>
                          <a:gd name="connsiteY149" fmla="*/ 1678821 h 3099658"/>
                          <a:gd name="connsiteX150" fmla="*/ 515816 w 834917"/>
                          <a:gd name="connsiteY150" fmla="*/ 1721024 h 3099658"/>
                          <a:gd name="connsiteX151" fmla="*/ 445478 w 834917"/>
                          <a:gd name="connsiteY151" fmla="*/ 1777295 h 3099658"/>
                          <a:gd name="connsiteX152" fmla="*/ 431410 w 834917"/>
                          <a:gd name="connsiteY152" fmla="*/ 1819498 h 3099658"/>
                          <a:gd name="connsiteX153" fmla="*/ 403274 w 834917"/>
                          <a:gd name="connsiteY153" fmla="*/ 1861701 h 3099658"/>
                          <a:gd name="connsiteX154" fmla="*/ 417342 w 834917"/>
                          <a:gd name="connsiteY154" fmla="*/ 2086784 h 3099658"/>
                          <a:gd name="connsiteX155" fmla="*/ 361071 w 834917"/>
                          <a:gd name="connsiteY155" fmla="*/ 2072716 h 3099658"/>
                          <a:gd name="connsiteX156" fmla="*/ 318868 w 834917"/>
                          <a:gd name="connsiteY156" fmla="*/ 2044581 h 3099658"/>
                          <a:gd name="connsiteX157" fmla="*/ 290733 w 834917"/>
                          <a:gd name="connsiteY157" fmla="*/ 2016445 h 3099658"/>
                          <a:gd name="connsiteX158" fmla="*/ 220394 w 834917"/>
                          <a:gd name="connsiteY158" fmla="*/ 1960175 h 3099658"/>
                          <a:gd name="connsiteX159" fmla="*/ 192259 w 834917"/>
                          <a:gd name="connsiteY159" fmla="*/ 1917972 h 3099658"/>
                          <a:gd name="connsiteX160" fmla="*/ 135988 w 834917"/>
                          <a:gd name="connsiteY160" fmla="*/ 1861701 h 3099658"/>
                          <a:gd name="connsiteX161" fmla="*/ 178191 w 834917"/>
                          <a:gd name="connsiteY161" fmla="*/ 1847633 h 3099658"/>
                          <a:gd name="connsiteX162" fmla="*/ 220394 w 834917"/>
                          <a:gd name="connsiteY162" fmla="*/ 1889836 h 3099658"/>
                          <a:gd name="connsiteX163" fmla="*/ 248530 w 834917"/>
                          <a:gd name="connsiteY163" fmla="*/ 1932039 h 3099658"/>
                          <a:gd name="connsiteX164" fmla="*/ 304801 w 834917"/>
                          <a:gd name="connsiteY164" fmla="*/ 1974242 h 3099658"/>
                          <a:gd name="connsiteX165" fmla="*/ 347004 w 834917"/>
                          <a:gd name="connsiteY165" fmla="*/ 2016445 h 3099658"/>
                          <a:gd name="connsiteX166" fmla="*/ 459545 w 834917"/>
                          <a:gd name="connsiteY166" fmla="*/ 2100852 h 3099658"/>
                          <a:gd name="connsiteX167" fmla="*/ 501748 w 834917"/>
                          <a:gd name="connsiteY167" fmla="*/ 2086784 h 3099658"/>
                          <a:gd name="connsiteX168" fmla="*/ 515816 w 834917"/>
                          <a:gd name="connsiteY168" fmla="*/ 2044581 h 3099658"/>
                          <a:gd name="connsiteX169" fmla="*/ 543951 w 834917"/>
                          <a:gd name="connsiteY169" fmla="*/ 2002378 h 3099658"/>
                          <a:gd name="connsiteX170" fmla="*/ 656493 w 834917"/>
                          <a:gd name="connsiteY170" fmla="*/ 1917972 h 3099658"/>
                          <a:gd name="connsiteX171" fmla="*/ 684628 w 834917"/>
                          <a:gd name="connsiteY171" fmla="*/ 1889836 h 3099658"/>
                          <a:gd name="connsiteX172" fmla="*/ 712764 w 834917"/>
                          <a:gd name="connsiteY172" fmla="*/ 1847633 h 3099658"/>
                          <a:gd name="connsiteX173" fmla="*/ 797170 w 834917"/>
                          <a:gd name="connsiteY173" fmla="*/ 1763227 h 3099658"/>
                          <a:gd name="connsiteX174" fmla="*/ 698696 w 834917"/>
                          <a:gd name="connsiteY174" fmla="*/ 1791362 h 3099658"/>
                          <a:gd name="connsiteX175" fmla="*/ 656493 w 834917"/>
                          <a:gd name="connsiteY175" fmla="*/ 1819498 h 3099658"/>
                          <a:gd name="connsiteX176" fmla="*/ 529884 w 834917"/>
                          <a:gd name="connsiteY176" fmla="*/ 1889836 h 3099658"/>
                          <a:gd name="connsiteX177" fmla="*/ 473613 w 834917"/>
                          <a:gd name="connsiteY177" fmla="*/ 1960175 h 3099658"/>
                          <a:gd name="connsiteX178" fmla="*/ 459545 w 834917"/>
                          <a:gd name="connsiteY178" fmla="*/ 2002378 h 3099658"/>
                          <a:gd name="connsiteX179" fmla="*/ 417342 w 834917"/>
                          <a:gd name="connsiteY179" fmla="*/ 2086784 h 3099658"/>
                          <a:gd name="connsiteX180" fmla="*/ 431410 w 834917"/>
                          <a:gd name="connsiteY180" fmla="*/ 145442 h 3099658"/>
                          <a:gd name="connsiteX181" fmla="*/ 417342 w 834917"/>
                          <a:gd name="connsiteY181" fmla="*/ 272052 h 3099658"/>
                          <a:gd name="connsiteX182" fmla="*/ 431410 w 834917"/>
                          <a:gd name="connsiteY182" fmla="*/ 736285 h 3099658"/>
                          <a:gd name="connsiteX183" fmla="*/ 459545 w 834917"/>
                          <a:gd name="connsiteY183" fmla="*/ 623744 h 3099658"/>
                          <a:gd name="connsiteX184" fmla="*/ 473613 w 834917"/>
                          <a:gd name="connsiteY184" fmla="*/ 539338 h 3099658"/>
                          <a:gd name="connsiteX185" fmla="*/ 487681 w 834917"/>
                          <a:gd name="connsiteY185" fmla="*/ 497135 h 3099658"/>
                          <a:gd name="connsiteX186" fmla="*/ 501748 w 834917"/>
                          <a:gd name="connsiteY186" fmla="*/ 440864 h 3099658"/>
                          <a:gd name="connsiteX187" fmla="*/ 515816 w 834917"/>
                          <a:gd name="connsiteY187" fmla="*/ 398661 h 3099658"/>
                          <a:gd name="connsiteX188" fmla="*/ 529884 w 834917"/>
                          <a:gd name="connsiteY188" fmla="*/ 314255 h 3099658"/>
                          <a:gd name="connsiteX189" fmla="*/ 572087 w 834917"/>
                          <a:gd name="connsiteY189" fmla="*/ 187645 h 3099658"/>
                          <a:gd name="connsiteX190" fmla="*/ 586154 w 834917"/>
                          <a:gd name="connsiteY190" fmla="*/ 145442 h 3099658"/>
                          <a:gd name="connsiteX191" fmla="*/ 529884 w 834917"/>
                          <a:gd name="connsiteY191" fmla="*/ 243916 h 3099658"/>
                          <a:gd name="connsiteX192" fmla="*/ 515816 w 834917"/>
                          <a:gd name="connsiteY192" fmla="*/ 300187 h 3099658"/>
                          <a:gd name="connsiteX193" fmla="*/ 459545 w 834917"/>
                          <a:gd name="connsiteY193" fmla="*/ 384593 h 3099658"/>
                          <a:gd name="connsiteX194" fmla="*/ 445478 w 834917"/>
                          <a:gd name="connsiteY194" fmla="*/ 426796 h 3099658"/>
                          <a:gd name="connsiteX195" fmla="*/ 417342 w 834917"/>
                          <a:gd name="connsiteY195" fmla="*/ 454932 h 3099658"/>
                          <a:gd name="connsiteX196" fmla="*/ 389207 w 834917"/>
                          <a:gd name="connsiteY196" fmla="*/ 539338 h 3099658"/>
                          <a:gd name="connsiteX197" fmla="*/ 375139 w 834917"/>
                          <a:gd name="connsiteY197" fmla="*/ 581541 h 3099658"/>
                          <a:gd name="connsiteX198" fmla="*/ 389207 w 834917"/>
                          <a:gd name="connsiteY198" fmla="*/ 454932 h 30996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</a:cxnLst>
                        <a:rect l="l" t="t" r="r" b="b"/>
                        <a:pathLst>
                          <a:path w="834917" h="3099658">
                            <a:moveTo>
                              <a:pt x="389207" y="3099658"/>
                            </a:moveTo>
                            <a:cubicBezTo>
                              <a:pt x="484542" y="2956653"/>
                              <a:pt x="420142" y="3069175"/>
                              <a:pt x="431410" y="2691695"/>
                            </a:cubicBezTo>
                            <a:cubicBezTo>
                              <a:pt x="449646" y="2080804"/>
                              <a:pt x="398464" y="2302980"/>
                              <a:pt x="459545" y="2058649"/>
                            </a:cubicBezTo>
                            <a:cubicBezTo>
                              <a:pt x="454856" y="1763227"/>
                              <a:pt x="453150" y="1467743"/>
                              <a:pt x="445478" y="1172384"/>
                            </a:cubicBezTo>
                            <a:cubicBezTo>
                              <a:pt x="436221" y="816000"/>
                              <a:pt x="415691" y="1137584"/>
                              <a:pt x="445478" y="750353"/>
                            </a:cubicBezTo>
                            <a:cubicBezTo>
                              <a:pt x="453767" y="642599"/>
                              <a:pt x="439964" y="601122"/>
                              <a:pt x="515816" y="525270"/>
                            </a:cubicBezTo>
                            <a:cubicBezTo>
                              <a:pt x="639123" y="401963"/>
                              <a:pt x="488219" y="558385"/>
                              <a:pt x="586154" y="440864"/>
                            </a:cubicBezTo>
                            <a:cubicBezTo>
                              <a:pt x="598890" y="425580"/>
                              <a:pt x="628358" y="418556"/>
                              <a:pt x="628358" y="398661"/>
                            </a:cubicBezTo>
                            <a:cubicBezTo>
                              <a:pt x="628358" y="381754"/>
                              <a:pt x="599357" y="416234"/>
                              <a:pt x="586154" y="426796"/>
                            </a:cubicBezTo>
                            <a:cubicBezTo>
                              <a:pt x="575797" y="435081"/>
                              <a:pt x="566304" y="444575"/>
                              <a:pt x="558019" y="454932"/>
                            </a:cubicBezTo>
                            <a:cubicBezTo>
                              <a:pt x="547457" y="468134"/>
                              <a:pt x="540446" y="483933"/>
                              <a:pt x="529884" y="497135"/>
                            </a:cubicBezTo>
                            <a:cubicBezTo>
                              <a:pt x="449703" y="597361"/>
                              <a:pt x="560209" y="437577"/>
                              <a:pt x="473613" y="567473"/>
                            </a:cubicBezTo>
                            <a:cubicBezTo>
                              <a:pt x="436523" y="456204"/>
                              <a:pt x="473613" y="585670"/>
                              <a:pt x="473613" y="342390"/>
                            </a:cubicBezTo>
                            <a:cubicBezTo>
                              <a:pt x="473613" y="299927"/>
                              <a:pt x="463990" y="426770"/>
                              <a:pt x="459545" y="468999"/>
                            </a:cubicBezTo>
                            <a:cubicBezTo>
                              <a:pt x="459060" y="473605"/>
                              <a:pt x="450546" y="627675"/>
                              <a:pt x="431410" y="665947"/>
                            </a:cubicBezTo>
                            <a:cubicBezTo>
                              <a:pt x="425478" y="677810"/>
                              <a:pt x="412653" y="684704"/>
                              <a:pt x="403274" y="694082"/>
                            </a:cubicBezTo>
                            <a:lnTo>
                              <a:pt x="375139" y="609676"/>
                            </a:lnTo>
                            <a:cubicBezTo>
                              <a:pt x="370450" y="595608"/>
                              <a:pt x="369968" y="579336"/>
                              <a:pt x="361071" y="567473"/>
                            </a:cubicBezTo>
                            <a:lnTo>
                              <a:pt x="318868" y="511202"/>
                            </a:lnTo>
                            <a:cubicBezTo>
                              <a:pt x="289590" y="394087"/>
                              <a:pt x="325241" y="509883"/>
                              <a:pt x="276665" y="412729"/>
                            </a:cubicBezTo>
                            <a:cubicBezTo>
                              <a:pt x="270033" y="399466"/>
                              <a:pt x="260960" y="355787"/>
                              <a:pt x="262598" y="370525"/>
                            </a:cubicBezTo>
                            <a:cubicBezTo>
                              <a:pt x="264640" y="388905"/>
                              <a:pt x="288793" y="578632"/>
                              <a:pt x="318868" y="623744"/>
                            </a:cubicBezTo>
                            <a:cubicBezTo>
                              <a:pt x="328247" y="637812"/>
                              <a:pt x="338616" y="651267"/>
                              <a:pt x="347004" y="665947"/>
                            </a:cubicBezTo>
                            <a:cubicBezTo>
                              <a:pt x="418405" y="790898"/>
                              <a:pt x="334721" y="661590"/>
                              <a:pt x="403274" y="764421"/>
                            </a:cubicBezTo>
                            <a:cubicBezTo>
                              <a:pt x="412653" y="801935"/>
                              <a:pt x="404067" y="904305"/>
                              <a:pt x="431410" y="876962"/>
                            </a:cubicBezTo>
                            <a:cubicBezTo>
                              <a:pt x="497523" y="810849"/>
                              <a:pt x="462579" y="851311"/>
                              <a:pt x="529884" y="750353"/>
                            </a:cubicBezTo>
                            <a:cubicBezTo>
                              <a:pt x="539262" y="736285"/>
                              <a:pt x="543951" y="717528"/>
                              <a:pt x="558019" y="708150"/>
                            </a:cubicBezTo>
                            <a:lnTo>
                              <a:pt x="600222" y="680015"/>
                            </a:lnTo>
                            <a:cubicBezTo>
                              <a:pt x="609601" y="665947"/>
                              <a:pt x="628358" y="620905"/>
                              <a:pt x="628358" y="637812"/>
                            </a:cubicBezTo>
                            <a:cubicBezTo>
                              <a:pt x="628358" y="667469"/>
                              <a:pt x="616673" y="697542"/>
                              <a:pt x="600222" y="722218"/>
                            </a:cubicBezTo>
                            <a:lnTo>
                              <a:pt x="543951" y="806624"/>
                            </a:lnTo>
                            <a:cubicBezTo>
                              <a:pt x="539262" y="820692"/>
                              <a:pt x="538503" y="836760"/>
                              <a:pt x="529884" y="848827"/>
                            </a:cubicBezTo>
                            <a:cubicBezTo>
                              <a:pt x="472194" y="929594"/>
                              <a:pt x="481612" y="875033"/>
                              <a:pt x="445478" y="947301"/>
                            </a:cubicBezTo>
                            <a:cubicBezTo>
                              <a:pt x="435387" y="967484"/>
                              <a:pt x="421850" y="1027744"/>
                              <a:pt x="417342" y="1045775"/>
                            </a:cubicBezTo>
                            <a:cubicBezTo>
                              <a:pt x="338855" y="1019612"/>
                              <a:pt x="404949" y="1052697"/>
                              <a:pt x="347004" y="975436"/>
                            </a:cubicBezTo>
                            <a:cubicBezTo>
                              <a:pt x="331088" y="954215"/>
                              <a:pt x="305447" y="941236"/>
                              <a:pt x="290733" y="919165"/>
                            </a:cubicBezTo>
                            <a:cubicBezTo>
                              <a:pt x="281355" y="905097"/>
                              <a:pt x="270159" y="892084"/>
                              <a:pt x="262598" y="876962"/>
                            </a:cubicBezTo>
                            <a:cubicBezTo>
                              <a:pt x="255966" y="863699"/>
                              <a:pt x="256159" y="847474"/>
                              <a:pt x="248530" y="834759"/>
                            </a:cubicBezTo>
                            <a:cubicBezTo>
                              <a:pt x="241706" y="823386"/>
                              <a:pt x="229773" y="816002"/>
                              <a:pt x="220394" y="806624"/>
                            </a:cubicBezTo>
                            <a:cubicBezTo>
                              <a:pt x="229773" y="830070"/>
                              <a:pt x="239663" y="853318"/>
                              <a:pt x="248530" y="876962"/>
                            </a:cubicBezTo>
                            <a:cubicBezTo>
                              <a:pt x="264384" y="919240"/>
                              <a:pt x="258432" y="925030"/>
                              <a:pt x="290733" y="961369"/>
                            </a:cubicBezTo>
                            <a:cubicBezTo>
                              <a:pt x="317167" y="991108"/>
                              <a:pt x="353068" y="1012668"/>
                              <a:pt x="375139" y="1045775"/>
                            </a:cubicBezTo>
                            <a:cubicBezTo>
                              <a:pt x="393896" y="1073910"/>
                              <a:pt x="420717" y="1098102"/>
                              <a:pt x="431410" y="1130181"/>
                            </a:cubicBezTo>
                            <a:lnTo>
                              <a:pt x="459545" y="1214587"/>
                            </a:lnTo>
                            <a:cubicBezTo>
                              <a:pt x="487680" y="1186452"/>
                              <a:pt x="531368" y="1167928"/>
                              <a:pt x="543951" y="1130181"/>
                            </a:cubicBezTo>
                            <a:cubicBezTo>
                              <a:pt x="548640" y="1116113"/>
                              <a:pt x="549400" y="1100045"/>
                              <a:pt x="558019" y="1087978"/>
                            </a:cubicBezTo>
                            <a:cubicBezTo>
                              <a:pt x="573437" y="1066393"/>
                              <a:pt x="614290" y="1031707"/>
                              <a:pt x="614290" y="1031707"/>
                            </a:cubicBezTo>
                            <a:cubicBezTo>
                              <a:pt x="629149" y="987132"/>
                              <a:pt x="625327" y="986259"/>
                              <a:pt x="656493" y="947301"/>
                            </a:cubicBezTo>
                            <a:cubicBezTo>
                              <a:pt x="664778" y="936944"/>
                              <a:pt x="676343" y="929522"/>
                              <a:pt x="684628" y="919165"/>
                            </a:cubicBezTo>
                            <a:cubicBezTo>
                              <a:pt x="695190" y="905963"/>
                              <a:pt x="695857" y="876962"/>
                              <a:pt x="712764" y="876962"/>
                            </a:cubicBezTo>
                            <a:cubicBezTo>
                              <a:pt x="727593" y="876962"/>
                              <a:pt x="705328" y="905902"/>
                              <a:pt x="698696" y="919165"/>
                            </a:cubicBezTo>
                            <a:cubicBezTo>
                              <a:pt x="691135" y="934288"/>
                              <a:pt x="678122" y="946246"/>
                              <a:pt x="670561" y="961369"/>
                            </a:cubicBezTo>
                            <a:cubicBezTo>
                              <a:pt x="663929" y="974632"/>
                              <a:pt x="664718" y="991234"/>
                              <a:pt x="656493" y="1003572"/>
                            </a:cubicBezTo>
                            <a:cubicBezTo>
                              <a:pt x="616890" y="1062976"/>
                              <a:pt x="585784" y="1046143"/>
                              <a:pt x="529884" y="1102045"/>
                            </a:cubicBezTo>
                            <a:cubicBezTo>
                              <a:pt x="498771" y="1133159"/>
                              <a:pt x="484650" y="1152798"/>
                              <a:pt x="445478" y="1172384"/>
                            </a:cubicBezTo>
                            <a:cubicBezTo>
                              <a:pt x="432215" y="1179016"/>
                              <a:pt x="417342" y="1181763"/>
                              <a:pt x="403274" y="1186452"/>
                            </a:cubicBezTo>
                            <a:cubicBezTo>
                              <a:pt x="365762" y="1173948"/>
                              <a:pt x="339566" y="1167426"/>
                              <a:pt x="304801" y="1144249"/>
                            </a:cubicBezTo>
                            <a:cubicBezTo>
                              <a:pt x="218760" y="1086888"/>
                              <a:pt x="342595" y="1149163"/>
                              <a:pt x="248530" y="1073910"/>
                            </a:cubicBezTo>
                            <a:cubicBezTo>
                              <a:pt x="236951" y="1064647"/>
                              <a:pt x="220395" y="1064531"/>
                              <a:pt x="206327" y="1059842"/>
                            </a:cubicBezTo>
                            <a:cubicBezTo>
                              <a:pt x="182881" y="1036396"/>
                              <a:pt x="127946" y="957336"/>
                              <a:pt x="135988" y="989504"/>
                            </a:cubicBezTo>
                            <a:cubicBezTo>
                              <a:pt x="165266" y="1106615"/>
                              <a:pt x="129616" y="990829"/>
                              <a:pt x="178191" y="1087978"/>
                            </a:cubicBezTo>
                            <a:cubicBezTo>
                              <a:pt x="236434" y="1204463"/>
                              <a:pt x="139763" y="1051436"/>
                              <a:pt x="220394" y="1172384"/>
                            </a:cubicBezTo>
                            <a:cubicBezTo>
                              <a:pt x="249571" y="1289090"/>
                              <a:pt x="207290" y="1187223"/>
                              <a:pt x="276665" y="1242722"/>
                            </a:cubicBezTo>
                            <a:cubicBezTo>
                              <a:pt x="289868" y="1253284"/>
                              <a:pt x="294239" y="1271723"/>
                              <a:pt x="304801" y="1284925"/>
                            </a:cubicBezTo>
                            <a:cubicBezTo>
                              <a:pt x="334998" y="1322671"/>
                              <a:pt x="334512" y="1308694"/>
                              <a:pt x="375139" y="1341196"/>
                            </a:cubicBezTo>
                            <a:cubicBezTo>
                              <a:pt x="385496" y="1349482"/>
                              <a:pt x="393896" y="1359953"/>
                              <a:pt x="403274" y="1369332"/>
                            </a:cubicBezTo>
                            <a:cubicBezTo>
                              <a:pt x="409199" y="1387107"/>
                              <a:pt x="417891" y="1434153"/>
                              <a:pt x="445478" y="1439670"/>
                            </a:cubicBezTo>
                            <a:cubicBezTo>
                              <a:pt x="460019" y="1442578"/>
                              <a:pt x="473613" y="1430291"/>
                              <a:pt x="487681" y="1425602"/>
                            </a:cubicBezTo>
                            <a:cubicBezTo>
                              <a:pt x="501780" y="1383303"/>
                              <a:pt x="499582" y="1377558"/>
                              <a:pt x="529884" y="1341196"/>
                            </a:cubicBezTo>
                            <a:cubicBezTo>
                              <a:pt x="542620" y="1325913"/>
                              <a:pt x="559873" y="1314697"/>
                              <a:pt x="572087" y="1298993"/>
                            </a:cubicBezTo>
                            <a:cubicBezTo>
                              <a:pt x="651095" y="1197412"/>
                              <a:pt x="589915" y="1227402"/>
                              <a:pt x="670561" y="1200519"/>
                            </a:cubicBezTo>
                            <a:cubicBezTo>
                              <a:pt x="679939" y="1186451"/>
                              <a:pt x="690308" y="1172996"/>
                              <a:pt x="698696" y="1158316"/>
                            </a:cubicBezTo>
                            <a:cubicBezTo>
                              <a:pt x="709100" y="1140108"/>
                              <a:pt x="715198" y="1119494"/>
                              <a:pt x="726831" y="1102045"/>
                            </a:cubicBezTo>
                            <a:cubicBezTo>
                              <a:pt x="734188" y="1091009"/>
                              <a:pt x="766830" y="1067978"/>
                              <a:pt x="754967" y="1073910"/>
                            </a:cubicBezTo>
                            <a:cubicBezTo>
                              <a:pt x="724723" y="1089033"/>
                              <a:pt x="670561" y="1130181"/>
                              <a:pt x="670561" y="1130181"/>
                            </a:cubicBezTo>
                            <a:cubicBezTo>
                              <a:pt x="651804" y="1158316"/>
                              <a:pt x="638201" y="1190677"/>
                              <a:pt x="614290" y="1214587"/>
                            </a:cubicBezTo>
                            <a:cubicBezTo>
                              <a:pt x="604911" y="1223965"/>
                              <a:pt x="594440" y="1232365"/>
                              <a:pt x="586154" y="1242722"/>
                            </a:cubicBezTo>
                            <a:cubicBezTo>
                              <a:pt x="575592" y="1255924"/>
                              <a:pt x="568581" y="1271723"/>
                              <a:pt x="558019" y="1284925"/>
                            </a:cubicBezTo>
                            <a:cubicBezTo>
                              <a:pt x="549734" y="1295282"/>
                              <a:pt x="537842" y="1302450"/>
                              <a:pt x="529884" y="1313061"/>
                            </a:cubicBezTo>
                            <a:cubicBezTo>
                              <a:pt x="509595" y="1340113"/>
                              <a:pt x="492370" y="1369332"/>
                              <a:pt x="473613" y="1397467"/>
                            </a:cubicBezTo>
                            <a:lnTo>
                              <a:pt x="445478" y="1439670"/>
                            </a:lnTo>
                            <a:cubicBezTo>
                              <a:pt x="405624" y="1320110"/>
                              <a:pt x="461208" y="1465888"/>
                              <a:pt x="403274" y="1369332"/>
                            </a:cubicBezTo>
                            <a:cubicBezTo>
                              <a:pt x="395645" y="1356617"/>
                              <a:pt x="393281" y="1341387"/>
                              <a:pt x="389207" y="1327129"/>
                            </a:cubicBezTo>
                            <a:cubicBezTo>
                              <a:pt x="383197" y="1306094"/>
                              <a:pt x="372315" y="1251142"/>
                              <a:pt x="361071" y="1228655"/>
                            </a:cubicBezTo>
                            <a:cubicBezTo>
                              <a:pt x="343325" y="1193163"/>
                              <a:pt x="330970" y="1184486"/>
                              <a:pt x="304801" y="1158316"/>
                            </a:cubicBezTo>
                            <a:cubicBezTo>
                              <a:pt x="280040" y="1084033"/>
                              <a:pt x="298959" y="1128452"/>
                              <a:pt x="234462" y="1031707"/>
                            </a:cubicBezTo>
                            <a:cubicBezTo>
                              <a:pt x="225084" y="1017639"/>
                              <a:pt x="194372" y="977548"/>
                              <a:pt x="206327" y="989504"/>
                            </a:cubicBezTo>
                            <a:cubicBezTo>
                              <a:pt x="230879" y="1014058"/>
                              <a:pt x="214103" y="1001475"/>
                              <a:pt x="262598" y="1017639"/>
                            </a:cubicBezTo>
                            <a:lnTo>
                              <a:pt x="332936" y="1087978"/>
                            </a:lnTo>
                            <a:cubicBezTo>
                              <a:pt x="347004" y="1102046"/>
                              <a:pt x="364104" y="1113628"/>
                              <a:pt x="375139" y="1130181"/>
                            </a:cubicBezTo>
                            <a:cubicBezTo>
                              <a:pt x="384517" y="1144249"/>
                              <a:pt x="392271" y="1159547"/>
                              <a:pt x="403274" y="1172384"/>
                            </a:cubicBezTo>
                            <a:cubicBezTo>
                              <a:pt x="505618" y="1291786"/>
                              <a:pt x="423084" y="1173966"/>
                              <a:pt x="487681" y="1270858"/>
                            </a:cubicBezTo>
                            <a:cubicBezTo>
                              <a:pt x="519112" y="1365154"/>
                              <a:pt x="535157" y="1395717"/>
                              <a:pt x="487681" y="1538144"/>
                            </a:cubicBezTo>
                            <a:cubicBezTo>
                              <a:pt x="481567" y="1556486"/>
                              <a:pt x="450167" y="1528765"/>
                              <a:pt x="431410" y="1524076"/>
                            </a:cubicBezTo>
                            <a:cubicBezTo>
                              <a:pt x="403275" y="1505319"/>
                              <a:pt x="370915" y="1491715"/>
                              <a:pt x="347004" y="1467805"/>
                            </a:cubicBezTo>
                            <a:cubicBezTo>
                              <a:pt x="337625" y="1458427"/>
                              <a:pt x="329479" y="1447628"/>
                              <a:pt x="318868" y="1439670"/>
                            </a:cubicBezTo>
                            <a:cubicBezTo>
                              <a:pt x="291816" y="1419381"/>
                              <a:pt x="262597" y="1402156"/>
                              <a:pt x="234462" y="1383399"/>
                            </a:cubicBezTo>
                            <a:lnTo>
                              <a:pt x="192259" y="1355264"/>
                            </a:lnTo>
                            <a:cubicBezTo>
                              <a:pt x="182881" y="1341196"/>
                              <a:pt x="174686" y="1326263"/>
                              <a:pt x="164124" y="1313061"/>
                            </a:cubicBezTo>
                            <a:cubicBezTo>
                              <a:pt x="155838" y="1302704"/>
                              <a:pt x="143946" y="1295536"/>
                              <a:pt x="135988" y="1284925"/>
                            </a:cubicBezTo>
                            <a:cubicBezTo>
                              <a:pt x="115699" y="1257873"/>
                              <a:pt x="79718" y="1200519"/>
                              <a:pt x="79718" y="1200519"/>
                            </a:cubicBezTo>
                            <a:cubicBezTo>
                              <a:pt x="84407" y="1219276"/>
                              <a:pt x="84193" y="1240003"/>
                              <a:pt x="93785" y="1256790"/>
                            </a:cubicBezTo>
                            <a:cubicBezTo>
                              <a:pt x="103655" y="1274063"/>
                              <a:pt x="123252" y="1283710"/>
                              <a:pt x="135988" y="1298993"/>
                            </a:cubicBezTo>
                            <a:cubicBezTo>
                              <a:pt x="146812" y="1311982"/>
                              <a:pt x="155736" y="1326516"/>
                              <a:pt x="164124" y="1341196"/>
                            </a:cubicBezTo>
                            <a:cubicBezTo>
                              <a:pt x="174528" y="1359404"/>
                              <a:pt x="177430" y="1382638"/>
                              <a:pt x="192259" y="1397467"/>
                            </a:cubicBezTo>
                            <a:cubicBezTo>
                              <a:pt x="207088" y="1412296"/>
                              <a:pt x="229773" y="1416224"/>
                              <a:pt x="248530" y="1425602"/>
                            </a:cubicBezTo>
                            <a:lnTo>
                              <a:pt x="347004" y="1524076"/>
                            </a:lnTo>
                            <a:lnTo>
                              <a:pt x="389207" y="1566279"/>
                            </a:lnTo>
                            <a:cubicBezTo>
                              <a:pt x="398585" y="1575658"/>
                              <a:pt x="406306" y="1587058"/>
                              <a:pt x="417342" y="1594415"/>
                            </a:cubicBezTo>
                            <a:cubicBezTo>
                              <a:pt x="470581" y="1629907"/>
                              <a:pt x="447590" y="1610595"/>
                              <a:pt x="487681" y="1650685"/>
                            </a:cubicBezTo>
                            <a:cubicBezTo>
                              <a:pt x="492370" y="1664753"/>
                              <a:pt x="512234" y="1682403"/>
                              <a:pt x="501748" y="1692889"/>
                            </a:cubicBezTo>
                            <a:cubicBezTo>
                              <a:pt x="492369" y="1702268"/>
                              <a:pt x="473613" y="1678016"/>
                              <a:pt x="473613" y="1664753"/>
                            </a:cubicBezTo>
                            <a:cubicBezTo>
                              <a:pt x="473613" y="1623103"/>
                              <a:pt x="522051" y="1592559"/>
                              <a:pt x="543951" y="1566279"/>
                            </a:cubicBezTo>
                            <a:cubicBezTo>
                              <a:pt x="554775" y="1553290"/>
                              <a:pt x="560132" y="1536031"/>
                              <a:pt x="572087" y="1524076"/>
                            </a:cubicBezTo>
                            <a:cubicBezTo>
                              <a:pt x="584042" y="1512121"/>
                              <a:pt x="601088" y="1506503"/>
                              <a:pt x="614290" y="1495941"/>
                            </a:cubicBezTo>
                            <a:cubicBezTo>
                              <a:pt x="624647" y="1487655"/>
                              <a:pt x="631814" y="1475763"/>
                              <a:pt x="642425" y="1467805"/>
                            </a:cubicBezTo>
                            <a:cubicBezTo>
                              <a:pt x="669476" y="1447516"/>
                              <a:pt x="726831" y="1411535"/>
                              <a:pt x="726831" y="1411535"/>
                            </a:cubicBezTo>
                            <a:cubicBezTo>
                              <a:pt x="731520" y="1392778"/>
                              <a:pt x="760233" y="1355264"/>
                              <a:pt x="740899" y="1355264"/>
                            </a:cubicBezTo>
                            <a:cubicBezTo>
                              <a:pt x="719928" y="1355264"/>
                              <a:pt x="727593" y="1396706"/>
                              <a:pt x="712764" y="1411535"/>
                            </a:cubicBezTo>
                            <a:cubicBezTo>
                              <a:pt x="664393" y="1459906"/>
                              <a:pt x="639223" y="1464183"/>
                              <a:pt x="586154" y="1481873"/>
                            </a:cubicBezTo>
                            <a:cubicBezTo>
                              <a:pt x="558019" y="1500630"/>
                              <a:pt x="512441" y="1506065"/>
                              <a:pt x="501748" y="1538144"/>
                            </a:cubicBezTo>
                            <a:cubicBezTo>
                              <a:pt x="482335" y="1596387"/>
                              <a:pt x="500019" y="1572122"/>
                              <a:pt x="445478" y="1608482"/>
                            </a:cubicBezTo>
                            <a:cubicBezTo>
                              <a:pt x="393195" y="1686905"/>
                              <a:pt x="410101" y="1642200"/>
                              <a:pt x="431410" y="1791362"/>
                            </a:cubicBezTo>
                            <a:cubicBezTo>
                              <a:pt x="441126" y="1859370"/>
                              <a:pt x="469917" y="1855779"/>
                              <a:pt x="403274" y="1833565"/>
                            </a:cubicBezTo>
                            <a:cubicBezTo>
                              <a:pt x="313872" y="1744163"/>
                              <a:pt x="413073" y="1839385"/>
                              <a:pt x="304801" y="1749159"/>
                            </a:cubicBezTo>
                            <a:cubicBezTo>
                              <a:pt x="224627" y="1682347"/>
                              <a:pt x="338796" y="1762444"/>
                              <a:pt x="234462" y="1692889"/>
                            </a:cubicBezTo>
                            <a:cubicBezTo>
                              <a:pt x="161210" y="1583007"/>
                              <a:pt x="254722" y="1704566"/>
                              <a:pt x="164124" y="1636618"/>
                            </a:cubicBezTo>
                            <a:cubicBezTo>
                              <a:pt x="137597" y="1616723"/>
                              <a:pt x="121374" y="1584672"/>
                              <a:pt x="93785" y="1566279"/>
                            </a:cubicBezTo>
                            <a:lnTo>
                              <a:pt x="51582" y="1538144"/>
                            </a:lnTo>
                            <a:cubicBezTo>
                              <a:pt x="46893" y="1524076"/>
                              <a:pt x="45143" y="1508657"/>
                              <a:pt x="37514" y="1495941"/>
                            </a:cubicBezTo>
                            <a:cubicBezTo>
                              <a:pt x="30690" y="1484568"/>
                              <a:pt x="0" y="1477184"/>
                              <a:pt x="9379" y="1467805"/>
                            </a:cubicBezTo>
                            <a:cubicBezTo>
                              <a:pt x="19864" y="1457320"/>
                              <a:pt x="37952" y="1476032"/>
                              <a:pt x="51582" y="1481873"/>
                            </a:cubicBezTo>
                            <a:cubicBezTo>
                              <a:pt x="136607" y="1518313"/>
                              <a:pt x="79413" y="1497777"/>
                              <a:pt x="150056" y="1538144"/>
                            </a:cubicBezTo>
                            <a:cubicBezTo>
                              <a:pt x="168264" y="1548548"/>
                              <a:pt x="187570" y="1556901"/>
                              <a:pt x="206327" y="1566279"/>
                            </a:cubicBezTo>
                            <a:cubicBezTo>
                              <a:pt x="215705" y="1575658"/>
                              <a:pt x="223851" y="1586457"/>
                              <a:pt x="234462" y="1594415"/>
                            </a:cubicBezTo>
                            <a:cubicBezTo>
                              <a:pt x="261513" y="1614704"/>
                              <a:pt x="294958" y="1626775"/>
                              <a:pt x="318868" y="1650685"/>
                            </a:cubicBezTo>
                            <a:cubicBezTo>
                              <a:pt x="342314" y="1674131"/>
                              <a:pt x="361618" y="1702631"/>
                              <a:pt x="389207" y="1721024"/>
                            </a:cubicBezTo>
                            <a:cubicBezTo>
                              <a:pt x="442446" y="1756516"/>
                              <a:pt x="419455" y="1737204"/>
                              <a:pt x="459545" y="1777295"/>
                            </a:cubicBezTo>
                            <a:cubicBezTo>
                              <a:pt x="464234" y="1791363"/>
                              <a:pt x="478302" y="1805430"/>
                              <a:pt x="473613" y="1819498"/>
                            </a:cubicBezTo>
                            <a:cubicBezTo>
                              <a:pt x="443161" y="1910855"/>
                              <a:pt x="363643" y="1917329"/>
                              <a:pt x="473613" y="1889836"/>
                            </a:cubicBezTo>
                            <a:cubicBezTo>
                              <a:pt x="487681" y="1875768"/>
                              <a:pt x="503080" y="1862917"/>
                              <a:pt x="515816" y="1847633"/>
                            </a:cubicBezTo>
                            <a:cubicBezTo>
                              <a:pt x="526640" y="1834645"/>
                              <a:pt x="531996" y="1817385"/>
                              <a:pt x="543951" y="1805430"/>
                            </a:cubicBezTo>
                            <a:cubicBezTo>
                              <a:pt x="563833" y="1785548"/>
                              <a:pt x="620361" y="1760191"/>
                              <a:pt x="642425" y="1749159"/>
                            </a:cubicBezTo>
                            <a:cubicBezTo>
                              <a:pt x="651804" y="1735091"/>
                              <a:pt x="663000" y="1722078"/>
                              <a:pt x="670561" y="1706956"/>
                            </a:cubicBezTo>
                            <a:cubicBezTo>
                              <a:pt x="677193" y="1693693"/>
                              <a:pt x="676999" y="1677468"/>
                              <a:pt x="684628" y="1664753"/>
                            </a:cubicBezTo>
                            <a:cubicBezTo>
                              <a:pt x="691452" y="1653380"/>
                              <a:pt x="704478" y="1646975"/>
                              <a:pt x="712764" y="1636618"/>
                            </a:cubicBezTo>
                            <a:cubicBezTo>
                              <a:pt x="723326" y="1623416"/>
                              <a:pt x="723992" y="1594415"/>
                              <a:pt x="740899" y="1594415"/>
                            </a:cubicBezTo>
                            <a:cubicBezTo>
                              <a:pt x="755728" y="1594415"/>
                              <a:pt x="737317" y="1626133"/>
                              <a:pt x="726831" y="1636618"/>
                            </a:cubicBezTo>
                            <a:cubicBezTo>
                              <a:pt x="716346" y="1647103"/>
                              <a:pt x="698696" y="1645996"/>
                              <a:pt x="684628" y="1650685"/>
                            </a:cubicBezTo>
                            <a:cubicBezTo>
                              <a:pt x="675250" y="1660064"/>
                              <a:pt x="668356" y="1672889"/>
                              <a:pt x="656493" y="1678821"/>
                            </a:cubicBezTo>
                            <a:cubicBezTo>
                              <a:pt x="622247" y="1695944"/>
                              <a:pt x="556200" y="1710928"/>
                              <a:pt x="515816" y="1721024"/>
                            </a:cubicBezTo>
                            <a:cubicBezTo>
                              <a:pt x="496645" y="1733804"/>
                              <a:pt x="458843" y="1755020"/>
                              <a:pt x="445478" y="1777295"/>
                            </a:cubicBezTo>
                            <a:cubicBezTo>
                              <a:pt x="437849" y="1790011"/>
                              <a:pt x="438042" y="1806235"/>
                              <a:pt x="431410" y="1819498"/>
                            </a:cubicBezTo>
                            <a:cubicBezTo>
                              <a:pt x="423849" y="1834620"/>
                              <a:pt x="412653" y="1847633"/>
                              <a:pt x="403274" y="1861701"/>
                            </a:cubicBezTo>
                            <a:cubicBezTo>
                              <a:pt x="407963" y="1936729"/>
                              <a:pt x="432085" y="2013070"/>
                              <a:pt x="417342" y="2086784"/>
                            </a:cubicBezTo>
                            <a:cubicBezTo>
                              <a:pt x="413550" y="2105743"/>
                              <a:pt x="378842" y="2080332"/>
                              <a:pt x="361071" y="2072716"/>
                            </a:cubicBezTo>
                            <a:cubicBezTo>
                              <a:pt x="345531" y="2066056"/>
                              <a:pt x="332070" y="2055143"/>
                              <a:pt x="318868" y="2044581"/>
                            </a:cubicBezTo>
                            <a:cubicBezTo>
                              <a:pt x="308511" y="2036295"/>
                              <a:pt x="301090" y="2024731"/>
                              <a:pt x="290733" y="2016445"/>
                            </a:cubicBezTo>
                            <a:cubicBezTo>
                              <a:pt x="250113" y="1983949"/>
                              <a:pt x="250586" y="1997915"/>
                              <a:pt x="220394" y="1960175"/>
                            </a:cubicBezTo>
                            <a:cubicBezTo>
                              <a:pt x="209832" y="1946973"/>
                              <a:pt x="203262" y="1930809"/>
                              <a:pt x="192259" y="1917972"/>
                            </a:cubicBezTo>
                            <a:cubicBezTo>
                              <a:pt x="174996" y="1897832"/>
                              <a:pt x="154745" y="1880458"/>
                              <a:pt x="135988" y="1861701"/>
                            </a:cubicBezTo>
                            <a:cubicBezTo>
                              <a:pt x="90945" y="1816657"/>
                              <a:pt x="94850" y="1830964"/>
                              <a:pt x="178191" y="1847633"/>
                            </a:cubicBezTo>
                            <a:cubicBezTo>
                              <a:pt x="192259" y="1861701"/>
                              <a:pt x="207658" y="1874553"/>
                              <a:pt x="220394" y="1889836"/>
                            </a:cubicBezTo>
                            <a:cubicBezTo>
                              <a:pt x="231218" y="1902825"/>
                              <a:pt x="236575" y="1920084"/>
                              <a:pt x="248530" y="1932039"/>
                            </a:cubicBezTo>
                            <a:cubicBezTo>
                              <a:pt x="265109" y="1948618"/>
                              <a:pt x="286999" y="1958983"/>
                              <a:pt x="304801" y="1974242"/>
                            </a:cubicBezTo>
                            <a:cubicBezTo>
                              <a:pt x="319906" y="1987189"/>
                              <a:pt x="331300" y="2004231"/>
                              <a:pt x="347004" y="2016445"/>
                            </a:cubicBezTo>
                            <a:cubicBezTo>
                              <a:pt x="490159" y="2127788"/>
                              <a:pt x="388785" y="2030090"/>
                              <a:pt x="459545" y="2100852"/>
                            </a:cubicBezTo>
                            <a:cubicBezTo>
                              <a:pt x="473613" y="2096163"/>
                              <a:pt x="491263" y="2097269"/>
                              <a:pt x="501748" y="2086784"/>
                            </a:cubicBezTo>
                            <a:cubicBezTo>
                              <a:pt x="512233" y="2076299"/>
                              <a:pt x="509184" y="2057844"/>
                              <a:pt x="515816" y="2044581"/>
                            </a:cubicBezTo>
                            <a:cubicBezTo>
                              <a:pt x="523377" y="2029459"/>
                              <a:pt x="533389" y="2015580"/>
                              <a:pt x="543951" y="2002378"/>
                            </a:cubicBezTo>
                            <a:cubicBezTo>
                              <a:pt x="593872" y="1939977"/>
                              <a:pt x="566471" y="2007997"/>
                              <a:pt x="656493" y="1917972"/>
                            </a:cubicBezTo>
                            <a:cubicBezTo>
                              <a:pt x="665871" y="1908593"/>
                              <a:pt x="676343" y="1900193"/>
                              <a:pt x="684628" y="1889836"/>
                            </a:cubicBezTo>
                            <a:cubicBezTo>
                              <a:pt x="695190" y="1876634"/>
                              <a:pt x="701531" y="1860270"/>
                              <a:pt x="712764" y="1847633"/>
                            </a:cubicBezTo>
                            <a:cubicBezTo>
                              <a:pt x="739199" y="1817894"/>
                              <a:pt x="834917" y="1750644"/>
                              <a:pt x="797170" y="1763227"/>
                            </a:cubicBezTo>
                            <a:cubicBezTo>
                              <a:pt x="736625" y="1783409"/>
                              <a:pt x="769353" y="1773699"/>
                              <a:pt x="698696" y="1791362"/>
                            </a:cubicBezTo>
                            <a:cubicBezTo>
                              <a:pt x="684628" y="1800741"/>
                              <a:pt x="671615" y="1811937"/>
                              <a:pt x="656493" y="1819498"/>
                            </a:cubicBezTo>
                            <a:cubicBezTo>
                              <a:pt x="585730" y="1854879"/>
                              <a:pt x="618602" y="1801118"/>
                              <a:pt x="529884" y="1889836"/>
                            </a:cubicBezTo>
                            <a:cubicBezTo>
                              <a:pt x="503714" y="1916006"/>
                              <a:pt x="491360" y="1924682"/>
                              <a:pt x="473613" y="1960175"/>
                            </a:cubicBezTo>
                            <a:cubicBezTo>
                              <a:pt x="466981" y="1973438"/>
                              <a:pt x="466177" y="1989115"/>
                              <a:pt x="459545" y="2002378"/>
                            </a:cubicBezTo>
                            <a:cubicBezTo>
                              <a:pt x="405004" y="2111460"/>
                              <a:pt x="452702" y="1980705"/>
                              <a:pt x="417342" y="2086784"/>
                            </a:cubicBezTo>
                            <a:cubicBezTo>
                              <a:pt x="212194" y="1471355"/>
                              <a:pt x="274430" y="773349"/>
                              <a:pt x="431410" y="145442"/>
                            </a:cubicBezTo>
                            <a:cubicBezTo>
                              <a:pt x="426721" y="187645"/>
                              <a:pt x="417342" y="229589"/>
                              <a:pt x="417342" y="272052"/>
                            </a:cubicBezTo>
                            <a:cubicBezTo>
                              <a:pt x="417342" y="426867"/>
                              <a:pt x="412965" y="582572"/>
                              <a:pt x="431410" y="736285"/>
                            </a:cubicBezTo>
                            <a:cubicBezTo>
                              <a:pt x="436017" y="774678"/>
                              <a:pt x="453188" y="661886"/>
                              <a:pt x="459545" y="623744"/>
                            </a:cubicBezTo>
                            <a:cubicBezTo>
                              <a:pt x="464234" y="595609"/>
                              <a:pt x="467425" y="567182"/>
                              <a:pt x="473613" y="539338"/>
                            </a:cubicBezTo>
                            <a:cubicBezTo>
                              <a:pt x="476830" y="524862"/>
                              <a:pt x="483607" y="511393"/>
                              <a:pt x="487681" y="497135"/>
                            </a:cubicBezTo>
                            <a:cubicBezTo>
                              <a:pt x="492992" y="478545"/>
                              <a:pt x="496437" y="459454"/>
                              <a:pt x="501748" y="440864"/>
                            </a:cubicBezTo>
                            <a:cubicBezTo>
                              <a:pt x="505822" y="426606"/>
                              <a:pt x="512599" y="413137"/>
                              <a:pt x="515816" y="398661"/>
                            </a:cubicBezTo>
                            <a:cubicBezTo>
                              <a:pt x="522004" y="370817"/>
                              <a:pt x="522966" y="341927"/>
                              <a:pt x="529884" y="314255"/>
                            </a:cubicBezTo>
                            <a:cubicBezTo>
                              <a:pt x="529886" y="314246"/>
                              <a:pt x="565052" y="208750"/>
                              <a:pt x="572087" y="187645"/>
                            </a:cubicBezTo>
                            <a:cubicBezTo>
                              <a:pt x="576776" y="173577"/>
                              <a:pt x="592785" y="132179"/>
                              <a:pt x="586154" y="145442"/>
                            </a:cubicBezTo>
                            <a:cubicBezTo>
                              <a:pt x="550458" y="216835"/>
                              <a:pt x="569651" y="184264"/>
                              <a:pt x="529884" y="243916"/>
                            </a:cubicBezTo>
                            <a:cubicBezTo>
                              <a:pt x="525195" y="262673"/>
                              <a:pt x="524463" y="282894"/>
                              <a:pt x="515816" y="300187"/>
                            </a:cubicBezTo>
                            <a:cubicBezTo>
                              <a:pt x="500694" y="330432"/>
                              <a:pt x="459545" y="384593"/>
                              <a:pt x="459545" y="384593"/>
                            </a:cubicBezTo>
                            <a:cubicBezTo>
                              <a:pt x="454856" y="398661"/>
                              <a:pt x="453107" y="414081"/>
                              <a:pt x="445478" y="426796"/>
                            </a:cubicBezTo>
                            <a:cubicBezTo>
                              <a:pt x="438654" y="438169"/>
                              <a:pt x="423274" y="443069"/>
                              <a:pt x="417342" y="454932"/>
                            </a:cubicBezTo>
                            <a:cubicBezTo>
                              <a:pt x="404079" y="481458"/>
                              <a:pt x="398585" y="511203"/>
                              <a:pt x="389207" y="539338"/>
                            </a:cubicBezTo>
                            <a:lnTo>
                              <a:pt x="375139" y="581541"/>
                            </a:lnTo>
                            <a:cubicBezTo>
                              <a:pt x="392533" y="42332"/>
                              <a:pt x="389207" y="0"/>
                              <a:pt x="389207" y="454932"/>
                            </a:cubicBezTo>
                          </a:path>
                        </a:pathLst>
                      </a:custGeom>
                      <a:gradFill flip="none" rotWithShape="1">
                        <a:gsLst>
                          <a:gs pos="23000">
                            <a:srgbClr val="8C817A"/>
                          </a:gs>
                          <a:gs pos="39999">
                            <a:srgbClr val="85C2FF"/>
                          </a:gs>
                          <a:gs pos="70000">
                            <a:srgbClr val="C4D6EB"/>
                          </a:gs>
                          <a:gs pos="100000">
                            <a:srgbClr val="FFEBFA"/>
                          </a:gs>
                        </a:gsLst>
                        <a:lin ang="16200000" scaled="1"/>
                        <a:tileRect/>
                      </a:gra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56" name="Freeform 3055"/>
                      <p:cNvSpPr/>
                      <p:nvPr/>
                    </p:nvSpPr>
                    <p:spPr>
                      <a:xfrm>
                        <a:off x="990600" y="3733800"/>
                        <a:ext cx="228600" cy="2438400"/>
                      </a:xfrm>
                      <a:custGeom>
                        <a:avLst/>
                        <a:gdLst>
                          <a:gd name="connsiteX0" fmla="*/ 389207 w 834917"/>
                          <a:gd name="connsiteY0" fmla="*/ 3099658 h 3099658"/>
                          <a:gd name="connsiteX1" fmla="*/ 431410 w 834917"/>
                          <a:gd name="connsiteY1" fmla="*/ 2691695 h 3099658"/>
                          <a:gd name="connsiteX2" fmla="*/ 459545 w 834917"/>
                          <a:gd name="connsiteY2" fmla="*/ 2058649 h 3099658"/>
                          <a:gd name="connsiteX3" fmla="*/ 445478 w 834917"/>
                          <a:gd name="connsiteY3" fmla="*/ 1172384 h 3099658"/>
                          <a:gd name="connsiteX4" fmla="*/ 445478 w 834917"/>
                          <a:gd name="connsiteY4" fmla="*/ 750353 h 3099658"/>
                          <a:gd name="connsiteX5" fmla="*/ 515816 w 834917"/>
                          <a:gd name="connsiteY5" fmla="*/ 525270 h 3099658"/>
                          <a:gd name="connsiteX6" fmla="*/ 586154 w 834917"/>
                          <a:gd name="connsiteY6" fmla="*/ 440864 h 3099658"/>
                          <a:gd name="connsiteX7" fmla="*/ 628358 w 834917"/>
                          <a:gd name="connsiteY7" fmla="*/ 398661 h 3099658"/>
                          <a:gd name="connsiteX8" fmla="*/ 586154 w 834917"/>
                          <a:gd name="connsiteY8" fmla="*/ 426796 h 3099658"/>
                          <a:gd name="connsiteX9" fmla="*/ 558019 w 834917"/>
                          <a:gd name="connsiteY9" fmla="*/ 454932 h 3099658"/>
                          <a:gd name="connsiteX10" fmla="*/ 529884 w 834917"/>
                          <a:gd name="connsiteY10" fmla="*/ 497135 h 3099658"/>
                          <a:gd name="connsiteX11" fmla="*/ 473613 w 834917"/>
                          <a:gd name="connsiteY11" fmla="*/ 567473 h 3099658"/>
                          <a:gd name="connsiteX12" fmla="*/ 473613 w 834917"/>
                          <a:gd name="connsiteY12" fmla="*/ 342390 h 3099658"/>
                          <a:gd name="connsiteX13" fmla="*/ 459545 w 834917"/>
                          <a:gd name="connsiteY13" fmla="*/ 468999 h 3099658"/>
                          <a:gd name="connsiteX14" fmla="*/ 431410 w 834917"/>
                          <a:gd name="connsiteY14" fmla="*/ 665947 h 3099658"/>
                          <a:gd name="connsiteX15" fmla="*/ 403274 w 834917"/>
                          <a:gd name="connsiteY15" fmla="*/ 694082 h 3099658"/>
                          <a:gd name="connsiteX16" fmla="*/ 375139 w 834917"/>
                          <a:gd name="connsiteY16" fmla="*/ 609676 h 3099658"/>
                          <a:gd name="connsiteX17" fmla="*/ 361071 w 834917"/>
                          <a:gd name="connsiteY17" fmla="*/ 567473 h 3099658"/>
                          <a:gd name="connsiteX18" fmla="*/ 318868 w 834917"/>
                          <a:gd name="connsiteY18" fmla="*/ 511202 h 3099658"/>
                          <a:gd name="connsiteX19" fmla="*/ 276665 w 834917"/>
                          <a:gd name="connsiteY19" fmla="*/ 412729 h 3099658"/>
                          <a:gd name="connsiteX20" fmla="*/ 262598 w 834917"/>
                          <a:gd name="connsiteY20" fmla="*/ 370525 h 3099658"/>
                          <a:gd name="connsiteX21" fmla="*/ 318868 w 834917"/>
                          <a:gd name="connsiteY21" fmla="*/ 623744 h 3099658"/>
                          <a:gd name="connsiteX22" fmla="*/ 347004 w 834917"/>
                          <a:gd name="connsiteY22" fmla="*/ 665947 h 3099658"/>
                          <a:gd name="connsiteX23" fmla="*/ 403274 w 834917"/>
                          <a:gd name="connsiteY23" fmla="*/ 764421 h 3099658"/>
                          <a:gd name="connsiteX24" fmla="*/ 431410 w 834917"/>
                          <a:gd name="connsiteY24" fmla="*/ 876962 h 3099658"/>
                          <a:gd name="connsiteX25" fmla="*/ 529884 w 834917"/>
                          <a:gd name="connsiteY25" fmla="*/ 750353 h 3099658"/>
                          <a:gd name="connsiteX26" fmla="*/ 558019 w 834917"/>
                          <a:gd name="connsiteY26" fmla="*/ 708150 h 3099658"/>
                          <a:gd name="connsiteX27" fmla="*/ 600222 w 834917"/>
                          <a:gd name="connsiteY27" fmla="*/ 680015 h 3099658"/>
                          <a:gd name="connsiteX28" fmla="*/ 628358 w 834917"/>
                          <a:gd name="connsiteY28" fmla="*/ 637812 h 3099658"/>
                          <a:gd name="connsiteX29" fmla="*/ 600222 w 834917"/>
                          <a:gd name="connsiteY29" fmla="*/ 722218 h 3099658"/>
                          <a:gd name="connsiteX30" fmla="*/ 543951 w 834917"/>
                          <a:gd name="connsiteY30" fmla="*/ 806624 h 3099658"/>
                          <a:gd name="connsiteX31" fmla="*/ 529884 w 834917"/>
                          <a:gd name="connsiteY31" fmla="*/ 848827 h 3099658"/>
                          <a:gd name="connsiteX32" fmla="*/ 445478 w 834917"/>
                          <a:gd name="connsiteY32" fmla="*/ 947301 h 3099658"/>
                          <a:gd name="connsiteX33" fmla="*/ 417342 w 834917"/>
                          <a:gd name="connsiteY33" fmla="*/ 1045775 h 3099658"/>
                          <a:gd name="connsiteX34" fmla="*/ 347004 w 834917"/>
                          <a:gd name="connsiteY34" fmla="*/ 975436 h 3099658"/>
                          <a:gd name="connsiteX35" fmla="*/ 290733 w 834917"/>
                          <a:gd name="connsiteY35" fmla="*/ 919165 h 3099658"/>
                          <a:gd name="connsiteX36" fmla="*/ 262598 w 834917"/>
                          <a:gd name="connsiteY36" fmla="*/ 876962 h 3099658"/>
                          <a:gd name="connsiteX37" fmla="*/ 248530 w 834917"/>
                          <a:gd name="connsiteY37" fmla="*/ 834759 h 3099658"/>
                          <a:gd name="connsiteX38" fmla="*/ 220394 w 834917"/>
                          <a:gd name="connsiteY38" fmla="*/ 806624 h 3099658"/>
                          <a:gd name="connsiteX39" fmla="*/ 248530 w 834917"/>
                          <a:gd name="connsiteY39" fmla="*/ 876962 h 3099658"/>
                          <a:gd name="connsiteX40" fmla="*/ 290733 w 834917"/>
                          <a:gd name="connsiteY40" fmla="*/ 961369 h 3099658"/>
                          <a:gd name="connsiteX41" fmla="*/ 375139 w 834917"/>
                          <a:gd name="connsiteY41" fmla="*/ 1045775 h 3099658"/>
                          <a:gd name="connsiteX42" fmla="*/ 431410 w 834917"/>
                          <a:gd name="connsiteY42" fmla="*/ 1130181 h 3099658"/>
                          <a:gd name="connsiteX43" fmla="*/ 459545 w 834917"/>
                          <a:gd name="connsiteY43" fmla="*/ 1214587 h 3099658"/>
                          <a:gd name="connsiteX44" fmla="*/ 543951 w 834917"/>
                          <a:gd name="connsiteY44" fmla="*/ 1130181 h 3099658"/>
                          <a:gd name="connsiteX45" fmla="*/ 558019 w 834917"/>
                          <a:gd name="connsiteY45" fmla="*/ 1087978 h 3099658"/>
                          <a:gd name="connsiteX46" fmla="*/ 614290 w 834917"/>
                          <a:gd name="connsiteY46" fmla="*/ 1031707 h 3099658"/>
                          <a:gd name="connsiteX47" fmla="*/ 656493 w 834917"/>
                          <a:gd name="connsiteY47" fmla="*/ 947301 h 3099658"/>
                          <a:gd name="connsiteX48" fmla="*/ 684628 w 834917"/>
                          <a:gd name="connsiteY48" fmla="*/ 919165 h 3099658"/>
                          <a:gd name="connsiteX49" fmla="*/ 712764 w 834917"/>
                          <a:gd name="connsiteY49" fmla="*/ 876962 h 3099658"/>
                          <a:gd name="connsiteX50" fmla="*/ 698696 w 834917"/>
                          <a:gd name="connsiteY50" fmla="*/ 919165 h 3099658"/>
                          <a:gd name="connsiteX51" fmla="*/ 670561 w 834917"/>
                          <a:gd name="connsiteY51" fmla="*/ 961369 h 3099658"/>
                          <a:gd name="connsiteX52" fmla="*/ 656493 w 834917"/>
                          <a:gd name="connsiteY52" fmla="*/ 1003572 h 3099658"/>
                          <a:gd name="connsiteX53" fmla="*/ 529884 w 834917"/>
                          <a:gd name="connsiteY53" fmla="*/ 1102045 h 3099658"/>
                          <a:gd name="connsiteX54" fmla="*/ 445478 w 834917"/>
                          <a:gd name="connsiteY54" fmla="*/ 1172384 h 3099658"/>
                          <a:gd name="connsiteX55" fmla="*/ 403274 w 834917"/>
                          <a:gd name="connsiteY55" fmla="*/ 1186452 h 3099658"/>
                          <a:gd name="connsiteX56" fmla="*/ 304801 w 834917"/>
                          <a:gd name="connsiteY56" fmla="*/ 1144249 h 3099658"/>
                          <a:gd name="connsiteX57" fmla="*/ 248530 w 834917"/>
                          <a:gd name="connsiteY57" fmla="*/ 1073910 h 3099658"/>
                          <a:gd name="connsiteX58" fmla="*/ 206327 w 834917"/>
                          <a:gd name="connsiteY58" fmla="*/ 1059842 h 3099658"/>
                          <a:gd name="connsiteX59" fmla="*/ 135988 w 834917"/>
                          <a:gd name="connsiteY59" fmla="*/ 989504 h 3099658"/>
                          <a:gd name="connsiteX60" fmla="*/ 178191 w 834917"/>
                          <a:gd name="connsiteY60" fmla="*/ 1087978 h 3099658"/>
                          <a:gd name="connsiteX61" fmla="*/ 220394 w 834917"/>
                          <a:gd name="connsiteY61" fmla="*/ 1172384 h 3099658"/>
                          <a:gd name="connsiteX62" fmla="*/ 276665 w 834917"/>
                          <a:gd name="connsiteY62" fmla="*/ 1242722 h 3099658"/>
                          <a:gd name="connsiteX63" fmla="*/ 304801 w 834917"/>
                          <a:gd name="connsiteY63" fmla="*/ 1284925 h 3099658"/>
                          <a:gd name="connsiteX64" fmla="*/ 375139 w 834917"/>
                          <a:gd name="connsiteY64" fmla="*/ 1341196 h 3099658"/>
                          <a:gd name="connsiteX65" fmla="*/ 403274 w 834917"/>
                          <a:gd name="connsiteY65" fmla="*/ 1369332 h 3099658"/>
                          <a:gd name="connsiteX66" fmla="*/ 445478 w 834917"/>
                          <a:gd name="connsiteY66" fmla="*/ 1439670 h 3099658"/>
                          <a:gd name="connsiteX67" fmla="*/ 487681 w 834917"/>
                          <a:gd name="connsiteY67" fmla="*/ 1425602 h 3099658"/>
                          <a:gd name="connsiteX68" fmla="*/ 529884 w 834917"/>
                          <a:gd name="connsiteY68" fmla="*/ 1341196 h 3099658"/>
                          <a:gd name="connsiteX69" fmla="*/ 572087 w 834917"/>
                          <a:gd name="connsiteY69" fmla="*/ 1298993 h 3099658"/>
                          <a:gd name="connsiteX70" fmla="*/ 670561 w 834917"/>
                          <a:gd name="connsiteY70" fmla="*/ 1200519 h 3099658"/>
                          <a:gd name="connsiteX71" fmla="*/ 698696 w 834917"/>
                          <a:gd name="connsiteY71" fmla="*/ 1158316 h 3099658"/>
                          <a:gd name="connsiteX72" fmla="*/ 726831 w 834917"/>
                          <a:gd name="connsiteY72" fmla="*/ 1102045 h 3099658"/>
                          <a:gd name="connsiteX73" fmla="*/ 754967 w 834917"/>
                          <a:gd name="connsiteY73" fmla="*/ 1073910 h 3099658"/>
                          <a:gd name="connsiteX74" fmla="*/ 670561 w 834917"/>
                          <a:gd name="connsiteY74" fmla="*/ 1130181 h 3099658"/>
                          <a:gd name="connsiteX75" fmla="*/ 614290 w 834917"/>
                          <a:gd name="connsiteY75" fmla="*/ 1214587 h 3099658"/>
                          <a:gd name="connsiteX76" fmla="*/ 586154 w 834917"/>
                          <a:gd name="connsiteY76" fmla="*/ 1242722 h 3099658"/>
                          <a:gd name="connsiteX77" fmla="*/ 558019 w 834917"/>
                          <a:gd name="connsiteY77" fmla="*/ 1284925 h 3099658"/>
                          <a:gd name="connsiteX78" fmla="*/ 529884 w 834917"/>
                          <a:gd name="connsiteY78" fmla="*/ 1313061 h 3099658"/>
                          <a:gd name="connsiteX79" fmla="*/ 473613 w 834917"/>
                          <a:gd name="connsiteY79" fmla="*/ 1397467 h 3099658"/>
                          <a:gd name="connsiteX80" fmla="*/ 445478 w 834917"/>
                          <a:gd name="connsiteY80" fmla="*/ 1439670 h 3099658"/>
                          <a:gd name="connsiteX81" fmla="*/ 403274 w 834917"/>
                          <a:gd name="connsiteY81" fmla="*/ 1369332 h 3099658"/>
                          <a:gd name="connsiteX82" fmla="*/ 389207 w 834917"/>
                          <a:gd name="connsiteY82" fmla="*/ 1327129 h 3099658"/>
                          <a:gd name="connsiteX83" fmla="*/ 361071 w 834917"/>
                          <a:gd name="connsiteY83" fmla="*/ 1228655 h 3099658"/>
                          <a:gd name="connsiteX84" fmla="*/ 304801 w 834917"/>
                          <a:gd name="connsiteY84" fmla="*/ 1158316 h 3099658"/>
                          <a:gd name="connsiteX85" fmla="*/ 234462 w 834917"/>
                          <a:gd name="connsiteY85" fmla="*/ 1031707 h 3099658"/>
                          <a:gd name="connsiteX86" fmla="*/ 206327 w 834917"/>
                          <a:gd name="connsiteY86" fmla="*/ 989504 h 3099658"/>
                          <a:gd name="connsiteX87" fmla="*/ 262598 w 834917"/>
                          <a:gd name="connsiteY87" fmla="*/ 1017639 h 3099658"/>
                          <a:gd name="connsiteX88" fmla="*/ 332936 w 834917"/>
                          <a:gd name="connsiteY88" fmla="*/ 1087978 h 3099658"/>
                          <a:gd name="connsiteX89" fmla="*/ 375139 w 834917"/>
                          <a:gd name="connsiteY89" fmla="*/ 1130181 h 3099658"/>
                          <a:gd name="connsiteX90" fmla="*/ 403274 w 834917"/>
                          <a:gd name="connsiteY90" fmla="*/ 1172384 h 3099658"/>
                          <a:gd name="connsiteX91" fmla="*/ 487681 w 834917"/>
                          <a:gd name="connsiteY91" fmla="*/ 1270858 h 3099658"/>
                          <a:gd name="connsiteX92" fmla="*/ 487681 w 834917"/>
                          <a:gd name="connsiteY92" fmla="*/ 1538144 h 3099658"/>
                          <a:gd name="connsiteX93" fmla="*/ 431410 w 834917"/>
                          <a:gd name="connsiteY93" fmla="*/ 1524076 h 3099658"/>
                          <a:gd name="connsiteX94" fmla="*/ 347004 w 834917"/>
                          <a:gd name="connsiteY94" fmla="*/ 1467805 h 3099658"/>
                          <a:gd name="connsiteX95" fmla="*/ 318868 w 834917"/>
                          <a:gd name="connsiteY95" fmla="*/ 1439670 h 3099658"/>
                          <a:gd name="connsiteX96" fmla="*/ 234462 w 834917"/>
                          <a:gd name="connsiteY96" fmla="*/ 1383399 h 3099658"/>
                          <a:gd name="connsiteX97" fmla="*/ 192259 w 834917"/>
                          <a:gd name="connsiteY97" fmla="*/ 1355264 h 3099658"/>
                          <a:gd name="connsiteX98" fmla="*/ 164124 w 834917"/>
                          <a:gd name="connsiteY98" fmla="*/ 1313061 h 3099658"/>
                          <a:gd name="connsiteX99" fmla="*/ 135988 w 834917"/>
                          <a:gd name="connsiteY99" fmla="*/ 1284925 h 3099658"/>
                          <a:gd name="connsiteX100" fmla="*/ 79718 w 834917"/>
                          <a:gd name="connsiteY100" fmla="*/ 1200519 h 3099658"/>
                          <a:gd name="connsiteX101" fmla="*/ 93785 w 834917"/>
                          <a:gd name="connsiteY101" fmla="*/ 1256790 h 3099658"/>
                          <a:gd name="connsiteX102" fmla="*/ 135988 w 834917"/>
                          <a:gd name="connsiteY102" fmla="*/ 1298993 h 3099658"/>
                          <a:gd name="connsiteX103" fmla="*/ 164124 w 834917"/>
                          <a:gd name="connsiteY103" fmla="*/ 1341196 h 3099658"/>
                          <a:gd name="connsiteX104" fmla="*/ 192259 w 834917"/>
                          <a:gd name="connsiteY104" fmla="*/ 1397467 h 3099658"/>
                          <a:gd name="connsiteX105" fmla="*/ 248530 w 834917"/>
                          <a:gd name="connsiteY105" fmla="*/ 1425602 h 3099658"/>
                          <a:gd name="connsiteX106" fmla="*/ 347004 w 834917"/>
                          <a:gd name="connsiteY106" fmla="*/ 1524076 h 3099658"/>
                          <a:gd name="connsiteX107" fmla="*/ 389207 w 834917"/>
                          <a:gd name="connsiteY107" fmla="*/ 1566279 h 3099658"/>
                          <a:gd name="connsiteX108" fmla="*/ 417342 w 834917"/>
                          <a:gd name="connsiteY108" fmla="*/ 1594415 h 3099658"/>
                          <a:gd name="connsiteX109" fmla="*/ 487681 w 834917"/>
                          <a:gd name="connsiteY109" fmla="*/ 1650685 h 3099658"/>
                          <a:gd name="connsiteX110" fmla="*/ 501748 w 834917"/>
                          <a:gd name="connsiteY110" fmla="*/ 1692889 h 3099658"/>
                          <a:gd name="connsiteX111" fmla="*/ 473613 w 834917"/>
                          <a:gd name="connsiteY111" fmla="*/ 1664753 h 3099658"/>
                          <a:gd name="connsiteX112" fmla="*/ 543951 w 834917"/>
                          <a:gd name="connsiteY112" fmla="*/ 1566279 h 3099658"/>
                          <a:gd name="connsiteX113" fmla="*/ 572087 w 834917"/>
                          <a:gd name="connsiteY113" fmla="*/ 1524076 h 3099658"/>
                          <a:gd name="connsiteX114" fmla="*/ 614290 w 834917"/>
                          <a:gd name="connsiteY114" fmla="*/ 1495941 h 3099658"/>
                          <a:gd name="connsiteX115" fmla="*/ 642425 w 834917"/>
                          <a:gd name="connsiteY115" fmla="*/ 1467805 h 3099658"/>
                          <a:gd name="connsiteX116" fmla="*/ 726831 w 834917"/>
                          <a:gd name="connsiteY116" fmla="*/ 1411535 h 3099658"/>
                          <a:gd name="connsiteX117" fmla="*/ 740899 w 834917"/>
                          <a:gd name="connsiteY117" fmla="*/ 1355264 h 3099658"/>
                          <a:gd name="connsiteX118" fmla="*/ 712764 w 834917"/>
                          <a:gd name="connsiteY118" fmla="*/ 1411535 h 3099658"/>
                          <a:gd name="connsiteX119" fmla="*/ 586154 w 834917"/>
                          <a:gd name="connsiteY119" fmla="*/ 1481873 h 3099658"/>
                          <a:gd name="connsiteX120" fmla="*/ 501748 w 834917"/>
                          <a:gd name="connsiteY120" fmla="*/ 1538144 h 3099658"/>
                          <a:gd name="connsiteX121" fmla="*/ 445478 w 834917"/>
                          <a:gd name="connsiteY121" fmla="*/ 1608482 h 3099658"/>
                          <a:gd name="connsiteX122" fmla="*/ 431410 w 834917"/>
                          <a:gd name="connsiteY122" fmla="*/ 1791362 h 3099658"/>
                          <a:gd name="connsiteX123" fmla="*/ 403274 w 834917"/>
                          <a:gd name="connsiteY123" fmla="*/ 1833565 h 3099658"/>
                          <a:gd name="connsiteX124" fmla="*/ 304801 w 834917"/>
                          <a:gd name="connsiteY124" fmla="*/ 1749159 h 3099658"/>
                          <a:gd name="connsiteX125" fmla="*/ 234462 w 834917"/>
                          <a:gd name="connsiteY125" fmla="*/ 1692889 h 3099658"/>
                          <a:gd name="connsiteX126" fmla="*/ 164124 w 834917"/>
                          <a:gd name="connsiteY126" fmla="*/ 1636618 h 3099658"/>
                          <a:gd name="connsiteX127" fmla="*/ 93785 w 834917"/>
                          <a:gd name="connsiteY127" fmla="*/ 1566279 h 3099658"/>
                          <a:gd name="connsiteX128" fmla="*/ 51582 w 834917"/>
                          <a:gd name="connsiteY128" fmla="*/ 1538144 h 3099658"/>
                          <a:gd name="connsiteX129" fmla="*/ 37514 w 834917"/>
                          <a:gd name="connsiteY129" fmla="*/ 1495941 h 3099658"/>
                          <a:gd name="connsiteX130" fmla="*/ 9379 w 834917"/>
                          <a:gd name="connsiteY130" fmla="*/ 1467805 h 3099658"/>
                          <a:gd name="connsiteX131" fmla="*/ 51582 w 834917"/>
                          <a:gd name="connsiteY131" fmla="*/ 1481873 h 3099658"/>
                          <a:gd name="connsiteX132" fmla="*/ 150056 w 834917"/>
                          <a:gd name="connsiteY132" fmla="*/ 1538144 h 3099658"/>
                          <a:gd name="connsiteX133" fmla="*/ 206327 w 834917"/>
                          <a:gd name="connsiteY133" fmla="*/ 1566279 h 3099658"/>
                          <a:gd name="connsiteX134" fmla="*/ 234462 w 834917"/>
                          <a:gd name="connsiteY134" fmla="*/ 1594415 h 3099658"/>
                          <a:gd name="connsiteX135" fmla="*/ 318868 w 834917"/>
                          <a:gd name="connsiteY135" fmla="*/ 1650685 h 3099658"/>
                          <a:gd name="connsiteX136" fmla="*/ 389207 w 834917"/>
                          <a:gd name="connsiteY136" fmla="*/ 1721024 h 3099658"/>
                          <a:gd name="connsiteX137" fmla="*/ 459545 w 834917"/>
                          <a:gd name="connsiteY137" fmla="*/ 1777295 h 3099658"/>
                          <a:gd name="connsiteX138" fmla="*/ 473613 w 834917"/>
                          <a:gd name="connsiteY138" fmla="*/ 1819498 h 3099658"/>
                          <a:gd name="connsiteX139" fmla="*/ 473613 w 834917"/>
                          <a:gd name="connsiteY139" fmla="*/ 1889836 h 3099658"/>
                          <a:gd name="connsiteX140" fmla="*/ 515816 w 834917"/>
                          <a:gd name="connsiteY140" fmla="*/ 1847633 h 3099658"/>
                          <a:gd name="connsiteX141" fmla="*/ 543951 w 834917"/>
                          <a:gd name="connsiteY141" fmla="*/ 1805430 h 3099658"/>
                          <a:gd name="connsiteX142" fmla="*/ 642425 w 834917"/>
                          <a:gd name="connsiteY142" fmla="*/ 1749159 h 3099658"/>
                          <a:gd name="connsiteX143" fmla="*/ 670561 w 834917"/>
                          <a:gd name="connsiteY143" fmla="*/ 1706956 h 3099658"/>
                          <a:gd name="connsiteX144" fmla="*/ 684628 w 834917"/>
                          <a:gd name="connsiteY144" fmla="*/ 1664753 h 3099658"/>
                          <a:gd name="connsiteX145" fmla="*/ 712764 w 834917"/>
                          <a:gd name="connsiteY145" fmla="*/ 1636618 h 3099658"/>
                          <a:gd name="connsiteX146" fmla="*/ 740899 w 834917"/>
                          <a:gd name="connsiteY146" fmla="*/ 1594415 h 3099658"/>
                          <a:gd name="connsiteX147" fmla="*/ 726831 w 834917"/>
                          <a:gd name="connsiteY147" fmla="*/ 1636618 h 3099658"/>
                          <a:gd name="connsiteX148" fmla="*/ 684628 w 834917"/>
                          <a:gd name="connsiteY148" fmla="*/ 1650685 h 3099658"/>
                          <a:gd name="connsiteX149" fmla="*/ 656493 w 834917"/>
                          <a:gd name="connsiteY149" fmla="*/ 1678821 h 3099658"/>
                          <a:gd name="connsiteX150" fmla="*/ 515816 w 834917"/>
                          <a:gd name="connsiteY150" fmla="*/ 1721024 h 3099658"/>
                          <a:gd name="connsiteX151" fmla="*/ 445478 w 834917"/>
                          <a:gd name="connsiteY151" fmla="*/ 1777295 h 3099658"/>
                          <a:gd name="connsiteX152" fmla="*/ 431410 w 834917"/>
                          <a:gd name="connsiteY152" fmla="*/ 1819498 h 3099658"/>
                          <a:gd name="connsiteX153" fmla="*/ 403274 w 834917"/>
                          <a:gd name="connsiteY153" fmla="*/ 1861701 h 3099658"/>
                          <a:gd name="connsiteX154" fmla="*/ 417342 w 834917"/>
                          <a:gd name="connsiteY154" fmla="*/ 2086784 h 3099658"/>
                          <a:gd name="connsiteX155" fmla="*/ 361071 w 834917"/>
                          <a:gd name="connsiteY155" fmla="*/ 2072716 h 3099658"/>
                          <a:gd name="connsiteX156" fmla="*/ 318868 w 834917"/>
                          <a:gd name="connsiteY156" fmla="*/ 2044581 h 3099658"/>
                          <a:gd name="connsiteX157" fmla="*/ 290733 w 834917"/>
                          <a:gd name="connsiteY157" fmla="*/ 2016445 h 3099658"/>
                          <a:gd name="connsiteX158" fmla="*/ 220394 w 834917"/>
                          <a:gd name="connsiteY158" fmla="*/ 1960175 h 3099658"/>
                          <a:gd name="connsiteX159" fmla="*/ 192259 w 834917"/>
                          <a:gd name="connsiteY159" fmla="*/ 1917972 h 3099658"/>
                          <a:gd name="connsiteX160" fmla="*/ 135988 w 834917"/>
                          <a:gd name="connsiteY160" fmla="*/ 1861701 h 3099658"/>
                          <a:gd name="connsiteX161" fmla="*/ 178191 w 834917"/>
                          <a:gd name="connsiteY161" fmla="*/ 1847633 h 3099658"/>
                          <a:gd name="connsiteX162" fmla="*/ 220394 w 834917"/>
                          <a:gd name="connsiteY162" fmla="*/ 1889836 h 3099658"/>
                          <a:gd name="connsiteX163" fmla="*/ 248530 w 834917"/>
                          <a:gd name="connsiteY163" fmla="*/ 1932039 h 3099658"/>
                          <a:gd name="connsiteX164" fmla="*/ 304801 w 834917"/>
                          <a:gd name="connsiteY164" fmla="*/ 1974242 h 3099658"/>
                          <a:gd name="connsiteX165" fmla="*/ 347004 w 834917"/>
                          <a:gd name="connsiteY165" fmla="*/ 2016445 h 3099658"/>
                          <a:gd name="connsiteX166" fmla="*/ 459545 w 834917"/>
                          <a:gd name="connsiteY166" fmla="*/ 2100852 h 3099658"/>
                          <a:gd name="connsiteX167" fmla="*/ 501748 w 834917"/>
                          <a:gd name="connsiteY167" fmla="*/ 2086784 h 3099658"/>
                          <a:gd name="connsiteX168" fmla="*/ 515816 w 834917"/>
                          <a:gd name="connsiteY168" fmla="*/ 2044581 h 3099658"/>
                          <a:gd name="connsiteX169" fmla="*/ 543951 w 834917"/>
                          <a:gd name="connsiteY169" fmla="*/ 2002378 h 3099658"/>
                          <a:gd name="connsiteX170" fmla="*/ 656493 w 834917"/>
                          <a:gd name="connsiteY170" fmla="*/ 1917972 h 3099658"/>
                          <a:gd name="connsiteX171" fmla="*/ 684628 w 834917"/>
                          <a:gd name="connsiteY171" fmla="*/ 1889836 h 3099658"/>
                          <a:gd name="connsiteX172" fmla="*/ 712764 w 834917"/>
                          <a:gd name="connsiteY172" fmla="*/ 1847633 h 3099658"/>
                          <a:gd name="connsiteX173" fmla="*/ 797170 w 834917"/>
                          <a:gd name="connsiteY173" fmla="*/ 1763227 h 3099658"/>
                          <a:gd name="connsiteX174" fmla="*/ 698696 w 834917"/>
                          <a:gd name="connsiteY174" fmla="*/ 1791362 h 3099658"/>
                          <a:gd name="connsiteX175" fmla="*/ 656493 w 834917"/>
                          <a:gd name="connsiteY175" fmla="*/ 1819498 h 3099658"/>
                          <a:gd name="connsiteX176" fmla="*/ 529884 w 834917"/>
                          <a:gd name="connsiteY176" fmla="*/ 1889836 h 3099658"/>
                          <a:gd name="connsiteX177" fmla="*/ 473613 w 834917"/>
                          <a:gd name="connsiteY177" fmla="*/ 1960175 h 3099658"/>
                          <a:gd name="connsiteX178" fmla="*/ 459545 w 834917"/>
                          <a:gd name="connsiteY178" fmla="*/ 2002378 h 3099658"/>
                          <a:gd name="connsiteX179" fmla="*/ 417342 w 834917"/>
                          <a:gd name="connsiteY179" fmla="*/ 2086784 h 3099658"/>
                          <a:gd name="connsiteX180" fmla="*/ 431410 w 834917"/>
                          <a:gd name="connsiteY180" fmla="*/ 145442 h 3099658"/>
                          <a:gd name="connsiteX181" fmla="*/ 417342 w 834917"/>
                          <a:gd name="connsiteY181" fmla="*/ 272052 h 3099658"/>
                          <a:gd name="connsiteX182" fmla="*/ 431410 w 834917"/>
                          <a:gd name="connsiteY182" fmla="*/ 736285 h 3099658"/>
                          <a:gd name="connsiteX183" fmla="*/ 459545 w 834917"/>
                          <a:gd name="connsiteY183" fmla="*/ 623744 h 3099658"/>
                          <a:gd name="connsiteX184" fmla="*/ 473613 w 834917"/>
                          <a:gd name="connsiteY184" fmla="*/ 539338 h 3099658"/>
                          <a:gd name="connsiteX185" fmla="*/ 487681 w 834917"/>
                          <a:gd name="connsiteY185" fmla="*/ 497135 h 3099658"/>
                          <a:gd name="connsiteX186" fmla="*/ 501748 w 834917"/>
                          <a:gd name="connsiteY186" fmla="*/ 440864 h 3099658"/>
                          <a:gd name="connsiteX187" fmla="*/ 515816 w 834917"/>
                          <a:gd name="connsiteY187" fmla="*/ 398661 h 3099658"/>
                          <a:gd name="connsiteX188" fmla="*/ 529884 w 834917"/>
                          <a:gd name="connsiteY188" fmla="*/ 314255 h 3099658"/>
                          <a:gd name="connsiteX189" fmla="*/ 572087 w 834917"/>
                          <a:gd name="connsiteY189" fmla="*/ 187645 h 3099658"/>
                          <a:gd name="connsiteX190" fmla="*/ 586154 w 834917"/>
                          <a:gd name="connsiteY190" fmla="*/ 145442 h 3099658"/>
                          <a:gd name="connsiteX191" fmla="*/ 529884 w 834917"/>
                          <a:gd name="connsiteY191" fmla="*/ 243916 h 3099658"/>
                          <a:gd name="connsiteX192" fmla="*/ 515816 w 834917"/>
                          <a:gd name="connsiteY192" fmla="*/ 300187 h 3099658"/>
                          <a:gd name="connsiteX193" fmla="*/ 459545 w 834917"/>
                          <a:gd name="connsiteY193" fmla="*/ 384593 h 3099658"/>
                          <a:gd name="connsiteX194" fmla="*/ 445478 w 834917"/>
                          <a:gd name="connsiteY194" fmla="*/ 426796 h 3099658"/>
                          <a:gd name="connsiteX195" fmla="*/ 417342 w 834917"/>
                          <a:gd name="connsiteY195" fmla="*/ 454932 h 3099658"/>
                          <a:gd name="connsiteX196" fmla="*/ 389207 w 834917"/>
                          <a:gd name="connsiteY196" fmla="*/ 539338 h 3099658"/>
                          <a:gd name="connsiteX197" fmla="*/ 375139 w 834917"/>
                          <a:gd name="connsiteY197" fmla="*/ 581541 h 3099658"/>
                          <a:gd name="connsiteX198" fmla="*/ 389207 w 834917"/>
                          <a:gd name="connsiteY198" fmla="*/ 454932 h 30996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</a:cxnLst>
                        <a:rect l="l" t="t" r="r" b="b"/>
                        <a:pathLst>
                          <a:path w="834917" h="3099658">
                            <a:moveTo>
                              <a:pt x="389207" y="3099658"/>
                            </a:moveTo>
                            <a:cubicBezTo>
                              <a:pt x="484542" y="2956653"/>
                              <a:pt x="420142" y="3069175"/>
                              <a:pt x="431410" y="2691695"/>
                            </a:cubicBezTo>
                            <a:cubicBezTo>
                              <a:pt x="449646" y="2080804"/>
                              <a:pt x="398464" y="2302980"/>
                              <a:pt x="459545" y="2058649"/>
                            </a:cubicBezTo>
                            <a:cubicBezTo>
                              <a:pt x="454856" y="1763227"/>
                              <a:pt x="453150" y="1467743"/>
                              <a:pt x="445478" y="1172384"/>
                            </a:cubicBezTo>
                            <a:cubicBezTo>
                              <a:pt x="436221" y="816000"/>
                              <a:pt x="415691" y="1137584"/>
                              <a:pt x="445478" y="750353"/>
                            </a:cubicBezTo>
                            <a:cubicBezTo>
                              <a:pt x="453767" y="642599"/>
                              <a:pt x="439964" y="601122"/>
                              <a:pt x="515816" y="525270"/>
                            </a:cubicBezTo>
                            <a:cubicBezTo>
                              <a:pt x="639123" y="401963"/>
                              <a:pt x="488219" y="558385"/>
                              <a:pt x="586154" y="440864"/>
                            </a:cubicBezTo>
                            <a:cubicBezTo>
                              <a:pt x="598890" y="425580"/>
                              <a:pt x="628358" y="418556"/>
                              <a:pt x="628358" y="398661"/>
                            </a:cubicBezTo>
                            <a:cubicBezTo>
                              <a:pt x="628358" y="381754"/>
                              <a:pt x="599357" y="416234"/>
                              <a:pt x="586154" y="426796"/>
                            </a:cubicBezTo>
                            <a:cubicBezTo>
                              <a:pt x="575797" y="435081"/>
                              <a:pt x="566304" y="444575"/>
                              <a:pt x="558019" y="454932"/>
                            </a:cubicBezTo>
                            <a:cubicBezTo>
                              <a:pt x="547457" y="468134"/>
                              <a:pt x="540446" y="483933"/>
                              <a:pt x="529884" y="497135"/>
                            </a:cubicBezTo>
                            <a:cubicBezTo>
                              <a:pt x="449703" y="597361"/>
                              <a:pt x="560209" y="437577"/>
                              <a:pt x="473613" y="567473"/>
                            </a:cubicBezTo>
                            <a:cubicBezTo>
                              <a:pt x="436523" y="456204"/>
                              <a:pt x="473613" y="585670"/>
                              <a:pt x="473613" y="342390"/>
                            </a:cubicBezTo>
                            <a:cubicBezTo>
                              <a:pt x="473613" y="299927"/>
                              <a:pt x="463990" y="426770"/>
                              <a:pt x="459545" y="468999"/>
                            </a:cubicBezTo>
                            <a:cubicBezTo>
                              <a:pt x="459060" y="473605"/>
                              <a:pt x="450546" y="627675"/>
                              <a:pt x="431410" y="665947"/>
                            </a:cubicBezTo>
                            <a:cubicBezTo>
                              <a:pt x="425478" y="677810"/>
                              <a:pt x="412653" y="684704"/>
                              <a:pt x="403274" y="694082"/>
                            </a:cubicBezTo>
                            <a:lnTo>
                              <a:pt x="375139" y="609676"/>
                            </a:lnTo>
                            <a:cubicBezTo>
                              <a:pt x="370450" y="595608"/>
                              <a:pt x="369968" y="579336"/>
                              <a:pt x="361071" y="567473"/>
                            </a:cubicBezTo>
                            <a:lnTo>
                              <a:pt x="318868" y="511202"/>
                            </a:lnTo>
                            <a:cubicBezTo>
                              <a:pt x="289590" y="394087"/>
                              <a:pt x="325241" y="509883"/>
                              <a:pt x="276665" y="412729"/>
                            </a:cubicBezTo>
                            <a:cubicBezTo>
                              <a:pt x="270033" y="399466"/>
                              <a:pt x="260960" y="355787"/>
                              <a:pt x="262598" y="370525"/>
                            </a:cubicBezTo>
                            <a:cubicBezTo>
                              <a:pt x="264640" y="388905"/>
                              <a:pt x="288793" y="578632"/>
                              <a:pt x="318868" y="623744"/>
                            </a:cubicBezTo>
                            <a:cubicBezTo>
                              <a:pt x="328247" y="637812"/>
                              <a:pt x="338616" y="651267"/>
                              <a:pt x="347004" y="665947"/>
                            </a:cubicBezTo>
                            <a:cubicBezTo>
                              <a:pt x="418405" y="790898"/>
                              <a:pt x="334721" y="661590"/>
                              <a:pt x="403274" y="764421"/>
                            </a:cubicBezTo>
                            <a:cubicBezTo>
                              <a:pt x="412653" y="801935"/>
                              <a:pt x="404067" y="904305"/>
                              <a:pt x="431410" y="876962"/>
                            </a:cubicBezTo>
                            <a:cubicBezTo>
                              <a:pt x="497523" y="810849"/>
                              <a:pt x="462579" y="851311"/>
                              <a:pt x="529884" y="750353"/>
                            </a:cubicBezTo>
                            <a:cubicBezTo>
                              <a:pt x="539262" y="736285"/>
                              <a:pt x="543951" y="717528"/>
                              <a:pt x="558019" y="708150"/>
                            </a:cubicBezTo>
                            <a:lnTo>
                              <a:pt x="600222" y="680015"/>
                            </a:lnTo>
                            <a:cubicBezTo>
                              <a:pt x="609601" y="665947"/>
                              <a:pt x="628358" y="620905"/>
                              <a:pt x="628358" y="637812"/>
                            </a:cubicBezTo>
                            <a:cubicBezTo>
                              <a:pt x="628358" y="667469"/>
                              <a:pt x="616673" y="697542"/>
                              <a:pt x="600222" y="722218"/>
                            </a:cubicBezTo>
                            <a:lnTo>
                              <a:pt x="543951" y="806624"/>
                            </a:lnTo>
                            <a:cubicBezTo>
                              <a:pt x="539262" y="820692"/>
                              <a:pt x="538503" y="836760"/>
                              <a:pt x="529884" y="848827"/>
                            </a:cubicBezTo>
                            <a:cubicBezTo>
                              <a:pt x="472194" y="929594"/>
                              <a:pt x="481612" y="875033"/>
                              <a:pt x="445478" y="947301"/>
                            </a:cubicBezTo>
                            <a:cubicBezTo>
                              <a:pt x="435387" y="967484"/>
                              <a:pt x="421850" y="1027744"/>
                              <a:pt x="417342" y="1045775"/>
                            </a:cubicBezTo>
                            <a:cubicBezTo>
                              <a:pt x="338855" y="1019612"/>
                              <a:pt x="404949" y="1052697"/>
                              <a:pt x="347004" y="975436"/>
                            </a:cubicBezTo>
                            <a:cubicBezTo>
                              <a:pt x="331088" y="954215"/>
                              <a:pt x="305447" y="941236"/>
                              <a:pt x="290733" y="919165"/>
                            </a:cubicBezTo>
                            <a:cubicBezTo>
                              <a:pt x="281355" y="905097"/>
                              <a:pt x="270159" y="892084"/>
                              <a:pt x="262598" y="876962"/>
                            </a:cubicBezTo>
                            <a:cubicBezTo>
                              <a:pt x="255966" y="863699"/>
                              <a:pt x="256159" y="847474"/>
                              <a:pt x="248530" y="834759"/>
                            </a:cubicBezTo>
                            <a:cubicBezTo>
                              <a:pt x="241706" y="823386"/>
                              <a:pt x="229773" y="816002"/>
                              <a:pt x="220394" y="806624"/>
                            </a:cubicBezTo>
                            <a:cubicBezTo>
                              <a:pt x="229773" y="830070"/>
                              <a:pt x="239663" y="853318"/>
                              <a:pt x="248530" y="876962"/>
                            </a:cubicBezTo>
                            <a:cubicBezTo>
                              <a:pt x="264384" y="919240"/>
                              <a:pt x="258432" y="925030"/>
                              <a:pt x="290733" y="961369"/>
                            </a:cubicBezTo>
                            <a:cubicBezTo>
                              <a:pt x="317167" y="991108"/>
                              <a:pt x="353068" y="1012668"/>
                              <a:pt x="375139" y="1045775"/>
                            </a:cubicBezTo>
                            <a:cubicBezTo>
                              <a:pt x="393896" y="1073910"/>
                              <a:pt x="420717" y="1098102"/>
                              <a:pt x="431410" y="1130181"/>
                            </a:cubicBezTo>
                            <a:lnTo>
                              <a:pt x="459545" y="1214587"/>
                            </a:lnTo>
                            <a:cubicBezTo>
                              <a:pt x="487680" y="1186452"/>
                              <a:pt x="531368" y="1167928"/>
                              <a:pt x="543951" y="1130181"/>
                            </a:cubicBezTo>
                            <a:cubicBezTo>
                              <a:pt x="548640" y="1116113"/>
                              <a:pt x="549400" y="1100045"/>
                              <a:pt x="558019" y="1087978"/>
                            </a:cubicBezTo>
                            <a:cubicBezTo>
                              <a:pt x="573437" y="1066393"/>
                              <a:pt x="614290" y="1031707"/>
                              <a:pt x="614290" y="1031707"/>
                            </a:cubicBezTo>
                            <a:cubicBezTo>
                              <a:pt x="629149" y="987132"/>
                              <a:pt x="625327" y="986259"/>
                              <a:pt x="656493" y="947301"/>
                            </a:cubicBezTo>
                            <a:cubicBezTo>
                              <a:pt x="664778" y="936944"/>
                              <a:pt x="676343" y="929522"/>
                              <a:pt x="684628" y="919165"/>
                            </a:cubicBezTo>
                            <a:cubicBezTo>
                              <a:pt x="695190" y="905963"/>
                              <a:pt x="695857" y="876962"/>
                              <a:pt x="712764" y="876962"/>
                            </a:cubicBezTo>
                            <a:cubicBezTo>
                              <a:pt x="727593" y="876962"/>
                              <a:pt x="705328" y="905902"/>
                              <a:pt x="698696" y="919165"/>
                            </a:cubicBezTo>
                            <a:cubicBezTo>
                              <a:pt x="691135" y="934288"/>
                              <a:pt x="678122" y="946246"/>
                              <a:pt x="670561" y="961369"/>
                            </a:cubicBezTo>
                            <a:cubicBezTo>
                              <a:pt x="663929" y="974632"/>
                              <a:pt x="664718" y="991234"/>
                              <a:pt x="656493" y="1003572"/>
                            </a:cubicBezTo>
                            <a:cubicBezTo>
                              <a:pt x="616890" y="1062976"/>
                              <a:pt x="585784" y="1046143"/>
                              <a:pt x="529884" y="1102045"/>
                            </a:cubicBezTo>
                            <a:cubicBezTo>
                              <a:pt x="498771" y="1133159"/>
                              <a:pt x="484650" y="1152798"/>
                              <a:pt x="445478" y="1172384"/>
                            </a:cubicBezTo>
                            <a:cubicBezTo>
                              <a:pt x="432215" y="1179016"/>
                              <a:pt x="417342" y="1181763"/>
                              <a:pt x="403274" y="1186452"/>
                            </a:cubicBezTo>
                            <a:cubicBezTo>
                              <a:pt x="365762" y="1173948"/>
                              <a:pt x="339566" y="1167426"/>
                              <a:pt x="304801" y="1144249"/>
                            </a:cubicBezTo>
                            <a:cubicBezTo>
                              <a:pt x="218760" y="1086888"/>
                              <a:pt x="342595" y="1149163"/>
                              <a:pt x="248530" y="1073910"/>
                            </a:cubicBezTo>
                            <a:cubicBezTo>
                              <a:pt x="236951" y="1064647"/>
                              <a:pt x="220395" y="1064531"/>
                              <a:pt x="206327" y="1059842"/>
                            </a:cubicBezTo>
                            <a:cubicBezTo>
                              <a:pt x="182881" y="1036396"/>
                              <a:pt x="127946" y="957336"/>
                              <a:pt x="135988" y="989504"/>
                            </a:cubicBezTo>
                            <a:cubicBezTo>
                              <a:pt x="165266" y="1106615"/>
                              <a:pt x="129616" y="990829"/>
                              <a:pt x="178191" y="1087978"/>
                            </a:cubicBezTo>
                            <a:cubicBezTo>
                              <a:pt x="236434" y="1204463"/>
                              <a:pt x="139763" y="1051436"/>
                              <a:pt x="220394" y="1172384"/>
                            </a:cubicBezTo>
                            <a:cubicBezTo>
                              <a:pt x="249571" y="1289090"/>
                              <a:pt x="207290" y="1187223"/>
                              <a:pt x="276665" y="1242722"/>
                            </a:cubicBezTo>
                            <a:cubicBezTo>
                              <a:pt x="289868" y="1253284"/>
                              <a:pt x="294239" y="1271723"/>
                              <a:pt x="304801" y="1284925"/>
                            </a:cubicBezTo>
                            <a:cubicBezTo>
                              <a:pt x="334998" y="1322671"/>
                              <a:pt x="334512" y="1308694"/>
                              <a:pt x="375139" y="1341196"/>
                            </a:cubicBezTo>
                            <a:cubicBezTo>
                              <a:pt x="385496" y="1349482"/>
                              <a:pt x="393896" y="1359953"/>
                              <a:pt x="403274" y="1369332"/>
                            </a:cubicBezTo>
                            <a:cubicBezTo>
                              <a:pt x="409199" y="1387107"/>
                              <a:pt x="417891" y="1434153"/>
                              <a:pt x="445478" y="1439670"/>
                            </a:cubicBezTo>
                            <a:cubicBezTo>
                              <a:pt x="460019" y="1442578"/>
                              <a:pt x="473613" y="1430291"/>
                              <a:pt x="487681" y="1425602"/>
                            </a:cubicBezTo>
                            <a:cubicBezTo>
                              <a:pt x="501780" y="1383303"/>
                              <a:pt x="499582" y="1377558"/>
                              <a:pt x="529884" y="1341196"/>
                            </a:cubicBezTo>
                            <a:cubicBezTo>
                              <a:pt x="542620" y="1325913"/>
                              <a:pt x="559873" y="1314697"/>
                              <a:pt x="572087" y="1298993"/>
                            </a:cubicBezTo>
                            <a:cubicBezTo>
                              <a:pt x="651095" y="1197412"/>
                              <a:pt x="589915" y="1227402"/>
                              <a:pt x="670561" y="1200519"/>
                            </a:cubicBezTo>
                            <a:cubicBezTo>
                              <a:pt x="679939" y="1186451"/>
                              <a:pt x="690308" y="1172996"/>
                              <a:pt x="698696" y="1158316"/>
                            </a:cubicBezTo>
                            <a:cubicBezTo>
                              <a:pt x="709100" y="1140108"/>
                              <a:pt x="715198" y="1119494"/>
                              <a:pt x="726831" y="1102045"/>
                            </a:cubicBezTo>
                            <a:cubicBezTo>
                              <a:pt x="734188" y="1091009"/>
                              <a:pt x="766830" y="1067978"/>
                              <a:pt x="754967" y="1073910"/>
                            </a:cubicBezTo>
                            <a:cubicBezTo>
                              <a:pt x="724723" y="1089033"/>
                              <a:pt x="670561" y="1130181"/>
                              <a:pt x="670561" y="1130181"/>
                            </a:cubicBezTo>
                            <a:cubicBezTo>
                              <a:pt x="651804" y="1158316"/>
                              <a:pt x="638201" y="1190677"/>
                              <a:pt x="614290" y="1214587"/>
                            </a:cubicBezTo>
                            <a:cubicBezTo>
                              <a:pt x="604911" y="1223965"/>
                              <a:pt x="594440" y="1232365"/>
                              <a:pt x="586154" y="1242722"/>
                            </a:cubicBezTo>
                            <a:cubicBezTo>
                              <a:pt x="575592" y="1255924"/>
                              <a:pt x="568581" y="1271723"/>
                              <a:pt x="558019" y="1284925"/>
                            </a:cubicBezTo>
                            <a:cubicBezTo>
                              <a:pt x="549734" y="1295282"/>
                              <a:pt x="537842" y="1302450"/>
                              <a:pt x="529884" y="1313061"/>
                            </a:cubicBezTo>
                            <a:cubicBezTo>
                              <a:pt x="509595" y="1340113"/>
                              <a:pt x="492370" y="1369332"/>
                              <a:pt x="473613" y="1397467"/>
                            </a:cubicBezTo>
                            <a:lnTo>
                              <a:pt x="445478" y="1439670"/>
                            </a:lnTo>
                            <a:cubicBezTo>
                              <a:pt x="405624" y="1320110"/>
                              <a:pt x="461208" y="1465888"/>
                              <a:pt x="403274" y="1369332"/>
                            </a:cubicBezTo>
                            <a:cubicBezTo>
                              <a:pt x="395645" y="1356617"/>
                              <a:pt x="393281" y="1341387"/>
                              <a:pt x="389207" y="1327129"/>
                            </a:cubicBezTo>
                            <a:cubicBezTo>
                              <a:pt x="383197" y="1306094"/>
                              <a:pt x="372315" y="1251142"/>
                              <a:pt x="361071" y="1228655"/>
                            </a:cubicBezTo>
                            <a:cubicBezTo>
                              <a:pt x="343325" y="1193163"/>
                              <a:pt x="330970" y="1184486"/>
                              <a:pt x="304801" y="1158316"/>
                            </a:cubicBezTo>
                            <a:cubicBezTo>
                              <a:pt x="280040" y="1084033"/>
                              <a:pt x="298959" y="1128452"/>
                              <a:pt x="234462" y="1031707"/>
                            </a:cubicBezTo>
                            <a:cubicBezTo>
                              <a:pt x="225084" y="1017639"/>
                              <a:pt x="194372" y="977548"/>
                              <a:pt x="206327" y="989504"/>
                            </a:cubicBezTo>
                            <a:cubicBezTo>
                              <a:pt x="230879" y="1014058"/>
                              <a:pt x="214103" y="1001475"/>
                              <a:pt x="262598" y="1017639"/>
                            </a:cubicBezTo>
                            <a:lnTo>
                              <a:pt x="332936" y="1087978"/>
                            </a:lnTo>
                            <a:cubicBezTo>
                              <a:pt x="347004" y="1102046"/>
                              <a:pt x="364104" y="1113628"/>
                              <a:pt x="375139" y="1130181"/>
                            </a:cubicBezTo>
                            <a:cubicBezTo>
                              <a:pt x="384517" y="1144249"/>
                              <a:pt x="392271" y="1159547"/>
                              <a:pt x="403274" y="1172384"/>
                            </a:cubicBezTo>
                            <a:cubicBezTo>
                              <a:pt x="505618" y="1291786"/>
                              <a:pt x="423084" y="1173966"/>
                              <a:pt x="487681" y="1270858"/>
                            </a:cubicBezTo>
                            <a:cubicBezTo>
                              <a:pt x="519112" y="1365154"/>
                              <a:pt x="535157" y="1395717"/>
                              <a:pt x="487681" y="1538144"/>
                            </a:cubicBezTo>
                            <a:cubicBezTo>
                              <a:pt x="481567" y="1556486"/>
                              <a:pt x="450167" y="1528765"/>
                              <a:pt x="431410" y="1524076"/>
                            </a:cubicBezTo>
                            <a:cubicBezTo>
                              <a:pt x="403275" y="1505319"/>
                              <a:pt x="370915" y="1491715"/>
                              <a:pt x="347004" y="1467805"/>
                            </a:cubicBezTo>
                            <a:cubicBezTo>
                              <a:pt x="337625" y="1458427"/>
                              <a:pt x="329479" y="1447628"/>
                              <a:pt x="318868" y="1439670"/>
                            </a:cubicBezTo>
                            <a:cubicBezTo>
                              <a:pt x="291816" y="1419381"/>
                              <a:pt x="262597" y="1402156"/>
                              <a:pt x="234462" y="1383399"/>
                            </a:cubicBezTo>
                            <a:lnTo>
                              <a:pt x="192259" y="1355264"/>
                            </a:lnTo>
                            <a:cubicBezTo>
                              <a:pt x="182881" y="1341196"/>
                              <a:pt x="174686" y="1326263"/>
                              <a:pt x="164124" y="1313061"/>
                            </a:cubicBezTo>
                            <a:cubicBezTo>
                              <a:pt x="155838" y="1302704"/>
                              <a:pt x="143946" y="1295536"/>
                              <a:pt x="135988" y="1284925"/>
                            </a:cubicBezTo>
                            <a:cubicBezTo>
                              <a:pt x="115699" y="1257873"/>
                              <a:pt x="79718" y="1200519"/>
                              <a:pt x="79718" y="1200519"/>
                            </a:cubicBezTo>
                            <a:cubicBezTo>
                              <a:pt x="84407" y="1219276"/>
                              <a:pt x="84193" y="1240003"/>
                              <a:pt x="93785" y="1256790"/>
                            </a:cubicBezTo>
                            <a:cubicBezTo>
                              <a:pt x="103655" y="1274063"/>
                              <a:pt x="123252" y="1283710"/>
                              <a:pt x="135988" y="1298993"/>
                            </a:cubicBezTo>
                            <a:cubicBezTo>
                              <a:pt x="146812" y="1311982"/>
                              <a:pt x="155736" y="1326516"/>
                              <a:pt x="164124" y="1341196"/>
                            </a:cubicBezTo>
                            <a:cubicBezTo>
                              <a:pt x="174528" y="1359404"/>
                              <a:pt x="177430" y="1382638"/>
                              <a:pt x="192259" y="1397467"/>
                            </a:cubicBezTo>
                            <a:cubicBezTo>
                              <a:pt x="207088" y="1412296"/>
                              <a:pt x="229773" y="1416224"/>
                              <a:pt x="248530" y="1425602"/>
                            </a:cubicBezTo>
                            <a:lnTo>
                              <a:pt x="347004" y="1524076"/>
                            </a:lnTo>
                            <a:lnTo>
                              <a:pt x="389207" y="1566279"/>
                            </a:lnTo>
                            <a:cubicBezTo>
                              <a:pt x="398585" y="1575658"/>
                              <a:pt x="406306" y="1587058"/>
                              <a:pt x="417342" y="1594415"/>
                            </a:cubicBezTo>
                            <a:cubicBezTo>
                              <a:pt x="470581" y="1629907"/>
                              <a:pt x="447590" y="1610595"/>
                              <a:pt x="487681" y="1650685"/>
                            </a:cubicBezTo>
                            <a:cubicBezTo>
                              <a:pt x="492370" y="1664753"/>
                              <a:pt x="512234" y="1682403"/>
                              <a:pt x="501748" y="1692889"/>
                            </a:cubicBezTo>
                            <a:cubicBezTo>
                              <a:pt x="492369" y="1702268"/>
                              <a:pt x="473613" y="1678016"/>
                              <a:pt x="473613" y="1664753"/>
                            </a:cubicBezTo>
                            <a:cubicBezTo>
                              <a:pt x="473613" y="1623103"/>
                              <a:pt x="522051" y="1592559"/>
                              <a:pt x="543951" y="1566279"/>
                            </a:cubicBezTo>
                            <a:cubicBezTo>
                              <a:pt x="554775" y="1553290"/>
                              <a:pt x="560132" y="1536031"/>
                              <a:pt x="572087" y="1524076"/>
                            </a:cubicBezTo>
                            <a:cubicBezTo>
                              <a:pt x="584042" y="1512121"/>
                              <a:pt x="601088" y="1506503"/>
                              <a:pt x="614290" y="1495941"/>
                            </a:cubicBezTo>
                            <a:cubicBezTo>
                              <a:pt x="624647" y="1487655"/>
                              <a:pt x="631814" y="1475763"/>
                              <a:pt x="642425" y="1467805"/>
                            </a:cubicBezTo>
                            <a:cubicBezTo>
                              <a:pt x="669476" y="1447516"/>
                              <a:pt x="726831" y="1411535"/>
                              <a:pt x="726831" y="1411535"/>
                            </a:cubicBezTo>
                            <a:cubicBezTo>
                              <a:pt x="731520" y="1392778"/>
                              <a:pt x="760233" y="1355264"/>
                              <a:pt x="740899" y="1355264"/>
                            </a:cubicBezTo>
                            <a:cubicBezTo>
                              <a:pt x="719928" y="1355264"/>
                              <a:pt x="727593" y="1396706"/>
                              <a:pt x="712764" y="1411535"/>
                            </a:cubicBezTo>
                            <a:cubicBezTo>
                              <a:pt x="664393" y="1459906"/>
                              <a:pt x="639223" y="1464183"/>
                              <a:pt x="586154" y="1481873"/>
                            </a:cubicBezTo>
                            <a:cubicBezTo>
                              <a:pt x="558019" y="1500630"/>
                              <a:pt x="512441" y="1506065"/>
                              <a:pt x="501748" y="1538144"/>
                            </a:cubicBezTo>
                            <a:cubicBezTo>
                              <a:pt x="482335" y="1596387"/>
                              <a:pt x="500019" y="1572122"/>
                              <a:pt x="445478" y="1608482"/>
                            </a:cubicBezTo>
                            <a:cubicBezTo>
                              <a:pt x="393195" y="1686905"/>
                              <a:pt x="410101" y="1642200"/>
                              <a:pt x="431410" y="1791362"/>
                            </a:cubicBezTo>
                            <a:cubicBezTo>
                              <a:pt x="441126" y="1859370"/>
                              <a:pt x="469917" y="1855779"/>
                              <a:pt x="403274" y="1833565"/>
                            </a:cubicBezTo>
                            <a:cubicBezTo>
                              <a:pt x="313872" y="1744163"/>
                              <a:pt x="413073" y="1839385"/>
                              <a:pt x="304801" y="1749159"/>
                            </a:cubicBezTo>
                            <a:cubicBezTo>
                              <a:pt x="224627" y="1682347"/>
                              <a:pt x="338796" y="1762444"/>
                              <a:pt x="234462" y="1692889"/>
                            </a:cubicBezTo>
                            <a:cubicBezTo>
                              <a:pt x="161210" y="1583007"/>
                              <a:pt x="254722" y="1704566"/>
                              <a:pt x="164124" y="1636618"/>
                            </a:cubicBezTo>
                            <a:cubicBezTo>
                              <a:pt x="137597" y="1616723"/>
                              <a:pt x="121374" y="1584672"/>
                              <a:pt x="93785" y="1566279"/>
                            </a:cubicBezTo>
                            <a:lnTo>
                              <a:pt x="51582" y="1538144"/>
                            </a:lnTo>
                            <a:cubicBezTo>
                              <a:pt x="46893" y="1524076"/>
                              <a:pt x="45143" y="1508657"/>
                              <a:pt x="37514" y="1495941"/>
                            </a:cubicBezTo>
                            <a:cubicBezTo>
                              <a:pt x="30690" y="1484568"/>
                              <a:pt x="0" y="1477184"/>
                              <a:pt x="9379" y="1467805"/>
                            </a:cubicBezTo>
                            <a:cubicBezTo>
                              <a:pt x="19864" y="1457320"/>
                              <a:pt x="37952" y="1476032"/>
                              <a:pt x="51582" y="1481873"/>
                            </a:cubicBezTo>
                            <a:cubicBezTo>
                              <a:pt x="136607" y="1518313"/>
                              <a:pt x="79413" y="1497777"/>
                              <a:pt x="150056" y="1538144"/>
                            </a:cubicBezTo>
                            <a:cubicBezTo>
                              <a:pt x="168264" y="1548548"/>
                              <a:pt x="187570" y="1556901"/>
                              <a:pt x="206327" y="1566279"/>
                            </a:cubicBezTo>
                            <a:cubicBezTo>
                              <a:pt x="215705" y="1575658"/>
                              <a:pt x="223851" y="1586457"/>
                              <a:pt x="234462" y="1594415"/>
                            </a:cubicBezTo>
                            <a:cubicBezTo>
                              <a:pt x="261513" y="1614704"/>
                              <a:pt x="294958" y="1626775"/>
                              <a:pt x="318868" y="1650685"/>
                            </a:cubicBezTo>
                            <a:cubicBezTo>
                              <a:pt x="342314" y="1674131"/>
                              <a:pt x="361618" y="1702631"/>
                              <a:pt x="389207" y="1721024"/>
                            </a:cubicBezTo>
                            <a:cubicBezTo>
                              <a:pt x="442446" y="1756516"/>
                              <a:pt x="419455" y="1737204"/>
                              <a:pt x="459545" y="1777295"/>
                            </a:cubicBezTo>
                            <a:cubicBezTo>
                              <a:pt x="464234" y="1791363"/>
                              <a:pt x="478302" y="1805430"/>
                              <a:pt x="473613" y="1819498"/>
                            </a:cubicBezTo>
                            <a:cubicBezTo>
                              <a:pt x="443161" y="1910855"/>
                              <a:pt x="363643" y="1917329"/>
                              <a:pt x="473613" y="1889836"/>
                            </a:cubicBezTo>
                            <a:cubicBezTo>
                              <a:pt x="487681" y="1875768"/>
                              <a:pt x="503080" y="1862917"/>
                              <a:pt x="515816" y="1847633"/>
                            </a:cubicBezTo>
                            <a:cubicBezTo>
                              <a:pt x="526640" y="1834645"/>
                              <a:pt x="531996" y="1817385"/>
                              <a:pt x="543951" y="1805430"/>
                            </a:cubicBezTo>
                            <a:cubicBezTo>
                              <a:pt x="563833" y="1785548"/>
                              <a:pt x="620361" y="1760191"/>
                              <a:pt x="642425" y="1749159"/>
                            </a:cubicBezTo>
                            <a:cubicBezTo>
                              <a:pt x="651804" y="1735091"/>
                              <a:pt x="663000" y="1722078"/>
                              <a:pt x="670561" y="1706956"/>
                            </a:cubicBezTo>
                            <a:cubicBezTo>
                              <a:pt x="677193" y="1693693"/>
                              <a:pt x="676999" y="1677468"/>
                              <a:pt x="684628" y="1664753"/>
                            </a:cubicBezTo>
                            <a:cubicBezTo>
                              <a:pt x="691452" y="1653380"/>
                              <a:pt x="704478" y="1646975"/>
                              <a:pt x="712764" y="1636618"/>
                            </a:cubicBezTo>
                            <a:cubicBezTo>
                              <a:pt x="723326" y="1623416"/>
                              <a:pt x="723992" y="1594415"/>
                              <a:pt x="740899" y="1594415"/>
                            </a:cubicBezTo>
                            <a:cubicBezTo>
                              <a:pt x="755728" y="1594415"/>
                              <a:pt x="737317" y="1626133"/>
                              <a:pt x="726831" y="1636618"/>
                            </a:cubicBezTo>
                            <a:cubicBezTo>
                              <a:pt x="716346" y="1647103"/>
                              <a:pt x="698696" y="1645996"/>
                              <a:pt x="684628" y="1650685"/>
                            </a:cubicBezTo>
                            <a:cubicBezTo>
                              <a:pt x="675250" y="1660064"/>
                              <a:pt x="668356" y="1672889"/>
                              <a:pt x="656493" y="1678821"/>
                            </a:cubicBezTo>
                            <a:cubicBezTo>
                              <a:pt x="622247" y="1695944"/>
                              <a:pt x="556200" y="1710928"/>
                              <a:pt x="515816" y="1721024"/>
                            </a:cubicBezTo>
                            <a:cubicBezTo>
                              <a:pt x="496645" y="1733804"/>
                              <a:pt x="458843" y="1755020"/>
                              <a:pt x="445478" y="1777295"/>
                            </a:cubicBezTo>
                            <a:cubicBezTo>
                              <a:pt x="437849" y="1790011"/>
                              <a:pt x="438042" y="1806235"/>
                              <a:pt x="431410" y="1819498"/>
                            </a:cubicBezTo>
                            <a:cubicBezTo>
                              <a:pt x="423849" y="1834620"/>
                              <a:pt x="412653" y="1847633"/>
                              <a:pt x="403274" y="1861701"/>
                            </a:cubicBezTo>
                            <a:cubicBezTo>
                              <a:pt x="407963" y="1936729"/>
                              <a:pt x="432085" y="2013070"/>
                              <a:pt x="417342" y="2086784"/>
                            </a:cubicBezTo>
                            <a:cubicBezTo>
                              <a:pt x="413550" y="2105743"/>
                              <a:pt x="378842" y="2080332"/>
                              <a:pt x="361071" y="2072716"/>
                            </a:cubicBezTo>
                            <a:cubicBezTo>
                              <a:pt x="345531" y="2066056"/>
                              <a:pt x="332070" y="2055143"/>
                              <a:pt x="318868" y="2044581"/>
                            </a:cubicBezTo>
                            <a:cubicBezTo>
                              <a:pt x="308511" y="2036295"/>
                              <a:pt x="301090" y="2024731"/>
                              <a:pt x="290733" y="2016445"/>
                            </a:cubicBezTo>
                            <a:cubicBezTo>
                              <a:pt x="250113" y="1983949"/>
                              <a:pt x="250586" y="1997915"/>
                              <a:pt x="220394" y="1960175"/>
                            </a:cubicBezTo>
                            <a:cubicBezTo>
                              <a:pt x="209832" y="1946973"/>
                              <a:pt x="203262" y="1930809"/>
                              <a:pt x="192259" y="1917972"/>
                            </a:cubicBezTo>
                            <a:cubicBezTo>
                              <a:pt x="174996" y="1897832"/>
                              <a:pt x="154745" y="1880458"/>
                              <a:pt x="135988" y="1861701"/>
                            </a:cubicBezTo>
                            <a:cubicBezTo>
                              <a:pt x="90945" y="1816657"/>
                              <a:pt x="94850" y="1830964"/>
                              <a:pt x="178191" y="1847633"/>
                            </a:cubicBezTo>
                            <a:cubicBezTo>
                              <a:pt x="192259" y="1861701"/>
                              <a:pt x="207658" y="1874553"/>
                              <a:pt x="220394" y="1889836"/>
                            </a:cubicBezTo>
                            <a:cubicBezTo>
                              <a:pt x="231218" y="1902825"/>
                              <a:pt x="236575" y="1920084"/>
                              <a:pt x="248530" y="1932039"/>
                            </a:cubicBezTo>
                            <a:cubicBezTo>
                              <a:pt x="265109" y="1948618"/>
                              <a:pt x="286999" y="1958983"/>
                              <a:pt x="304801" y="1974242"/>
                            </a:cubicBezTo>
                            <a:cubicBezTo>
                              <a:pt x="319906" y="1987189"/>
                              <a:pt x="331300" y="2004231"/>
                              <a:pt x="347004" y="2016445"/>
                            </a:cubicBezTo>
                            <a:cubicBezTo>
                              <a:pt x="490159" y="2127788"/>
                              <a:pt x="388785" y="2030090"/>
                              <a:pt x="459545" y="2100852"/>
                            </a:cubicBezTo>
                            <a:cubicBezTo>
                              <a:pt x="473613" y="2096163"/>
                              <a:pt x="491263" y="2097269"/>
                              <a:pt x="501748" y="2086784"/>
                            </a:cubicBezTo>
                            <a:cubicBezTo>
                              <a:pt x="512233" y="2076299"/>
                              <a:pt x="509184" y="2057844"/>
                              <a:pt x="515816" y="2044581"/>
                            </a:cubicBezTo>
                            <a:cubicBezTo>
                              <a:pt x="523377" y="2029459"/>
                              <a:pt x="533389" y="2015580"/>
                              <a:pt x="543951" y="2002378"/>
                            </a:cubicBezTo>
                            <a:cubicBezTo>
                              <a:pt x="593872" y="1939977"/>
                              <a:pt x="566471" y="2007997"/>
                              <a:pt x="656493" y="1917972"/>
                            </a:cubicBezTo>
                            <a:cubicBezTo>
                              <a:pt x="665871" y="1908593"/>
                              <a:pt x="676343" y="1900193"/>
                              <a:pt x="684628" y="1889836"/>
                            </a:cubicBezTo>
                            <a:cubicBezTo>
                              <a:pt x="695190" y="1876634"/>
                              <a:pt x="701531" y="1860270"/>
                              <a:pt x="712764" y="1847633"/>
                            </a:cubicBezTo>
                            <a:cubicBezTo>
                              <a:pt x="739199" y="1817894"/>
                              <a:pt x="834917" y="1750644"/>
                              <a:pt x="797170" y="1763227"/>
                            </a:cubicBezTo>
                            <a:cubicBezTo>
                              <a:pt x="736625" y="1783409"/>
                              <a:pt x="769353" y="1773699"/>
                              <a:pt x="698696" y="1791362"/>
                            </a:cubicBezTo>
                            <a:cubicBezTo>
                              <a:pt x="684628" y="1800741"/>
                              <a:pt x="671615" y="1811937"/>
                              <a:pt x="656493" y="1819498"/>
                            </a:cubicBezTo>
                            <a:cubicBezTo>
                              <a:pt x="585730" y="1854879"/>
                              <a:pt x="618602" y="1801118"/>
                              <a:pt x="529884" y="1889836"/>
                            </a:cubicBezTo>
                            <a:cubicBezTo>
                              <a:pt x="503714" y="1916006"/>
                              <a:pt x="491360" y="1924682"/>
                              <a:pt x="473613" y="1960175"/>
                            </a:cubicBezTo>
                            <a:cubicBezTo>
                              <a:pt x="466981" y="1973438"/>
                              <a:pt x="466177" y="1989115"/>
                              <a:pt x="459545" y="2002378"/>
                            </a:cubicBezTo>
                            <a:cubicBezTo>
                              <a:pt x="405004" y="2111460"/>
                              <a:pt x="452702" y="1980705"/>
                              <a:pt x="417342" y="2086784"/>
                            </a:cubicBezTo>
                            <a:cubicBezTo>
                              <a:pt x="212194" y="1471355"/>
                              <a:pt x="274430" y="773349"/>
                              <a:pt x="431410" y="145442"/>
                            </a:cubicBezTo>
                            <a:cubicBezTo>
                              <a:pt x="426721" y="187645"/>
                              <a:pt x="417342" y="229589"/>
                              <a:pt x="417342" y="272052"/>
                            </a:cubicBezTo>
                            <a:cubicBezTo>
                              <a:pt x="417342" y="426867"/>
                              <a:pt x="412965" y="582572"/>
                              <a:pt x="431410" y="736285"/>
                            </a:cubicBezTo>
                            <a:cubicBezTo>
                              <a:pt x="436017" y="774678"/>
                              <a:pt x="453188" y="661886"/>
                              <a:pt x="459545" y="623744"/>
                            </a:cubicBezTo>
                            <a:cubicBezTo>
                              <a:pt x="464234" y="595609"/>
                              <a:pt x="467425" y="567182"/>
                              <a:pt x="473613" y="539338"/>
                            </a:cubicBezTo>
                            <a:cubicBezTo>
                              <a:pt x="476830" y="524862"/>
                              <a:pt x="483607" y="511393"/>
                              <a:pt x="487681" y="497135"/>
                            </a:cubicBezTo>
                            <a:cubicBezTo>
                              <a:pt x="492992" y="478545"/>
                              <a:pt x="496437" y="459454"/>
                              <a:pt x="501748" y="440864"/>
                            </a:cubicBezTo>
                            <a:cubicBezTo>
                              <a:pt x="505822" y="426606"/>
                              <a:pt x="512599" y="413137"/>
                              <a:pt x="515816" y="398661"/>
                            </a:cubicBezTo>
                            <a:cubicBezTo>
                              <a:pt x="522004" y="370817"/>
                              <a:pt x="522966" y="341927"/>
                              <a:pt x="529884" y="314255"/>
                            </a:cubicBezTo>
                            <a:cubicBezTo>
                              <a:pt x="529886" y="314246"/>
                              <a:pt x="565052" y="208750"/>
                              <a:pt x="572087" y="187645"/>
                            </a:cubicBezTo>
                            <a:cubicBezTo>
                              <a:pt x="576776" y="173577"/>
                              <a:pt x="592785" y="132179"/>
                              <a:pt x="586154" y="145442"/>
                            </a:cubicBezTo>
                            <a:cubicBezTo>
                              <a:pt x="550458" y="216835"/>
                              <a:pt x="569651" y="184264"/>
                              <a:pt x="529884" y="243916"/>
                            </a:cubicBezTo>
                            <a:cubicBezTo>
                              <a:pt x="525195" y="262673"/>
                              <a:pt x="524463" y="282894"/>
                              <a:pt x="515816" y="300187"/>
                            </a:cubicBezTo>
                            <a:cubicBezTo>
                              <a:pt x="500694" y="330432"/>
                              <a:pt x="459545" y="384593"/>
                              <a:pt x="459545" y="384593"/>
                            </a:cubicBezTo>
                            <a:cubicBezTo>
                              <a:pt x="454856" y="398661"/>
                              <a:pt x="453107" y="414081"/>
                              <a:pt x="445478" y="426796"/>
                            </a:cubicBezTo>
                            <a:cubicBezTo>
                              <a:pt x="438654" y="438169"/>
                              <a:pt x="423274" y="443069"/>
                              <a:pt x="417342" y="454932"/>
                            </a:cubicBezTo>
                            <a:cubicBezTo>
                              <a:pt x="404079" y="481458"/>
                              <a:pt x="398585" y="511203"/>
                              <a:pt x="389207" y="539338"/>
                            </a:cubicBezTo>
                            <a:lnTo>
                              <a:pt x="375139" y="581541"/>
                            </a:lnTo>
                            <a:cubicBezTo>
                              <a:pt x="392533" y="42332"/>
                              <a:pt x="389207" y="0"/>
                              <a:pt x="389207" y="454932"/>
                            </a:cubicBezTo>
                          </a:path>
                        </a:pathLst>
                      </a:custGeom>
                      <a:gradFill flip="none" rotWithShape="1">
                        <a:gsLst>
                          <a:gs pos="23000">
                            <a:srgbClr val="8C817A"/>
                          </a:gs>
                          <a:gs pos="39999">
                            <a:srgbClr val="85C2FF"/>
                          </a:gs>
                          <a:gs pos="70000">
                            <a:srgbClr val="C4D6EB"/>
                          </a:gs>
                          <a:gs pos="100000">
                            <a:srgbClr val="FFEBFA"/>
                          </a:gs>
                        </a:gsLst>
                        <a:lin ang="16200000" scaled="1"/>
                        <a:tileRect/>
                      </a:gra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60" name="Freeform 3059"/>
                      <p:cNvSpPr/>
                      <p:nvPr/>
                    </p:nvSpPr>
                    <p:spPr>
                      <a:xfrm>
                        <a:off x="1295400" y="4121727"/>
                        <a:ext cx="135467" cy="1939636"/>
                      </a:xfrm>
                      <a:custGeom>
                        <a:avLst/>
                        <a:gdLst>
                          <a:gd name="connsiteX0" fmla="*/ 389207 w 834917"/>
                          <a:gd name="connsiteY0" fmla="*/ 3099658 h 3099658"/>
                          <a:gd name="connsiteX1" fmla="*/ 431410 w 834917"/>
                          <a:gd name="connsiteY1" fmla="*/ 2691695 h 3099658"/>
                          <a:gd name="connsiteX2" fmla="*/ 459545 w 834917"/>
                          <a:gd name="connsiteY2" fmla="*/ 2058649 h 3099658"/>
                          <a:gd name="connsiteX3" fmla="*/ 445478 w 834917"/>
                          <a:gd name="connsiteY3" fmla="*/ 1172384 h 3099658"/>
                          <a:gd name="connsiteX4" fmla="*/ 445478 w 834917"/>
                          <a:gd name="connsiteY4" fmla="*/ 750353 h 3099658"/>
                          <a:gd name="connsiteX5" fmla="*/ 515816 w 834917"/>
                          <a:gd name="connsiteY5" fmla="*/ 525270 h 3099658"/>
                          <a:gd name="connsiteX6" fmla="*/ 586154 w 834917"/>
                          <a:gd name="connsiteY6" fmla="*/ 440864 h 3099658"/>
                          <a:gd name="connsiteX7" fmla="*/ 628358 w 834917"/>
                          <a:gd name="connsiteY7" fmla="*/ 398661 h 3099658"/>
                          <a:gd name="connsiteX8" fmla="*/ 586154 w 834917"/>
                          <a:gd name="connsiteY8" fmla="*/ 426796 h 3099658"/>
                          <a:gd name="connsiteX9" fmla="*/ 558019 w 834917"/>
                          <a:gd name="connsiteY9" fmla="*/ 454932 h 3099658"/>
                          <a:gd name="connsiteX10" fmla="*/ 529884 w 834917"/>
                          <a:gd name="connsiteY10" fmla="*/ 497135 h 3099658"/>
                          <a:gd name="connsiteX11" fmla="*/ 473613 w 834917"/>
                          <a:gd name="connsiteY11" fmla="*/ 567473 h 3099658"/>
                          <a:gd name="connsiteX12" fmla="*/ 473613 w 834917"/>
                          <a:gd name="connsiteY12" fmla="*/ 342390 h 3099658"/>
                          <a:gd name="connsiteX13" fmla="*/ 459545 w 834917"/>
                          <a:gd name="connsiteY13" fmla="*/ 468999 h 3099658"/>
                          <a:gd name="connsiteX14" fmla="*/ 431410 w 834917"/>
                          <a:gd name="connsiteY14" fmla="*/ 665947 h 3099658"/>
                          <a:gd name="connsiteX15" fmla="*/ 403274 w 834917"/>
                          <a:gd name="connsiteY15" fmla="*/ 694082 h 3099658"/>
                          <a:gd name="connsiteX16" fmla="*/ 375139 w 834917"/>
                          <a:gd name="connsiteY16" fmla="*/ 609676 h 3099658"/>
                          <a:gd name="connsiteX17" fmla="*/ 361071 w 834917"/>
                          <a:gd name="connsiteY17" fmla="*/ 567473 h 3099658"/>
                          <a:gd name="connsiteX18" fmla="*/ 318868 w 834917"/>
                          <a:gd name="connsiteY18" fmla="*/ 511202 h 3099658"/>
                          <a:gd name="connsiteX19" fmla="*/ 276665 w 834917"/>
                          <a:gd name="connsiteY19" fmla="*/ 412729 h 3099658"/>
                          <a:gd name="connsiteX20" fmla="*/ 262598 w 834917"/>
                          <a:gd name="connsiteY20" fmla="*/ 370525 h 3099658"/>
                          <a:gd name="connsiteX21" fmla="*/ 318868 w 834917"/>
                          <a:gd name="connsiteY21" fmla="*/ 623744 h 3099658"/>
                          <a:gd name="connsiteX22" fmla="*/ 347004 w 834917"/>
                          <a:gd name="connsiteY22" fmla="*/ 665947 h 3099658"/>
                          <a:gd name="connsiteX23" fmla="*/ 403274 w 834917"/>
                          <a:gd name="connsiteY23" fmla="*/ 764421 h 3099658"/>
                          <a:gd name="connsiteX24" fmla="*/ 431410 w 834917"/>
                          <a:gd name="connsiteY24" fmla="*/ 876962 h 3099658"/>
                          <a:gd name="connsiteX25" fmla="*/ 529884 w 834917"/>
                          <a:gd name="connsiteY25" fmla="*/ 750353 h 3099658"/>
                          <a:gd name="connsiteX26" fmla="*/ 558019 w 834917"/>
                          <a:gd name="connsiteY26" fmla="*/ 708150 h 3099658"/>
                          <a:gd name="connsiteX27" fmla="*/ 600222 w 834917"/>
                          <a:gd name="connsiteY27" fmla="*/ 680015 h 3099658"/>
                          <a:gd name="connsiteX28" fmla="*/ 628358 w 834917"/>
                          <a:gd name="connsiteY28" fmla="*/ 637812 h 3099658"/>
                          <a:gd name="connsiteX29" fmla="*/ 600222 w 834917"/>
                          <a:gd name="connsiteY29" fmla="*/ 722218 h 3099658"/>
                          <a:gd name="connsiteX30" fmla="*/ 543951 w 834917"/>
                          <a:gd name="connsiteY30" fmla="*/ 806624 h 3099658"/>
                          <a:gd name="connsiteX31" fmla="*/ 529884 w 834917"/>
                          <a:gd name="connsiteY31" fmla="*/ 848827 h 3099658"/>
                          <a:gd name="connsiteX32" fmla="*/ 445478 w 834917"/>
                          <a:gd name="connsiteY32" fmla="*/ 947301 h 3099658"/>
                          <a:gd name="connsiteX33" fmla="*/ 417342 w 834917"/>
                          <a:gd name="connsiteY33" fmla="*/ 1045775 h 3099658"/>
                          <a:gd name="connsiteX34" fmla="*/ 347004 w 834917"/>
                          <a:gd name="connsiteY34" fmla="*/ 975436 h 3099658"/>
                          <a:gd name="connsiteX35" fmla="*/ 290733 w 834917"/>
                          <a:gd name="connsiteY35" fmla="*/ 919165 h 3099658"/>
                          <a:gd name="connsiteX36" fmla="*/ 262598 w 834917"/>
                          <a:gd name="connsiteY36" fmla="*/ 876962 h 3099658"/>
                          <a:gd name="connsiteX37" fmla="*/ 248530 w 834917"/>
                          <a:gd name="connsiteY37" fmla="*/ 834759 h 3099658"/>
                          <a:gd name="connsiteX38" fmla="*/ 220394 w 834917"/>
                          <a:gd name="connsiteY38" fmla="*/ 806624 h 3099658"/>
                          <a:gd name="connsiteX39" fmla="*/ 248530 w 834917"/>
                          <a:gd name="connsiteY39" fmla="*/ 876962 h 3099658"/>
                          <a:gd name="connsiteX40" fmla="*/ 290733 w 834917"/>
                          <a:gd name="connsiteY40" fmla="*/ 961369 h 3099658"/>
                          <a:gd name="connsiteX41" fmla="*/ 375139 w 834917"/>
                          <a:gd name="connsiteY41" fmla="*/ 1045775 h 3099658"/>
                          <a:gd name="connsiteX42" fmla="*/ 431410 w 834917"/>
                          <a:gd name="connsiteY42" fmla="*/ 1130181 h 3099658"/>
                          <a:gd name="connsiteX43" fmla="*/ 459545 w 834917"/>
                          <a:gd name="connsiteY43" fmla="*/ 1214587 h 3099658"/>
                          <a:gd name="connsiteX44" fmla="*/ 543951 w 834917"/>
                          <a:gd name="connsiteY44" fmla="*/ 1130181 h 3099658"/>
                          <a:gd name="connsiteX45" fmla="*/ 558019 w 834917"/>
                          <a:gd name="connsiteY45" fmla="*/ 1087978 h 3099658"/>
                          <a:gd name="connsiteX46" fmla="*/ 614290 w 834917"/>
                          <a:gd name="connsiteY46" fmla="*/ 1031707 h 3099658"/>
                          <a:gd name="connsiteX47" fmla="*/ 656493 w 834917"/>
                          <a:gd name="connsiteY47" fmla="*/ 947301 h 3099658"/>
                          <a:gd name="connsiteX48" fmla="*/ 684628 w 834917"/>
                          <a:gd name="connsiteY48" fmla="*/ 919165 h 3099658"/>
                          <a:gd name="connsiteX49" fmla="*/ 712764 w 834917"/>
                          <a:gd name="connsiteY49" fmla="*/ 876962 h 3099658"/>
                          <a:gd name="connsiteX50" fmla="*/ 698696 w 834917"/>
                          <a:gd name="connsiteY50" fmla="*/ 919165 h 3099658"/>
                          <a:gd name="connsiteX51" fmla="*/ 670561 w 834917"/>
                          <a:gd name="connsiteY51" fmla="*/ 961369 h 3099658"/>
                          <a:gd name="connsiteX52" fmla="*/ 656493 w 834917"/>
                          <a:gd name="connsiteY52" fmla="*/ 1003572 h 3099658"/>
                          <a:gd name="connsiteX53" fmla="*/ 529884 w 834917"/>
                          <a:gd name="connsiteY53" fmla="*/ 1102045 h 3099658"/>
                          <a:gd name="connsiteX54" fmla="*/ 445478 w 834917"/>
                          <a:gd name="connsiteY54" fmla="*/ 1172384 h 3099658"/>
                          <a:gd name="connsiteX55" fmla="*/ 403274 w 834917"/>
                          <a:gd name="connsiteY55" fmla="*/ 1186452 h 3099658"/>
                          <a:gd name="connsiteX56" fmla="*/ 304801 w 834917"/>
                          <a:gd name="connsiteY56" fmla="*/ 1144249 h 3099658"/>
                          <a:gd name="connsiteX57" fmla="*/ 248530 w 834917"/>
                          <a:gd name="connsiteY57" fmla="*/ 1073910 h 3099658"/>
                          <a:gd name="connsiteX58" fmla="*/ 206327 w 834917"/>
                          <a:gd name="connsiteY58" fmla="*/ 1059842 h 3099658"/>
                          <a:gd name="connsiteX59" fmla="*/ 135988 w 834917"/>
                          <a:gd name="connsiteY59" fmla="*/ 989504 h 3099658"/>
                          <a:gd name="connsiteX60" fmla="*/ 178191 w 834917"/>
                          <a:gd name="connsiteY60" fmla="*/ 1087978 h 3099658"/>
                          <a:gd name="connsiteX61" fmla="*/ 220394 w 834917"/>
                          <a:gd name="connsiteY61" fmla="*/ 1172384 h 3099658"/>
                          <a:gd name="connsiteX62" fmla="*/ 276665 w 834917"/>
                          <a:gd name="connsiteY62" fmla="*/ 1242722 h 3099658"/>
                          <a:gd name="connsiteX63" fmla="*/ 304801 w 834917"/>
                          <a:gd name="connsiteY63" fmla="*/ 1284925 h 3099658"/>
                          <a:gd name="connsiteX64" fmla="*/ 375139 w 834917"/>
                          <a:gd name="connsiteY64" fmla="*/ 1341196 h 3099658"/>
                          <a:gd name="connsiteX65" fmla="*/ 403274 w 834917"/>
                          <a:gd name="connsiteY65" fmla="*/ 1369332 h 3099658"/>
                          <a:gd name="connsiteX66" fmla="*/ 445478 w 834917"/>
                          <a:gd name="connsiteY66" fmla="*/ 1439670 h 3099658"/>
                          <a:gd name="connsiteX67" fmla="*/ 487681 w 834917"/>
                          <a:gd name="connsiteY67" fmla="*/ 1425602 h 3099658"/>
                          <a:gd name="connsiteX68" fmla="*/ 529884 w 834917"/>
                          <a:gd name="connsiteY68" fmla="*/ 1341196 h 3099658"/>
                          <a:gd name="connsiteX69" fmla="*/ 572087 w 834917"/>
                          <a:gd name="connsiteY69" fmla="*/ 1298993 h 3099658"/>
                          <a:gd name="connsiteX70" fmla="*/ 670561 w 834917"/>
                          <a:gd name="connsiteY70" fmla="*/ 1200519 h 3099658"/>
                          <a:gd name="connsiteX71" fmla="*/ 698696 w 834917"/>
                          <a:gd name="connsiteY71" fmla="*/ 1158316 h 3099658"/>
                          <a:gd name="connsiteX72" fmla="*/ 726831 w 834917"/>
                          <a:gd name="connsiteY72" fmla="*/ 1102045 h 3099658"/>
                          <a:gd name="connsiteX73" fmla="*/ 754967 w 834917"/>
                          <a:gd name="connsiteY73" fmla="*/ 1073910 h 3099658"/>
                          <a:gd name="connsiteX74" fmla="*/ 670561 w 834917"/>
                          <a:gd name="connsiteY74" fmla="*/ 1130181 h 3099658"/>
                          <a:gd name="connsiteX75" fmla="*/ 614290 w 834917"/>
                          <a:gd name="connsiteY75" fmla="*/ 1214587 h 3099658"/>
                          <a:gd name="connsiteX76" fmla="*/ 586154 w 834917"/>
                          <a:gd name="connsiteY76" fmla="*/ 1242722 h 3099658"/>
                          <a:gd name="connsiteX77" fmla="*/ 558019 w 834917"/>
                          <a:gd name="connsiteY77" fmla="*/ 1284925 h 3099658"/>
                          <a:gd name="connsiteX78" fmla="*/ 529884 w 834917"/>
                          <a:gd name="connsiteY78" fmla="*/ 1313061 h 3099658"/>
                          <a:gd name="connsiteX79" fmla="*/ 473613 w 834917"/>
                          <a:gd name="connsiteY79" fmla="*/ 1397467 h 3099658"/>
                          <a:gd name="connsiteX80" fmla="*/ 445478 w 834917"/>
                          <a:gd name="connsiteY80" fmla="*/ 1439670 h 3099658"/>
                          <a:gd name="connsiteX81" fmla="*/ 403274 w 834917"/>
                          <a:gd name="connsiteY81" fmla="*/ 1369332 h 3099658"/>
                          <a:gd name="connsiteX82" fmla="*/ 389207 w 834917"/>
                          <a:gd name="connsiteY82" fmla="*/ 1327129 h 3099658"/>
                          <a:gd name="connsiteX83" fmla="*/ 361071 w 834917"/>
                          <a:gd name="connsiteY83" fmla="*/ 1228655 h 3099658"/>
                          <a:gd name="connsiteX84" fmla="*/ 304801 w 834917"/>
                          <a:gd name="connsiteY84" fmla="*/ 1158316 h 3099658"/>
                          <a:gd name="connsiteX85" fmla="*/ 234462 w 834917"/>
                          <a:gd name="connsiteY85" fmla="*/ 1031707 h 3099658"/>
                          <a:gd name="connsiteX86" fmla="*/ 206327 w 834917"/>
                          <a:gd name="connsiteY86" fmla="*/ 989504 h 3099658"/>
                          <a:gd name="connsiteX87" fmla="*/ 262598 w 834917"/>
                          <a:gd name="connsiteY87" fmla="*/ 1017639 h 3099658"/>
                          <a:gd name="connsiteX88" fmla="*/ 332936 w 834917"/>
                          <a:gd name="connsiteY88" fmla="*/ 1087978 h 3099658"/>
                          <a:gd name="connsiteX89" fmla="*/ 375139 w 834917"/>
                          <a:gd name="connsiteY89" fmla="*/ 1130181 h 3099658"/>
                          <a:gd name="connsiteX90" fmla="*/ 403274 w 834917"/>
                          <a:gd name="connsiteY90" fmla="*/ 1172384 h 3099658"/>
                          <a:gd name="connsiteX91" fmla="*/ 487681 w 834917"/>
                          <a:gd name="connsiteY91" fmla="*/ 1270858 h 3099658"/>
                          <a:gd name="connsiteX92" fmla="*/ 487681 w 834917"/>
                          <a:gd name="connsiteY92" fmla="*/ 1538144 h 3099658"/>
                          <a:gd name="connsiteX93" fmla="*/ 431410 w 834917"/>
                          <a:gd name="connsiteY93" fmla="*/ 1524076 h 3099658"/>
                          <a:gd name="connsiteX94" fmla="*/ 347004 w 834917"/>
                          <a:gd name="connsiteY94" fmla="*/ 1467805 h 3099658"/>
                          <a:gd name="connsiteX95" fmla="*/ 318868 w 834917"/>
                          <a:gd name="connsiteY95" fmla="*/ 1439670 h 3099658"/>
                          <a:gd name="connsiteX96" fmla="*/ 234462 w 834917"/>
                          <a:gd name="connsiteY96" fmla="*/ 1383399 h 3099658"/>
                          <a:gd name="connsiteX97" fmla="*/ 192259 w 834917"/>
                          <a:gd name="connsiteY97" fmla="*/ 1355264 h 3099658"/>
                          <a:gd name="connsiteX98" fmla="*/ 164124 w 834917"/>
                          <a:gd name="connsiteY98" fmla="*/ 1313061 h 3099658"/>
                          <a:gd name="connsiteX99" fmla="*/ 135988 w 834917"/>
                          <a:gd name="connsiteY99" fmla="*/ 1284925 h 3099658"/>
                          <a:gd name="connsiteX100" fmla="*/ 79718 w 834917"/>
                          <a:gd name="connsiteY100" fmla="*/ 1200519 h 3099658"/>
                          <a:gd name="connsiteX101" fmla="*/ 93785 w 834917"/>
                          <a:gd name="connsiteY101" fmla="*/ 1256790 h 3099658"/>
                          <a:gd name="connsiteX102" fmla="*/ 135988 w 834917"/>
                          <a:gd name="connsiteY102" fmla="*/ 1298993 h 3099658"/>
                          <a:gd name="connsiteX103" fmla="*/ 164124 w 834917"/>
                          <a:gd name="connsiteY103" fmla="*/ 1341196 h 3099658"/>
                          <a:gd name="connsiteX104" fmla="*/ 192259 w 834917"/>
                          <a:gd name="connsiteY104" fmla="*/ 1397467 h 3099658"/>
                          <a:gd name="connsiteX105" fmla="*/ 248530 w 834917"/>
                          <a:gd name="connsiteY105" fmla="*/ 1425602 h 3099658"/>
                          <a:gd name="connsiteX106" fmla="*/ 347004 w 834917"/>
                          <a:gd name="connsiteY106" fmla="*/ 1524076 h 3099658"/>
                          <a:gd name="connsiteX107" fmla="*/ 389207 w 834917"/>
                          <a:gd name="connsiteY107" fmla="*/ 1566279 h 3099658"/>
                          <a:gd name="connsiteX108" fmla="*/ 417342 w 834917"/>
                          <a:gd name="connsiteY108" fmla="*/ 1594415 h 3099658"/>
                          <a:gd name="connsiteX109" fmla="*/ 487681 w 834917"/>
                          <a:gd name="connsiteY109" fmla="*/ 1650685 h 3099658"/>
                          <a:gd name="connsiteX110" fmla="*/ 501748 w 834917"/>
                          <a:gd name="connsiteY110" fmla="*/ 1692889 h 3099658"/>
                          <a:gd name="connsiteX111" fmla="*/ 473613 w 834917"/>
                          <a:gd name="connsiteY111" fmla="*/ 1664753 h 3099658"/>
                          <a:gd name="connsiteX112" fmla="*/ 543951 w 834917"/>
                          <a:gd name="connsiteY112" fmla="*/ 1566279 h 3099658"/>
                          <a:gd name="connsiteX113" fmla="*/ 572087 w 834917"/>
                          <a:gd name="connsiteY113" fmla="*/ 1524076 h 3099658"/>
                          <a:gd name="connsiteX114" fmla="*/ 614290 w 834917"/>
                          <a:gd name="connsiteY114" fmla="*/ 1495941 h 3099658"/>
                          <a:gd name="connsiteX115" fmla="*/ 642425 w 834917"/>
                          <a:gd name="connsiteY115" fmla="*/ 1467805 h 3099658"/>
                          <a:gd name="connsiteX116" fmla="*/ 726831 w 834917"/>
                          <a:gd name="connsiteY116" fmla="*/ 1411535 h 3099658"/>
                          <a:gd name="connsiteX117" fmla="*/ 740899 w 834917"/>
                          <a:gd name="connsiteY117" fmla="*/ 1355264 h 3099658"/>
                          <a:gd name="connsiteX118" fmla="*/ 712764 w 834917"/>
                          <a:gd name="connsiteY118" fmla="*/ 1411535 h 3099658"/>
                          <a:gd name="connsiteX119" fmla="*/ 586154 w 834917"/>
                          <a:gd name="connsiteY119" fmla="*/ 1481873 h 3099658"/>
                          <a:gd name="connsiteX120" fmla="*/ 501748 w 834917"/>
                          <a:gd name="connsiteY120" fmla="*/ 1538144 h 3099658"/>
                          <a:gd name="connsiteX121" fmla="*/ 445478 w 834917"/>
                          <a:gd name="connsiteY121" fmla="*/ 1608482 h 3099658"/>
                          <a:gd name="connsiteX122" fmla="*/ 431410 w 834917"/>
                          <a:gd name="connsiteY122" fmla="*/ 1791362 h 3099658"/>
                          <a:gd name="connsiteX123" fmla="*/ 403274 w 834917"/>
                          <a:gd name="connsiteY123" fmla="*/ 1833565 h 3099658"/>
                          <a:gd name="connsiteX124" fmla="*/ 304801 w 834917"/>
                          <a:gd name="connsiteY124" fmla="*/ 1749159 h 3099658"/>
                          <a:gd name="connsiteX125" fmla="*/ 234462 w 834917"/>
                          <a:gd name="connsiteY125" fmla="*/ 1692889 h 3099658"/>
                          <a:gd name="connsiteX126" fmla="*/ 164124 w 834917"/>
                          <a:gd name="connsiteY126" fmla="*/ 1636618 h 3099658"/>
                          <a:gd name="connsiteX127" fmla="*/ 93785 w 834917"/>
                          <a:gd name="connsiteY127" fmla="*/ 1566279 h 3099658"/>
                          <a:gd name="connsiteX128" fmla="*/ 51582 w 834917"/>
                          <a:gd name="connsiteY128" fmla="*/ 1538144 h 3099658"/>
                          <a:gd name="connsiteX129" fmla="*/ 37514 w 834917"/>
                          <a:gd name="connsiteY129" fmla="*/ 1495941 h 3099658"/>
                          <a:gd name="connsiteX130" fmla="*/ 9379 w 834917"/>
                          <a:gd name="connsiteY130" fmla="*/ 1467805 h 3099658"/>
                          <a:gd name="connsiteX131" fmla="*/ 51582 w 834917"/>
                          <a:gd name="connsiteY131" fmla="*/ 1481873 h 3099658"/>
                          <a:gd name="connsiteX132" fmla="*/ 150056 w 834917"/>
                          <a:gd name="connsiteY132" fmla="*/ 1538144 h 3099658"/>
                          <a:gd name="connsiteX133" fmla="*/ 206327 w 834917"/>
                          <a:gd name="connsiteY133" fmla="*/ 1566279 h 3099658"/>
                          <a:gd name="connsiteX134" fmla="*/ 234462 w 834917"/>
                          <a:gd name="connsiteY134" fmla="*/ 1594415 h 3099658"/>
                          <a:gd name="connsiteX135" fmla="*/ 318868 w 834917"/>
                          <a:gd name="connsiteY135" fmla="*/ 1650685 h 3099658"/>
                          <a:gd name="connsiteX136" fmla="*/ 389207 w 834917"/>
                          <a:gd name="connsiteY136" fmla="*/ 1721024 h 3099658"/>
                          <a:gd name="connsiteX137" fmla="*/ 459545 w 834917"/>
                          <a:gd name="connsiteY137" fmla="*/ 1777295 h 3099658"/>
                          <a:gd name="connsiteX138" fmla="*/ 473613 w 834917"/>
                          <a:gd name="connsiteY138" fmla="*/ 1819498 h 3099658"/>
                          <a:gd name="connsiteX139" fmla="*/ 473613 w 834917"/>
                          <a:gd name="connsiteY139" fmla="*/ 1889836 h 3099658"/>
                          <a:gd name="connsiteX140" fmla="*/ 515816 w 834917"/>
                          <a:gd name="connsiteY140" fmla="*/ 1847633 h 3099658"/>
                          <a:gd name="connsiteX141" fmla="*/ 543951 w 834917"/>
                          <a:gd name="connsiteY141" fmla="*/ 1805430 h 3099658"/>
                          <a:gd name="connsiteX142" fmla="*/ 642425 w 834917"/>
                          <a:gd name="connsiteY142" fmla="*/ 1749159 h 3099658"/>
                          <a:gd name="connsiteX143" fmla="*/ 670561 w 834917"/>
                          <a:gd name="connsiteY143" fmla="*/ 1706956 h 3099658"/>
                          <a:gd name="connsiteX144" fmla="*/ 684628 w 834917"/>
                          <a:gd name="connsiteY144" fmla="*/ 1664753 h 3099658"/>
                          <a:gd name="connsiteX145" fmla="*/ 712764 w 834917"/>
                          <a:gd name="connsiteY145" fmla="*/ 1636618 h 3099658"/>
                          <a:gd name="connsiteX146" fmla="*/ 740899 w 834917"/>
                          <a:gd name="connsiteY146" fmla="*/ 1594415 h 3099658"/>
                          <a:gd name="connsiteX147" fmla="*/ 726831 w 834917"/>
                          <a:gd name="connsiteY147" fmla="*/ 1636618 h 3099658"/>
                          <a:gd name="connsiteX148" fmla="*/ 684628 w 834917"/>
                          <a:gd name="connsiteY148" fmla="*/ 1650685 h 3099658"/>
                          <a:gd name="connsiteX149" fmla="*/ 656493 w 834917"/>
                          <a:gd name="connsiteY149" fmla="*/ 1678821 h 3099658"/>
                          <a:gd name="connsiteX150" fmla="*/ 515816 w 834917"/>
                          <a:gd name="connsiteY150" fmla="*/ 1721024 h 3099658"/>
                          <a:gd name="connsiteX151" fmla="*/ 445478 w 834917"/>
                          <a:gd name="connsiteY151" fmla="*/ 1777295 h 3099658"/>
                          <a:gd name="connsiteX152" fmla="*/ 431410 w 834917"/>
                          <a:gd name="connsiteY152" fmla="*/ 1819498 h 3099658"/>
                          <a:gd name="connsiteX153" fmla="*/ 403274 w 834917"/>
                          <a:gd name="connsiteY153" fmla="*/ 1861701 h 3099658"/>
                          <a:gd name="connsiteX154" fmla="*/ 417342 w 834917"/>
                          <a:gd name="connsiteY154" fmla="*/ 2086784 h 3099658"/>
                          <a:gd name="connsiteX155" fmla="*/ 361071 w 834917"/>
                          <a:gd name="connsiteY155" fmla="*/ 2072716 h 3099658"/>
                          <a:gd name="connsiteX156" fmla="*/ 318868 w 834917"/>
                          <a:gd name="connsiteY156" fmla="*/ 2044581 h 3099658"/>
                          <a:gd name="connsiteX157" fmla="*/ 290733 w 834917"/>
                          <a:gd name="connsiteY157" fmla="*/ 2016445 h 3099658"/>
                          <a:gd name="connsiteX158" fmla="*/ 220394 w 834917"/>
                          <a:gd name="connsiteY158" fmla="*/ 1960175 h 3099658"/>
                          <a:gd name="connsiteX159" fmla="*/ 192259 w 834917"/>
                          <a:gd name="connsiteY159" fmla="*/ 1917972 h 3099658"/>
                          <a:gd name="connsiteX160" fmla="*/ 135988 w 834917"/>
                          <a:gd name="connsiteY160" fmla="*/ 1861701 h 3099658"/>
                          <a:gd name="connsiteX161" fmla="*/ 178191 w 834917"/>
                          <a:gd name="connsiteY161" fmla="*/ 1847633 h 3099658"/>
                          <a:gd name="connsiteX162" fmla="*/ 220394 w 834917"/>
                          <a:gd name="connsiteY162" fmla="*/ 1889836 h 3099658"/>
                          <a:gd name="connsiteX163" fmla="*/ 248530 w 834917"/>
                          <a:gd name="connsiteY163" fmla="*/ 1932039 h 3099658"/>
                          <a:gd name="connsiteX164" fmla="*/ 304801 w 834917"/>
                          <a:gd name="connsiteY164" fmla="*/ 1974242 h 3099658"/>
                          <a:gd name="connsiteX165" fmla="*/ 347004 w 834917"/>
                          <a:gd name="connsiteY165" fmla="*/ 2016445 h 3099658"/>
                          <a:gd name="connsiteX166" fmla="*/ 459545 w 834917"/>
                          <a:gd name="connsiteY166" fmla="*/ 2100852 h 3099658"/>
                          <a:gd name="connsiteX167" fmla="*/ 501748 w 834917"/>
                          <a:gd name="connsiteY167" fmla="*/ 2086784 h 3099658"/>
                          <a:gd name="connsiteX168" fmla="*/ 515816 w 834917"/>
                          <a:gd name="connsiteY168" fmla="*/ 2044581 h 3099658"/>
                          <a:gd name="connsiteX169" fmla="*/ 543951 w 834917"/>
                          <a:gd name="connsiteY169" fmla="*/ 2002378 h 3099658"/>
                          <a:gd name="connsiteX170" fmla="*/ 656493 w 834917"/>
                          <a:gd name="connsiteY170" fmla="*/ 1917972 h 3099658"/>
                          <a:gd name="connsiteX171" fmla="*/ 684628 w 834917"/>
                          <a:gd name="connsiteY171" fmla="*/ 1889836 h 3099658"/>
                          <a:gd name="connsiteX172" fmla="*/ 712764 w 834917"/>
                          <a:gd name="connsiteY172" fmla="*/ 1847633 h 3099658"/>
                          <a:gd name="connsiteX173" fmla="*/ 797170 w 834917"/>
                          <a:gd name="connsiteY173" fmla="*/ 1763227 h 3099658"/>
                          <a:gd name="connsiteX174" fmla="*/ 698696 w 834917"/>
                          <a:gd name="connsiteY174" fmla="*/ 1791362 h 3099658"/>
                          <a:gd name="connsiteX175" fmla="*/ 656493 w 834917"/>
                          <a:gd name="connsiteY175" fmla="*/ 1819498 h 3099658"/>
                          <a:gd name="connsiteX176" fmla="*/ 529884 w 834917"/>
                          <a:gd name="connsiteY176" fmla="*/ 1889836 h 3099658"/>
                          <a:gd name="connsiteX177" fmla="*/ 473613 w 834917"/>
                          <a:gd name="connsiteY177" fmla="*/ 1960175 h 3099658"/>
                          <a:gd name="connsiteX178" fmla="*/ 459545 w 834917"/>
                          <a:gd name="connsiteY178" fmla="*/ 2002378 h 3099658"/>
                          <a:gd name="connsiteX179" fmla="*/ 417342 w 834917"/>
                          <a:gd name="connsiteY179" fmla="*/ 2086784 h 3099658"/>
                          <a:gd name="connsiteX180" fmla="*/ 431410 w 834917"/>
                          <a:gd name="connsiteY180" fmla="*/ 145442 h 3099658"/>
                          <a:gd name="connsiteX181" fmla="*/ 417342 w 834917"/>
                          <a:gd name="connsiteY181" fmla="*/ 272052 h 3099658"/>
                          <a:gd name="connsiteX182" fmla="*/ 431410 w 834917"/>
                          <a:gd name="connsiteY182" fmla="*/ 736285 h 3099658"/>
                          <a:gd name="connsiteX183" fmla="*/ 459545 w 834917"/>
                          <a:gd name="connsiteY183" fmla="*/ 623744 h 3099658"/>
                          <a:gd name="connsiteX184" fmla="*/ 473613 w 834917"/>
                          <a:gd name="connsiteY184" fmla="*/ 539338 h 3099658"/>
                          <a:gd name="connsiteX185" fmla="*/ 487681 w 834917"/>
                          <a:gd name="connsiteY185" fmla="*/ 497135 h 3099658"/>
                          <a:gd name="connsiteX186" fmla="*/ 501748 w 834917"/>
                          <a:gd name="connsiteY186" fmla="*/ 440864 h 3099658"/>
                          <a:gd name="connsiteX187" fmla="*/ 515816 w 834917"/>
                          <a:gd name="connsiteY187" fmla="*/ 398661 h 3099658"/>
                          <a:gd name="connsiteX188" fmla="*/ 529884 w 834917"/>
                          <a:gd name="connsiteY188" fmla="*/ 314255 h 3099658"/>
                          <a:gd name="connsiteX189" fmla="*/ 572087 w 834917"/>
                          <a:gd name="connsiteY189" fmla="*/ 187645 h 3099658"/>
                          <a:gd name="connsiteX190" fmla="*/ 586154 w 834917"/>
                          <a:gd name="connsiteY190" fmla="*/ 145442 h 3099658"/>
                          <a:gd name="connsiteX191" fmla="*/ 529884 w 834917"/>
                          <a:gd name="connsiteY191" fmla="*/ 243916 h 3099658"/>
                          <a:gd name="connsiteX192" fmla="*/ 515816 w 834917"/>
                          <a:gd name="connsiteY192" fmla="*/ 300187 h 3099658"/>
                          <a:gd name="connsiteX193" fmla="*/ 459545 w 834917"/>
                          <a:gd name="connsiteY193" fmla="*/ 384593 h 3099658"/>
                          <a:gd name="connsiteX194" fmla="*/ 445478 w 834917"/>
                          <a:gd name="connsiteY194" fmla="*/ 426796 h 3099658"/>
                          <a:gd name="connsiteX195" fmla="*/ 417342 w 834917"/>
                          <a:gd name="connsiteY195" fmla="*/ 454932 h 3099658"/>
                          <a:gd name="connsiteX196" fmla="*/ 389207 w 834917"/>
                          <a:gd name="connsiteY196" fmla="*/ 539338 h 3099658"/>
                          <a:gd name="connsiteX197" fmla="*/ 375139 w 834917"/>
                          <a:gd name="connsiteY197" fmla="*/ 581541 h 3099658"/>
                          <a:gd name="connsiteX198" fmla="*/ 389207 w 834917"/>
                          <a:gd name="connsiteY198" fmla="*/ 454932 h 30996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</a:cxnLst>
                        <a:rect l="l" t="t" r="r" b="b"/>
                        <a:pathLst>
                          <a:path w="834917" h="3099658">
                            <a:moveTo>
                              <a:pt x="389207" y="3099658"/>
                            </a:moveTo>
                            <a:cubicBezTo>
                              <a:pt x="484542" y="2956653"/>
                              <a:pt x="420142" y="3069175"/>
                              <a:pt x="431410" y="2691695"/>
                            </a:cubicBezTo>
                            <a:cubicBezTo>
                              <a:pt x="449646" y="2080804"/>
                              <a:pt x="398464" y="2302980"/>
                              <a:pt x="459545" y="2058649"/>
                            </a:cubicBezTo>
                            <a:cubicBezTo>
                              <a:pt x="454856" y="1763227"/>
                              <a:pt x="453150" y="1467743"/>
                              <a:pt x="445478" y="1172384"/>
                            </a:cubicBezTo>
                            <a:cubicBezTo>
                              <a:pt x="436221" y="816000"/>
                              <a:pt x="415691" y="1137584"/>
                              <a:pt x="445478" y="750353"/>
                            </a:cubicBezTo>
                            <a:cubicBezTo>
                              <a:pt x="453767" y="642599"/>
                              <a:pt x="439964" y="601122"/>
                              <a:pt x="515816" y="525270"/>
                            </a:cubicBezTo>
                            <a:cubicBezTo>
                              <a:pt x="639123" y="401963"/>
                              <a:pt x="488219" y="558385"/>
                              <a:pt x="586154" y="440864"/>
                            </a:cubicBezTo>
                            <a:cubicBezTo>
                              <a:pt x="598890" y="425580"/>
                              <a:pt x="628358" y="418556"/>
                              <a:pt x="628358" y="398661"/>
                            </a:cubicBezTo>
                            <a:cubicBezTo>
                              <a:pt x="628358" y="381754"/>
                              <a:pt x="599357" y="416234"/>
                              <a:pt x="586154" y="426796"/>
                            </a:cubicBezTo>
                            <a:cubicBezTo>
                              <a:pt x="575797" y="435081"/>
                              <a:pt x="566304" y="444575"/>
                              <a:pt x="558019" y="454932"/>
                            </a:cubicBezTo>
                            <a:cubicBezTo>
                              <a:pt x="547457" y="468134"/>
                              <a:pt x="540446" y="483933"/>
                              <a:pt x="529884" y="497135"/>
                            </a:cubicBezTo>
                            <a:cubicBezTo>
                              <a:pt x="449703" y="597361"/>
                              <a:pt x="560209" y="437577"/>
                              <a:pt x="473613" y="567473"/>
                            </a:cubicBezTo>
                            <a:cubicBezTo>
                              <a:pt x="436523" y="456204"/>
                              <a:pt x="473613" y="585670"/>
                              <a:pt x="473613" y="342390"/>
                            </a:cubicBezTo>
                            <a:cubicBezTo>
                              <a:pt x="473613" y="299927"/>
                              <a:pt x="463990" y="426770"/>
                              <a:pt x="459545" y="468999"/>
                            </a:cubicBezTo>
                            <a:cubicBezTo>
                              <a:pt x="459060" y="473605"/>
                              <a:pt x="450546" y="627675"/>
                              <a:pt x="431410" y="665947"/>
                            </a:cubicBezTo>
                            <a:cubicBezTo>
                              <a:pt x="425478" y="677810"/>
                              <a:pt x="412653" y="684704"/>
                              <a:pt x="403274" y="694082"/>
                            </a:cubicBezTo>
                            <a:lnTo>
                              <a:pt x="375139" y="609676"/>
                            </a:lnTo>
                            <a:cubicBezTo>
                              <a:pt x="370450" y="595608"/>
                              <a:pt x="369968" y="579336"/>
                              <a:pt x="361071" y="567473"/>
                            </a:cubicBezTo>
                            <a:lnTo>
                              <a:pt x="318868" y="511202"/>
                            </a:lnTo>
                            <a:cubicBezTo>
                              <a:pt x="289590" y="394087"/>
                              <a:pt x="325241" y="509883"/>
                              <a:pt x="276665" y="412729"/>
                            </a:cubicBezTo>
                            <a:cubicBezTo>
                              <a:pt x="270033" y="399466"/>
                              <a:pt x="260960" y="355787"/>
                              <a:pt x="262598" y="370525"/>
                            </a:cubicBezTo>
                            <a:cubicBezTo>
                              <a:pt x="264640" y="388905"/>
                              <a:pt x="288793" y="578632"/>
                              <a:pt x="318868" y="623744"/>
                            </a:cubicBezTo>
                            <a:cubicBezTo>
                              <a:pt x="328247" y="637812"/>
                              <a:pt x="338616" y="651267"/>
                              <a:pt x="347004" y="665947"/>
                            </a:cubicBezTo>
                            <a:cubicBezTo>
                              <a:pt x="418405" y="790898"/>
                              <a:pt x="334721" y="661590"/>
                              <a:pt x="403274" y="764421"/>
                            </a:cubicBezTo>
                            <a:cubicBezTo>
                              <a:pt x="412653" y="801935"/>
                              <a:pt x="404067" y="904305"/>
                              <a:pt x="431410" y="876962"/>
                            </a:cubicBezTo>
                            <a:cubicBezTo>
                              <a:pt x="497523" y="810849"/>
                              <a:pt x="462579" y="851311"/>
                              <a:pt x="529884" y="750353"/>
                            </a:cubicBezTo>
                            <a:cubicBezTo>
                              <a:pt x="539262" y="736285"/>
                              <a:pt x="543951" y="717528"/>
                              <a:pt x="558019" y="708150"/>
                            </a:cubicBezTo>
                            <a:lnTo>
                              <a:pt x="600222" y="680015"/>
                            </a:lnTo>
                            <a:cubicBezTo>
                              <a:pt x="609601" y="665947"/>
                              <a:pt x="628358" y="620905"/>
                              <a:pt x="628358" y="637812"/>
                            </a:cubicBezTo>
                            <a:cubicBezTo>
                              <a:pt x="628358" y="667469"/>
                              <a:pt x="616673" y="697542"/>
                              <a:pt x="600222" y="722218"/>
                            </a:cubicBezTo>
                            <a:lnTo>
                              <a:pt x="543951" y="806624"/>
                            </a:lnTo>
                            <a:cubicBezTo>
                              <a:pt x="539262" y="820692"/>
                              <a:pt x="538503" y="836760"/>
                              <a:pt x="529884" y="848827"/>
                            </a:cubicBezTo>
                            <a:cubicBezTo>
                              <a:pt x="472194" y="929594"/>
                              <a:pt x="481612" y="875033"/>
                              <a:pt x="445478" y="947301"/>
                            </a:cubicBezTo>
                            <a:cubicBezTo>
                              <a:pt x="435387" y="967484"/>
                              <a:pt x="421850" y="1027744"/>
                              <a:pt x="417342" y="1045775"/>
                            </a:cubicBezTo>
                            <a:cubicBezTo>
                              <a:pt x="338855" y="1019612"/>
                              <a:pt x="404949" y="1052697"/>
                              <a:pt x="347004" y="975436"/>
                            </a:cubicBezTo>
                            <a:cubicBezTo>
                              <a:pt x="331088" y="954215"/>
                              <a:pt x="305447" y="941236"/>
                              <a:pt x="290733" y="919165"/>
                            </a:cubicBezTo>
                            <a:cubicBezTo>
                              <a:pt x="281355" y="905097"/>
                              <a:pt x="270159" y="892084"/>
                              <a:pt x="262598" y="876962"/>
                            </a:cubicBezTo>
                            <a:cubicBezTo>
                              <a:pt x="255966" y="863699"/>
                              <a:pt x="256159" y="847474"/>
                              <a:pt x="248530" y="834759"/>
                            </a:cubicBezTo>
                            <a:cubicBezTo>
                              <a:pt x="241706" y="823386"/>
                              <a:pt x="229773" y="816002"/>
                              <a:pt x="220394" y="806624"/>
                            </a:cubicBezTo>
                            <a:cubicBezTo>
                              <a:pt x="229773" y="830070"/>
                              <a:pt x="239663" y="853318"/>
                              <a:pt x="248530" y="876962"/>
                            </a:cubicBezTo>
                            <a:cubicBezTo>
                              <a:pt x="264384" y="919240"/>
                              <a:pt x="258432" y="925030"/>
                              <a:pt x="290733" y="961369"/>
                            </a:cubicBezTo>
                            <a:cubicBezTo>
                              <a:pt x="317167" y="991108"/>
                              <a:pt x="353068" y="1012668"/>
                              <a:pt x="375139" y="1045775"/>
                            </a:cubicBezTo>
                            <a:cubicBezTo>
                              <a:pt x="393896" y="1073910"/>
                              <a:pt x="420717" y="1098102"/>
                              <a:pt x="431410" y="1130181"/>
                            </a:cubicBezTo>
                            <a:lnTo>
                              <a:pt x="459545" y="1214587"/>
                            </a:lnTo>
                            <a:cubicBezTo>
                              <a:pt x="487680" y="1186452"/>
                              <a:pt x="531368" y="1167928"/>
                              <a:pt x="543951" y="1130181"/>
                            </a:cubicBezTo>
                            <a:cubicBezTo>
                              <a:pt x="548640" y="1116113"/>
                              <a:pt x="549400" y="1100045"/>
                              <a:pt x="558019" y="1087978"/>
                            </a:cubicBezTo>
                            <a:cubicBezTo>
                              <a:pt x="573437" y="1066393"/>
                              <a:pt x="614290" y="1031707"/>
                              <a:pt x="614290" y="1031707"/>
                            </a:cubicBezTo>
                            <a:cubicBezTo>
                              <a:pt x="629149" y="987132"/>
                              <a:pt x="625327" y="986259"/>
                              <a:pt x="656493" y="947301"/>
                            </a:cubicBezTo>
                            <a:cubicBezTo>
                              <a:pt x="664778" y="936944"/>
                              <a:pt x="676343" y="929522"/>
                              <a:pt x="684628" y="919165"/>
                            </a:cubicBezTo>
                            <a:cubicBezTo>
                              <a:pt x="695190" y="905963"/>
                              <a:pt x="695857" y="876962"/>
                              <a:pt x="712764" y="876962"/>
                            </a:cubicBezTo>
                            <a:cubicBezTo>
                              <a:pt x="727593" y="876962"/>
                              <a:pt x="705328" y="905902"/>
                              <a:pt x="698696" y="919165"/>
                            </a:cubicBezTo>
                            <a:cubicBezTo>
                              <a:pt x="691135" y="934288"/>
                              <a:pt x="678122" y="946246"/>
                              <a:pt x="670561" y="961369"/>
                            </a:cubicBezTo>
                            <a:cubicBezTo>
                              <a:pt x="663929" y="974632"/>
                              <a:pt x="664718" y="991234"/>
                              <a:pt x="656493" y="1003572"/>
                            </a:cubicBezTo>
                            <a:cubicBezTo>
                              <a:pt x="616890" y="1062976"/>
                              <a:pt x="585784" y="1046143"/>
                              <a:pt x="529884" y="1102045"/>
                            </a:cubicBezTo>
                            <a:cubicBezTo>
                              <a:pt x="498771" y="1133159"/>
                              <a:pt x="484650" y="1152798"/>
                              <a:pt x="445478" y="1172384"/>
                            </a:cubicBezTo>
                            <a:cubicBezTo>
                              <a:pt x="432215" y="1179016"/>
                              <a:pt x="417342" y="1181763"/>
                              <a:pt x="403274" y="1186452"/>
                            </a:cubicBezTo>
                            <a:cubicBezTo>
                              <a:pt x="365762" y="1173948"/>
                              <a:pt x="339566" y="1167426"/>
                              <a:pt x="304801" y="1144249"/>
                            </a:cubicBezTo>
                            <a:cubicBezTo>
                              <a:pt x="218760" y="1086888"/>
                              <a:pt x="342595" y="1149163"/>
                              <a:pt x="248530" y="1073910"/>
                            </a:cubicBezTo>
                            <a:cubicBezTo>
                              <a:pt x="236951" y="1064647"/>
                              <a:pt x="220395" y="1064531"/>
                              <a:pt x="206327" y="1059842"/>
                            </a:cubicBezTo>
                            <a:cubicBezTo>
                              <a:pt x="182881" y="1036396"/>
                              <a:pt x="127946" y="957336"/>
                              <a:pt x="135988" y="989504"/>
                            </a:cubicBezTo>
                            <a:cubicBezTo>
                              <a:pt x="165266" y="1106615"/>
                              <a:pt x="129616" y="990829"/>
                              <a:pt x="178191" y="1087978"/>
                            </a:cubicBezTo>
                            <a:cubicBezTo>
                              <a:pt x="236434" y="1204463"/>
                              <a:pt x="139763" y="1051436"/>
                              <a:pt x="220394" y="1172384"/>
                            </a:cubicBezTo>
                            <a:cubicBezTo>
                              <a:pt x="249571" y="1289090"/>
                              <a:pt x="207290" y="1187223"/>
                              <a:pt x="276665" y="1242722"/>
                            </a:cubicBezTo>
                            <a:cubicBezTo>
                              <a:pt x="289868" y="1253284"/>
                              <a:pt x="294239" y="1271723"/>
                              <a:pt x="304801" y="1284925"/>
                            </a:cubicBezTo>
                            <a:cubicBezTo>
                              <a:pt x="334998" y="1322671"/>
                              <a:pt x="334512" y="1308694"/>
                              <a:pt x="375139" y="1341196"/>
                            </a:cubicBezTo>
                            <a:cubicBezTo>
                              <a:pt x="385496" y="1349482"/>
                              <a:pt x="393896" y="1359953"/>
                              <a:pt x="403274" y="1369332"/>
                            </a:cubicBezTo>
                            <a:cubicBezTo>
                              <a:pt x="409199" y="1387107"/>
                              <a:pt x="417891" y="1434153"/>
                              <a:pt x="445478" y="1439670"/>
                            </a:cubicBezTo>
                            <a:cubicBezTo>
                              <a:pt x="460019" y="1442578"/>
                              <a:pt x="473613" y="1430291"/>
                              <a:pt x="487681" y="1425602"/>
                            </a:cubicBezTo>
                            <a:cubicBezTo>
                              <a:pt x="501780" y="1383303"/>
                              <a:pt x="499582" y="1377558"/>
                              <a:pt x="529884" y="1341196"/>
                            </a:cubicBezTo>
                            <a:cubicBezTo>
                              <a:pt x="542620" y="1325913"/>
                              <a:pt x="559873" y="1314697"/>
                              <a:pt x="572087" y="1298993"/>
                            </a:cubicBezTo>
                            <a:cubicBezTo>
                              <a:pt x="651095" y="1197412"/>
                              <a:pt x="589915" y="1227402"/>
                              <a:pt x="670561" y="1200519"/>
                            </a:cubicBezTo>
                            <a:cubicBezTo>
                              <a:pt x="679939" y="1186451"/>
                              <a:pt x="690308" y="1172996"/>
                              <a:pt x="698696" y="1158316"/>
                            </a:cubicBezTo>
                            <a:cubicBezTo>
                              <a:pt x="709100" y="1140108"/>
                              <a:pt x="715198" y="1119494"/>
                              <a:pt x="726831" y="1102045"/>
                            </a:cubicBezTo>
                            <a:cubicBezTo>
                              <a:pt x="734188" y="1091009"/>
                              <a:pt x="766830" y="1067978"/>
                              <a:pt x="754967" y="1073910"/>
                            </a:cubicBezTo>
                            <a:cubicBezTo>
                              <a:pt x="724723" y="1089033"/>
                              <a:pt x="670561" y="1130181"/>
                              <a:pt x="670561" y="1130181"/>
                            </a:cubicBezTo>
                            <a:cubicBezTo>
                              <a:pt x="651804" y="1158316"/>
                              <a:pt x="638201" y="1190677"/>
                              <a:pt x="614290" y="1214587"/>
                            </a:cubicBezTo>
                            <a:cubicBezTo>
                              <a:pt x="604911" y="1223965"/>
                              <a:pt x="594440" y="1232365"/>
                              <a:pt x="586154" y="1242722"/>
                            </a:cubicBezTo>
                            <a:cubicBezTo>
                              <a:pt x="575592" y="1255924"/>
                              <a:pt x="568581" y="1271723"/>
                              <a:pt x="558019" y="1284925"/>
                            </a:cubicBezTo>
                            <a:cubicBezTo>
                              <a:pt x="549734" y="1295282"/>
                              <a:pt x="537842" y="1302450"/>
                              <a:pt x="529884" y="1313061"/>
                            </a:cubicBezTo>
                            <a:cubicBezTo>
                              <a:pt x="509595" y="1340113"/>
                              <a:pt x="492370" y="1369332"/>
                              <a:pt x="473613" y="1397467"/>
                            </a:cubicBezTo>
                            <a:lnTo>
                              <a:pt x="445478" y="1439670"/>
                            </a:lnTo>
                            <a:cubicBezTo>
                              <a:pt x="405624" y="1320110"/>
                              <a:pt x="461208" y="1465888"/>
                              <a:pt x="403274" y="1369332"/>
                            </a:cubicBezTo>
                            <a:cubicBezTo>
                              <a:pt x="395645" y="1356617"/>
                              <a:pt x="393281" y="1341387"/>
                              <a:pt x="389207" y="1327129"/>
                            </a:cubicBezTo>
                            <a:cubicBezTo>
                              <a:pt x="383197" y="1306094"/>
                              <a:pt x="372315" y="1251142"/>
                              <a:pt x="361071" y="1228655"/>
                            </a:cubicBezTo>
                            <a:cubicBezTo>
                              <a:pt x="343325" y="1193163"/>
                              <a:pt x="330970" y="1184486"/>
                              <a:pt x="304801" y="1158316"/>
                            </a:cubicBezTo>
                            <a:cubicBezTo>
                              <a:pt x="280040" y="1084033"/>
                              <a:pt x="298959" y="1128452"/>
                              <a:pt x="234462" y="1031707"/>
                            </a:cubicBezTo>
                            <a:cubicBezTo>
                              <a:pt x="225084" y="1017639"/>
                              <a:pt x="194372" y="977548"/>
                              <a:pt x="206327" y="989504"/>
                            </a:cubicBezTo>
                            <a:cubicBezTo>
                              <a:pt x="230879" y="1014058"/>
                              <a:pt x="214103" y="1001475"/>
                              <a:pt x="262598" y="1017639"/>
                            </a:cubicBezTo>
                            <a:lnTo>
                              <a:pt x="332936" y="1087978"/>
                            </a:lnTo>
                            <a:cubicBezTo>
                              <a:pt x="347004" y="1102046"/>
                              <a:pt x="364104" y="1113628"/>
                              <a:pt x="375139" y="1130181"/>
                            </a:cubicBezTo>
                            <a:cubicBezTo>
                              <a:pt x="384517" y="1144249"/>
                              <a:pt x="392271" y="1159547"/>
                              <a:pt x="403274" y="1172384"/>
                            </a:cubicBezTo>
                            <a:cubicBezTo>
                              <a:pt x="505618" y="1291786"/>
                              <a:pt x="423084" y="1173966"/>
                              <a:pt x="487681" y="1270858"/>
                            </a:cubicBezTo>
                            <a:cubicBezTo>
                              <a:pt x="519112" y="1365154"/>
                              <a:pt x="535157" y="1395717"/>
                              <a:pt x="487681" y="1538144"/>
                            </a:cubicBezTo>
                            <a:cubicBezTo>
                              <a:pt x="481567" y="1556486"/>
                              <a:pt x="450167" y="1528765"/>
                              <a:pt x="431410" y="1524076"/>
                            </a:cubicBezTo>
                            <a:cubicBezTo>
                              <a:pt x="403275" y="1505319"/>
                              <a:pt x="370915" y="1491715"/>
                              <a:pt x="347004" y="1467805"/>
                            </a:cubicBezTo>
                            <a:cubicBezTo>
                              <a:pt x="337625" y="1458427"/>
                              <a:pt x="329479" y="1447628"/>
                              <a:pt x="318868" y="1439670"/>
                            </a:cubicBezTo>
                            <a:cubicBezTo>
                              <a:pt x="291816" y="1419381"/>
                              <a:pt x="262597" y="1402156"/>
                              <a:pt x="234462" y="1383399"/>
                            </a:cubicBezTo>
                            <a:lnTo>
                              <a:pt x="192259" y="1355264"/>
                            </a:lnTo>
                            <a:cubicBezTo>
                              <a:pt x="182881" y="1341196"/>
                              <a:pt x="174686" y="1326263"/>
                              <a:pt x="164124" y="1313061"/>
                            </a:cubicBezTo>
                            <a:cubicBezTo>
                              <a:pt x="155838" y="1302704"/>
                              <a:pt x="143946" y="1295536"/>
                              <a:pt x="135988" y="1284925"/>
                            </a:cubicBezTo>
                            <a:cubicBezTo>
                              <a:pt x="115699" y="1257873"/>
                              <a:pt x="79718" y="1200519"/>
                              <a:pt x="79718" y="1200519"/>
                            </a:cubicBezTo>
                            <a:cubicBezTo>
                              <a:pt x="84407" y="1219276"/>
                              <a:pt x="84193" y="1240003"/>
                              <a:pt x="93785" y="1256790"/>
                            </a:cubicBezTo>
                            <a:cubicBezTo>
                              <a:pt x="103655" y="1274063"/>
                              <a:pt x="123252" y="1283710"/>
                              <a:pt x="135988" y="1298993"/>
                            </a:cubicBezTo>
                            <a:cubicBezTo>
                              <a:pt x="146812" y="1311982"/>
                              <a:pt x="155736" y="1326516"/>
                              <a:pt x="164124" y="1341196"/>
                            </a:cubicBezTo>
                            <a:cubicBezTo>
                              <a:pt x="174528" y="1359404"/>
                              <a:pt x="177430" y="1382638"/>
                              <a:pt x="192259" y="1397467"/>
                            </a:cubicBezTo>
                            <a:cubicBezTo>
                              <a:pt x="207088" y="1412296"/>
                              <a:pt x="229773" y="1416224"/>
                              <a:pt x="248530" y="1425602"/>
                            </a:cubicBezTo>
                            <a:lnTo>
                              <a:pt x="347004" y="1524076"/>
                            </a:lnTo>
                            <a:lnTo>
                              <a:pt x="389207" y="1566279"/>
                            </a:lnTo>
                            <a:cubicBezTo>
                              <a:pt x="398585" y="1575658"/>
                              <a:pt x="406306" y="1587058"/>
                              <a:pt x="417342" y="1594415"/>
                            </a:cubicBezTo>
                            <a:cubicBezTo>
                              <a:pt x="470581" y="1629907"/>
                              <a:pt x="447590" y="1610595"/>
                              <a:pt x="487681" y="1650685"/>
                            </a:cubicBezTo>
                            <a:cubicBezTo>
                              <a:pt x="492370" y="1664753"/>
                              <a:pt x="512234" y="1682403"/>
                              <a:pt x="501748" y="1692889"/>
                            </a:cubicBezTo>
                            <a:cubicBezTo>
                              <a:pt x="492369" y="1702268"/>
                              <a:pt x="473613" y="1678016"/>
                              <a:pt x="473613" y="1664753"/>
                            </a:cubicBezTo>
                            <a:cubicBezTo>
                              <a:pt x="473613" y="1623103"/>
                              <a:pt x="522051" y="1592559"/>
                              <a:pt x="543951" y="1566279"/>
                            </a:cubicBezTo>
                            <a:cubicBezTo>
                              <a:pt x="554775" y="1553290"/>
                              <a:pt x="560132" y="1536031"/>
                              <a:pt x="572087" y="1524076"/>
                            </a:cubicBezTo>
                            <a:cubicBezTo>
                              <a:pt x="584042" y="1512121"/>
                              <a:pt x="601088" y="1506503"/>
                              <a:pt x="614290" y="1495941"/>
                            </a:cubicBezTo>
                            <a:cubicBezTo>
                              <a:pt x="624647" y="1487655"/>
                              <a:pt x="631814" y="1475763"/>
                              <a:pt x="642425" y="1467805"/>
                            </a:cubicBezTo>
                            <a:cubicBezTo>
                              <a:pt x="669476" y="1447516"/>
                              <a:pt x="726831" y="1411535"/>
                              <a:pt x="726831" y="1411535"/>
                            </a:cubicBezTo>
                            <a:cubicBezTo>
                              <a:pt x="731520" y="1392778"/>
                              <a:pt x="760233" y="1355264"/>
                              <a:pt x="740899" y="1355264"/>
                            </a:cubicBezTo>
                            <a:cubicBezTo>
                              <a:pt x="719928" y="1355264"/>
                              <a:pt x="727593" y="1396706"/>
                              <a:pt x="712764" y="1411535"/>
                            </a:cubicBezTo>
                            <a:cubicBezTo>
                              <a:pt x="664393" y="1459906"/>
                              <a:pt x="639223" y="1464183"/>
                              <a:pt x="586154" y="1481873"/>
                            </a:cubicBezTo>
                            <a:cubicBezTo>
                              <a:pt x="558019" y="1500630"/>
                              <a:pt x="512441" y="1506065"/>
                              <a:pt x="501748" y="1538144"/>
                            </a:cubicBezTo>
                            <a:cubicBezTo>
                              <a:pt x="482335" y="1596387"/>
                              <a:pt x="500019" y="1572122"/>
                              <a:pt x="445478" y="1608482"/>
                            </a:cubicBezTo>
                            <a:cubicBezTo>
                              <a:pt x="393195" y="1686905"/>
                              <a:pt x="410101" y="1642200"/>
                              <a:pt x="431410" y="1791362"/>
                            </a:cubicBezTo>
                            <a:cubicBezTo>
                              <a:pt x="441126" y="1859370"/>
                              <a:pt x="469917" y="1855779"/>
                              <a:pt x="403274" y="1833565"/>
                            </a:cubicBezTo>
                            <a:cubicBezTo>
                              <a:pt x="313872" y="1744163"/>
                              <a:pt x="413073" y="1839385"/>
                              <a:pt x="304801" y="1749159"/>
                            </a:cubicBezTo>
                            <a:cubicBezTo>
                              <a:pt x="224627" y="1682347"/>
                              <a:pt x="338796" y="1762444"/>
                              <a:pt x="234462" y="1692889"/>
                            </a:cubicBezTo>
                            <a:cubicBezTo>
                              <a:pt x="161210" y="1583007"/>
                              <a:pt x="254722" y="1704566"/>
                              <a:pt x="164124" y="1636618"/>
                            </a:cubicBezTo>
                            <a:cubicBezTo>
                              <a:pt x="137597" y="1616723"/>
                              <a:pt x="121374" y="1584672"/>
                              <a:pt x="93785" y="1566279"/>
                            </a:cubicBezTo>
                            <a:lnTo>
                              <a:pt x="51582" y="1538144"/>
                            </a:lnTo>
                            <a:cubicBezTo>
                              <a:pt x="46893" y="1524076"/>
                              <a:pt x="45143" y="1508657"/>
                              <a:pt x="37514" y="1495941"/>
                            </a:cubicBezTo>
                            <a:cubicBezTo>
                              <a:pt x="30690" y="1484568"/>
                              <a:pt x="0" y="1477184"/>
                              <a:pt x="9379" y="1467805"/>
                            </a:cubicBezTo>
                            <a:cubicBezTo>
                              <a:pt x="19864" y="1457320"/>
                              <a:pt x="37952" y="1476032"/>
                              <a:pt x="51582" y="1481873"/>
                            </a:cubicBezTo>
                            <a:cubicBezTo>
                              <a:pt x="136607" y="1518313"/>
                              <a:pt x="79413" y="1497777"/>
                              <a:pt x="150056" y="1538144"/>
                            </a:cubicBezTo>
                            <a:cubicBezTo>
                              <a:pt x="168264" y="1548548"/>
                              <a:pt x="187570" y="1556901"/>
                              <a:pt x="206327" y="1566279"/>
                            </a:cubicBezTo>
                            <a:cubicBezTo>
                              <a:pt x="215705" y="1575658"/>
                              <a:pt x="223851" y="1586457"/>
                              <a:pt x="234462" y="1594415"/>
                            </a:cubicBezTo>
                            <a:cubicBezTo>
                              <a:pt x="261513" y="1614704"/>
                              <a:pt x="294958" y="1626775"/>
                              <a:pt x="318868" y="1650685"/>
                            </a:cubicBezTo>
                            <a:cubicBezTo>
                              <a:pt x="342314" y="1674131"/>
                              <a:pt x="361618" y="1702631"/>
                              <a:pt x="389207" y="1721024"/>
                            </a:cubicBezTo>
                            <a:cubicBezTo>
                              <a:pt x="442446" y="1756516"/>
                              <a:pt x="419455" y="1737204"/>
                              <a:pt x="459545" y="1777295"/>
                            </a:cubicBezTo>
                            <a:cubicBezTo>
                              <a:pt x="464234" y="1791363"/>
                              <a:pt x="478302" y="1805430"/>
                              <a:pt x="473613" y="1819498"/>
                            </a:cubicBezTo>
                            <a:cubicBezTo>
                              <a:pt x="443161" y="1910855"/>
                              <a:pt x="363643" y="1917329"/>
                              <a:pt x="473613" y="1889836"/>
                            </a:cubicBezTo>
                            <a:cubicBezTo>
                              <a:pt x="487681" y="1875768"/>
                              <a:pt x="503080" y="1862917"/>
                              <a:pt x="515816" y="1847633"/>
                            </a:cubicBezTo>
                            <a:cubicBezTo>
                              <a:pt x="526640" y="1834645"/>
                              <a:pt x="531996" y="1817385"/>
                              <a:pt x="543951" y="1805430"/>
                            </a:cubicBezTo>
                            <a:cubicBezTo>
                              <a:pt x="563833" y="1785548"/>
                              <a:pt x="620361" y="1760191"/>
                              <a:pt x="642425" y="1749159"/>
                            </a:cubicBezTo>
                            <a:cubicBezTo>
                              <a:pt x="651804" y="1735091"/>
                              <a:pt x="663000" y="1722078"/>
                              <a:pt x="670561" y="1706956"/>
                            </a:cubicBezTo>
                            <a:cubicBezTo>
                              <a:pt x="677193" y="1693693"/>
                              <a:pt x="676999" y="1677468"/>
                              <a:pt x="684628" y="1664753"/>
                            </a:cubicBezTo>
                            <a:cubicBezTo>
                              <a:pt x="691452" y="1653380"/>
                              <a:pt x="704478" y="1646975"/>
                              <a:pt x="712764" y="1636618"/>
                            </a:cubicBezTo>
                            <a:cubicBezTo>
                              <a:pt x="723326" y="1623416"/>
                              <a:pt x="723992" y="1594415"/>
                              <a:pt x="740899" y="1594415"/>
                            </a:cubicBezTo>
                            <a:cubicBezTo>
                              <a:pt x="755728" y="1594415"/>
                              <a:pt x="737317" y="1626133"/>
                              <a:pt x="726831" y="1636618"/>
                            </a:cubicBezTo>
                            <a:cubicBezTo>
                              <a:pt x="716346" y="1647103"/>
                              <a:pt x="698696" y="1645996"/>
                              <a:pt x="684628" y="1650685"/>
                            </a:cubicBezTo>
                            <a:cubicBezTo>
                              <a:pt x="675250" y="1660064"/>
                              <a:pt x="668356" y="1672889"/>
                              <a:pt x="656493" y="1678821"/>
                            </a:cubicBezTo>
                            <a:cubicBezTo>
                              <a:pt x="622247" y="1695944"/>
                              <a:pt x="556200" y="1710928"/>
                              <a:pt x="515816" y="1721024"/>
                            </a:cubicBezTo>
                            <a:cubicBezTo>
                              <a:pt x="496645" y="1733804"/>
                              <a:pt x="458843" y="1755020"/>
                              <a:pt x="445478" y="1777295"/>
                            </a:cubicBezTo>
                            <a:cubicBezTo>
                              <a:pt x="437849" y="1790011"/>
                              <a:pt x="438042" y="1806235"/>
                              <a:pt x="431410" y="1819498"/>
                            </a:cubicBezTo>
                            <a:cubicBezTo>
                              <a:pt x="423849" y="1834620"/>
                              <a:pt x="412653" y="1847633"/>
                              <a:pt x="403274" y="1861701"/>
                            </a:cubicBezTo>
                            <a:cubicBezTo>
                              <a:pt x="407963" y="1936729"/>
                              <a:pt x="432085" y="2013070"/>
                              <a:pt x="417342" y="2086784"/>
                            </a:cubicBezTo>
                            <a:cubicBezTo>
                              <a:pt x="413550" y="2105743"/>
                              <a:pt x="378842" y="2080332"/>
                              <a:pt x="361071" y="2072716"/>
                            </a:cubicBezTo>
                            <a:cubicBezTo>
                              <a:pt x="345531" y="2066056"/>
                              <a:pt x="332070" y="2055143"/>
                              <a:pt x="318868" y="2044581"/>
                            </a:cubicBezTo>
                            <a:cubicBezTo>
                              <a:pt x="308511" y="2036295"/>
                              <a:pt x="301090" y="2024731"/>
                              <a:pt x="290733" y="2016445"/>
                            </a:cubicBezTo>
                            <a:cubicBezTo>
                              <a:pt x="250113" y="1983949"/>
                              <a:pt x="250586" y="1997915"/>
                              <a:pt x="220394" y="1960175"/>
                            </a:cubicBezTo>
                            <a:cubicBezTo>
                              <a:pt x="209832" y="1946973"/>
                              <a:pt x="203262" y="1930809"/>
                              <a:pt x="192259" y="1917972"/>
                            </a:cubicBezTo>
                            <a:cubicBezTo>
                              <a:pt x="174996" y="1897832"/>
                              <a:pt x="154745" y="1880458"/>
                              <a:pt x="135988" y="1861701"/>
                            </a:cubicBezTo>
                            <a:cubicBezTo>
                              <a:pt x="90945" y="1816657"/>
                              <a:pt x="94850" y="1830964"/>
                              <a:pt x="178191" y="1847633"/>
                            </a:cubicBezTo>
                            <a:cubicBezTo>
                              <a:pt x="192259" y="1861701"/>
                              <a:pt x="207658" y="1874553"/>
                              <a:pt x="220394" y="1889836"/>
                            </a:cubicBezTo>
                            <a:cubicBezTo>
                              <a:pt x="231218" y="1902825"/>
                              <a:pt x="236575" y="1920084"/>
                              <a:pt x="248530" y="1932039"/>
                            </a:cubicBezTo>
                            <a:cubicBezTo>
                              <a:pt x="265109" y="1948618"/>
                              <a:pt x="286999" y="1958983"/>
                              <a:pt x="304801" y="1974242"/>
                            </a:cubicBezTo>
                            <a:cubicBezTo>
                              <a:pt x="319906" y="1987189"/>
                              <a:pt x="331300" y="2004231"/>
                              <a:pt x="347004" y="2016445"/>
                            </a:cubicBezTo>
                            <a:cubicBezTo>
                              <a:pt x="490159" y="2127788"/>
                              <a:pt x="388785" y="2030090"/>
                              <a:pt x="459545" y="2100852"/>
                            </a:cubicBezTo>
                            <a:cubicBezTo>
                              <a:pt x="473613" y="2096163"/>
                              <a:pt x="491263" y="2097269"/>
                              <a:pt x="501748" y="2086784"/>
                            </a:cubicBezTo>
                            <a:cubicBezTo>
                              <a:pt x="512233" y="2076299"/>
                              <a:pt x="509184" y="2057844"/>
                              <a:pt x="515816" y="2044581"/>
                            </a:cubicBezTo>
                            <a:cubicBezTo>
                              <a:pt x="523377" y="2029459"/>
                              <a:pt x="533389" y="2015580"/>
                              <a:pt x="543951" y="2002378"/>
                            </a:cubicBezTo>
                            <a:cubicBezTo>
                              <a:pt x="593872" y="1939977"/>
                              <a:pt x="566471" y="2007997"/>
                              <a:pt x="656493" y="1917972"/>
                            </a:cubicBezTo>
                            <a:cubicBezTo>
                              <a:pt x="665871" y="1908593"/>
                              <a:pt x="676343" y="1900193"/>
                              <a:pt x="684628" y="1889836"/>
                            </a:cubicBezTo>
                            <a:cubicBezTo>
                              <a:pt x="695190" y="1876634"/>
                              <a:pt x="701531" y="1860270"/>
                              <a:pt x="712764" y="1847633"/>
                            </a:cubicBezTo>
                            <a:cubicBezTo>
                              <a:pt x="739199" y="1817894"/>
                              <a:pt x="834917" y="1750644"/>
                              <a:pt x="797170" y="1763227"/>
                            </a:cubicBezTo>
                            <a:cubicBezTo>
                              <a:pt x="736625" y="1783409"/>
                              <a:pt x="769353" y="1773699"/>
                              <a:pt x="698696" y="1791362"/>
                            </a:cubicBezTo>
                            <a:cubicBezTo>
                              <a:pt x="684628" y="1800741"/>
                              <a:pt x="671615" y="1811937"/>
                              <a:pt x="656493" y="1819498"/>
                            </a:cubicBezTo>
                            <a:cubicBezTo>
                              <a:pt x="585730" y="1854879"/>
                              <a:pt x="618602" y="1801118"/>
                              <a:pt x="529884" y="1889836"/>
                            </a:cubicBezTo>
                            <a:cubicBezTo>
                              <a:pt x="503714" y="1916006"/>
                              <a:pt x="491360" y="1924682"/>
                              <a:pt x="473613" y="1960175"/>
                            </a:cubicBezTo>
                            <a:cubicBezTo>
                              <a:pt x="466981" y="1973438"/>
                              <a:pt x="466177" y="1989115"/>
                              <a:pt x="459545" y="2002378"/>
                            </a:cubicBezTo>
                            <a:cubicBezTo>
                              <a:pt x="405004" y="2111460"/>
                              <a:pt x="452702" y="1980705"/>
                              <a:pt x="417342" y="2086784"/>
                            </a:cubicBezTo>
                            <a:cubicBezTo>
                              <a:pt x="212194" y="1471355"/>
                              <a:pt x="274430" y="773349"/>
                              <a:pt x="431410" y="145442"/>
                            </a:cubicBezTo>
                            <a:cubicBezTo>
                              <a:pt x="426721" y="187645"/>
                              <a:pt x="417342" y="229589"/>
                              <a:pt x="417342" y="272052"/>
                            </a:cubicBezTo>
                            <a:cubicBezTo>
                              <a:pt x="417342" y="426867"/>
                              <a:pt x="412965" y="582572"/>
                              <a:pt x="431410" y="736285"/>
                            </a:cubicBezTo>
                            <a:cubicBezTo>
                              <a:pt x="436017" y="774678"/>
                              <a:pt x="453188" y="661886"/>
                              <a:pt x="459545" y="623744"/>
                            </a:cubicBezTo>
                            <a:cubicBezTo>
                              <a:pt x="464234" y="595609"/>
                              <a:pt x="467425" y="567182"/>
                              <a:pt x="473613" y="539338"/>
                            </a:cubicBezTo>
                            <a:cubicBezTo>
                              <a:pt x="476830" y="524862"/>
                              <a:pt x="483607" y="511393"/>
                              <a:pt x="487681" y="497135"/>
                            </a:cubicBezTo>
                            <a:cubicBezTo>
                              <a:pt x="492992" y="478545"/>
                              <a:pt x="496437" y="459454"/>
                              <a:pt x="501748" y="440864"/>
                            </a:cubicBezTo>
                            <a:cubicBezTo>
                              <a:pt x="505822" y="426606"/>
                              <a:pt x="512599" y="413137"/>
                              <a:pt x="515816" y="398661"/>
                            </a:cubicBezTo>
                            <a:cubicBezTo>
                              <a:pt x="522004" y="370817"/>
                              <a:pt x="522966" y="341927"/>
                              <a:pt x="529884" y="314255"/>
                            </a:cubicBezTo>
                            <a:cubicBezTo>
                              <a:pt x="529886" y="314246"/>
                              <a:pt x="565052" y="208750"/>
                              <a:pt x="572087" y="187645"/>
                            </a:cubicBezTo>
                            <a:cubicBezTo>
                              <a:pt x="576776" y="173577"/>
                              <a:pt x="592785" y="132179"/>
                              <a:pt x="586154" y="145442"/>
                            </a:cubicBezTo>
                            <a:cubicBezTo>
                              <a:pt x="550458" y="216835"/>
                              <a:pt x="569651" y="184264"/>
                              <a:pt x="529884" y="243916"/>
                            </a:cubicBezTo>
                            <a:cubicBezTo>
                              <a:pt x="525195" y="262673"/>
                              <a:pt x="524463" y="282894"/>
                              <a:pt x="515816" y="300187"/>
                            </a:cubicBezTo>
                            <a:cubicBezTo>
                              <a:pt x="500694" y="330432"/>
                              <a:pt x="459545" y="384593"/>
                              <a:pt x="459545" y="384593"/>
                            </a:cubicBezTo>
                            <a:cubicBezTo>
                              <a:pt x="454856" y="398661"/>
                              <a:pt x="453107" y="414081"/>
                              <a:pt x="445478" y="426796"/>
                            </a:cubicBezTo>
                            <a:cubicBezTo>
                              <a:pt x="438654" y="438169"/>
                              <a:pt x="423274" y="443069"/>
                              <a:pt x="417342" y="454932"/>
                            </a:cubicBezTo>
                            <a:cubicBezTo>
                              <a:pt x="404079" y="481458"/>
                              <a:pt x="398585" y="511203"/>
                              <a:pt x="389207" y="539338"/>
                            </a:cubicBezTo>
                            <a:lnTo>
                              <a:pt x="375139" y="581541"/>
                            </a:lnTo>
                            <a:cubicBezTo>
                              <a:pt x="392533" y="42332"/>
                              <a:pt x="389207" y="0"/>
                              <a:pt x="389207" y="454932"/>
                            </a:cubicBezTo>
                          </a:path>
                        </a:pathLst>
                      </a:custGeom>
                      <a:gradFill flip="none" rotWithShape="1">
                        <a:gsLst>
                          <a:gs pos="23000">
                            <a:srgbClr val="8C817A"/>
                          </a:gs>
                          <a:gs pos="39999">
                            <a:srgbClr val="85C2FF"/>
                          </a:gs>
                          <a:gs pos="70000">
                            <a:srgbClr val="C4D6EB"/>
                          </a:gs>
                          <a:gs pos="100000">
                            <a:srgbClr val="FFEBFA"/>
                          </a:gs>
                        </a:gsLst>
                        <a:lin ang="16200000" scaled="1"/>
                        <a:tileRect/>
                      </a:gra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63" name="Freeform 3062"/>
                      <p:cNvSpPr/>
                      <p:nvPr/>
                    </p:nvSpPr>
                    <p:spPr>
                      <a:xfrm>
                        <a:off x="2362200" y="3810000"/>
                        <a:ext cx="228600" cy="2438400"/>
                      </a:xfrm>
                      <a:custGeom>
                        <a:avLst/>
                        <a:gdLst>
                          <a:gd name="connsiteX0" fmla="*/ 389207 w 834917"/>
                          <a:gd name="connsiteY0" fmla="*/ 3099658 h 3099658"/>
                          <a:gd name="connsiteX1" fmla="*/ 431410 w 834917"/>
                          <a:gd name="connsiteY1" fmla="*/ 2691695 h 3099658"/>
                          <a:gd name="connsiteX2" fmla="*/ 459545 w 834917"/>
                          <a:gd name="connsiteY2" fmla="*/ 2058649 h 3099658"/>
                          <a:gd name="connsiteX3" fmla="*/ 445478 w 834917"/>
                          <a:gd name="connsiteY3" fmla="*/ 1172384 h 3099658"/>
                          <a:gd name="connsiteX4" fmla="*/ 445478 w 834917"/>
                          <a:gd name="connsiteY4" fmla="*/ 750353 h 3099658"/>
                          <a:gd name="connsiteX5" fmla="*/ 515816 w 834917"/>
                          <a:gd name="connsiteY5" fmla="*/ 525270 h 3099658"/>
                          <a:gd name="connsiteX6" fmla="*/ 586154 w 834917"/>
                          <a:gd name="connsiteY6" fmla="*/ 440864 h 3099658"/>
                          <a:gd name="connsiteX7" fmla="*/ 628358 w 834917"/>
                          <a:gd name="connsiteY7" fmla="*/ 398661 h 3099658"/>
                          <a:gd name="connsiteX8" fmla="*/ 586154 w 834917"/>
                          <a:gd name="connsiteY8" fmla="*/ 426796 h 3099658"/>
                          <a:gd name="connsiteX9" fmla="*/ 558019 w 834917"/>
                          <a:gd name="connsiteY9" fmla="*/ 454932 h 3099658"/>
                          <a:gd name="connsiteX10" fmla="*/ 529884 w 834917"/>
                          <a:gd name="connsiteY10" fmla="*/ 497135 h 3099658"/>
                          <a:gd name="connsiteX11" fmla="*/ 473613 w 834917"/>
                          <a:gd name="connsiteY11" fmla="*/ 567473 h 3099658"/>
                          <a:gd name="connsiteX12" fmla="*/ 473613 w 834917"/>
                          <a:gd name="connsiteY12" fmla="*/ 342390 h 3099658"/>
                          <a:gd name="connsiteX13" fmla="*/ 459545 w 834917"/>
                          <a:gd name="connsiteY13" fmla="*/ 468999 h 3099658"/>
                          <a:gd name="connsiteX14" fmla="*/ 431410 w 834917"/>
                          <a:gd name="connsiteY14" fmla="*/ 665947 h 3099658"/>
                          <a:gd name="connsiteX15" fmla="*/ 403274 w 834917"/>
                          <a:gd name="connsiteY15" fmla="*/ 694082 h 3099658"/>
                          <a:gd name="connsiteX16" fmla="*/ 375139 w 834917"/>
                          <a:gd name="connsiteY16" fmla="*/ 609676 h 3099658"/>
                          <a:gd name="connsiteX17" fmla="*/ 361071 w 834917"/>
                          <a:gd name="connsiteY17" fmla="*/ 567473 h 3099658"/>
                          <a:gd name="connsiteX18" fmla="*/ 318868 w 834917"/>
                          <a:gd name="connsiteY18" fmla="*/ 511202 h 3099658"/>
                          <a:gd name="connsiteX19" fmla="*/ 276665 w 834917"/>
                          <a:gd name="connsiteY19" fmla="*/ 412729 h 3099658"/>
                          <a:gd name="connsiteX20" fmla="*/ 262598 w 834917"/>
                          <a:gd name="connsiteY20" fmla="*/ 370525 h 3099658"/>
                          <a:gd name="connsiteX21" fmla="*/ 318868 w 834917"/>
                          <a:gd name="connsiteY21" fmla="*/ 623744 h 3099658"/>
                          <a:gd name="connsiteX22" fmla="*/ 347004 w 834917"/>
                          <a:gd name="connsiteY22" fmla="*/ 665947 h 3099658"/>
                          <a:gd name="connsiteX23" fmla="*/ 403274 w 834917"/>
                          <a:gd name="connsiteY23" fmla="*/ 764421 h 3099658"/>
                          <a:gd name="connsiteX24" fmla="*/ 431410 w 834917"/>
                          <a:gd name="connsiteY24" fmla="*/ 876962 h 3099658"/>
                          <a:gd name="connsiteX25" fmla="*/ 529884 w 834917"/>
                          <a:gd name="connsiteY25" fmla="*/ 750353 h 3099658"/>
                          <a:gd name="connsiteX26" fmla="*/ 558019 w 834917"/>
                          <a:gd name="connsiteY26" fmla="*/ 708150 h 3099658"/>
                          <a:gd name="connsiteX27" fmla="*/ 600222 w 834917"/>
                          <a:gd name="connsiteY27" fmla="*/ 680015 h 3099658"/>
                          <a:gd name="connsiteX28" fmla="*/ 628358 w 834917"/>
                          <a:gd name="connsiteY28" fmla="*/ 637812 h 3099658"/>
                          <a:gd name="connsiteX29" fmla="*/ 600222 w 834917"/>
                          <a:gd name="connsiteY29" fmla="*/ 722218 h 3099658"/>
                          <a:gd name="connsiteX30" fmla="*/ 543951 w 834917"/>
                          <a:gd name="connsiteY30" fmla="*/ 806624 h 3099658"/>
                          <a:gd name="connsiteX31" fmla="*/ 529884 w 834917"/>
                          <a:gd name="connsiteY31" fmla="*/ 848827 h 3099658"/>
                          <a:gd name="connsiteX32" fmla="*/ 445478 w 834917"/>
                          <a:gd name="connsiteY32" fmla="*/ 947301 h 3099658"/>
                          <a:gd name="connsiteX33" fmla="*/ 417342 w 834917"/>
                          <a:gd name="connsiteY33" fmla="*/ 1045775 h 3099658"/>
                          <a:gd name="connsiteX34" fmla="*/ 347004 w 834917"/>
                          <a:gd name="connsiteY34" fmla="*/ 975436 h 3099658"/>
                          <a:gd name="connsiteX35" fmla="*/ 290733 w 834917"/>
                          <a:gd name="connsiteY35" fmla="*/ 919165 h 3099658"/>
                          <a:gd name="connsiteX36" fmla="*/ 262598 w 834917"/>
                          <a:gd name="connsiteY36" fmla="*/ 876962 h 3099658"/>
                          <a:gd name="connsiteX37" fmla="*/ 248530 w 834917"/>
                          <a:gd name="connsiteY37" fmla="*/ 834759 h 3099658"/>
                          <a:gd name="connsiteX38" fmla="*/ 220394 w 834917"/>
                          <a:gd name="connsiteY38" fmla="*/ 806624 h 3099658"/>
                          <a:gd name="connsiteX39" fmla="*/ 248530 w 834917"/>
                          <a:gd name="connsiteY39" fmla="*/ 876962 h 3099658"/>
                          <a:gd name="connsiteX40" fmla="*/ 290733 w 834917"/>
                          <a:gd name="connsiteY40" fmla="*/ 961369 h 3099658"/>
                          <a:gd name="connsiteX41" fmla="*/ 375139 w 834917"/>
                          <a:gd name="connsiteY41" fmla="*/ 1045775 h 3099658"/>
                          <a:gd name="connsiteX42" fmla="*/ 431410 w 834917"/>
                          <a:gd name="connsiteY42" fmla="*/ 1130181 h 3099658"/>
                          <a:gd name="connsiteX43" fmla="*/ 459545 w 834917"/>
                          <a:gd name="connsiteY43" fmla="*/ 1214587 h 3099658"/>
                          <a:gd name="connsiteX44" fmla="*/ 543951 w 834917"/>
                          <a:gd name="connsiteY44" fmla="*/ 1130181 h 3099658"/>
                          <a:gd name="connsiteX45" fmla="*/ 558019 w 834917"/>
                          <a:gd name="connsiteY45" fmla="*/ 1087978 h 3099658"/>
                          <a:gd name="connsiteX46" fmla="*/ 614290 w 834917"/>
                          <a:gd name="connsiteY46" fmla="*/ 1031707 h 3099658"/>
                          <a:gd name="connsiteX47" fmla="*/ 656493 w 834917"/>
                          <a:gd name="connsiteY47" fmla="*/ 947301 h 3099658"/>
                          <a:gd name="connsiteX48" fmla="*/ 684628 w 834917"/>
                          <a:gd name="connsiteY48" fmla="*/ 919165 h 3099658"/>
                          <a:gd name="connsiteX49" fmla="*/ 712764 w 834917"/>
                          <a:gd name="connsiteY49" fmla="*/ 876962 h 3099658"/>
                          <a:gd name="connsiteX50" fmla="*/ 698696 w 834917"/>
                          <a:gd name="connsiteY50" fmla="*/ 919165 h 3099658"/>
                          <a:gd name="connsiteX51" fmla="*/ 670561 w 834917"/>
                          <a:gd name="connsiteY51" fmla="*/ 961369 h 3099658"/>
                          <a:gd name="connsiteX52" fmla="*/ 656493 w 834917"/>
                          <a:gd name="connsiteY52" fmla="*/ 1003572 h 3099658"/>
                          <a:gd name="connsiteX53" fmla="*/ 529884 w 834917"/>
                          <a:gd name="connsiteY53" fmla="*/ 1102045 h 3099658"/>
                          <a:gd name="connsiteX54" fmla="*/ 445478 w 834917"/>
                          <a:gd name="connsiteY54" fmla="*/ 1172384 h 3099658"/>
                          <a:gd name="connsiteX55" fmla="*/ 403274 w 834917"/>
                          <a:gd name="connsiteY55" fmla="*/ 1186452 h 3099658"/>
                          <a:gd name="connsiteX56" fmla="*/ 304801 w 834917"/>
                          <a:gd name="connsiteY56" fmla="*/ 1144249 h 3099658"/>
                          <a:gd name="connsiteX57" fmla="*/ 248530 w 834917"/>
                          <a:gd name="connsiteY57" fmla="*/ 1073910 h 3099658"/>
                          <a:gd name="connsiteX58" fmla="*/ 206327 w 834917"/>
                          <a:gd name="connsiteY58" fmla="*/ 1059842 h 3099658"/>
                          <a:gd name="connsiteX59" fmla="*/ 135988 w 834917"/>
                          <a:gd name="connsiteY59" fmla="*/ 989504 h 3099658"/>
                          <a:gd name="connsiteX60" fmla="*/ 178191 w 834917"/>
                          <a:gd name="connsiteY60" fmla="*/ 1087978 h 3099658"/>
                          <a:gd name="connsiteX61" fmla="*/ 220394 w 834917"/>
                          <a:gd name="connsiteY61" fmla="*/ 1172384 h 3099658"/>
                          <a:gd name="connsiteX62" fmla="*/ 276665 w 834917"/>
                          <a:gd name="connsiteY62" fmla="*/ 1242722 h 3099658"/>
                          <a:gd name="connsiteX63" fmla="*/ 304801 w 834917"/>
                          <a:gd name="connsiteY63" fmla="*/ 1284925 h 3099658"/>
                          <a:gd name="connsiteX64" fmla="*/ 375139 w 834917"/>
                          <a:gd name="connsiteY64" fmla="*/ 1341196 h 3099658"/>
                          <a:gd name="connsiteX65" fmla="*/ 403274 w 834917"/>
                          <a:gd name="connsiteY65" fmla="*/ 1369332 h 3099658"/>
                          <a:gd name="connsiteX66" fmla="*/ 445478 w 834917"/>
                          <a:gd name="connsiteY66" fmla="*/ 1439670 h 3099658"/>
                          <a:gd name="connsiteX67" fmla="*/ 487681 w 834917"/>
                          <a:gd name="connsiteY67" fmla="*/ 1425602 h 3099658"/>
                          <a:gd name="connsiteX68" fmla="*/ 529884 w 834917"/>
                          <a:gd name="connsiteY68" fmla="*/ 1341196 h 3099658"/>
                          <a:gd name="connsiteX69" fmla="*/ 572087 w 834917"/>
                          <a:gd name="connsiteY69" fmla="*/ 1298993 h 3099658"/>
                          <a:gd name="connsiteX70" fmla="*/ 670561 w 834917"/>
                          <a:gd name="connsiteY70" fmla="*/ 1200519 h 3099658"/>
                          <a:gd name="connsiteX71" fmla="*/ 698696 w 834917"/>
                          <a:gd name="connsiteY71" fmla="*/ 1158316 h 3099658"/>
                          <a:gd name="connsiteX72" fmla="*/ 726831 w 834917"/>
                          <a:gd name="connsiteY72" fmla="*/ 1102045 h 3099658"/>
                          <a:gd name="connsiteX73" fmla="*/ 754967 w 834917"/>
                          <a:gd name="connsiteY73" fmla="*/ 1073910 h 3099658"/>
                          <a:gd name="connsiteX74" fmla="*/ 670561 w 834917"/>
                          <a:gd name="connsiteY74" fmla="*/ 1130181 h 3099658"/>
                          <a:gd name="connsiteX75" fmla="*/ 614290 w 834917"/>
                          <a:gd name="connsiteY75" fmla="*/ 1214587 h 3099658"/>
                          <a:gd name="connsiteX76" fmla="*/ 586154 w 834917"/>
                          <a:gd name="connsiteY76" fmla="*/ 1242722 h 3099658"/>
                          <a:gd name="connsiteX77" fmla="*/ 558019 w 834917"/>
                          <a:gd name="connsiteY77" fmla="*/ 1284925 h 3099658"/>
                          <a:gd name="connsiteX78" fmla="*/ 529884 w 834917"/>
                          <a:gd name="connsiteY78" fmla="*/ 1313061 h 3099658"/>
                          <a:gd name="connsiteX79" fmla="*/ 473613 w 834917"/>
                          <a:gd name="connsiteY79" fmla="*/ 1397467 h 3099658"/>
                          <a:gd name="connsiteX80" fmla="*/ 445478 w 834917"/>
                          <a:gd name="connsiteY80" fmla="*/ 1439670 h 3099658"/>
                          <a:gd name="connsiteX81" fmla="*/ 403274 w 834917"/>
                          <a:gd name="connsiteY81" fmla="*/ 1369332 h 3099658"/>
                          <a:gd name="connsiteX82" fmla="*/ 389207 w 834917"/>
                          <a:gd name="connsiteY82" fmla="*/ 1327129 h 3099658"/>
                          <a:gd name="connsiteX83" fmla="*/ 361071 w 834917"/>
                          <a:gd name="connsiteY83" fmla="*/ 1228655 h 3099658"/>
                          <a:gd name="connsiteX84" fmla="*/ 304801 w 834917"/>
                          <a:gd name="connsiteY84" fmla="*/ 1158316 h 3099658"/>
                          <a:gd name="connsiteX85" fmla="*/ 234462 w 834917"/>
                          <a:gd name="connsiteY85" fmla="*/ 1031707 h 3099658"/>
                          <a:gd name="connsiteX86" fmla="*/ 206327 w 834917"/>
                          <a:gd name="connsiteY86" fmla="*/ 989504 h 3099658"/>
                          <a:gd name="connsiteX87" fmla="*/ 262598 w 834917"/>
                          <a:gd name="connsiteY87" fmla="*/ 1017639 h 3099658"/>
                          <a:gd name="connsiteX88" fmla="*/ 332936 w 834917"/>
                          <a:gd name="connsiteY88" fmla="*/ 1087978 h 3099658"/>
                          <a:gd name="connsiteX89" fmla="*/ 375139 w 834917"/>
                          <a:gd name="connsiteY89" fmla="*/ 1130181 h 3099658"/>
                          <a:gd name="connsiteX90" fmla="*/ 403274 w 834917"/>
                          <a:gd name="connsiteY90" fmla="*/ 1172384 h 3099658"/>
                          <a:gd name="connsiteX91" fmla="*/ 487681 w 834917"/>
                          <a:gd name="connsiteY91" fmla="*/ 1270858 h 3099658"/>
                          <a:gd name="connsiteX92" fmla="*/ 487681 w 834917"/>
                          <a:gd name="connsiteY92" fmla="*/ 1538144 h 3099658"/>
                          <a:gd name="connsiteX93" fmla="*/ 431410 w 834917"/>
                          <a:gd name="connsiteY93" fmla="*/ 1524076 h 3099658"/>
                          <a:gd name="connsiteX94" fmla="*/ 347004 w 834917"/>
                          <a:gd name="connsiteY94" fmla="*/ 1467805 h 3099658"/>
                          <a:gd name="connsiteX95" fmla="*/ 318868 w 834917"/>
                          <a:gd name="connsiteY95" fmla="*/ 1439670 h 3099658"/>
                          <a:gd name="connsiteX96" fmla="*/ 234462 w 834917"/>
                          <a:gd name="connsiteY96" fmla="*/ 1383399 h 3099658"/>
                          <a:gd name="connsiteX97" fmla="*/ 192259 w 834917"/>
                          <a:gd name="connsiteY97" fmla="*/ 1355264 h 3099658"/>
                          <a:gd name="connsiteX98" fmla="*/ 164124 w 834917"/>
                          <a:gd name="connsiteY98" fmla="*/ 1313061 h 3099658"/>
                          <a:gd name="connsiteX99" fmla="*/ 135988 w 834917"/>
                          <a:gd name="connsiteY99" fmla="*/ 1284925 h 3099658"/>
                          <a:gd name="connsiteX100" fmla="*/ 79718 w 834917"/>
                          <a:gd name="connsiteY100" fmla="*/ 1200519 h 3099658"/>
                          <a:gd name="connsiteX101" fmla="*/ 93785 w 834917"/>
                          <a:gd name="connsiteY101" fmla="*/ 1256790 h 3099658"/>
                          <a:gd name="connsiteX102" fmla="*/ 135988 w 834917"/>
                          <a:gd name="connsiteY102" fmla="*/ 1298993 h 3099658"/>
                          <a:gd name="connsiteX103" fmla="*/ 164124 w 834917"/>
                          <a:gd name="connsiteY103" fmla="*/ 1341196 h 3099658"/>
                          <a:gd name="connsiteX104" fmla="*/ 192259 w 834917"/>
                          <a:gd name="connsiteY104" fmla="*/ 1397467 h 3099658"/>
                          <a:gd name="connsiteX105" fmla="*/ 248530 w 834917"/>
                          <a:gd name="connsiteY105" fmla="*/ 1425602 h 3099658"/>
                          <a:gd name="connsiteX106" fmla="*/ 347004 w 834917"/>
                          <a:gd name="connsiteY106" fmla="*/ 1524076 h 3099658"/>
                          <a:gd name="connsiteX107" fmla="*/ 389207 w 834917"/>
                          <a:gd name="connsiteY107" fmla="*/ 1566279 h 3099658"/>
                          <a:gd name="connsiteX108" fmla="*/ 417342 w 834917"/>
                          <a:gd name="connsiteY108" fmla="*/ 1594415 h 3099658"/>
                          <a:gd name="connsiteX109" fmla="*/ 487681 w 834917"/>
                          <a:gd name="connsiteY109" fmla="*/ 1650685 h 3099658"/>
                          <a:gd name="connsiteX110" fmla="*/ 501748 w 834917"/>
                          <a:gd name="connsiteY110" fmla="*/ 1692889 h 3099658"/>
                          <a:gd name="connsiteX111" fmla="*/ 473613 w 834917"/>
                          <a:gd name="connsiteY111" fmla="*/ 1664753 h 3099658"/>
                          <a:gd name="connsiteX112" fmla="*/ 543951 w 834917"/>
                          <a:gd name="connsiteY112" fmla="*/ 1566279 h 3099658"/>
                          <a:gd name="connsiteX113" fmla="*/ 572087 w 834917"/>
                          <a:gd name="connsiteY113" fmla="*/ 1524076 h 3099658"/>
                          <a:gd name="connsiteX114" fmla="*/ 614290 w 834917"/>
                          <a:gd name="connsiteY114" fmla="*/ 1495941 h 3099658"/>
                          <a:gd name="connsiteX115" fmla="*/ 642425 w 834917"/>
                          <a:gd name="connsiteY115" fmla="*/ 1467805 h 3099658"/>
                          <a:gd name="connsiteX116" fmla="*/ 726831 w 834917"/>
                          <a:gd name="connsiteY116" fmla="*/ 1411535 h 3099658"/>
                          <a:gd name="connsiteX117" fmla="*/ 740899 w 834917"/>
                          <a:gd name="connsiteY117" fmla="*/ 1355264 h 3099658"/>
                          <a:gd name="connsiteX118" fmla="*/ 712764 w 834917"/>
                          <a:gd name="connsiteY118" fmla="*/ 1411535 h 3099658"/>
                          <a:gd name="connsiteX119" fmla="*/ 586154 w 834917"/>
                          <a:gd name="connsiteY119" fmla="*/ 1481873 h 3099658"/>
                          <a:gd name="connsiteX120" fmla="*/ 501748 w 834917"/>
                          <a:gd name="connsiteY120" fmla="*/ 1538144 h 3099658"/>
                          <a:gd name="connsiteX121" fmla="*/ 445478 w 834917"/>
                          <a:gd name="connsiteY121" fmla="*/ 1608482 h 3099658"/>
                          <a:gd name="connsiteX122" fmla="*/ 431410 w 834917"/>
                          <a:gd name="connsiteY122" fmla="*/ 1791362 h 3099658"/>
                          <a:gd name="connsiteX123" fmla="*/ 403274 w 834917"/>
                          <a:gd name="connsiteY123" fmla="*/ 1833565 h 3099658"/>
                          <a:gd name="connsiteX124" fmla="*/ 304801 w 834917"/>
                          <a:gd name="connsiteY124" fmla="*/ 1749159 h 3099658"/>
                          <a:gd name="connsiteX125" fmla="*/ 234462 w 834917"/>
                          <a:gd name="connsiteY125" fmla="*/ 1692889 h 3099658"/>
                          <a:gd name="connsiteX126" fmla="*/ 164124 w 834917"/>
                          <a:gd name="connsiteY126" fmla="*/ 1636618 h 3099658"/>
                          <a:gd name="connsiteX127" fmla="*/ 93785 w 834917"/>
                          <a:gd name="connsiteY127" fmla="*/ 1566279 h 3099658"/>
                          <a:gd name="connsiteX128" fmla="*/ 51582 w 834917"/>
                          <a:gd name="connsiteY128" fmla="*/ 1538144 h 3099658"/>
                          <a:gd name="connsiteX129" fmla="*/ 37514 w 834917"/>
                          <a:gd name="connsiteY129" fmla="*/ 1495941 h 3099658"/>
                          <a:gd name="connsiteX130" fmla="*/ 9379 w 834917"/>
                          <a:gd name="connsiteY130" fmla="*/ 1467805 h 3099658"/>
                          <a:gd name="connsiteX131" fmla="*/ 51582 w 834917"/>
                          <a:gd name="connsiteY131" fmla="*/ 1481873 h 3099658"/>
                          <a:gd name="connsiteX132" fmla="*/ 150056 w 834917"/>
                          <a:gd name="connsiteY132" fmla="*/ 1538144 h 3099658"/>
                          <a:gd name="connsiteX133" fmla="*/ 206327 w 834917"/>
                          <a:gd name="connsiteY133" fmla="*/ 1566279 h 3099658"/>
                          <a:gd name="connsiteX134" fmla="*/ 234462 w 834917"/>
                          <a:gd name="connsiteY134" fmla="*/ 1594415 h 3099658"/>
                          <a:gd name="connsiteX135" fmla="*/ 318868 w 834917"/>
                          <a:gd name="connsiteY135" fmla="*/ 1650685 h 3099658"/>
                          <a:gd name="connsiteX136" fmla="*/ 389207 w 834917"/>
                          <a:gd name="connsiteY136" fmla="*/ 1721024 h 3099658"/>
                          <a:gd name="connsiteX137" fmla="*/ 459545 w 834917"/>
                          <a:gd name="connsiteY137" fmla="*/ 1777295 h 3099658"/>
                          <a:gd name="connsiteX138" fmla="*/ 473613 w 834917"/>
                          <a:gd name="connsiteY138" fmla="*/ 1819498 h 3099658"/>
                          <a:gd name="connsiteX139" fmla="*/ 473613 w 834917"/>
                          <a:gd name="connsiteY139" fmla="*/ 1889836 h 3099658"/>
                          <a:gd name="connsiteX140" fmla="*/ 515816 w 834917"/>
                          <a:gd name="connsiteY140" fmla="*/ 1847633 h 3099658"/>
                          <a:gd name="connsiteX141" fmla="*/ 543951 w 834917"/>
                          <a:gd name="connsiteY141" fmla="*/ 1805430 h 3099658"/>
                          <a:gd name="connsiteX142" fmla="*/ 642425 w 834917"/>
                          <a:gd name="connsiteY142" fmla="*/ 1749159 h 3099658"/>
                          <a:gd name="connsiteX143" fmla="*/ 670561 w 834917"/>
                          <a:gd name="connsiteY143" fmla="*/ 1706956 h 3099658"/>
                          <a:gd name="connsiteX144" fmla="*/ 684628 w 834917"/>
                          <a:gd name="connsiteY144" fmla="*/ 1664753 h 3099658"/>
                          <a:gd name="connsiteX145" fmla="*/ 712764 w 834917"/>
                          <a:gd name="connsiteY145" fmla="*/ 1636618 h 3099658"/>
                          <a:gd name="connsiteX146" fmla="*/ 740899 w 834917"/>
                          <a:gd name="connsiteY146" fmla="*/ 1594415 h 3099658"/>
                          <a:gd name="connsiteX147" fmla="*/ 726831 w 834917"/>
                          <a:gd name="connsiteY147" fmla="*/ 1636618 h 3099658"/>
                          <a:gd name="connsiteX148" fmla="*/ 684628 w 834917"/>
                          <a:gd name="connsiteY148" fmla="*/ 1650685 h 3099658"/>
                          <a:gd name="connsiteX149" fmla="*/ 656493 w 834917"/>
                          <a:gd name="connsiteY149" fmla="*/ 1678821 h 3099658"/>
                          <a:gd name="connsiteX150" fmla="*/ 515816 w 834917"/>
                          <a:gd name="connsiteY150" fmla="*/ 1721024 h 3099658"/>
                          <a:gd name="connsiteX151" fmla="*/ 445478 w 834917"/>
                          <a:gd name="connsiteY151" fmla="*/ 1777295 h 3099658"/>
                          <a:gd name="connsiteX152" fmla="*/ 431410 w 834917"/>
                          <a:gd name="connsiteY152" fmla="*/ 1819498 h 3099658"/>
                          <a:gd name="connsiteX153" fmla="*/ 403274 w 834917"/>
                          <a:gd name="connsiteY153" fmla="*/ 1861701 h 3099658"/>
                          <a:gd name="connsiteX154" fmla="*/ 417342 w 834917"/>
                          <a:gd name="connsiteY154" fmla="*/ 2086784 h 3099658"/>
                          <a:gd name="connsiteX155" fmla="*/ 361071 w 834917"/>
                          <a:gd name="connsiteY155" fmla="*/ 2072716 h 3099658"/>
                          <a:gd name="connsiteX156" fmla="*/ 318868 w 834917"/>
                          <a:gd name="connsiteY156" fmla="*/ 2044581 h 3099658"/>
                          <a:gd name="connsiteX157" fmla="*/ 290733 w 834917"/>
                          <a:gd name="connsiteY157" fmla="*/ 2016445 h 3099658"/>
                          <a:gd name="connsiteX158" fmla="*/ 220394 w 834917"/>
                          <a:gd name="connsiteY158" fmla="*/ 1960175 h 3099658"/>
                          <a:gd name="connsiteX159" fmla="*/ 192259 w 834917"/>
                          <a:gd name="connsiteY159" fmla="*/ 1917972 h 3099658"/>
                          <a:gd name="connsiteX160" fmla="*/ 135988 w 834917"/>
                          <a:gd name="connsiteY160" fmla="*/ 1861701 h 3099658"/>
                          <a:gd name="connsiteX161" fmla="*/ 178191 w 834917"/>
                          <a:gd name="connsiteY161" fmla="*/ 1847633 h 3099658"/>
                          <a:gd name="connsiteX162" fmla="*/ 220394 w 834917"/>
                          <a:gd name="connsiteY162" fmla="*/ 1889836 h 3099658"/>
                          <a:gd name="connsiteX163" fmla="*/ 248530 w 834917"/>
                          <a:gd name="connsiteY163" fmla="*/ 1932039 h 3099658"/>
                          <a:gd name="connsiteX164" fmla="*/ 304801 w 834917"/>
                          <a:gd name="connsiteY164" fmla="*/ 1974242 h 3099658"/>
                          <a:gd name="connsiteX165" fmla="*/ 347004 w 834917"/>
                          <a:gd name="connsiteY165" fmla="*/ 2016445 h 3099658"/>
                          <a:gd name="connsiteX166" fmla="*/ 459545 w 834917"/>
                          <a:gd name="connsiteY166" fmla="*/ 2100852 h 3099658"/>
                          <a:gd name="connsiteX167" fmla="*/ 501748 w 834917"/>
                          <a:gd name="connsiteY167" fmla="*/ 2086784 h 3099658"/>
                          <a:gd name="connsiteX168" fmla="*/ 515816 w 834917"/>
                          <a:gd name="connsiteY168" fmla="*/ 2044581 h 3099658"/>
                          <a:gd name="connsiteX169" fmla="*/ 543951 w 834917"/>
                          <a:gd name="connsiteY169" fmla="*/ 2002378 h 3099658"/>
                          <a:gd name="connsiteX170" fmla="*/ 656493 w 834917"/>
                          <a:gd name="connsiteY170" fmla="*/ 1917972 h 3099658"/>
                          <a:gd name="connsiteX171" fmla="*/ 684628 w 834917"/>
                          <a:gd name="connsiteY171" fmla="*/ 1889836 h 3099658"/>
                          <a:gd name="connsiteX172" fmla="*/ 712764 w 834917"/>
                          <a:gd name="connsiteY172" fmla="*/ 1847633 h 3099658"/>
                          <a:gd name="connsiteX173" fmla="*/ 797170 w 834917"/>
                          <a:gd name="connsiteY173" fmla="*/ 1763227 h 3099658"/>
                          <a:gd name="connsiteX174" fmla="*/ 698696 w 834917"/>
                          <a:gd name="connsiteY174" fmla="*/ 1791362 h 3099658"/>
                          <a:gd name="connsiteX175" fmla="*/ 656493 w 834917"/>
                          <a:gd name="connsiteY175" fmla="*/ 1819498 h 3099658"/>
                          <a:gd name="connsiteX176" fmla="*/ 529884 w 834917"/>
                          <a:gd name="connsiteY176" fmla="*/ 1889836 h 3099658"/>
                          <a:gd name="connsiteX177" fmla="*/ 473613 w 834917"/>
                          <a:gd name="connsiteY177" fmla="*/ 1960175 h 3099658"/>
                          <a:gd name="connsiteX178" fmla="*/ 459545 w 834917"/>
                          <a:gd name="connsiteY178" fmla="*/ 2002378 h 3099658"/>
                          <a:gd name="connsiteX179" fmla="*/ 417342 w 834917"/>
                          <a:gd name="connsiteY179" fmla="*/ 2086784 h 3099658"/>
                          <a:gd name="connsiteX180" fmla="*/ 431410 w 834917"/>
                          <a:gd name="connsiteY180" fmla="*/ 145442 h 3099658"/>
                          <a:gd name="connsiteX181" fmla="*/ 417342 w 834917"/>
                          <a:gd name="connsiteY181" fmla="*/ 272052 h 3099658"/>
                          <a:gd name="connsiteX182" fmla="*/ 431410 w 834917"/>
                          <a:gd name="connsiteY182" fmla="*/ 736285 h 3099658"/>
                          <a:gd name="connsiteX183" fmla="*/ 459545 w 834917"/>
                          <a:gd name="connsiteY183" fmla="*/ 623744 h 3099658"/>
                          <a:gd name="connsiteX184" fmla="*/ 473613 w 834917"/>
                          <a:gd name="connsiteY184" fmla="*/ 539338 h 3099658"/>
                          <a:gd name="connsiteX185" fmla="*/ 487681 w 834917"/>
                          <a:gd name="connsiteY185" fmla="*/ 497135 h 3099658"/>
                          <a:gd name="connsiteX186" fmla="*/ 501748 w 834917"/>
                          <a:gd name="connsiteY186" fmla="*/ 440864 h 3099658"/>
                          <a:gd name="connsiteX187" fmla="*/ 515816 w 834917"/>
                          <a:gd name="connsiteY187" fmla="*/ 398661 h 3099658"/>
                          <a:gd name="connsiteX188" fmla="*/ 529884 w 834917"/>
                          <a:gd name="connsiteY188" fmla="*/ 314255 h 3099658"/>
                          <a:gd name="connsiteX189" fmla="*/ 572087 w 834917"/>
                          <a:gd name="connsiteY189" fmla="*/ 187645 h 3099658"/>
                          <a:gd name="connsiteX190" fmla="*/ 586154 w 834917"/>
                          <a:gd name="connsiteY190" fmla="*/ 145442 h 3099658"/>
                          <a:gd name="connsiteX191" fmla="*/ 529884 w 834917"/>
                          <a:gd name="connsiteY191" fmla="*/ 243916 h 3099658"/>
                          <a:gd name="connsiteX192" fmla="*/ 515816 w 834917"/>
                          <a:gd name="connsiteY192" fmla="*/ 300187 h 3099658"/>
                          <a:gd name="connsiteX193" fmla="*/ 459545 w 834917"/>
                          <a:gd name="connsiteY193" fmla="*/ 384593 h 3099658"/>
                          <a:gd name="connsiteX194" fmla="*/ 445478 w 834917"/>
                          <a:gd name="connsiteY194" fmla="*/ 426796 h 3099658"/>
                          <a:gd name="connsiteX195" fmla="*/ 417342 w 834917"/>
                          <a:gd name="connsiteY195" fmla="*/ 454932 h 3099658"/>
                          <a:gd name="connsiteX196" fmla="*/ 389207 w 834917"/>
                          <a:gd name="connsiteY196" fmla="*/ 539338 h 3099658"/>
                          <a:gd name="connsiteX197" fmla="*/ 375139 w 834917"/>
                          <a:gd name="connsiteY197" fmla="*/ 581541 h 3099658"/>
                          <a:gd name="connsiteX198" fmla="*/ 389207 w 834917"/>
                          <a:gd name="connsiteY198" fmla="*/ 454932 h 30996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</a:cxnLst>
                        <a:rect l="l" t="t" r="r" b="b"/>
                        <a:pathLst>
                          <a:path w="834917" h="3099658">
                            <a:moveTo>
                              <a:pt x="389207" y="3099658"/>
                            </a:moveTo>
                            <a:cubicBezTo>
                              <a:pt x="484542" y="2956653"/>
                              <a:pt x="420142" y="3069175"/>
                              <a:pt x="431410" y="2691695"/>
                            </a:cubicBezTo>
                            <a:cubicBezTo>
                              <a:pt x="449646" y="2080804"/>
                              <a:pt x="398464" y="2302980"/>
                              <a:pt x="459545" y="2058649"/>
                            </a:cubicBezTo>
                            <a:cubicBezTo>
                              <a:pt x="454856" y="1763227"/>
                              <a:pt x="453150" y="1467743"/>
                              <a:pt x="445478" y="1172384"/>
                            </a:cubicBezTo>
                            <a:cubicBezTo>
                              <a:pt x="436221" y="816000"/>
                              <a:pt x="415691" y="1137584"/>
                              <a:pt x="445478" y="750353"/>
                            </a:cubicBezTo>
                            <a:cubicBezTo>
                              <a:pt x="453767" y="642599"/>
                              <a:pt x="439964" y="601122"/>
                              <a:pt x="515816" y="525270"/>
                            </a:cubicBezTo>
                            <a:cubicBezTo>
                              <a:pt x="639123" y="401963"/>
                              <a:pt x="488219" y="558385"/>
                              <a:pt x="586154" y="440864"/>
                            </a:cubicBezTo>
                            <a:cubicBezTo>
                              <a:pt x="598890" y="425580"/>
                              <a:pt x="628358" y="418556"/>
                              <a:pt x="628358" y="398661"/>
                            </a:cubicBezTo>
                            <a:cubicBezTo>
                              <a:pt x="628358" y="381754"/>
                              <a:pt x="599357" y="416234"/>
                              <a:pt x="586154" y="426796"/>
                            </a:cubicBezTo>
                            <a:cubicBezTo>
                              <a:pt x="575797" y="435081"/>
                              <a:pt x="566304" y="444575"/>
                              <a:pt x="558019" y="454932"/>
                            </a:cubicBezTo>
                            <a:cubicBezTo>
                              <a:pt x="547457" y="468134"/>
                              <a:pt x="540446" y="483933"/>
                              <a:pt x="529884" y="497135"/>
                            </a:cubicBezTo>
                            <a:cubicBezTo>
                              <a:pt x="449703" y="597361"/>
                              <a:pt x="560209" y="437577"/>
                              <a:pt x="473613" y="567473"/>
                            </a:cubicBezTo>
                            <a:cubicBezTo>
                              <a:pt x="436523" y="456204"/>
                              <a:pt x="473613" y="585670"/>
                              <a:pt x="473613" y="342390"/>
                            </a:cubicBezTo>
                            <a:cubicBezTo>
                              <a:pt x="473613" y="299927"/>
                              <a:pt x="463990" y="426770"/>
                              <a:pt x="459545" y="468999"/>
                            </a:cubicBezTo>
                            <a:cubicBezTo>
                              <a:pt x="459060" y="473605"/>
                              <a:pt x="450546" y="627675"/>
                              <a:pt x="431410" y="665947"/>
                            </a:cubicBezTo>
                            <a:cubicBezTo>
                              <a:pt x="425478" y="677810"/>
                              <a:pt x="412653" y="684704"/>
                              <a:pt x="403274" y="694082"/>
                            </a:cubicBezTo>
                            <a:lnTo>
                              <a:pt x="375139" y="609676"/>
                            </a:lnTo>
                            <a:cubicBezTo>
                              <a:pt x="370450" y="595608"/>
                              <a:pt x="369968" y="579336"/>
                              <a:pt x="361071" y="567473"/>
                            </a:cubicBezTo>
                            <a:lnTo>
                              <a:pt x="318868" y="511202"/>
                            </a:lnTo>
                            <a:cubicBezTo>
                              <a:pt x="289590" y="394087"/>
                              <a:pt x="325241" y="509883"/>
                              <a:pt x="276665" y="412729"/>
                            </a:cubicBezTo>
                            <a:cubicBezTo>
                              <a:pt x="270033" y="399466"/>
                              <a:pt x="260960" y="355787"/>
                              <a:pt x="262598" y="370525"/>
                            </a:cubicBezTo>
                            <a:cubicBezTo>
                              <a:pt x="264640" y="388905"/>
                              <a:pt x="288793" y="578632"/>
                              <a:pt x="318868" y="623744"/>
                            </a:cubicBezTo>
                            <a:cubicBezTo>
                              <a:pt x="328247" y="637812"/>
                              <a:pt x="338616" y="651267"/>
                              <a:pt x="347004" y="665947"/>
                            </a:cubicBezTo>
                            <a:cubicBezTo>
                              <a:pt x="418405" y="790898"/>
                              <a:pt x="334721" y="661590"/>
                              <a:pt x="403274" y="764421"/>
                            </a:cubicBezTo>
                            <a:cubicBezTo>
                              <a:pt x="412653" y="801935"/>
                              <a:pt x="404067" y="904305"/>
                              <a:pt x="431410" y="876962"/>
                            </a:cubicBezTo>
                            <a:cubicBezTo>
                              <a:pt x="497523" y="810849"/>
                              <a:pt x="462579" y="851311"/>
                              <a:pt x="529884" y="750353"/>
                            </a:cubicBezTo>
                            <a:cubicBezTo>
                              <a:pt x="539262" y="736285"/>
                              <a:pt x="543951" y="717528"/>
                              <a:pt x="558019" y="708150"/>
                            </a:cubicBezTo>
                            <a:lnTo>
                              <a:pt x="600222" y="680015"/>
                            </a:lnTo>
                            <a:cubicBezTo>
                              <a:pt x="609601" y="665947"/>
                              <a:pt x="628358" y="620905"/>
                              <a:pt x="628358" y="637812"/>
                            </a:cubicBezTo>
                            <a:cubicBezTo>
                              <a:pt x="628358" y="667469"/>
                              <a:pt x="616673" y="697542"/>
                              <a:pt x="600222" y="722218"/>
                            </a:cubicBezTo>
                            <a:lnTo>
                              <a:pt x="543951" y="806624"/>
                            </a:lnTo>
                            <a:cubicBezTo>
                              <a:pt x="539262" y="820692"/>
                              <a:pt x="538503" y="836760"/>
                              <a:pt x="529884" y="848827"/>
                            </a:cubicBezTo>
                            <a:cubicBezTo>
                              <a:pt x="472194" y="929594"/>
                              <a:pt x="481612" y="875033"/>
                              <a:pt x="445478" y="947301"/>
                            </a:cubicBezTo>
                            <a:cubicBezTo>
                              <a:pt x="435387" y="967484"/>
                              <a:pt x="421850" y="1027744"/>
                              <a:pt x="417342" y="1045775"/>
                            </a:cubicBezTo>
                            <a:cubicBezTo>
                              <a:pt x="338855" y="1019612"/>
                              <a:pt x="404949" y="1052697"/>
                              <a:pt x="347004" y="975436"/>
                            </a:cubicBezTo>
                            <a:cubicBezTo>
                              <a:pt x="331088" y="954215"/>
                              <a:pt x="305447" y="941236"/>
                              <a:pt x="290733" y="919165"/>
                            </a:cubicBezTo>
                            <a:cubicBezTo>
                              <a:pt x="281355" y="905097"/>
                              <a:pt x="270159" y="892084"/>
                              <a:pt x="262598" y="876962"/>
                            </a:cubicBezTo>
                            <a:cubicBezTo>
                              <a:pt x="255966" y="863699"/>
                              <a:pt x="256159" y="847474"/>
                              <a:pt x="248530" y="834759"/>
                            </a:cubicBezTo>
                            <a:cubicBezTo>
                              <a:pt x="241706" y="823386"/>
                              <a:pt x="229773" y="816002"/>
                              <a:pt x="220394" y="806624"/>
                            </a:cubicBezTo>
                            <a:cubicBezTo>
                              <a:pt x="229773" y="830070"/>
                              <a:pt x="239663" y="853318"/>
                              <a:pt x="248530" y="876962"/>
                            </a:cubicBezTo>
                            <a:cubicBezTo>
                              <a:pt x="264384" y="919240"/>
                              <a:pt x="258432" y="925030"/>
                              <a:pt x="290733" y="961369"/>
                            </a:cubicBezTo>
                            <a:cubicBezTo>
                              <a:pt x="317167" y="991108"/>
                              <a:pt x="353068" y="1012668"/>
                              <a:pt x="375139" y="1045775"/>
                            </a:cubicBezTo>
                            <a:cubicBezTo>
                              <a:pt x="393896" y="1073910"/>
                              <a:pt x="420717" y="1098102"/>
                              <a:pt x="431410" y="1130181"/>
                            </a:cubicBezTo>
                            <a:lnTo>
                              <a:pt x="459545" y="1214587"/>
                            </a:lnTo>
                            <a:cubicBezTo>
                              <a:pt x="487680" y="1186452"/>
                              <a:pt x="531368" y="1167928"/>
                              <a:pt x="543951" y="1130181"/>
                            </a:cubicBezTo>
                            <a:cubicBezTo>
                              <a:pt x="548640" y="1116113"/>
                              <a:pt x="549400" y="1100045"/>
                              <a:pt x="558019" y="1087978"/>
                            </a:cubicBezTo>
                            <a:cubicBezTo>
                              <a:pt x="573437" y="1066393"/>
                              <a:pt x="614290" y="1031707"/>
                              <a:pt x="614290" y="1031707"/>
                            </a:cubicBezTo>
                            <a:cubicBezTo>
                              <a:pt x="629149" y="987132"/>
                              <a:pt x="625327" y="986259"/>
                              <a:pt x="656493" y="947301"/>
                            </a:cubicBezTo>
                            <a:cubicBezTo>
                              <a:pt x="664778" y="936944"/>
                              <a:pt x="676343" y="929522"/>
                              <a:pt x="684628" y="919165"/>
                            </a:cubicBezTo>
                            <a:cubicBezTo>
                              <a:pt x="695190" y="905963"/>
                              <a:pt x="695857" y="876962"/>
                              <a:pt x="712764" y="876962"/>
                            </a:cubicBezTo>
                            <a:cubicBezTo>
                              <a:pt x="727593" y="876962"/>
                              <a:pt x="705328" y="905902"/>
                              <a:pt x="698696" y="919165"/>
                            </a:cubicBezTo>
                            <a:cubicBezTo>
                              <a:pt x="691135" y="934288"/>
                              <a:pt x="678122" y="946246"/>
                              <a:pt x="670561" y="961369"/>
                            </a:cubicBezTo>
                            <a:cubicBezTo>
                              <a:pt x="663929" y="974632"/>
                              <a:pt x="664718" y="991234"/>
                              <a:pt x="656493" y="1003572"/>
                            </a:cubicBezTo>
                            <a:cubicBezTo>
                              <a:pt x="616890" y="1062976"/>
                              <a:pt x="585784" y="1046143"/>
                              <a:pt x="529884" y="1102045"/>
                            </a:cubicBezTo>
                            <a:cubicBezTo>
                              <a:pt x="498771" y="1133159"/>
                              <a:pt x="484650" y="1152798"/>
                              <a:pt x="445478" y="1172384"/>
                            </a:cubicBezTo>
                            <a:cubicBezTo>
                              <a:pt x="432215" y="1179016"/>
                              <a:pt x="417342" y="1181763"/>
                              <a:pt x="403274" y="1186452"/>
                            </a:cubicBezTo>
                            <a:cubicBezTo>
                              <a:pt x="365762" y="1173948"/>
                              <a:pt x="339566" y="1167426"/>
                              <a:pt x="304801" y="1144249"/>
                            </a:cubicBezTo>
                            <a:cubicBezTo>
                              <a:pt x="218760" y="1086888"/>
                              <a:pt x="342595" y="1149163"/>
                              <a:pt x="248530" y="1073910"/>
                            </a:cubicBezTo>
                            <a:cubicBezTo>
                              <a:pt x="236951" y="1064647"/>
                              <a:pt x="220395" y="1064531"/>
                              <a:pt x="206327" y="1059842"/>
                            </a:cubicBezTo>
                            <a:cubicBezTo>
                              <a:pt x="182881" y="1036396"/>
                              <a:pt x="127946" y="957336"/>
                              <a:pt x="135988" y="989504"/>
                            </a:cubicBezTo>
                            <a:cubicBezTo>
                              <a:pt x="165266" y="1106615"/>
                              <a:pt x="129616" y="990829"/>
                              <a:pt x="178191" y="1087978"/>
                            </a:cubicBezTo>
                            <a:cubicBezTo>
                              <a:pt x="236434" y="1204463"/>
                              <a:pt x="139763" y="1051436"/>
                              <a:pt x="220394" y="1172384"/>
                            </a:cubicBezTo>
                            <a:cubicBezTo>
                              <a:pt x="249571" y="1289090"/>
                              <a:pt x="207290" y="1187223"/>
                              <a:pt x="276665" y="1242722"/>
                            </a:cubicBezTo>
                            <a:cubicBezTo>
                              <a:pt x="289868" y="1253284"/>
                              <a:pt x="294239" y="1271723"/>
                              <a:pt x="304801" y="1284925"/>
                            </a:cubicBezTo>
                            <a:cubicBezTo>
                              <a:pt x="334998" y="1322671"/>
                              <a:pt x="334512" y="1308694"/>
                              <a:pt x="375139" y="1341196"/>
                            </a:cubicBezTo>
                            <a:cubicBezTo>
                              <a:pt x="385496" y="1349482"/>
                              <a:pt x="393896" y="1359953"/>
                              <a:pt x="403274" y="1369332"/>
                            </a:cubicBezTo>
                            <a:cubicBezTo>
                              <a:pt x="409199" y="1387107"/>
                              <a:pt x="417891" y="1434153"/>
                              <a:pt x="445478" y="1439670"/>
                            </a:cubicBezTo>
                            <a:cubicBezTo>
                              <a:pt x="460019" y="1442578"/>
                              <a:pt x="473613" y="1430291"/>
                              <a:pt x="487681" y="1425602"/>
                            </a:cubicBezTo>
                            <a:cubicBezTo>
                              <a:pt x="501780" y="1383303"/>
                              <a:pt x="499582" y="1377558"/>
                              <a:pt x="529884" y="1341196"/>
                            </a:cubicBezTo>
                            <a:cubicBezTo>
                              <a:pt x="542620" y="1325913"/>
                              <a:pt x="559873" y="1314697"/>
                              <a:pt x="572087" y="1298993"/>
                            </a:cubicBezTo>
                            <a:cubicBezTo>
                              <a:pt x="651095" y="1197412"/>
                              <a:pt x="589915" y="1227402"/>
                              <a:pt x="670561" y="1200519"/>
                            </a:cubicBezTo>
                            <a:cubicBezTo>
                              <a:pt x="679939" y="1186451"/>
                              <a:pt x="690308" y="1172996"/>
                              <a:pt x="698696" y="1158316"/>
                            </a:cubicBezTo>
                            <a:cubicBezTo>
                              <a:pt x="709100" y="1140108"/>
                              <a:pt x="715198" y="1119494"/>
                              <a:pt x="726831" y="1102045"/>
                            </a:cubicBezTo>
                            <a:cubicBezTo>
                              <a:pt x="734188" y="1091009"/>
                              <a:pt x="766830" y="1067978"/>
                              <a:pt x="754967" y="1073910"/>
                            </a:cubicBezTo>
                            <a:cubicBezTo>
                              <a:pt x="724723" y="1089033"/>
                              <a:pt x="670561" y="1130181"/>
                              <a:pt x="670561" y="1130181"/>
                            </a:cubicBezTo>
                            <a:cubicBezTo>
                              <a:pt x="651804" y="1158316"/>
                              <a:pt x="638201" y="1190677"/>
                              <a:pt x="614290" y="1214587"/>
                            </a:cubicBezTo>
                            <a:cubicBezTo>
                              <a:pt x="604911" y="1223965"/>
                              <a:pt x="594440" y="1232365"/>
                              <a:pt x="586154" y="1242722"/>
                            </a:cubicBezTo>
                            <a:cubicBezTo>
                              <a:pt x="575592" y="1255924"/>
                              <a:pt x="568581" y="1271723"/>
                              <a:pt x="558019" y="1284925"/>
                            </a:cubicBezTo>
                            <a:cubicBezTo>
                              <a:pt x="549734" y="1295282"/>
                              <a:pt x="537842" y="1302450"/>
                              <a:pt x="529884" y="1313061"/>
                            </a:cubicBezTo>
                            <a:cubicBezTo>
                              <a:pt x="509595" y="1340113"/>
                              <a:pt x="492370" y="1369332"/>
                              <a:pt x="473613" y="1397467"/>
                            </a:cubicBezTo>
                            <a:lnTo>
                              <a:pt x="445478" y="1439670"/>
                            </a:lnTo>
                            <a:cubicBezTo>
                              <a:pt x="405624" y="1320110"/>
                              <a:pt x="461208" y="1465888"/>
                              <a:pt x="403274" y="1369332"/>
                            </a:cubicBezTo>
                            <a:cubicBezTo>
                              <a:pt x="395645" y="1356617"/>
                              <a:pt x="393281" y="1341387"/>
                              <a:pt x="389207" y="1327129"/>
                            </a:cubicBezTo>
                            <a:cubicBezTo>
                              <a:pt x="383197" y="1306094"/>
                              <a:pt x="372315" y="1251142"/>
                              <a:pt x="361071" y="1228655"/>
                            </a:cubicBezTo>
                            <a:cubicBezTo>
                              <a:pt x="343325" y="1193163"/>
                              <a:pt x="330970" y="1184486"/>
                              <a:pt x="304801" y="1158316"/>
                            </a:cubicBezTo>
                            <a:cubicBezTo>
                              <a:pt x="280040" y="1084033"/>
                              <a:pt x="298959" y="1128452"/>
                              <a:pt x="234462" y="1031707"/>
                            </a:cubicBezTo>
                            <a:cubicBezTo>
                              <a:pt x="225084" y="1017639"/>
                              <a:pt x="194372" y="977548"/>
                              <a:pt x="206327" y="989504"/>
                            </a:cubicBezTo>
                            <a:cubicBezTo>
                              <a:pt x="230879" y="1014058"/>
                              <a:pt x="214103" y="1001475"/>
                              <a:pt x="262598" y="1017639"/>
                            </a:cubicBezTo>
                            <a:lnTo>
                              <a:pt x="332936" y="1087978"/>
                            </a:lnTo>
                            <a:cubicBezTo>
                              <a:pt x="347004" y="1102046"/>
                              <a:pt x="364104" y="1113628"/>
                              <a:pt x="375139" y="1130181"/>
                            </a:cubicBezTo>
                            <a:cubicBezTo>
                              <a:pt x="384517" y="1144249"/>
                              <a:pt x="392271" y="1159547"/>
                              <a:pt x="403274" y="1172384"/>
                            </a:cubicBezTo>
                            <a:cubicBezTo>
                              <a:pt x="505618" y="1291786"/>
                              <a:pt x="423084" y="1173966"/>
                              <a:pt x="487681" y="1270858"/>
                            </a:cubicBezTo>
                            <a:cubicBezTo>
                              <a:pt x="519112" y="1365154"/>
                              <a:pt x="535157" y="1395717"/>
                              <a:pt x="487681" y="1538144"/>
                            </a:cubicBezTo>
                            <a:cubicBezTo>
                              <a:pt x="481567" y="1556486"/>
                              <a:pt x="450167" y="1528765"/>
                              <a:pt x="431410" y="1524076"/>
                            </a:cubicBezTo>
                            <a:cubicBezTo>
                              <a:pt x="403275" y="1505319"/>
                              <a:pt x="370915" y="1491715"/>
                              <a:pt x="347004" y="1467805"/>
                            </a:cubicBezTo>
                            <a:cubicBezTo>
                              <a:pt x="337625" y="1458427"/>
                              <a:pt x="329479" y="1447628"/>
                              <a:pt x="318868" y="1439670"/>
                            </a:cubicBezTo>
                            <a:cubicBezTo>
                              <a:pt x="291816" y="1419381"/>
                              <a:pt x="262597" y="1402156"/>
                              <a:pt x="234462" y="1383399"/>
                            </a:cubicBezTo>
                            <a:lnTo>
                              <a:pt x="192259" y="1355264"/>
                            </a:lnTo>
                            <a:cubicBezTo>
                              <a:pt x="182881" y="1341196"/>
                              <a:pt x="174686" y="1326263"/>
                              <a:pt x="164124" y="1313061"/>
                            </a:cubicBezTo>
                            <a:cubicBezTo>
                              <a:pt x="155838" y="1302704"/>
                              <a:pt x="143946" y="1295536"/>
                              <a:pt x="135988" y="1284925"/>
                            </a:cubicBezTo>
                            <a:cubicBezTo>
                              <a:pt x="115699" y="1257873"/>
                              <a:pt x="79718" y="1200519"/>
                              <a:pt x="79718" y="1200519"/>
                            </a:cubicBezTo>
                            <a:cubicBezTo>
                              <a:pt x="84407" y="1219276"/>
                              <a:pt x="84193" y="1240003"/>
                              <a:pt x="93785" y="1256790"/>
                            </a:cubicBezTo>
                            <a:cubicBezTo>
                              <a:pt x="103655" y="1274063"/>
                              <a:pt x="123252" y="1283710"/>
                              <a:pt x="135988" y="1298993"/>
                            </a:cubicBezTo>
                            <a:cubicBezTo>
                              <a:pt x="146812" y="1311982"/>
                              <a:pt x="155736" y="1326516"/>
                              <a:pt x="164124" y="1341196"/>
                            </a:cubicBezTo>
                            <a:cubicBezTo>
                              <a:pt x="174528" y="1359404"/>
                              <a:pt x="177430" y="1382638"/>
                              <a:pt x="192259" y="1397467"/>
                            </a:cubicBezTo>
                            <a:cubicBezTo>
                              <a:pt x="207088" y="1412296"/>
                              <a:pt x="229773" y="1416224"/>
                              <a:pt x="248530" y="1425602"/>
                            </a:cubicBezTo>
                            <a:lnTo>
                              <a:pt x="347004" y="1524076"/>
                            </a:lnTo>
                            <a:lnTo>
                              <a:pt x="389207" y="1566279"/>
                            </a:lnTo>
                            <a:cubicBezTo>
                              <a:pt x="398585" y="1575658"/>
                              <a:pt x="406306" y="1587058"/>
                              <a:pt x="417342" y="1594415"/>
                            </a:cubicBezTo>
                            <a:cubicBezTo>
                              <a:pt x="470581" y="1629907"/>
                              <a:pt x="447590" y="1610595"/>
                              <a:pt x="487681" y="1650685"/>
                            </a:cubicBezTo>
                            <a:cubicBezTo>
                              <a:pt x="492370" y="1664753"/>
                              <a:pt x="512234" y="1682403"/>
                              <a:pt x="501748" y="1692889"/>
                            </a:cubicBezTo>
                            <a:cubicBezTo>
                              <a:pt x="492369" y="1702268"/>
                              <a:pt x="473613" y="1678016"/>
                              <a:pt x="473613" y="1664753"/>
                            </a:cubicBezTo>
                            <a:cubicBezTo>
                              <a:pt x="473613" y="1623103"/>
                              <a:pt x="522051" y="1592559"/>
                              <a:pt x="543951" y="1566279"/>
                            </a:cubicBezTo>
                            <a:cubicBezTo>
                              <a:pt x="554775" y="1553290"/>
                              <a:pt x="560132" y="1536031"/>
                              <a:pt x="572087" y="1524076"/>
                            </a:cubicBezTo>
                            <a:cubicBezTo>
                              <a:pt x="584042" y="1512121"/>
                              <a:pt x="601088" y="1506503"/>
                              <a:pt x="614290" y="1495941"/>
                            </a:cubicBezTo>
                            <a:cubicBezTo>
                              <a:pt x="624647" y="1487655"/>
                              <a:pt x="631814" y="1475763"/>
                              <a:pt x="642425" y="1467805"/>
                            </a:cubicBezTo>
                            <a:cubicBezTo>
                              <a:pt x="669476" y="1447516"/>
                              <a:pt x="726831" y="1411535"/>
                              <a:pt x="726831" y="1411535"/>
                            </a:cubicBezTo>
                            <a:cubicBezTo>
                              <a:pt x="731520" y="1392778"/>
                              <a:pt x="760233" y="1355264"/>
                              <a:pt x="740899" y="1355264"/>
                            </a:cubicBezTo>
                            <a:cubicBezTo>
                              <a:pt x="719928" y="1355264"/>
                              <a:pt x="727593" y="1396706"/>
                              <a:pt x="712764" y="1411535"/>
                            </a:cubicBezTo>
                            <a:cubicBezTo>
                              <a:pt x="664393" y="1459906"/>
                              <a:pt x="639223" y="1464183"/>
                              <a:pt x="586154" y="1481873"/>
                            </a:cubicBezTo>
                            <a:cubicBezTo>
                              <a:pt x="558019" y="1500630"/>
                              <a:pt x="512441" y="1506065"/>
                              <a:pt x="501748" y="1538144"/>
                            </a:cubicBezTo>
                            <a:cubicBezTo>
                              <a:pt x="482335" y="1596387"/>
                              <a:pt x="500019" y="1572122"/>
                              <a:pt x="445478" y="1608482"/>
                            </a:cubicBezTo>
                            <a:cubicBezTo>
                              <a:pt x="393195" y="1686905"/>
                              <a:pt x="410101" y="1642200"/>
                              <a:pt x="431410" y="1791362"/>
                            </a:cubicBezTo>
                            <a:cubicBezTo>
                              <a:pt x="441126" y="1859370"/>
                              <a:pt x="469917" y="1855779"/>
                              <a:pt x="403274" y="1833565"/>
                            </a:cubicBezTo>
                            <a:cubicBezTo>
                              <a:pt x="313872" y="1744163"/>
                              <a:pt x="413073" y="1839385"/>
                              <a:pt x="304801" y="1749159"/>
                            </a:cubicBezTo>
                            <a:cubicBezTo>
                              <a:pt x="224627" y="1682347"/>
                              <a:pt x="338796" y="1762444"/>
                              <a:pt x="234462" y="1692889"/>
                            </a:cubicBezTo>
                            <a:cubicBezTo>
                              <a:pt x="161210" y="1583007"/>
                              <a:pt x="254722" y="1704566"/>
                              <a:pt x="164124" y="1636618"/>
                            </a:cubicBezTo>
                            <a:cubicBezTo>
                              <a:pt x="137597" y="1616723"/>
                              <a:pt x="121374" y="1584672"/>
                              <a:pt x="93785" y="1566279"/>
                            </a:cubicBezTo>
                            <a:lnTo>
                              <a:pt x="51582" y="1538144"/>
                            </a:lnTo>
                            <a:cubicBezTo>
                              <a:pt x="46893" y="1524076"/>
                              <a:pt x="45143" y="1508657"/>
                              <a:pt x="37514" y="1495941"/>
                            </a:cubicBezTo>
                            <a:cubicBezTo>
                              <a:pt x="30690" y="1484568"/>
                              <a:pt x="0" y="1477184"/>
                              <a:pt x="9379" y="1467805"/>
                            </a:cubicBezTo>
                            <a:cubicBezTo>
                              <a:pt x="19864" y="1457320"/>
                              <a:pt x="37952" y="1476032"/>
                              <a:pt x="51582" y="1481873"/>
                            </a:cubicBezTo>
                            <a:cubicBezTo>
                              <a:pt x="136607" y="1518313"/>
                              <a:pt x="79413" y="1497777"/>
                              <a:pt x="150056" y="1538144"/>
                            </a:cubicBezTo>
                            <a:cubicBezTo>
                              <a:pt x="168264" y="1548548"/>
                              <a:pt x="187570" y="1556901"/>
                              <a:pt x="206327" y="1566279"/>
                            </a:cubicBezTo>
                            <a:cubicBezTo>
                              <a:pt x="215705" y="1575658"/>
                              <a:pt x="223851" y="1586457"/>
                              <a:pt x="234462" y="1594415"/>
                            </a:cubicBezTo>
                            <a:cubicBezTo>
                              <a:pt x="261513" y="1614704"/>
                              <a:pt x="294958" y="1626775"/>
                              <a:pt x="318868" y="1650685"/>
                            </a:cubicBezTo>
                            <a:cubicBezTo>
                              <a:pt x="342314" y="1674131"/>
                              <a:pt x="361618" y="1702631"/>
                              <a:pt x="389207" y="1721024"/>
                            </a:cubicBezTo>
                            <a:cubicBezTo>
                              <a:pt x="442446" y="1756516"/>
                              <a:pt x="419455" y="1737204"/>
                              <a:pt x="459545" y="1777295"/>
                            </a:cubicBezTo>
                            <a:cubicBezTo>
                              <a:pt x="464234" y="1791363"/>
                              <a:pt x="478302" y="1805430"/>
                              <a:pt x="473613" y="1819498"/>
                            </a:cubicBezTo>
                            <a:cubicBezTo>
                              <a:pt x="443161" y="1910855"/>
                              <a:pt x="363643" y="1917329"/>
                              <a:pt x="473613" y="1889836"/>
                            </a:cubicBezTo>
                            <a:cubicBezTo>
                              <a:pt x="487681" y="1875768"/>
                              <a:pt x="503080" y="1862917"/>
                              <a:pt x="515816" y="1847633"/>
                            </a:cubicBezTo>
                            <a:cubicBezTo>
                              <a:pt x="526640" y="1834645"/>
                              <a:pt x="531996" y="1817385"/>
                              <a:pt x="543951" y="1805430"/>
                            </a:cubicBezTo>
                            <a:cubicBezTo>
                              <a:pt x="563833" y="1785548"/>
                              <a:pt x="620361" y="1760191"/>
                              <a:pt x="642425" y="1749159"/>
                            </a:cubicBezTo>
                            <a:cubicBezTo>
                              <a:pt x="651804" y="1735091"/>
                              <a:pt x="663000" y="1722078"/>
                              <a:pt x="670561" y="1706956"/>
                            </a:cubicBezTo>
                            <a:cubicBezTo>
                              <a:pt x="677193" y="1693693"/>
                              <a:pt x="676999" y="1677468"/>
                              <a:pt x="684628" y="1664753"/>
                            </a:cubicBezTo>
                            <a:cubicBezTo>
                              <a:pt x="691452" y="1653380"/>
                              <a:pt x="704478" y="1646975"/>
                              <a:pt x="712764" y="1636618"/>
                            </a:cubicBezTo>
                            <a:cubicBezTo>
                              <a:pt x="723326" y="1623416"/>
                              <a:pt x="723992" y="1594415"/>
                              <a:pt x="740899" y="1594415"/>
                            </a:cubicBezTo>
                            <a:cubicBezTo>
                              <a:pt x="755728" y="1594415"/>
                              <a:pt x="737317" y="1626133"/>
                              <a:pt x="726831" y="1636618"/>
                            </a:cubicBezTo>
                            <a:cubicBezTo>
                              <a:pt x="716346" y="1647103"/>
                              <a:pt x="698696" y="1645996"/>
                              <a:pt x="684628" y="1650685"/>
                            </a:cubicBezTo>
                            <a:cubicBezTo>
                              <a:pt x="675250" y="1660064"/>
                              <a:pt x="668356" y="1672889"/>
                              <a:pt x="656493" y="1678821"/>
                            </a:cubicBezTo>
                            <a:cubicBezTo>
                              <a:pt x="622247" y="1695944"/>
                              <a:pt x="556200" y="1710928"/>
                              <a:pt x="515816" y="1721024"/>
                            </a:cubicBezTo>
                            <a:cubicBezTo>
                              <a:pt x="496645" y="1733804"/>
                              <a:pt x="458843" y="1755020"/>
                              <a:pt x="445478" y="1777295"/>
                            </a:cubicBezTo>
                            <a:cubicBezTo>
                              <a:pt x="437849" y="1790011"/>
                              <a:pt x="438042" y="1806235"/>
                              <a:pt x="431410" y="1819498"/>
                            </a:cubicBezTo>
                            <a:cubicBezTo>
                              <a:pt x="423849" y="1834620"/>
                              <a:pt x="412653" y="1847633"/>
                              <a:pt x="403274" y="1861701"/>
                            </a:cubicBezTo>
                            <a:cubicBezTo>
                              <a:pt x="407963" y="1936729"/>
                              <a:pt x="432085" y="2013070"/>
                              <a:pt x="417342" y="2086784"/>
                            </a:cubicBezTo>
                            <a:cubicBezTo>
                              <a:pt x="413550" y="2105743"/>
                              <a:pt x="378842" y="2080332"/>
                              <a:pt x="361071" y="2072716"/>
                            </a:cubicBezTo>
                            <a:cubicBezTo>
                              <a:pt x="345531" y="2066056"/>
                              <a:pt x="332070" y="2055143"/>
                              <a:pt x="318868" y="2044581"/>
                            </a:cubicBezTo>
                            <a:cubicBezTo>
                              <a:pt x="308511" y="2036295"/>
                              <a:pt x="301090" y="2024731"/>
                              <a:pt x="290733" y="2016445"/>
                            </a:cubicBezTo>
                            <a:cubicBezTo>
                              <a:pt x="250113" y="1983949"/>
                              <a:pt x="250586" y="1997915"/>
                              <a:pt x="220394" y="1960175"/>
                            </a:cubicBezTo>
                            <a:cubicBezTo>
                              <a:pt x="209832" y="1946973"/>
                              <a:pt x="203262" y="1930809"/>
                              <a:pt x="192259" y="1917972"/>
                            </a:cubicBezTo>
                            <a:cubicBezTo>
                              <a:pt x="174996" y="1897832"/>
                              <a:pt x="154745" y="1880458"/>
                              <a:pt x="135988" y="1861701"/>
                            </a:cubicBezTo>
                            <a:cubicBezTo>
                              <a:pt x="90945" y="1816657"/>
                              <a:pt x="94850" y="1830964"/>
                              <a:pt x="178191" y="1847633"/>
                            </a:cubicBezTo>
                            <a:cubicBezTo>
                              <a:pt x="192259" y="1861701"/>
                              <a:pt x="207658" y="1874553"/>
                              <a:pt x="220394" y="1889836"/>
                            </a:cubicBezTo>
                            <a:cubicBezTo>
                              <a:pt x="231218" y="1902825"/>
                              <a:pt x="236575" y="1920084"/>
                              <a:pt x="248530" y="1932039"/>
                            </a:cubicBezTo>
                            <a:cubicBezTo>
                              <a:pt x="265109" y="1948618"/>
                              <a:pt x="286999" y="1958983"/>
                              <a:pt x="304801" y="1974242"/>
                            </a:cubicBezTo>
                            <a:cubicBezTo>
                              <a:pt x="319906" y="1987189"/>
                              <a:pt x="331300" y="2004231"/>
                              <a:pt x="347004" y="2016445"/>
                            </a:cubicBezTo>
                            <a:cubicBezTo>
                              <a:pt x="490159" y="2127788"/>
                              <a:pt x="388785" y="2030090"/>
                              <a:pt x="459545" y="2100852"/>
                            </a:cubicBezTo>
                            <a:cubicBezTo>
                              <a:pt x="473613" y="2096163"/>
                              <a:pt x="491263" y="2097269"/>
                              <a:pt x="501748" y="2086784"/>
                            </a:cubicBezTo>
                            <a:cubicBezTo>
                              <a:pt x="512233" y="2076299"/>
                              <a:pt x="509184" y="2057844"/>
                              <a:pt x="515816" y="2044581"/>
                            </a:cubicBezTo>
                            <a:cubicBezTo>
                              <a:pt x="523377" y="2029459"/>
                              <a:pt x="533389" y="2015580"/>
                              <a:pt x="543951" y="2002378"/>
                            </a:cubicBezTo>
                            <a:cubicBezTo>
                              <a:pt x="593872" y="1939977"/>
                              <a:pt x="566471" y="2007997"/>
                              <a:pt x="656493" y="1917972"/>
                            </a:cubicBezTo>
                            <a:cubicBezTo>
                              <a:pt x="665871" y="1908593"/>
                              <a:pt x="676343" y="1900193"/>
                              <a:pt x="684628" y="1889836"/>
                            </a:cubicBezTo>
                            <a:cubicBezTo>
                              <a:pt x="695190" y="1876634"/>
                              <a:pt x="701531" y="1860270"/>
                              <a:pt x="712764" y="1847633"/>
                            </a:cubicBezTo>
                            <a:cubicBezTo>
                              <a:pt x="739199" y="1817894"/>
                              <a:pt x="834917" y="1750644"/>
                              <a:pt x="797170" y="1763227"/>
                            </a:cubicBezTo>
                            <a:cubicBezTo>
                              <a:pt x="736625" y="1783409"/>
                              <a:pt x="769353" y="1773699"/>
                              <a:pt x="698696" y="1791362"/>
                            </a:cubicBezTo>
                            <a:cubicBezTo>
                              <a:pt x="684628" y="1800741"/>
                              <a:pt x="671615" y="1811937"/>
                              <a:pt x="656493" y="1819498"/>
                            </a:cubicBezTo>
                            <a:cubicBezTo>
                              <a:pt x="585730" y="1854879"/>
                              <a:pt x="618602" y="1801118"/>
                              <a:pt x="529884" y="1889836"/>
                            </a:cubicBezTo>
                            <a:cubicBezTo>
                              <a:pt x="503714" y="1916006"/>
                              <a:pt x="491360" y="1924682"/>
                              <a:pt x="473613" y="1960175"/>
                            </a:cubicBezTo>
                            <a:cubicBezTo>
                              <a:pt x="466981" y="1973438"/>
                              <a:pt x="466177" y="1989115"/>
                              <a:pt x="459545" y="2002378"/>
                            </a:cubicBezTo>
                            <a:cubicBezTo>
                              <a:pt x="405004" y="2111460"/>
                              <a:pt x="452702" y="1980705"/>
                              <a:pt x="417342" y="2086784"/>
                            </a:cubicBezTo>
                            <a:cubicBezTo>
                              <a:pt x="212194" y="1471355"/>
                              <a:pt x="274430" y="773349"/>
                              <a:pt x="431410" y="145442"/>
                            </a:cubicBezTo>
                            <a:cubicBezTo>
                              <a:pt x="426721" y="187645"/>
                              <a:pt x="417342" y="229589"/>
                              <a:pt x="417342" y="272052"/>
                            </a:cubicBezTo>
                            <a:cubicBezTo>
                              <a:pt x="417342" y="426867"/>
                              <a:pt x="412965" y="582572"/>
                              <a:pt x="431410" y="736285"/>
                            </a:cubicBezTo>
                            <a:cubicBezTo>
                              <a:pt x="436017" y="774678"/>
                              <a:pt x="453188" y="661886"/>
                              <a:pt x="459545" y="623744"/>
                            </a:cubicBezTo>
                            <a:cubicBezTo>
                              <a:pt x="464234" y="595609"/>
                              <a:pt x="467425" y="567182"/>
                              <a:pt x="473613" y="539338"/>
                            </a:cubicBezTo>
                            <a:cubicBezTo>
                              <a:pt x="476830" y="524862"/>
                              <a:pt x="483607" y="511393"/>
                              <a:pt x="487681" y="497135"/>
                            </a:cubicBezTo>
                            <a:cubicBezTo>
                              <a:pt x="492992" y="478545"/>
                              <a:pt x="496437" y="459454"/>
                              <a:pt x="501748" y="440864"/>
                            </a:cubicBezTo>
                            <a:cubicBezTo>
                              <a:pt x="505822" y="426606"/>
                              <a:pt x="512599" y="413137"/>
                              <a:pt x="515816" y="398661"/>
                            </a:cubicBezTo>
                            <a:cubicBezTo>
                              <a:pt x="522004" y="370817"/>
                              <a:pt x="522966" y="341927"/>
                              <a:pt x="529884" y="314255"/>
                            </a:cubicBezTo>
                            <a:cubicBezTo>
                              <a:pt x="529886" y="314246"/>
                              <a:pt x="565052" y="208750"/>
                              <a:pt x="572087" y="187645"/>
                            </a:cubicBezTo>
                            <a:cubicBezTo>
                              <a:pt x="576776" y="173577"/>
                              <a:pt x="592785" y="132179"/>
                              <a:pt x="586154" y="145442"/>
                            </a:cubicBezTo>
                            <a:cubicBezTo>
                              <a:pt x="550458" y="216835"/>
                              <a:pt x="569651" y="184264"/>
                              <a:pt x="529884" y="243916"/>
                            </a:cubicBezTo>
                            <a:cubicBezTo>
                              <a:pt x="525195" y="262673"/>
                              <a:pt x="524463" y="282894"/>
                              <a:pt x="515816" y="300187"/>
                            </a:cubicBezTo>
                            <a:cubicBezTo>
                              <a:pt x="500694" y="330432"/>
                              <a:pt x="459545" y="384593"/>
                              <a:pt x="459545" y="384593"/>
                            </a:cubicBezTo>
                            <a:cubicBezTo>
                              <a:pt x="454856" y="398661"/>
                              <a:pt x="453107" y="414081"/>
                              <a:pt x="445478" y="426796"/>
                            </a:cubicBezTo>
                            <a:cubicBezTo>
                              <a:pt x="438654" y="438169"/>
                              <a:pt x="423274" y="443069"/>
                              <a:pt x="417342" y="454932"/>
                            </a:cubicBezTo>
                            <a:cubicBezTo>
                              <a:pt x="404079" y="481458"/>
                              <a:pt x="398585" y="511203"/>
                              <a:pt x="389207" y="539338"/>
                            </a:cubicBezTo>
                            <a:lnTo>
                              <a:pt x="375139" y="581541"/>
                            </a:lnTo>
                            <a:cubicBezTo>
                              <a:pt x="392533" y="42332"/>
                              <a:pt x="389207" y="0"/>
                              <a:pt x="389207" y="454932"/>
                            </a:cubicBezTo>
                          </a:path>
                        </a:pathLst>
                      </a:custGeom>
                      <a:gradFill flip="none" rotWithShape="1">
                        <a:gsLst>
                          <a:gs pos="23000">
                            <a:srgbClr val="8C817A"/>
                          </a:gs>
                          <a:gs pos="39999">
                            <a:srgbClr val="85C2FF"/>
                          </a:gs>
                          <a:gs pos="70000">
                            <a:srgbClr val="C4D6EB"/>
                          </a:gs>
                          <a:gs pos="100000">
                            <a:srgbClr val="FFEBFA"/>
                          </a:gs>
                        </a:gsLst>
                        <a:lin ang="16200000" scaled="1"/>
                        <a:tileRect/>
                      </a:gra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77" name="Freeform 3076"/>
                      <p:cNvSpPr/>
                      <p:nvPr/>
                    </p:nvSpPr>
                    <p:spPr>
                      <a:xfrm>
                        <a:off x="3352800" y="3810000"/>
                        <a:ext cx="228600" cy="2438400"/>
                      </a:xfrm>
                      <a:custGeom>
                        <a:avLst/>
                        <a:gdLst>
                          <a:gd name="connsiteX0" fmla="*/ 389207 w 834917"/>
                          <a:gd name="connsiteY0" fmla="*/ 3099658 h 3099658"/>
                          <a:gd name="connsiteX1" fmla="*/ 431410 w 834917"/>
                          <a:gd name="connsiteY1" fmla="*/ 2691695 h 3099658"/>
                          <a:gd name="connsiteX2" fmla="*/ 459545 w 834917"/>
                          <a:gd name="connsiteY2" fmla="*/ 2058649 h 3099658"/>
                          <a:gd name="connsiteX3" fmla="*/ 445478 w 834917"/>
                          <a:gd name="connsiteY3" fmla="*/ 1172384 h 3099658"/>
                          <a:gd name="connsiteX4" fmla="*/ 445478 w 834917"/>
                          <a:gd name="connsiteY4" fmla="*/ 750353 h 3099658"/>
                          <a:gd name="connsiteX5" fmla="*/ 515816 w 834917"/>
                          <a:gd name="connsiteY5" fmla="*/ 525270 h 3099658"/>
                          <a:gd name="connsiteX6" fmla="*/ 586154 w 834917"/>
                          <a:gd name="connsiteY6" fmla="*/ 440864 h 3099658"/>
                          <a:gd name="connsiteX7" fmla="*/ 628358 w 834917"/>
                          <a:gd name="connsiteY7" fmla="*/ 398661 h 3099658"/>
                          <a:gd name="connsiteX8" fmla="*/ 586154 w 834917"/>
                          <a:gd name="connsiteY8" fmla="*/ 426796 h 3099658"/>
                          <a:gd name="connsiteX9" fmla="*/ 558019 w 834917"/>
                          <a:gd name="connsiteY9" fmla="*/ 454932 h 3099658"/>
                          <a:gd name="connsiteX10" fmla="*/ 529884 w 834917"/>
                          <a:gd name="connsiteY10" fmla="*/ 497135 h 3099658"/>
                          <a:gd name="connsiteX11" fmla="*/ 473613 w 834917"/>
                          <a:gd name="connsiteY11" fmla="*/ 567473 h 3099658"/>
                          <a:gd name="connsiteX12" fmla="*/ 473613 w 834917"/>
                          <a:gd name="connsiteY12" fmla="*/ 342390 h 3099658"/>
                          <a:gd name="connsiteX13" fmla="*/ 459545 w 834917"/>
                          <a:gd name="connsiteY13" fmla="*/ 468999 h 3099658"/>
                          <a:gd name="connsiteX14" fmla="*/ 431410 w 834917"/>
                          <a:gd name="connsiteY14" fmla="*/ 665947 h 3099658"/>
                          <a:gd name="connsiteX15" fmla="*/ 403274 w 834917"/>
                          <a:gd name="connsiteY15" fmla="*/ 694082 h 3099658"/>
                          <a:gd name="connsiteX16" fmla="*/ 375139 w 834917"/>
                          <a:gd name="connsiteY16" fmla="*/ 609676 h 3099658"/>
                          <a:gd name="connsiteX17" fmla="*/ 361071 w 834917"/>
                          <a:gd name="connsiteY17" fmla="*/ 567473 h 3099658"/>
                          <a:gd name="connsiteX18" fmla="*/ 318868 w 834917"/>
                          <a:gd name="connsiteY18" fmla="*/ 511202 h 3099658"/>
                          <a:gd name="connsiteX19" fmla="*/ 276665 w 834917"/>
                          <a:gd name="connsiteY19" fmla="*/ 412729 h 3099658"/>
                          <a:gd name="connsiteX20" fmla="*/ 262598 w 834917"/>
                          <a:gd name="connsiteY20" fmla="*/ 370525 h 3099658"/>
                          <a:gd name="connsiteX21" fmla="*/ 318868 w 834917"/>
                          <a:gd name="connsiteY21" fmla="*/ 623744 h 3099658"/>
                          <a:gd name="connsiteX22" fmla="*/ 347004 w 834917"/>
                          <a:gd name="connsiteY22" fmla="*/ 665947 h 3099658"/>
                          <a:gd name="connsiteX23" fmla="*/ 403274 w 834917"/>
                          <a:gd name="connsiteY23" fmla="*/ 764421 h 3099658"/>
                          <a:gd name="connsiteX24" fmla="*/ 431410 w 834917"/>
                          <a:gd name="connsiteY24" fmla="*/ 876962 h 3099658"/>
                          <a:gd name="connsiteX25" fmla="*/ 529884 w 834917"/>
                          <a:gd name="connsiteY25" fmla="*/ 750353 h 3099658"/>
                          <a:gd name="connsiteX26" fmla="*/ 558019 w 834917"/>
                          <a:gd name="connsiteY26" fmla="*/ 708150 h 3099658"/>
                          <a:gd name="connsiteX27" fmla="*/ 600222 w 834917"/>
                          <a:gd name="connsiteY27" fmla="*/ 680015 h 3099658"/>
                          <a:gd name="connsiteX28" fmla="*/ 628358 w 834917"/>
                          <a:gd name="connsiteY28" fmla="*/ 637812 h 3099658"/>
                          <a:gd name="connsiteX29" fmla="*/ 600222 w 834917"/>
                          <a:gd name="connsiteY29" fmla="*/ 722218 h 3099658"/>
                          <a:gd name="connsiteX30" fmla="*/ 543951 w 834917"/>
                          <a:gd name="connsiteY30" fmla="*/ 806624 h 3099658"/>
                          <a:gd name="connsiteX31" fmla="*/ 529884 w 834917"/>
                          <a:gd name="connsiteY31" fmla="*/ 848827 h 3099658"/>
                          <a:gd name="connsiteX32" fmla="*/ 445478 w 834917"/>
                          <a:gd name="connsiteY32" fmla="*/ 947301 h 3099658"/>
                          <a:gd name="connsiteX33" fmla="*/ 417342 w 834917"/>
                          <a:gd name="connsiteY33" fmla="*/ 1045775 h 3099658"/>
                          <a:gd name="connsiteX34" fmla="*/ 347004 w 834917"/>
                          <a:gd name="connsiteY34" fmla="*/ 975436 h 3099658"/>
                          <a:gd name="connsiteX35" fmla="*/ 290733 w 834917"/>
                          <a:gd name="connsiteY35" fmla="*/ 919165 h 3099658"/>
                          <a:gd name="connsiteX36" fmla="*/ 262598 w 834917"/>
                          <a:gd name="connsiteY36" fmla="*/ 876962 h 3099658"/>
                          <a:gd name="connsiteX37" fmla="*/ 248530 w 834917"/>
                          <a:gd name="connsiteY37" fmla="*/ 834759 h 3099658"/>
                          <a:gd name="connsiteX38" fmla="*/ 220394 w 834917"/>
                          <a:gd name="connsiteY38" fmla="*/ 806624 h 3099658"/>
                          <a:gd name="connsiteX39" fmla="*/ 248530 w 834917"/>
                          <a:gd name="connsiteY39" fmla="*/ 876962 h 3099658"/>
                          <a:gd name="connsiteX40" fmla="*/ 290733 w 834917"/>
                          <a:gd name="connsiteY40" fmla="*/ 961369 h 3099658"/>
                          <a:gd name="connsiteX41" fmla="*/ 375139 w 834917"/>
                          <a:gd name="connsiteY41" fmla="*/ 1045775 h 3099658"/>
                          <a:gd name="connsiteX42" fmla="*/ 431410 w 834917"/>
                          <a:gd name="connsiteY42" fmla="*/ 1130181 h 3099658"/>
                          <a:gd name="connsiteX43" fmla="*/ 459545 w 834917"/>
                          <a:gd name="connsiteY43" fmla="*/ 1214587 h 3099658"/>
                          <a:gd name="connsiteX44" fmla="*/ 543951 w 834917"/>
                          <a:gd name="connsiteY44" fmla="*/ 1130181 h 3099658"/>
                          <a:gd name="connsiteX45" fmla="*/ 558019 w 834917"/>
                          <a:gd name="connsiteY45" fmla="*/ 1087978 h 3099658"/>
                          <a:gd name="connsiteX46" fmla="*/ 614290 w 834917"/>
                          <a:gd name="connsiteY46" fmla="*/ 1031707 h 3099658"/>
                          <a:gd name="connsiteX47" fmla="*/ 656493 w 834917"/>
                          <a:gd name="connsiteY47" fmla="*/ 947301 h 3099658"/>
                          <a:gd name="connsiteX48" fmla="*/ 684628 w 834917"/>
                          <a:gd name="connsiteY48" fmla="*/ 919165 h 3099658"/>
                          <a:gd name="connsiteX49" fmla="*/ 712764 w 834917"/>
                          <a:gd name="connsiteY49" fmla="*/ 876962 h 3099658"/>
                          <a:gd name="connsiteX50" fmla="*/ 698696 w 834917"/>
                          <a:gd name="connsiteY50" fmla="*/ 919165 h 3099658"/>
                          <a:gd name="connsiteX51" fmla="*/ 670561 w 834917"/>
                          <a:gd name="connsiteY51" fmla="*/ 961369 h 3099658"/>
                          <a:gd name="connsiteX52" fmla="*/ 656493 w 834917"/>
                          <a:gd name="connsiteY52" fmla="*/ 1003572 h 3099658"/>
                          <a:gd name="connsiteX53" fmla="*/ 529884 w 834917"/>
                          <a:gd name="connsiteY53" fmla="*/ 1102045 h 3099658"/>
                          <a:gd name="connsiteX54" fmla="*/ 445478 w 834917"/>
                          <a:gd name="connsiteY54" fmla="*/ 1172384 h 3099658"/>
                          <a:gd name="connsiteX55" fmla="*/ 403274 w 834917"/>
                          <a:gd name="connsiteY55" fmla="*/ 1186452 h 3099658"/>
                          <a:gd name="connsiteX56" fmla="*/ 304801 w 834917"/>
                          <a:gd name="connsiteY56" fmla="*/ 1144249 h 3099658"/>
                          <a:gd name="connsiteX57" fmla="*/ 248530 w 834917"/>
                          <a:gd name="connsiteY57" fmla="*/ 1073910 h 3099658"/>
                          <a:gd name="connsiteX58" fmla="*/ 206327 w 834917"/>
                          <a:gd name="connsiteY58" fmla="*/ 1059842 h 3099658"/>
                          <a:gd name="connsiteX59" fmla="*/ 135988 w 834917"/>
                          <a:gd name="connsiteY59" fmla="*/ 989504 h 3099658"/>
                          <a:gd name="connsiteX60" fmla="*/ 178191 w 834917"/>
                          <a:gd name="connsiteY60" fmla="*/ 1087978 h 3099658"/>
                          <a:gd name="connsiteX61" fmla="*/ 220394 w 834917"/>
                          <a:gd name="connsiteY61" fmla="*/ 1172384 h 3099658"/>
                          <a:gd name="connsiteX62" fmla="*/ 276665 w 834917"/>
                          <a:gd name="connsiteY62" fmla="*/ 1242722 h 3099658"/>
                          <a:gd name="connsiteX63" fmla="*/ 304801 w 834917"/>
                          <a:gd name="connsiteY63" fmla="*/ 1284925 h 3099658"/>
                          <a:gd name="connsiteX64" fmla="*/ 375139 w 834917"/>
                          <a:gd name="connsiteY64" fmla="*/ 1341196 h 3099658"/>
                          <a:gd name="connsiteX65" fmla="*/ 403274 w 834917"/>
                          <a:gd name="connsiteY65" fmla="*/ 1369332 h 3099658"/>
                          <a:gd name="connsiteX66" fmla="*/ 445478 w 834917"/>
                          <a:gd name="connsiteY66" fmla="*/ 1439670 h 3099658"/>
                          <a:gd name="connsiteX67" fmla="*/ 487681 w 834917"/>
                          <a:gd name="connsiteY67" fmla="*/ 1425602 h 3099658"/>
                          <a:gd name="connsiteX68" fmla="*/ 529884 w 834917"/>
                          <a:gd name="connsiteY68" fmla="*/ 1341196 h 3099658"/>
                          <a:gd name="connsiteX69" fmla="*/ 572087 w 834917"/>
                          <a:gd name="connsiteY69" fmla="*/ 1298993 h 3099658"/>
                          <a:gd name="connsiteX70" fmla="*/ 670561 w 834917"/>
                          <a:gd name="connsiteY70" fmla="*/ 1200519 h 3099658"/>
                          <a:gd name="connsiteX71" fmla="*/ 698696 w 834917"/>
                          <a:gd name="connsiteY71" fmla="*/ 1158316 h 3099658"/>
                          <a:gd name="connsiteX72" fmla="*/ 726831 w 834917"/>
                          <a:gd name="connsiteY72" fmla="*/ 1102045 h 3099658"/>
                          <a:gd name="connsiteX73" fmla="*/ 754967 w 834917"/>
                          <a:gd name="connsiteY73" fmla="*/ 1073910 h 3099658"/>
                          <a:gd name="connsiteX74" fmla="*/ 670561 w 834917"/>
                          <a:gd name="connsiteY74" fmla="*/ 1130181 h 3099658"/>
                          <a:gd name="connsiteX75" fmla="*/ 614290 w 834917"/>
                          <a:gd name="connsiteY75" fmla="*/ 1214587 h 3099658"/>
                          <a:gd name="connsiteX76" fmla="*/ 586154 w 834917"/>
                          <a:gd name="connsiteY76" fmla="*/ 1242722 h 3099658"/>
                          <a:gd name="connsiteX77" fmla="*/ 558019 w 834917"/>
                          <a:gd name="connsiteY77" fmla="*/ 1284925 h 3099658"/>
                          <a:gd name="connsiteX78" fmla="*/ 529884 w 834917"/>
                          <a:gd name="connsiteY78" fmla="*/ 1313061 h 3099658"/>
                          <a:gd name="connsiteX79" fmla="*/ 473613 w 834917"/>
                          <a:gd name="connsiteY79" fmla="*/ 1397467 h 3099658"/>
                          <a:gd name="connsiteX80" fmla="*/ 445478 w 834917"/>
                          <a:gd name="connsiteY80" fmla="*/ 1439670 h 3099658"/>
                          <a:gd name="connsiteX81" fmla="*/ 403274 w 834917"/>
                          <a:gd name="connsiteY81" fmla="*/ 1369332 h 3099658"/>
                          <a:gd name="connsiteX82" fmla="*/ 389207 w 834917"/>
                          <a:gd name="connsiteY82" fmla="*/ 1327129 h 3099658"/>
                          <a:gd name="connsiteX83" fmla="*/ 361071 w 834917"/>
                          <a:gd name="connsiteY83" fmla="*/ 1228655 h 3099658"/>
                          <a:gd name="connsiteX84" fmla="*/ 304801 w 834917"/>
                          <a:gd name="connsiteY84" fmla="*/ 1158316 h 3099658"/>
                          <a:gd name="connsiteX85" fmla="*/ 234462 w 834917"/>
                          <a:gd name="connsiteY85" fmla="*/ 1031707 h 3099658"/>
                          <a:gd name="connsiteX86" fmla="*/ 206327 w 834917"/>
                          <a:gd name="connsiteY86" fmla="*/ 989504 h 3099658"/>
                          <a:gd name="connsiteX87" fmla="*/ 262598 w 834917"/>
                          <a:gd name="connsiteY87" fmla="*/ 1017639 h 3099658"/>
                          <a:gd name="connsiteX88" fmla="*/ 332936 w 834917"/>
                          <a:gd name="connsiteY88" fmla="*/ 1087978 h 3099658"/>
                          <a:gd name="connsiteX89" fmla="*/ 375139 w 834917"/>
                          <a:gd name="connsiteY89" fmla="*/ 1130181 h 3099658"/>
                          <a:gd name="connsiteX90" fmla="*/ 403274 w 834917"/>
                          <a:gd name="connsiteY90" fmla="*/ 1172384 h 3099658"/>
                          <a:gd name="connsiteX91" fmla="*/ 487681 w 834917"/>
                          <a:gd name="connsiteY91" fmla="*/ 1270858 h 3099658"/>
                          <a:gd name="connsiteX92" fmla="*/ 487681 w 834917"/>
                          <a:gd name="connsiteY92" fmla="*/ 1538144 h 3099658"/>
                          <a:gd name="connsiteX93" fmla="*/ 431410 w 834917"/>
                          <a:gd name="connsiteY93" fmla="*/ 1524076 h 3099658"/>
                          <a:gd name="connsiteX94" fmla="*/ 347004 w 834917"/>
                          <a:gd name="connsiteY94" fmla="*/ 1467805 h 3099658"/>
                          <a:gd name="connsiteX95" fmla="*/ 318868 w 834917"/>
                          <a:gd name="connsiteY95" fmla="*/ 1439670 h 3099658"/>
                          <a:gd name="connsiteX96" fmla="*/ 234462 w 834917"/>
                          <a:gd name="connsiteY96" fmla="*/ 1383399 h 3099658"/>
                          <a:gd name="connsiteX97" fmla="*/ 192259 w 834917"/>
                          <a:gd name="connsiteY97" fmla="*/ 1355264 h 3099658"/>
                          <a:gd name="connsiteX98" fmla="*/ 164124 w 834917"/>
                          <a:gd name="connsiteY98" fmla="*/ 1313061 h 3099658"/>
                          <a:gd name="connsiteX99" fmla="*/ 135988 w 834917"/>
                          <a:gd name="connsiteY99" fmla="*/ 1284925 h 3099658"/>
                          <a:gd name="connsiteX100" fmla="*/ 79718 w 834917"/>
                          <a:gd name="connsiteY100" fmla="*/ 1200519 h 3099658"/>
                          <a:gd name="connsiteX101" fmla="*/ 93785 w 834917"/>
                          <a:gd name="connsiteY101" fmla="*/ 1256790 h 3099658"/>
                          <a:gd name="connsiteX102" fmla="*/ 135988 w 834917"/>
                          <a:gd name="connsiteY102" fmla="*/ 1298993 h 3099658"/>
                          <a:gd name="connsiteX103" fmla="*/ 164124 w 834917"/>
                          <a:gd name="connsiteY103" fmla="*/ 1341196 h 3099658"/>
                          <a:gd name="connsiteX104" fmla="*/ 192259 w 834917"/>
                          <a:gd name="connsiteY104" fmla="*/ 1397467 h 3099658"/>
                          <a:gd name="connsiteX105" fmla="*/ 248530 w 834917"/>
                          <a:gd name="connsiteY105" fmla="*/ 1425602 h 3099658"/>
                          <a:gd name="connsiteX106" fmla="*/ 347004 w 834917"/>
                          <a:gd name="connsiteY106" fmla="*/ 1524076 h 3099658"/>
                          <a:gd name="connsiteX107" fmla="*/ 389207 w 834917"/>
                          <a:gd name="connsiteY107" fmla="*/ 1566279 h 3099658"/>
                          <a:gd name="connsiteX108" fmla="*/ 417342 w 834917"/>
                          <a:gd name="connsiteY108" fmla="*/ 1594415 h 3099658"/>
                          <a:gd name="connsiteX109" fmla="*/ 487681 w 834917"/>
                          <a:gd name="connsiteY109" fmla="*/ 1650685 h 3099658"/>
                          <a:gd name="connsiteX110" fmla="*/ 501748 w 834917"/>
                          <a:gd name="connsiteY110" fmla="*/ 1692889 h 3099658"/>
                          <a:gd name="connsiteX111" fmla="*/ 473613 w 834917"/>
                          <a:gd name="connsiteY111" fmla="*/ 1664753 h 3099658"/>
                          <a:gd name="connsiteX112" fmla="*/ 543951 w 834917"/>
                          <a:gd name="connsiteY112" fmla="*/ 1566279 h 3099658"/>
                          <a:gd name="connsiteX113" fmla="*/ 572087 w 834917"/>
                          <a:gd name="connsiteY113" fmla="*/ 1524076 h 3099658"/>
                          <a:gd name="connsiteX114" fmla="*/ 614290 w 834917"/>
                          <a:gd name="connsiteY114" fmla="*/ 1495941 h 3099658"/>
                          <a:gd name="connsiteX115" fmla="*/ 642425 w 834917"/>
                          <a:gd name="connsiteY115" fmla="*/ 1467805 h 3099658"/>
                          <a:gd name="connsiteX116" fmla="*/ 726831 w 834917"/>
                          <a:gd name="connsiteY116" fmla="*/ 1411535 h 3099658"/>
                          <a:gd name="connsiteX117" fmla="*/ 740899 w 834917"/>
                          <a:gd name="connsiteY117" fmla="*/ 1355264 h 3099658"/>
                          <a:gd name="connsiteX118" fmla="*/ 712764 w 834917"/>
                          <a:gd name="connsiteY118" fmla="*/ 1411535 h 3099658"/>
                          <a:gd name="connsiteX119" fmla="*/ 586154 w 834917"/>
                          <a:gd name="connsiteY119" fmla="*/ 1481873 h 3099658"/>
                          <a:gd name="connsiteX120" fmla="*/ 501748 w 834917"/>
                          <a:gd name="connsiteY120" fmla="*/ 1538144 h 3099658"/>
                          <a:gd name="connsiteX121" fmla="*/ 445478 w 834917"/>
                          <a:gd name="connsiteY121" fmla="*/ 1608482 h 3099658"/>
                          <a:gd name="connsiteX122" fmla="*/ 431410 w 834917"/>
                          <a:gd name="connsiteY122" fmla="*/ 1791362 h 3099658"/>
                          <a:gd name="connsiteX123" fmla="*/ 403274 w 834917"/>
                          <a:gd name="connsiteY123" fmla="*/ 1833565 h 3099658"/>
                          <a:gd name="connsiteX124" fmla="*/ 304801 w 834917"/>
                          <a:gd name="connsiteY124" fmla="*/ 1749159 h 3099658"/>
                          <a:gd name="connsiteX125" fmla="*/ 234462 w 834917"/>
                          <a:gd name="connsiteY125" fmla="*/ 1692889 h 3099658"/>
                          <a:gd name="connsiteX126" fmla="*/ 164124 w 834917"/>
                          <a:gd name="connsiteY126" fmla="*/ 1636618 h 3099658"/>
                          <a:gd name="connsiteX127" fmla="*/ 93785 w 834917"/>
                          <a:gd name="connsiteY127" fmla="*/ 1566279 h 3099658"/>
                          <a:gd name="connsiteX128" fmla="*/ 51582 w 834917"/>
                          <a:gd name="connsiteY128" fmla="*/ 1538144 h 3099658"/>
                          <a:gd name="connsiteX129" fmla="*/ 37514 w 834917"/>
                          <a:gd name="connsiteY129" fmla="*/ 1495941 h 3099658"/>
                          <a:gd name="connsiteX130" fmla="*/ 9379 w 834917"/>
                          <a:gd name="connsiteY130" fmla="*/ 1467805 h 3099658"/>
                          <a:gd name="connsiteX131" fmla="*/ 51582 w 834917"/>
                          <a:gd name="connsiteY131" fmla="*/ 1481873 h 3099658"/>
                          <a:gd name="connsiteX132" fmla="*/ 150056 w 834917"/>
                          <a:gd name="connsiteY132" fmla="*/ 1538144 h 3099658"/>
                          <a:gd name="connsiteX133" fmla="*/ 206327 w 834917"/>
                          <a:gd name="connsiteY133" fmla="*/ 1566279 h 3099658"/>
                          <a:gd name="connsiteX134" fmla="*/ 234462 w 834917"/>
                          <a:gd name="connsiteY134" fmla="*/ 1594415 h 3099658"/>
                          <a:gd name="connsiteX135" fmla="*/ 318868 w 834917"/>
                          <a:gd name="connsiteY135" fmla="*/ 1650685 h 3099658"/>
                          <a:gd name="connsiteX136" fmla="*/ 389207 w 834917"/>
                          <a:gd name="connsiteY136" fmla="*/ 1721024 h 3099658"/>
                          <a:gd name="connsiteX137" fmla="*/ 459545 w 834917"/>
                          <a:gd name="connsiteY137" fmla="*/ 1777295 h 3099658"/>
                          <a:gd name="connsiteX138" fmla="*/ 473613 w 834917"/>
                          <a:gd name="connsiteY138" fmla="*/ 1819498 h 3099658"/>
                          <a:gd name="connsiteX139" fmla="*/ 473613 w 834917"/>
                          <a:gd name="connsiteY139" fmla="*/ 1889836 h 3099658"/>
                          <a:gd name="connsiteX140" fmla="*/ 515816 w 834917"/>
                          <a:gd name="connsiteY140" fmla="*/ 1847633 h 3099658"/>
                          <a:gd name="connsiteX141" fmla="*/ 543951 w 834917"/>
                          <a:gd name="connsiteY141" fmla="*/ 1805430 h 3099658"/>
                          <a:gd name="connsiteX142" fmla="*/ 642425 w 834917"/>
                          <a:gd name="connsiteY142" fmla="*/ 1749159 h 3099658"/>
                          <a:gd name="connsiteX143" fmla="*/ 670561 w 834917"/>
                          <a:gd name="connsiteY143" fmla="*/ 1706956 h 3099658"/>
                          <a:gd name="connsiteX144" fmla="*/ 684628 w 834917"/>
                          <a:gd name="connsiteY144" fmla="*/ 1664753 h 3099658"/>
                          <a:gd name="connsiteX145" fmla="*/ 712764 w 834917"/>
                          <a:gd name="connsiteY145" fmla="*/ 1636618 h 3099658"/>
                          <a:gd name="connsiteX146" fmla="*/ 740899 w 834917"/>
                          <a:gd name="connsiteY146" fmla="*/ 1594415 h 3099658"/>
                          <a:gd name="connsiteX147" fmla="*/ 726831 w 834917"/>
                          <a:gd name="connsiteY147" fmla="*/ 1636618 h 3099658"/>
                          <a:gd name="connsiteX148" fmla="*/ 684628 w 834917"/>
                          <a:gd name="connsiteY148" fmla="*/ 1650685 h 3099658"/>
                          <a:gd name="connsiteX149" fmla="*/ 656493 w 834917"/>
                          <a:gd name="connsiteY149" fmla="*/ 1678821 h 3099658"/>
                          <a:gd name="connsiteX150" fmla="*/ 515816 w 834917"/>
                          <a:gd name="connsiteY150" fmla="*/ 1721024 h 3099658"/>
                          <a:gd name="connsiteX151" fmla="*/ 445478 w 834917"/>
                          <a:gd name="connsiteY151" fmla="*/ 1777295 h 3099658"/>
                          <a:gd name="connsiteX152" fmla="*/ 431410 w 834917"/>
                          <a:gd name="connsiteY152" fmla="*/ 1819498 h 3099658"/>
                          <a:gd name="connsiteX153" fmla="*/ 403274 w 834917"/>
                          <a:gd name="connsiteY153" fmla="*/ 1861701 h 3099658"/>
                          <a:gd name="connsiteX154" fmla="*/ 417342 w 834917"/>
                          <a:gd name="connsiteY154" fmla="*/ 2086784 h 3099658"/>
                          <a:gd name="connsiteX155" fmla="*/ 361071 w 834917"/>
                          <a:gd name="connsiteY155" fmla="*/ 2072716 h 3099658"/>
                          <a:gd name="connsiteX156" fmla="*/ 318868 w 834917"/>
                          <a:gd name="connsiteY156" fmla="*/ 2044581 h 3099658"/>
                          <a:gd name="connsiteX157" fmla="*/ 290733 w 834917"/>
                          <a:gd name="connsiteY157" fmla="*/ 2016445 h 3099658"/>
                          <a:gd name="connsiteX158" fmla="*/ 220394 w 834917"/>
                          <a:gd name="connsiteY158" fmla="*/ 1960175 h 3099658"/>
                          <a:gd name="connsiteX159" fmla="*/ 192259 w 834917"/>
                          <a:gd name="connsiteY159" fmla="*/ 1917972 h 3099658"/>
                          <a:gd name="connsiteX160" fmla="*/ 135988 w 834917"/>
                          <a:gd name="connsiteY160" fmla="*/ 1861701 h 3099658"/>
                          <a:gd name="connsiteX161" fmla="*/ 178191 w 834917"/>
                          <a:gd name="connsiteY161" fmla="*/ 1847633 h 3099658"/>
                          <a:gd name="connsiteX162" fmla="*/ 220394 w 834917"/>
                          <a:gd name="connsiteY162" fmla="*/ 1889836 h 3099658"/>
                          <a:gd name="connsiteX163" fmla="*/ 248530 w 834917"/>
                          <a:gd name="connsiteY163" fmla="*/ 1932039 h 3099658"/>
                          <a:gd name="connsiteX164" fmla="*/ 304801 w 834917"/>
                          <a:gd name="connsiteY164" fmla="*/ 1974242 h 3099658"/>
                          <a:gd name="connsiteX165" fmla="*/ 347004 w 834917"/>
                          <a:gd name="connsiteY165" fmla="*/ 2016445 h 3099658"/>
                          <a:gd name="connsiteX166" fmla="*/ 459545 w 834917"/>
                          <a:gd name="connsiteY166" fmla="*/ 2100852 h 3099658"/>
                          <a:gd name="connsiteX167" fmla="*/ 501748 w 834917"/>
                          <a:gd name="connsiteY167" fmla="*/ 2086784 h 3099658"/>
                          <a:gd name="connsiteX168" fmla="*/ 515816 w 834917"/>
                          <a:gd name="connsiteY168" fmla="*/ 2044581 h 3099658"/>
                          <a:gd name="connsiteX169" fmla="*/ 543951 w 834917"/>
                          <a:gd name="connsiteY169" fmla="*/ 2002378 h 3099658"/>
                          <a:gd name="connsiteX170" fmla="*/ 656493 w 834917"/>
                          <a:gd name="connsiteY170" fmla="*/ 1917972 h 3099658"/>
                          <a:gd name="connsiteX171" fmla="*/ 684628 w 834917"/>
                          <a:gd name="connsiteY171" fmla="*/ 1889836 h 3099658"/>
                          <a:gd name="connsiteX172" fmla="*/ 712764 w 834917"/>
                          <a:gd name="connsiteY172" fmla="*/ 1847633 h 3099658"/>
                          <a:gd name="connsiteX173" fmla="*/ 797170 w 834917"/>
                          <a:gd name="connsiteY173" fmla="*/ 1763227 h 3099658"/>
                          <a:gd name="connsiteX174" fmla="*/ 698696 w 834917"/>
                          <a:gd name="connsiteY174" fmla="*/ 1791362 h 3099658"/>
                          <a:gd name="connsiteX175" fmla="*/ 656493 w 834917"/>
                          <a:gd name="connsiteY175" fmla="*/ 1819498 h 3099658"/>
                          <a:gd name="connsiteX176" fmla="*/ 529884 w 834917"/>
                          <a:gd name="connsiteY176" fmla="*/ 1889836 h 3099658"/>
                          <a:gd name="connsiteX177" fmla="*/ 473613 w 834917"/>
                          <a:gd name="connsiteY177" fmla="*/ 1960175 h 3099658"/>
                          <a:gd name="connsiteX178" fmla="*/ 459545 w 834917"/>
                          <a:gd name="connsiteY178" fmla="*/ 2002378 h 3099658"/>
                          <a:gd name="connsiteX179" fmla="*/ 417342 w 834917"/>
                          <a:gd name="connsiteY179" fmla="*/ 2086784 h 3099658"/>
                          <a:gd name="connsiteX180" fmla="*/ 431410 w 834917"/>
                          <a:gd name="connsiteY180" fmla="*/ 145442 h 3099658"/>
                          <a:gd name="connsiteX181" fmla="*/ 417342 w 834917"/>
                          <a:gd name="connsiteY181" fmla="*/ 272052 h 3099658"/>
                          <a:gd name="connsiteX182" fmla="*/ 431410 w 834917"/>
                          <a:gd name="connsiteY182" fmla="*/ 736285 h 3099658"/>
                          <a:gd name="connsiteX183" fmla="*/ 459545 w 834917"/>
                          <a:gd name="connsiteY183" fmla="*/ 623744 h 3099658"/>
                          <a:gd name="connsiteX184" fmla="*/ 473613 w 834917"/>
                          <a:gd name="connsiteY184" fmla="*/ 539338 h 3099658"/>
                          <a:gd name="connsiteX185" fmla="*/ 487681 w 834917"/>
                          <a:gd name="connsiteY185" fmla="*/ 497135 h 3099658"/>
                          <a:gd name="connsiteX186" fmla="*/ 501748 w 834917"/>
                          <a:gd name="connsiteY186" fmla="*/ 440864 h 3099658"/>
                          <a:gd name="connsiteX187" fmla="*/ 515816 w 834917"/>
                          <a:gd name="connsiteY187" fmla="*/ 398661 h 3099658"/>
                          <a:gd name="connsiteX188" fmla="*/ 529884 w 834917"/>
                          <a:gd name="connsiteY188" fmla="*/ 314255 h 3099658"/>
                          <a:gd name="connsiteX189" fmla="*/ 572087 w 834917"/>
                          <a:gd name="connsiteY189" fmla="*/ 187645 h 3099658"/>
                          <a:gd name="connsiteX190" fmla="*/ 586154 w 834917"/>
                          <a:gd name="connsiteY190" fmla="*/ 145442 h 3099658"/>
                          <a:gd name="connsiteX191" fmla="*/ 529884 w 834917"/>
                          <a:gd name="connsiteY191" fmla="*/ 243916 h 3099658"/>
                          <a:gd name="connsiteX192" fmla="*/ 515816 w 834917"/>
                          <a:gd name="connsiteY192" fmla="*/ 300187 h 3099658"/>
                          <a:gd name="connsiteX193" fmla="*/ 459545 w 834917"/>
                          <a:gd name="connsiteY193" fmla="*/ 384593 h 3099658"/>
                          <a:gd name="connsiteX194" fmla="*/ 445478 w 834917"/>
                          <a:gd name="connsiteY194" fmla="*/ 426796 h 3099658"/>
                          <a:gd name="connsiteX195" fmla="*/ 417342 w 834917"/>
                          <a:gd name="connsiteY195" fmla="*/ 454932 h 3099658"/>
                          <a:gd name="connsiteX196" fmla="*/ 389207 w 834917"/>
                          <a:gd name="connsiteY196" fmla="*/ 539338 h 3099658"/>
                          <a:gd name="connsiteX197" fmla="*/ 375139 w 834917"/>
                          <a:gd name="connsiteY197" fmla="*/ 581541 h 3099658"/>
                          <a:gd name="connsiteX198" fmla="*/ 389207 w 834917"/>
                          <a:gd name="connsiteY198" fmla="*/ 454932 h 30996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</a:cxnLst>
                        <a:rect l="l" t="t" r="r" b="b"/>
                        <a:pathLst>
                          <a:path w="834917" h="3099658">
                            <a:moveTo>
                              <a:pt x="389207" y="3099658"/>
                            </a:moveTo>
                            <a:cubicBezTo>
                              <a:pt x="484542" y="2956653"/>
                              <a:pt x="420142" y="3069175"/>
                              <a:pt x="431410" y="2691695"/>
                            </a:cubicBezTo>
                            <a:cubicBezTo>
                              <a:pt x="449646" y="2080804"/>
                              <a:pt x="398464" y="2302980"/>
                              <a:pt x="459545" y="2058649"/>
                            </a:cubicBezTo>
                            <a:cubicBezTo>
                              <a:pt x="454856" y="1763227"/>
                              <a:pt x="453150" y="1467743"/>
                              <a:pt x="445478" y="1172384"/>
                            </a:cubicBezTo>
                            <a:cubicBezTo>
                              <a:pt x="436221" y="816000"/>
                              <a:pt x="415691" y="1137584"/>
                              <a:pt x="445478" y="750353"/>
                            </a:cubicBezTo>
                            <a:cubicBezTo>
                              <a:pt x="453767" y="642599"/>
                              <a:pt x="439964" y="601122"/>
                              <a:pt x="515816" y="525270"/>
                            </a:cubicBezTo>
                            <a:cubicBezTo>
                              <a:pt x="639123" y="401963"/>
                              <a:pt x="488219" y="558385"/>
                              <a:pt x="586154" y="440864"/>
                            </a:cubicBezTo>
                            <a:cubicBezTo>
                              <a:pt x="598890" y="425580"/>
                              <a:pt x="628358" y="418556"/>
                              <a:pt x="628358" y="398661"/>
                            </a:cubicBezTo>
                            <a:cubicBezTo>
                              <a:pt x="628358" y="381754"/>
                              <a:pt x="599357" y="416234"/>
                              <a:pt x="586154" y="426796"/>
                            </a:cubicBezTo>
                            <a:cubicBezTo>
                              <a:pt x="575797" y="435081"/>
                              <a:pt x="566304" y="444575"/>
                              <a:pt x="558019" y="454932"/>
                            </a:cubicBezTo>
                            <a:cubicBezTo>
                              <a:pt x="547457" y="468134"/>
                              <a:pt x="540446" y="483933"/>
                              <a:pt x="529884" y="497135"/>
                            </a:cubicBezTo>
                            <a:cubicBezTo>
                              <a:pt x="449703" y="597361"/>
                              <a:pt x="560209" y="437577"/>
                              <a:pt x="473613" y="567473"/>
                            </a:cubicBezTo>
                            <a:cubicBezTo>
                              <a:pt x="436523" y="456204"/>
                              <a:pt x="473613" y="585670"/>
                              <a:pt x="473613" y="342390"/>
                            </a:cubicBezTo>
                            <a:cubicBezTo>
                              <a:pt x="473613" y="299927"/>
                              <a:pt x="463990" y="426770"/>
                              <a:pt x="459545" y="468999"/>
                            </a:cubicBezTo>
                            <a:cubicBezTo>
                              <a:pt x="459060" y="473605"/>
                              <a:pt x="450546" y="627675"/>
                              <a:pt x="431410" y="665947"/>
                            </a:cubicBezTo>
                            <a:cubicBezTo>
                              <a:pt x="425478" y="677810"/>
                              <a:pt x="412653" y="684704"/>
                              <a:pt x="403274" y="694082"/>
                            </a:cubicBezTo>
                            <a:lnTo>
                              <a:pt x="375139" y="609676"/>
                            </a:lnTo>
                            <a:cubicBezTo>
                              <a:pt x="370450" y="595608"/>
                              <a:pt x="369968" y="579336"/>
                              <a:pt x="361071" y="567473"/>
                            </a:cubicBezTo>
                            <a:lnTo>
                              <a:pt x="318868" y="511202"/>
                            </a:lnTo>
                            <a:cubicBezTo>
                              <a:pt x="289590" y="394087"/>
                              <a:pt x="325241" y="509883"/>
                              <a:pt x="276665" y="412729"/>
                            </a:cubicBezTo>
                            <a:cubicBezTo>
                              <a:pt x="270033" y="399466"/>
                              <a:pt x="260960" y="355787"/>
                              <a:pt x="262598" y="370525"/>
                            </a:cubicBezTo>
                            <a:cubicBezTo>
                              <a:pt x="264640" y="388905"/>
                              <a:pt x="288793" y="578632"/>
                              <a:pt x="318868" y="623744"/>
                            </a:cubicBezTo>
                            <a:cubicBezTo>
                              <a:pt x="328247" y="637812"/>
                              <a:pt x="338616" y="651267"/>
                              <a:pt x="347004" y="665947"/>
                            </a:cubicBezTo>
                            <a:cubicBezTo>
                              <a:pt x="418405" y="790898"/>
                              <a:pt x="334721" y="661590"/>
                              <a:pt x="403274" y="764421"/>
                            </a:cubicBezTo>
                            <a:cubicBezTo>
                              <a:pt x="412653" y="801935"/>
                              <a:pt x="404067" y="904305"/>
                              <a:pt x="431410" y="876962"/>
                            </a:cubicBezTo>
                            <a:cubicBezTo>
                              <a:pt x="497523" y="810849"/>
                              <a:pt x="462579" y="851311"/>
                              <a:pt x="529884" y="750353"/>
                            </a:cubicBezTo>
                            <a:cubicBezTo>
                              <a:pt x="539262" y="736285"/>
                              <a:pt x="543951" y="717528"/>
                              <a:pt x="558019" y="708150"/>
                            </a:cubicBezTo>
                            <a:lnTo>
                              <a:pt x="600222" y="680015"/>
                            </a:lnTo>
                            <a:cubicBezTo>
                              <a:pt x="609601" y="665947"/>
                              <a:pt x="628358" y="620905"/>
                              <a:pt x="628358" y="637812"/>
                            </a:cubicBezTo>
                            <a:cubicBezTo>
                              <a:pt x="628358" y="667469"/>
                              <a:pt x="616673" y="697542"/>
                              <a:pt x="600222" y="722218"/>
                            </a:cubicBezTo>
                            <a:lnTo>
                              <a:pt x="543951" y="806624"/>
                            </a:lnTo>
                            <a:cubicBezTo>
                              <a:pt x="539262" y="820692"/>
                              <a:pt x="538503" y="836760"/>
                              <a:pt x="529884" y="848827"/>
                            </a:cubicBezTo>
                            <a:cubicBezTo>
                              <a:pt x="472194" y="929594"/>
                              <a:pt x="481612" y="875033"/>
                              <a:pt x="445478" y="947301"/>
                            </a:cubicBezTo>
                            <a:cubicBezTo>
                              <a:pt x="435387" y="967484"/>
                              <a:pt x="421850" y="1027744"/>
                              <a:pt x="417342" y="1045775"/>
                            </a:cubicBezTo>
                            <a:cubicBezTo>
                              <a:pt x="338855" y="1019612"/>
                              <a:pt x="404949" y="1052697"/>
                              <a:pt x="347004" y="975436"/>
                            </a:cubicBezTo>
                            <a:cubicBezTo>
                              <a:pt x="331088" y="954215"/>
                              <a:pt x="305447" y="941236"/>
                              <a:pt x="290733" y="919165"/>
                            </a:cubicBezTo>
                            <a:cubicBezTo>
                              <a:pt x="281355" y="905097"/>
                              <a:pt x="270159" y="892084"/>
                              <a:pt x="262598" y="876962"/>
                            </a:cubicBezTo>
                            <a:cubicBezTo>
                              <a:pt x="255966" y="863699"/>
                              <a:pt x="256159" y="847474"/>
                              <a:pt x="248530" y="834759"/>
                            </a:cubicBezTo>
                            <a:cubicBezTo>
                              <a:pt x="241706" y="823386"/>
                              <a:pt x="229773" y="816002"/>
                              <a:pt x="220394" y="806624"/>
                            </a:cubicBezTo>
                            <a:cubicBezTo>
                              <a:pt x="229773" y="830070"/>
                              <a:pt x="239663" y="853318"/>
                              <a:pt x="248530" y="876962"/>
                            </a:cubicBezTo>
                            <a:cubicBezTo>
                              <a:pt x="264384" y="919240"/>
                              <a:pt x="258432" y="925030"/>
                              <a:pt x="290733" y="961369"/>
                            </a:cubicBezTo>
                            <a:cubicBezTo>
                              <a:pt x="317167" y="991108"/>
                              <a:pt x="353068" y="1012668"/>
                              <a:pt x="375139" y="1045775"/>
                            </a:cubicBezTo>
                            <a:cubicBezTo>
                              <a:pt x="393896" y="1073910"/>
                              <a:pt x="420717" y="1098102"/>
                              <a:pt x="431410" y="1130181"/>
                            </a:cubicBezTo>
                            <a:lnTo>
                              <a:pt x="459545" y="1214587"/>
                            </a:lnTo>
                            <a:cubicBezTo>
                              <a:pt x="487680" y="1186452"/>
                              <a:pt x="531368" y="1167928"/>
                              <a:pt x="543951" y="1130181"/>
                            </a:cubicBezTo>
                            <a:cubicBezTo>
                              <a:pt x="548640" y="1116113"/>
                              <a:pt x="549400" y="1100045"/>
                              <a:pt x="558019" y="1087978"/>
                            </a:cubicBezTo>
                            <a:cubicBezTo>
                              <a:pt x="573437" y="1066393"/>
                              <a:pt x="614290" y="1031707"/>
                              <a:pt x="614290" y="1031707"/>
                            </a:cubicBezTo>
                            <a:cubicBezTo>
                              <a:pt x="629149" y="987132"/>
                              <a:pt x="625327" y="986259"/>
                              <a:pt x="656493" y="947301"/>
                            </a:cubicBezTo>
                            <a:cubicBezTo>
                              <a:pt x="664778" y="936944"/>
                              <a:pt x="676343" y="929522"/>
                              <a:pt x="684628" y="919165"/>
                            </a:cubicBezTo>
                            <a:cubicBezTo>
                              <a:pt x="695190" y="905963"/>
                              <a:pt x="695857" y="876962"/>
                              <a:pt x="712764" y="876962"/>
                            </a:cubicBezTo>
                            <a:cubicBezTo>
                              <a:pt x="727593" y="876962"/>
                              <a:pt x="705328" y="905902"/>
                              <a:pt x="698696" y="919165"/>
                            </a:cubicBezTo>
                            <a:cubicBezTo>
                              <a:pt x="691135" y="934288"/>
                              <a:pt x="678122" y="946246"/>
                              <a:pt x="670561" y="961369"/>
                            </a:cubicBezTo>
                            <a:cubicBezTo>
                              <a:pt x="663929" y="974632"/>
                              <a:pt x="664718" y="991234"/>
                              <a:pt x="656493" y="1003572"/>
                            </a:cubicBezTo>
                            <a:cubicBezTo>
                              <a:pt x="616890" y="1062976"/>
                              <a:pt x="585784" y="1046143"/>
                              <a:pt x="529884" y="1102045"/>
                            </a:cubicBezTo>
                            <a:cubicBezTo>
                              <a:pt x="498771" y="1133159"/>
                              <a:pt x="484650" y="1152798"/>
                              <a:pt x="445478" y="1172384"/>
                            </a:cubicBezTo>
                            <a:cubicBezTo>
                              <a:pt x="432215" y="1179016"/>
                              <a:pt x="417342" y="1181763"/>
                              <a:pt x="403274" y="1186452"/>
                            </a:cubicBezTo>
                            <a:cubicBezTo>
                              <a:pt x="365762" y="1173948"/>
                              <a:pt x="339566" y="1167426"/>
                              <a:pt x="304801" y="1144249"/>
                            </a:cubicBezTo>
                            <a:cubicBezTo>
                              <a:pt x="218760" y="1086888"/>
                              <a:pt x="342595" y="1149163"/>
                              <a:pt x="248530" y="1073910"/>
                            </a:cubicBezTo>
                            <a:cubicBezTo>
                              <a:pt x="236951" y="1064647"/>
                              <a:pt x="220395" y="1064531"/>
                              <a:pt x="206327" y="1059842"/>
                            </a:cubicBezTo>
                            <a:cubicBezTo>
                              <a:pt x="182881" y="1036396"/>
                              <a:pt x="127946" y="957336"/>
                              <a:pt x="135988" y="989504"/>
                            </a:cubicBezTo>
                            <a:cubicBezTo>
                              <a:pt x="165266" y="1106615"/>
                              <a:pt x="129616" y="990829"/>
                              <a:pt x="178191" y="1087978"/>
                            </a:cubicBezTo>
                            <a:cubicBezTo>
                              <a:pt x="236434" y="1204463"/>
                              <a:pt x="139763" y="1051436"/>
                              <a:pt x="220394" y="1172384"/>
                            </a:cubicBezTo>
                            <a:cubicBezTo>
                              <a:pt x="249571" y="1289090"/>
                              <a:pt x="207290" y="1187223"/>
                              <a:pt x="276665" y="1242722"/>
                            </a:cubicBezTo>
                            <a:cubicBezTo>
                              <a:pt x="289868" y="1253284"/>
                              <a:pt x="294239" y="1271723"/>
                              <a:pt x="304801" y="1284925"/>
                            </a:cubicBezTo>
                            <a:cubicBezTo>
                              <a:pt x="334998" y="1322671"/>
                              <a:pt x="334512" y="1308694"/>
                              <a:pt x="375139" y="1341196"/>
                            </a:cubicBezTo>
                            <a:cubicBezTo>
                              <a:pt x="385496" y="1349482"/>
                              <a:pt x="393896" y="1359953"/>
                              <a:pt x="403274" y="1369332"/>
                            </a:cubicBezTo>
                            <a:cubicBezTo>
                              <a:pt x="409199" y="1387107"/>
                              <a:pt x="417891" y="1434153"/>
                              <a:pt x="445478" y="1439670"/>
                            </a:cubicBezTo>
                            <a:cubicBezTo>
                              <a:pt x="460019" y="1442578"/>
                              <a:pt x="473613" y="1430291"/>
                              <a:pt x="487681" y="1425602"/>
                            </a:cubicBezTo>
                            <a:cubicBezTo>
                              <a:pt x="501780" y="1383303"/>
                              <a:pt x="499582" y="1377558"/>
                              <a:pt x="529884" y="1341196"/>
                            </a:cubicBezTo>
                            <a:cubicBezTo>
                              <a:pt x="542620" y="1325913"/>
                              <a:pt x="559873" y="1314697"/>
                              <a:pt x="572087" y="1298993"/>
                            </a:cubicBezTo>
                            <a:cubicBezTo>
                              <a:pt x="651095" y="1197412"/>
                              <a:pt x="589915" y="1227402"/>
                              <a:pt x="670561" y="1200519"/>
                            </a:cubicBezTo>
                            <a:cubicBezTo>
                              <a:pt x="679939" y="1186451"/>
                              <a:pt x="690308" y="1172996"/>
                              <a:pt x="698696" y="1158316"/>
                            </a:cubicBezTo>
                            <a:cubicBezTo>
                              <a:pt x="709100" y="1140108"/>
                              <a:pt x="715198" y="1119494"/>
                              <a:pt x="726831" y="1102045"/>
                            </a:cubicBezTo>
                            <a:cubicBezTo>
                              <a:pt x="734188" y="1091009"/>
                              <a:pt x="766830" y="1067978"/>
                              <a:pt x="754967" y="1073910"/>
                            </a:cubicBezTo>
                            <a:cubicBezTo>
                              <a:pt x="724723" y="1089033"/>
                              <a:pt x="670561" y="1130181"/>
                              <a:pt x="670561" y="1130181"/>
                            </a:cubicBezTo>
                            <a:cubicBezTo>
                              <a:pt x="651804" y="1158316"/>
                              <a:pt x="638201" y="1190677"/>
                              <a:pt x="614290" y="1214587"/>
                            </a:cubicBezTo>
                            <a:cubicBezTo>
                              <a:pt x="604911" y="1223965"/>
                              <a:pt x="594440" y="1232365"/>
                              <a:pt x="586154" y="1242722"/>
                            </a:cubicBezTo>
                            <a:cubicBezTo>
                              <a:pt x="575592" y="1255924"/>
                              <a:pt x="568581" y="1271723"/>
                              <a:pt x="558019" y="1284925"/>
                            </a:cubicBezTo>
                            <a:cubicBezTo>
                              <a:pt x="549734" y="1295282"/>
                              <a:pt x="537842" y="1302450"/>
                              <a:pt x="529884" y="1313061"/>
                            </a:cubicBezTo>
                            <a:cubicBezTo>
                              <a:pt x="509595" y="1340113"/>
                              <a:pt x="492370" y="1369332"/>
                              <a:pt x="473613" y="1397467"/>
                            </a:cubicBezTo>
                            <a:lnTo>
                              <a:pt x="445478" y="1439670"/>
                            </a:lnTo>
                            <a:cubicBezTo>
                              <a:pt x="405624" y="1320110"/>
                              <a:pt x="461208" y="1465888"/>
                              <a:pt x="403274" y="1369332"/>
                            </a:cubicBezTo>
                            <a:cubicBezTo>
                              <a:pt x="395645" y="1356617"/>
                              <a:pt x="393281" y="1341387"/>
                              <a:pt x="389207" y="1327129"/>
                            </a:cubicBezTo>
                            <a:cubicBezTo>
                              <a:pt x="383197" y="1306094"/>
                              <a:pt x="372315" y="1251142"/>
                              <a:pt x="361071" y="1228655"/>
                            </a:cubicBezTo>
                            <a:cubicBezTo>
                              <a:pt x="343325" y="1193163"/>
                              <a:pt x="330970" y="1184486"/>
                              <a:pt x="304801" y="1158316"/>
                            </a:cubicBezTo>
                            <a:cubicBezTo>
                              <a:pt x="280040" y="1084033"/>
                              <a:pt x="298959" y="1128452"/>
                              <a:pt x="234462" y="1031707"/>
                            </a:cubicBezTo>
                            <a:cubicBezTo>
                              <a:pt x="225084" y="1017639"/>
                              <a:pt x="194372" y="977548"/>
                              <a:pt x="206327" y="989504"/>
                            </a:cubicBezTo>
                            <a:cubicBezTo>
                              <a:pt x="230879" y="1014058"/>
                              <a:pt x="214103" y="1001475"/>
                              <a:pt x="262598" y="1017639"/>
                            </a:cubicBezTo>
                            <a:lnTo>
                              <a:pt x="332936" y="1087978"/>
                            </a:lnTo>
                            <a:cubicBezTo>
                              <a:pt x="347004" y="1102046"/>
                              <a:pt x="364104" y="1113628"/>
                              <a:pt x="375139" y="1130181"/>
                            </a:cubicBezTo>
                            <a:cubicBezTo>
                              <a:pt x="384517" y="1144249"/>
                              <a:pt x="392271" y="1159547"/>
                              <a:pt x="403274" y="1172384"/>
                            </a:cubicBezTo>
                            <a:cubicBezTo>
                              <a:pt x="505618" y="1291786"/>
                              <a:pt x="423084" y="1173966"/>
                              <a:pt x="487681" y="1270858"/>
                            </a:cubicBezTo>
                            <a:cubicBezTo>
                              <a:pt x="519112" y="1365154"/>
                              <a:pt x="535157" y="1395717"/>
                              <a:pt x="487681" y="1538144"/>
                            </a:cubicBezTo>
                            <a:cubicBezTo>
                              <a:pt x="481567" y="1556486"/>
                              <a:pt x="450167" y="1528765"/>
                              <a:pt x="431410" y="1524076"/>
                            </a:cubicBezTo>
                            <a:cubicBezTo>
                              <a:pt x="403275" y="1505319"/>
                              <a:pt x="370915" y="1491715"/>
                              <a:pt x="347004" y="1467805"/>
                            </a:cubicBezTo>
                            <a:cubicBezTo>
                              <a:pt x="337625" y="1458427"/>
                              <a:pt x="329479" y="1447628"/>
                              <a:pt x="318868" y="1439670"/>
                            </a:cubicBezTo>
                            <a:cubicBezTo>
                              <a:pt x="291816" y="1419381"/>
                              <a:pt x="262597" y="1402156"/>
                              <a:pt x="234462" y="1383399"/>
                            </a:cubicBezTo>
                            <a:lnTo>
                              <a:pt x="192259" y="1355264"/>
                            </a:lnTo>
                            <a:cubicBezTo>
                              <a:pt x="182881" y="1341196"/>
                              <a:pt x="174686" y="1326263"/>
                              <a:pt x="164124" y="1313061"/>
                            </a:cubicBezTo>
                            <a:cubicBezTo>
                              <a:pt x="155838" y="1302704"/>
                              <a:pt x="143946" y="1295536"/>
                              <a:pt x="135988" y="1284925"/>
                            </a:cubicBezTo>
                            <a:cubicBezTo>
                              <a:pt x="115699" y="1257873"/>
                              <a:pt x="79718" y="1200519"/>
                              <a:pt x="79718" y="1200519"/>
                            </a:cubicBezTo>
                            <a:cubicBezTo>
                              <a:pt x="84407" y="1219276"/>
                              <a:pt x="84193" y="1240003"/>
                              <a:pt x="93785" y="1256790"/>
                            </a:cubicBezTo>
                            <a:cubicBezTo>
                              <a:pt x="103655" y="1274063"/>
                              <a:pt x="123252" y="1283710"/>
                              <a:pt x="135988" y="1298993"/>
                            </a:cubicBezTo>
                            <a:cubicBezTo>
                              <a:pt x="146812" y="1311982"/>
                              <a:pt x="155736" y="1326516"/>
                              <a:pt x="164124" y="1341196"/>
                            </a:cubicBezTo>
                            <a:cubicBezTo>
                              <a:pt x="174528" y="1359404"/>
                              <a:pt x="177430" y="1382638"/>
                              <a:pt x="192259" y="1397467"/>
                            </a:cubicBezTo>
                            <a:cubicBezTo>
                              <a:pt x="207088" y="1412296"/>
                              <a:pt x="229773" y="1416224"/>
                              <a:pt x="248530" y="1425602"/>
                            </a:cubicBezTo>
                            <a:lnTo>
                              <a:pt x="347004" y="1524076"/>
                            </a:lnTo>
                            <a:lnTo>
                              <a:pt x="389207" y="1566279"/>
                            </a:lnTo>
                            <a:cubicBezTo>
                              <a:pt x="398585" y="1575658"/>
                              <a:pt x="406306" y="1587058"/>
                              <a:pt x="417342" y="1594415"/>
                            </a:cubicBezTo>
                            <a:cubicBezTo>
                              <a:pt x="470581" y="1629907"/>
                              <a:pt x="447590" y="1610595"/>
                              <a:pt x="487681" y="1650685"/>
                            </a:cubicBezTo>
                            <a:cubicBezTo>
                              <a:pt x="492370" y="1664753"/>
                              <a:pt x="512234" y="1682403"/>
                              <a:pt x="501748" y="1692889"/>
                            </a:cubicBezTo>
                            <a:cubicBezTo>
                              <a:pt x="492369" y="1702268"/>
                              <a:pt x="473613" y="1678016"/>
                              <a:pt x="473613" y="1664753"/>
                            </a:cubicBezTo>
                            <a:cubicBezTo>
                              <a:pt x="473613" y="1623103"/>
                              <a:pt x="522051" y="1592559"/>
                              <a:pt x="543951" y="1566279"/>
                            </a:cubicBezTo>
                            <a:cubicBezTo>
                              <a:pt x="554775" y="1553290"/>
                              <a:pt x="560132" y="1536031"/>
                              <a:pt x="572087" y="1524076"/>
                            </a:cubicBezTo>
                            <a:cubicBezTo>
                              <a:pt x="584042" y="1512121"/>
                              <a:pt x="601088" y="1506503"/>
                              <a:pt x="614290" y="1495941"/>
                            </a:cubicBezTo>
                            <a:cubicBezTo>
                              <a:pt x="624647" y="1487655"/>
                              <a:pt x="631814" y="1475763"/>
                              <a:pt x="642425" y="1467805"/>
                            </a:cubicBezTo>
                            <a:cubicBezTo>
                              <a:pt x="669476" y="1447516"/>
                              <a:pt x="726831" y="1411535"/>
                              <a:pt x="726831" y="1411535"/>
                            </a:cubicBezTo>
                            <a:cubicBezTo>
                              <a:pt x="731520" y="1392778"/>
                              <a:pt x="760233" y="1355264"/>
                              <a:pt x="740899" y="1355264"/>
                            </a:cubicBezTo>
                            <a:cubicBezTo>
                              <a:pt x="719928" y="1355264"/>
                              <a:pt x="727593" y="1396706"/>
                              <a:pt x="712764" y="1411535"/>
                            </a:cubicBezTo>
                            <a:cubicBezTo>
                              <a:pt x="664393" y="1459906"/>
                              <a:pt x="639223" y="1464183"/>
                              <a:pt x="586154" y="1481873"/>
                            </a:cubicBezTo>
                            <a:cubicBezTo>
                              <a:pt x="558019" y="1500630"/>
                              <a:pt x="512441" y="1506065"/>
                              <a:pt x="501748" y="1538144"/>
                            </a:cubicBezTo>
                            <a:cubicBezTo>
                              <a:pt x="482335" y="1596387"/>
                              <a:pt x="500019" y="1572122"/>
                              <a:pt x="445478" y="1608482"/>
                            </a:cubicBezTo>
                            <a:cubicBezTo>
                              <a:pt x="393195" y="1686905"/>
                              <a:pt x="410101" y="1642200"/>
                              <a:pt x="431410" y="1791362"/>
                            </a:cubicBezTo>
                            <a:cubicBezTo>
                              <a:pt x="441126" y="1859370"/>
                              <a:pt x="469917" y="1855779"/>
                              <a:pt x="403274" y="1833565"/>
                            </a:cubicBezTo>
                            <a:cubicBezTo>
                              <a:pt x="313872" y="1744163"/>
                              <a:pt x="413073" y="1839385"/>
                              <a:pt x="304801" y="1749159"/>
                            </a:cubicBezTo>
                            <a:cubicBezTo>
                              <a:pt x="224627" y="1682347"/>
                              <a:pt x="338796" y="1762444"/>
                              <a:pt x="234462" y="1692889"/>
                            </a:cubicBezTo>
                            <a:cubicBezTo>
                              <a:pt x="161210" y="1583007"/>
                              <a:pt x="254722" y="1704566"/>
                              <a:pt x="164124" y="1636618"/>
                            </a:cubicBezTo>
                            <a:cubicBezTo>
                              <a:pt x="137597" y="1616723"/>
                              <a:pt x="121374" y="1584672"/>
                              <a:pt x="93785" y="1566279"/>
                            </a:cubicBezTo>
                            <a:lnTo>
                              <a:pt x="51582" y="1538144"/>
                            </a:lnTo>
                            <a:cubicBezTo>
                              <a:pt x="46893" y="1524076"/>
                              <a:pt x="45143" y="1508657"/>
                              <a:pt x="37514" y="1495941"/>
                            </a:cubicBezTo>
                            <a:cubicBezTo>
                              <a:pt x="30690" y="1484568"/>
                              <a:pt x="0" y="1477184"/>
                              <a:pt x="9379" y="1467805"/>
                            </a:cubicBezTo>
                            <a:cubicBezTo>
                              <a:pt x="19864" y="1457320"/>
                              <a:pt x="37952" y="1476032"/>
                              <a:pt x="51582" y="1481873"/>
                            </a:cubicBezTo>
                            <a:cubicBezTo>
                              <a:pt x="136607" y="1518313"/>
                              <a:pt x="79413" y="1497777"/>
                              <a:pt x="150056" y="1538144"/>
                            </a:cubicBezTo>
                            <a:cubicBezTo>
                              <a:pt x="168264" y="1548548"/>
                              <a:pt x="187570" y="1556901"/>
                              <a:pt x="206327" y="1566279"/>
                            </a:cubicBezTo>
                            <a:cubicBezTo>
                              <a:pt x="215705" y="1575658"/>
                              <a:pt x="223851" y="1586457"/>
                              <a:pt x="234462" y="1594415"/>
                            </a:cubicBezTo>
                            <a:cubicBezTo>
                              <a:pt x="261513" y="1614704"/>
                              <a:pt x="294958" y="1626775"/>
                              <a:pt x="318868" y="1650685"/>
                            </a:cubicBezTo>
                            <a:cubicBezTo>
                              <a:pt x="342314" y="1674131"/>
                              <a:pt x="361618" y="1702631"/>
                              <a:pt x="389207" y="1721024"/>
                            </a:cubicBezTo>
                            <a:cubicBezTo>
                              <a:pt x="442446" y="1756516"/>
                              <a:pt x="419455" y="1737204"/>
                              <a:pt x="459545" y="1777295"/>
                            </a:cubicBezTo>
                            <a:cubicBezTo>
                              <a:pt x="464234" y="1791363"/>
                              <a:pt x="478302" y="1805430"/>
                              <a:pt x="473613" y="1819498"/>
                            </a:cubicBezTo>
                            <a:cubicBezTo>
                              <a:pt x="443161" y="1910855"/>
                              <a:pt x="363643" y="1917329"/>
                              <a:pt x="473613" y="1889836"/>
                            </a:cubicBezTo>
                            <a:cubicBezTo>
                              <a:pt x="487681" y="1875768"/>
                              <a:pt x="503080" y="1862917"/>
                              <a:pt x="515816" y="1847633"/>
                            </a:cubicBezTo>
                            <a:cubicBezTo>
                              <a:pt x="526640" y="1834645"/>
                              <a:pt x="531996" y="1817385"/>
                              <a:pt x="543951" y="1805430"/>
                            </a:cubicBezTo>
                            <a:cubicBezTo>
                              <a:pt x="563833" y="1785548"/>
                              <a:pt x="620361" y="1760191"/>
                              <a:pt x="642425" y="1749159"/>
                            </a:cubicBezTo>
                            <a:cubicBezTo>
                              <a:pt x="651804" y="1735091"/>
                              <a:pt x="663000" y="1722078"/>
                              <a:pt x="670561" y="1706956"/>
                            </a:cubicBezTo>
                            <a:cubicBezTo>
                              <a:pt x="677193" y="1693693"/>
                              <a:pt x="676999" y="1677468"/>
                              <a:pt x="684628" y="1664753"/>
                            </a:cubicBezTo>
                            <a:cubicBezTo>
                              <a:pt x="691452" y="1653380"/>
                              <a:pt x="704478" y="1646975"/>
                              <a:pt x="712764" y="1636618"/>
                            </a:cubicBezTo>
                            <a:cubicBezTo>
                              <a:pt x="723326" y="1623416"/>
                              <a:pt x="723992" y="1594415"/>
                              <a:pt x="740899" y="1594415"/>
                            </a:cubicBezTo>
                            <a:cubicBezTo>
                              <a:pt x="755728" y="1594415"/>
                              <a:pt x="737317" y="1626133"/>
                              <a:pt x="726831" y="1636618"/>
                            </a:cubicBezTo>
                            <a:cubicBezTo>
                              <a:pt x="716346" y="1647103"/>
                              <a:pt x="698696" y="1645996"/>
                              <a:pt x="684628" y="1650685"/>
                            </a:cubicBezTo>
                            <a:cubicBezTo>
                              <a:pt x="675250" y="1660064"/>
                              <a:pt x="668356" y="1672889"/>
                              <a:pt x="656493" y="1678821"/>
                            </a:cubicBezTo>
                            <a:cubicBezTo>
                              <a:pt x="622247" y="1695944"/>
                              <a:pt x="556200" y="1710928"/>
                              <a:pt x="515816" y="1721024"/>
                            </a:cubicBezTo>
                            <a:cubicBezTo>
                              <a:pt x="496645" y="1733804"/>
                              <a:pt x="458843" y="1755020"/>
                              <a:pt x="445478" y="1777295"/>
                            </a:cubicBezTo>
                            <a:cubicBezTo>
                              <a:pt x="437849" y="1790011"/>
                              <a:pt x="438042" y="1806235"/>
                              <a:pt x="431410" y="1819498"/>
                            </a:cubicBezTo>
                            <a:cubicBezTo>
                              <a:pt x="423849" y="1834620"/>
                              <a:pt x="412653" y="1847633"/>
                              <a:pt x="403274" y="1861701"/>
                            </a:cubicBezTo>
                            <a:cubicBezTo>
                              <a:pt x="407963" y="1936729"/>
                              <a:pt x="432085" y="2013070"/>
                              <a:pt x="417342" y="2086784"/>
                            </a:cubicBezTo>
                            <a:cubicBezTo>
                              <a:pt x="413550" y="2105743"/>
                              <a:pt x="378842" y="2080332"/>
                              <a:pt x="361071" y="2072716"/>
                            </a:cubicBezTo>
                            <a:cubicBezTo>
                              <a:pt x="345531" y="2066056"/>
                              <a:pt x="332070" y="2055143"/>
                              <a:pt x="318868" y="2044581"/>
                            </a:cubicBezTo>
                            <a:cubicBezTo>
                              <a:pt x="308511" y="2036295"/>
                              <a:pt x="301090" y="2024731"/>
                              <a:pt x="290733" y="2016445"/>
                            </a:cubicBezTo>
                            <a:cubicBezTo>
                              <a:pt x="250113" y="1983949"/>
                              <a:pt x="250586" y="1997915"/>
                              <a:pt x="220394" y="1960175"/>
                            </a:cubicBezTo>
                            <a:cubicBezTo>
                              <a:pt x="209832" y="1946973"/>
                              <a:pt x="203262" y="1930809"/>
                              <a:pt x="192259" y="1917972"/>
                            </a:cubicBezTo>
                            <a:cubicBezTo>
                              <a:pt x="174996" y="1897832"/>
                              <a:pt x="154745" y="1880458"/>
                              <a:pt x="135988" y="1861701"/>
                            </a:cubicBezTo>
                            <a:cubicBezTo>
                              <a:pt x="90945" y="1816657"/>
                              <a:pt x="94850" y="1830964"/>
                              <a:pt x="178191" y="1847633"/>
                            </a:cubicBezTo>
                            <a:cubicBezTo>
                              <a:pt x="192259" y="1861701"/>
                              <a:pt x="207658" y="1874553"/>
                              <a:pt x="220394" y="1889836"/>
                            </a:cubicBezTo>
                            <a:cubicBezTo>
                              <a:pt x="231218" y="1902825"/>
                              <a:pt x="236575" y="1920084"/>
                              <a:pt x="248530" y="1932039"/>
                            </a:cubicBezTo>
                            <a:cubicBezTo>
                              <a:pt x="265109" y="1948618"/>
                              <a:pt x="286999" y="1958983"/>
                              <a:pt x="304801" y="1974242"/>
                            </a:cubicBezTo>
                            <a:cubicBezTo>
                              <a:pt x="319906" y="1987189"/>
                              <a:pt x="331300" y="2004231"/>
                              <a:pt x="347004" y="2016445"/>
                            </a:cubicBezTo>
                            <a:cubicBezTo>
                              <a:pt x="490159" y="2127788"/>
                              <a:pt x="388785" y="2030090"/>
                              <a:pt x="459545" y="2100852"/>
                            </a:cubicBezTo>
                            <a:cubicBezTo>
                              <a:pt x="473613" y="2096163"/>
                              <a:pt x="491263" y="2097269"/>
                              <a:pt x="501748" y="2086784"/>
                            </a:cubicBezTo>
                            <a:cubicBezTo>
                              <a:pt x="512233" y="2076299"/>
                              <a:pt x="509184" y="2057844"/>
                              <a:pt x="515816" y="2044581"/>
                            </a:cubicBezTo>
                            <a:cubicBezTo>
                              <a:pt x="523377" y="2029459"/>
                              <a:pt x="533389" y="2015580"/>
                              <a:pt x="543951" y="2002378"/>
                            </a:cubicBezTo>
                            <a:cubicBezTo>
                              <a:pt x="593872" y="1939977"/>
                              <a:pt x="566471" y="2007997"/>
                              <a:pt x="656493" y="1917972"/>
                            </a:cubicBezTo>
                            <a:cubicBezTo>
                              <a:pt x="665871" y="1908593"/>
                              <a:pt x="676343" y="1900193"/>
                              <a:pt x="684628" y="1889836"/>
                            </a:cubicBezTo>
                            <a:cubicBezTo>
                              <a:pt x="695190" y="1876634"/>
                              <a:pt x="701531" y="1860270"/>
                              <a:pt x="712764" y="1847633"/>
                            </a:cubicBezTo>
                            <a:cubicBezTo>
                              <a:pt x="739199" y="1817894"/>
                              <a:pt x="834917" y="1750644"/>
                              <a:pt x="797170" y="1763227"/>
                            </a:cubicBezTo>
                            <a:cubicBezTo>
                              <a:pt x="736625" y="1783409"/>
                              <a:pt x="769353" y="1773699"/>
                              <a:pt x="698696" y="1791362"/>
                            </a:cubicBezTo>
                            <a:cubicBezTo>
                              <a:pt x="684628" y="1800741"/>
                              <a:pt x="671615" y="1811937"/>
                              <a:pt x="656493" y="1819498"/>
                            </a:cubicBezTo>
                            <a:cubicBezTo>
                              <a:pt x="585730" y="1854879"/>
                              <a:pt x="618602" y="1801118"/>
                              <a:pt x="529884" y="1889836"/>
                            </a:cubicBezTo>
                            <a:cubicBezTo>
                              <a:pt x="503714" y="1916006"/>
                              <a:pt x="491360" y="1924682"/>
                              <a:pt x="473613" y="1960175"/>
                            </a:cubicBezTo>
                            <a:cubicBezTo>
                              <a:pt x="466981" y="1973438"/>
                              <a:pt x="466177" y="1989115"/>
                              <a:pt x="459545" y="2002378"/>
                            </a:cubicBezTo>
                            <a:cubicBezTo>
                              <a:pt x="405004" y="2111460"/>
                              <a:pt x="452702" y="1980705"/>
                              <a:pt x="417342" y="2086784"/>
                            </a:cubicBezTo>
                            <a:cubicBezTo>
                              <a:pt x="212194" y="1471355"/>
                              <a:pt x="274430" y="773349"/>
                              <a:pt x="431410" y="145442"/>
                            </a:cubicBezTo>
                            <a:cubicBezTo>
                              <a:pt x="426721" y="187645"/>
                              <a:pt x="417342" y="229589"/>
                              <a:pt x="417342" y="272052"/>
                            </a:cubicBezTo>
                            <a:cubicBezTo>
                              <a:pt x="417342" y="426867"/>
                              <a:pt x="412965" y="582572"/>
                              <a:pt x="431410" y="736285"/>
                            </a:cubicBezTo>
                            <a:cubicBezTo>
                              <a:pt x="436017" y="774678"/>
                              <a:pt x="453188" y="661886"/>
                              <a:pt x="459545" y="623744"/>
                            </a:cubicBezTo>
                            <a:cubicBezTo>
                              <a:pt x="464234" y="595609"/>
                              <a:pt x="467425" y="567182"/>
                              <a:pt x="473613" y="539338"/>
                            </a:cubicBezTo>
                            <a:cubicBezTo>
                              <a:pt x="476830" y="524862"/>
                              <a:pt x="483607" y="511393"/>
                              <a:pt x="487681" y="497135"/>
                            </a:cubicBezTo>
                            <a:cubicBezTo>
                              <a:pt x="492992" y="478545"/>
                              <a:pt x="496437" y="459454"/>
                              <a:pt x="501748" y="440864"/>
                            </a:cubicBezTo>
                            <a:cubicBezTo>
                              <a:pt x="505822" y="426606"/>
                              <a:pt x="512599" y="413137"/>
                              <a:pt x="515816" y="398661"/>
                            </a:cubicBezTo>
                            <a:cubicBezTo>
                              <a:pt x="522004" y="370817"/>
                              <a:pt x="522966" y="341927"/>
                              <a:pt x="529884" y="314255"/>
                            </a:cubicBezTo>
                            <a:cubicBezTo>
                              <a:pt x="529886" y="314246"/>
                              <a:pt x="565052" y="208750"/>
                              <a:pt x="572087" y="187645"/>
                            </a:cubicBezTo>
                            <a:cubicBezTo>
                              <a:pt x="576776" y="173577"/>
                              <a:pt x="592785" y="132179"/>
                              <a:pt x="586154" y="145442"/>
                            </a:cubicBezTo>
                            <a:cubicBezTo>
                              <a:pt x="550458" y="216835"/>
                              <a:pt x="569651" y="184264"/>
                              <a:pt x="529884" y="243916"/>
                            </a:cubicBezTo>
                            <a:cubicBezTo>
                              <a:pt x="525195" y="262673"/>
                              <a:pt x="524463" y="282894"/>
                              <a:pt x="515816" y="300187"/>
                            </a:cubicBezTo>
                            <a:cubicBezTo>
                              <a:pt x="500694" y="330432"/>
                              <a:pt x="459545" y="384593"/>
                              <a:pt x="459545" y="384593"/>
                            </a:cubicBezTo>
                            <a:cubicBezTo>
                              <a:pt x="454856" y="398661"/>
                              <a:pt x="453107" y="414081"/>
                              <a:pt x="445478" y="426796"/>
                            </a:cubicBezTo>
                            <a:cubicBezTo>
                              <a:pt x="438654" y="438169"/>
                              <a:pt x="423274" y="443069"/>
                              <a:pt x="417342" y="454932"/>
                            </a:cubicBezTo>
                            <a:cubicBezTo>
                              <a:pt x="404079" y="481458"/>
                              <a:pt x="398585" y="511203"/>
                              <a:pt x="389207" y="539338"/>
                            </a:cubicBezTo>
                            <a:lnTo>
                              <a:pt x="375139" y="581541"/>
                            </a:lnTo>
                            <a:cubicBezTo>
                              <a:pt x="392533" y="42332"/>
                              <a:pt x="389207" y="0"/>
                              <a:pt x="389207" y="454932"/>
                            </a:cubicBezTo>
                          </a:path>
                        </a:pathLst>
                      </a:custGeom>
                      <a:gradFill flip="none" rotWithShape="1">
                        <a:gsLst>
                          <a:gs pos="23000">
                            <a:srgbClr val="8C817A"/>
                          </a:gs>
                          <a:gs pos="39999">
                            <a:srgbClr val="85C2FF"/>
                          </a:gs>
                          <a:gs pos="70000">
                            <a:srgbClr val="C4D6EB"/>
                          </a:gs>
                          <a:gs pos="100000">
                            <a:srgbClr val="FFEBFA"/>
                          </a:gs>
                        </a:gsLst>
                        <a:lin ang="16200000" scaled="1"/>
                        <a:tileRect/>
                      </a:gra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90" name="Freeform 3089"/>
                      <p:cNvSpPr/>
                      <p:nvPr/>
                    </p:nvSpPr>
                    <p:spPr>
                      <a:xfrm>
                        <a:off x="3276600" y="3886200"/>
                        <a:ext cx="228600" cy="2438400"/>
                      </a:xfrm>
                      <a:custGeom>
                        <a:avLst/>
                        <a:gdLst>
                          <a:gd name="connsiteX0" fmla="*/ 389207 w 834917"/>
                          <a:gd name="connsiteY0" fmla="*/ 3099658 h 3099658"/>
                          <a:gd name="connsiteX1" fmla="*/ 431410 w 834917"/>
                          <a:gd name="connsiteY1" fmla="*/ 2691695 h 3099658"/>
                          <a:gd name="connsiteX2" fmla="*/ 459545 w 834917"/>
                          <a:gd name="connsiteY2" fmla="*/ 2058649 h 3099658"/>
                          <a:gd name="connsiteX3" fmla="*/ 445478 w 834917"/>
                          <a:gd name="connsiteY3" fmla="*/ 1172384 h 3099658"/>
                          <a:gd name="connsiteX4" fmla="*/ 445478 w 834917"/>
                          <a:gd name="connsiteY4" fmla="*/ 750353 h 3099658"/>
                          <a:gd name="connsiteX5" fmla="*/ 515816 w 834917"/>
                          <a:gd name="connsiteY5" fmla="*/ 525270 h 3099658"/>
                          <a:gd name="connsiteX6" fmla="*/ 586154 w 834917"/>
                          <a:gd name="connsiteY6" fmla="*/ 440864 h 3099658"/>
                          <a:gd name="connsiteX7" fmla="*/ 628358 w 834917"/>
                          <a:gd name="connsiteY7" fmla="*/ 398661 h 3099658"/>
                          <a:gd name="connsiteX8" fmla="*/ 586154 w 834917"/>
                          <a:gd name="connsiteY8" fmla="*/ 426796 h 3099658"/>
                          <a:gd name="connsiteX9" fmla="*/ 558019 w 834917"/>
                          <a:gd name="connsiteY9" fmla="*/ 454932 h 3099658"/>
                          <a:gd name="connsiteX10" fmla="*/ 529884 w 834917"/>
                          <a:gd name="connsiteY10" fmla="*/ 497135 h 3099658"/>
                          <a:gd name="connsiteX11" fmla="*/ 473613 w 834917"/>
                          <a:gd name="connsiteY11" fmla="*/ 567473 h 3099658"/>
                          <a:gd name="connsiteX12" fmla="*/ 473613 w 834917"/>
                          <a:gd name="connsiteY12" fmla="*/ 342390 h 3099658"/>
                          <a:gd name="connsiteX13" fmla="*/ 459545 w 834917"/>
                          <a:gd name="connsiteY13" fmla="*/ 468999 h 3099658"/>
                          <a:gd name="connsiteX14" fmla="*/ 431410 w 834917"/>
                          <a:gd name="connsiteY14" fmla="*/ 665947 h 3099658"/>
                          <a:gd name="connsiteX15" fmla="*/ 403274 w 834917"/>
                          <a:gd name="connsiteY15" fmla="*/ 694082 h 3099658"/>
                          <a:gd name="connsiteX16" fmla="*/ 375139 w 834917"/>
                          <a:gd name="connsiteY16" fmla="*/ 609676 h 3099658"/>
                          <a:gd name="connsiteX17" fmla="*/ 361071 w 834917"/>
                          <a:gd name="connsiteY17" fmla="*/ 567473 h 3099658"/>
                          <a:gd name="connsiteX18" fmla="*/ 318868 w 834917"/>
                          <a:gd name="connsiteY18" fmla="*/ 511202 h 3099658"/>
                          <a:gd name="connsiteX19" fmla="*/ 276665 w 834917"/>
                          <a:gd name="connsiteY19" fmla="*/ 412729 h 3099658"/>
                          <a:gd name="connsiteX20" fmla="*/ 262598 w 834917"/>
                          <a:gd name="connsiteY20" fmla="*/ 370525 h 3099658"/>
                          <a:gd name="connsiteX21" fmla="*/ 318868 w 834917"/>
                          <a:gd name="connsiteY21" fmla="*/ 623744 h 3099658"/>
                          <a:gd name="connsiteX22" fmla="*/ 347004 w 834917"/>
                          <a:gd name="connsiteY22" fmla="*/ 665947 h 3099658"/>
                          <a:gd name="connsiteX23" fmla="*/ 403274 w 834917"/>
                          <a:gd name="connsiteY23" fmla="*/ 764421 h 3099658"/>
                          <a:gd name="connsiteX24" fmla="*/ 431410 w 834917"/>
                          <a:gd name="connsiteY24" fmla="*/ 876962 h 3099658"/>
                          <a:gd name="connsiteX25" fmla="*/ 529884 w 834917"/>
                          <a:gd name="connsiteY25" fmla="*/ 750353 h 3099658"/>
                          <a:gd name="connsiteX26" fmla="*/ 558019 w 834917"/>
                          <a:gd name="connsiteY26" fmla="*/ 708150 h 3099658"/>
                          <a:gd name="connsiteX27" fmla="*/ 600222 w 834917"/>
                          <a:gd name="connsiteY27" fmla="*/ 680015 h 3099658"/>
                          <a:gd name="connsiteX28" fmla="*/ 628358 w 834917"/>
                          <a:gd name="connsiteY28" fmla="*/ 637812 h 3099658"/>
                          <a:gd name="connsiteX29" fmla="*/ 600222 w 834917"/>
                          <a:gd name="connsiteY29" fmla="*/ 722218 h 3099658"/>
                          <a:gd name="connsiteX30" fmla="*/ 543951 w 834917"/>
                          <a:gd name="connsiteY30" fmla="*/ 806624 h 3099658"/>
                          <a:gd name="connsiteX31" fmla="*/ 529884 w 834917"/>
                          <a:gd name="connsiteY31" fmla="*/ 848827 h 3099658"/>
                          <a:gd name="connsiteX32" fmla="*/ 445478 w 834917"/>
                          <a:gd name="connsiteY32" fmla="*/ 947301 h 3099658"/>
                          <a:gd name="connsiteX33" fmla="*/ 417342 w 834917"/>
                          <a:gd name="connsiteY33" fmla="*/ 1045775 h 3099658"/>
                          <a:gd name="connsiteX34" fmla="*/ 347004 w 834917"/>
                          <a:gd name="connsiteY34" fmla="*/ 975436 h 3099658"/>
                          <a:gd name="connsiteX35" fmla="*/ 290733 w 834917"/>
                          <a:gd name="connsiteY35" fmla="*/ 919165 h 3099658"/>
                          <a:gd name="connsiteX36" fmla="*/ 262598 w 834917"/>
                          <a:gd name="connsiteY36" fmla="*/ 876962 h 3099658"/>
                          <a:gd name="connsiteX37" fmla="*/ 248530 w 834917"/>
                          <a:gd name="connsiteY37" fmla="*/ 834759 h 3099658"/>
                          <a:gd name="connsiteX38" fmla="*/ 220394 w 834917"/>
                          <a:gd name="connsiteY38" fmla="*/ 806624 h 3099658"/>
                          <a:gd name="connsiteX39" fmla="*/ 248530 w 834917"/>
                          <a:gd name="connsiteY39" fmla="*/ 876962 h 3099658"/>
                          <a:gd name="connsiteX40" fmla="*/ 290733 w 834917"/>
                          <a:gd name="connsiteY40" fmla="*/ 961369 h 3099658"/>
                          <a:gd name="connsiteX41" fmla="*/ 375139 w 834917"/>
                          <a:gd name="connsiteY41" fmla="*/ 1045775 h 3099658"/>
                          <a:gd name="connsiteX42" fmla="*/ 431410 w 834917"/>
                          <a:gd name="connsiteY42" fmla="*/ 1130181 h 3099658"/>
                          <a:gd name="connsiteX43" fmla="*/ 459545 w 834917"/>
                          <a:gd name="connsiteY43" fmla="*/ 1214587 h 3099658"/>
                          <a:gd name="connsiteX44" fmla="*/ 543951 w 834917"/>
                          <a:gd name="connsiteY44" fmla="*/ 1130181 h 3099658"/>
                          <a:gd name="connsiteX45" fmla="*/ 558019 w 834917"/>
                          <a:gd name="connsiteY45" fmla="*/ 1087978 h 3099658"/>
                          <a:gd name="connsiteX46" fmla="*/ 614290 w 834917"/>
                          <a:gd name="connsiteY46" fmla="*/ 1031707 h 3099658"/>
                          <a:gd name="connsiteX47" fmla="*/ 656493 w 834917"/>
                          <a:gd name="connsiteY47" fmla="*/ 947301 h 3099658"/>
                          <a:gd name="connsiteX48" fmla="*/ 684628 w 834917"/>
                          <a:gd name="connsiteY48" fmla="*/ 919165 h 3099658"/>
                          <a:gd name="connsiteX49" fmla="*/ 712764 w 834917"/>
                          <a:gd name="connsiteY49" fmla="*/ 876962 h 3099658"/>
                          <a:gd name="connsiteX50" fmla="*/ 698696 w 834917"/>
                          <a:gd name="connsiteY50" fmla="*/ 919165 h 3099658"/>
                          <a:gd name="connsiteX51" fmla="*/ 670561 w 834917"/>
                          <a:gd name="connsiteY51" fmla="*/ 961369 h 3099658"/>
                          <a:gd name="connsiteX52" fmla="*/ 656493 w 834917"/>
                          <a:gd name="connsiteY52" fmla="*/ 1003572 h 3099658"/>
                          <a:gd name="connsiteX53" fmla="*/ 529884 w 834917"/>
                          <a:gd name="connsiteY53" fmla="*/ 1102045 h 3099658"/>
                          <a:gd name="connsiteX54" fmla="*/ 445478 w 834917"/>
                          <a:gd name="connsiteY54" fmla="*/ 1172384 h 3099658"/>
                          <a:gd name="connsiteX55" fmla="*/ 403274 w 834917"/>
                          <a:gd name="connsiteY55" fmla="*/ 1186452 h 3099658"/>
                          <a:gd name="connsiteX56" fmla="*/ 304801 w 834917"/>
                          <a:gd name="connsiteY56" fmla="*/ 1144249 h 3099658"/>
                          <a:gd name="connsiteX57" fmla="*/ 248530 w 834917"/>
                          <a:gd name="connsiteY57" fmla="*/ 1073910 h 3099658"/>
                          <a:gd name="connsiteX58" fmla="*/ 206327 w 834917"/>
                          <a:gd name="connsiteY58" fmla="*/ 1059842 h 3099658"/>
                          <a:gd name="connsiteX59" fmla="*/ 135988 w 834917"/>
                          <a:gd name="connsiteY59" fmla="*/ 989504 h 3099658"/>
                          <a:gd name="connsiteX60" fmla="*/ 178191 w 834917"/>
                          <a:gd name="connsiteY60" fmla="*/ 1087978 h 3099658"/>
                          <a:gd name="connsiteX61" fmla="*/ 220394 w 834917"/>
                          <a:gd name="connsiteY61" fmla="*/ 1172384 h 3099658"/>
                          <a:gd name="connsiteX62" fmla="*/ 276665 w 834917"/>
                          <a:gd name="connsiteY62" fmla="*/ 1242722 h 3099658"/>
                          <a:gd name="connsiteX63" fmla="*/ 304801 w 834917"/>
                          <a:gd name="connsiteY63" fmla="*/ 1284925 h 3099658"/>
                          <a:gd name="connsiteX64" fmla="*/ 375139 w 834917"/>
                          <a:gd name="connsiteY64" fmla="*/ 1341196 h 3099658"/>
                          <a:gd name="connsiteX65" fmla="*/ 403274 w 834917"/>
                          <a:gd name="connsiteY65" fmla="*/ 1369332 h 3099658"/>
                          <a:gd name="connsiteX66" fmla="*/ 445478 w 834917"/>
                          <a:gd name="connsiteY66" fmla="*/ 1439670 h 3099658"/>
                          <a:gd name="connsiteX67" fmla="*/ 487681 w 834917"/>
                          <a:gd name="connsiteY67" fmla="*/ 1425602 h 3099658"/>
                          <a:gd name="connsiteX68" fmla="*/ 529884 w 834917"/>
                          <a:gd name="connsiteY68" fmla="*/ 1341196 h 3099658"/>
                          <a:gd name="connsiteX69" fmla="*/ 572087 w 834917"/>
                          <a:gd name="connsiteY69" fmla="*/ 1298993 h 3099658"/>
                          <a:gd name="connsiteX70" fmla="*/ 670561 w 834917"/>
                          <a:gd name="connsiteY70" fmla="*/ 1200519 h 3099658"/>
                          <a:gd name="connsiteX71" fmla="*/ 698696 w 834917"/>
                          <a:gd name="connsiteY71" fmla="*/ 1158316 h 3099658"/>
                          <a:gd name="connsiteX72" fmla="*/ 726831 w 834917"/>
                          <a:gd name="connsiteY72" fmla="*/ 1102045 h 3099658"/>
                          <a:gd name="connsiteX73" fmla="*/ 754967 w 834917"/>
                          <a:gd name="connsiteY73" fmla="*/ 1073910 h 3099658"/>
                          <a:gd name="connsiteX74" fmla="*/ 670561 w 834917"/>
                          <a:gd name="connsiteY74" fmla="*/ 1130181 h 3099658"/>
                          <a:gd name="connsiteX75" fmla="*/ 614290 w 834917"/>
                          <a:gd name="connsiteY75" fmla="*/ 1214587 h 3099658"/>
                          <a:gd name="connsiteX76" fmla="*/ 586154 w 834917"/>
                          <a:gd name="connsiteY76" fmla="*/ 1242722 h 3099658"/>
                          <a:gd name="connsiteX77" fmla="*/ 558019 w 834917"/>
                          <a:gd name="connsiteY77" fmla="*/ 1284925 h 3099658"/>
                          <a:gd name="connsiteX78" fmla="*/ 529884 w 834917"/>
                          <a:gd name="connsiteY78" fmla="*/ 1313061 h 3099658"/>
                          <a:gd name="connsiteX79" fmla="*/ 473613 w 834917"/>
                          <a:gd name="connsiteY79" fmla="*/ 1397467 h 3099658"/>
                          <a:gd name="connsiteX80" fmla="*/ 445478 w 834917"/>
                          <a:gd name="connsiteY80" fmla="*/ 1439670 h 3099658"/>
                          <a:gd name="connsiteX81" fmla="*/ 403274 w 834917"/>
                          <a:gd name="connsiteY81" fmla="*/ 1369332 h 3099658"/>
                          <a:gd name="connsiteX82" fmla="*/ 389207 w 834917"/>
                          <a:gd name="connsiteY82" fmla="*/ 1327129 h 3099658"/>
                          <a:gd name="connsiteX83" fmla="*/ 361071 w 834917"/>
                          <a:gd name="connsiteY83" fmla="*/ 1228655 h 3099658"/>
                          <a:gd name="connsiteX84" fmla="*/ 304801 w 834917"/>
                          <a:gd name="connsiteY84" fmla="*/ 1158316 h 3099658"/>
                          <a:gd name="connsiteX85" fmla="*/ 234462 w 834917"/>
                          <a:gd name="connsiteY85" fmla="*/ 1031707 h 3099658"/>
                          <a:gd name="connsiteX86" fmla="*/ 206327 w 834917"/>
                          <a:gd name="connsiteY86" fmla="*/ 989504 h 3099658"/>
                          <a:gd name="connsiteX87" fmla="*/ 262598 w 834917"/>
                          <a:gd name="connsiteY87" fmla="*/ 1017639 h 3099658"/>
                          <a:gd name="connsiteX88" fmla="*/ 332936 w 834917"/>
                          <a:gd name="connsiteY88" fmla="*/ 1087978 h 3099658"/>
                          <a:gd name="connsiteX89" fmla="*/ 375139 w 834917"/>
                          <a:gd name="connsiteY89" fmla="*/ 1130181 h 3099658"/>
                          <a:gd name="connsiteX90" fmla="*/ 403274 w 834917"/>
                          <a:gd name="connsiteY90" fmla="*/ 1172384 h 3099658"/>
                          <a:gd name="connsiteX91" fmla="*/ 487681 w 834917"/>
                          <a:gd name="connsiteY91" fmla="*/ 1270858 h 3099658"/>
                          <a:gd name="connsiteX92" fmla="*/ 487681 w 834917"/>
                          <a:gd name="connsiteY92" fmla="*/ 1538144 h 3099658"/>
                          <a:gd name="connsiteX93" fmla="*/ 431410 w 834917"/>
                          <a:gd name="connsiteY93" fmla="*/ 1524076 h 3099658"/>
                          <a:gd name="connsiteX94" fmla="*/ 347004 w 834917"/>
                          <a:gd name="connsiteY94" fmla="*/ 1467805 h 3099658"/>
                          <a:gd name="connsiteX95" fmla="*/ 318868 w 834917"/>
                          <a:gd name="connsiteY95" fmla="*/ 1439670 h 3099658"/>
                          <a:gd name="connsiteX96" fmla="*/ 234462 w 834917"/>
                          <a:gd name="connsiteY96" fmla="*/ 1383399 h 3099658"/>
                          <a:gd name="connsiteX97" fmla="*/ 192259 w 834917"/>
                          <a:gd name="connsiteY97" fmla="*/ 1355264 h 3099658"/>
                          <a:gd name="connsiteX98" fmla="*/ 164124 w 834917"/>
                          <a:gd name="connsiteY98" fmla="*/ 1313061 h 3099658"/>
                          <a:gd name="connsiteX99" fmla="*/ 135988 w 834917"/>
                          <a:gd name="connsiteY99" fmla="*/ 1284925 h 3099658"/>
                          <a:gd name="connsiteX100" fmla="*/ 79718 w 834917"/>
                          <a:gd name="connsiteY100" fmla="*/ 1200519 h 3099658"/>
                          <a:gd name="connsiteX101" fmla="*/ 93785 w 834917"/>
                          <a:gd name="connsiteY101" fmla="*/ 1256790 h 3099658"/>
                          <a:gd name="connsiteX102" fmla="*/ 135988 w 834917"/>
                          <a:gd name="connsiteY102" fmla="*/ 1298993 h 3099658"/>
                          <a:gd name="connsiteX103" fmla="*/ 164124 w 834917"/>
                          <a:gd name="connsiteY103" fmla="*/ 1341196 h 3099658"/>
                          <a:gd name="connsiteX104" fmla="*/ 192259 w 834917"/>
                          <a:gd name="connsiteY104" fmla="*/ 1397467 h 3099658"/>
                          <a:gd name="connsiteX105" fmla="*/ 248530 w 834917"/>
                          <a:gd name="connsiteY105" fmla="*/ 1425602 h 3099658"/>
                          <a:gd name="connsiteX106" fmla="*/ 347004 w 834917"/>
                          <a:gd name="connsiteY106" fmla="*/ 1524076 h 3099658"/>
                          <a:gd name="connsiteX107" fmla="*/ 389207 w 834917"/>
                          <a:gd name="connsiteY107" fmla="*/ 1566279 h 3099658"/>
                          <a:gd name="connsiteX108" fmla="*/ 417342 w 834917"/>
                          <a:gd name="connsiteY108" fmla="*/ 1594415 h 3099658"/>
                          <a:gd name="connsiteX109" fmla="*/ 487681 w 834917"/>
                          <a:gd name="connsiteY109" fmla="*/ 1650685 h 3099658"/>
                          <a:gd name="connsiteX110" fmla="*/ 501748 w 834917"/>
                          <a:gd name="connsiteY110" fmla="*/ 1692889 h 3099658"/>
                          <a:gd name="connsiteX111" fmla="*/ 473613 w 834917"/>
                          <a:gd name="connsiteY111" fmla="*/ 1664753 h 3099658"/>
                          <a:gd name="connsiteX112" fmla="*/ 543951 w 834917"/>
                          <a:gd name="connsiteY112" fmla="*/ 1566279 h 3099658"/>
                          <a:gd name="connsiteX113" fmla="*/ 572087 w 834917"/>
                          <a:gd name="connsiteY113" fmla="*/ 1524076 h 3099658"/>
                          <a:gd name="connsiteX114" fmla="*/ 614290 w 834917"/>
                          <a:gd name="connsiteY114" fmla="*/ 1495941 h 3099658"/>
                          <a:gd name="connsiteX115" fmla="*/ 642425 w 834917"/>
                          <a:gd name="connsiteY115" fmla="*/ 1467805 h 3099658"/>
                          <a:gd name="connsiteX116" fmla="*/ 726831 w 834917"/>
                          <a:gd name="connsiteY116" fmla="*/ 1411535 h 3099658"/>
                          <a:gd name="connsiteX117" fmla="*/ 740899 w 834917"/>
                          <a:gd name="connsiteY117" fmla="*/ 1355264 h 3099658"/>
                          <a:gd name="connsiteX118" fmla="*/ 712764 w 834917"/>
                          <a:gd name="connsiteY118" fmla="*/ 1411535 h 3099658"/>
                          <a:gd name="connsiteX119" fmla="*/ 586154 w 834917"/>
                          <a:gd name="connsiteY119" fmla="*/ 1481873 h 3099658"/>
                          <a:gd name="connsiteX120" fmla="*/ 501748 w 834917"/>
                          <a:gd name="connsiteY120" fmla="*/ 1538144 h 3099658"/>
                          <a:gd name="connsiteX121" fmla="*/ 445478 w 834917"/>
                          <a:gd name="connsiteY121" fmla="*/ 1608482 h 3099658"/>
                          <a:gd name="connsiteX122" fmla="*/ 431410 w 834917"/>
                          <a:gd name="connsiteY122" fmla="*/ 1791362 h 3099658"/>
                          <a:gd name="connsiteX123" fmla="*/ 403274 w 834917"/>
                          <a:gd name="connsiteY123" fmla="*/ 1833565 h 3099658"/>
                          <a:gd name="connsiteX124" fmla="*/ 304801 w 834917"/>
                          <a:gd name="connsiteY124" fmla="*/ 1749159 h 3099658"/>
                          <a:gd name="connsiteX125" fmla="*/ 234462 w 834917"/>
                          <a:gd name="connsiteY125" fmla="*/ 1692889 h 3099658"/>
                          <a:gd name="connsiteX126" fmla="*/ 164124 w 834917"/>
                          <a:gd name="connsiteY126" fmla="*/ 1636618 h 3099658"/>
                          <a:gd name="connsiteX127" fmla="*/ 93785 w 834917"/>
                          <a:gd name="connsiteY127" fmla="*/ 1566279 h 3099658"/>
                          <a:gd name="connsiteX128" fmla="*/ 51582 w 834917"/>
                          <a:gd name="connsiteY128" fmla="*/ 1538144 h 3099658"/>
                          <a:gd name="connsiteX129" fmla="*/ 37514 w 834917"/>
                          <a:gd name="connsiteY129" fmla="*/ 1495941 h 3099658"/>
                          <a:gd name="connsiteX130" fmla="*/ 9379 w 834917"/>
                          <a:gd name="connsiteY130" fmla="*/ 1467805 h 3099658"/>
                          <a:gd name="connsiteX131" fmla="*/ 51582 w 834917"/>
                          <a:gd name="connsiteY131" fmla="*/ 1481873 h 3099658"/>
                          <a:gd name="connsiteX132" fmla="*/ 150056 w 834917"/>
                          <a:gd name="connsiteY132" fmla="*/ 1538144 h 3099658"/>
                          <a:gd name="connsiteX133" fmla="*/ 206327 w 834917"/>
                          <a:gd name="connsiteY133" fmla="*/ 1566279 h 3099658"/>
                          <a:gd name="connsiteX134" fmla="*/ 234462 w 834917"/>
                          <a:gd name="connsiteY134" fmla="*/ 1594415 h 3099658"/>
                          <a:gd name="connsiteX135" fmla="*/ 318868 w 834917"/>
                          <a:gd name="connsiteY135" fmla="*/ 1650685 h 3099658"/>
                          <a:gd name="connsiteX136" fmla="*/ 389207 w 834917"/>
                          <a:gd name="connsiteY136" fmla="*/ 1721024 h 3099658"/>
                          <a:gd name="connsiteX137" fmla="*/ 459545 w 834917"/>
                          <a:gd name="connsiteY137" fmla="*/ 1777295 h 3099658"/>
                          <a:gd name="connsiteX138" fmla="*/ 473613 w 834917"/>
                          <a:gd name="connsiteY138" fmla="*/ 1819498 h 3099658"/>
                          <a:gd name="connsiteX139" fmla="*/ 473613 w 834917"/>
                          <a:gd name="connsiteY139" fmla="*/ 1889836 h 3099658"/>
                          <a:gd name="connsiteX140" fmla="*/ 515816 w 834917"/>
                          <a:gd name="connsiteY140" fmla="*/ 1847633 h 3099658"/>
                          <a:gd name="connsiteX141" fmla="*/ 543951 w 834917"/>
                          <a:gd name="connsiteY141" fmla="*/ 1805430 h 3099658"/>
                          <a:gd name="connsiteX142" fmla="*/ 642425 w 834917"/>
                          <a:gd name="connsiteY142" fmla="*/ 1749159 h 3099658"/>
                          <a:gd name="connsiteX143" fmla="*/ 670561 w 834917"/>
                          <a:gd name="connsiteY143" fmla="*/ 1706956 h 3099658"/>
                          <a:gd name="connsiteX144" fmla="*/ 684628 w 834917"/>
                          <a:gd name="connsiteY144" fmla="*/ 1664753 h 3099658"/>
                          <a:gd name="connsiteX145" fmla="*/ 712764 w 834917"/>
                          <a:gd name="connsiteY145" fmla="*/ 1636618 h 3099658"/>
                          <a:gd name="connsiteX146" fmla="*/ 740899 w 834917"/>
                          <a:gd name="connsiteY146" fmla="*/ 1594415 h 3099658"/>
                          <a:gd name="connsiteX147" fmla="*/ 726831 w 834917"/>
                          <a:gd name="connsiteY147" fmla="*/ 1636618 h 3099658"/>
                          <a:gd name="connsiteX148" fmla="*/ 684628 w 834917"/>
                          <a:gd name="connsiteY148" fmla="*/ 1650685 h 3099658"/>
                          <a:gd name="connsiteX149" fmla="*/ 656493 w 834917"/>
                          <a:gd name="connsiteY149" fmla="*/ 1678821 h 3099658"/>
                          <a:gd name="connsiteX150" fmla="*/ 515816 w 834917"/>
                          <a:gd name="connsiteY150" fmla="*/ 1721024 h 3099658"/>
                          <a:gd name="connsiteX151" fmla="*/ 445478 w 834917"/>
                          <a:gd name="connsiteY151" fmla="*/ 1777295 h 3099658"/>
                          <a:gd name="connsiteX152" fmla="*/ 431410 w 834917"/>
                          <a:gd name="connsiteY152" fmla="*/ 1819498 h 3099658"/>
                          <a:gd name="connsiteX153" fmla="*/ 403274 w 834917"/>
                          <a:gd name="connsiteY153" fmla="*/ 1861701 h 3099658"/>
                          <a:gd name="connsiteX154" fmla="*/ 417342 w 834917"/>
                          <a:gd name="connsiteY154" fmla="*/ 2086784 h 3099658"/>
                          <a:gd name="connsiteX155" fmla="*/ 361071 w 834917"/>
                          <a:gd name="connsiteY155" fmla="*/ 2072716 h 3099658"/>
                          <a:gd name="connsiteX156" fmla="*/ 318868 w 834917"/>
                          <a:gd name="connsiteY156" fmla="*/ 2044581 h 3099658"/>
                          <a:gd name="connsiteX157" fmla="*/ 290733 w 834917"/>
                          <a:gd name="connsiteY157" fmla="*/ 2016445 h 3099658"/>
                          <a:gd name="connsiteX158" fmla="*/ 220394 w 834917"/>
                          <a:gd name="connsiteY158" fmla="*/ 1960175 h 3099658"/>
                          <a:gd name="connsiteX159" fmla="*/ 192259 w 834917"/>
                          <a:gd name="connsiteY159" fmla="*/ 1917972 h 3099658"/>
                          <a:gd name="connsiteX160" fmla="*/ 135988 w 834917"/>
                          <a:gd name="connsiteY160" fmla="*/ 1861701 h 3099658"/>
                          <a:gd name="connsiteX161" fmla="*/ 178191 w 834917"/>
                          <a:gd name="connsiteY161" fmla="*/ 1847633 h 3099658"/>
                          <a:gd name="connsiteX162" fmla="*/ 220394 w 834917"/>
                          <a:gd name="connsiteY162" fmla="*/ 1889836 h 3099658"/>
                          <a:gd name="connsiteX163" fmla="*/ 248530 w 834917"/>
                          <a:gd name="connsiteY163" fmla="*/ 1932039 h 3099658"/>
                          <a:gd name="connsiteX164" fmla="*/ 304801 w 834917"/>
                          <a:gd name="connsiteY164" fmla="*/ 1974242 h 3099658"/>
                          <a:gd name="connsiteX165" fmla="*/ 347004 w 834917"/>
                          <a:gd name="connsiteY165" fmla="*/ 2016445 h 3099658"/>
                          <a:gd name="connsiteX166" fmla="*/ 459545 w 834917"/>
                          <a:gd name="connsiteY166" fmla="*/ 2100852 h 3099658"/>
                          <a:gd name="connsiteX167" fmla="*/ 501748 w 834917"/>
                          <a:gd name="connsiteY167" fmla="*/ 2086784 h 3099658"/>
                          <a:gd name="connsiteX168" fmla="*/ 515816 w 834917"/>
                          <a:gd name="connsiteY168" fmla="*/ 2044581 h 3099658"/>
                          <a:gd name="connsiteX169" fmla="*/ 543951 w 834917"/>
                          <a:gd name="connsiteY169" fmla="*/ 2002378 h 3099658"/>
                          <a:gd name="connsiteX170" fmla="*/ 656493 w 834917"/>
                          <a:gd name="connsiteY170" fmla="*/ 1917972 h 3099658"/>
                          <a:gd name="connsiteX171" fmla="*/ 684628 w 834917"/>
                          <a:gd name="connsiteY171" fmla="*/ 1889836 h 3099658"/>
                          <a:gd name="connsiteX172" fmla="*/ 712764 w 834917"/>
                          <a:gd name="connsiteY172" fmla="*/ 1847633 h 3099658"/>
                          <a:gd name="connsiteX173" fmla="*/ 797170 w 834917"/>
                          <a:gd name="connsiteY173" fmla="*/ 1763227 h 3099658"/>
                          <a:gd name="connsiteX174" fmla="*/ 698696 w 834917"/>
                          <a:gd name="connsiteY174" fmla="*/ 1791362 h 3099658"/>
                          <a:gd name="connsiteX175" fmla="*/ 656493 w 834917"/>
                          <a:gd name="connsiteY175" fmla="*/ 1819498 h 3099658"/>
                          <a:gd name="connsiteX176" fmla="*/ 529884 w 834917"/>
                          <a:gd name="connsiteY176" fmla="*/ 1889836 h 3099658"/>
                          <a:gd name="connsiteX177" fmla="*/ 473613 w 834917"/>
                          <a:gd name="connsiteY177" fmla="*/ 1960175 h 3099658"/>
                          <a:gd name="connsiteX178" fmla="*/ 459545 w 834917"/>
                          <a:gd name="connsiteY178" fmla="*/ 2002378 h 3099658"/>
                          <a:gd name="connsiteX179" fmla="*/ 417342 w 834917"/>
                          <a:gd name="connsiteY179" fmla="*/ 2086784 h 3099658"/>
                          <a:gd name="connsiteX180" fmla="*/ 431410 w 834917"/>
                          <a:gd name="connsiteY180" fmla="*/ 145442 h 3099658"/>
                          <a:gd name="connsiteX181" fmla="*/ 417342 w 834917"/>
                          <a:gd name="connsiteY181" fmla="*/ 272052 h 3099658"/>
                          <a:gd name="connsiteX182" fmla="*/ 431410 w 834917"/>
                          <a:gd name="connsiteY182" fmla="*/ 736285 h 3099658"/>
                          <a:gd name="connsiteX183" fmla="*/ 459545 w 834917"/>
                          <a:gd name="connsiteY183" fmla="*/ 623744 h 3099658"/>
                          <a:gd name="connsiteX184" fmla="*/ 473613 w 834917"/>
                          <a:gd name="connsiteY184" fmla="*/ 539338 h 3099658"/>
                          <a:gd name="connsiteX185" fmla="*/ 487681 w 834917"/>
                          <a:gd name="connsiteY185" fmla="*/ 497135 h 3099658"/>
                          <a:gd name="connsiteX186" fmla="*/ 501748 w 834917"/>
                          <a:gd name="connsiteY186" fmla="*/ 440864 h 3099658"/>
                          <a:gd name="connsiteX187" fmla="*/ 515816 w 834917"/>
                          <a:gd name="connsiteY187" fmla="*/ 398661 h 3099658"/>
                          <a:gd name="connsiteX188" fmla="*/ 529884 w 834917"/>
                          <a:gd name="connsiteY188" fmla="*/ 314255 h 3099658"/>
                          <a:gd name="connsiteX189" fmla="*/ 572087 w 834917"/>
                          <a:gd name="connsiteY189" fmla="*/ 187645 h 3099658"/>
                          <a:gd name="connsiteX190" fmla="*/ 586154 w 834917"/>
                          <a:gd name="connsiteY190" fmla="*/ 145442 h 3099658"/>
                          <a:gd name="connsiteX191" fmla="*/ 529884 w 834917"/>
                          <a:gd name="connsiteY191" fmla="*/ 243916 h 3099658"/>
                          <a:gd name="connsiteX192" fmla="*/ 515816 w 834917"/>
                          <a:gd name="connsiteY192" fmla="*/ 300187 h 3099658"/>
                          <a:gd name="connsiteX193" fmla="*/ 459545 w 834917"/>
                          <a:gd name="connsiteY193" fmla="*/ 384593 h 3099658"/>
                          <a:gd name="connsiteX194" fmla="*/ 445478 w 834917"/>
                          <a:gd name="connsiteY194" fmla="*/ 426796 h 3099658"/>
                          <a:gd name="connsiteX195" fmla="*/ 417342 w 834917"/>
                          <a:gd name="connsiteY195" fmla="*/ 454932 h 3099658"/>
                          <a:gd name="connsiteX196" fmla="*/ 389207 w 834917"/>
                          <a:gd name="connsiteY196" fmla="*/ 539338 h 3099658"/>
                          <a:gd name="connsiteX197" fmla="*/ 375139 w 834917"/>
                          <a:gd name="connsiteY197" fmla="*/ 581541 h 3099658"/>
                          <a:gd name="connsiteX198" fmla="*/ 389207 w 834917"/>
                          <a:gd name="connsiteY198" fmla="*/ 454932 h 30996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</a:cxnLst>
                        <a:rect l="l" t="t" r="r" b="b"/>
                        <a:pathLst>
                          <a:path w="834917" h="3099658">
                            <a:moveTo>
                              <a:pt x="389207" y="3099658"/>
                            </a:moveTo>
                            <a:cubicBezTo>
                              <a:pt x="484542" y="2956653"/>
                              <a:pt x="420142" y="3069175"/>
                              <a:pt x="431410" y="2691695"/>
                            </a:cubicBezTo>
                            <a:cubicBezTo>
                              <a:pt x="449646" y="2080804"/>
                              <a:pt x="398464" y="2302980"/>
                              <a:pt x="459545" y="2058649"/>
                            </a:cubicBezTo>
                            <a:cubicBezTo>
                              <a:pt x="454856" y="1763227"/>
                              <a:pt x="453150" y="1467743"/>
                              <a:pt x="445478" y="1172384"/>
                            </a:cubicBezTo>
                            <a:cubicBezTo>
                              <a:pt x="436221" y="816000"/>
                              <a:pt x="415691" y="1137584"/>
                              <a:pt x="445478" y="750353"/>
                            </a:cubicBezTo>
                            <a:cubicBezTo>
                              <a:pt x="453767" y="642599"/>
                              <a:pt x="439964" y="601122"/>
                              <a:pt x="515816" y="525270"/>
                            </a:cubicBezTo>
                            <a:cubicBezTo>
                              <a:pt x="639123" y="401963"/>
                              <a:pt x="488219" y="558385"/>
                              <a:pt x="586154" y="440864"/>
                            </a:cubicBezTo>
                            <a:cubicBezTo>
                              <a:pt x="598890" y="425580"/>
                              <a:pt x="628358" y="418556"/>
                              <a:pt x="628358" y="398661"/>
                            </a:cubicBezTo>
                            <a:cubicBezTo>
                              <a:pt x="628358" y="381754"/>
                              <a:pt x="599357" y="416234"/>
                              <a:pt x="586154" y="426796"/>
                            </a:cubicBezTo>
                            <a:cubicBezTo>
                              <a:pt x="575797" y="435081"/>
                              <a:pt x="566304" y="444575"/>
                              <a:pt x="558019" y="454932"/>
                            </a:cubicBezTo>
                            <a:cubicBezTo>
                              <a:pt x="547457" y="468134"/>
                              <a:pt x="540446" y="483933"/>
                              <a:pt x="529884" y="497135"/>
                            </a:cubicBezTo>
                            <a:cubicBezTo>
                              <a:pt x="449703" y="597361"/>
                              <a:pt x="560209" y="437577"/>
                              <a:pt x="473613" y="567473"/>
                            </a:cubicBezTo>
                            <a:cubicBezTo>
                              <a:pt x="436523" y="456204"/>
                              <a:pt x="473613" y="585670"/>
                              <a:pt x="473613" y="342390"/>
                            </a:cubicBezTo>
                            <a:cubicBezTo>
                              <a:pt x="473613" y="299927"/>
                              <a:pt x="463990" y="426770"/>
                              <a:pt x="459545" y="468999"/>
                            </a:cubicBezTo>
                            <a:cubicBezTo>
                              <a:pt x="459060" y="473605"/>
                              <a:pt x="450546" y="627675"/>
                              <a:pt x="431410" y="665947"/>
                            </a:cubicBezTo>
                            <a:cubicBezTo>
                              <a:pt x="425478" y="677810"/>
                              <a:pt x="412653" y="684704"/>
                              <a:pt x="403274" y="694082"/>
                            </a:cubicBezTo>
                            <a:lnTo>
                              <a:pt x="375139" y="609676"/>
                            </a:lnTo>
                            <a:cubicBezTo>
                              <a:pt x="370450" y="595608"/>
                              <a:pt x="369968" y="579336"/>
                              <a:pt x="361071" y="567473"/>
                            </a:cubicBezTo>
                            <a:lnTo>
                              <a:pt x="318868" y="511202"/>
                            </a:lnTo>
                            <a:cubicBezTo>
                              <a:pt x="289590" y="394087"/>
                              <a:pt x="325241" y="509883"/>
                              <a:pt x="276665" y="412729"/>
                            </a:cubicBezTo>
                            <a:cubicBezTo>
                              <a:pt x="270033" y="399466"/>
                              <a:pt x="260960" y="355787"/>
                              <a:pt x="262598" y="370525"/>
                            </a:cubicBezTo>
                            <a:cubicBezTo>
                              <a:pt x="264640" y="388905"/>
                              <a:pt x="288793" y="578632"/>
                              <a:pt x="318868" y="623744"/>
                            </a:cubicBezTo>
                            <a:cubicBezTo>
                              <a:pt x="328247" y="637812"/>
                              <a:pt x="338616" y="651267"/>
                              <a:pt x="347004" y="665947"/>
                            </a:cubicBezTo>
                            <a:cubicBezTo>
                              <a:pt x="418405" y="790898"/>
                              <a:pt x="334721" y="661590"/>
                              <a:pt x="403274" y="764421"/>
                            </a:cubicBezTo>
                            <a:cubicBezTo>
                              <a:pt x="412653" y="801935"/>
                              <a:pt x="404067" y="904305"/>
                              <a:pt x="431410" y="876962"/>
                            </a:cubicBezTo>
                            <a:cubicBezTo>
                              <a:pt x="497523" y="810849"/>
                              <a:pt x="462579" y="851311"/>
                              <a:pt x="529884" y="750353"/>
                            </a:cubicBezTo>
                            <a:cubicBezTo>
                              <a:pt x="539262" y="736285"/>
                              <a:pt x="543951" y="717528"/>
                              <a:pt x="558019" y="708150"/>
                            </a:cubicBezTo>
                            <a:lnTo>
                              <a:pt x="600222" y="680015"/>
                            </a:lnTo>
                            <a:cubicBezTo>
                              <a:pt x="609601" y="665947"/>
                              <a:pt x="628358" y="620905"/>
                              <a:pt x="628358" y="637812"/>
                            </a:cubicBezTo>
                            <a:cubicBezTo>
                              <a:pt x="628358" y="667469"/>
                              <a:pt x="616673" y="697542"/>
                              <a:pt x="600222" y="722218"/>
                            </a:cubicBezTo>
                            <a:lnTo>
                              <a:pt x="543951" y="806624"/>
                            </a:lnTo>
                            <a:cubicBezTo>
                              <a:pt x="539262" y="820692"/>
                              <a:pt x="538503" y="836760"/>
                              <a:pt x="529884" y="848827"/>
                            </a:cubicBezTo>
                            <a:cubicBezTo>
                              <a:pt x="472194" y="929594"/>
                              <a:pt x="481612" y="875033"/>
                              <a:pt x="445478" y="947301"/>
                            </a:cubicBezTo>
                            <a:cubicBezTo>
                              <a:pt x="435387" y="967484"/>
                              <a:pt x="421850" y="1027744"/>
                              <a:pt x="417342" y="1045775"/>
                            </a:cubicBezTo>
                            <a:cubicBezTo>
                              <a:pt x="338855" y="1019612"/>
                              <a:pt x="404949" y="1052697"/>
                              <a:pt x="347004" y="975436"/>
                            </a:cubicBezTo>
                            <a:cubicBezTo>
                              <a:pt x="331088" y="954215"/>
                              <a:pt x="305447" y="941236"/>
                              <a:pt x="290733" y="919165"/>
                            </a:cubicBezTo>
                            <a:cubicBezTo>
                              <a:pt x="281355" y="905097"/>
                              <a:pt x="270159" y="892084"/>
                              <a:pt x="262598" y="876962"/>
                            </a:cubicBezTo>
                            <a:cubicBezTo>
                              <a:pt x="255966" y="863699"/>
                              <a:pt x="256159" y="847474"/>
                              <a:pt x="248530" y="834759"/>
                            </a:cubicBezTo>
                            <a:cubicBezTo>
                              <a:pt x="241706" y="823386"/>
                              <a:pt x="229773" y="816002"/>
                              <a:pt x="220394" y="806624"/>
                            </a:cubicBezTo>
                            <a:cubicBezTo>
                              <a:pt x="229773" y="830070"/>
                              <a:pt x="239663" y="853318"/>
                              <a:pt x="248530" y="876962"/>
                            </a:cubicBezTo>
                            <a:cubicBezTo>
                              <a:pt x="264384" y="919240"/>
                              <a:pt x="258432" y="925030"/>
                              <a:pt x="290733" y="961369"/>
                            </a:cubicBezTo>
                            <a:cubicBezTo>
                              <a:pt x="317167" y="991108"/>
                              <a:pt x="353068" y="1012668"/>
                              <a:pt x="375139" y="1045775"/>
                            </a:cubicBezTo>
                            <a:cubicBezTo>
                              <a:pt x="393896" y="1073910"/>
                              <a:pt x="420717" y="1098102"/>
                              <a:pt x="431410" y="1130181"/>
                            </a:cubicBezTo>
                            <a:lnTo>
                              <a:pt x="459545" y="1214587"/>
                            </a:lnTo>
                            <a:cubicBezTo>
                              <a:pt x="487680" y="1186452"/>
                              <a:pt x="531368" y="1167928"/>
                              <a:pt x="543951" y="1130181"/>
                            </a:cubicBezTo>
                            <a:cubicBezTo>
                              <a:pt x="548640" y="1116113"/>
                              <a:pt x="549400" y="1100045"/>
                              <a:pt x="558019" y="1087978"/>
                            </a:cubicBezTo>
                            <a:cubicBezTo>
                              <a:pt x="573437" y="1066393"/>
                              <a:pt x="614290" y="1031707"/>
                              <a:pt x="614290" y="1031707"/>
                            </a:cubicBezTo>
                            <a:cubicBezTo>
                              <a:pt x="629149" y="987132"/>
                              <a:pt x="625327" y="986259"/>
                              <a:pt x="656493" y="947301"/>
                            </a:cubicBezTo>
                            <a:cubicBezTo>
                              <a:pt x="664778" y="936944"/>
                              <a:pt x="676343" y="929522"/>
                              <a:pt x="684628" y="919165"/>
                            </a:cubicBezTo>
                            <a:cubicBezTo>
                              <a:pt x="695190" y="905963"/>
                              <a:pt x="695857" y="876962"/>
                              <a:pt x="712764" y="876962"/>
                            </a:cubicBezTo>
                            <a:cubicBezTo>
                              <a:pt x="727593" y="876962"/>
                              <a:pt x="705328" y="905902"/>
                              <a:pt x="698696" y="919165"/>
                            </a:cubicBezTo>
                            <a:cubicBezTo>
                              <a:pt x="691135" y="934288"/>
                              <a:pt x="678122" y="946246"/>
                              <a:pt x="670561" y="961369"/>
                            </a:cubicBezTo>
                            <a:cubicBezTo>
                              <a:pt x="663929" y="974632"/>
                              <a:pt x="664718" y="991234"/>
                              <a:pt x="656493" y="1003572"/>
                            </a:cubicBezTo>
                            <a:cubicBezTo>
                              <a:pt x="616890" y="1062976"/>
                              <a:pt x="585784" y="1046143"/>
                              <a:pt x="529884" y="1102045"/>
                            </a:cubicBezTo>
                            <a:cubicBezTo>
                              <a:pt x="498771" y="1133159"/>
                              <a:pt x="484650" y="1152798"/>
                              <a:pt x="445478" y="1172384"/>
                            </a:cubicBezTo>
                            <a:cubicBezTo>
                              <a:pt x="432215" y="1179016"/>
                              <a:pt x="417342" y="1181763"/>
                              <a:pt x="403274" y="1186452"/>
                            </a:cubicBezTo>
                            <a:cubicBezTo>
                              <a:pt x="365762" y="1173948"/>
                              <a:pt x="339566" y="1167426"/>
                              <a:pt x="304801" y="1144249"/>
                            </a:cubicBezTo>
                            <a:cubicBezTo>
                              <a:pt x="218760" y="1086888"/>
                              <a:pt x="342595" y="1149163"/>
                              <a:pt x="248530" y="1073910"/>
                            </a:cubicBezTo>
                            <a:cubicBezTo>
                              <a:pt x="236951" y="1064647"/>
                              <a:pt x="220395" y="1064531"/>
                              <a:pt x="206327" y="1059842"/>
                            </a:cubicBezTo>
                            <a:cubicBezTo>
                              <a:pt x="182881" y="1036396"/>
                              <a:pt x="127946" y="957336"/>
                              <a:pt x="135988" y="989504"/>
                            </a:cubicBezTo>
                            <a:cubicBezTo>
                              <a:pt x="165266" y="1106615"/>
                              <a:pt x="129616" y="990829"/>
                              <a:pt x="178191" y="1087978"/>
                            </a:cubicBezTo>
                            <a:cubicBezTo>
                              <a:pt x="236434" y="1204463"/>
                              <a:pt x="139763" y="1051436"/>
                              <a:pt x="220394" y="1172384"/>
                            </a:cubicBezTo>
                            <a:cubicBezTo>
                              <a:pt x="249571" y="1289090"/>
                              <a:pt x="207290" y="1187223"/>
                              <a:pt x="276665" y="1242722"/>
                            </a:cubicBezTo>
                            <a:cubicBezTo>
                              <a:pt x="289868" y="1253284"/>
                              <a:pt x="294239" y="1271723"/>
                              <a:pt x="304801" y="1284925"/>
                            </a:cubicBezTo>
                            <a:cubicBezTo>
                              <a:pt x="334998" y="1322671"/>
                              <a:pt x="334512" y="1308694"/>
                              <a:pt x="375139" y="1341196"/>
                            </a:cubicBezTo>
                            <a:cubicBezTo>
                              <a:pt x="385496" y="1349482"/>
                              <a:pt x="393896" y="1359953"/>
                              <a:pt x="403274" y="1369332"/>
                            </a:cubicBezTo>
                            <a:cubicBezTo>
                              <a:pt x="409199" y="1387107"/>
                              <a:pt x="417891" y="1434153"/>
                              <a:pt x="445478" y="1439670"/>
                            </a:cubicBezTo>
                            <a:cubicBezTo>
                              <a:pt x="460019" y="1442578"/>
                              <a:pt x="473613" y="1430291"/>
                              <a:pt x="487681" y="1425602"/>
                            </a:cubicBezTo>
                            <a:cubicBezTo>
                              <a:pt x="501780" y="1383303"/>
                              <a:pt x="499582" y="1377558"/>
                              <a:pt x="529884" y="1341196"/>
                            </a:cubicBezTo>
                            <a:cubicBezTo>
                              <a:pt x="542620" y="1325913"/>
                              <a:pt x="559873" y="1314697"/>
                              <a:pt x="572087" y="1298993"/>
                            </a:cubicBezTo>
                            <a:cubicBezTo>
                              <a:pt x="651095" y="1197412"/>
                              <a:pt x="589915" y="1227402"/>
                              <a:pt x="670561" y="1200519"/>
                            </a:cubicBezTo>
                            <a:cubicBezTo>
                              <a:pt x="679939" y="1186451"/>
                              <a:pt x="690308" y="1172996"/>
                              <a:pt x="698696" y="1158316"/>
                            </a:cubicBezTo>
                            <a:cubicBezTo>
                              <a:pt x="709100" y="1140108"/>
                              <a:pt x="715198" y="1119494"/>
                              <a:pt x="726831" y="1102045"/>
                            </a:cubicBezTo>
                            <a:cubicBezTo>
                              <a:pt x="734188" y="1091009"/>
                              <a:pt x="766830" y="1067978"/>
                              <a:pt x="754967" y="1073910"/>
                            </a:cubicBezTo>
                            <a:cubicBezTo>
                              <a:pt x="724723" y="1089033"/>
                              <a:pt x="670561" y="1130181"/>
                              <a:pt x="670561" y="1130181"/>
                            </a:cubicBezTo>
                            <a:cubicBezTo>
                              <a:pt x="651804" y="1158316"/>
                              <a:pt x="638201" y="1190677"/>
                              <a:pt x="614290" y="1214587"/>
                            </a:cubicBezTo>
                            <a:cubicBezTo>
                              <a:pt x="604911" y="1223965"/>
                              <a:pt x="594440" y="1232365"/>
                              <a:pt x="586154" y="1242722"/>
                            </a:cubicBezTo>
                            <a:cubicBezTo>
                              <a:pt x="575592" y="1255924"/>
                              <a:pt x="568581" y="1271723"/>
                              <a:pt x="558019" y="1284925"/>
                            </a:cubicBezTo>
                            <a:cubicBezTo>
                              <a:pt x="549734" y="1295282"/>
                              <a:pt x="537842" y="1302450"/>
                              <a:pt x="529884" y="1313061"/>
                            </a:cubicBezTo>
                            <a:cubicBezTo>
                              <a:pt x="509595" y="1340113"/>
                              <a:pt x="492370" y="1369332"/>
                              <a:pt x="473613" y="1397467"/>
                            </a:cubicBezTo>
                            <a:lnTo>
                              <a:pt x="445478" y="1439670"/>
                            </a:lnTo>
                            <a:cubicBezTo>
                              <a:pt x="405624" y="1320110"/>
                              <a:pt x="461208" y="1465888"/>
                              <a:pt x="403274" y="1369332"/>
                            </a:cubicBezTo>
                            <a:cubicBezTo>
                              <a:pt x="395645" y="1356617"/>
                              <a:pt x="393281" y="1341387"/>
                              <a:pt x="389207" y="1327129"/>
                            </a:cubicBezTo>
                            <a:cubicBezTo>
                              <a:pt x="383197" y="1306094"/>
                              <a:pt x="372315" y="1251142"/>
                              <a:pt x="361071" y="1228655"/>
                            </a:cubicBezTo>
                            <a:cubicBezTo>
                              <a:pt x="343325" y="1193163"/>
                              <a:pt x="330970" y="1184486"/>
                              <a:pt x="304801" y="1158316"/>
                            </a:cubicBezTo>
                            <a:cubicBezTo>
                              <a:pt x="280040" y="1084033"/>
                              <a:pt x="298959" y="1128452"/>
                              <a:pt x="234462" y="1031707"/>
                            </a:cubicBezTo>
                            <a:cubicBezTo>
                              <a:pt x="225084" y="1017639"/>
                              <a:pt x="194372" y="977548"/>
                              <a:pt x="206327" y="989504"/>
                            </a:cubicBezTo>
                            <a:cubicBezTo>
                              <a:pt x="230879" y="1014058"/>
                              <a:pt x="214103" y="1001475"/>
                              <a:pt x="262598" y="1017639"/>
                            </a:cubicBezTo>
                            <a:lnTo>
                              <a:pt x="332936" y="1087978"/>
                            </a:lnTo>
                            <a:cubicBezTo>
                              <a:pt x="347004" y="1102046"/>
                              <a:pt x="364104" y="1113628"/>
                              <a:pt x="375139" y="1130181"/>
                            </a:cubicBezTo>
                            <a:cubicBezTo>
                              <a:pt x="384517" y="1144249"/>
                              <a:pt x="392271" y="1159547"/>
                              <a:pt x="403274" y="1172384"/>
                            </a:cubicBezTo>
                            <a:cubicBezTo>
                              <a:pt x="505618" y="1291786"/>
                              <a:pt x="423084" y="1173966"/>
                              <a:pt x="487681" y="1270858"/>
                            </a:cubicBezTo>
                            <a:cubicBezTo>
                              <a:pt x="519112" y="1365154"/>
                              <a:pt x="535157" y="1395717"/>
                              <a:pt x="487681" y="1538144"/>
                            </a:cubicBezTo>
                            <a:cubicBezTo>
                              <a:pt x="481567" y="1556486"/>
                              <a:pt x="450167" y="1528765"/>
                              <a:pt x="431410" y="1524076"/>
                            </a:cubicBezTo>
                            <a:cubicBezTo>
                              <a:pt x="403275" y="1505319"/>
                              <a:pt x="370915" y="1491715"/>
                              <a:pt x="347004" y="1467805"/>
                            </a:cubicBezTo>
                            <a:cubicBezTo>
                              <a:pt x="337625" y="1458427"/>
                              <a:pt x="329479" y="1447628"/>
                              <a:pt x="318868" y="1439670"/>
                            </a:cubicBezTo>
                            <a:cubicBezTo>
                              <a:pt x="291816" y="1419381"/>
                              <a:pt x="262597" y="1402156"/>
                              <a:pt x="234462" y="1383399"/>
                            </a:cubicBezTo>
                            <a:lnTo>
                              <a:pt x="192259" y="1355264"/>
                            </a:lnTo>
                            <a:cubicBezTo>
                              <a:pt x="182881" y="1341196"/>
                              <a:pt x="174686" y="1326263"/>
                              <a:pt x="164124" y="1313061"/>
                            </a:cubicBezTo>
                            <a:cubicBezTo>
                              <a:pt x="155838" y="1302704"/>
                              <a:pt x="143946" y="1295536"/>
                              <a:pt x="135988" y="1284925"/>
                            </a:cubicBezTo>
                            <a:cubicBezTo>
                              <a:pt x="115699" y="1257873"/>
                              <a:pt x="79718" y="1200519"/>
                              <a:pt x="79718" y="1200519"/>
                            </a:cubicBezTo>
                            <a:cubicBezTo>
                              <a:pt x="84407" y="1219276"/>
                              <a:pt x="84193" y="1240003"/>
                              <a:pt x="93785" y="1256790"/>
                            </a:cubicBezTo>
                            <a:cubicBezTo>
                              <a:pt x="103655" y="1274063"/>
                              <a:pt x="123252" y="1283710"/>
                              <a:pt x="135988" y="1298993"/>
                            </a:cubicBezTo>
                            <a:cubicBezTo>
                              <a:pt x="146812" y="1311982"/>
                              <a:pt x="155736" y="1326516"/>
                              <a:pt x="164124" y="1341196"/>
                            </a:cubicBezTo>
                            <a:cubicBezTo>
                              <a:pt x="174528" y="1359404"/>
                              <a:pt x="177430" y="1382638"/>
                              <a:pt x="192259" y="1397467"/>
                            </a:cubicBezTo>
                            <a:cubicBezTo>
                              <a:pt x="207088" y="1412296"/>
                              <a:pt x="229773" y="1416224"/>
                              <a:pt x="248530" y="1425602"/>
                            </a:cubicBezTo>
                            <a:lnTo>
                              <a:pt x="347004" y="1524076"/>
                            </a:lnTo>
                            <a:lnTo>
                              <a:pt x="389207" y="1566279"/>
                            </a:lnTo>
                            <a:cubicBezTo>
                              <a:pt x="398585" y="1575658"/>
                              <a:pt x="406306" y="1587058"/>
                              <a:pt x="417342" y="1594415"/>
                            </a:cubicBezTo>
                            <a:cubicBezTo>
                              <a:pt x="470581" y="1629907"/>
                              <a:pt x="447590" y="1610595"/>
                              <a:pt x="487681" y="1650685"/>
                            </a:cubicBezTo>
                            <a:cubicBezTo>
                              <a:pt x="492370" y="1664753"/>
                              <a:pt x="512234" y="1682403"/>
                              <a:pt x="501748" y="1692889"/>
                            </a:cubicBezTo>
                            <a:cubicBezTo>
                              <a:pt x="492369" y="1702268"/>
                              <a:pt x="473613" y="1678016"/>
                              <a:pt x="473613" y="1664753"/>
                            </a:cubicBezTo>
                            <a:cubicBezTo>
                              <a:pt x="473613" y="1623103"/>
                              <a:pt x="522051" y="1592559"/>
                              <a:pt x="543951" y="1566279"/>
                            </a:cubicBezTo>
                            <a:cubicBezTo>
                              <a:pt x="554775" y="1553290"/>
                              <a:pt x="560132" y="1536031"/>
                              <a:pt x="572087" y="1524076"/>
                            </a:cubicBezTo>
                            <a:cubicBezTo>
                              <a:pt x="584042" y="1512121"/>
                              <a:pt x="601088" y="1506503"/>
                              <a:pt x="614290" y="1495941"/>
                            </a:cubicBezTo>
                            <a:cubicBezTo>
                              <a:pt x="624647" y="1487655"/>
                              <a:pt x="631814" y="1475763"/>
                              <a:pt x="642425" y="1467805"/>
                            </a:cubicBezTo>
                            <a:cubicBezTo>
                              <a:pt x="669476" y="1447516"/>
                              <a:pt x="726831" y="1411535"/>
                              <a:pt x="726831" y="1411535"/>
                            </a:cubicBezTo>
                            <a:cubicBezTo>
                              <a:pt x="731520" y="1392778"/>
                              <a:pt x="760233" y="1355264"/>
                              <a:pt x="740899" y="1355264"/>
                            </a:cubicBezTo>
                            <a:cubicBezTo>
                              <a:pt x="719928" y="1355264"/>
                              <a:pt x="727593" y="1396706"/>
                              <a:pt x="712764" y="1411535"/>
                            </a:cubicBezTo>
                            <a:cubicBezTo>
                              <a:pt x="664393" y="1459906"/>
                              <a:pt x="639223" y="1464183"/>
                              <a:pt x="586154" y="1481873"/>
                            </a:cubicBezTo>
                            <a:cubicBezTo>
                              <a:pt x="558019" y="1500630"/>
                              <a:pt x="512441" y="1506065"/>
                              <a:pt x="501748" y="1538144"/>
                            </a:cubicBezTo>
                            <a:cubicBezTo>
                              <a:pt x="482335" y="1596387"/>
                              <a:pt x="500019" y="1572122"/>
                              <a:pt x="445478" y="1608482"/>
                            </a:cubicBezTo>
                            <a:cubicBezTo>
                              <a:pt x="393195" y="1686905"/>
                              <a:pt x="410101" y="1642200"/>
                              <a:pt x="431410" y="1791362"/>
                            </a:cubicBezTo>
                            <a:cubicBezTo>
                              <a:pt x="441126" y="1859370"/>
                              <a:pt x="469917" y="1855779"/>
                              <a:pt x="403274" y="1833565"/>
                            </a:cubicBezTo>
                            <a:cubicBezTo>
                              <a:pt x="313872" y="1744163"/>
                              <a:pt x="413073" y="1839385"/>
                              <a:pt x="304801" y="1749159"/>
                            </a:cubicBezTo>
                            <a:cubicBezTo>
                              <a:pt x="224627" y="1682347"/>
                              <a:pt x="338796" y="1762444"/>
                              <a:pt x="234462" y="1692889"/>
                            </a:cubicBezTo>
                            <a:cubicBezTo>
                              <a:pt x="161210" y="1583007"/>
                              <a:pt x="254722" y="1704566"/>
                              <a:pt x="164124" y="1636618"/>
                            </a:cubicBezTo>
                            <a:cubicBezTo>
                              <a:pt x="137597" y="1616723"/>
                              <a:pt x="121374" y="1584672"/>
                              <a:pt x="93785" y="1566279"/>
                            </a:cubicBezTo>
                            <a:lnTo>
                              <a:pt x="51582" y="1538144"/>
                            </a:lnTo>
                            <a:cubicBezTo>
                              <a:pt x="46893" y="1524076"/>
                              <a:pt x="45143" y="1508657"/>
                              <a:pt x="37514" y="1495941"/>
                            </a:cubicBezTo>
                            <a:cubicBezTo>
                              <a:pt x="30690" y="1484568"/>
                              <a:pt x="0" y="1477184"/>
                              <a:pt x="9379" y="1467805"/>
                            </a:cubicBezTo>
                            <a:cubicBezTo>
                              <a:pt x="19864" y="1457320"/>
                              <a:pt x="37952" y="1476032"/>
                              <a:pt x="51582" y="1481873"/>
                            </a:cubicBezTo>
                            <a:cubicBezTo>
                              <a:pt x="136607" y="1518313"/>
                              <a:pt x="79413" y="1497777"/>
                              <a:pt x="150056" y="1538144"/>
                            </a:cubicBezTo>
                            <a:cubicBezTo>
                              <a:pt x="168264" y="1548548"/>
                              <a:pt x="187570" y="1556901"/>
                              <a:pt x="206327" y="1566279"/>
                            </a:cubicBezTo>
                            <a:cubicBezTo>
                              <a:pt x="215705" y="1575658"/>
                              <a:pt x="223851" y="1586457"/>
                              <a:pt x="234462" y="1594415"/>
                            </a:cubicBezTo>
                            <a:cubicBezTo>
                              <a:pt x="261513" y="1614704"/>
                              <a:pt x="294958" y="1626775"/>
                              <a:pt x="318868" y="1650685"/>
                            </a:cubicBezTo>
                            <a:cubicBezTo>
                              <a:pt x="342314" y="1674131"/>
                              <a:pt x="361618" y="1702631"/>
                              <a:pt x="389207" y="1721024"/>
                            </a:cubicBezTo>
                            <a:cubicBezTo>
                              <a:pt x="442446" y="1756516"/>
                              <a:pt x="419455" y="1737204"/>
                              <a:pt x="459545" y="1777295"/>
                            </a:cubicBezTo>
                            <a:cubicBezTo>
                              <a:pt x="464234" y="1791363"/>
                              <a:pt x="478302" y="1805430"/>
                              <a:pt x="473613" y="1819498"/>
                            </a:cubicBezTo>
                            <a:cubicBezTo>
                              <a:pt x="443161" y="1910855"/>
                              <a:pt x="363643" y="1917329"/>
                              <a:pt x="473613" y="1889836"/>
                            </a:cubicBezTo>
                            <a:cubicBezTo>
                              <a:pt x="487681" y="1875768"/>
                              <a:pt x="503080" y="1862917"/>
                              <a:pt x="515816" y="1847633"/>
                            </a:cubicBezTo>
                            <a:cubicBezTo>
                              <a:pt x="526640" y="1834645"/>
                              <a:pt x="531996" y="1817385"/>
                              <a:pt x="543951" y="1805430"/>
                            </a:cubicBezTo>
                            <a:cubicBezTo>
                              <a:pt x="563833" y="1785548"/>
                              <a:pt x="620361" y="1760191"/>
                              <a:pt x="642425" y="1749159"/>
                            </a:cubicBezTo>
                            <a:cubicBezTo>
                              <a:pt x="651804" y="1735091"/>
                              <a:pt x="663000" y="1722078"/>
                              <a:pt x="670561" y="1706956"/>
                            </a:cubicBezTo>
                            <a:cubicBezTo>
                              <a:pt x="677193" y="1693693"/>
                              <a:pt x="676999" y="1677468"/>
                              <a:pt x="684628" y="1664753"/>
                            </a:cubicBezTo>
                            <a:cubicBezTo>
                              <a:pt x="691452" y="1653380"/>
                              <a:pt x="704478" y="1646975"/>
                              <a:pt x="712764" y="1636618"/>
                            </a:cubicBezTo>
                            <a:cubicBezTo>
                              <a:pt x="723326" y="1623416"/>
                              <a:pt x="723992" y="1594415"/>
                              <a:pt x="740899" y="1594415"/>
                            </a:cubicBezTo>
                            <a:cubicBezTo>
                              <a:pt x="755728" y="1594415"/>
                              <a:pt x="737317" y="1626133"/>
                              <a:pt x="726831" y="1636618"/>
                            </a:cubicBezTo>
                            <a:cubicBezTo>
                              <a:pt x="716346" y="1647103"/>
                              <a:pt x="698696" y="1645996"/>
                              <a:pt x="684628" y="1650685"/>
                            </a:cubicBezTo>
                            <a:cubicBezTo>
                              <a:pt x="675250" y="1660064"/>
                              <a:pt x="668356" y="1672889"/>
                              <a:pt x="656493" y="1678821"/>
                            </a:cubicBezTo>
                            <a:cubicBezTo>
                              <a:pt x="622247" y="1695944"/>
                              <a:pt x="556200" y="1710928"/>
                              <a:pt x="515816" y="1721024"/>
                            </a:cubicBezTo>
                            <a:cubicBezTo>
                              <a:pt x="496645" y="1733804"/>
                              <a:pt x="458843" y="1755020"/>
                              <a:pt x="445478" y="1777295"/>
                            </a:cubicBezTo>
                            <a:cubicBezTo>
                              <a:pt x="437849" y="1790011"/>
                              <a:pt x="438042" y="1806235"/>
                              <a:pt x="431410" y="1819498"/>
                            </a:cubicBezTo>
                            <a:cubicBezTo>
                              <a:pt x="423849" y="1834620"/>
                              <a:pt x="412653" y="1847633"/>
                              <a:pt x="403274" y="1861701"/>
                            </a:cubicBezTo>
                            <a:cubicBezTo>
                              <a:pt x="407963" y="1936729"/>
                              <a:pt x="432085" y="2013070"/>
                              <a:pt x="417342" y="2086784"/>
                            </a:cubicBezTo>
                            <a:cubicBezTo>
                              <a:pt x="413550" y="2105743"/>
                              <a:pt x="378842" y="2080332"/>
                              <a:pt x="361071" y="2072716"/>
                            </a:cubicBezTo>
                            <a:cubicBezTo>
                              <a:pt x="345531" y="2066056"/>
                              <a:pt x="332070" y="2055143"/>
                              <a:pt x="318868" y="2044581"/>
                            </a:cubicBezTo>
                            <a:cubicBezTo>
                              <a:pt x="308511" y="2036295"/>
                              <a:pt x="301090" y="2024731"/>
                              <a:pt x="290733" y="2016445"/>
                            </a:cubicBezTo>
                            <a:cubicBezTo>
                              <a:pt x="250113" y="1983949"/>
                              <a:pt x="250586" y="1997915"/>
                              <a:pt x="220394" y="1960175"/>
                            </a:cubicBezTo>
                            <a:cubicBezTo>
                              <a:pt x="209832" y="1946973"/>
                              <a:pt x="203262" y="1930809"/>
                              <a:pt x="192259" y="1917972"/>
                            </a:cubicBezTo>
                            <a:cubicBezTo>
                              <a:pt x="174996" y="1897832"/>
                              <a:pt x="154745" y="1880458"/>
                              <a:pt x="135988" y="1861701"/>
                            </a:cubicBezTo>
                            <a:cubicBezTo>
                              <a:pt x="90945" y="1816657"/>
                              <a:pt x="94850" y="1830964"/>
                              <a:pt x="178191" y="1847633"/>
                            </a:cubicBezTo>
                            <a:cubicBezTo>
                              <a:pt x="192259" y="1861701"/>
                              <a:pt x="207658" y="1874553"/>
                              <a:pt x="220394" y="1889836"/>
                            </a:cubicBezTo>
                            <a:cubicBezTo>
                              <a:pt x="231218" y="1902825"/>
                              <a:pt x="236575" y="1920084"/>
                              <a:pt x="248530" y="1932039"/>
                            </a:cubicBezTo>
                            <a:cubicBezTo>
                              <a:pt x="265109" y="1948618"/>
                              <a:pt x="286999" y="1958983"/>
                              <a:pt x="304801" y="1974242"/>
                            </a:cubicBezTo>
                            <a:cubicBezTo>
                              <a:pt x="319906" y="1987189"/>
                              <a:pt x="331300" y="2004231"/>
                              <a:pt x="347004" y="2016445"/>
                            </a:cubicBezTo>
                            <a:cubicBezTo>
                              <a:pt x="490159" y="2127788"/>
                              <a:pt x="388785" y="2030090"/>
                              <a:pt x="459545" y="2100852"/>
                            </a:cubicBezTo>
                            <a:cubicBezTo>
                              <a:pt x="473613" y="2096163"/>
                              <a:pt x="491263" y="2097269"/>
                              <a:pt x="501748" y="2086784"/>
                            </a:cubicBezTo>
                            <a:cubicBezTo>
                              <a:pt x="512233" y="2076299"/>
                              <a:pt x="509184" y="2057844"/>
                              <a:pt x="515816" y="2044581"/>
                            </a:cubicBezTo>
                            <a:cubicBezTo>
                              <a:pt x="523377" y="2029459"/>
                              <a:pt x="533389" y="2015580"/>
                              <a:pt x="543951" y="2002378"/>
                            </a:cubicBezTo>
                            <a:cubicBezTo>
                              <a:pt x="593872" y="1939977"/>
                              <a:pt x="566471" y="2007997"/>
                              <a:pt x="656493" y="1917972"/>
                            </a:cubicBezTo>
                            <a:cubicBezTo>
                              <a:pt x="665871" y="1908593"/>
                              <a:pt x="676343" y="1900193"/>
                              <a:pt x="684628" y="1889836"/>
                            </a:cubicBezTo>
                            <a:cubicBezTo>
                              <a:pt x="695190" y="1876634"/>
                              <a:pt x="701531" y="1860270"/>
                              <a:pt x="712764" y="1847633"/>
                            </a:cubicBezTo>
                            <a:cubicBezTo>
                              <a:pt x="739199" y="1817894"/>
                              <a:pt x="834917" y="1750644"/>
                              <a:pt x="797170" y="1763227"/>
                            </a:cubicBezTo>
                            <a:cubicBezTo>
                              <a:pt x="736625" y="1783409"/>
                              <a:pt x="769353" y="1773699"/>
                              <a:pt x="698696" y="1791362"/>
                            </a:cubicBezTo>
                            <a:cubicBezTo>
                              <a:pt x="684628" y="1800741"/>
                              <a:pt x="671615" y="1811937"/>
                              <a:pt x="656493" y="1819498"/>
                            </a:cubicBezTo>
                            <a:cubicBezTo>
                              <a:pt x="585730" y="1854879"/>
                              <a:pt x="618602" y="1801118"/>
                              <a:pt x="529884" y="1889836"/>
                            </a:cubicBezTo>
                            <a:cubicBezTo>
                              <a:pt x="503714" y="1916006"/>
                              <a:pt x="491360" y="1924682"/>
                              <a:pt x="473613" y="1960175"/>
                            </a:cubicBezTo>
                            <a:cubicBezTo>
                              <a:pt x="466981" y="1973438"/>
                              <a:pt x="466177" y="1989115"/>
                              <a:pt x="459545" y="2002378"/>
                            </a:cubicBezTo>
                            <a:cubicBezTo>
                              <a:pt x="405004" y="2111460"/>
                              <a:pt x="452702" y="1980705"/>
                              <a:pt x="417342" y="2086784"/>
                            </a:cubicBezTo>
                            <a:cubicBezTo>
                              <a:pt x="212194" y="1471355"/>
                              <a:pt x="274430" y="773349"/>
                              <a:pt x="431410" y="145442"/>
                            </a:cubicBezTo>
                            <a:cubicBezTo>
                              <a:pt x="426721" y="187645"/>
                              <a:pt x="417342" y="229589"/>
                              <a:pt x="417342" y="272052"/>
                            </a:cubicBezTo>
                            <a:cubicBezTo>
                              <a:pt x="417342" y="426867"/>
                              <a:pt x="412965" y="582572"/>
                              <a:pt x="431410" y="736285"/>
                            </a:cubicBezTo>
                            <a:cubicBezTo>
                              <a:pt x="436017" y="774678"/>
                              <a:pt x="453188" y="661886"/>
                              <a:pt x="459545" y="623744"/>
                            </a:cubicBezTo>
                            <a:cubicBezTo>
                              <a:pt x="464234" y="595609"/>
                              <a:pt x="467425" y="567182"/>
                              <a:pt x="473613" y="539338"/>
                            </a:cubicBezTo>
                            <a:cubicBezTo>
                              <a:pt x="476830" y="524862"/>
                              <a:pt x="483607" y="511393"/>
                              <a:pt x="487681" y="497135"/>
                            </a:cubicBezTo>
                            <a:cubicBezTo>
                              <a:pt x="492992" y="478545"/>
                              <a:pt x="496437" y="459454"/>
                              <a:pt x="501748" y="440864"/>
                            </a:cubicBezTo>
                            <a:cubicBezTo>
                              <a:pt x="505822" y="426606"/>
                              <a:pt x="512599" y="413137"/>
                              <a:pt x="515816" y="398661"/>
                            </a:cubicBezTo>
                            <a:cubicBezTo>
                              <a:pt x="522004" y="370817"/>
                              <a:pt x="522966" y="341927"/>
                              <a:pt x="529884" y="314255"/>
                            </a:cubicBezTo>
                            <a:cubicBezTo>
                              <a:pt x="529886" y="314246"/>
                              <a:pt x="565052" y="208750"/>
                              <a:pt x="572087" y="187645"/>
                            </a:cubicBezTo>
                            <a:cubicBezTo>
                              <a:pt x="576776" y="173577"/>
                              <a:pt x="592785" y="132179"/>
                              <a:pt x="586154" y="145442"/>
                            </a:cubicBezTo>
                            <a:cubicBezTo>
                              <a:pt x="550458" y="216835"/>
                              <a:pt x="569651" y="184264"/>
                              <a:pt x="529884" y="243916"/>
                            </a:cubicBezTo>
                            <a:cubicBezTo>
                              <a:pt x="525195" y="262673"/>
                              <a:pt x="524463" y="282894"/>
                              <a:pt x="515816" y="300187"/>
                            </a:cubicBezTo>
                            <a:cubicBezTo>
                              <a:pt x="500694" y="330432"/>
                              <a:pt x="459545" y="384593"/>
                              <a:pt x="459545" y="384593"/>
                            </a:cubicBezTo>
                            <a:cubicBezTo>
                              <a:pt x="454856" y="398661"/>
                              <a:pt x="453107" y="414081"/>
                              <a:pt x="445478" y="426796"/>
                            </a:cubicBezTo>
                            <a:cubicBezTo>
                              <a:pt x="438654" y="438169"/>
                              <a:pt x="423274" y="443069"/>
                              <a:pt x="417342" y="454932"/>
                            </a:cubicBezTo>
                            <a:cubicBezTo>
                              <a:pt x="404079" y="481458"/>
                              <a:pt x="398585" y="511203"/>
                              <a:pt x="389207" y="539338"/>
                            </a:cubicBezTo>
                            <a:lnTo>
                              <a:pt x="375139" y="581541"/>
                            </a:lnTo>
                            <a:cubicBezTo>
                              <a:pt x="392533" y="42332"/>
                              <a:pt x="389207" y="0"/>
                              <a:pt x="389207" y="454932"/>
                            </a:cubicBezTo>
                          </a:path>
                        </a:pathLst>
                      </a:custGeom>
                      <a:gradFill flip="none" rotWithShape="1">
                        <a:gsLst>
                          <a:gs pos="23000">
                            <a:srgbClr val="8C817A"/>
                          </a:gs>
                          <a:gs pos="39999">
                            <a:srgbClr val="85C2FF"/>
                          </a:gs>
                          <a:gs pos="70000">
                            <a:srgbClr val="C4D6EB"/>
                          </a:gs>
                          <a:gs pos="100000">
                            <a:srgbClr val="FFEBFA"/>
                          </a:gs>
                        </a:gsLst>
                        <a:lin ang="16200000" scaled="1"/>
                        <a:tileRect/>
                      </a:gra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91" name="Freeform 3090"/>
                      <p:cNvSpPr/>
                      <p:nvPr/>
                    </p:nvSpPr>
                    <p:spPr>
                      <a:xfrm>
                        <a:off x="2209800" y="3886200"/>
                        <a:ext cx="228600" cy="2438400"/>
                      </a:xfrm>
                      <a:custGeom>
                        <a:avLst/>
                        <a:gdLst>
                          <a:gd name="connsiteX0" fmla="*/ 389207 w 834917"/>
                          <a:gd name="connsiteY0" fmla="*/ 3099658 h 3099658"/>
                          <a:gd name="connsiteX1" fmla="*/ 431410 w 834917"/>
                          <a:gd name="connsiteY1" fmla="*/ 2691695 h 3099658"/>
                          <a:gd name="connsiteX2" fmla="*/ 459545 w 834917"/>
                          <a:gd name="connsiteY2" fmla="*/ 2058649 h 3099658"/>
                          <a:gd name="connsiteX3" fmla="*/ 445478 w 834917"/>
                          <a:gd name="connsiteY3" fmla="*/ 1172384 h 3099658"/>
                          <a:gd name="connsiteX4" fmla="*/ 445478 w 834917"/>
                          <a:gd name="connsiteY4" fmla="*/ 750353 h 3099658"/>
                          <a:gd name="connsiteX5" fmla="*/ 515816 w 834917"/>
                          <a:gd name="connsiteY5" fmla="*/ 525270 h 3099658"/>
                          <a:gd name="connsiteX6" fmla="*/ 586154 w 834917"/>
                          <a:gd name="connsiteY6" fmla="*/ 440864 h 3099658"/>
                          <a:gd name="connsiteX7" fmla="*/ 628358 w 834917"/>
                          <a:gd name="connsiteY7" fmla="*/ 398661 h 3099658"/>
                          <a:gd name="connsiteX8" fmla="*/ 586154 w 834917"/>
                          <a:gd name="connsiteY8" fmla="*/ 426796 h 3099658"/>
                          <a:gd name="connsiteX9" fmla="*/ 558019 w 834917"/>
                          <a:gd name="connsiteY9" fmla="*/ 454932 h 3099658"/>
                          <a:gd name="connsiteX10" fmla="*/ 529884 w 834917"/>
                          <a:gd name="connsiteY10" fmla="*/ 497135 h 3099658"/>
                          <a:gd name="connsiteX11" fmla="*/ 473613 w 834917"/>
                          <a:gd name="connsiteY11" fmla="*/ 567473 h 3099658"/>
                          <a:gd name="connsiteX12" fmla="*/ 473613 w 834917"/>
                          <a:gd name="connsiteY12" fmla="*/ 342390 h 3099658"/>
                          <a:gd name="connsiteX13" fmla="*/ 459545 w 834917"/>
                          <a:gd name="connsiteY13" fmla="*/ 468999 h 3099658"/>
                          <a:gd name="connsiteX14" fmla="*/ 431410 w 834917"/>
                          <a:gd name="connsiteY14" fmla="*/ 665947 h 3099658"/>
                          <a:gd name="connsiteX15" fmla="*/ 403274 w 834917"/>
                          <a:gd name="connsiteY15" fmla="*/ 694082 h 3099658"/>
                          <a:gd name="connsiteX16" fmla="*/ 375139 w 834917"/>
                          <a:gd name="connsiteY16" fmla="*/ 609676 h 3099658"/>
                          <a:gd name="connsiteX17" fmla="*/ 361071 w 834917"/>
                          <a:gd name="connsiteY17" fmla="*/ 567473 h 3099658"/>
                          <a:gd name="connsiteX18" fmla="*/ 318868 w 834917"/>
                          <a:gd name="connsiteY18" fmla="*/ 511202 h 3099658"/>
                          <a:gd name="connsiteX19" fmla="*/ 276665 w 834917"/>
                          <a:gd name="connsiteY19" fmla="*/ 412729 h 3099658"/>
                          <a:gd name="connsiteX20" fmla="*/ 262598 w 834917"/>
                          <a:gd name="connsiteY20" fmla="*/ 370525 h 3099658"/>
                          <a:gd name="connsiteX21" fmla="*/ 318868 w 834917"/>
                          <a:gd name="connsiteY21" fmla="*/ 623744 h 3099658"/>
                          <a:gd name="connsiteX22" fmla="*/ 347004 w 834917"/>
                          <a:gd name="connsiteY22" fmla="*/ 665947 h 3099658"/>
                          <a:gd name="connsiteX23" fmla="*/ 403274 w 834917"/>
                          <a:gd name="connsiteY23" fmla="*/ 764421 h 3099658"/>
                          <a:gd name="connsiteX24" fmla="*/ 431410 w 834917"/>
                          <a:gd name="connsiteY24" fmla="*/ 876962 h 3099658"/>
                          <a:gd name="connsiteX25" fmla="*/ 529884 w 834917"/>
                          <a:gd name="connsiteY25" fmla="*/ 750353 h 3099658"/>
                          <a:gd name="connsiteX26" fmla="*/ 558019 w 834917"/>
                          <a:gd name="connsiteY26" fmla="*/ 708150 h 3099658"/>
                          <a:gd name="connsiteX27" fmla="*/ 600222 w 834917"/>
                          <a:gd name="connsiteY27" fmla="*/ 680015 h 3099658"/>
                          <a:gd name="connsiteX28" fmla="*/ 628358 w 834917"/>
                          <a:gd name="connsiteY28" fmla="*/ 637812 h 3099658"/>
                          <a:gd name="connsiteX29" fmla="*/ 600222 w 834917"/>
                          <a:gd name="connsiteY29" fmla="*/ 722218 h 3099658"/>
                          <a:gd name="connsiteX30" fmla="*/ 543951 w 834917"/>
                          <a:gd name="connsiteY30" fmla="*/ 806624 h 3099658"/>
                          <a:gd name="connsiteX31" fmla="*/ 529884 w 834917"/>
                          <a:gd name="connsiteY31" fmla="*/ 848827 h 3099658"/>
                          <a:gd name="connsiteX32" fmla="*/ 445478 w 834917"/>
                          <a:gd name="connsiteY32" fmla="*/ 947301 h 3099658"/>
                          <a:gd name="connsiteX33" fmla="*/ 417342 w 834917"/>
                          <a:gd name="connsiteY33" fmla="*/ 1045775 h 3099658"/>
                          <a:gd name="connsiteX34" fmla="*/ 347004 w 834917"/>
                          <a:gd name="connsiteY34" fmla="*/ 975436 h 3099658"/>
                          <a:gd name="connsiteX35" fmla="*/ 290733 w 834917"/>
                          <a:gd name="connsiteY35" fmla="*/ 919165 h 3099658"/>
                          <a:gd name="connsiteX36" fmla="*/ 262598 w 834917"/>
                          <a:gd name="connsiteY36" fmla="*/ 876962 h 3099658"/>
                          <a:gd name="connsiteX37" fmla="*/ 248530 w 834917"/>
                          <a:gd name="connsiteY37" fmla="*/ 834759 h 3099658"/>
                          <a:gd name="connsiteX38" fmla="*/ 220394 w 834917"/>
                          <a:gd name="connsiteY38" fmla="*/ 806624 h 3099658"/>
                          <a:gd name="connsiteX39" fmla="*/ 248530 w 834917"/>
                          <a:gd name="connsiteY39" fmla="*/ 876962 h 3099658"/>
                          <a:gd name="connsiteX40" fmla="*/ 290733 w 834917"/>
                          <a:gd name="connsiteY40" fmla="*/ 961369 h 3099658"/>
                          <a:gd name="connsiteX41" fmla="*/ 375139 w 834917"/>
                          <a:gd name="connsiteY41" fmla="*/ 1045775 h 3099658"/>
                          <a:gd name="connsiteX42" fmla="*/ 431410 w 834917"/>
                          <a:gd name="connsiteY42" fmla="*/ 1130181 h 3099658"/>
                          <a:gd name="connsiteX43" fmla="*/ 459545 w 834917"/>
                          <a:gd name="connsiteY43" fmla="*/ 1214587 h 3099658"/>
                          <a:gd name="connsiteX44" fmla="*/ 543951 w 834917"/>
                          <a:gd name="connsiteY44" fmla="*/ 1130181 h 3099658"/>
                          <a:gd name="connsiteX45" fmla="*/ 558019 w 834917"/>
                          <a:gd name="connsiteY45" fmla="*/ 1087978 h 3099658"/>
                          <a:gd name="connsiteX46" fmla="*/ 614290 w 834917"/>
                          <a:gd name="connsiteY46" fmla="*/ 1031707 h 3099658"/>
                          <a:gd name="connsiteX47" fmla="*/ 656493 w 834917"/>
                          <a:gd name="connsiteY47" fmla="*/ 947301 h 3099658"/>
                          <a:gd name="connsiteX48" fmla="*/ 684628 w 834917"/>
                          <a:gd name="connsiteY48" fmla="*/ 919165 h 3099658"/>
                          <a:gd name="connsiteX49" fmla="*/ 712764 w 834917"/>
                          <a:gd name="connsiteY49" fmla="*/ 876962 h 3099658"/>
                          <a:gd name="connsiteX50" fmla="*/ 698696 w 834917"/>
                          <a:gd name="connsiteY50" fmla="*/ 919165 h 3099658"/>
                          <a:gd name="connsiteX51" fmla="*/ 670561 w 834917"/>
                          <a:gd name="connsiteY51" fmla="*/ 961369 h 3099658"/>
                          <a:gd name="connsiteX52" fmla="*/ 656493 w 834917"/>
                          <a:gd name="connsiteY52" fmla="*/ 1003572 h 3099658"/>
                          <a:gd name="connsiteX53" fmla="*/ 529884 w 834917"/>
                          <a:gd name="connsiteY53" fmla="*/ 1102045 h 3099658"/>
                          <a:gd name="connsiteX54" fmla="*/ 445478 w 834917"/>
                          <a:gd name="connsiteY54" fmla="*/ 1172384 h 3099658"/>
                          <a:gd name="connsiteX55" fmla="*/ 403274 w 834917"/>
                          <a:gd name="connsiteY55" fmla="*/ 1186452 h 3099658"/>
                          <a:gd name="connsiteX56" fmla="*/ 304801 w 834917"/>
                          <a:gd name="connsiteY56" fmla="*/ 1144249 h 3099658"/>
                          <a:gd name="connsiteX57" fmla="*/ 248530 w 834917"/>
                          <a:gd name="connsiteY57" fmla="*/ 1073910 h 3099658"/>
                          <a:gd name="connsiteX58" fmla="*/ 206327 w 834917"/>
                          <a:gd name="connsiteY58" fmla="*/ 1059842 h 3099658"/>
                          <a:gd name="connsiteX59" fmla="*/ 135988 w 834917"/>
                          <a:gd name="connsiteY59" fmla="*/ 989504 h 3099658"/>
                          <a:gd name="connsiteX60" fmla="*/ 178191 w 834917"/>
                          <a:gd name="connsiteY60" fmla="*/ 1087978 h 3099658"/>
                          <a:gd name="connsiteX61" fmla="*/ 220394 w 834917"/>
                          <a:gd name="connsiteY61" fmla="*/ 1172384 h 3099658"/>
                          <a:gd name="connsiteX62" fmla="*/ 276665 w 834917"/>
                          <a:gd name="connsiteY62" fmla="*/ 1242722 h 3099658"/>
                          <a:gd name="connsiteX63" fmla="*/ 304801 w 834917"/>
                          <a:gd name="connsiteY63" fmla="*/ 1284925 h 3099658"/>
                          <a:gd name="connsiteX64" fmla="*/ 375139 w 834917"/>
                          <a:gd name="connsiteY64" fmla="*/ 1341196 h 3099658"/>
                          <a:gd name="connsiteX65" fmla="*/ 403274 w 834917"/>
                          <a:gd name="connsiteY65" fmla="*/ 1369332 h 3099658"/>
                          <a:gd name="connsiteX66" fmla="*/ 445478 w 834917"/>
                          <a:gd name="connsiteY66" fmla="*/ 1439670 h 3099658"/>
                          <a:gd name="connsiteX67" fmla="*/ 487681 w 834917"/>
                          <a:gd name="connsiteY67" fmla="*/ 1425602 h 3099658"/>
                          <a:gd name="connsiteX68" fmla="*/ 529884 w 834917"/>
                          <a:gd name="connsiteY68" fmla="*/ 1341196 h 3099658"/>
                          <a:gd name="connsiteX69" fmla="*/ 572087 w 834917"/>
                          <a:gd name="connsiteY69" fmla="*/ 1298993 h 3099658"/>
                          <a:gd name="connsiteX70" fmla="*/ 670561 w 834917"/>
                          <a:gd name="connsiteY70" fmla="*/ 1200519 h 3099658"/>
                          <a:gd name="connsiteX71" fmla="*/ 698696 w 834917"/>
                          <a:gd name="connsiteY71" fmla="*/ 1158316 h 3099658"/>
                          <a:gd name="connsiteX72" fmla="*/ 726831 w 834917"/>
                          <a:gd name="connsiteY72" fmla="*/ 1102045 h 3099658"/>
                          <a:gd name="connsiteX73" fmla="*/ 754967 w 834917"/>
                          <a:gd name="connsiteY73" fmla="*/ 1073910 h 3099658"/>
                          <a:gd name="connsiteX74" fmla="*/ 670561 w 834917"/>
                          <a:gd name="connsiteY74" fmla="*/ 1130181 h 3099658"/>
                          <a:gd name="connsiteX75" fmla="*/ 614290 w 834917"/>
                          <a:gd name="connsiteY75" fmla="*/ 1214587 h 3099658"/>
                          <a:gd name="connsiteX76" fmla="*/ 586154 w 834917"/>
                          <a:gd name="connsiteY76" fmla="*/ 1242722 h 3099658"/>
                          <a:gd name="connsiteX77" fmla="*/ 558019 w 834917"/>
                          <a:gd name="connsiteY77" fmla="*/ 1284925 h 3099658"/>
                          <a:gd name="connsiteX78" fmla="*/ 529884 w 834917"/>
                          <a:gd name="connsiteY78" fmla="*/ 1313061 h 3099658"/>
                          <a:gd name="connsiteX79" fmla="*/ 473613 w 834917"/>
                          <a:gd name="connsiteY79" fmla="*/ 1397467 h 3099658"/>
                          <a:gd name="connsiteX80" fmla="*/ 445478 w 834917"/>
                          <a:gd name="connsiteY80" fmla="*/ 1439670 h 3099658"/>
                          <a:gd name="connsiteX81" fmla="*/ 403274 w 834917"/>
                          <a:gd name="connsiteY81" fmla="*/ 1369332 h 3099658"/>
                          <a:gd name="connsiteX82" fmla="*/ 389207 w 834917"/>
                          <a:gd name="connsiteY82" fmla="*/ 1327129 h 3099658"/>
                          <a:gd name="connsiteX83" fmla="*/ 361071 w 834917"/>
                          <a:gd name="connsiteY83" fmla="*/ 1228655 h 3099658"/>
                          <a:gd name="connsiteX84" fmla="*/ 304801 w 834917"/>
                          <a:gd name="connsiteY84" fmla="*/ 1158316 h 3099658"/>
                          <a:gd name="connsiteX85" fmla="*/ 234462 w 834917"/>
                          <a:gd name="connsiteY85" fmla="*/ 1031707 h 3099658"/>
                          <a:gd name="connsiteX86" fmla="*/ 206327 w 834917"/>
                          <a:gd name="connsiteY86" fmla="*/ 989504 h 3099658"/>
                          <a:gd name="connsiteX87" fmla="*/ 262598 w 834917"/>
                          <a:gd name="connsiteY87" fmla="*/ 1017639 h 3099658"/>
                          <a:gd name="connsiteX88" fmla="*/ 332936 w 834917"/>
                          <a:gd name="connsiteY88" fmla="*/ 1087978 h 3099658"/>
                          <a:gd name="connsiteX89" fmla="*/ 375139 w 834917"/>
                          <a:gd name="connsiteY89" fmla="*/ 1130181 h 3099658"/>
                          <a:gd name="connsiteX90" fmla="*/ 403274 w 834917"/>
                          <a:gd name="connsiteY90" fmla="*/ 1172384 h 3099658"/>
                          <a:gd name="connsiteX91" fmla="*/ 487681 w 834917"/>
                          <a:gd name="connsiteY91" fmla="*/ 1270858 h 3099658"/>
                          <a:gd name="connsiteX92" fmla="*/ 487681 w 834917"/>
                          <a:gd name="connsiteY92" fmla="*/ 1538144 h 3099658"/>
                          <a:gd name="connsiteX93" fmla="*/ 431410 w 834917"/>
                          <a:gd name="connsiteY93" fmla="*/ 1524076 h 3099658"/>
                          <a:gd name="connsiteX94" fmla="*/ 347004 w 834917"/>
                          <a:gd name="connsiteY94" fmla="*/ 1467805 h 3099658"/>
                          <a:gd name="connsiteX95" fmla="*/ 318868 w 834917"/>
                          <a:gd name="connsiteY95" fmla="*/ 1439670 h 3099658"/>
                          <a:gd name="connsiteX96" fmla="*/ 234462 w 834917"/>
                          <a:gd name="connsiteY96" fmla="*/ 1383399 h 3099658"/>
                          <a:gd name="connsiteX97" fmla="*/ 192259 w 834917"/>
                          <a:gd name="connsiteY97" fmla="*/ 1355264 h 3099658"/>
                          <a:gd name="connsiteX98" fmla="*/ 164124 w 834917"/>
                          <a:gd name="connsiteY98" fmla="*/ 1313061 h 3099658"/>
                          <a:gd name="connsiteX99" fmla="*/ 135988 w 834917"/>
                          <a:gd name="connsiteY99" fmla="*/ 1284925 h 3099658"/>
                          <a:gd name="connsiteX100" fmla="*/ 79718 w 834917"/>
                          <a:gd name="connsiteY100" fmla="*/ 1200519 h 3099658"/>
                          <a:gd name="connsiteX101" fmla="*/ 93785 w 834917"/>
                          <a:gd name="connsiteY101" fmla="*/ 1256790 h 3099658"/>
                          <a:gd name="connsiteX102" fmla="*/ 135988 w 834917"/>
                          <a:gd name="connsiteY102" fmla="*/ 1298993 h 3099658"/>
                          <a:gd name="connsiteX103" fmla="*/ 164124 w 834917"/>
                          <a:gd name="connsiteY103" fmla="*/ 1341196 h 3099658"/>
                          <a:gd name="connsiteX104" fmla="*/ 192259 w 834917"/>
                          <a:gd name="connsiteY104" fmla="*/ 1397467 h 3099658"/>
                          <a:gd name="connsiteX105" fmla="*/ 248530 w 834917"/>
                          <a:gd name="connsiteY105" fmla="*/ 1425602 h 3099658"/>
                          <a:gd name="connsiteX106" fmla="*/ 347004 w 834917"/>
                          <a:gd name="connsiteY106" fmla="*/ 1524076 h 3099658"/>
                          <a:gd name="connsiteX107" fmla="*/ 389207 w 834917"/>
                          <a:gd name="connsiteY107" fmla="*/ 1566279 h 3099658"/>
                          <a:gd name="connsiteX108" fmla="*/ 417342 w 834917"/>
                          <a:gd name="connsiteY108" fmla="*/ 1594415 h 3099658"/>
                          <a:gd name="connsiteX109" fmla="*/ 487681 w 834917"/>
                          <a:gd name="connsiteY109" fmla="*/ 1650685 h 3099658"/>
                          <a:gd name="connsiteX110" fmla="*/ 501748 w 834917"/>
                          <a:gd name="connsiteY110" fmla="*/ 1692889 h 3099658"/>
                          <a:gd name="connsiteX111" fmla="*/ 473613 w 834917"/>
                          <a:gd name="connsiteY111" fmla="*/ 1664753 h 3099658"/>
                          <a:gd name="connsiteX112" fmla="*/ 543951 w 834917"/>
                          <a:gd name="connsiteY112" fmla="*/ 1566279 h 3099658"/>
                          <a:gd name="connsiteX113" fmla="*/ 572087 w 834917"/>
                          <a:gd name="connsiteY113" fmla="*/ 1524076 h 3099658"/>
                          <a:gd name="connsiteX114" fmla="*/ 614290 w 834917"/>
                          <a:gd name="connsiteY114" fmla="*/ 1495941 h 3099658"/>
                          <a:gd name="connsiteX115" fmla="*/ 642425 w 834917"/>
                          <a:gd name="connsiteY115" fmla="*/ 1467805 h 3099658"/>
                          <a:gd name="connsiteX116" fmla="*/ 726831 w 834917"/>
                          <a:gd name="connsiteY116" fmla="*/ 1411535 h 3099658"/>
                          <a:gd name="connsiteX117" fmla="*/ 740899 w 834917"/>
                          <a:gd name="connsiteY117" fmla="*/ 1355264 h 3099658"/>
                          <a:gd name="connsiteX118" fmla="*/ 712764 w 834917"/>
                          <a:gd name="connsiteY118" fmla="*/ 1411535 h 3099658"/>
                          <a:gd name="connsiteX119" fmla="*/ 586154 w 834917"/>
                          <a:gd name="connsiteY119" fmla="*/ 1481873 h 3099658"/>
                          <a:gd name="connsiteX120" fmla="*/ 501748 w 834917"/>
                          <a:gd name="connsiteY120" fmla="*/ 1538144 h 3099658"/>
                          <a:gd name="connsiteX121" fmla="*/ 445478 w 834917"/>
                          <a:gd name="connsiteY121" fmla="*/ 1608482 h 3099658"/>
                          <a:gd name="connsiteX122" fmla="*/ 431410 w 834917"/>
                          <a:gd name="connsiteY122" fmla="*/ 1791362 h 3099658"/>
                          <a:gd name="connsiteX123" fmla="*/ 403274 w 834917"/>
                          <a:gd name="connsiteY123" fmla="*/ 1833565 h 3099658"/>
                          <a:gd name="connsiteX124" fmla="*/ 304801 w 834917"/>
                          <a:gd name="connsiteY124" fmla="*/ 1749159 h 3099658"/>
                          <a:gd name="connsiteX125" fmla="*/ 234462 w 834917"/>
                          <a:gd name="connsiteY125" fmla="*/ 1692889 h 3099658"/>
                          <a:gd name="connsiteX126" fmla="*/ 164124 w 834917"/>
                          <a:gd name="connsiteY126" fmla="*/ 1636618 h 3099658"/>
                          <a:gd name="connsiteX127" fmla="*/ 93785 w 834917"/>
                          <a:gd name="connsiteY127" fmla="*/ 1566279 h 3099658"/>
                          <a:gd name="connsiteX128" fmla="*/ 51582 w 834917"/>
                          <a:gd name="connsiteY128" fmla="*/ 1538144 h 3099658"/>
                          <a:gd name="connsiteX129" fmla="*/ 37514 w 834917"/>
                          <a:gd name="connsiteY129" fmla="*/ 1495941 h 3099658"/>
                          <a:gd name="connsiteX130" fmla="*/ 9379 w 834917"/>
                          <a:gd name="connsiteY130" fmla="*/ 1467805 h 3099658"/>
                          <a:gd name="connsiteX131" fmla="*/ 51582 w 834917"/>
                          <a:gd name="connsiteY131" fmla="*/ 1481873 h 3099658"/>
                          <a:gd name="connsiteX132" fmla="*/ 150056 w 834917"/>
                          <a:gd name="connsiteY132" fmla="*/ 1538144 h 3099658"/>
                          <a:gd name="connsiteX133" fmla="*/ 206327 w 834917"/>
                          <a:gd name="connsiteY133" fmla="*/ 1566279 h 3099658"/>
                          <a:gd name="connsiteX134" fmla="*/ 234462 w 834917"/>
                          <a:gd name="connsiteY134" fmla="*/ 1594415 h 3099658"/>
                          <a:gd name="connsiteX135" fmla="*/ 318868 w 834917"/>
                          <a:gd name="connsiteY135" fmla="*/ 1650685 h 3099658"/>
                          <a:gd name="connsiteX136" fmla="*/ 389207 w 834917"/>
                          <a:gd name="connsiteY136" fmla="*/ 1721024 h 3099658"/>
                          <a:gd name="connsiteX137" fmla="*/ 459545 w 834917"/>
                          <a:gd name="connsiteY137" fmla="*/ 1777295 h 3099658"/>
                          <a:gd name="connsiteX138" fmla="*/ 473613 w 834917"/>
                          <a:gd name="connsiteY138" fmla="*/ 1819498 h 3099658"/>
                          <a:gd name="connsiteX139" fmla="*/ 473613 w 834917"/>
                          <a:gd name="connsiteY139" fmla="*/ 1889836 h 3099658"/>
                          <a:gd name="connsiteX140" fmla="*/ 515816 w 834917"/>
                          <a:gd name="connsiteY140" fmla="*/ 1847633 h 3099658"/>
                          <a:gd name="connsiteX141" fmla="*/ 543951 w 834917"/>
                          <a:gd name="connsiteY141" fmla="*/ 1805430 h 3099658"/>
                          <a:gd name="connsiteX142" fmla="*/ 642425 w 834917"/>
                          <a:gd name="connsiteY142" fmla="*/ 1749159 h 3099658"/>
                          <a:gd name="connsiteX143" fmla="*/ 670561 w 834917"/>
                          <a:gd name="connsiteY143" fmla="*/ 1706956 h 3099658"/>
                          <a:gd name="connsiteX144" fmla="*/ 684628 w 834917"/>
                          <a:gd name="connsiteY144" fmla="*/ 1664753 h 3099658"/>
                          <a:gd name="connsiteX145" fmla="*/ 712764 w 834917"/>
                          <a:gd name="connsiteY145" fmla="*/ 1636618 h 3099658"/>
                          <a:gd name="connsiteX146" fmla="*/ 740899 w 834917"/>
                          <a:gd name="connsiteY146" fmla="*/ 1594415 h 3099658"/>
                          <a:gd name="connsiteX147" fmla="*/ 726831 w 834917"/>
                          <a:gd name="connsiteY147" fmla="*/ 1636618 h 3099658"/>
                          <a:gd name="connsiteX148" fmla="*/ 684628 w 834917"/>
                          <a:gd name="connsiteY148" fmla="*/ 1650685 h 3099658"/>
                          <a:gd name="connsiteX149" fmla="*/ 656493 w 834917"/>
                          <a:gd name="connsiteY149" fmla="*/ 1678821 h 3099658"/>
                          <a:gd name="connsiteX150" fmla="*/ 515816 w 834917"/>
                          <a:gd name="connsiteY150" fmla="*/ 1721024 h 3099658"/>
                          <a:gd name="connsiteX151" fmla="*/ 445478 w 834917"/>
                          <a:gd name="connsiteY151" fmla="*/ 1777295 h 3099658"/>
                          <a:gd name="connsiteX152" fmla="*/ 431410 w 834917"/>
                          <a:gd name="connsiteY152" fmla="*/ 1819498 h 3099658"/>
                          <a:gd name="connsiteX153" fmla="*/ 403274 w 834917"/>
                          <a:gd name="connsiteY153" fmla="*/ 1861701 h 3099658"/>
                          <a:gd name="connsiteX154" fmla="*/ 417342 w 834917"/>
                          <a:gd name="connsiteY154" fmla="*/ 2086784 h 3099658"/>
                          <a:gd name="connsiteX155" fmla="*/ 361071 w 834917"/>
                          <a:gd name="connsiteY155" fmla="*/ 2072716 h 3099658"/>
                          <a:gd name="connsiteX156" fmla="*/ 318868 w 834917"/>
                          <a:gd name="connsiteY156" fmla="*/ 2044581 h 3099658"/>
                          <a:gd name="connsiteX157" fmla="*/ 290733 w 834917"/>
                          <a:gd name="connsiteY157" fmla="*/ 2016445 h 3099658"/>
                          <a:gd name="connsiteX158" fmla="*/ 220394 w 834917"/>
                          <a:gd name="connsiteY158" fmla="*/ 1960175 h 3099658"/>
                          <a:gd name="connsiteX159" fmla="*/ 192259 w 834917"/>
                          <a:gd name="connsiteY159" fmla="*/ 1917972 h 3099658"/>
                          <a:gd name="connsiteX160" fmla="*/ 135988 w 834917"/>
                          <a:gd name="connsiteY160" fmla="*/ 1861701 h 3099658"/>
                          <a:gd name="connsiteX161" fmla="*/ 178191 w 834917"/>
                          <a:gd name="connsiteY161" fmla="*/ 1847633 h 3099658"/>
                          <a:gd name="connsiteX162" fmla="*/ 220394 w 834917"/>
                          <a:gd name="connsiteY162" fmla="*/ 1889836 h 3099658"/>
                          <a:gd name="connsiteX163" fmla="*/ 248530 w 834917"/>
                          <a:gd name="connsiteY163" fmla="*/ 1932039 h 3099658"/>
                          <a:gd name="connsiteX164" fmla="*/ 304801 w 834917"/>
                          <a:gd name="connsiteY164" fmla="*/ 1974242 h 3099658"/>
                          <a:gd name="connsiteX165" fmla="*/ 347004 w 834917"/>
                          <a:gd name="connsiteY165" fmla="*/ 2016445 h 3099658"/>
                          <a:gd name="connsiteX166" fmla="*/ 459545 w 834917"/>
                          <a:gd name="connsiteY166" fmla="*/ 2100852 h 3099658"/>
                          <a:gd name="connsiteX167" fmla="*/ 501748 w 834917"/>
                          <a:gd name="connsiteY167" fmla="*/ 2086784 h 3099658"/>
                          <a:gd name="connsiteX168" fmla="*/ 515816 w 834917"/>
                          <a:gd name="connsiteY168" fmla="*/ 2044581 h 3099658"/>
                          <a:gd name="connsiteX169" fmla="*/ 543951 w 834917"/>
                          <a:gd name="connsiteY169" fmla="*/ 2002378 h 3099658"/>
                          <a:gd name="connsiteX170" fmla="*/ 656493 w 834917"/>
                          <a:gd name="connsiteY170" fmla="*/ 1917972 h 3099658"/>
                          <a:gd name="connsiteX171" fmla="*/ 684628 w 834917"/>
                          <a:gd name="connsiteY171" fmla="*/ 1889836 h 3099658"/>
                          <a:gd name="connsiteX172" fmla="*/ 712764 w 834917"/>
                          <a:gd name="connsiteY172" fmla="*/ 1847633 h 3099658"/>
                          <a:gd name="connsiteX173" fmla="*/ 797170 w 834917"/>
                          <a:gd name="connsiteY173" fmla="*/ 1763227 h 3099658"/>
                          <a:gd name="connsiteX174" fmla="*/ 698696 w 834917"/>
                          <a:gd name="connsiteY174" fmla="*/ 1791362 h 3099658"/>
                          <a:gd name="connsiteX175" fmla="*/ 656493 w 834917"/>
                          <a:gd name="connsiteY175" fmla="*/ 1819498 h 3099658"/>
                          <a:gd name="connsiteX176" fmla="*/ 529884 w 834917"/>
                          <a:gd name="connsiteY176" fmla="*/ 1889836 h 3099658"/>
                          <a:gd name="connsiteX177" fmla="*/ 473613 w 834917"/>
                          <a:gd name="connsiteY177" fmla="*/ 1960175 h 3099658"/>
                          <a:gd name="connsiteX178" fmla="*/ 459545 w 834917"/>
                          <a:gd name="connsiteY178" fmla="*/ 2002378 h 3099658"/>
                          <a:gd name="connsiteX179" fmla="*/ 417342 w 834917"/>
                          <a:gd name="connsiteY179" fmla="*/ 2086784 h 3099658"/>
                          <a:gd name="connsiteX180" fmla="*/ 431410 w 834917"/>
                          <a:gd name="connsiteY180" fmla="*/ 145442 h 3099658"/>
                          <a:gd name="connsiteX181" fmla="*/ 417342 w 834917"/>
                          <a:gd name="connsiteY181" fmla="*/ 272052 h 3099658"/>
                          <a:gd name="connsiteX182" fmla="*/ 431410 w 834917"/>
                          <a:gd name="connsiteY182" fmla="*/ 736285 h 3099658"/>
                          <a:gd name="connsiteX183" fmla="*/ 459545 w 834917"/>
                          <a:gd name="connsiteY183" fmla="*/ 623744 h 3099658"/>
                          <a:gd name="connsiteX184" fmla="*/ 473613 w 834917"/>
                          <a:gd name="connsiteY184" fmla="*/ 539338 h 3099658"/>
                          <a:gd name="connsiteX185" fmla="*/ 487681 w 834917"/>
                          <a:gd name="connsiteY185" fmla="*/ 497135 h 3099658"/>
                          <a:gd name="connsiteX186" fmla="*/ 501748 w 834917"/>
                          <a:gd name="connsiteY186" fmla="*/ 440864 h 3099658"/>
                          <a:gd name="connsiteX187" fmla="*/ 515816 w 834917"/>
                          <a:gd name="connsiteY187" fmla="*/ 398661 h 3099658"/>
                          <a:gd name="connsiteX188" fmla="*/ 529884 w 834917"/>
                          <a:gd name="connsiteY188" fmla="*/ 314255 h 3099658"/>
                          <a:gd name="connsiteX189" fmla="*/ 572087 w 834917"/>
                          <a:gd name="connsiteY189" fmla="*/ 187645 h 3099658"/>
                          <a:gd name="connsiteX190" fmla="*/ 586154 w 834917"/>
                          <a:gd name="connsiteY190" fmla="*/ 145442 h 3099658"/>
                          <a:gd name="connsiteX191" fmla="*/ 529884 w 834917"/>
                          <a:gd name="connsiteY191" fmla="*/ 243916 h 3099658"/>
                          <a:gd name="connsiteX192" fmla="*/ 515816 w 834917"/>
                          <a:gd name="connsiteY192" fmla="*/ 300187 h 3099658"/>
                          <a:gd name="connsiteX193" fmla="*/ 459545 w 834917"/>
                          <a:gd name="connsiteY193" fmla="*/ 384593 h 3099658"/>
                          <a:gd name="connsiteX194" fmla="*/ 445478 w 834917"/>
                          <a:gd name="connsiteY194" fmla="*/ 426796 h 3099658"/>
                          <a:gd name="connsiteX195" fmla="*/ 417342 w 834917"/>
                          <a:gd name="connsiteY195" fmla="*/ 454932 h 3099658"/>
                          <a:gd name="connsiteX196" fmla="*/ 389207 w 834917"/>
                          <a:gd name="connsiteY196" fmla="*/ 539338 h 3099658"/>
                          <a:gd name="connsiteX197" fmla="*/ 375139 w 834917"/>
                          <a:gd name="connsiteY197" fmla="*/ 581541 h 3099658"/>
                          <a:gd name="connsiteX198" fmla="*/ 389207 w 834917"/>
                          <a:gd name="connsiteY198" fmla="*/ 454932 h 30996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</a:cxnLst>
                        <a:rect l="l" t="t" r="r" b="b"/>
                        <a:pathLst>
                          <a:path w="834917" h="3099658">
                            <a:moveTo>
                              <a:pt x="389207" y="3099658"/>
                            </a:moveTo>
                            <a:cubicBezTo>
                              <a:pt x="484542" y="2956653"/>
                              <a:pt x="420142" y="3069175"/>
                              <a:pt x="431410" y="2691695"/>
                            </a:cubicBezTo>
                            <a:cubicBezTo>
                              <a:pt x="449646" y="2080804"/>
                              <a:pt x="398464" y="2302980"/>
                              <a:pt x="459545" y="2058649"/>
                            </a:cubicBezTo>
                            <a:cubicBezTo>
                              <a:pt x="454856" y="1763227"/>
                              <a:pt x="453150" y="1467743"/>
                              <a:pt x="445478" y="1172384"/>
                            </a:cubicBezTo>
                            <a:cubicBezTo>
                              <a:pt x="436221" y="816000"/>
                              <a:pt x="415691" y="1137584"/>
                              <a:pt x="445478" y="750353"/>
                            </a:cubicBezTo>
                            <a:cubicBezTo>
                              <a:pt x="453767" y="642599"/>
                              <a:pt x="439964" y="601122"/>
                              <a:pt x="515816" y="525270"/>
                            </a:cubicBezTo>
                            <a:cubicBezTo>
                              <a:pt x="639123" y="401963"/>
                              <a:pt x="488219" y="558385"/>
                              <a:pt x="586154" y="440864"/>
                            </a:cubicBezTo>
                            <a:cubicBezTo>
                              <a:pt x="598890" y="425580"/>
                              <a:pt x="628358" y="418556"/>
                              <a:pt x="628358" y="398661"/>
                            </a:cubicBezTo>
                            <a:cubicBezTo>
                              <a:pt x="628358" y="381754"/>
                              <a:pt x="599357" y="416234"/>
                              <a:pt x="586154" y="426796"/>
                            </a:cubicBezTo>
                            <a:cubicBezTo>
                              <a:pt x="575797" y="435081"/>
                              <a:pt x="566304" y="444575"/>
                              <a:pt x="558019" y="454932"/>
                            </a:cubicBezTo>
                            <a:cubicBezTo>
                              <a:pt x="547457" y="468134"/>
                              <a:pt x="540446" y="483933"/>
                              <a:pt x="529884" y="497135"/>
                            </a:cubicBezTo>
                            <a:cubicBezTo>
                              <a:pt x="449703" y="597361"/>
                              <a:pt x="560209" y="437577"/>
                              <a:pt x="473613" y="567473"/>
                            </a:cubicBezTo>
                            <a:cubicBezTo>
                              <a:pt x="436523" y="456204"/>
                              <a:pt x="473613" y="585670"/>
                              <a:pt x="473613" y="342390"/>
                            </a:cubicBezTo>
                            <a:cubicBezTo>
                              <a:pt x="473613" y="299927"/>
                              <a:pt x="463990" y="426770"/>
                              <a:pt x="459545" y="468999"/>
                            </a:cubicBezTo>
                            <a:cubicBezTo>
                              <a:pt x="459060" y="473605"/>
                              <a:pt x="450546" y="627675"/>
                              <a:pt x="431410" y="665947"/>
                            </a:cubicBezTo>
                            <a:cubicBezTo>
                              <a:pt x="425478" y="677810"/>
                              <a:pt x="412653" y="684704"/>
                              <a:pt x="403274" y="694082"/>
                            </a:cubicBezTo>
                            <a:lnTo>
                              <a:pt x="375139" y="609676"/>
                            </a:lnTo>
                            <a:cubicBezTo>
                              <a:pt x="370450" y="595608"/>
                              <a:pt x="369968" y="579336"/>
                              <a:pt x="361071" y="567473"/>
                            </a:cubicBezTo>
                            <a:lnTo>
                              <a:pt x="318868" y="511202"/>
                            </a:lnTo>
                            <a:cubicBezTo>
                              <a:pt x="289590" y="394087"/>
                              <a:pt x="325241" y="509883"/>
                              <a:pt x="276665" y="412729"/>
                            </a:cubicBezTo>
                            <a:cubicBezTo>
                              <a:pt x="270033" y="399466"/>
                              <a:pt x="260960" y="355787"/>
                              <a:pt x="262598" y="370525"/>
                            </a:cubicBezTo>
                            <a:cubicBezTo>
                              <a:pt x="264640" y="388905"/>
                              <a:pt x="288793" y="578632"/>
                              <a:pt x="318868" y="623744"/>
                            </a:cubicBezTo>
                            <a:cubicBezTo>
                              <a:pt x="328247" y="637812"/>
                              <a:pt x="338616" y="651267"/>
                              <a:pt x="347004" y="665947"/>
                            </a:cubicBezTo>
                            <a:cubicBezTo>
                              <a:pt x="418405" y="790898"/>
                              <a:pt x="334721" y="661590"/>
                              <a:pt x="403274" y="764421"/>
                            </a:cubicBezTo>
                            <a:cubicBezTo>
                              <a:pt x="412653" y="801935"/>
                              <a:pt x="404067" y="904305"/>
                              <a:pt x="431410" y="876962"/>
                            </a:cubicBezTo>
                            <a:cubicBezTo>
                              <a:pt x="497523" y="810849"/>
                              <a:pt x="462579" y="851311"/>
                              <a:pt x="529884" y="750353"/>
                            </a:cubicBezTo>
                            <a:cubicBezTo>
                              <a:pt x="539262" y="736285"/>
                              <a:pt x="543951" y="717528"/>
                              <a:pt x="558019" y="708150"/>
                            </a:cubicBezTo>
                            <a:lnTo>
                              <a:pt x="600222" y="680015"/>
                            </a:lnTo>
                            <a:cubicBezTo>
                              <a:pt x="609601" y="665947"/>
                              <a:pt x="628358" y="620905"/>
                              <a:pt x="628358" y="637812"/>
                            </a:cubicBezTo>
                            <a:cubicBezTo>
                              <a:pt x="628358" y="667469"/>
                              <a:pt x="616673" y="697542"/>
                              <a:pt x="600222" y="722218"/>
                            </a:cubicBezTo>
                            <a:lnTo>
                              <a:pt x="543951" y="806624"/>
                            </a:lnTo>
                            <a:cubicBezTo>
                              <a:pt x="539262" y="820692"/>
                              <a:pt x="538503" y="836760"/>
                              <a:pt x="529884" y="848827"/>
                            </a:cubicBezTo>
                            <a:cubicBezTo>
                              <a:pt x="472194" y="929594"/>
                              <a:pt x="481612" y="875033"/>
                              <a:pt x="445478" y="947301"/>
                            </a:cubicBezTo>
                            <a:cubicBezTo>
                              <a:pt x="435387" y="967484"/>
                              <a:pt x="421850" y="1027744"/>
                              <a:pt x="417342" y="1045775"/>
                            </a:cubicBezTo>
                            <a:cubicBezTo>
                              <a:pt x="338855" y="1019612"/>
                              <a:pt x="404949" y="1052697"/>
                              <a:pt x="347004" y="975436"/>
                            </a:cubicBezTo>
                            <a:cubicBezTo>
                              <a:pt x="331088" y="954215"/>
                              <a:pt x="305447" y="941236"/>
                              <a:pt x="290733" y="919165"/>
                            </a:cubicBezTo>
                            <a:cubicBezTo>
                              <a:pt x="281355" y="905097"/>
                              <a:pt x="270159" y="892084"/>
                              <a:pt x="262598" y="876962"/>
                            </a:cubicBezTo>
                            <a:cubicBezTo>
                              <a:pt x="255966" y="863699"/>
                              <a:pt x="256159" y="847474"/>
                              <a:pt x="248530" y="834759"/>
                            </a:cubicBezTo>
                            <a:cubicBezTo>
                              <a:pt x="241706" y="823386"/>
                              <a:pt x="229773" y="816002"/>
                              <a:pt x="220394" y="806624"/>
                            </a:cubicBezTo>
                            <a:cubicBezTo>
                              <a:pt x="229773" y="830070"/>
                              <a:pt x="239663" y="853318"/>
                              <a:pt x="248530" y="876962"/>
                            </a:cubicBezTo>
                            <a:cubicBezTo>
                              <a:pt x="264384" y="919240"/>
                              <a:pt x="258432" y="925030"/>
                              <a:pt x="290733" y="961369"/>
                            </a:cubicBezTo>
                            <a:cubicBezTo>
                              <a:pt x="317167" y="991108"/>
                              <a:pt x="353068" y="1012668"/>
                              <a:pt x="375139" y="1045775"/>
                            </a:cubicBezTo>
                            <a:cubicBezTo>
                              <a:pt x="393896" y="1073910"/>
                              <a:pt x="420717" y="1098102"/>
                              <a:pt x="431410" y="1130181"/>
                            </a:cubicBezTo>
                            <a:lnTo>
                              <a:pt x="459545" y="1214587"/>
                            </a:lnTo>
                            <a:cubicBezTo>
                              <a:pt x="487680" y="1186452"/>
                              <a:pt x="531368" y="1167928"/>
                              <a:pt x="543951" y="1130181"/>
                            </a:cubicBezTo>
                            <a:cubicBezTo>
                              <a:pt x="548640" y="1116113"/>
                              <a:pt x="549400" y="1100045"/>
                              <a:pt x="558019" y="1087978"/>
                            </a:cubicBezTo>
                            <a:cubicBezTo>
                              <a:pt x="573437" y="1066393"/>
                              <a:pt x="614290" y="1031707"/>
                              <a:pt x="614290" y="1031707"/>
                            </a:cubicBezTo>
                            <a:cubicBezTo>
                              <a:pt x="629149" y="987132"/>
                              <a:pt x="625327" y="986259"/>
                              <a:pt x="656493" y="947301"/>
                            </a:cubicBezTo>
                            <a:cubicBezTo>
                              <a:pt x="664778" y="936944"/>
                              <a:pt x="676343" y="929522"/>
                              <a:pt x="684628" y="919165"/>
                            </a:cubicBezTo>
                            <a:cubicBezTo>
                              <a:pt x="695190" y="905963"/>
                              <a:pt x="695857" y="876962"/>
                              <a:pt x="712764" y="876962"/>
                            </a:cubicBezTo>
                            <a:cubicBezTo>
                              <a:pt x="727593" y="876962"/>
                              <a:pt x="705328" y="905902"/>
                              <a:pt x="698696" y="919165"/>
                            </a:cubicBezTo>
                            <a:cubicBezTo>
                              <a:pt x="691135" y="934288"/>
                              <a:pt x="678122" y="946246"/>
                              <a:pt x="670561" y="961369"/>
                            </a:cubicBezTo>
                            <a:cubicBezTo>
                              <a:pt x="663929" y="974632"/>
                              <a:pt x="664718" y="991234"/>
                              <a:pt x="656493" y="1003572"/>
                            </a:cubicBezTo>
                            <a:cubicBezTo>
                              <a:pt x="616890" y="1062976"/>
                              <a:pt x="585784" y="1046143"/>
                              <a:pt x="529884" y="1102045"/>
                            </a:cubicBezTo>
                            <a:cubicBezTo>
                              <a:pt x="498771" y="1133159"/>
                              <a:pt x="484650" y="1152798"/>
                              <a:pt x="445478" y="1172384"/>
                            </a:cubicBezTo>
                            <a:cubicBezTo>
                              <a:pt x="432215" y="1179016"/>
                              <a:pt x="417342" y="1181763"/>
                              <a:pt x="403274" y="1186452"/>
                            </a:cubicBezTo>
                            <a:cubicBezTo>
                              <a:pt x="365762" y="1173948"/>
                              <a:pt x="339566" y="1167426"/>
                              <a:pt x="304801" y="1144249"/>
                            </a:cubicBezTo>
                            <a:cubicBezTo>
                              <a:pt x="218760" y="1086888"/>
                              <a:pt x="342595" y="1149163"/>
                              <a:pt x="248530" y="1073910"/>
                            </a:cubicBezTo>
                            <a:cubicBezTo>
                              <a:pt x="236951" y="1064647"/>
                              <a:pt x="220395" y="1064531"/>
                              <a:pt x="206327" y="1059842"/>
                            </a:cubicBezTo>
                            <a:cubicBezTo>
                              <a:pt x="182881" y="1036396"/>
                              <a:pt x="127946" y="957336"/>
                              <a:pt x="135988" y="989504"/>
                            </a:cubicBezTo>
                            <a:cubicBezTo>
                              <a:pt x="165266" y="1106615"/>
                              <a:pt x="129616" y="990829"/>
                              <a:pt x="178191" y="1087978"/>
                            </a:cubicBezTo>
                            <a:cubicBezTo>
                              <a:pt x="236434" y="1204463"/>
                              <a:pt x="139763" y="1051436"/>
                              <a:pt x="220394" y="1172384"/>
                            </a:cubicBezTo>
                            <a:cubicBezTo>
                              <a:pt x="249571" y="1289090"/>
                              <a:pt x="207290" y="1187223"/>
                              <a:pt x="276665" y="1242722"/>
                            </a:cubicBezTo>
                            <a:cubicBezTo>
                              <a:pt x="289868" y="1253284"/>
                              <a:pt x="294239" y="1271723"/>
                              <a:pt x="304801" y="1284925"/>
                            </a:cubicBezTo>
                            <a:cubicBezTo>
                              <a:pt x="334998" y="1322671"/>
                              <a:pt x="334512" y="1308694"/>
                              <a:pt x="375139" y="1341196"/>
                            </a:cubicBezTo>
                            <a:cubicBezTo>
                              <a:pt x="385496" y="1349482"/>
                              <a:pt x="393896" y="1359953"/>
                              <a:pt x="403274" y="1369332"/>
                            </a:cubicBezTo>
                            <a:cubicBezTo>
                              <a:pt x="409199" y="1387107"/>
                              <a:pt x="417891" y="1434153"/>
                              <a:pt x="445478" y="1439670"/>
                            </a:cubicBezTo>
                            <a:cubicBezTo>
                              <a:pt x="460019" y="1442578"/>
                              <a:pt x="473613" y="1430291"/>
                              <a:pt x="487681" y="1425602"/>
                            </a:cubicBezTo>
                            <a:cubicBezTo>
                              <a:pt x="501780" y="1383303"/>
                              <a:pt x="499582" y="1377558"/>
                              <a:pt x="529884" y="1341196"/>
                            </a:cubicBezTo>
                            <a:cubicBezTo>
                              <a:pt x="542620" y="1325913"/>
                              <a:pt x="559873" y="1314697"/>
                              <a:pt x="572087" y="1298993"/>
                            </a:cubicBezTo>
                            <a:cubicBezTo>
                              <a:pt x="651095" y="1197412"/>
                              <a:pt x="589915" y="1227402"/>
                              <a:pt x="670561" y="1200519"/>
                            </a:cubicBezTo>
                            <a:cubicBezTo>
                              <a:pt x="679939" y="1186451"/>
                              <a:pt x="690308" y="1172996"/>
                              <a:pt x="698696" y="1158316"/>
                            </a:cubicBezTo>
                            <a:cubicBezTo>
                              <a:pt x="709100" y="1140108"/>
                              <a:pt x="715198" y="1119494"/>
                              <a:pt x="726831" y="1102045"/>
                            </a:cubicBezTo>
                            <a:cubicBezTo>
                              <a:pt x="734188" y="1091009"/>
                              <a:pt x="766830" y="1067978"/>
                              <a:pt x="754967" y="1073910"/>
                            </a:cubicBezTo>
                            <a:cubicBezTo>
                              <a:pt x="724723" y="1089033"/>
                              <a:pt x="670561" y="1130181"/>
                              <a:pt x="670561" y="1130181"/>
                            </a:cubicBezTo>
                            <a:cubicBezTo>
                              <a:pt x="651804" y="1158316"/>
                              <a:pt x="638201" y="1190677"/>
                              <a:pt x="614290" y="1214587"/>
                            </a:cubicBezTo>
                            <a:cubicBezTo>
                              <a:pt x="604911" y="1223965"/>
                              <a:pt x="594440" y="1232365"/>
                              <a:pt x="586154" y="1242722"/>
                            </a:cubicBezTo>
                            <a:cubicBezTo>
                              <a:pt x="575592" y="1255924"/>
                              <a:pt x="568581" y="1271723"/>
                              <a:pt x="558019" y="1284925"/>
                            </a:cubicBezTo>
                            <a:cubicBezTo>
                              <a:pt x="549734" y="1295282"/>
                              <a:pt x="537842" y="1302450"/>
                              <a:pt x="529884" y="1313061"/>
                            </a:cubicBezTo>
                            <a:cubicBezTo>
                              <a:pt x="509595" y="1340113"/>
                              <a:pt x="492370" y="1369332"/>
                              <a:pt x="473613" y="1397467"/>
                            </a:cubicBezTo>
                            <a:lnTo>
                              <a:pt x="445478" y="1439670"/>
                            </a:lnTo>
                            <a:cubicBezTo>
                              <a:pt x="405624" y="1320110"/>
                              <a:pt x="461208" y="1465888"/>
                              <a:pt x="403274" y="1369332"/>
                            </a:cubicBezTo>
                            <a:cubicBezTo>
                              <a:pt x="395645" y="1356617"/>
                              <a:pt x="393281" y="1341387"/>
                              <a:pt x="389207" y="1327129"/>
                            </a:cubicBezTo>
                            <a:cubicBezTo>
                              <a:pt x="383197" y="1306094"/>
                              <a:pt x="372315" y="1251142"/>
                              <a:pt x="361071" y="1228655"/>
                            </a:cubicBezTo>
                            <a:cubicBezTo>
                              <a:pt x="343325" y="1193163"/>
                              <a:pt x="330970" y="1184486"/>
                              <a:pt x="304801" y="1158316"/>
                            </a:cubicBezTo>
                            <a:cubicBezTo>
                              <a:pt x="280040" y="1084033"/>
                              <a:pt x="298959" y="1128452"/>
                              <a:pt x="234462" y="1031707"/>
                            </a:cubicBezTo>
                            <a:cubicBezTo>
                              <a:pt x="225084" y="1017639"/>
                              <a:pt x="194372" y="977548"/>
                              <a:pt x="206327" y="989504"/>
                            </a:cubicBezTo>
                            <a:cubicBezTo>
                              <a:pt x="230879" y="1014058"/>
                              <a:pt x="214103" y="1001475"/>
                              <a:pt x="262598" y="1017639"/>
                            </a:cubicBezTo>
                            <a:lnTo>
                              <a:pt x="332936" y="1087978"/>
                            </a:lnTo>
                            <a:cubicBezTo>
                              <a:pt x="347004" y="1102046"/>
                              <a:pt x="364104" y="1113628"/>
                              <a:pt x="375139" y="1130181"/>
                            </a:cubicBezTo>
                            <a:cubicBezTo>
                              <a:pt x="384517" y="1144249"/>
                              <a:pt x="392271" y="1159547"/>
                              <a:pt x="403274" y="1172384"/>
                            </a:cubicBezTo>
                            <a:cubicBezTo>
                              <a:pt x="505618" y="1291786"/>
                              <a:pt x="423084" y="1173966"/>
                              <a:pt x="487681" y="1270858"/>
                            </a:cubicBezTo>
                            <a:cubicBezTo>
                              <a:pt x="519112" y="1365154"/>
                              <a:pt x="535157" y="1395717"/>
                              <a:pt x="487681" y="1538144"/>
                            </a:cubicBezTo>
                            <a:cubicBezTo>
                              <a:pt x="481567" y="1556486"/>
                              <a:pt x="450167" y="1528765"/>
                              <a:pt x="431410" y="1524076"/>
                            </a:cubicBezTo>
                            <a:cubicBezTo>
                              <a:pt x="403275" y="1505319"/>
                              <a:pt x="370915" y="1491715"/>
                              <a:pt x="347004" y="1467805"/>
                            </a:cubicBezTo>
                            <a:cubicBezTo>
                              <a:pt x="337625" y="1458427"/>
                              <a:pt x="329479" y="1447628"/>
                              <a:pt x="318868" y="1439670"/>
                            </a:cubicBezTo>
                            <a:cubicBezTo>
                              <a:pt x="291816" y="1419381"/>
                              <a:pt x="262597" y="1402156"/>
                              <a:pt x="234462" y="1383399"/>
                            </a:cubicBezTo>
                            <a:lnTo>
                              <a:pt x="192259" y="1355264"/>
                            </a:lnTo>
                            <a:cubicBezTo>
                              <a:pt x="182881" y="1341196"/>
                              <a:pt x="174686" y="1326263"/>
                              <a:pt x="164124" y="1313061"/>
                            </a:cubicBezTo>
                            <a:cubicBezTo>
                              <a:pt x="155838" y="1302704"/>
                              <a:pt x="143946" y="1295536"/>
                              <a:pt x="135988" y="1284925"/>
                            </a:cubicBezTo>
                            <a:cubicBezTo>
                              <a:pt x="115699" y="1257873"/>
                              <a:pt x="79718" y="1200519"/>
                              <a:pt x="79718" y="1200519"/>
                            </a:cubicBezTo>
                            <a:cubicBezTo>
                              <a:pt x="84407" y="1219276"/>
                              <a:pt x="84193" y="1240003"/>
                              <a:pt x="93785" y="1256790"/>
                            </a:cubicBezTo>
                            <a:cubicBezTo>
                              <a:pt x="103655" y="1274063"/>
                              <a:pt x="123252" y="1283710"/>
                              <a:pt x="135988" y="1298993"/>
                            </a:cubicBezTo>
                            <a:cubicBezTo>
                              <a:pt x="146812" y="1311982"/>
                              <a:pt x="155736" y="1326516"/>
                              <a:pt x="164124" y="1341196"/>
                            </a:cubicBezTo>
                            <a:cubicBezTo>
                              <a:pt x="174528" y="1359404"/>
                              <a:pt x="177430" y="1382638"/>
                              <a:pt x="192259" y="1397467"/>
                            </a:cubicBezTo>
                            <a:cubicBezTo>
                              <a:pt x="207088" y="1412296"/>
                              <a:pt x="229773" y="1416224"/>
                              <a:pt x="248530" y="1425602"/>
                            </a:cubicBezTo>
                            <a:lnTo>
                              <a:pt x="347004" y="1524076"/>
                            </a:lnTo>
                            <a:lnTo>
                              <a:pt x="389207" y="1566279"/>
                            </a:lnTo>
                            <a:cubicBezTo>
                              <a:pt x="398585" y="1575658"/>
                              <a:pt x="406306" y="1587058"/>
                              <a:pt x="417342" y="1594415"/>
                            </a:cubicBezTo>
                            <a:cubicBezTo>
                              <a:pt x="470581" y="1629907"/>
                              <a:pt x="447590" y="1610595"/>
                              <a:pt x="487681" y="1650685"/>
                            </a:cubicBezTo>
                            <a:cubicBezTo>
                              <a:pt x="492370" y="1664753"/>
                              <a:pt x="512234" y="1682403"/>
                              <a:pt x="501748" y="1692889"/>
                            </a:cubicBezTo>
                            <a:cubicBezTo>
                              <a:pt x="492369" y="1702268"/>
                              <a:pt x="473613" y="1678016"/>
                              <a:pt x="473613" y="1664753"/>
                            </a:cubicBezTo>
                            <a:cubicBezTo>
                              <a:pt x="473613" y="1623103"/>
                              <a:pt x="522051" y="1592559"/>
                              <a:pt x="543951" y="1566279"/>
                            </a:cubicBezTo>
                            <a:cubicBezTo>
                              <a:pt x="554775" y="1553290"/>
                              <a:pt x="560132" y="1536031"/>
                              <a:pt x="572087" y="1524076"/>
                            </a:cubicBezTo>
                            <a:cubicBezTo>
                              <a:pt x="584042" y="1512121"/>
                              <a:pt x="601088" y="1506503"/>
                              <a:pt x="614290" y="1495941"/>
                            </a:cubicBezTo>
                            <a:cubicBezTo>
                              <a:pt x="624647" y="1487655"/>
                              <a:pt x="631814" y="1475763"/>
                              <a:pt x="642425" y="1467805"/>
                            </a:cubicBezTo>
                            <a:cubicBezTo>
                              <a:pt x="669476" y="1447516"/>
                              <a:pt x="726831" y="1411535"/>
                              <a:pt x="726831" y="1411535"/>
                            </a:cubicBezTo>
                            <a:cubicBezTo>
                              <a:pt x="731520" y="1392778"/>
                              <a:pt x="760233" y="1355264"/>
                              <a:pt x="740899" y="1355264"/>
                            </a:cubicBezTo>
                            <a:cubicBezTo>
                              <a:pt x="719928" y="1355264"/>
                              <a:pt x="727593" y="1396706"/>
                              <a:pt x="712764" y="1411535"/>
                            </a:cubicBezTo>
                            <a:cubicBezTo>
                              <a:pt x="664393" y="1459906"/>
                              <a:pt x="639223" y="1464183"/>
                              <a:pt x="586154" y="1481873"/>
                            </a:cubicBezTo>
                            <a:cubicBezTo>
                              <a:pt x="558019" y="1500630"/>
                              <a:pt x="512441" y="1506065"/>
                              <a:pt x="501748" y="1538144"/>
                            </a:cubicBezTo>
                            <a:cubicBezTo>
                              <a:pt x="482335" y="1596387"/>
                              <a:pt x="500019" y="1572122"/>
                              <a:pt x="445478" y="1608482"/>
                            </a:cubicBezTo>
                            <a:cubicBezTo>
                              <a:pt x="393195" y="1686905"/>
                              <a:pt x="410101" y="1642200"/>
                              <a:pt x="431410" y="1791362"/>
                            </a:cubicBezTo>
                            <a:cubicBezTo>
                              <a:pt x="441126" y="1859370"/>
                              <a:pt x="469917" y="1855779"/>
                              <a:pt x="403274" y="1833565"/>
                            </a:cubicBezTo>
                            <a:cubicBezTo>
                              <a:pt x="313872" y="1744163"/>
                              <a:pt x="413073" y="1839385"/>
                              <a:pt x="304801" y="1749159"/>
                            </a:cubicBezTo>
                            <a:cubicBezTo>
                              <a:pt x="224627" y="1682347"/>
                              <a:pt x="338796" y="1762444"/>
                              <a:pt x="234462" y="1692889"/>
                            </a:cubicBezTo>
                            <a:cubicBezTo>
                              <a:pt x="161210" y="1583007"/>
                              <a:pt x="254722" y="1704566"/>
                              <a:pt x="164124" y="1636618"/>
                            </a:cubicBezTo>
                            <a:cubicBezTo>
                              <a:pt x="137597" y="1616723"/>
                              <a:pt x="121374" y="1584672"/>
                              <a:pt x="93785" y="1566279"/>
                            </a:cubicBezTo>
                            <a:lnTo>
                              <a:pt x="51582" y="1538144"/>
                            </a:lnTo>
                            <a:cubicBezTo>
                              <a:pt x="46893" y="1524076"/>
                              <a:pt x="45143" y="1508657"/>
                              <a:pt x="37514" y="1495941"/>
                            </a:cubicBezTo>
                            <a:cubicBezTo>
                              <a:pt x="30690" y="1484568"/>
                              <a:pt x="0" y="1477184"/>
                              <a:pt x="9379" y="1467805"/>
                            </a:cubicBezTo>
                            <a:cubicBezTo>
                              <a:pt x="19864" y="1457320"/>
                              <a:pt x="37952" y="1476032"/>
                              <a:pt x="51582" y="1481873"/>
                            </a:cubicBezTo>
                            <a:cubicBezTo>
                              <a:pt x="136607" y="1518313"/>
                              <a:pt x="79413" y="1497777"/>
                              <a:pt x="150056" y="1538144"/>
                            </a:cubicBezTo>
                            <a:cubicBezTo>
                              <a:pt x="168264" y="1548548"/>
                              <a:pt x="187570" y="1556901"/>
                              <a:pt x="206327" y="1566279"/>
                            </a:cubicBezTo>
                            <a:cubicBezTo>
                              <a:pt x="215705" y="1575658"/>
                              <a:pt x="223851" y="1586457"/>
                              <a:pt x="234462" y="1594415"/>
                            </a:cubicBezTo>
                            <a:cubicBezTo>
                              <a:pt x="261513" y="1614704"/>
                              <a:pt x="294958" y="1626775"/>
                              <a:pt x="318868" y="1650685"/>
                            </a:cubicBezTo>
                            <a:cubicBezTo>
                              <a:pt x="342314" y="1674131"/>
                              <a:pt x="361618" y="1702631"/>
                              <a:pt x="389207" y="1721024"/>
                            </a:cubicBezTo>
                            <a:cubicBezTo>
                              <a:pt x="442446" y="1756516"/>
                              <a:pt x="419455" y="1737204"/>
                              <a:pt x="459545" y="1777295"/>
                            </a:cubicBezTo>
                            <a:cubicBezTo>
                              <a:pt x="464234" y="1791363"/>
                              <a:pt x="478302" y="1805430"/>
                              <a:pt x="473613" y="1819498"/>
                            </a:cubicBezTo>
                            <a:cubicBezTo>
                              <a:pt x="443161" y="1910855"/>
                              <a:pt x="363643" y="1917329"/>
                              <a:pt x="473613" y="1889836"/>
                            </a:cubicBezTo>
                            <a:cubicBezTo>
                              <a:pt x="487681" y="1875768"/>
                              <a:pt x="503080" y="1862917"/>
                              <a:pt x="515816" y="1847633"/>
                            </a:cubicBezTo>
                            <a:cubicBezTo>
                              <a:pt x="526640" y="1834645"/>
                              <a:pt x="531996" y="1817385"/>
                              <a:pt x="543951" y="1805430"/>
                            </a:cubicBezTo>
                            <a:cubicBezTo>
                              <a:pt x="563833" y="1785548"/>
                              <a:pt x="620361" y="1760191"/>
                              <a:pt x="642425" y="1749159"/>
                            </a:cubicBezTo>
                            <a:cubicBezTo>
                              <a:pt x="651804" y="1735091"/>
                              <a:pt x="663000" y="1722078"/>
                              <a:pt x="670561" y="1706956"/>
                            </a:cubicBezTo>
                            <a:cubicBezTo>
                              <a:pt x="677193" y="1693693"/>
                              <a:pt x="676999" y="1677468"/>
                              <a:pt x="684628" y="1664753"/>
                            </a:cubicBezTo>
                            <a:cubicBezTo>
                              <a:pt x="691452" y="1653380"/>
                              <a:pt x="704478" y="1646975"/>
                              <a:pt x="712764" y="1636618"/>
                            </a:cubicBezTo>
                            <a:cubicBezTo>
                              <a:pt x="723326" y="1623416"/>
                              <a:pt x="723992" y="1594415"/>
                              <a:pt x="740899" y="1594415"/>
                            </a:cubicBezTo>
                            <a:cubicBezTo>
                              <a:pt x="755728" y="1594415"/>
                              <a:pt x="737317" y="1626133"/>
                              <a:pt x="726831" y="1636618"/>
                            </a:cubicBezTo>
                            <a:cubicBezTo>
                              <a:pt x="716346" y="1647103"/>
                              <a:pt x="698696" y="1645996"/>
                              <a:pt x="684628" y="1650685"/>
                            </a:cubicBezTo>
                            <a:cubicBezTo>
                              <a:pt x="675250" y="1660064"/>
                              <a:pt x="668356" y="1672889"/>
                              <a:pt x="656493" y="1678821"/>
                            </a:cubicBezTo>
                            <a:cubicBezTo>
                              <a:pt x="622247" y="1695944"/>
                              <a:pt x="556200" y="1710928"/>
                              <a:pt x="515816" y="1721024"/>
                            </a:cubicBezTo>
                            <a:cubicBezTo>
                              <a:pt x="496645" y="1733804"/>
                              <a:pt x="458843" y="1755020"/>
                              <a:pt x="445478" y="1777295"/>
                            </a:cubicBezTo>
                            <a:cubicBezTo>
                              <a:pt x="437849" y="1790011"/>
                              <a:pt x="438042" y="1806235"/>
                              <a:pt x="431410" y="1819498"/>
                            </a:cubicBezTo>
                            <a:cubicBezTo>
                              <a:pt x="423849" y="1834620"/>
                              <a:pt x="412653" y="1847633"/>
                              <a:pt x="403274" y="1861701"/>
                            </a:cubicBezTo>
                            <a:cubicBezTo>
                              <a:pt x="407963" y="1936729"/>
                              <a:pt x="432085" y="2013070"/>
                              <a:pt x="417342" y="2086784"/>
                            </a:cubicBezTo>
                            <a:cubicBezTo>
                              <a:pt x="413550" y="2105743"/>
                              <a:pt x="378842" y="2080332"/>
                              <a:pt x="361071" y="2072716"/>
                            </a:cubicBezTo>
                            <a:cubicBezTo>
                              <a:pt x="345531" y="2066056"/>
                              <a:pt x="332070" y="2055143"/>
                              <a:pt x="318868" y="2044581"/>
                            </a:cubicBezTo>
                            <a:cubicBezTo>
                              <a:pt x="308511" y="2036295"/>
                              <a:pt x="301090" y="2024731"/>
                              <a:pt x="290733" y="2016445"/>
                            </a:cubicBezTo>
                            <a:cubicBezTo>
                              <a:pt x="250113" y="1983949"/>
                              <a:pt x="250586" y="1997915"/>
                              <a:pt x="220394" y="1960175"/>
                            </a:cubicBezTo>
                            <a:cubicBezTo>
                              <a:pt x="209832" y="1946973"/>
                              <a:pt x="203262" y="1930809"/>
                              <a:pt x="192259" y="1917972"/>
                            </a:cubicBezTo>
                            <a:cubicBezTo>
                              <a:pt x="174996" y="1897832"/>
                              <a:pt x="154745" y="1880458"/>
                              <a:pt x="135988" y="1861701"/>
                            </a:cubicBezTo>
                            <a:cubicBezTo>
                              <a:pt x="90945" y="1816657"/>
                              <a:pt x="94850" y="1830964"/>
                              <a:pt x="178191" y="1847633"/>
                            </a:cubicBezTo>
                            <a:cubicBezTo>
                              <a:pt x="192259" y="1861701"/>
                              <a:pt x="207658" y="1874553"/>
                              <a:pt x="220394" y="1889836"/>
                            </a:cubicBezTo>
                            <a:cubicBezTo>
                              <a:pt x="231218" y="1902825"/>
                              <a:pt x="236575" y="1920084"/>
                              <a:pt x="248530" y="1932039"/>
                            </a:cubicBezTo>
                            <a:cubicBezTo>
                              <a:pt x="265109" y="1948618"/>
                              <a:pt x="286999" y="1958983"/>
                              <a:pt x="304801" y="1974242"/>
                            </a:cubicBezTo>
                            <a:cubicBezTo>
                              <a:pt x="319906" y="1987189"/>
                              <a:pt x="331300" y="2004231"/>
                              <a:pt x="347004" y="2016445"/>
                            </a:cubicBezTo>
                            <a:cubicBezTo>
                              <a:pt x="490159" y="2127788"/>
                              <a:pt x="388785" y="2030090"/>
                              <a:pt x="459545" y="2100852"/>
                            </a:cubicBezTo>
                            <a:cubicBezTo>
                              <a:pt x="473613" y="2096163"/>
                              <a:pt x="491263" y="2097269"/>
                              <a:pt x="501748" y="2086784"/>
                            </a:cubicBezTo>
                            <a:cubicBezTo>
                              <a:pt x="512233" y="2076299"/>
                              <a:pt x="509184" y="2057844"/>
                              <a:pt x="515816" y="2044581"/>
                            </a:cubicBezTo>
                            <a:cubicBezTo>
                              <a:pt x="523377" y="2029459"/>
                              <a:pt x="533389" y="2015580"/>
                              <a:pt x="543951" y="2002378"/>
                            </a:cubicBezTo>
                            <a:cubicBezTo>
                              <a:pt x="593872" y="1939977"/>
                              <a:pt x="566471" y="2007997"/>
                              <a:pt x="656493" y="1917972"/>
                            </a:cubicBezTo>
                            <a:cubicBezTo>
                              <a:pt x="665871" y="1908593"/>
                              <a:pt x="676343" y="1900193"/>
                              <a:pt x="684628" y="1889836"/>
                            </a:cubicBezTo>
                            <a:cubicBezTo>
                              <a:pt x="695190" y="1876634"/>
                              <a:pt x="701531" y="1860270"/>
                              <a:pt x="712764" y="1847633"/>
                            </a:cubicBezTo>
                            <a:cubicBezTo>
                              <a:pt x="739199" y="1817894"/>
                              <a:pt x="834917" y="1750644"/>
                              <a:pt x="797170" y="1763227"/>
                            </a:cubicBezTo>
                            <a:cubicBezTo>
                              <a:pt x="736625" y="1783409"/>
                              <a:pt x="769353" y="1773699"/>
                              <a:pt x="698696" y="1791362"/>
                            </a:cubicBezTo>
                            <a:cubicBezTo>
                              <a:pt x="684628" y="1800741"/>
                              <a:pt x="671615" y="1811937"/>
                              <a:pt x="656493" y="1819498"/>
                            </a:cubicBezTo>
                            <a:cubicBezTo>
                              <a:pt x="585730" y="1854879"/>
                              <a:pt x="618602" y="1801118"/>
                              <a:pt x="529884" y="1889836"/>
                            </a:cubicBezTo>
                            <a:cubicBezTo>
                              <a:pt x="503714" y="1916006"/>
                              <a:pt x="491360" y="1924682"/>
                              <a:pt x="473613" y="1960175"/>
                            </a:cubicBezTo>
                            <a:cubicBezTo>
                              <a:pt x="466981" y="1973438"/>
                              <a:pt x="466177" y="1989115"/>
                              <a:pt x="459545" y="2002378"/>
                            </a:cubicBezTo>
                            <a:cubicBezTo>
                              <a:pt x="405004" y="2111460"/>
                              <a:pt x="452702" y="1980705"/>
                              <a:pt x="417342" y="2086784"/>
                            </a:cubicBezTo>
                            <a:cubicBezTo>
                              <a:pt x="212194" y="1471355"/>
                              <a:pt x="274430" y="773349"/>
                              <a:pt x="431410" y="145442"/>
                            </a:cubicBezTo>
                            <a:cubicBezTo>
                              <a:pt x="426721" y="187645"/>
                              <a:pt x="417342" y="229589"/>
                              <a:pt x="417342" y="272052"/>
                            </a:cubicBezTo>
                            <a:cubicBezTo>
                              <a:pt x="417342" y="426867"/>
                              <a:pt x="412965" y="582572"/>
                              <a:pt x="431410" y="736285"/>
                            </a:cubicBezTo>
                            <a:cubicBezTo>
                              <a:pt x="436017" y="774678"/>
                              <a:pt x="453188" y="661886"/>
                              <a:pt x="459545" y="623744"/>
                            </a:cubicBezTo>
                            <a:cubicBezTo>
                              <a:pt x="464234" y="595609"/>
                              <a:pt x="467425" y="567182"/>
                              <a:pt x="473613" y="539338"/>
                            </a:cubicBezTo>
                            <a:cubicBezTo>
                              <a:pt x="476830" y="524862"/>
                              <a:pt x="483607" y="511393"/>
                              <a:pt x="487681" y="497135"/>
                            </a:cubicBezTo>
                            <a:cubicBezTo>
                              <a:pt x="492992" y="478545"/>
                              <a:pt x="496437" y="459454"/>
                              <a:pt x="501748" y="440864"/>
                            </a:cubicBezTo>
                            <a:cubicBezTo>
                              <a:pt x="505822" y="426606"/>
                              <a:pt x="512599" y="413137"/>
                              <a:pt x="515816" y="398661"/>
                            </a:cubicBezTo>
                            <a:cubicBezTo>
                              <a:pt x="522004" y="370817"/>
                              <a:pt x="522966" y="341927"/>
                              <a:pt x="529884" y="314255"/>
                            </a:cubicBezTo>
                            <a:cubicBezTo>
                              <a:pt x="529886" y="314246"/>
                              <a:pt x="565052" y="208750"/>
                              <a:pt x="572087" y="187645"/>
                            </a:cubicBezTo>
                            <a:cubicBezTo>
                              <a:pt x="576776" y="173577"/>
                              <a:pt x="592785" y="132179"/>
                              <a:pt x="586154" y="145442"/>
                            </a:cubicBezTo>
                            <a:cubicBezTo>
                              <a:pt x="550458" y="216835"/>
                              <a:pt x="569651" y="184264"/>
                              <a:pt x="529884" y="243916"/>
                            </a:cubicBezTo>
                            <a:cubicBezTo>
                              <a:pt x="525195" y="262673"/>
                              <a:pt x="524463" y="282894"/>
                              <a:pt x="515816" y="300187"/>
                            </a:cubicBezTo>
                            <a:cubicBezTo>
                              <a:pt x="500694" y="330432"/>
                              <a:pt x="459545" y="384593"/>
                              <a:pt x="459545" y="384593"/>
                            </a:cubicBezTo>
                            <a:cubicBezTo>
                              <a:pt x="454856" y="398661"/>
                              <a:pt x="453107" y="414081"/>
                              <a:pt x="445478" y="426796"/>
                            </a:cubicBezTo>
                            <a:cubicBezTo>
                              <a:pt x="438654" y="438169"/>
                              <a:pt x="423274" y="443069"/>
                              <a:pt x="417342" y="454932"/>
                            </a:cubicBezTo>
                            <a:cubicBezTo>
                              <a:pt x="404079" y="481458"/>
                              <a:pt x="398585" y="511203"/>
                              <a:pt x="389207" y="539338"/>
                            </a:cubicBezTo>
                            <a:lnTo>
                              <a:pt x="375139" y="581541"/>
                            </a:lnTo>
                            <a:cubicBezTo>
                              <a:pt x="392533" y="42332"/>
                              <a:pt x="389207" y="0"/>
                              <a:pt x="389207" y="454932"/>
                            </a:cubicBezTo>
                          </a:path>
                        </a:pathLst>
                      </a:custGeom>
                      <a:gradFill flip="none" rotWithShape="1">
                        <a:gsLst>
                          <a:gs pos="23000">
                            <a:srgbClr val="8C817A"/>
                          </a:gs>
                          <a:gs pos="39999">
                            <a:srgbClr val="85C2FF"/>
                          </a:gs>
                          <a:gs pos="70000">
                            <a:srgbClr val="C4D6EB"/>
                          </a:gs>
                          <a:gs pos="100000">
                            <a:srgbClr val="FFEBFA"/>
                          </a:gs>
                        </a:gsLst>
                        <a:lin ang="16200000" scaled="1"/>
                        <a:tileRect/>
                      </a:gra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93" name="Freeform 3092"/>
                      <p:cNvSpPr/>
                      <p:nvPr/>
                    </p:nvSpPr>
                    <p:spPr>
                      <a:xfrm>
                        <a:off x="3657600" y="3810000"/>
                        <a:ext cx="228600" cy="2438400"/>
                      </a:xfrm>
                      <a:custGeom>
                        <a:avLst/>
                        <a:gdLst>
                          <a:gd name="connsiteX0" fmla="*/ 389207 w 834917"/>
                          <a:gd name="connsiteY0" fmla="*/ 3099658 h 3099658"/>
                          <a:gd name="connsiteX1" fmla="*/ 431410 w 834917"/>
                          <a:gd name="connsiteY1" fmla="*/ 2691695 h 3099658"/>
                          <a:gd name="connsiteX2" fmla="*/ 459545 w 834917"/>
                          <a:gd name="connsiteY2" fmla="*/ 2058649 h 3099658"/>
                          <a:gd name="connsiteX3" fmla="*/ 445478 w 834917"/>
                          <a:gd name="connsiteY3" fmla="*/ 1172384 h 3099658"/>
                          <a:gd name="connsiteX4" fmla="*/ 445478 w 834917"/>
                          <a:gd name="connsiteY4" fmla="*/ 750353 h 3099658"/>
                          <a:gd name="connsiteX5" fmla="*/ 515816 w 834917"/>
                          <a:gd name="connsiteY5" fmla="*/ 525270 h 3099658"/>
                          <a:gd name="connsiteX6" fmla="*/ 586154 w 834917"/>
                          <a:gd name="connsiteY6" fmla="*/ 440864 h 3099658"/>
                          <a:gd name="connsiteX7" fmla="*/ 628358 w 834917"/>
                          <a:gd name="connsiteY7" fmla="*/ 398661 h 3099658"/>
                          <a:gd name="connsiteX8" fmla="*/ 586154 w 834917"/>
                          <a:gd name="connsiteY8" fmla="*/ 426796 h 3099658"/>
                          <a:gd name="connsiteX9" fmla="*/ 558019 w 834917"/>
                          <a:gd name="connsiteY9" fmla="*/ 454932 h 3099658"/>
                          <a:gd name="connsiteX10" fmla="*/ 529884 w 834917"/>
                          <a:gd name="connsiteY10" fmla="*/ 497135 h 3099658"/>
                          <a:gd name="connsiteX11" fmla="*/ 473613 w 834917"/>
                          <a:gd name="connsiteY11" fmla="*/ 567473 h 3099658"/>
                          <a:gd name="connsiteX12" fmla="*/ 473613 w 834917"/>
                          <a:gd name="connsiteY12" fmla="*/ 342390 h 3099658"/>
                          <a:gd name="connsiteX13" fmla="*/ 459545 w 834917"/>
                          <a:gd name="connsiteY13" fmla="*/ 468999 h 3099658"/>
                          <a:gd name="connsiteX14" fmla="*/ 431410 w 834917"/>
                          <a:gd name="connsiteY14" fmla="*/ 665947 h 3099658"/>
                          <a:gd name="connsiteX15" fmla="*/ 403274 w 834917"/>
                          <a:gd name="connsiteY15" fmla="*/ 694082 h 3099658"/>
                          <a:gd name="connsiteX16" fmla="*/ 375139 w 834917"/>
                          <a:gd name="connsiteY16" fmla="*/ 609676 h 3099658"/>
                          <a:gd name="connsiteX17" fmla="*/ 361071 w 834917"/>
                          <a:gd name="connsiteY17" fmla="*/ 567473 h 3099658"/>
                          <a:gd name="connsiteX18" fmla="*/ 318868 w 834917"/>
                          <a:gd name="connsiteY18" fmla="*/ 511202 h 3099658"/>
                          <a:gd name="connsiteX19" fmla="*/ 276665 w 834917"/>
                          <a:gd name="connsiteY19" fmla="*/ 412729 h 3099658"/>
                          <a:gd name="connsiteX20" fmla="*/ 262598 w 834917"/>
                          <a:gd name="connsiteY20" fmla="*/ 370525 h 3099658"/>
                          <a:gd name="connsiteX21" fmla="*/ 318868 w 834917"/>
                          <a:gd name="connsiteY21" fmla="*/ 623744 h 3099658"/>
                          <a:gd name="connsiteX22" fmla="*/ 347004 w 834917"/>
                          <a:gd name="connsiteY22" fmla="*/ 665947 h 3099658"/>
                          <a:gd name="connsiteX23" fmla="*/ 403274 w 834917"/>
                          <a:gd name="connsiteY23" fmla="*/ 764421 h 3099658"/>
                          <a:gd name="connsiteX24" fmla="*/ 431410 w 834917"/>
                          <a:gd name="connsiteY24" fmla="*/ 876962 h 3099658"/>
                          <a:gd name="connsiteX25" fmla="*/ 529884 w 834917"/>
                          <a:gd name="connsiteY25" fmla="*/ 750353 h 3099658"/>
                          <a:gd name="connsiteX26" fmla="*/ 558019 w 834917"/>
                          <a:gd name="connsiteY26" fmla="*/ 708150 h 3099658"/>
                          <a:gd name="connsiteX27" fmla="*/ 600222 w 834917"/>
                          <a:gd name="connsiteY27" fmla="*/ 680015 h 3099658"/>
                          <a:gd name="connsiteX28" fmla="*/ 628358 w 834917"/>
                          <a:gd name="connsiteY28" fmla="*/ 637812 h 3099658"/>
                          <a:gd name="connsiteX29" fmla="*/ 600222 w 834917"/>
                          <a:gd name="connsiteY29" fmla="*/ 722218 h 3099658"/>
                          <a:gd name="connsiteX30" fmla="*/ 543951 w 834917"/>
                          <a:gd name="connsiteY30" fmla="*/ 806624 h 3099658"/>
                          <a:gd name="connsiteX31" fmla="*/ 529884 w 834917"/>
                          <a:gd name="connsiteY31" fmla="*/ 848827 h 3099658"/>
                          <a:gd name="connsiteX32" fmla="*/ 445478 w 834917"/>
                          <a:gd name="connsiteY32" fmla="*/ 947301 h 3099658"/>
                          <a:gd name="connsiteX33" fmla="*/ 417342 w 834917"/>
                          <a:gd name="connsiteY33" fmla="*/ 1045775 h 3099658"/>
                          <a:gd name="connsiteX34" fmla="*/ 347004 w 834917"/>
                          <a:gd name="connsiteY34" fmla="*/ 975436 h 3099658"/>
                          <a:gd name="connsiteX35" fmla="*/ 290733 w 834917"/>
                          <a:gd name="connsiteY35" fmla="*/ 919165 h 3099658"/>
                          <a:gd name="connsiteX36" fmla="*/ 262598 w 834917"/>
                          <a:gd name="connsiteY36" fmla="*/ 876962 h 3099658"/>
                          <a:gd name="connsiteX37" fmla="*/ 248530 w 834917"/>
                          <a:gd name="connsiteY37" fmla="*/ 834759 h 3099658"/>
                          <a:gd name="connsiteX38" fmla="*/ 220394 w 834917"/>
                          <a:gd name="connsiteY38" fmla="*/ 806624 h 3099658"/>
                          <a:gd name="connsiteX39" fmla="*/ 248530 w 834917"/>
                          <a:gd name="connsiteY39" fmla="*/ 876962 h 3099658"/>
                          <a:gd name="connsiteX40" fmla="*/ 290733 w 834917"/>
                          <a:gd name="connsiteY40" fmla="*/ 961369 h 3099658"/>
                          <a:gd name="connsiteX41" fmla="*/ 375139 w 834917"/>
                          <a:gd name="connsiteY41" fmla="*/ 1045775 h 3099658"/>
                          <a:gd name="connsiteX42" fmla="*/ 431410 w 834917"/>
                          <a:gd name="connsiteY42" fmla="*/ 1130181 h 3099658"/>
                          <a:gd name="connsiteX43" fmla="*/ 459545 w 834917"/>
                          <a:gd name="connsiteY43" fmla="*/ 1214587 h 3099658"/>
                          <a:gd name="connsiteX44" fmla="*/ 543951 w 834917"/>
                          <a:gd name="connsiteY44" fmla="*/ 1130181 h 3099658"/>
                          <a:gd name="connsiteX45" fmla="*/ 558019 w 834917"/>
                          <a:gd name="connsiteY45" fmla="*/ 1087978 h 3099658"/>
                          <a:gd name="connsiteX46" fmla="*/ 614290 w 834917"/>
                          <a:gd name="connsiteY46" fmla="*/ 1031707 h 3099658"/>
                          <a:gd name="connsiteX47" fmla="*/ 656493 w 834917"/>
                          <a:gd name="connsiteY47" fmla="*/ 947301 h 3099658"/>
                          <a:gd name="connsiteX48" fmla="*/ 684628 w 834917"/>
                          <a:gd name="connsiteY48" fmla="*/ 919165 h 3099658"/>
                          <a:gd name="connsiteX49" fmla="*/ 712764 w 834917"/>
                          <a:gd name="connsiteY49" fmla="*/ 876962 h 3099658"/>
                          <a:gd name="connsiteX50" fmla="*/ 698696 w 834917"/>
                          <a:gd name="connsiteY50" fmla="*/ 919165 h 3099658"/>
                          <a:gd name="connsiteX51" fmla="*/ 670561 w 834917"/>
                          <a:gd name="connsiteY51" fmla="*/ 961369 h 3099658"/>
                          <a:gd name="connsiteX52" fmla="*/ 656493 w 834917"/>
                          <a:gd name="connsiteY52" fmla="*/ 1003572 h 3099658"/>
                          <a:gd name="connsiteX53" fmla="*/ 529884 w 834917"/>
                          <a:gd name="connsiteY53" fmla="*/ 1102045 h 3099658"/>
                          <a:gd name="connsiteX54" fmla="*/ 445478 w 834917"/>
                          <a:gd name="connsiteY54" fmla="*/ 1172384 h 3099658"/>
                          <a:gd name="connsiteX55" fmla="*/ 403274 w 834917"/>
                          <a:gd name="connsiteY55" fmla="*/ 1186452 h 3099658"/>
                          <a:gd name="connsiteX56" fmla="*/ 304801 w 834917"/>
                          <a:gd name="connsiteY56" fmla="*/ 1144249 h 3099658"/>
                          <a:gd name="connsiteX57" fmla="*/ 248530 w 834917"/>
                          <a:gd name="connsiteY57" fmla="*/ 1073910 h 3099658"/>
                          <a:gd name="connsiteX58" fmla="*/ 206327 w 834917"/>
                          <a:gd name="connsiteY58" fmla="*/ 1059842 h 3099658"/>
                          <a:gd name="connsiteX59" fmla="*/ 135988 w 834917"/>
                          <a:gd name="connsiteY59" fmla="*/ 989504 h 3099658"/>
                          <a:gd name="connsiteX60" fmla="*/ 178191 w 834917"/>
                          <a:gd name="connsiteY60" fmla="*/ 1087978 h 3099658"/>
                          <a:gd name="connsiteX61" fmla="*/ 220394 w 834917"/>
                          <a:gd name="connsiteY61" fmla="*/ 1172384 h 3099658"/>
                          <a:gd name="connsiteX62" fmla="*/ 276665 w 834917"/>
                          <a:gd name="connsiteY62" fmla="*/ 1242722 h 3099658"/>
                          <a:gd name="connsiteX63" fmla="*/ 304801 w 834917"/>
                          <a:gd name="connsiteY63" fmla="*/ 1284925 h 3099658"/>
                          <a:gd name="connsiteX64" fmla="*/ 375139 w 834917"/>
                          <a:gd name="connsiteY64" fmla="*/ 1341196 h 3099658"/>
                          <a:gd name="connsiteX65" fmla="*/ 403274 w 834917"/>
                          <a:gd name="connsiteY65" fmla="*/ 1369332 h 3099658"/>
                          <a:gd name="connsiteX66" fmla="*/ 445478 w 834917"/>
                          <a:gd name="connsiteY66" fmla="*/ 1439670 h 3099658"/>
                          <a:gd name="connsiteX67" fmla="*/ 487681 w 834917"/>
                          <a:gd name="connsiteY67" fmla="*/ 1425602 h 3099658"/>
                          <a:gd name="connsiteX68" fmla="*/ 529884 w 834917"/>
                          <a:gd name="connsiteY68" fmla="*/ 1341196 h 3099658"/>
                          <a:gd name="connsiteX69" fmla="*/ 572087 w 834917"/>
                          <a:gd name="connsiteY69" fmla="*/ 1298993 h 3099658"/>
                          <a:gd name="connsiteX70" fmla="*/ 670561 w 834917"/>
                          <a:gd name="connsiteY70" fmla="*/ 1200519 h 3099658"/>
                          <a:gd name="connsiteX71" fmla="*/ 698696 w 834917"/>
                          <a:gd name="connsiteY71" fmla="*/ 1158316 h 3099658"/>
                          <a:gd name="connsiteX72" fmla="*/ 726831 w 834917"/>
                          <a:gd name="connsiteY72" fmla="*/ 1102045 h 3099658"/>
                          <a:gd name="connsiteX73" fmla="*/ 754967 w 834917"/>
                          <a:gd name="connsiteY73" fmla="*/ 1073910 h 3099658"/>
                          <a:gd name="connsiteX74" fmla="*/ 670561 w 834917"/>
                          <a:gd name="connsiteY74" fmla="*/ 1130181 h 3099658"/>
                          <a:gd name="connsiteX75" fmla="*/ 614290 w 834917"/>
                          <a:gd name="connsiteY75" fmla="*/ 1214587 h 3099658"/>
                          <a:gd name="connsiteX76" fmla="*/ 586154 w 834917"/>
                          <a:gd name="connsiteY76" fmla="*/ 1242722 h 3099658"/>
                          <a:gd name="connsiteX77" fmla="*/ 558019 w 834917"/>
                          <a:gd name="connsiteY77" fmla="*/ 1284925 h 3099658"/>
                          <a:gd name="connsiteX78" fmla="*/ 529884 w 834917"/>
                          <a:gd name="connsiteY78" fmla="*/ 1313061 h 3099658"/>
                          <a:gd name="connsiteX79" fmla="*/ 473613 w 834917"/>
                          <a:gd name="connsiteY79" fmla="*/ 1397467 h 3099658"/>
                          <a:gd name="connsiteX80" fmla="*/ 445478 w 834917"/>
                          <a:gd name="connsiteY80" fmla="*/ 1439670 h 3099658"/>
                          <a:gd name="connsiteX81" fmla="*/ 403274 w 834917"/>
                          <a:gd name="connsiteY81" fmla="*/ 1369332 h 3099658"/>
                          <a:gd name="connsiteX82" fmla="*/ 389207 w 834917"/>
                          <a:gd name="connsiteY82" fmla="*/ 1327129 h 3099658"/>
                          <a:gd name="connsiteX83" fmla="*/ 361071 w 834917"/>
                          <a:gd name="connsiteY83" fmla="*/ 1228655 h 3099658"/>
                          <a:gd name="connsiteX84" fmla="*/ 304801 w 834917"/>
                          <a:gd name="connsiteY84" fmla="*/ 1158316 h 3099658"/>
                          <a:gd name="connsiteX85" fmla="*/ 234462 w 834917"/>
                          <a:gd name="connsiteY85" fmla="*/ 1031707 h 3099658"/>
                          <a:gd name="connsiteX86" fmla="*/ 206327 w 834917"/>
                          <a:gd name="connsiteY86" fmla="*/ 989504 h 3099658"/>
                          <a:gd name="connsiteX87" fmla="*/ 262598 w 834917"/>
                          <a:gd name="connsiteY87" fmla="*/ 1017639 h 3099658"/>
                          <a:gd name="connsiteX88" fmla="*/ 332936 w 834917"/>
                          <a:gd name="connsiteY88" fmla="*/ 1087978 h 3099658"/>
                          <a:gd name="connsiteX89" fmla="*/ 375139 w 834917"/>
                          <a:gd name="connsiteY89" fmla="*/ 1130181 h 3099658"/>
                          <a:gd name="connsiteX90" fmla="*/ 403274 w 834917"/>
                          <a:gd name="connsiteY90" fmla="*/ 1172384 h 3099658"/>
                          <a:gd name="connsiteX91" fmla="*/ 487681 w 834917"/>
                          <a:gd name="connsiteY91" fmla="*/ 1270858 h 3099658"/>
                          <a:gd name="connsiteX92" fmla="*/ 487681 w 834917"/>
                          <a:gd name="connsiteY92" fmla="*/ 1538144 h 3099658"/>
                          <a:gd name="connsiteX93" fmla="*/ 431410 w 834917"/>
                          <a:gd name="connsiteY93" fmla="*/ 1524076 h 3099658"/>
                          <a:gd name="connsiteX94" fmla="*/ 347004 w 834917"/>
                          <a:gd name="connsiteY94" fmla="*/ 1467805 h 3099658"/>
                          <a:gd name="connsiteX95" fmla="*/ 318868 w 834917"/>
                          <a:gd name="connsiteY95" fmla="*/ 1439670 h 3099658"/>
                          <a:gd name="connsiteX96" fmla="*/ 234462 w 834917"/>
                          <a:gd name="connsiteY96" fmla="*/ 1383399 h 3099658"/>
                          <a:gd name="connsiteX97" fmla="*/ 192259 w 834917"/>
                          <a:gd name="connsiteY97" fmla="*/ 1355264 h 3099658"/>
                          <a:gd name="connsiteX98" fmla="*/ 164124 w 834917"/>
                          <a:gd name="connsiteY98" fmla="*/ 1313061 h 3099658"/>
                          <a:gd name="connsiteX99" fmla="*/ 135988 w 834917"/>
                          <a:gd name="connsiteY99" fmla="*/ 1284925 h 3099658"/>
                          <a:gd name="connsiteX100" fmla="*/ 79718 w 834917"/>
                          <a:gd name="connsiteY100" fmla="*/ 1200519 h 3099658"/>
                          <a:gd name="connsiteX101" fmla="*/ 93785 w 834917"/>
                          <a:gd name="connsiteY101" fmla="*/ 1256790 h 3099658"/>
                          <a:gd name="connsiteX102" fmla="*/ 135988 w 834917"/>
                          <a:gd name="connsiteY102" fmla="*/ 1298993 h 3099658"/>
                          <a:gd name="connsiteX103" fmla="*/ 164124 w 834917"/>
                          <a:gd name="connsiteY103" fmla="*/ 1341196 h 3099658"/>
                          <a:gd name="connsiteX104" fmla="*/ 192259 w 834917"/>
                          <a:gd name="connsiteY104" fmla="*/ 1397467 h 3099658"/>
                          <a:gd name="connsiteX105" fmla="*/ 248530 w 834917"/>
                          <a:gd name="connsiteY105" fmla="*/ 1425602 h 3099658"/>
                          <a:gd name="connsiteX106" fmla="*/ 347004 w 834917"/>
                          <a:gd name="connsiteY106" fmla="*/ 1524076 h 3099658"/>
                          <a:gd name="connsiteX107" fmla="*/ 389207 w 834917"/>
                          <a:gd name="connsiteY107" fmla="*/ 1566279 h 3099658"/>
                          <a:gd name="connsiteX108" fmla="*/ 417342 w 834917"/>
                          <a:gd name="connsiteY108" fmla="*/ 1594415 h 3099658"/>
                          <a:gd name="connsiteX109" fmla="*/ 487681 w 834917"/>
                          <a:gd name="connsiteY109" fmla="*/ 1650685 h 3099658"/>
                          <a:gd name="connsiteX110" fmla="*/ 501748 w 834917"/>
                          <a:gd name="connsiteY110" fmla="*/ 1692889 h 3099658"/>
                          <a:gd name="connsiteX111" fmla="*/ 473613 w 834917"/>
                          <a:gd name="connsiteY111" fmla="*/ 1664753 h 3099658"/>
                          <a:gd name="connsiteX112" fmla="*/ 543951 w 834917"/>
                          <a:gd name="connsiteY112" fmla="*/ 1566279 h 3099658"/>
                          <a:gd name="connsiteX113" fmla="*/ 572087 w 834917"/>
                          <a:gd name="connsiteY113" fmla="*/ 1524076 h 3099658"/>
                          <a:gd name="connsiteX114" fmla="*/ 614290 w 834917"/>
                          <a:gd name="connsiteY114" fmla="*/ 1495941 h 3099658"/>
                          <a:gd name="connsiteX115" fmla="*/ 642425 w 834917"/>
                          <a:gd name="connsiteY115" fmla="*/ 1467805 h 3099658"/>
                          <a:gd name="connsiteX116" fmla="*/ 726831 w 834917"/>
                          <a:gd name="connsiteY116" fmla="*/ 1411535 h 3099658"/>
                          <a:gd name="connsiteX117" fmla="*/ 740899 w 834917"/>
                          <a:gd name="connsiteY117" fmla="*/ 1355264 h 3099658"/>
                          <a:gd name="connsiteX118" fmla="*/ 712764 w 834917"/>
                          <a:gd name="connsiteY118" fmla="*/ 1411535 h 3099658"/>
                          <a:gd name="connsiteX119" fmla="*/ 586154 w 834917"/>
                          <a:gd name="connsiteY119" fmla="*/ 1481873 h 3099658"/>
                          <a:gd name="connsiteX120" fmla="*/ 501748 w 834917"/>
                          <a:gd name="connsiteY120" fmla="*/ 1538144 h 3099658"/>
                          <a:gd name="connsiteX121" fmla="*/ 445478 w 834917"/>
                          <a:gd name="connsiteY121" fmla="*/ 1608482 h 3099658"/>
                          <a:gd name="connsiteX122" fmla="*/ 431410 w 834917"/>
                          <a:gd name="connsiteY122" fmla="*/ 1791362 h 3099658"/>
                          <a:gd name="connsiteX123" fmla="*/ 403274 w 834917"/>
                          <a:gd name="connsiteY123" fmla="*/ 1833565 h 3099658"/>
                          <a:gd name="connsiteX124" fmla="*/ 304801 w 834917"/>
                          <a:gd name="connsiteY124" fmla="*/ 1749159 h 3099658"/>
                          <a:gd name="connsiteX125" fmla="*/ 234462 w 834917"/>
                          <a:gd name="connsiteY125" fmla="*/ 1692889 h 3099658"/>
                          <a:gd name="connsiteX126" fmla="*/ 164124 w 834917"/>
                          <a:gd name="connsiteY126" fmla="*/ 1636618 h 3099658"/>
                          <a:gd name="connsiteX127" fmla="*/ 93785 w 834917"/>
                          <a:gd name="connsiteY127" fmla="*/ 1566279 h 3099658"/>
                          <a:gd name="connsiteX128" fmla="*/ 51582 w 834917"/>
                          <a:gd name="connsiteY128" fmla="*/ 1538144 h 3099658"/>
                          <a:gd name="connsiteX129" fmla="*/ 37514 w 834917"/>
                          <a:gd name="connsiteY129" fmla="*/ 1495941 h 3099658"/>
                          <a:gd name="connsiteX130" fmla="*/ 9379 w 834917"/>
                          <a:gd name="connsiteY130" fmla="*/ 1467805 h 3099658"/>
                          <a:gd name="connsiteX131" fmla="*/ 51582 w 834917"/>
                          <a:gd name="connsiteY131" fmla="*/ 1481873 h 3099658"/>
                          <a:gd name="connsiteX132" fmla="*/ 150056 w 834917"/>
                          <a:gd name="connsiteY132" fmla="*/ 1538144 h 3099658"/>
                          <a:gd name="connsiteX133" fmla="*/ 206327 w 834917"/>
                          <a:gd name="connsiteY133" fmla="*/ 1566279 h 3099658"/>
                          <a:gd name="connsiteX134" fmla="*/ 234462 w 834917"/>
                          <a:gd name="connsiteY134" fmla="*/ 1594415 h 3099658"/>
                          <a:gd name="connsiteX135" fmla="*/ 318868 w 834917"/>
                          <a:gd name="connsiteY135" fmla="*/ 1650685 h 3099658"/>
                          <a:gd name="connsiteX136" fmla="*/ 389207 w 834917"/>
                          <a:gd name="connsiteY136" fmla="*/ 1721024 h 3099658"/>
                          <a:gd name="connsiteX137" fmla="*/ 459545 w 834917"/>
                          <a:gd name="connsiteY137" fmla="*/ 1777295 h 3099658"/>
                          <a:gd name="connsiteX138" fmla="*/ 473613 w 834917"/>
                          <a:gd name="connsiteY138" fmla="*/ 1819498 h 3099658"/>
                          <a:gd name="connsiteX139" fmla="*/ 473613 w 834917"/>
                          <a:gd name="connsiteY139" fmla="*/ 1889836 h 3099658"/>
                          <a:gd name="connsiteX140" fmla="*/ 515816 w 834917"/>
                          <a:gd name="connsiteY140" fmla="*/ 1847633 h 3099658"/>
                          <a:gd name="connsiteX141" fmla="*/ 543951 w 834917"/>
                          <a:gd name="connsiteY141" fmla="*/ 1805430 h 3099658"/>
                          <a:gd name="connsiteX142" fmla="*/ 642425 w 834917"/>
                          <a:gd name="connsiteY142" fmla="*/ 1749159 h 3099658"/>
                          <a:gd name="connsiteX143" fmla="*/ 670561 w 834917"/>
                          <a:gd name="connsiteY143" fmla="*/ 1706956 h 3099658"/>
                          <a:gd name="connsiteX144" fmla="*/ 684628 w 834917"/>
                          <a:gd name="connsiteY144" fmla="*/ 1664753 h 3099658"/>
                          <a:gd name="connsiteX145" fmla="*/ 712764 w 834917"/>
                          <a:gd name="connsiteY145" fmla="*/ 1636618 h 3099658"/>
                          <a:gd name="connsiteX146" fmla="*/ 740899 w 834917"/>
                          <a:gd name="connsiteY146" fmla="*/ 1594415 h 3099658"/>
                          <a:gd name="connsiteX147" fmla="*/ 726831 w 834917"/>
                          <a:gd name="connsiteY147" fmla="*/ 1636618 h 3099658"/>
                          <a:gd name="connsiteX148" fmla="*/ 684628 w 834917"/>
                          <a:gd name="connsiteY148" fmla="*/ 1650685 h 3099658"/>
                          <a:gd name="connsiteX149" fmla="*/ 656493 w 834917"/>
                          <a:gd name="connsiteY149" fmla="*/ 1678821 h 3099658"/>
                          <a:gd name="connsiteX150" fmla="*/ 515816 w 834917"/>
                          <a:gd name="connsiteY150" fmla="*/ 1721024 h 3099658"/>
                          <a:gd name="connsiteX151" fmla="*/ 445478 w 834917"/>
                          <a:gd name="connsiteY151" fmla="*/ 1777295 h 3099658"/>
                          <a:gd name="connsiteX152" fmla="*/ 431410 w 834917"/>
                          <a:gd name="connsiteY152" fmla="*/ 1819498 h 3099658"/>
                          <a:gd name="connsiteX153" fmla="*/ 403274 w 834917"/>
                          <a:gd name="connsiteY153" fmla="*/ 1861701 h 3099658"/>
                          <a:gd name="connsiteX154" fmla="*/ 417342 w 834917"/>
                          <a:gd name="connsiteY154" fmla="*/ 2086784 h 3099658"/>
                          <a:gd name="connsiteX155" fmla="*/ 361071 w 834917"/>
                          <a:gd name="connsiteY155" fmla="*/ 2072716 h 3099658"/>
                          <a:gd name="connsiteX156" fmla="*/ 318868 w 834917"/>
                          <a:gd name="connsiteY156" fmla="*/ 2044581 h 3099658"/>
                          <a:gd name="connsiteX157" fmla="*/ 290733 w 834917"/>
                          <a:gd name="connsiteY157" fmla="*/ 2016445 h 3099658"/>
                          <a:gd name="connsiteX158" fmla="*/ 220394 w 834917"/>
                          <a:gd name="connsiteY158" fmla="*/ 1960175 h 3099658"/>
                          <a:gd name="connsiteX159" fmla="*/ 192259 w 834917"/>
                          <a:gd name="connsiteY159" fmla="*/ 1917972 h 3099658"/>
                          <a:gd name="connsiteX160" fmla="*/ 135988 w 834917"/>
                          <a:gd name="connsiteY160" fmla="*/ 1861701 h 3099658"/>
                          <a:gd name="connsiteX161" fmla="*/ 178191 w 834917"/>
                          <a:gd name="connsiteY161" fmla="*/ 1847633 h 3099658"/>
                          <a:gd name="connsiteX162" fmla="*/ 220394 w 834917"/>
                          <a:gd name="connsiteY162" fmla="*/ 1889836 h 3099658"/>
                          <a:gd name="connsiteX163" fmla="*/ 248530 w 834917"/>
                          <a:gd name="connsiteY163" fmla="*/ 1932039 h 3099658"/>
                          <a:gd name="connsiteX164" fmla="*/ 304801 w 834917"/>
                          <a:gd name="connsiteY164" fmla="*/ 1974242 h 3099658"/>
                          <a:gd name="connsiteX165" fmla="*/ 347004 w 834917"/>
                          <a:gd name="connsiteY165" fmla="*/ 2016445 h 3099658"/>
                          <a:gd name="connsiteX166" fmla="*/ 459545 w 834917"/>
                          <a:gd name="connsiteY166" fmla="*/ 2100852 h 3099658"/>
                          <a:gd name="connsiteX167" fmla="*/ 501748 w 834917"/>
                          <a:gd name="connsiteY167" fmla="*/ 2086784 h 3099658"/>
                          <a:gd name="connsiteX168" fmla="*/ 515816 w 834917"/>
                          <a:gd name="connsiteY168" fmla="*/ 2044581 h 3099658"/>
                          <a:gd name="connsiteX169" fmla="*/ 543951 w 834917"/>
                          <a:gd name="connsiteY169" fmla="*/ 2002378 h 3099658"/>
                          <a:gd name="connsiteX170" fmla="*/ 656493 w 834917"/>
                          <a:gd name="connsiteY170" fmla="*/ 1917972 h 3099658"/>
                          <a:gd name="connsiteX171" fmla="*/ 684628 w 834917"/>
                          <a:gd name="connsiteY171" fmla="*/ 1889836 h 3099658"/>
                          <a:gd name="connsiteX172" fmla="*/ 712764 w 834917"/>
                          <a:gd name="connsiteY172" fmla="*/ 1847633 h 3099658"/>
                          <a:gd name="connsiteX173" fmla="*/ 797170 w 834917"/>
                          <a:gd name="connsiteY173" fmla="*/ 1763227 h 3099658"/>
                          <a:gd name="connsiteX174" fmla="*/ 698696 w 834917"/>
                          <a:gd name="connsiteY174" fmla="*/ 1791362 h 3099658"/>
                          <a:gd name="connsiteX175" fmla="*/ 656493 w 834917"/>
                          <a:gd name="connsiteY175" fmla="*/ 1819498 h 3099658"/>
                          <a:gd name="connsiteX176" fmla="*/ 529884 w 834917"/>
                          <a:gd name="connsiteY176" fmla="*/ 1889836 h 3099658"/>
                          <a:gd name="connsiteX177" fmla="*/ 473613 w 834917"/>
                          <a:gd name="connsiteY177" fmla="*/ 1960175 h 3099658"/>
                          <a:gd name="connsiteX178" fmla="*/ 459545 w 834917"/>
                          <a:gd name="connsiteY178" fmla="*/ 2002378 h 3099658"/>
                          <a:gd name="connsiteX179" fmla="*/ 417342 w 834917"/>
                          <a:gd name="connsiteY179" fmla="*/ 2086784 h 3099658"/>
                          <a:gd name="connsiteX180" fmla="*/ 431410 w 834917"/>
                          <a:gd name="connsiteY180" fmla="*/ 145442 h 3099658"/>
                          <a:gd name="connsiteX181" fmla="*/ 417342 w 834917"/>
                          <a:gd name="connsiteY181" fmla="*/ 272052 h 3099658"/>
                          <a:gd name="connsiteX182" fmla="*/ 431410 w 834917"/>
                          <a:gd name="connsiteY182" fmla="*/ 736285 h 3099658"/>
                          <a:gd name="connsiteX183" fmla="*/ 459545 w 834917"/>
                          <a:gd name="connsiteY183" fmla="*/ 623744 h 3099658"/>
                          <a:gd name="connsiteX184" fmla="*/ 473613 w 834917"/>
                          <a:gd name="connsiteY184" fmla="*/ 539338 h 3099658"/>
                          <a:gd name="connsiteX185" fmla="*/ 487681 w 834917"/>
                          <a:gd name="connsiteY185" fmla="*/ 497135 h 3099658"/>
                          <a:gd name="connsiteX186" fmla="*/ 501748 w 834917"/>
                          <a:gd name="connsiteY186" fmla="*/ 440864 h 3099658"/>
                          <a:gd name="connsiteX187" fmla="*/ 515816 w 834917"/>
                          <a:gd name="connsiteY187" fmla="*/ 398661 h 3099658"/>
                          <a:gd name="connsiteX188" fmla="*/ 529884 w 834917"/>
                          <a:gd name="connsiteY188" fmla="*/ 314255 h 3099658"/>
                          <a:gd name="connsiteX189" fmla="*/ 572087 w 834917"/>
                          <a:gd name="connsiteY189" fmla="*/ 187645 h 3099658"/>
                          <a:gd name="connsiteX190" fmla="*/ 586154 w 834917"/>
                          <a:gd name="connsiteY190" fmla="*/ 145442 h 3099658"/>
                          <a:gd name="connsiteX191" fmla="*/ 529884 w 834917"/>
                          <a:gd name="connsiteY191" fmla="*/ 243916 h 3099658"/>
                          <a:gd name="connsiteX192" fmla="*/ 515816 w 834917"/>
                          <a:gd name="connsiteY192" fmla="*/ 300187 h 3099658"/>
                          <a:gd name="connsiteX193" fmla="*/ 459545 w 834917"/>
                          <a:gd name="connsiteY193" fmla="*/ 384593 h 3099658"/>
                          <a:gd name="connsiteX194" fmla="*/ 445478 w 834917"/>
                          <a:gd name="connsiteY194" fmla="*/ 426796 h 3099658"/>
                          <a:gd name="connsiteX195" fmla="*/ 417342 w 834917"/>
                          <a:gd name="connsiteY195" fmla="*/ 454932 h 3099658"/>
                          <a:gd name="connsiteX196" fmla="*/ 389207 w 834917"/>
                          <a:gd name="connsiteY196" fmla="*/ 539338 h 3099658"/>
                          <a:gd name="connsiteX197" fmla="*/ 375139 w 834917"/>
                          <a:gd name="connsiteY197" fmla="*/ 581541 h 3099658"/>
                          <a:gd name="connsiteX198" fmla="*/ 389207 w 834917"/>
                          <a:gd name="connsiteY198" fmla="*/ 454932 h 30996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</a:cxnLst>
                        <a:rect l="l" t="t" r="r" b="b"/>
                        <a:pathLst>
                          <a:path w="834917" h="3099658">
                            <a:moveTo>
                              <a:pt x="389207" y="3099658"/>
                            </a:moveTo>
                            <a:cubicBezTo>
                              <a:pt x="484542" y="2956653"/>
                              <a:pt x="420142" y="3069175"/>
                              <a:pt x="431410" y="2691695"/>
                            </a:cubicBezTo>
                            <a:cubicBezTo>
                              <a:pt x="449646" y="2080804"/>
                              <a:pt x="398464" y="2302980"/>
                              <a:pt x="459545" y="2058649"/>
                            </a:cubicBezTo>
                            <a:cubicBezTo>
                              <a:pt x="454856" y="1763227"/>
                              <a:pt x="453150" y="1467743"/>
                              <a:pt x="445478" y="1172384"/>
                            </a:cubicBezTo>
                            <a:cubicBezTo>
                              <a:pt x="436221" y="816000"/>
                              <a:pt x="415691" y="1137584"/>
                              <a:pt x="445478" y="750353"/>
                            </a:cubicBezTo>
                            <a:cubicBezTo>
                              <a:pt x="453767" y="642599"/>
                              <a:pt x="439964" y="601122"/>
                              <a:pt x="515816" y="525270"/>
                            </a:cubicBezTo>
                            <a:cubicBezTo>
                              <a:pt x="639123" y="401963"/>
                              <a:pt x="488219" y="558385"/>
                              <a:pt x="586154" y="440864"/>
                            </a:cubicBezTo>
                            <a:cubicBezTo>
                              <a:pt x="598890" y="425580"/>
                              <a:pt x="628358" y="418556"/>
                              <a:pt x="628358" y="398661"/>
                            </a:cubicBezTo>
                            <a:cubicBezTo>
                              <a:pt x="628358" y="381754"/>
                              <a:pt x="599357" y="416234"/>
                              <a:pt x="586154" y="426796"/>
                            </a:cubicBezTo>
                            <a:cubicBezTo>
                              <a:pt x="575797" y="435081"/>
                              <a:pt x="566304" y="444575"/>
                              <a:pt x="558019" y="454932"/>
                            </a:cubicBezTo>
                            <a:cubicBezTo>
                              <a:pt x="547457" y="468134"/>
                              <a:pt x="540446" y="483933"/>
                              <a:pt x="529884" y="497135"/>
                            </a:cubicBezTo>
                            <a:cubicBezTo>
                              <a:pt x="449703" y="597361"/>
                              <a:pt x="560209" y="437577"/>
                              <a:pt x="473613" y="567473"/>
                            </a:cubicBezTo>
                            <a:cubicBezTo>
                              <a:pt x="436523" y="456204"/>
                              <a:pt x="473613" y="585670"/>
                              <a:pt x="473613" y="342390"/>
                            </a:cubicBezTo>
                            <a:cubicBezTo>
                              <a:pt x="473613" y="299927"/>
                              <a:pt x="463990" y="426770"/>
                              <a:pt x="459545" y="468999"/>
                            </a:cubicBezTo>
                            <a:cubicBezTo>
                              <a:pt x="459060" y="473605"/>
                              <a:pt x="450546" y="627675"/>
                              <a:pt x="431410" y="665947"/>
                            </a:cubicBezTo>
                            <a:cubicBezTo>
                              <a:pt x="425478" y="677810"/>
                              <a:pt x="412653" y="684704"/>
                              <a:pt x="403274" y="694082"/>
                            </a:cubicBezTo>
                            <a:lnTo>
                              <a:pt x="375139" y="609676"/>
                            </a:lnTo>
                            <a:cubicBezTo>
                              <a:pt x="370450" y="595608"/>
                              <a:pt x="369968" y="579336"/>
                              <a:pt x="361071" y="567473"/>
                            </a:cubicBezTo>
                            <a:lnTo>
                              <a:pt x="318868" y="511202"/>
                            </a:lnTo>
                            <a:cubicBezTo>
                              <a:pt x="289590" y="394087"/>
                              <a:pt x="325241" y="509883"/>
                              <a:pt x="276665" y="412729"/>
                            </a:cubicBezTo>
                            <a:cubicBezTo>
                              <a:pt x="270033" y="399466"/>
                              <a:pt x="260960" y="355787"/>
                              <a:pt x="262598" y="370525"/>
                            </a:cubicBezTo>
                            <a:cubicBezTo>
                              <a:pt x="264640" y="388905"/>
                              <a:pt x="288793" y="578632"/>
                              <a:pt x="318868" y="623744"/>
                            </a:cubicBezTo>
                            <a:cubicBezTo>
                              <a:pt x="328247" y="637812"/>
                              <a:pt x="338616" y="651267"/>
                              <a:pt x="347004" y="665947"/>
                            </a:cubicBezTo>
                            <a:cubicBezTo>
                              <a:pt x="418405" y="790898"/>
                              <a:pt x="334721" y="661590"/>
                              <a:pt x="403274" y="764421"/>
                            </a:cubicBezTo>
                            <a:cubicBezTo>
                              <a:pt x="412653" y="801935"/>
                              <a:pt x="404067" y="904305"/>
                              <a:pt x="431410" y="876962"/>
                            </a:cubicBezTo>
                            <a:cubicBezTo>
                              <a:pt x="497523" y="810849"/>
                              <a:pt x="462579" y="851311"/>
                              <a:pt x="529884" y="750353"/>
                            </a:cubicBezTo>
                            <a:cubicBezTo>
                              <a:pt x="539262" y="736285"/>
                              <a:pt x="543951" y="717528"/>
                              <a:pt x="558019" y="708150"/>
                            </a:cubicBezTo>
                            <a:lnTo>
                              <a:pt x="600222" y="680015"/>
                            </a:lnTo>
                            <a:cubicBezTo>
                              <a:pt x="609601" y="665947"/>
                              <a:pt x="628358" y="620905"/>
                              <a:pt x="628358" y="637812"/>
                            </a:cubicBezTo>
                            <a:cubicBezTo>
                              <a:pt x="628358" y="667469"/>
                              <a:pt x="616673" y="697542"/>
                              <a:pt x="600222" y="722218"/>
                            </a:cubicBezTo>
                            <a:lnTo>
                              <a:pt x="543951" y="806624"/>
                            </a:lnTo>
                            <a:cubicBezTo>
                              <a:pt x="539262" y="820692"/>
                              <a:pt x="538503" y="836760"/>
                              <a:pt x="529884" y="848827"/>
                            </a:cubicBezTo>
                            <a:cubicBezTo>
                              <a:pt x="472194" y="929594"/>
                              <a:pt x="481612" y="875033"/>
                              <a:pt x="445478" y="947301"/>
                            </a:cubicBezTo>
                            <a:cubicBezTo>
                              <a:pt x="435387" y="967484"/>
                              <a:pt x="421850" y="1027744"/>
                              <a:pt x="417342" y="1045775"/>
                            </a:cubicBezTo>
                            <a:cubicBezTo>
                              <a:pt x="338855" y="1019612"/>
                              <a:pt x="404949" y="1052697"/>
                              <a:pt x="347004" y="975436"/>
                            </a:cubicBezTo>
                            <a:cubicBezTo>
                              <a:pt x="331088" y="954215"/>
                              <a:pt x="305447" y="941236"/>
                              <a:pt x="290733" y="919165"/>
                            </a:cubicBezTo>
                            <a:cubicBezTo>
                              <a:pt x="281355" y="905097"/>
                              <a:pt x="270159" y="892084"/>
                              <a:pt x="262598" y="876962"/>
                            </a:cubicBezTo>
                            <a:cubicBezTo>
                              <a:pt x="255966" y="863699"/>
                              <a:pt x="256159" y="847474"/>
                              <a:pt x="248530" y="834759"/>
                            </a:cubicBezTo>
                            <a:cubicBezTo>
                              <a:pt x="241706" y="823386"/>
                              <a:pt x="229773" y="816002"/>
                              <a:pt x="220394" y="806624"/>
                            </a:cubicBezTo>
                            <a:cubicBezTo>
                              <a:pt x="229773" y="830070"/>
                              <a:pt x="239663" y="853318"/>
                              <a:pt x="248530" y="876962"/>
                            </a:cubicBezTo>
                            <a:cubicBezTo>
                              <a:pt x="264384" y="919240"/>
                              <a:pt x="258432" y="925030"/>
                              <a:pt x="290733" y="961369"/>
                            </a:cubicBezTo>
                            <a:cubicBezTo>
                              <a:pt x="317167" y="991108"/>
                              <a:pt x="353068" y="1012668"/>
                              <a:pt x="375139" y="1045775"/>
                            </a:cubicBezTo>
                            <a:cubicBezTo>
                              <a:pt x="393896" y="1073910"/>
                              <a:pt x="420717" y="1098102"/>
                              <a:pt x="431410" y="1130181"/>
                            </a:cubicBezTo>
                            <a:lnTo>
                              <a:pt x="459545" y="1214587"/>
                            </a:lnTo>
                            <a:cubicBezTo>
                              <a:pt x="487680" y="1186452"/>
                              <a:pt x="531368" y="1167928"/>
                              <a:pt x="543951" y="1130181"/>
                            </a:cubicBezTo>
                            <a:cubicBezTo>
                              <a:pt x="548640" y="1116113"/>
                              <a:pt x="549400" y="1100045"/>
                              <a:pt x="558019" y="1087978"/>
                            </a:cubicBezTo>
                            <a:cubicBezTo>
                              <a:pt x="573437" y="1066393"/>
                              <a:pt x="614290" y="1031707"/>
                              <a:pt x="614290" y="1031707"/>
                            </a:cubicBezTo>
                            <a:cubicBezTo>
                              <a:pt x="629149" y="987132"/>
                              <a:pt x="625327" y="986259"/>
                              <a:pt x="656493" y="947301"/>
                            </a:cubicBezTo>
                            <a:cubicBezTo>
                              <a:pt x="664778" y="936944"/>
                              <a:pt x="676343" y="929522"/>
                              <a:pt x="684628" y="919165"/>
                            </a:cubicBezTo>
                            <a:cubicBezTo>
                              <a:pt x="695190" y="905963"/>
                              <a:pt x="695857" y="876962"/>
                              <a:pt x="712764" y="876962"/>
                            </a:cubicBezTo>
                            <a:cubicBezTo>
                              <a:pt x="727593" y="876962"/>
                              <a:pt x="705328" y="905902"/>
                              <a:pt x="698696" y="919165"/>
                            </a:cubicBezTo>
                            <a:cubicBezTo>
                              <a:pt x="691135" y="934288"/>
                              <a:pt x="678122" y="946246"/>
                              <a:pt x="670561" y="961369"/>
                            </a:cubicBezTo>
                            <a:cubicBezTo>
                              <a:pt x="663929" y="974632"/>
                              <a:pt x="664718" y="991234"/>
                              <a:pt x="656493" y="1003572"/>
                            </a:cubicBezTo>
                            <a:cubicBezTo>
                              <a:pt x="616890" y="1062976"/>
                              <a:pt x="585784" y="1046143"/>
                              <a:pt x="529884" y="1102045"/>
                            </a:cubicBezTo>
                            <a:cubicBezTo>
                              <a:pt x="498771" y="1133159"/>
                              <a:pt x="484650" y="1152798"/>
                              <a:pt x="445478" y="1172384"/>
                            </a:cubicBezTo>
                            <a:cubicBezTo>
                              <a:pt x="432215" y="1179016"/>
                              <a:pt x="417342" y="1181763"/>
                              <a:pt x="403274" y="1186452"/>
                            </a:cubicBezTo>
                            <a:cubicBezTo>
                              <a:pt x="365762" y="1173948"/>
                              <a:pt x="339566" y="1167426"/>
                              <a:pt x="304801" y="1144249"/>
                            </a:cubicBezTo>
                            <a:cubicBezTo>
                              <a:pt x="218760" y="1086888"/>
                              <a:pt x="342595" y="1149163"/>
                              <a:pt x="248530" y="1073910"/>
                            </a:cubicBezTo>
                            <a:cubicBezTo>
                              <a:pt x="236951" y="1064647"/>
                              <a:pt x="220395" y="1064531"/>
                              <a:pt x="206327" y="1059842"/>
                            </a:cubicBezTo>
                            <a:cubicBezTo>
                              <a:pt x="182881" y="1036396"/>
                              <a:pt x="127946" y="957336"/>
                              <a:pt x="135988" y="989504"/>
                            </a:cubicBezTo>
                            <a:cubicBezTo>
                              <a:pt x="165266" y="1106615"/>
                              <a:pt x="129616" y="990829"/>
                              <a:pt x="178191" y="1087978"/>
                            </a:cubicBezTo>
                            <a:cubicBezTo>
                              <a:pt x="236434" y="1204463"/>
                              <a:pt x="139763" y="1051436"/>
                              <a:pt x="220394" y="1172384"/>
                            </a:cubicBezTo>
                            <a:cubicBezTo>
                              <a:pt x="249571" y="1289090"/>
                              <a:pt x="207290" y="1187223"/>
                              <a:pt x="276665" y="1242722"/>
                            </a:cubicBezTo>
                            <a:cubicBezTo>
                              <a:pt x="289868" y="1253284"/>
                              <a:pt x="294239" y="1271723"/>
                              <a:pt x="304801" y="1284925"/>
                            </a:cubicBezTo>
                            <a:cubicBezTo>
                              <a:pt x="334998" y="1322671"/>
                              <a:pt x="334512" y="1308694"/>
                              <a:pt x="375139" y="1341196"/>
                            </a:cubicBezTo>
                            <a:cubicBezTo>
                              <a:pt x="385496" y="1349482"/>
                              <a:pt x="393896" y="1359953"/>
                              <a:pt x="403274" y="1369332"/>
                            </a:cubicBezTo>
                            <a:cubicBezTo>
                              <a:pt x="409199" y="1387107"/>
                              <a:pt x="417891" y="1434153"/>
                              <a:pt x="445478" y="1439670"/>
                            </a:cubicBezTo>
                            <a:cubicBezTo>
                              <a:pt x="460019" y="1442578"/>
                              <a:pt x="473613" y="1430291"/>
                              <a:pt x="487681" y="1425602"/>
                            </a:cubicBezTo>
                            <a:cubicBezTo>
                              <a:pt x="501780" y="1383303"/>
                              <a:pt x="499582" y="1377558"/>
                              <a:pt x="529884" y="1341196"/>
                            </a:cubicBezTo>
                            <a:cubicBezTo>
                              <a:pt x="542620" y="1325913"/>
                              <a:pt x="559873" y="1314697"/>
                              <a:pt x="572087" y="1298993"/>
                            </a:cubicBezTo>
                            <a:cubicBezTo>
                              <a:pt x="651095" y="1197412"/>
                              <a:pt x="589915" y="1227402"/>
                              <a:pt x="670561" y="1200519"/>
                            </a:cubicBezTo>
                            <a:cubicBezTo>
                              <a:pt x="679939" y="1186451"/>
                              <a:pt x="690308" y="1172996"/>
                              <a:pt x="698696" y="1158316"/>
                            </a:cubicBezTo>
                            <a:cubicBezTo>
                              <a:pt x="709100" y="1140108"/>
                              <a:pt x="715198" y="1119494"/>
                              <a:pt x="726831" y="1102045"/>
                            </a:cubicBezTo>
                            <a:cubicBezTo>
                              <a:pt x="734188" y="1091009"/>
                              <a:pt x="766830" y="1067978"/>
                              <a:pt x="754967" y="1073910"/>
                            </a:cubicBezTo>
                            <a:cubicBezTo>
                              <a:pt x="724723" y="1089033"/>
                              <a:pt x="670561" y="1130181"/>
                              <a:pt x="670561" y="1130181"/>
                            </a:cubicBezTo>
                            <a:cubicBezTo>
                              <a:pt x="651804" y="1158316"/>
                              <a:pt x="638201" y="1190677"/>
                              <a:pt x="614290" y="1214587"/>
                            </a:cubicBezTo>
                            <a:cubicBezTo>
                              <a:pt x="604911" y="1223965"/>
                              <a:pt x="594440" y="1232365"/>
                              <a:pt x="586154" y="1242722"/>
                            </a:cubicBezTo>
                            <a:cubicBezTo>
                              <a:pt x="575592" y="1255924"/>
                              <a:pt x="568581" y="1271723"/>
                              <a:pt x="558019" y="1284925"/>
                            </a:cubicBezTo>
                            <a:cubicBezTo>
                              <a:pt x="549734" y="1295282"/>
                              <a:pt x="537842" y="1302450"/>
                              <a:pt x="529884" y="1313061"/>
                            </a:cubicBezTo>
                            <a:cubicBezTo>
                              <a:pt x="509595" y="1340113"/>
                              <a:pt x="492370" y="1369332"/>
                              <a:pt x="473613" y="1397467"/>
                            </a:cubicBezTo>
                            <a:lnTo>
                              <a:pt x="445478" y="1439670"/>
                            </a:lnTo>
                            <a:cubicBezTo>
                              <a:pt x="405624" y="1320110"/>
                              <a:pt x="461208" y="1465888"/>
                              <a:pt x="403274" y="1369332"/>
                            </a:cubicBezTo>
                            <a:cubicBezTo>
                              <a:pt x="395645" y="1356617"/>
                              <a:pt x="393281" y="1341387"/>
                              <a:pt x="389207" y="1327129"/>
                            </a:cubicBezTo>
                            <a:cubicBezTo>
                              <a:pt x="383197" y="1306094"/>
                              <a:pt x="372315" y="1251142"/>
                              <a:pt x="361071" y="1228655"/>
                            </a:cubicBezTo>
                            <a:cubicBezTo>
                              <a:pt x="343325" y="1193163"/>
                              <a:pt x="330970" y="1184486"/>
                              <a:pt x="304801" y="1158316"/>
                            </a:cubicBezTo>
                            <a:cubicBezTo>
                              <a:pt x="280040" y="1084033"/>
                              <a:pt x="298959" y="1128452"/>
                              <a:pt x="234462" y="1031707"/>
                            </a:cubicBezTo>
                            <a:cubicBezTo>
                              <a:pt x="225084" y="1017639"/>
                              <a:pt x="194372" y="977548"/>
                              <a:pt x="206327" y="989504"/>
                            </a:cubicBezTo>
                            <a:cubicBezTo>
                              <a:pt x="230879" y="1014058"/>
                              <a:pt x="214103" y="1001475"/>
                              <a:pt x="262598" y="1017639"/>
                            </a:cubicBezTo>
                            <a:lnTo>
                              <a:pt x="332936" y="1087978"/>
                            </a:lnTo>
                            <a:cubicBezTo>
                              <a:pt x="347004" y="1102046"/>
                              <a:pt x="364104" y="1113628"/>
                              <a:pt x="375139" y="1130181"/>
                            </a:cubicBezTo>
                            <a:cubicBezTo>
                              <a:pt x="384517" y="1144249"/>
                              <a:pt x="392271" y="1159547"/>
                              <a:pt x="403274" y="1172384"/>
                            </a:cubicBezTo>
                            <a:cubicBezTo>
                              <a:pt x="505618" y="1291786"/>
                              <a:pt x="423084" y="1173966"/>
                              <a:pt x="487681" y="1270858"/>
                            </a:cubicBezTo>
                            <a:cubicBezTo>
                              <a:pt x="519112" y="1365154"/>
                              <a:pt x="535157" y="1395717"/>
                              <a:pt x="487681" y="1538144"/>
                            </a:cubicBezTo>
                            <a:cubicBezTo>
                              <a:pt x="481567" y="1556486"/>
                              <a:pt x="450167" y="1528765"/>
                              <a:pt x="431410" y="1524076"/>
                            </a:cubicBezTo>
                            <a:cubicBezTo>
                              <a:pt x="403275" y="1505319"/>
                              <a:pt x="370915" y="1491715"/>
                              <a:pt x="347004" y="1467805"/>
                            </a:cubicBezTo>
                            <a:cubicBezTo>
                              <a:pt x="337625" y="1458427"/>
                              <a:pt x="329479" y="1447628"/>
                              <a:pt x="318868" y="1439670"/>
                            </a:cubicBezTo>
                            <a:cubicBezTo>
                              <a:pt x="291816" y="1419381"/>
                              <a:pt x="262597" y="1402156"/>
                              <a:pt x="234462" y="1383399"/>
                            </a:cubicBezTo>
                            <a:lnTo>
                              <a:pt x="192259" y="1355264"/>
                            </a:lnTo>
                            <a:cubicBezTo>
                              <a:pt x="182881" y="1341196"/>
                              <a:pt x="174686" y="1326263"/>
                              <a:pt x="164124" y="1313061"/>
                            </a:cubicBezTo>
                            <a:cubicBezTo>
                              <a:pt x="155838" y="1302704"/>
                              <a:pt x="143946" y="1295536"/>
                              <a:pt x="135988" y="1284925"/>
                            </a:cubicBezTo>
                            <a:cubicBezTo>
                              <a:pt x="115699" y="1257873"/>
                              <a:pt x="79718" y="1200519"/>
                              <a:pt x="79718" y="1200519"/>
                            </a:cubicBezTo>
                            <a:cubicBezTo>
                              <a:pt x="84407" y="1219276"/>
                              <a:pt x="84193" y="1240003"/>
                              <a:pt x="93785" y="1256790"/>
                            </a:cubicBezTo>
                            <a:cubicBezTo>
                              <a:pt x="103655" y="1274063"/>
                              <a:pt x="123252" y="1283710"/>
                              <a:pt x="135988" y="1298993"/>
                            </a:cubicBezTo>
                            <a:cubicBezTo>
                              <a:pt x="146812" y="1311982"/>
                              <a:pt x="155736" y="1326516"/>
                              <a:pt x="164124" y="1341196"/>
                            </a:cubicBezTo>
                            <a:cubicBezTo>
                              <a:pt x="174528" y="1359404"/>
                              <a:pt x="177430" y="1382638"/>
                              <a:pt x="192259" y="1397467"/>
                            </a:cubicBezTo>
                            <a:cubicBezTo>
                              <a:pt x="207088" y="1412296"/>
                              <a:pt x="229773" y="1416224"/>
                              <a:pt x="248530" y="1425602"/>
                            </a:cubicBezTo>
                            <a:lnTo>
                              <a:pt x="347004" y="1524076"/>
                            </a:lnTo>
                            <a:lnTo>
                              <a:pt x="389207" y="1566279"/>
                            </a:lnTo>
                            <a:cubicBezTo>
                              <a:pt x="398585" y="1575658"/>
                              <a:pt x="406306" y="1587058"/>
                              <a:pt x="417342" y="1594415"/>
                            </a:cubicBezTo>
                            <a:cubicBezTo>
                              <a:pt x="470581" y="1629907"/>
                              <a:pt x="447590" y="1610595"/>
                              <a:pt x="487681" y="1650685"/>
                            </a:cubicBezTo>
                            <a:cubicBezTo>
                              <a:pt x="492370" y="1664753"/>
                              <a:pt x="512234" y="1682403"/>
                              <a:pt x="501748" y="1692889"/>
                            </a:cubicBezTo>
                            <a:cubicBezTo>
                              <a:pt x="492369" y="1702268"/>
                              <a:pt x="473613" y="1678016"/>
                              <a:pt x="473613" y="1664753"/>
                            </a:cubicBezTo>
                            <a:cubicBezTo>
                              <a:pt x="473613" y="1623103"/>
                              <a:pt x="522051" y="1592559"/>
                              <a:pt x="543951" y="1566279"/>
                            </a:cubicBezTo>
                            <a:cubicBezTo>
                              <a:pt x="554775" y="1553290"/>
                              <a:pt x="560132" y="1536031"/>
                              <a:pt x="572087" y="1524076"/>
                            </a:cubicBezTo>
                            <a:cubicBezTo>
                              <a:pt x="584042" y="1512121"/>
                              <a:pt x="601088" y="1506503"/>
                              <a:pt x="614290" y="1495941"/>
                            </a:cubicBezTo>
                            <a:cubicBezTo>
                              <a:pt x="624647" y="1487655"/>
                              <a:pt x="631814" y="1475763"/>
                              <a:pt x="642425" y="1467805"/>
                            </a:cubicBezTo>
                            <a:cubicBezTo>
                              <a:pt x="669476" y="1447516"/>
                              <a:pt x="726831" y="1411535"/>
                              <a:pt x="726831" y="1411535"/>
                            </a:cubicBezTo>
                            <a:cubicBezTo>
                              <a:pt x="731520" y="1392778"/>
                              <a:pt x="760233" y="1355264"/>
                              <a:pt x="740899" y="1355264"/>
                            </a:cubicBezTo>
                            <a:cubicBezTo>
                              <a:pt x="719928" y="1355264"/>
                              <a:pt x="727593" y="1396706"/>
                              <a:pt x="712764" y="1411535"/>
                            </a:cubicBezTo>
                            <a:cubicBezTo>
                              <a:pt x="664393" y="1459906"/>
                              <a:pt x="639223" y="1464183"/>
                              <a:pt x="586154" y="1481873"/>
                            </a:cubicBezTo>
                            <a:cubicBezTo>
                              <a:pt x="558019" y="1500630"/>
                              <a:pt x="512441" y="1506065"/>
                              <a:pt x="501748" y="1538144"/>
                            </a:cubicBezTo>
                            <a:cubicBezTo>
                              <a:pt x="482335" y="1596387"/>
                              <a:pt x="500019" y="1572122"/>
                              <a:pt x="445478" y="1608482"/>
                            </a:cubicBezTo>
                            <a:cubicBezTo>
                              <a:pt x="393195" y="1686905"/>
                              <a:pt x="410101" y="1642200"/>
                              <a:pt x="431410" y="1791362"/>
                            </a:cubicBezTo>
                            <a:cubicBezTo>
                              <a:pt x="441126" y="1859370"/>
                              <a:pt x="469917" y="1855779"/>
                              <a:pt x="403274" y="1833565"/>
                            </a:cubicBezTo>
                            <a:cubicBezTo>
                              <a:pt x="313872" y="1744163"/>
                              <a:pt x="413073" y="1839385"/>
                              <a:pt x="304801" y="1749159"/>
                            </a:cubicBezTo>
                            <a:cubicBezTo>
                              <a:pt x="224627" y="1682347"/>
                              <a:pt x="338796" y="1762444"/>
                              <a:pt x="234462" y="1692889"/>
                            </a:cubicBezTo>
                            <a:cubicBezTo>
                              <a:pt x="161210" y="1583007"/>
                              <a:pt x="254722" y="1704566"/>
                              <a:pt x="164124" y="1636618"/>
                            </a:cubicBezTo>
                            <a:cubicBezTo>
                              <a:pt x="137597" y="1616723"/>
                              <a:pt x="121374" y="1584672"/>
                              <a:pt x="93785" y="1566279"/>
                            </a:cubicBezTo>
                            <a:lnTo>
                              <a:pt x="51582" y="1538144"/>
                            </a:lnTo>
                            <a:cubicBezTo>
                              <a:pt x="46893" y="1524076"/>
                              <a:pt x="45143" y="1508657"/>
                              <a:pt x="37514" y="1495941"/>
                            </a:cubicBezTo>
                            <a:cubicBezTo>
                              <a:pt x="30690" y="1484568"/>
                              <a:pt x="0" y="1477184"/>
                              <a:pt x="9379" y="1467805"/>
                            </a:cubicBezTo>
                            <a:cubicBezTo>
                              <a:pt x="19864" y="1457320"/>
                              <a:pt x="37952" y="1476032"/>
                              <a:pt x="51582" y="1481873"/>
                            </a:cubicBezTo>
                            <a:cubicBezTo>
                              <a:pt x="136607" y="1518313"/>
                              <a:pt x="79413" y="1497777"/>
                              <a:pt x="150056" y="1538144"/>
                            </a:cubicBezTo>
                            <a:cubicBezTo>
                              <a:pt x="168264" y="1548548"/>
                              <a:pt x="187570" y="1556901"/>
                              <a:pt x="206327" y="1566279"/>
                            </a:cubicBezTo>
                            <a:cubicBezTo>
                              <a:pt x="215705" y="1575658"/>
                              <a:pt x="223851" y="1586457"/>
                              <a:pt x="234462" y="1594415"/>
                            </a:cubicBezTo>
                            <a:cubicBezTo>
                              <a:pt x="261513" y="1614704"/>
                              <a:pt x="294958" y="1626775"/>
                              <a:pt x="318868" y="1650685"/>
                            </a:cubicBezTo>
                            <a:cubicBezTo>
                              <a:pt x="342314" y="1674131"/>
                              <a:pt x="361618" y="1702631"/>
                              <a:pt x="389207" y="1721024"/>
                            </a:cubicBezTo>
                            <a:cubicBezTo>
                              <a:pt x="442446" y="1756516"/>
                              <a:pt x="419455" y="1737204"/>
                              <a:pt x="459545" y="1777295"/>
                            </a:cubicBezTo>
                            <a:cubicBezTo>
                              <a:pt x="464234" y="1791363"/>
                              <a:pt x="478302" y="1805430"/>
                              <a:pt x="473613" y="1819498"/>
                            </a:cubicBezTo>
                            <a:cubicBezTo>
                              <a:pt x="443161" y="1910855"/>
                              <a:pt x="363643" y="1917329"/>
                              <a:pt x="473613" y="1889836"/>
                            </a:cubicBezTo>
                            <a:cubicBezTo>
                              <a:pt x="487681" y="1875768"/>
                              <a:pt x="503080" y="1862917"/>
                              <a:pt x="515816" y="1847633"/>
                            </a:cubicBezTo>
                            <a:cubicBezTo>
                              <a:pt x="526640" y="1834645"/>
                              <a:pt x="531996" y="1817385"/>
                              <a:pt x="543951" y="1805430"/>
                            </a:cubicBezTo>
                            <a:cubicBezTo>
                              <a:pt x="563833" y="1785548"/>
                              <a:pt x="620361" y="1760191"/>
                              <a:pt x="642425" y="1749159"/>
                            </a:cubicBezTo>
                            <a:cubicBezTo>
                              <a:pt x="651804" y="1735091"/>
                              <a:pt x="663000" y="1722078"/>
                              <a:pt x="670561" y="1706956"/>
                            </a:cubicBezTo>
                            <a:cubicBezTo>
                              <a:pt x="677193" y="1693693"/>
                              <a:pt x="676999" y="1677468"/>
                              <a:pt x="684628" y="1664753"/>
                            </a:cubicBezTo>
                            <a:cubicBezTo>
                              <a:pt x="691452" y="1653380"/>
                              <a:pt x="704478" y="1646975"/>
                              <a:pt x="712764" y="1636618"/>
                            </a:cubicBezTo>
                            <a:cubicBezTo>
                              <a:pt x="723326" y="1623416"/>
                              <a:pt x="723992" y="1594415"/>
                              <a:pt x="740899" y="1594415"/>
                            </a:cubicBezTo>
                            <a:cubicBezTo>
                              <a:pt x="755728" y="1594415"/>
                              <a:pt x="737317" y="1626133"/>
                              <a:pt x="726831" y="1636618"/>
                            </a:cubicBezTo>
                            <a:cubicBezTo>
                              <a:pt x="716346" y="1647103"/>
                              <a:pt x="698696" y="1645996"/>
                              <a:pt x="684628" y="1650685"/>
                            </a:cubicBezTo>
                            <a:cubicBezTo>
                              <a:pt x="675250" y="1660064"/>
                              <a:pt x="668356" y="1672889"/>
                              <a:pt x="656493" y="1678821"/>
                            </a:cubicBezTo>
                            <a:cubicBezTo>
                              <a:pt x="622247" y="1695944"/>
                              <a:pt x="556200" y="1710928"/>
                              <a:pt x="515816" y="1721024"/>
                            </a:cubicBezTo>
                            <a:cubicBezTo>
                              <a:pt x="496645" y="1733804"/>
                              <a:pt x="458843" y="1755020"/>
                              <a:pt x="445478" y="1777295"/>
                            </a:cubicBezTo>
                            <a:cubicBezTo>
                              <a:pt x="437849" y="1790011"/>
                              <a:pt x="438042" y="1806235"/>
                              <a:pt x="431410" y="1819498"/>
                            </a:cubicBezTo>
                            <a:cubicBezTo>
                              <a:pt x="423849" y="1834620"/>
                              <a:pt x="412653" y="1847633"/>
                              <a:pt x="403274" y="1861701"/>
                            </a:cubicBezTo>
                            <a:cubicBezTo>
                              <a:pt x="407963" y="1936729"/>
                              <a:pt x="432085" y="2013070"/>
                              <a:pt x="417342" y="2086784"/>
                            </a:cubicBezTo>
                            <a:cubicBezTo>
                              <a:pt x="413550" y="2105743"/>
                              <a:pt x="378842" y="2080332"/>
                              <a:pt x="361071" y="2072716"/>
                            </a:cubicBezTo>
                            <a:cubicBezTo>
                              <a:pt x="345531" y="2066056"/>
                              <a:pt x="332070" y="2055143"/>
                              <a:pt x="318868" y="2044581"/>
                            </a:cubicBezTo>
                            <a:cubicBezTo>
                              <a:pt x="308511" y="2036295"/>
                              <a:pt x="301090" y="2024731"/>
                              <a:pt x="290733" y="2016445"/>
                            </a:cubicBezTo>
                            <a:cubicBezTo>
                              <a:pt x="250113" y="1983949"/>
                              <a:pt x="250586" y="1997915"/>
                              <a:pt x="220394" y="1960175"/>
                            </a:cubicBezTo>
                            <a:cubicBezTo>
                              <a:pt x="209832" y="1946973"/>
                              <a:pt x="203262" y="1930809"/>
                              <a:pt x="192259" y="1917972"/>
                            </a:cubicBezTo>
                            <a:cubicBezTo>
                              <a:pt x="174996" y="1897832"/>
                              <a:pt x="154745" y="1880458"/>
                              <a:pt x="135988" y="1861701"/>
                            </a:cubicBezTo>
                            <a:cubicBezTo>
                              <a:pt x="90945" y="1816657"/>
                              <a:pt x="94850" y="1830964"/>
                              <a:pt x="178191" y="1847633"/>
                            </a:cubicBezTo>
                            <a:cubicBezTo>
                              <a:pt x="192259" y="1861701"/>
                              <a:pt x="207658" y="1874553"/>
                              <a:pt x="220394" y="1889836"/>
                            </a:cubicBezTo>
                            <a:cubicBezTo>
                              <a:pt x="231218" y="1902825"/>
                              <a:pt x="236575" y="1920084"/>
                              <a:pt x="248530" y="1932039"/>
                            </a:cubicBezTo>
                            <a:cubicBezTo>
                              <a:pt x="265109" y="1948618"/>
                              <a:pt x="286999" y="1958983"/>
                              <a:pt x="304801" y="1974242"/>
                            </a:cubicBezTo>
                            <a:cubicBezTo>
                              <a:pt x="319906" y="1987189"/>
                              <a:pt x="331300" y="2004231"/>
                              <a:pt x="347004" y="2016445"/>
                            </a:cubicBezTo>
                            <a:cubicBezTo>
                              <a:pt x="490159" y="2127788"/>
                              <a:pt x="388785" y="2030090"/>
                              <a:pt x="459545" y="2100852"/>
                            </a:cubicBezTo>
                            <a:cubicBezTo>
                              <a:pt x="473613" y="2096163"/>
                              <a:pt x="491263" y="2097269"/>
                              <a:pt x="501748" y="2086784"/>
                            </a:cubicBezTo>
                            <a:cubicBezTo>
                              <a:pt x="512233" y="2076299"/>
                              <a:pt x="509184" y="2057844"/>
                              <a:pt x="515816" y="2044581"/>
                            </a:cubicBezTo>
                            <a:cubicBezTo>
                              <a:pt x="523377" y="2029459"/>
                              <a:pt x="533389" y="2015580"/>
                              <a:pt x="543951" y="2002378"/>
                            </a:cubicBezTo>
                            <a:cubicBezTo>
                              <a:pt x="593872" y="1939977"/>
                              <a:pt x="566471" y="2007997"/>
                              <a:pt x="656493" y="1917972"/>
                            </a:cubicBezTo>
                            <a:cubicBezTo>
                              <a:pt x="665871" y="1908593"/>
                              <a:pt x="676343" y="1900193"/>
                              <a:pt x="684628" y="1889836"/>
                            </a:cubicBezTo>
                            <a:cubicBezTo>
                              <a:pt x="695190" y="1876634"/>
                              <a:pt x="701531" y="1860270"/>
                              <a:pt x="712764" y="1847633"/>
                            </a:cubicBezTo>
                            <a:cubicBezTo>
                              <a:pt x="739199" y="1817894"/>
                              <a:pt x="834917" y="1750644"/>
                              <a:pt x="797170" y="1763227"/>
                            </a:cubicBezTo>
                            <a:cubicBezTo>
                              <a:pt x="736625" y="1783409"/>
                              <a:pt x="769353" y="1773699"/>
                              <a:pt x="698696" y="1791362"/>
                            </a:cubicBezTo>
                            <a:cubicBezTo>
                              <a:pt x="684628" y="1800741"/>
                              <a:pt x="671615" y="1811937"/>
                              <a:pt x="656493" y="1819498"/>
                            </a:cubicBezTo>
                            <a:cubicBezTo>
                              <a:pt x="585730" y="1854879"/>
                              <a:pt x="618602" y="1801118"/>
                              <a:pt x="529884" y="1889836"/>
                            </a:cubicBezTo>
                            <a:cubicBezTo>
                              <a:pt x="503714" y="1916006"/>
                              <a:pt x="491360" y="1924682"/>
                              <a:pt x="473613" y="1960175"/>
                            </a:cubicBezTo>
                            <a:cubicBezTo>
                              <a:pt x="466981" y="1973438"/>
                              <a:pt x="466177" y="1989115"/>
                              <a:pt x="459545" y="2002378"/>
                            </a:cubicBezTo>
                            <a:cubicBezTo>
                              <a:pt x="405004" y="2111460"/>
                              <a:pt x="452702" y="1980705"/>
                              <a:pt x="417342" y="2086784"/>
                            </a:cubicBezTo>
                            <a:cubicBezTo>
                              <a:pt x="212194" y="1471355"/>
                              <a:pt x="274430" y="773349"/>
                              <a:pt x="431410" y="145442"/>
                            </a:cubicBezTo>
                            <a:cubicBezTo>
                              <a:pt x="426721" y="187645"/>
                              <a:pt x="417342" y="229589"/>
                              <a:pt x="417342" y="272052"/>
                            </a:cubicBezTo>
                            <a:cubicBezTo>
                              <a:pt x="417342" y="426867"/>
                              <a:pt x="412965" y="582572"/>
                              <a:pt x="431410" y="736285"/>
                            </a:cubicBezTo>
                            <a:cubicBezTo>
                              <a:pt x="436017" y="774678"/>
                              <a:pt x="453188" y="661886"/>
                              <a:pt x="459545" y="623744"/>
                            </a:cubicBezTo>
                            <a:cubicBezTo>
                              <a:pt x="464234" y="595609"/>
                              <a:pt x="467425" y="567182"/>
                              <a:pt x="473613" y="539338"/>
                            </a:cubicBezTo>
                            <a:cubicBezTo>
                              <a:pt x="476830" y="524862"/>
                              <a:pt x="483607" y="511393"/>
                              <a:pt x="487681" y="497135"/>
                            </a:cubicBezTo>
                            <a:cubicBezTo>
                              <a:pt x="492992" y="478545"/>
                              <a:pt x="496437" y="459454"/>
                              <a:pt x="501748" y="440864"/>
                            </a:cubicBezTo>
                            <a:cubicBezTo>
                              <a:pt x="505822" y="426606"/>
                              <a:pt x="512599" y="413137"/>
                              <a:pt x="515816" y="398661"/>
                            </a:cubicBezTo>
                            <a:cubicBezTo>
                              <a:pt x="522004" y="370817"/>
                              <a:pt x="522966" y="341927"/>
                              <a:pt x="529884" y="314255"/>
                            </a:cubicBezTo>
                            <a:cubicBezTo>
                              <a:pt x="529886" y="314246"/>
                              <a:pt x="565052" y="208750"/>
                              <a:pt x="572087" y="187645"/>
                            </a:cubicBezTo>
                            <a:cubicBezTo>
                              <a:pt x="576776" y="173577"/>
                              <a:pt x="592785" y="132179"/>
                              <a:pt x="586154" y="145442"/>
                            </a:cubicBezTo>
                            <a:cubicBezTo>
                              <a:pt x="550458" y="216835"/>
                              <a:pt x="569651" y="184264"/>
                              <a:pt x="529884" y="243916"/>
                            </a:cubicBezTo>
                            <a:cubicBezTo>
                              <a:pt x="525195" y="262673"/>
                              <a:pt x="524463" y="282894"/>
                              <a:pt x="515816" y="300187"/>
                            </a:cubicBezTo>
                            <a:cubicBezTo>
                              <a:pt x="500694" y="330432"/>
                              <a:pt x="459545" y="384593"/>
                              <a:pt x="459545" y="384593"/>
                            </a:cubicBezTo>
                            <a:cubicBezTo>
                              <a:pt x="454856" y="398661"/>
                              <a:pt x="453107" y="414081"/>
                              <a:pt x="445478" y="426796"/>
                            </a:cubicBezTo>
                            <a:cubicBezTo>
                              <a:pt x="438654" y="438169"/>
                              <a:pt x="423274" y="443069"/>
                              <a:pt x="417342" y="454932"/>
                            </a:cubicBezTo>
                            <a:cubicBezTo>
                              <a:pt x="404079" y="481458"/>
                              <a:pt x="398585" y="511203"/>
                              <a:pt x="389207" y="539338"/>
                            </a:cubicBezTo>
                            <a:lnTo>
                              <a:pt x="375139" y="581541"/>
                            </a:lnTo>
                            <a:cubicBezTo>
                              <a:pt x="392533" y="42332"/>
                              <a:pt x="389207" y="0"/>
                              <a:pt x="389207" y="454932"/>
                            </a:cubicBezTo>
                          </a:path>
                        </a:pathLst>
                      </a:custGeom>
                      <a:gradFill flip="none" rotWithShape="1">
                        <a:gsLst>
                          <a:gs pos="23000">
                            <a:srgbClr val="8C817A"/>
                          </a:gs>
                          <a:gs pos="39999">
                            <a:srgbClr val="85C2FF"/>
                          </a:gs>
                          <a:gs pos="70000">
                            <a:srgbClr val="C4D6EB"/>
                          </a:gs>
                          <a:gs pos="100000">
                            <a:srgbClr val="FFEBFA"/>
                          </a:gs>
                        </a:gsLst>
                        <a:lin ang="16200000" scaled="1"/>
                        <a:tileRect/>
                      </a:gra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95" name="Freeform 3094"/>
                      <p:cNvSpPr/>
                      <p:nvPr/>
                    </p:nvSpPr>
                    <p:spPr>
                      <a:xfrm>
                        <a:off x="2667000" y="3733800"/>
                        <a:ext cx="228600" cy="2438400"/>
                      </a:xfrm>
                      <a:custGeom>
                        <a:avLst/>
                        <a:gdLst>
                          <a:gd name="connsiteX0" fmla="*/ 389207 w 834917"/>
                          <a:gd name="connsiteY0" fmla="*/ 3099658 h 3099658"/>
                          <a:gd name="connsiteX1" fmla="*/ 431410 w 834917"/>
                          <a:gd name="connsiteY1" fmla="*/ 2691695 h 3099658"/>
                          <a:gd name="connsiteX2" fmla="*/ 459545 w 834917"/>
                          <a:gd name="connsiteY2" fmla="*/ 2058649 h 3099658"/>
                          <a:gd name="connsiteX3" fmla="*/ 445478 w 834917"/>
                          <a:gd name="connsiteY3" fmla="*/ 1172384 h 3099658"/>
                          <a:gd name="connsiteX4" fmla="*/ 445478 w 834917"/>
                          <a:gd name="connsiteY4" fmla="*/ 750353 h 3099658"/>
                          <a:gd name="connsiteX5" fmla="*/ 515816 w 834917"/>
                          <a:gd name="connsiteY5" fmla="*/ 525270 h 3099658"/>
                          <a:gd name="connsiteX6" fmla="*/ 586154 w 834917"/>
                          <a:gd name="connsiteY6" fmla="*/ 440864 h 3099658"/>
                          <a:gd name="connsiteX7" fmla="*/ 628358 w 834917"/>
                          <a:gd name="connsiteY7" fmla="*/ 398661 h 3099658"/>
                          <a:gd name="connsiteX8" fmla="*/ 586154 w 834917"/>
                          <a:gd name="connsiteY8" fmla="*/ 426796 h 3099658"/>
                          <a:gd name="connsiteX9" fmla="*/ 558019 w 834917"/>
                          <a:gd name="connsiteY9" fmla="*/ 454932 h 3099658"/>
                          <a:gd name="connsiteX10" fmla="*/ 529884 w 834917"/>
                          <a:gd name="connsiteY10" fmla="*/ 497135 h 3099658"/>
                          <a:gd name="connsiteX11" fmla="*/ 473613 w 834917"/>
                          <a:gd name="connsiteY11" fmla="*/ 567473 h 3099658"/>
                          <a:gd name="connsiteX12" fmla="*/ 473613 w 834917"/>
                          <a:gd name="connsiteY12" fmla="*/ 342390 h 3099658"/>
                          <a:gd name="connsiteX13" fmla="*/ 459545 w 834917"/>
                          <a:gd name="connsiteY13" fmla="*/ 468999 h 3099658"/>
                          <a:gd name="connsiteX14" fmla="*/ 431410 w 834917"/>
                          <a:gd name="connsiteY14" fmla="*/ 665947 h 3099658"/>
                          <a:gd name="connsiteX15" fmla="*/ 403274 w 834917"/>
                          <a:gd name="connsiteY15" fmla="*/ 694082 h 3099658"/>
                          <a:gd name="connsiteX16" fmla="*/ 375139 w 834917"/>
                          <a:gd name="connsiteY16" fmla="*/ 609676 h 3099658"/>
                          <a:gd name="connsiteX17" fmla="*/ 361071 w 834917"/>
                          <a:gd name="connsiteY17" fmla="*/ 567473 h 3099658"/>
                          <a:gd name="connsiteX18" fmla="*/ 318868 w 834917"/>
                          <a:gd name="connsiteY18" fmla="*/ 511202 h 3099658"/>
                          <a:gd name="connsiteX19" fmla="*/ 276665 w 834917"/>
                          <a:gd name="connsiteY19" fmla="*/ 412729 h 3099658"/>
                          <a:gd name="connsiteX20" fmla="*/ 262598 w 834917"/>
                          <a:gd name="connsiteY20" fmla="*/ 370525 h 3099658"/>
                          <a:gd name="connsiteX21" fmla="*/ 318868 w 834917"/>
                          <a:gd name="connsiteY21" fmla="*/ 623744 h 3099658"/>
                          <a:gd name="connsiteX22" fmla="*/ 347004 w 834917"/>
                          <a:gd name="connsiteY22" fmla="*/ 665947 h 3099658"/>
                          <a:gd name="connsiteX23" fmla="*/ 403274 w 834917"/>
                          <a:gd name="connsiteY23" fmla="*/ 764421 h 3099658"/>
                          <a:gd name="connsiteX24" fmla="*/ 431410 w 834917"/>
                          <a:gd name="connsiteY24" fmla="*/ 876962 h 3099658"/>
                          <a:gd name="connsiteX25" fmla="*/ 529884 w 834917"/>
                          <a:gd name="connsiteY25" fmla="*/ 750353 h 3099658"/>
                          <a:gd name="connsiteX26" fmla="*/ 558019 w 834917"/>
                          <a:gd name="connsiteY26" fmla="*/ 708150 h 3099658"/>
                          <a:gd name="connsiteX27" fmla="*/ 600222 w 834917"/>
                          <a:gd name="connsiteY27" fmla="*/ 680015 h 3099658"/>
                          <a:gd name="connsiteX28" fmla="*/ 628358 w 834917"/>
                          <a:gd name="connsiteY28" fmla="*/ 637812 h 3099658"/>
                          <a:gd name="connsiteX29" fmla="*/ 600222 w 834917"/>
                          <a:gd name="connsiteY29" fmla="*/ 722218 h 3099658"/>
                          <a:gd name="connsiteX30" fmla="*/ 543951 w 834917"/>
                          <a:gd name="connsiteY30" fmla="*/ 806624 h 3099658"/>
                          <a:gd name="connsiteX31" fmla="*/ 529884 w 834917"/>
                          <a:gd name="connsiteY31" fmla="*/ 848827 h 3099658"/>
                          <a:gd name="connsiteX32" fmla="*/ 445478 w 834917"/>
                          <a:gd name="connsiteY32" fmla="*/ 947301 h 3099658"/>
                          <a:gd name="connsiteX33" fmla="*/ 417342 w 834917"/>
                          <a:gd name="connsiteY33" fmla="*/ 1045775 h 3099658"/>
                          <a:gd name="connsiteX34" fmla="*/ 347004 w 834917"/>
                          <a:gd name="connsiteY34" fmla="*/ 975436 h 3099658"/>
                          <a:gd name="connsiteX35" fmla="*/ 290733 w 834917"/>
                          <a:gd name="connsiteY35" fmla="*/ 919165 h 3099658"/>
                          <a:gd name="connsiteX36" fmla="*/ 262598 w 834917"/>
                          <a:gd name="connsiteY36" fmla="*/ 876962 h 3099658"/>
                          <a:gd name="connsiteX37" fmla="*/ 248530 w 834917"/>
                          <a:gd name="connsiteY37" fmla="*/ 834759 h 3099658"/>
                          <a:gd name="connsiteX38" fmla="*/ 220394 w 834917"/>
                          <a:gd name="connsiteY38" fmla="*/ 806624 h 3099658"/>
                          <a:gd name="connsiteX39" fmla="*/ 248530 w 834917"/>
                          <a:gd name="connsiteY39" fmla="*/ 876962 h 3099658"/>
                          <a:gd name="connsiteX40" fmla="*/ 290733 w 834917"/>
                          <a:gd name="connsiteY40" fmla="*/ 961369 h 3099658"/>
                          <a:gd name="connsiteX41" fmla="*/ 375139 w 834917"/>
                          <a:gd name="connsiteY41" fmla="*/ 1045775 h 3099658"/>
                          <a:gd name="connsiteX42" fmla="*/ 431410 w 834917"/>
                          <a:gd name="connsiteY42" fmla="*/ 1130181 h 3099658"/>
                          <a:gd name="connsiteX43" fmla="*/ 459545 w 834917"/>
                          <a:gd name="connsiteY43" fmla="*/ 1214587 h 3099658"/>
                          <a:gd name="connsiteX44" fmla="*/ 543951 w 834917"/>
                          <a:gd name="connsiteY44" fmla="*/ 1130181 h 3099658"/>
                          <a:gd name="connsiteX45" fmla="*/ 558019 w 834917"/>
                          <a:gd name="connsiteY45" fmla="*/ 1087978 h 3099658"/>
                          <a:gd name="connsiteX46" fmla="*/ 614290 w 834917"/>
                          <a:gd name="connsiteY46" fmla="*/ 1031707 h 3099658"/>
                          <a:gd name="connsiteX47" fmla="*/ 656493 w 834917"/>
                          <a:gd name="connsiteY47" fmla="*/ 947301 h 3099658"/>
                          <a:gd name="connsiteX48" fmla="*/ 684628 w 834917"/>
                          <a:gd name="connsiteY48" fmla="*/ 919165 h 3099658"/>
                          <a:gd name="connsiteX49" fmla="*/ 712764 w 834917"/>
                          <a:gd name="connsiteY49" fmla="*/ 876962 h 3099658"/>
                          <a:gd name="connsiteX50" fmla="*/ 698696 w 834917"/>
                          <a:gd name="connsiteY50" fmla="*/ 919165 h 3099658"/>
                          <a:gd name="connsiteX51" fmla="*/ 670561 w 834917"/>
                          <a:gd name="connsiteY51" fmla="*/ 961369 h 3099658"/>
                          <a:gd name="connsiteX52" fmla="*/ 656493 w 834917"/>
                          <a:gd name="connsiteY52" fmla="*/ 1003572 h 3099658"/>
                          <a:gd name="connsiteX53" fmla="*/ 529884 w 834917"/>
                          <a:gd name="connsiteY53" fmla="*/ 1102045 h 3099658"/>
                          <a:gd name="connsiteX54" fmla="*/ 445478 w 834917"/>
                          <a:gd name="connsiteY54" fmla="*/ 1172384 h 3099658"/>
                          <a:gd name="connsiteX55" fmla="*/ 403274 w 834917"/>
                          <a:gd name="connsiteY55" fmla="*/ 1186452 h 3099658"/>
                          <a:gd name="connsiteX56" fmla="*/ 304801 w 834917"/>
                          <a:gd name="connsiteY56" fmla="*/ 1144249 h 3099658"/>
                          <a:gd name="connsiteX57" fmla="*/ 248530 w 834917"/>
                          <a:gd name="connsiteY57" fmla="*/ 1073910 h 3099658"/>
                          <a:gd name="connsiteX58" fmla="*/ 206327 w 834917"/>
                          <a:gd name="connsiteY58" fmla="*/ 1059842 h 3099658"/>
                          <a:gd name="connsiteX59" fmla="*/ 135988 w 834917"/>
                          <a:gd name="connsiteY59" fmla="*/ 989504 h 3099658"/>
                          <a:gd name="connsiteX60" fmla="*/ 178191 w 834917"/>
                          <a:gd name="connsiteY60" fmla="*/ 1087978 h 3099658"/>
                          <a:gd name="connsiteX61" fmla="*/ 220394 w 834917"/>
                          <a:gd name="connsiteY61" fmla="*/ 1172384 h 3099658"/>
                          <a:gd name="connsiteX62" fmla="*/ 276665 w 834917"/>
                          <a:gd name="connsiteY62" fmla="*/ 1242722 h 3099658"/>
                          <a:gd name="connsiteX63" fmla="*/ 304801 w 834917"/>
                          <a:gd name="connsiteY63" fmla="*/ 1284925 h 3099658"/>
                          <a:gd name="connsiteX64" fmla="*/ 375139 w 834917"/>
                          <a:gd name="connsiteY64" fmla="*/ 1341196 h 3099658"/>
                          <a:gd name="connsiteX65" fmla="*/ 403274 w 834917"/>
                          <a:gd name="connsiteY65" fmla="*/ 1369332 h 3099658"/>
                          <a:gd name="connsiteX66" fmla="*/ 445478 w 834917"/>
                          <a:gd name="connsiteY66" fmla="*/ 1439670 h 3099658"/>
                          <a:gd name="connsiteX67" fmla="*/ 487681 w 834917"/>
                          <a:gd name="connsiteY67" fmla="*/ 1425602 h 3099658"/>
                          <a:gd name="connsiteX68" fmla="*/ 529884 w 834917"/>
                          <a:gd name="connsiteY68" fmla="*/ 1341196 h 3099658"/>
                          <a:gd name="connsiteX69" fmla="*/ 572087 w 834917"/>
                          <a:gd name="connsiteY69" fmla="*/ 1298993 h 3099658"/>
                          <a:gd name="connsiteX70" fmla="*/ 670561 w 834917"/>
                          <a:gd name="connsiteY70" fmla="*/ 1200519 h 3099658"/>
                          <a:gd name="connsiteX71" fmla="*/ 698696 w 834917"/>
                          <a:gd name="connsiteY71" fmla="*/ 1158316 h 3099658"/>
                          <a:gd name="connsiteX72" fmla="*/ 726831 w 834917"/>
                          <a:gd name="connsiteY72" fmla="*/ 1102045 h 3099658"/>
                          <a:gd name="connsiteX73" fmla="*/ 754967 w 834917"/>
                          <a:gd name="connsiteY73" fmla="*/ 1073910 h 3099658"/>
                          <a:gd name="connsiteX74" fmla="*/ 670561 w 834917"/>
                          <a:gd name="connsiteY74" fmla="*/ 1130181 h 3099658"/>
                          <a:gd name="connsiteX75" fmla="*/ 614290 w 834917"/>
                          <a:gd name="connsiteY75" fmla="*/ 1214587 h 3099658"/>
                          <a:gd name="connsiteX76" fmla="*/ 586154 w 834917"/>
                          <a:gd name="connsiteY76" fmla="*/ 1242722 h 3099658"/>
                          <a:gd name="connsiteX77" fmla="*/ 558019 w 834917"/>
                          <a:gd name="connsiteY77" fmla="*/ 1284925 h 3099658"/>
                          <a:gd name="connsiteX78" fmla="*/ 529884 w 834917"/>
                          <a:gd name="connsiteY78" fmla="*/ 1313061 h 3099658"/>
                          <a:gd name="connsiteX79" fmla="*/ 473613 w 834917"/>
                          <a:gd name="connsiteY79" fmla="*/ 1397467 h 3099658"/>
                          <a:gd name="connsiteX80" fmla="*/ 445478 w 834917"/>
                          <a:gd name="connsiteY80" fmla="*/ 1439670 h 3099658"/>
                          <a:gd name="connsiteX81" fmla="*/ 403274 w 834917"/>
                          <a:gd name="connsiteY81" fmla="*/ 1369332 h 3099658"/>
                          <a:gd name="connsiteX82" fmla="*/ 389207 w 834917"/>
                          <a:gd name="connsiteY82" fmla="*/ 1327129 h 3099658"/>
                          <a:gd name="connsiteX83" fmla="*/ 361071 w 834917"/>
                          <a:gd name="connsiteY83" fmla="*/ 1228655 h 3099658"/>
                          <a:gd name="connsiteX84" fmla="*/ 304801 w 834917"/>
                          <a:gd name="connsiteY84" fmla="*/ 1158316 h 3099658"/>
                          <a:gd name="connsiteX85" fmla="*/ 234462 w 834917"/>
                          <a:gd name="connsiteY85" fmla="*/ 1031707 h 3099658"/>
                          <a:gd name="connsiteX86" fmla="*/ 206327 w 834917"/>
                          <a:gd name="connsiteY86" fmla="*/ 989504 h 3099658"/>
                          <a:gd name="connsiteX87" fmla="*/ 262598 w 834917"/>
                          <a:gd name="connsiteY87" fmla="*/ 1017639 h 3099658"/>
                          <a:gd name="connsiteX88" fmla="*/ 332936 w 834917"/>
                          <a:gd name="connsiteY88" fmla="*/ 1087978 h 3099658"/>
                          <a:gd name="connsiteX89" fmla="*/ 375139 w 834917"/>
                          <a:gd name="connsiteY89" fmla="*/ 1130181 h 3099658"/>
                          <a:gd name="connsiteX90" fmla="*/ 403274 w 834917"/>
                          <a:gd name="connsiteY90" fmla="*/ 1172384 h 3099658"/>
                          <a:gd name="connsiteX91" fmla="*/ 487681 w 834917"/>
                          <a:gd name="connsiteY91" fmla="*/ 1270858 h 3099658"/>
                          <a:gd name="connsiteX92" fmla="*/ 487681 w 834917"/>
                          <a:gd name="connsiteY92" fmla="*/ 1538144 h 3099658"/>
                          <a:gd name="connsiteX93" fmla="*/ 431410 w 834917"/>
                          <a:gd name="connsiteY93" fmla="*/ 1524076 h 3099658"/>
                          <a:gd name="connsiteX94" fmla="*/ 347004 w 834917"/>
                          <a:gd name="connsiteY94" fmla="*/ 1467805 h 3099658"/>
                          <a:gd name="connsiteX95" fmla="*/ 318868 w 834917"/>
                          <a:gd name="connsiteY95" fmla="*/ 1439670 h 3099658"/>
                          <a:gd name="connsiteX96" fmla="*/ 234462 w 834917"/>
                          <a:gd name="connsiteY96" fmla="*/ 1383399 h 3099658"/>
                          <a:gd name="connsiteX97" fmla="*/ 192259 w 834917"/>
                          <a:gd name="connsiteY97" fmla="*/ 1355264 h 3099658"/>
                          <a:gd name="connsiteX98" fmla="*/ 164124 w 834917"/>
                          <a:gd name="connsiteY98" fmla="*/ 1313061 h 3099658"/>
                          <a:gd name="connsiteX99" fmla="*/ 135988 w 834917"/>
                          <a:gd name="connsiteY99" fmla="*/ 1284925 h 3099658"/>
                          <a:gd name="connsiteX100" fmla="*/ 79718 w 834917"/>
                          <a:gd name="connsiteY100" fmla="*/ 1200519 h 3099658"/>
                          <a:gd name="connsiteX101" fmla="*/ 93785 w 834917"/>
                          <a:gd name="connsiteY101" fmla="*/ 1256790 h 3099658"/>
                          <a:gd name="connsiteX102" fmla="*/ 135988 w 834917"/>
                          <a:gd name="connsiteY102" fmla="*/ 1298993 h 3099658"/>
                          <a:gd name="connsiteX103" fmla="*/ 164124 w 834917"/>
                          <a:gd name="connsiteY103" fmla="*/ 1341196 h 3099658"/>
                          <a:gd name="connsiteX104" fmla="*/ 192259 w 834917"/>
                          <a:gd name="connsiteY104" fmla="*/ 1397467 h 3099658"/>
                          <a:gd name="connsiteX105" fmla="*/ 248530 w 834917"/>
                          <a:gd name="connsiteY105" fmla="*/ 1425602 h 3099658"/>
                          <a:gd name="connsiteX106" fmla="*/ 347004 w 834917"/>
                          <a:gd name="connsiteY106" fmla="*/ 1524076 h 3099658"/>
                          <a:gd name="connsiteX107" fmla="*/ 389207 w 834917"/>
                          <a:gd name="connsiteY107" fmla="*/ 1566279 h 3099658"/>
                          <a:gd name="connsiteX108" fmla="*/ 417342 w 834917"/>
                          <a:gd name="connsiteY108" fmla="*/ 1594415 h 3099658"/>
                          <a:gd name="connsiteX109" fmla="*/ 487681 w 834917"/>
                          <a:gd name="connsiteY109" fmla="*/ 1650685 h 3099658"/>
                          <a:gd name="connsiteX110" fmla="*/ 501748 w 834917"/>
                          <a:gd name="connsiteY110" fmla="*/ 1692889 h 3099658"/>
                          <a:gd name="connsiteX111" fmla="*/ 473613 w 834917"/>
                          <a:gd name="connsiteY111" fmla="*/ 1664753 h 3099658"/>
                          <a:gd name="connsiteX112" fmla="*/ 543951 w 834917"/>
                          <a:gd name="connsiteY112" fmla="*/ 1566279 h 3099658"/>
                          <a:gd name="connsiteX113" fmla="*/ 572087 w 834917"/>
                          <a:gd name="connsiteY113" fmla="*/ 1524076 h 3099658"/>
                          <a:gd name="connsiteX114" fmla="*/ 614290 w 834917"/>
                          <a:gd name="connsiteY114" fmla="*/ 1495941 h 3099658"/>
                          <a:gd name="connsiteX115" fmla="*/ 642425 w 834917"/>
                          <a:gd name="connsiteY115" fmla="*/ 1467805 h 3099658"/>
                          <a:gd name="connsiteX116" fmla="*/ 726831 w 834917"/>
                          <a:gd name="connsiteY116" fmla="*/ 1411535 h 3099658"/>
                          <a:gd name="connsiteX117" fmla="*/ 740899 w 834917"/>
                          <a:gd name="connsiteY117" fmla="*/ 1355264 h 3099658"/>
                          <a:gd name="connsiteX118" fmla="*/ 712764 w 834917"/>
                          <a:gd name="connsiteY118" fmla="*/ 1411535 h 3099658"/>
                          <a:gd name="connsiteX119" fmla="*/ 586154 w 834917"/>
                          <a:gd name="connsiteY119" fmla="*/ 1481873 h 3099658"/>
                          <a:gd name="connsiteX120" fmla="*/ 501748 w 834917"/>
                          <a:gd name="connsiteY120" fmla="*/ 1538144 h 3099658"/>
                          <a:gd name="connsiteX121" fmla="*/ 445478 w 834917"/>
                          <a:gd name="connsiteY121" fmla="*/ 1608482 h 3099658"/>
                          <a:gd name="connsiteX122" fmla="*/ 431410 w 834917"/>
                          <a:gd name="connsiteY122" fmla="*/ 1791362 h 3099658"/>
                          <a:gd name="connsiteX123" fmla="*/ 403274 w 834917"/>
                          <a:gd name="connsiteY123" fmla="*/ 1833565 h 3099658"/>
                          <a:gd name="connsiteX124" fmla="*/ 304801 w 834917"/>
                          <a:gd name="connsiteY124" fmla="*/ 1749159 h 3099658"/>
                          <a:gd name="connsiteX125" fmla="*/ 234462 w 834917"/>
                          <a:gd name="connsiteY125" fmla="*/ 1692889 h 3099658"/>
                          <a:gd name="connsiteX126" fmla="*/ 164124 w 834917"/>
                          <a:gd name="connsiteY126" fmla="*/ 1636618 h 3099658"/>
                          <a:gd name="connsiteX127" fmla="*/ 93785 w 834917"/>
                          <a:gd name="connsiteY127" fmla="*/ 1566279 h 3099658"/>
                          <a:gd name="connsiteX128" fmla="*/ 51582 w 834917"/>
                          <a:gd name="connsiteY128" fmla="*/ 1538144 h 3099658"/>
                          <a:gd name="connsiteX129" fmla="*/ 37514 w 834917"/>
                          <a:gd name="connsiteY129" fmla="*/ 1495941 h 3099658"/>
                          <a:gd name="connsiteX130" fmla="*/ 9379 w 834917"/>
                          <a:gd name="connsiteY130" fmla="*/ 1467805 h 3099658"/>
                          <a:gd name="connsiteX131" fmla="*/ 51582 w 834917"/>
                          <a:gd name="connsiteY131" fmla="*/ 1481873 h 3099658"/>
                          <a:gd name="connsiteX132" fmla="*/ 150056 w 834917"/>
                          <a:gd name="connsiteY132" fmla="*/ 1538144 h 3099658"/>
                          <a:gd name="connsiteX133" fmla="*/ 206327 w 834917"/>
                          <a:gd name="connsiteY133" fmla="*/ 1566279 h 3099658"/>
                          <a:gd name="connsiteX134" fmla="*/ 234462 w 834917"/>
                          <a:gd name="connsiteY134" fmla="*/ 1594415 h 3099658"/>
                          <a:gd name="connsiteX135" fmla="*/ 318868 w 834917"/>
                          <a:gd name="connsiteY135" fmla="*/ 1650685 h 3099658"/>
                          <a:gd name="connsiteX136" fmla="*/ 389207 w 834917"/>
                          <a:gd name="connsiteY136" fmla="*/ 1721024 h 3099658"/>
                          <a:gd name="connsiteX137" fmla="*/ 459545 w 834917"/>
                          <a:gd name="connsiteY137" fmla="*/ 1777295 h 3099658"/>
                          <a:gd name="connsiteX138" fmla="*/ 473613 w 834917"/>
                          <a:gd name="connsiteY138" fmla="*/ 1819498 h 3099658"/>
                          <a:gd name="connsiteX139" fmla="*/ 473613 w 834917"/>
                          <a:gd name="connsiteY139" fmla="*/ 1889836 h 3099658"/>
                          <a:gd name="connsiteX140" fmla="*/ 515816 w 834917"/>
                          <a:gd name="connsiteY140" fmla="*/ 1847633 h 3099658"/>
                          <a:gd name="connsiteX141" fmla="*/ 543951 w 834917"/>
                          <a:gd name="connsiteY141" fmla="*/ 1805430 h 3099658"/>
                          <a:gd name="connsiteX142" fmla="*/ 642425 w 834917"/>
                          <a:gd name="connsiteY142" fmla="*/ 1749159 h 3099658"/>
                          <a:gd name="connsiteX143" fmla="*/ 670561 w 834917"/>
                          <a:gd name="connsiteY143" fmla="*/ 1706956 h 3099658"/>
                          <a:gd name="connsiteX144" fmla="*/ 684628 w 834917"/>
                          <a:gd name="connsiteY144" fmla="*/ 1664753 h 3099658"/>
                          <a:gd name="connsiteX145" fmla="*/ 712764 w 834917"/>
                          <a:gd name="connsiteY145" fmla="*/ 1636618 h 3099658"/>
                          <a:gd name="connsiteX146" fmla="*/ 740899 w 834917"/>
                          <a:gd name="connsiteY146" fmla="*/ 1594415 h 3099658"/>
                          <a:gd name="connsiteX147" fmla="*/ 726831 w 834917"/>
                          <a:gd name="connsiteY147" fmla="*/ 1636618 h 3099658"/>
                          <a:gd name="connsiteX148" fmla="*/ 684628 w 834917"/>
                          <a:gd name="connsiteY148" fmla="*/ 1650685 h 3099658"/>
                          <a:gd name="connsiteX149" fmla="*/ 656493 w 834917"/>
                          <a:gd name="connsiteY149" fmla="*/ 1678821 h 3099658"/>
                          <a:gd name="connsiteX150" fmla="*/ 515816 w 834917"/>
                          <a:gd name="connsiteY150" fmla="*/ 1721024 h 3099658"/>
                          <a:gd name="connsiteX151" fmla="*/ 445478 w 834917"/>
                          <a:gd name="connsiteY151" fmla="*/ 1777295 h 3099658"/>
                          <a:gd name="connsiteX152" fmla="*/ 431410 w 834917"/>
                          <a:gd name="connsiteY152" fmla="*/ 1819498 h 3099658"/>
                          <a:gd name="connsiteX153" fmla="*/ 403274 w 834917"/>
                          <a:gd name="connsiteY153" fmla="*/ 1861701 h 3099658"/>
                          <a:gd name="connsiteX154" fmla="*/ 417342 w 834917"/>
                          <a:gd name="connsiteY154" fmla="*/ 2086784 h 3099658"/>
                          <a:gd name="connsiteX155" fmla="*/ 361071 w 834917"/>
                          <a:gd name="connsiteY155" fmla="*/ 2072716 h 3099658"/>
                          <a:gd name="connsiteX156" fmla="*/ 318868 w 834917"/>
                          <a:gd name="connsiteY156" fmla="*/ 2044581 h 3099658"/>
                          <a:gd name="connsiteX157" fmla="*/ 290733 w 834917"/>
                          <a:gd name="connsiteY157" fmla="*/ 2016445 h 3099658"/>
                          <a:gd name="connsiteX158" fmla="*/ 220394 w 834917"/>
                          <a:gd name="connsiteY158" fmla="*/ 1960175 h 3099658"/>
                          <a:gd name="connsiteX159" fmla="*/ 192259 w 834917"/>
                          <a:gd name="connsiteY159" fmla="*/ 1917972 h 3099658"/>
                          <a:gd name="connsiteX160" fmla="*/ 135988 w 834917"/>
                          <a:gd name="connsiteY160" fmla="*/ 1861701 h 3099658"/>
                          <a:gd name="connsiteX161" fmla="*/ 178191 w 834917"/>
                          <a:gd name="connsiteY161" fmla="*/ 1847633 h 3099658"/>
                          <a:gd name="connsiteX162" fmla="*/ 220394 w 834917"/>
                          <a:gd name="connsiteY162" fmla="*/ 1889836 h 3099658"/>
                          <a:gd name="connsiteX163" fmla="*/ 248530 w 834917"/>
                          <a:gd name="connsiteY163" fmla="*/ 1932039 h 3099658"/>
                          <a:gd name="connsiteX164" fmla="*/ 304801 w 834917"/>
                          <a:gd name="connsiteY164" fmla="*/ 1974242 h 3099658"/>
                          <a:gd name="connsiteX165" fmla="*/ 347004 w 834917"/>
                          <a:gd name="connsiteY165" fmla="*/ 2016445 h 3099658"/>
                          <a:gd name="connsiteX166" fmla="*/ 459545 w 834917"/>
                          <a:gd name="connsiteY166" fmla="*/ 2100852 h 3099658"/>
                          <a:gd name="connsiteX167" fmla="*/ 501748 w 834917"/>
                          <a:gd name="connsiteY167" fmla="*/ 2086784 h 3099658"/>
                          <a:gd name="connsiteX168" fmla="*/ 515816 w 834917"/>
                          <a:gd name="connsiteY168" fmla="*/ 2044581 h 3099658"/>
                          <a:gd name="connsiteX169" fmla="*/ 543951 w 834917"/>
                          <a:gd name="connsiteY169" fmla="*/ 2002378 h 3099658"/>
                          <a:gd name="connsiteX170" fmla="*/ 656493 w 834917"/>
                          <a:gd name="connsiteY170" fmla="*/ 1917972 h 3099658"/>
                          <a:gd name="connsiteX171" fmla="*/ 684628 w 834917"/>
                          <a:gd name="connsiteY171" fmla="*/ 1889836 h 3099658"/>
                          <a:gd name="connsiteX172" fmla="*/ 712764 w 834917"/>
                          <a:gd name="connsiteY172" fmla="*/ 1847633 h 3099658"/>
                          <a:gd name="connsiteX173" fmla="*/ 797170 w 834917"/>
                          <a:gd name="connsiteY173" fmla="*/ 1763227 h 3099658"/>
                          <a:gd name="connsiteX174" fmla="*/ 698696 w 834917"/>
                          <a:gd name="connsiteY174" fmla="*/ 1791362 h 3099658"/>
                          <a:gd name="connsiteX175" fmla="*/ 656493 w 834917"/>
                          <a:gd name="connsiteY175" fmla="*/ 1819498 h 3099658"/>
                          <a:gd name="connsiteX176" fmla="*/ 529884 w 834917"/>
                          <a:gd name="connsiteY176" fmla="*/ 1889836 h 3099658"/>
                          <a:gd name="connsiteX177" fmla="*/ 473613 w 834917"/>
                          <a:gd name="connsiteY177" fmla="*/ 1960175 h 3099658"/>
                          <a:gd name="connsiteX178" fmla="*/ 459545 w 834917"/>
                          <a:gd name="connsiteY178" fmla="*/ 2002378 h 3099658"/>
                          <a:gd name="connsiteX179" fmla="*/ 417342 w 834917"/>
                          <a:gd name="connsiteY179" fmla="*/ 2086784 h 3099658"/>
                          <a:gd name="connsiteX180" fmla="*/ 431410 w 834917"/>
                          <a:gd name="connsiteY180" fmla="*/ 145442 h 3099658"/>
                          <a:gd name="connsiteX181" fmla="*/ 417342 w 834917"/>
                          <a:gd name="connsiteY181" fmla="*/ 272052 h 3099658"/>
                          <a:gd name="connsiteX182" fmla="*/ 431410 w 834917"/>
                          <a:gd name="connsiteY182" fmla="*/ 736285 h 3099658"/>
                          <a:gd name="connsiteX183" fmla="*/ 459545 w 834917"/>
                          <a:gd name="connsiteY183" fmla="*/ 623744 h 3099658"/>
                          <a:gd name="connsiteX184" fmla="*/ 473613 w 834917"/>
                          <a:gd name="connsiteY184" fmla="*/ 539338 h 3099658"/>
                          <a:gd name="connsiteX185" fmla="*/ 487681 w 834917"/>
                          <a:gd name="connsiteY185" fmla="*/ 497135 h 3099658"/>
                          <a:gd name="connsiteX186" fmla="*/ 501748 w 834917"/>
                          <a:gd name="connsiteY186" fmla="*/ 440864 h 3099658"/>
                          <a:gd name="connsiteX187" fmla="*/ 515816 w 834917"/>
                          <a:gd name="connsiteY187" fmla="*/ 398661 h 3099658"/>
                          <a:gd name="connsiteX188" fmla="*/ 529884 w 834917"/>
                          <a:gd name="connsiteY188" fmla="*/ 314255 h 3099658"/>
                          <a:gd name="connsiteX189" fmla="*/ 572087 w 834917"/>
                          <a:gd name="connsiteY189" fmla="*/ 187645 h 3099658"/>
                          <a:gd name="connsiteX190" fmla="*/ 586154 w 834917"/>
                          <a:gd name="connsiteY190" fmla="*/ 145442 h 3099658"/>
                          <a:gd name="connsiteX191" fmla="*/ 529884 w 834917"/>
                          <a:gd name="connsiteY191" fmla="*/ 243916 h 3099658"/>
                          <a:gd name="connsiteX192" fmla="*/ 515816 w 834917"/>
                          <a:gd name="connsiteY192" fmla="*/ 300187 h 3099658"/>
                          <a:gd name="connsiteX193" fmla="*/ 459545 w 834917"/>
                          <a:gd name="connsiteY193" fmla="*/ 384593 h 3099658"/>
                          <a:gd name="connsiteX194" fmla="*/ 445478 w 834917"/>
                          <a:gd name="connsiteY194" fmla="*/ 426796 h 3099658"/>
                          <a:gd name="connsiteX195" fmla="*/ 417342 w 834917"/>
                          <a:gd name="connsiteY195" fmla="*/ 454932 h 3099658"/>
                          <a:gd name="connsiteX196" fmla="*/ 389207 w 834917"/>
                          <a:gd name="connsiteY196" fmla="*/ 539338 h 3099658"/>
                          <a:gd name="connsiteX197" fmla="*/ 375139 w 834917"/>
                          <a:gd name="connsiteY197" fmla="*/ 581541 h 3099658"/>
                          <a:gd name="connsiteX198" fmla="*/ 389207 w 834917"/>
                          <a:gd name="connsiteY198" fmla="*/ 454932 h 30996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</a:cxnLst>
                        <a:rect l="l" t="t" r="r" b="b"/>
                        <a:pathLst>
                          <a:path w="834917" h="3099658">
                            <a:moveTo>
                              <a:pt x="389207" y="3099658"/>
                            </a:moveTo>
                            <a:cubicBezTo>
                              <a:pt x="484542" y="2956653"/>
                              <a:pt x="420142" y="3069175"/>
                              <a:pt x="431410" y="2691695"/>
                            </a:cubicBezTo>
                            <a:cubicBezTo>
                              <a:pt x="449646" y="2080804"/>
                              <a:pt x="398464" y="2302980"/>
                              <a:pt x="459545" y="2058649"/>
                            </a:cubicBezTo>
                            <a:cubicBezTo>
                              <a:pt x="454856" y="1763227"/>
                              <a:pt x="453150" y="1467743"/>
                              <a:pt x="445478" y="1172384"/>
                            </a:cubicBezTo>
                            <a:cubicBezTo>
                              <a:pt x="436221" y="816000"/>
                              <a:pt x="415691" y="1137584"/>
                              <a:pt x="445478" y="750353"/>
                            </a:cubicBezTo>
                            <a:cubicBezTo>
                              <a:pt x="453767" y="642599"/>
                              <a:pt x="439964" y="601122"/>
                              <a:pt x="515816" y="525270"/>
                            </a:cubicBezTo>
                            <a:cubicBezTo>
                              <a:pt x="639123" y="401963"/>
                              <a:pt x="488219" y="558385"/>
                              <a:pt x="586154" y="440864"/>
                            </a:cubicBezTo>
                            <a:cubicBezTo>
                              <a:pt x="598890" y="425580"/>
                              <a:pt x="628358" y="418556"/>
                              <a:pt x="628358" y="398661"/>
                            </a:cubicBezTo>
                            <a:cubicBezTo>
                              <a:pt x="628358" y="381754"/>
                              <a:pt x="599357" y="416234"/>
                              <a:pt x="586154" y="426796"/>
                            </a:cubicBezTo>
                            <a:cubicBezTo>
                              <a:pt x="575797" y="435081"/>
                              <a:pt x="566304" y="444575"/>
                              <a:pt x="558019" y="454932"/>
                            </a:cubicBezTo>
                            <a:cubicBezTo>
                              <a:pt x="547457" y="468134"/>
                              <a:pt x="540446" y="483933"/>
                              <a:pt x="529884" y="497135"/>
                            </a:cubicBezTo>
                            <a:cubicBezTo>
                              <a:pt x="449703" y="597361"/>
                              <a:pt x="560209" y="437577"/>
                              <a:pt x="473613" y="567473"/>
                            </a:cubicBezTo>
                            <a:cubicBezTo>
                              <a:pt x="436523" y="456204"/>
                              <a:pt x="473613" y="585670"/>
                              <a:pt x="473613" y="342390"/>
                            </a:cubicBezTo>
                            <a:cubicBezTo>
                              <a:pt x="473613" y="299927"/>
                              <a:pt x="463990" y="426770"/>
                              <a:pt x="459545" y="468999"/>
                            </a:cubicBezTo>
                            <a:cubicBezTo>
                              <a:pt x="459060" y="473605"/>
                              <a:pt x="450546" y="627675"/>
                              <a:pt x="431410" y="665947"/>
                            </a:cubicBezTo>
                            <a:cubicBezTo>
                              <a:pt x="425478" y="677810"/>
                              <a:pt x="412653" y="684704"/>
                              <a:pt x="403274" y="694082"/>
                            </a:cubicBezTo>
                            <a:lnTo>
                              <a:pt x="375139" y="609676"/>
                            </a:lnTo>
                            <a:cubicBezTo>
                              <a:pt x="370450" y="595608"/>
                              <a:pt x="369968" y="579336"/>
                              <a:pt x="361071" y="567473"/>
                            </a:cubicBezTo>
                            <a:lnTo>
                              <a:pt x="318868" y="511202"/>
                            </a:lnTo>
                            <a:cubicBezTo>
                              <a:pt x="289590" y="394087"/>
                              <a:pt x="325241" y="509883"/>
                              <a:pt x="276665" y="412729"/>
                            </a:cubicBezTo>
                            <a:cubicBezTo>
                              <a:pt x="270033" y="399466"/>
                              <a:pt x="260960" y="355787"/>
                              <a:pt x="262598" y="370525"/>
                            </a:cubicBezTo>
                            <a:cubicBezTo>
                              <a:pt x="264640" y="388905"/>
                              <a:pt x="288793" y="578632"/>
                              <a:pt x="318868" y="623744"/>
                            </a:cubicBezTo>
                            <a:cubicBezTo>
                              <a:pt x="328247" y="637812"/>
                              <a:pt x="338616" y="651267"/>
                              <a:pt x="347004" y="665947"/>
                            </a:cubicBezTo>
                            <a:cubicBezTo>
                              <a:pt x="418405" y="790898"/>
                              <a:pt x="334721" y="661590"/>
                              <a:pt x="403274" y="764421"/>
                            </a:cubicBezTo>
                            <a:cubicBezTo>
                              <a:pt x="412653" y="801935"/>
                              <a:pt x="404067" y="904305"/>
                              <a:pt x="431410" y="876962"/>
                            </a:cubicBezTo>
                            <a:cubicBezTo>
                              <a:pt x="497523" y="810849"/>
                              <a:pt x="462579" y="851311"/>
                              <a:pt x="529884" y="750353"/>
                            </a:cubicBezTo>
                            <a:cubicBezTo>
                              <a:pt x="539262" y="736285"/>
                              <a:pt x="543951" y="717528"/>
                              <a:pt x="558019" y="708150"/>
                            </a:cubicBezTo>
                            <a:lnTo>
                              <a:pt x="600222" y="680015"/>
                            </a:lnTo>
                            <a:cubicBezTo>
                              <a:pt x="609601" y="665947"/>
                              <a:pt x="628358" y="620905"/>
                              <a:pt x="628358" y="637812"/>
                            </a:cubicBezTo>
                            <a:cubicBezTo>
                              <a:pt x="628358" y="667469"/>
                              <a:pt x="616673" y="697542"/>
                              <a:pt x="600222" y="722218"/>
                            </a:cubicBezTo>
                            <a:lnTo>
                              <a:pt x="543951" y="806624"/>
                            </a:lnTo>
                            <a:cubicBezTo>
                              <a:pt x="539262" y="820692"/>
                              <a:pt x="538503" y="836760"/>
                              <a:pt x="529884" y="848827"/>
                            </a:cubicBezTo>
                            <a:cubicBezTo>
                              <a:pt x="472194" y="929594"/>
                              <a:pt x="481612" y="875033"/>
                              <a:pt x="445478" y="947301"/>
                            </a:cubicBezTo>
                            <a:cubicBezTo>
                              <a:pt x="435387" y="967484"/>
                              <a:pt x="421850" y="1027744"/>
                              <a:pt x="417342" y="1045775"/>
                            </a:cubicBezTo>
                            <a:cubicBezTo>
                              <a:pt x="338855" y="1019612"/>
                              <a:pt x="404949" y="1052697"/>
                              <a:pt x="347004" y="975436"/>
                            </a:cubicBezTo>
                            <a:cubicBezTo>
                              <a:pt x="331088" y="954215"/>
                              <a:pt x="305447" y="941236"/>
                              <a:pt x="290733" y="919165"/>
                            </a:cubicBezTo>
                            <a:cubicBezTo>
                              <a:pt x="281355" y="905097"/>
                              <a:pt x="270159" y="892084"/>
                              <a:pt x="262598" y="876962"/>
                            </a:cubicBezTo>
                            <a:cubicBezTo>
                              <a:pt x="255966" y="863699"/>
                              <a:pt x="256159" y="847474"/>
                              <a:pt x="248530" y="834759"/>
                            </a:cubicBezTo>
                            <a:cubicBezTo>
                              <a:pt x="241706" y="823386"/>
                              <a:pt x="229773" y="816002"/>
                              <a:pt x="220394" y="806624"/>
                            </a:cubicBezTo>
                            <a:cubicBezTo>
                              <a:pt x="229773" y="830070"/>
                              <a:pt x="239663" y="853318"/>
                              <a:pt x="248530" y="876962"/>
                            </a:cubicBezTo>
                            <a:cubicBezTo>
                              <a:pt x="264384" y="919240"/>
                              <a:pt x="258432" y="925030"/>
                              <a:pt x="290733" y="961369"/>
                            </a:cubicBezTo>
                            <a:cubicBezTo>
                              <a:pt x="317167" y="991108"/>
                              <a:pt x="353068" y="1012668"/>
                              <a:pt x="375139" y="1045775"/>
                            </a:cubicBezTo>
                            <a:cubicBezTo>
                              <a:pt x="393896" y="1073910"/>
                              <a:pt x="420717" y="1098102"/>
                              <a:pt x="431410" y="1130181"/>
                            </a:cubicBezTo>
                            <a:lnTo>
                              <a:pt x="459545" y="1214587"/>
                            </a:lnTo>
                            <a:cubicBezTo>
                              <a:pt x="487680" y="1186452"/>
                              <a:pt x="531368" y="1167928"/>
                              <a:pt x="543951" y="1130181"/>
                            </a:cubicBezTo>
                            <a:cubicBezTo>
                              <a:pt x="548640" y="1116113"/>
                              <a:pt x="549400" y="1100045"/>
                              <a:pt x="558019" y="1087978"/>
                            </a:cubicBezTo>
                            <a:cubicBezTo>
                              <a:pt x="573437" y="1066393"/>
                              <a:pt x="614290" y="1031707"/>
                              <a:pt x="614290" y="1031707"/>
                            </a:cubicBezTo>
                            <a:cubicBezTo>
                              <a:pt x="629149" y="987132"/>
                              <a:pt x="625327" y="986259"/>
                              <a:pt x="656493" y="947301"/>
                            </a:cubicBezTo>
                            <a:cubicBezTo>
                              <a:pt x="664778" y="936944"/>
                              <a:pt x="676343" y="929522"/>
                              <a:pt x="684628" y="919165"/>
                            </a:cubicBezTo>
                            <a:cubicBezTo>
                              <a:pt x="695190" y="905963"/>
                              <a:pt x="695857" y="876962"/>
                              <a:pt x="712764" y="876962"/>
                            </a:cubicBezTo>
                            <a:cubicBezTo>
                              <a:pt x="727593" y="876962"/>
                              <a:pt x="705328" y="905902"/>
                              <a:pt x="698696" y="919165"/>
                            </a:cubicBezTo>
                            <a:cubicBezTo>
                              <a:pt x="691135" y="934288"/>
                              <a:pt x="678122" y="946246"/>
                              <a:pt x="670561" y="961369"/>
                            </a:cubicBezTo>
                            <a:cubicBezTo>
                              <a:pt x="663929" y="974632"/>
                              <a:pt x="664718" y="991234"/>
                              <a:pt x="656493" y="1003572"/>
                            </a:cubicBezTo>
                            <a:cubicBezTo>
                              <a:pt x="616890" y="1062976"/>
                              <a:pt x="585784" y="1046143"/>
                              <a:pt x="529884" y="1102045"/>
                            </a:cubicBezTo>
                            <a:cubicBezTo>
                              <a:pt x="498771" y="1133159"/>
                              <a:pt x="484650" y="1152798"/>
                              <a:pt x="445478" y="1172384"/>
                            </a:cubicBezTo>
                            <a:cubicBezTo>
                              <a:pt x="432215" y="1179016"/>
                              <a:pt x="417342" y="1181763"/>
                              <a:pt x="403274" y="1186452"/>
                            </a:cubicBezTo>
                            <a:cubicBezTo>
                              <a:pt x="365762" y="1173948"/>
                              <a:pt x="339566" y="1167426"/>
                              <a:pt x="304801" y="1144249"/>
                            </a:cubicBezTo>
                            <a:cubicBezTo>
                              <a:pt x="218760" y="1086888"/>
                              <a:pt x="342595" y="1149163"/>
                              <a:pt x="248530" y="1073910"/>
                            </a:cubicBezTo>
                            <a:cubicBezTo>
                              <a:pt x="236951" y="1064647"/>
                              <a:pt x="220395" y="1064531"/>
                              <a:pt x="206327" y="1059842"/>
                            </a:cubicBezTo>
                            <a:cubicBezTo>
                              <a:pt x="182881" y="1036396"/>
                              <a:pt x="127946" y="957336"/>
                              <a:pt x="135988" y="989504"/>
                            </a:cubicBezTo>
                            <a:cubicBezTo>
                              <a:pt x="165266" y="1106615"/>
                              <a:pt x="129616" y="990829"/>
                              <a:pt x="178191" y="1087978"/>
                            </a:cubicBezTo>
                            <a:cubicBezTo>
                              <a:pt x="236434" y="1204463"/>
                              <a:pt x="139763" y="1051436"/>
                              <a:pt x="220394" y="1172384"/>
                            </a:cubicBezTo>
                            <a:cubicBezTo>
                              <a:pt x="249571" y="1289090"/>
                              <a:pt x="207290" y="1187223"/>
                              <a:pt x="276665" y="1242722"/>
                            </a:cubicBezTo>
                            <a:cubicBezTo>
                              <a:pt x="289868" y="1253284"/>
                              <a:pt x="294239" y="1271723"/>
                              <a:pt x="304801" y="1284925"/>
                            </a:cubicBezTo>
                            <a:cubicBezTo>
                              <a:pt x="334998" y="1322671"/>
                              <a:pt x="334512" y="1308694"/>
                              <a:pt x="375139" y="1341196"/>
                            </a:cubicBezTo>
                            <a:cubicBezTo>
                              <a:pt x="385496" y="1349482"/>
                              <a:pt x="393896" y="1359953"/>
                              <a:pt x="403274" y="1369332"/>
                            </a:cubicBezTo>
                            <a:cubicBezTo>
                              <a:pt x="409199" y="1387107"/>
                              <a:pt x="417891" y="1434153"/>
                              <a:pt x="445478" y="1439670"/>
                            </a:cubicBezTo>
                            <a:cubicBezTo>
                              <a:pt x="460019" y="1442578"/>
                              <a:pt x="473613" y="1430291"/>
                              <a:pt x="487681" y="1425602"/>
                            </a:cubicBezTo>
                            <a:cubicBezTo>
                              <a:pt x="501780" y="1383303"/>
                              <a:pt x="499582" y="1377558"/>
                              <a:pt x="529884" y="1341196"/>
                            </a:cubicBezTo>
                            <a:cubicBezTo>
                              <a:pt x="542620" y="1325913"/>
                              <a:pt x="559873" y="1314697"/>
                              <a:pt x="572087" y="1298993"/>
                            </a:cubicBezTo>
                            <a:cubicBezTo>
                              <a:pt x="651095" y="1197412"/>
                              <a:pt x="589915" y="1227402"/>
                              <a:pt x="670561" y="1200519"/>
                            </a:cubicBezTo>
                            <a:cubicBezTo>
                              <a:pt x="679939" y="1186451"/>
                              <a:pt x="690308" y="1172996"/>
                              <a:pt x="698696" y="1158316"/>
                            </a:cubicBezTo>
                            <a:cubicBezTo>
                              <a:pt x="709100" y="1140108"/>
                              <a:pt x="715198" y="1119494"/>
                              <a:pt x="726831" y="1102045"/>
                            </a:cubicBezTo>
                            <a:cubicBezTo>
                              <a:pt x="734188" y="1091009"/>
                              <a:pt x="766830" y="1067978"/>
                              <a:pt x="754967" y="1073910"/>
                            </a:cubicBezTo>
                            <a:cubicBezTo>
                              <a:pt x="724723" y="1089033"/>
                              <a:pt x="670561" y="1130181"/>
                              <a:pt x="670561" y="1130181"/>
                            </a:cubicBezTo>
                            <a:cubicBezTo>
                              <a:pt x="651804" y="1158316"/>
                              <a:pt x="638201" y="1190677"/>
                              <a:pt x="614290" y="1214587"/>
                            </a:cubicBezTo>
                            <a:cubicBezTo>
                              <a:pt x="604911" y="1223965"/>
                              <a:pt x="594440" y="1232365"/>
                              <a:pt x="586154" y="1242722"/>
                            </a:cubicBezTo>
                            <a:cubicBezTo>
                              <a:pt x="575592" y="1255924"/>
                              <a:pt x="568581" y="1271723"/>
                              <a:pt x="558019" y="1284925"/>
                            </a:cubicBezTo>
                            <a:cubicBezTo>
                              <a:pt x="549734" y="1295282"/>
                              <a:pt x="537842" y="1302450"/>
                              <a:pt x="529884" y="1313061"/>
                            </a:cubicBezTo>
                            <a:cubicBezTo>
                              <a:pt x="509595" y="1340113"/>
                              <a:pt x="492370" y="1369332"/>
                              <a:pt x="473613" y="1397467"/>
                            </a:cubicBezTo>
                            <a:lnTo>
                              <a:pt x="445478" y="1439670"/>
                            </a:lnTo>
                            <a:cubicBezTo>
                              <a:pt x="405624" y="1320110"/>
                              <a:pt x="461208" y="1465888"/>
                              <a:pt x="403274" y="1369332"/>
                            </a:cubicBezTo>
                            <a:cubicBezTo>
                              <a:pt x="395645" y="1356617"/>
                              <a:pt x="393281" y="1341387"/>
                              <a:pt x="389207" y="1327129"/>
                            </a:cubicBezTo>
                            <a:cubicBezTo>
                              <a:pt x="383197" y="1306094"/>
                              <a:pt x="372315" y="1251142"/>
                              <a:pt x="361071" y="1228655"/>
                            </a:cubicBezTo>
                            <a:cubicBezTo>
                              <a:pt x="343325" y="1193163"/>
                              <a:pt x="330970" y="1184486"/>
                              <a:pt x="304801" y="1158316"/>
                            </a:cubicBezTo>
                            <a:cubicBezTo>
                              <a:pt x="280040" y="1084033"/>
                              <a:pt x="298959" y="1128452"/>
                              <a:pt x="234462" y="1031707"/>
                            </a:cubicBezTo>
                            <a:cubicBezTo>
                              <a:pt x="225084" y="1017639"/>
                              <a:pt x="194372" y="977548"/>
                              <a:pt x="206327" y="989504"/>
                            </a:cubicBezTo>
                            <a:cubicBezTo>
                              <a:pt x="230879" y="1014058"/>
                              <a:pt x="214103" y="1001475"/>
                              <a:pt x="262598" y="1017639"/>
                            </a:cubicBezTo>
                            <a:lnTo>
                              <a:pt x="332936" y="1087978"/>
                            </a:lnTo>
                            <a:cubicBezTo>
                              <a:pt x="347004" y="1102046"/>
                              <a:pt x="364104" y="1113628"/>
                              <a:pt x="375139" y="1130181"/>
                            </a:cubicBezTo>
                            <a:cubicBezTo>
                              <a:pt x="384517" y="1144249"/>
                              <a:pt x="392271" y="1159547"/>
                              <a:pt x="403274" y="1172384"/>
                            </a:cubicBezTo>
                            <a:cubicBezTo>
                              <a:pt x="505618" y="1291786"/>
                              <a:pt x="423084" y="1173966"/>
                              <a:pt x="487681" y="1270858"/>
                            </a:cubicBezTo>
                            <a:cubicBezTo>
                              <a:pt x="519112" y="1365154"/>
                              <a:pt x="535157" y="1395717"/>
                              <a:pt x="487681" y="1538144"/>
                            </a:cubicBezTo>
                            <a:cubicBezTo>
                              <a:pt x="481567" y="1556486"/>
                              <a:pt x="450167" y="1528765"/>
                              <a:pt x="431410" y="1524076"/>
                            </a:cubicBezTo>
                            <a:cubicBezTo>
                              <a:pt x="403275" y="1505319"/>
                              <a:pt x="370915" y="1491715"/>
                              <a:pt x="347004" y="1467805"/>
                            </a:cubicBezTo>
                            <a:cubicBezTo>
                              <a:pt x="337625" y="1458427"/>
                              <a:pt x="329479" y="1447628"/>
                              <a:pt x="318868" y="1439670"/>
                            </a:cubicBezTo>
                            <a:cubicBezTo>
                              <a:pt x="291816" y="1419381"/>
                              <a:pt x="262597" y="1402156"/>
                              <a:pt x="234462" y="1383399"/>
                            </a:cubicBezTo>
                            <a:lnTo>
                              <a:pt x="192259" y="1355264"/>
                            </a:lnTo>
                            <a:cubicBezTo>
                              <a:pt x="182881" y="1341196"/>
                              <a:pt x="174686" y="1326263"/>
                              <a:pt x="164124" y="1313061"/>
                            </a:cubicBezTo>
                            <a:cubicBezTo>
                              <a:pt x="155838" y="1302704"/>
                              <a:pt x="143946" y="1295536"/>
                              <a:pt x="135988" y="1284925"/>
                            </a:cubicBezTo>
                            <a:cubicBezTo>
                              <a:pt x="115699" y="1257873"/>
                              <a:pt x="79718" y="1200519"/>
                              <a:pt x="79718" y="1200519"/>
                            </a:cubicBezTo>
                            <a:cubicBezTo>
                              <a:pt x="84407" y="1219276"/>
                              <a:pt x="84193" y="1240003"/>
                              <a:pt x="93785" y="1256790"/>
                            </a:cubicBezTo>
                            <a:cubicBezTo>
                              <a:pt x="103655" y="1274063"/>
                              <a:pt x="123252" y="1283710"/>
                              <a:pt x="135988" y="1298993"/>
                            </a:cubicBezTo>
                            <a:cubicBezTo>
                              <a:pt x="146812" y="1311982"/>
                              <a:pt x="155736" y="1326516"/>
                              <a:pt x="164124" y="1341196"/>
                            </a:cubicBezTo>
                            <a:cubicBezTo>
                              <a:pt x="174528" y="1359404"/>
                              <a:pt x="177430" y="1382638"/>
                              <a:pt x="192259" y="1397467"/>
                            </a:cubicBezTo>
                            <a:cubicBezTo>
                              <a:pt x="207088" y="1412296"/>
                              <a:pt x="229773" y="1416224"/>
                              <a:pt x="248530" y="1425602"/>
                            </a:cubicBezTo>
                            <a:lnTo>
                              <a:pt x="347004" y="1524076"/>
                            </a:lnTo>
                            <a:lnTo>
                              <a:pt x="389207" y="1566279"/>
                            </a:lnTo>
                            <a:cubicBezTo>
                              <a:pt x="398585" y="1575658"/>
                              <a:pt x="406306" y="1587058"/>
                              <a:pt x="417342" y="1594415"/>
                            </a:cubicBezTo>
                            <a:cubicBezTo>
                              <a:pt x="470581" y="1629907"/>
                              <a:pt x="447590" y="1610595"/>
                              <a:pt x="487681" y="1650685"/>
                            </a:cubicBezTo>
                            <a:cubicBezTo>
                              <a:pt x="492370" y="1664753"/>
                              <a:pt x="512234" y="1682403"/>
                              <a:pt x="501748" y="1692889"/>
                            </a:cubicBezTo>
                            <a:cubicBezTo>
                              <a:pt x="492369" y="1702268"/>
                              <a:pt x="473613" y="1678016"/>
                              <a:pt x="473613" y="1664753"/>
                            </a:cubicBezTo>
                            <a:cubicBezTo>
                              <a:pt x="473613" y="1623103"/>
                              <a:pt x="522051" y="1592559"/>
                              <a:pt x="543951" y="1566279"/>
                            </a:cubicBezTo>
                            <a:cubicBezTo>
                              <a:pt x="554775" y="1553290"/>
                              <a:pt x="560132" y="1536031"/>
                              <a:pt x="572087" y="1524076"/>
                            </a:cubicBezTo>
                            <a:cubicBezTo>
                              <a:pt x="584042" y="1512121"/>
                              <a:pt x="601088" y="1506503"/>
                              <a:pt x="614290" y="1495941"/>
                            </a:cubicBezTo>
                            <a:cubicBezTo>
                              <a:pt x="624647" y="1487655"/>
                              <a:pt x="631814" y="1475763"/>
                              <a:pt x="642425" y="1467805"/>
                            </a:cubicBezTo>
                            <a:cubicBezTo>
                              <a:pt x="669476" y="1447516"/>
                              <a:pt x="726831" y="1411535"/>
                              <a:pt x="726831" y="1411535"/>
                            </a:cubicBezTo>
                            <a:cubicBezTo>
                              <a:pt x="731520" y="1392778"/>
                              <a:pt x="760233" y="1355264"/>
                              <a:pt x="740899" y="1355264"/>
                            </a:cubicBezTo>
                            <a:cubicBezTo>
                              <a:pt x="719928" y="1355264"/>
                              <a:pt x="727593" y="1396706"/>
                              <a:pt x="712764" y="1411535"/>
                            </a:cubicBezTo>
                            <a:cubicBezTo>
                              <a:pt x="664393" y="1459906"/>
                              <a:pt x="639223" y="1464183"/>
                              <a:pt x="586154" y="1481873"/>
                            </a:cubicBezTo>
                            <a:cubicBezTo>
                              <a:pt x="558019" y="1500630"/>
                              <a:pt x="512441" y="1506065"/>
                              <a:pt x="501748" y="1538144"/>
                            </a:cubicBezTo>
                            <a:cubicBezTo>
                              <a:pt x="482335" y="1596387"/>
                              <a:pt x="500019" y="1572122"/>
                              <a:pt x="445478" y="1608482"/>
                            </a:cubicBezTo>
                            <a:cubicBezTo>
                              <a:pt x="393195" y="1686905"/>
                              <a:pt x="410101" y="1642200"/>
                              <a:pt x="431410" y="1791362"/>
                            </a:cubicBezTo>
                            <a:cubicBezTo>
                              <a:pt x="441126" y="1859370"/>
                              <a:pt x="469917" y="1855779"/>
                              <a:pt x="403274" y="1833565"/>
                            </a:cubicBezTo>
                            <a:cubicBezTo>
                              <a:pt x="313872" y="1744163"/>
                              <a:pt x="413073" y="1839385"/>
                              <a:pt x="304801" y="1749159"/>
                            </a:cubicBezTo>
                            <a:cubicBezTo>
                              <a:pt x="224627" y="1682347"/>
                              <a:pt x="338796" y="1762444"/>
                              <a:pt x="234462" y="1692889"/>
                            </a:cubicBezTo>
                            <a:cubicBezTo>
                              <a:pt x="161210" y="1583007"/>
                              <a:pt x="254722" y="1704566"/>
                              <a:pt x="164124" y="1636618"/>
                            </a:cubicBezTo>
                            <a:cubicBezTo>
                              <a:pt x="137597" y="1616723"/>
                              <a:pt x="121374" y="1584672"/>
                              <a:pt x="93785" y="1566279"/>
                            </a:cubicBezTo>
                            <a:lnTo>
                              <a:pt x="51582" y="1538144"/>
                            </a:lnTo>
                            <a:cubicBezTo>
                              <a:pt x="46893" y="1524076"/>
                              <a:pt x="45143" y="1508657"/>
                              <a:pt x="37514" y="1495941"/>
                            </a:cubicBezTo>
                            <a:cubicBezTo>
                              <a:pt x="30690" y="1484568"/>
                              <a:pt x="0" y="1477184"/>
                              <a:pt x="9379" y="1467805"/>
                            </a:cubicBezTo>
                            <a:cubicBezTo>
                              <a:pt x="19864" y="1457320"/>
                              <a:pt x="37952" y="1476032"/>
                              <a:pt x="51582" y="1481873"/>
                            </a:cubicBezTo>
                            <a:cubicBezTo>
                              <a:pt x="136607" y="1518313"/>
                              <a:pt x="79413" y="1497777"/>
                              <a:pt x="150056" y="1538144"/>
                            </a:cubicBezTo>
                            <a:cubicBezTo>
                              <a:pt x="168264" y="1548548"/>
                              <a:pt x="187570" y="1556901"/>
                              <a:pt x="206327" y="1566279"/>
                            </a:cubicBezTo>
                            <a:cubicBezTo>
                              <a:pt x="215705" y="1575658"/>
                              <a:pt x="223851" y="1586457"/>
                              <a:pt x="234462" y="1594415"/>
                            </a:cubicBezTo>
                            <a:cubicBezTo>
                              <a:pt x="261513" y="1614704"/>
                              <a:pt x="294958" y="1626775"/>
                              <a:pt x="318868" y="1650685"/>
                            </a:cubicBezTo>
                            <a:cubicBezTo>
                              <a:pt x="342314" y="1674131"/>
                              <a:pt x="361618" y="1702631"/>
                              <a:pt x="389207" y="1721024"/>
                            </a:cubicBezTo>
                            <a:cubicBezTo>
                              <a:pt x="442446" y="1756516"/>
                              <a:pt x="419455" y="1737204"/>
                              <a:pt x="459545" y="1777295"/>
                            </a:cubicBezTo>
                            <a:cubicBezTo>
                              <a:pt x="464234" y="1791363"/>
                              <a:pt x="478302" y="1805430"/>
                              <a:pt x="473613" y="1819498"/>
                            </a:cubicBezTo>
                            <a:cubicBezTo>
                              <a:pt x="443161" y="1910855"/>
                              <a:pt x="363643" y="1917329"/>
                              <a:pt x="473613" y="1889836"/>
                            </a:cubicBezTo>
                            <a:cubicBezTo>
                              <a:pt x="487681" y="1875768"/>
                              <a:pt x="503080" y="1862917"/>
                              <a:pt x="515816" y="1847633"/>
                            </a:cubicBezTo>
                            <a:cubicBezTo>
                              <a:pt x="526640" y="1834645"/>
                              <a:pt x="531996" y="1817385"/>
                              <a:pt x="543951" y="1805430"/>
                            </a:cubicBezTo>
                            <a:cubicBezTo>
                              <a:pt x="563833" y="1785548"/>
                              <a:pt x="620361" y="1760191"/>
                              <a:pt x="642425" y="1749159"/>
                            </a:cubicBezTo>
                            <a:cubicBezTo>
                              <a:pt x="651804" y="1735091"/>
                              <a:pt x="663000" y="1722078"/>
                              <a:pt x="670561" y="1706956"/>
                            </a:cubicBezTo>
                            <a:cubicBezTo>
                              <a:pt x="677193" y="1693693"/>
                              <a:pt x="676999" y="1677468"/>
                              <a:pt x="684628" y="1664753"/>
                            </a:cubicBezTo>
                            <a:cubicBezTo>
                              <a:pt x="691452" y="1653380"/>
                              <a:pt x="704478" y="1646975"/>
                              <a:pt x="712764" y="1636618"/>
                            </a:cubicBezTo>
                            <a:cubicBezTo>
                              <a:pt x="723326" y="1623416"/>
                              <a:pt x="723992" y="1594415"/>
                              <a:pt x="740899" y="1594415"/>
                            </a:cubicBezTo>
                            <a:cubicBezTo>
                              <a:pt x="755728" y="1594415"/>
                              <a:pt x="737317" y="1626133"/>
                              <a:pt x="726831" y="1636618"/>
                            </a:cubicBezTo>
                            <a:cubicBezTo>
                              <a:pt x="716346" y="1647103"/>
                              <a:pt x="698696" y="1645996"/>
                              <a:pt x="684628" y="1650685"/>
                            </a:cubicBezTo>
                            <a:cubicBezTo>
                              <a:pt x="675250" y="1660064"/>
                              <a:pt x="668356" y="1672889"/>
                              <a:pt x="656493" y="1678821"/>
                            </a:cubicBezTo>
                            <a:cubicBezTo>
                              <a:pt x="622247" y="1695944"/>
                              <a:pt x="556200" y="1710928"/>
                              <a:pt x="515816" y="1721024"/>
                            </a:cubicBezTo>
                            <a:cubicBezTo>
                              <a:pt x="496645" y="1733804"/>
                              <a:pt x="458843" y="1755020"/>
                              <a:pt x="445478" y="1777295"/>
                            </a:cubicBezTo>
                            <a:cubicBezTo>
                              <a:pt x="437849" y="1790011"/>
                              <a:pt x="438042" y="1806235"/>
                              <a:pt x="431410" y="1819498"/>
                            </a:cubicBezTo>
                            <a:cubicBezTo>
                              <a:pt x="423849" y="1834620"/>
                              <a:pt x="412653" y="1847633"/>
                              <a:pt x="403274" y="1861701"/>
                            </a:cubicBezTo>
                            <a:cubicBezTo>
                              <a:pt x="407963" y="1936729"/>
                              <a:pt x="432085" y="2013070"/>
                              <a:pt x="417342" y="2086784"/>
                            </a:cubicBezTo>
                            <a:cubicBezTo>
                              <a:pt x="413550" y="2105743"/>
                              <a:pt x="378842" y="2080332"/>
                              <a:pt x="361071" y="2072716"/>
                            </a:cubicBezTo>
                            <a:cubicBezTo>
                              <a:pt x="345531" y="2066056"/>
                              <a:pt x="332070" y="2055143"/>
                              <a:pt x="318868" y="2044581"/>
                            </a:cubicBezTo>
                            <a:cubicBezTo>
                              <a:pt x="308511" y="2036295"/>
                              <a:pt x="301090" y="2024731"/>
                              <a:pt x="290733" y="2016445"/>
                            </a:cubicBezTo>
                            <a:cubicBezTo>
                              <a:pt x="250113" y="1983949"/>
                              <a:pt x="250586" y="1997915"/>
                              <a:pt x="220394" y="1960175"/>
                            </a:cubicBezTo>
                            <a:cubicBezTo>
                              <a:pt x="209832" y="1946973"/>
                              <a:pt x="203262" y="1930809"/>
                              <a:pt x="192259" y="1917972"/>
                            </a:cubicBezTo>
                            <a:cubicBezTo>
                              <a:pt x="174996" y="1897832"/>
                              <a:pt x="154745" y="1880458"/>
                              <a:pt x="135988" y="1861701"/>
                            </a:cubicBezTo>
                            <a:cubicBezTo>
                              <a:pt x="90945" y="1816657"/>
                              <a:pt x="94850" y="1830964"/>
                              <a:pt x="178191" y="1847633"/>
                            </a:cubicBezTo>
                            <a:cubicBezTo>
                              <a:pt x="192259" y="1861701"/>
                              <a:pt x="207658" y="1874553"/>
                              <a:pt x="220394" y="1889836"/>
                            </a:cubicBezTo>
                            <a:cubicBezTo>
                              <a:pt x="231218" y="1902825"/>
                              <a:pt x="236575" y="1920084"/>
                              <a:pt x="248530" y="1932039"/>
                            </a:cubicBezTo>
                            <a:cubicBezTo>
                              <a:pt x="265109" y="1948618"/>
                              <a:pt x="286999" y="1958983"/>
                              <a:pt x="304801" y="1974242"/>
                            </a:cubicBezTo>
                            <a:cubicBezTo>
                              <a:pt x="319906" y="1987189"/>
                              <a:pt x="331300" y="2004231"/>
                              <a:pt x="347004" y="2016445"/>
                            </a:cubicBezTo>
                            <a:cubicBezTo>
                              <a:pt x="490159" y="2127788"/>
                              <a:pt x="388785" y="2030090"/>
                              <a:pt x="459545" y="2100852"/>
                            </a:cubicBezTo>
                            <a:cubicBezTo>
                              <a:pt x="473613" y="2096163"/>
                              <a:pt x="491263" y="2097269"/>
                              <a:pt x="501748" y="2086784"/>
                            </a:cubicBezTo>
                            <a:cubicBezTo>
                              <a:pt x="512233" y="2076299"/>
                              <a:pt x="509184" y="2057844"/>
                              <a:pt x="515816" y="2044581"/>
                            </a:cubicBezTo>
                            <a:cubicBezTo>
                              <a:pt x="523377" y="2029459"/>
                              <a:pt x="533389" y="2015580"/>
                              <a:pt x="543951" y="2002378"/>
                            </a:cubicBezTo>
                            <a:cubicBezTo>
                              <a:pt x="593872" y="1939977"/>
                              <a:pt x="566471" y="2007997"/>
                              <a:pt x="656493" y="1917972"/>
                            </a:cubicBezTo>
                            <a:cubicBezTo>
                              <a:pt x="665871" y="1908593"/>
                              <a:pt x="676343" y="1900193"/>
                              <a:pt x="684628" y="1889836"/>
                            </a:cubicBezTo>
                            <a:cubicBezTo>
                              <a:pt x="695190" y="1876634"/>
                              <a:pt x="701531" y="1860270"/>
                              <a:pt x="712764" y="1847633"/>
                            </a:cubicBezTo>
                            <a:cubicBezTo>
                              <a:pt x="739199" y="1817894"/>
                              <a:pt x="834917" y="1750644"/>
                              <a:pt x="797170" y="1763227"/>
                            </a:cubicBezTo>
                            <a:cubicBezTo>
                              <a:pt x="736625" y="1783409"/>
                              <a:pt x="769353" y="1773699"/>
                              <a:pt x="698696" y="1791362"/>
                            </a:cubicBezTo>
                            <a:cubicBezTo>
                              <a:pt x="684628" y="1800741"/>
                              <a:pt x="671615" y="1811937"/>
                              <a:pt x="656493" y="1819498"/>
                            </a:cubicBezTo>
                            <a:cubicBezTo>
                              <a:pt x="585730" y="1854879"/>
                              <a:pt x="618602" y="1801118"/>
                              <a:pt x="529884" y="1889836"/>
                            </a:cubicBezTo>
                            <a:cubicBezTo>
                              <a:pt x="503714" y="1916006"/>
                              <a:pt x="491360" y="1924682"/>
                              <a:pt x="473613" y="1960175"/>
                            </a:cubicBezTo>
                            <a:cubicBezTo>
                              <a:pt x="466981" y="1973438"/>
                              <a:pt x="466177" y="1989115"/>
                              <a:pt x="459545" y="2002378"/>
                            </a:cubicBezTo>
                            <a:cubicBezTo>
                              <a:pt x="405004" y="2111460"/>
                              <a:pt x="452702" y="1980705"/>
                              <a:pt x="417342" y="2086784"/>
                            </a:cubicBezTo>
                            <a:cubicBezTo>
                              <a:pt x="212194" y="1471355"/>
                              <a:pt x="274430" y="773349"/>
                              <a:pt x="431410" y="145442"/>
                            </a:cubicBezTo>
                            <a:cubicBezTo>
                              <a:pt x="426721" y="187645"/>
                              <a:pt x="417342" y="229589"/>
                              <a:pt x="417342" y="272052"/>
                            </a:cubicBezTo>
                            <a:cubicBezTo>
                              <a:pt x="417342" y="426867"/>
                              <a:pt x="412965" y="582572"/>
                              <a:pt x="431410" y="736285"/>
                            </a:cubicBezTo>
                            <a:cubicBezTo>
                              <a:pt x="436017" y="774678"/>
                              <a:pt x="453188" y="661886"/>
                              <a:pt x="459545" y="623744"/>
                            </a:cubicBezTo>
                            <a:cubicBezTo>
                              <a:pt x="464234" y="595609"/>
                              <a:pt x="467425" y="567182"/>
                              <a:pt x="473613" y="539338"/>
                            </a:cubicBezTo>
                            <a:cubicBezTo>
                              <a:pt x="476830" y="524862"/>
                              <a:pt x="483607" y="511393"/>
                              <a:pt x="487681" y="497135"/>
                            </a:cubicBezTo>
                            <a:cubicBezTo>
                              <a:pt x="492992" y="478545"/>
                              <a:pt x="496437" y="459454"/>
                              <a:pt x="501748" y="440864"/>
                            </a:cubicBezTo>
                            <a:cubicBezTo>
                              <a:pt x="505822" y="426606"/>
                              <a:pt x="512599" y="413137"/>
                              <a:pt x="515816" y="398661"/>
                            </a:cubicBezTo>
                            <a:cubicBezTo>
                              <a:pt x="522004" y="370817"/>
                              <a:pt x="522966" y="341927"/>
                              <a:pt x="529884" y="314255"/>
                            </a:cubicBezTo>
                            <a:cubicBezTo>
                              <a:pt x="529886" y="314246"/>
                              <a:pt x="565052" y="208750"/>
                              <a:pt x="572087" y="187645"/>
                            </a:cubicBezTo>
                            <a:cubicBezTo>
                              <a:pt x="576776" y="173577"/>
                              <a:pt x="592785" y="132179"/>
                              <a:pt x="586154" y="145442"/>
                            </a:cubicBezTo>
                            <a:cubicBezTo>
                              <a:pt x="550458" y="216835"/>
                              <a:pt x="569651" y="184264"/>
                              <a:pt x="529884" y="243916"/>
                            </a:cubicBezTo>
                            <a:cubicBezTo>
                              <a:pt x="525195" y="262673"/>
                              <a:pt x="524463" y="282894"/>
                              <a:pt x="515816" y="300187"/>
                            </a:cubicBezTo>
                            <a:cubicBezTo>
                              <a:pt x="500694" y="330432"/>
                              <a:pt x="459545" y="384593"/>
                              <a:pt x="459545" y="384593"/>
                            </a:cubicBezTo>
                            <a:cubicBezTo>
                              <a:pt x="454856" y="398661"/>
                              <a:pt x="453107" y="414081"/>
                              <a:pt x="445478" y="426796"/>
                            </a:cubicBezTo>
                            <a:cubicBezTo>
                              <a:pt x="438654" y="438169"/>
                              <a:pt x="423274" y="443069"/>
                              <a:pt x="417342" y="454932"/>
                            </a:cubicBezTo>
                            <a:cubicBezTo>
                              <a:pt x="404079" y="481458"/>
                              <a:pt x="398585" y="511203"/>
                              <a:pt x="389207" y="539338"/>
                            </a:cubicBezTo>
                            <a:lnTo>
                              <a:pt x="375139" y="581541"/>
                            </a:lnTo>
                            <a:cubicBezTo>
                              <a:pt x="392533" y="42332"/>
                              <a:pt x="389207" y="0"/>
                              <a:pt x="389207" y="454932"/>
                            </a:cubicBezTo>
                          </a:path>
                        </a:pathLst>
                      </a:custGeom>
                      <a:gradFill flip="none" rotWithShape="1">
                        <a:gsLst>
                          <a:gs pos="23000">
                            <a:srgbClr val="8C817A"/>
                          </a:gs>
                          <a:gs pos="39999">
                            <a:srgbClr val="85C2FF"/>
                          </a:gs>
                          <a:gs pos="70000">
                            <a:srgbClr val="C4D6EB"/>
                          </a:gs>
                          <a:gs pos="100000">
                            <a:srgbClr val="FFEBFA"/>
                          </a:gs>
                        </a:gsLst>
                        <a:lin ang="16200000" scaled="1"/>
                        <a:tileRect/>
                      </a:gra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96" name="Freeform 3095"/>
                      <p:cNvSpPr/>
                      <p:nvPr/>
                    </p:nvSpPr>
                    <p:spPr>
                      <a:xfrm>
                        <a:off x="3048000" y="3886200"/>
                        <a:ext cx="228600" cy="2438400"/>
                      </a:xfrm>
                      <a:custGeom>
                        <a:avLst/>
                        <a:gdLst>
                          <a:gd name="connsiteX0" fmla="*/ 389207 w 834917"/>
                          <a:gd name="connsiteY0" fmla="*/ 3099658 h 3099658"/>
                          <a:gd name="connsiteX1" fmla="*/ 431410 w 834917"/>
                          <a:gd name="connsiteY1" fmla="*/ 2691695 h 3099658"/>
                          <a:gd name="connsiteX2" fmla="*/ 459545 w 834917"/>
                          <a:gd name="connsiteY2" fmla="*/ 2058649 h 3099658"/>
                          <a:gd name="connsiteX3" fmla="*/ 445478 w 834917"/>
                          <a:gd name="connsiteY3" fmla="*/ 1172384 h 3099658"/>
                          <a:gd name="connsiteX4" fmla="*/ 445478 w 834917"/>
                          <a:gd name="connsiteY4" fmla="*/ 750353 h 3099658"/>
                          <a:gd name="connsiteX5" fmla="*/ 515816 w 834917"/>
                          <a:gd name="connsiteY5" fmla="*/ 525270 h 3099658"/>
                          <a:gd name="connsiteX6" fmla="*/ 586154 w 834917"/>
                          <a:gd name="connsiteY6" fmla="*/ 440864 h 3099658"/>
                          <a:gd name="connsiteX7" fmla="*/ 628358 w 834917"/>
                          <a:gd name="connsiteY7" fmla="*/ 398661 h 3099658"/>
                          <a:gd name="connsiteX8" fmla="*/ 586154 w 834917"/>
                          <a:gd name="connsiteY8" fmla="*/ 426796 h 3099658"/>
                          <a:gd name="connsiteX9" fmla="*/ 558019 w 834917"/>
                          <a:gd name="connsiteY9" fmla="*/ 454932 h 3099658"/>
                          <a:gd name="connsiteX10" fmla="*/ 529884 w 834917"/>
                          <a:gd name="connsiteY10" fmla="*/ 497135 h 3099658"/>
                          <a:gd name="connsiteX11" fmla="*/ 473613 w 834917"/>
                          <a:gd name="connsiteY11" fmla="*/ 567473 h 3099658"/>
                          <a:gd name="connsiteX12" fmla="*/ 473613 w 834917"/>
                          <a:gd name="connsiteY12" fmla="*/ 342390 h 3099658"/>
                          <a:gd name="connsiteX13" fmla="*/ 459545 w 834917"/>
                          <a:gd name="connsiteY13" fmla="*/ 468999 h 3099658"/>
                          <a:gd name="connsiteX14" fmla="*/ 431410 w 834917"/>
                          <a:gd name="connsiteY14" fmla="*/ 665947 h 3099658"/>
                          <a:gd name="connsiteX15" fmla="*/ 403274 w 834917"/>
                          <a:gd name="connsiteY15" fmla="*/ 694082 h 3099658"/>
                          <a:gd name="connsiteX16" fmla="*/ 375139 w 834917"/>
                          <a:gd name="connsiteY16" fmla="*/ 609676 h 3099658"/>
                          <a:gd name="connsiteX17" fmla="*/ 361071 w 834917"/>
                          <a:gd name="connsiteY17" fmla="*/ 567473 h 3099658"/>
                          <a:gd name="connsiteX18" fmla="*/ 318868 w 834917"/>
                          <a:gd name="connsiteY18" fmla="*/ 511202 h 3099658"/>
                          <a:gd name="connsiteX19" fmla="*/ 276665 w 834917"/>
                          <a:gd name="connsiteY19" fmla="*/ 412729 h 3099658"/>
                          <a:gd name="connsiteX20" fmla="*/ 262598 w 834917"/>
                          <a:gd name="connsiteY20" fmla="*/ 370525 h 3099658"/>
                          <a:gd name="connsiteX21" fmla="*/ 318868 w 834917"/>
                          <a:gd name="connsiteY21" fmla="*/ 623744 h 3099658"/>
                          <a:gd name="connsiteX22" fmla="*/ 347004 w 834917"/>
                          <a:gd name="connsiteY22" fmla="*/ 665947 h 3099658"/>
                          <a:gd name="connsiteX23" fmla="*/ 403274 w 834917"/>
                          <a:gd name="connsiteY23" fmla="*/ 764421 h 3099658"/>
                          <a:gd name="connsiteX24" fmla="*/ 431410 w 834917"/>
                          <a:gd name="connsiteY24" fmla="*/ 876962 h 3099658"/>
                          <a:gd name="connsiteX25" fmla="*/ 529884 w 834917"/>
                          <a:gd name="connsiteY25" fmla="*/ 750353 h 3099658"/>
                          <a:gd name="connsiteX26" fmla="*/ 558019 w 834917"/>
                          <a:gd name="connsiteY26" fmla="*/ 708150 h 3099658"/>
                          <a:gd name="connsiteX27" fmla="*/ 600222 w 834917"/>
                          <a:gd name="connsiteY27" fmla="*/ 680015 h 3099658"/>
                          <a:gd name="connsiteX28" fmla="*/ 628358 w 834917"/>
                          <a:gd name="connsiteY28" fmla="*/ 637812 h 3099658"/>
                          <a:gd name="connsiteX29" fmla="*/ 600222 w 834917"/>
                          <a:gd name="connsiteY29" fmla="*/ 722218 h 3099658"/>
                          <a:gd name="connsiteX30" fmla="*/ 543951 w 834917"/>
                          <a:gd name="connsiteY30" fmla="*/ 806624 h 3099658"/>
                          <a:gd name="connsiteX31" fmla="*/ 529884 w 834917"/>
                          <a:gd name="connsiteY31" fmla="*/ 848827 h 3099658"/>
                          <a:gd name="connsiteX32" fmla="*/ 445478 w 834917"/>
                          <a:gd name="connsiteY32" fmla="*/ 947301 h 3099658"/>
                          <a:gd name="connsiteX33" fmla="*/ 417342 w 834917"/>
                          <a:gd name="connsiteY33" fmla="*/ 1045775 h 3099658"/>
                          <a:gd name="connsiteX34" fmla="*/ 347004 w 834917"/>
                          <a:gd name="connsiteY34" fmla="*/ 975436 h 3099658"/>
                          <a:gd name="connsiteX35" fmla="*/ 290733 w 834917"/>
                          <a:gd name="connsiteY35" fmla="*/ 919165 h 3099658"/>
                          <a:gd name="connsiteX36" fmla="*/ 262598 w 834917"/>
                          <a:gd name="connsiteY36" fmla="*/ 876962 h 3099658"/>
                          <a:gd name="connsiteX37" fmla="*/ 248530 w 834917"/>
                          <a:gd name="connsiteY37" fmla="*/ 834759 h 3099658"/>
                          <a:gd name="connsiteX38" fmla="*/ 220394 w 834917"/>
                          <a:gd name="connsiteY38" fmla="*/ 806624 h 3099658"/>
                          <a:gd name="connsiteX39" fmla="*/ 248530 w 834917"/>
                          <a:gd name="connsiteY39" fmla="*/ 876962 h 3099658"/>
                          <a:gd name="connsiteX40" fmla="*/ 290733 w 834917"/>
                          <a:gd name="connsiteY40" fmla="*/ 961369 h 3099658"/>
                          <a:gd name="connsiteX41" fmla="*/ 375139 w 834917"/>
                          <a:gd name="connsiteY41" fmla="*/ 1045775 h 3099658"/>
                          <a:gd name="connsiteX42" fmla="*/ 431410 w 834917"/>
                          <a:gd name="connsiteY42" fmla="*/ 1130181 h 3099658"/>
                          <a:gd name="connsiteX43" fmla="*/ 459545 w 834917"/>
                          <a:gd name="connsiteY43" fmla="*/ 1214587 h 3099658"/>
                          <a:gd name="connsiteX44" fmla="*/ 543951 w 834917"/>
                          <a:gd name="connsiteY44" fmla="*/ 1130181 h 3099658"/>
                          <a:gd name="connsiteX45" fmla="*/ 558019 w 834917"/>
                          <a:gd name="connsiteY45" fmla="*/ 1087978 h 3099658"/>
                          <a:gd name="connsiteX46" fmla="*/ 614290 w 834917"/>
                          <a:gd name="connsiteY46" fmla="*/ 1031707 h 3099658"/>
                          <a:gd name="connsiteX47" fmla="*/ 656493 w 834917"/>
                          <a:gd name="connsiteY47" fmla="*/ 947301 h 3099658"/>
                          <a:gd name="connsiteX48" fmla="*/ 684628 w 834917"/>
                          <a:gd name="connsiteY48" fmla="*/ 919165 h 3099658"/>
                          <a:gd name="connsiteX49" fmla="*/ 712764 w 834917"/>
                          <a:gd name="connsiteY49" fmla="*/ 876962 h 3099658"/>
                          <a:gd name="connsiteX50" fmla="*/ 698696 w 834917"/>
                          <a:gd name="connsiteY50" fmla="*/ 919165 h 3099658"/>
                          <a:gd name="connsiteX51" fmla="*/ 670561 w 834917"/>
                          <a:gd name="connsiteY51" fmla="*/ 961369 h 3099658"/>
                          <a:gd name="connsiteX52" fmla="*/ 656493 w 834917"/>
                          <a:gd name="connsiteY52" fmla="*/ 1003572 h 3099658"/>
                          <a:gd name="connsiteX53" fmla="*/ 529884 w 834917"/>
                          <a:gd name="connsiteY53" fmla="*/ 1102045 h 3099658"/>
                          <a:gd name="connsiteX54" fmla="*/ 445478 w 834917"/>
                          <a:gd name="connsiteY54" fmla="*/ 1172384 h 3099658"/>
                          <a:gd name="connsiteX55" fmla="*/ 403274 w 834917"/>
                          <a:gd name="connsiteY55" fmla="*/ 1186452 h 3099658"/>
                          <a:gd name="connsiteX56" fmla="*/ 304801 w 834917"/>
                          <a:gd name="connsiteY56" fmla="*/ 1144249 h 3099658"/>
                          <a:gd name="connsiteX57" fmla="*/ 248530 w 834917"/>
                          <a:gd name="connsiteY57" fmla="*/ 1073910 h 3099658"/>
                          <a:gd name="connsiteX58" fmla="*/ 206327 w 834917"/>
                          <a:gd name="connsiteY58" fmla="*/ 1059842 h 3099658"/>
                          <a:gd name="connsiteX59" fmla="*/ 135988 w 834917"/>
                          <a:gd name="connsiteY59" fmla="*/ 989504 h 3099658"/>
                          <a:gd name="connsiteX60" fmla="*/ 178191 w 834917"/>
                          <a:gd name="connsiteY60" fmla="*/ 1087978 h 3099658"/>
                          <a:gd name="connsiteX61" fmla="*/ 220394 w 834917"/>
                          <a:gd name="connsiteY61" fmla="*/ 1172384 h 3099658"/>
                          <a:gd name="connsiteX62" fmla="*/ 276665 w 834917"/>
                          <a:gd name="connsiteY62" fmla="*/ 1242722 h 3099658"/>
                          <a:gd name="connsiteX63" fmla="*/ 304801 w 834917"/>
                          <a:gd name="connsiteY63" fmla="*/ 1284925 h 3099658"/>
                          <a:gd name="connsiteX64" fmla="*/ 375139 w 834917"/>
                          <a:gd name="connsiteY64" fmla="*/ 1341196 h 3099658"/>
                          <a:gd name="connsiteX65" fmla="*/ 403274 w 834917"/>
                          <a:gd name="connsiteY65" fmla="*/ 1369332 h 3099658"/>
                          <a:gd name="connsiteX66" fmla="*/ 445478 w 834917"/>
                          <a:gd name="connsiteY66" fmla="*/ 1439670 h 3099658"/>
                          <a:gd name="connsiteX67" fmla="*/ 487681 w 834917"/>
                          <a:gd name="connsiteY67" fmla="*/ 1425602 h 3099658"/>
                          <a:gd name="connsiteX68" fmla="*/ 529884 w 834917"/>
                          <a:gd name="connsiteY68" fmla="*/ 1341196 h 3099658"/>
                          <a:gd name="connsiteX69" fmla="*/ 572087 w 834917"/>
                          <a:gd name="connsiteY69" fmla="*/ 1298993 h 3099658"/>
                          <a:gd name="connsiteX70" fmla="*/ 670561 w 834917"/>
                          <a:gd name="connsiteY70" fmla="*/ 1200519 h 3099658"/>
                          <a:gd name="connsiteX71" fmla="*/ 698696 w 834917"/>
                          <a:gd name="connsiteY71" fmla="*/ 1158316 h 3099658"/>
                          <a:gd name="connsiteX72" fmla="*/ 726831 w 834917"/>
                          <a:gd name="connsiteY72" fmla="*/ 1102045 h 3099658"/>
                          <a:gd name="connsiteX73" fmla="*/ 754967 w 834917"/>
                          <a:gd name="connsiteY73" fmla="*/ 1073910 h 3099658"/>
                          <a:gd name="connsiteX74" fmla="*/ 670561 w 834917"/>
                          <a:gd name="connsiteY74" fmla="*/ 1130181 h 3099658"/>
                          <a:gd name="connsiteX75" fmla="*/ 614290 w 834917"/>
                          <a:gd name="connsiteY75" fmla="*/ 1214587 h 3099658"/>
                          <a:gd name="connsiteX76" fmla="*/ 586154 w 834917"/>
                          <a:gd name="connsiteY76" fmla="*/ 1242722 h 3099658"/>
                          <a:gd name="connsiteX77" fmla="*/ 558019 w 834917"/>
                          <a:gd name="connsiteY77" fmla="*/ 1284925 h 3099658"/>
                          <a:gd name="connsiteX78" fmla="*/ 529884 w 834917"/>
                          <a:gd name="connsiteY78" fmla="*/ 1313061 h 3099658"/>
                          <a:gd name="connsiteX79" fmla="*/ 473613 w 834917"/>
                          <a:gd name="connsiteY79" fmla="*/ 1397467 h 3099658"/>
                          <a:gd name="connsiteX80" fmla="*/ 445478 w 834917"/>
                          <a:gd name="connsiteY80" fmla="*/ 1439670 h 3099658"/>
                          <a:gd name="connsiteX81" fmla="*/ 403274 w 834917"/>
                          <a:gd name="connsiteY81" fmla="*/ 1369332 h 3099658"/>
                          <a:gd name="connsiteX82" fmla="*/ 389207 w 834917"/>
                          <a:gd name="connsiteY82" fmla="*/ 1327129 h 3099658"/>
                          <a:gd name="connsiteX83" fmla="*/ 361071 w 834917"/>
                          <a:gd name="connsiteY83" fmla="*/ 1228655 h 3099658"/>
                          <a:gd name="connsiteX84" fmla="*/ 304801 w 834917"/>
                          <a:gd name="connsiteY84" fmla="*/ 1158316 h 3099658"/>
                          <a:gd name="connsiteX85" fmla="*/ 234462 w 834917"/>
                          <a:gd name="connsiteY85" fmla="*/ 1031707 h 3099658"/>
                          <a:gd name="connsiteX86" fmla="*/ 206327 w 834917"/>
                          <a:gd name="connsiteY86" fmla="*/ 989504 h 3099658"/>
                          <a:gd name="connsiteX87" fmla="*/ 262598 w 834917"/>
                          <a:gd name="connsiteY87" fmla="*/ 1017639 h 3099658"/>
                          <a:gd name="connsiteX88" fmla="*/ 332936 w 834917"/>
                          <a:gd name="connsiteY88" fmla="*/ 1087978 h 3099658"/>
                          <a:gd name="connsiteX89" fmla="*/ 375139 w 834917"/>
                          <a:gd name="connsiteY89" fmla="*/ 1130181 h 3099658"/>
                          <a:gd name="connsiteX90" fmla="*/ 403274 w 834917"/>
                          <a:gd name="connsiteY90" fmla="*/ 1172384 h 3099658"/>
                          <a:gd name="connsiteX91" fmla="*/ 487681 w 834917"/>
                          <a:gd name="connsiteY91" fmla="*/ 1270858 h 3099658"/>
                          <a:gd name="connsiteX92" fmla="*/ 487681 w 834917"/>
                          <a:gd name="connsiteY92" fmla="*/ 1538144 h 3099658"/>
                          <a:gd name="connsiteX93" fmla="*/ 431410 w 834917"/>
                          <a:gd name="connsiteY93" fmla="*/ 1524076 h 3099658"/>
                          <a:gd name="connsiteX94" fmla="*/ 347004 w 834917"/>
                          <a:gd name="connsiteY94" fmla="*/ 1467805 h 3099658"/>
                          <a:gd name="connsiteX95" fmla="*/ 318868 w 834917"/>
                          <a:gd name="connsiteY95" fmla="*/ 1439670 h 3099658"/>
                          <a:gd name="connsiteX96" fmla="*/ 234462 w 834917"/>
                          <a:gd name="connsiteY96" fmla="*/ 1383399 h 3099658"/>
                          <a:gd name="connsiteX97" fmla="*/ 192259 w 834917"/>
                          <a:gd name="connsiteY97" fmla="*/ 1355264 h 3099658"/>
                          <a:gd name="connsiteX98" fmla="*/ 164124 w 834917"/>
                          <a:gd name="connsiteY98" fmla="*/ 1313061 h 3099658"/>
                          <a:gd name="connsiteX99" fmla="*/ 135988 w 834917"/>
                          <a:gd name="connsiteY99" fmla="*/ 1284925 h 3099658"/>
                          <a:gd name="connsiteX100" fmla="*/ 79718 w 834917"/>
                          <a:gd name="connsiteY100" fmla="*/ 1200519 h 3099658"/>
                          <a:gd name="connsiteX101" fmla="*/ 93785 w 834917"/>
                          <a:gd name="connsiteY101" fmla="*/ 1256790 h 3099658"/>
                          <a:gd name="connsiteX102" fmla="*/ 135988 w 834917"/>
                          <a:gd name="connsiteY102" fmla="*/ 1298993 h 3099658"/>
                          <a:gd name="connsiteX103" fmla="*/ 164124 w 834917"/>
                          <a:gd name="connsiteY103" fmla="*/ 1341196 h 3099658"/>
                          <a:gd name="connsiteX104" fmla="*/ 192259 w 834917"/>
                          <a:gd name="connsiteY104" fmla="*/ 1397467 h 3099658"/>
                          <a:gd name="connsiteX105" fmla="*/ 248530 w 834917"/>
                          <a:gd name="connsiteY105" fmla="*/ 1425602 h 3099658"/>
                          <a:gd name="connsiteX106" fmla="*/ 347004 w 834917"/>
                          <a:gd name="connsiteY106" fmla="*/ 1524076 h 3099658"/>
                          <a:gd name="connsiteX107" fmla="*/ 389207 w 834917"/>
                          <a:gd name="connsiteY107" fmla="*/ 1566279 h 3099658"/>
                          <a:gd name="connsiteX108" fmla="*/ 417342 w 834917"/>
                          <a:gd name="connsiteY108" fmla="*/ 1594415 h 3099658"/>
                          <a:gd name="connsiteX109" fmla="*/ 487681 w 834917"/>
                          <a:gd name="connsiteY109" fmla="*/ 1650685 h 3099658"/>
                          <a:gd name="connsiteX110" fmla="*/ 501748 w 834917"/>
                          <a:gd name="connsiteY110" fmla="*/ 1692889 h 3099658"/>
                          <a:gd name="connsiteX111" fmla="*/ 473613 w 834917"/>
                          <a:gd name="connsiteY111" fmla="*/ 1664753 h 3099658"/>
                          <a:gd name="connsiteX112" fmla="*/ 543951 w 834917"/>
                          <a:gd name="connsiteY112" fmla="*/ 1566279 h 3099658"/>
                          <a:gd name="connsiteX113" fmla="*/ 572087 w 834917"/>
                          <a:gd name="connsiteY113" fmla="*/ 1524076 h 3099658"/>
                          <a:gd name="connsiteX114" fmla="*/ 614290 w 834917"/>
                          <a:gd name="connsiteY114" fmla="*/ 1495941 h 3099658"/>
                          <a:gd name="connsiteX115" fmla="*/ 642425 w 834917"/>
                          <a:gd name="connsiteY115" fmla="*/ 1467805 h 3099658"/>
                          <a:gd name="connsiteX116" fmla="*/ 726831 w 834917"/>
                          <a:gd name="connsiteY116" fmla="*/ 1411535 h 3099658"/>
                          <a:gd name="connsiteX117" fmla="*/ 740899 w 834917"/>
                          <a:gd name="connsiteY117" fmla="*/ 1355264 h 3099658"/>
                          <a:gd name="connsiteX118" fmla="*/ 712764 w 834917"/>
                          <a:gd name="connsiteY118" fmla="*/ 1411535 h 3099658"/>
                          <a:gd name="connsiteX119" fmla="*/ 586154 w 834917"/>
                          <a:gd name="connsiteY119" fmla="*/ 1481873 h 3099658"/>
                          <a:gd name="connsiteX120" fmla="*/ 501748 w 834917"/>
                          <a:gd name="connsiteY120" fmla="*/ 1538144 h 3099658"/>
                          <a:gd name="connsiteX121" fmla="*/ 445478 w 834917"/>
                          <a:gd name="connsiteY121" fmla="*/ 1608482 h 3099658"/>
                          <a:gd name="connsiteX122" fmla="*/ 431410 w 834917"/>
                          <a:gd name="connsiteY122" fmla="*/ 1791362 h 3099658"/>
                          <a:gd name="connsiteX123" fmla="*/ 403274 w 834917"/>
                          <a:gd name="connsiteY123" fmla="*/ 1833565 h 3099658"/>
                          <a:gd name="connsiteX124" fmla="*/ 304801 w 834917"/>
                          <a:gd name="connsiteY124" fmla="*/ 1749159 h 3099658"/>
                          <a:gd name="connsiteX125" fmla="*/ 234462 w 834917"/>
                          <a:gd name="connsiteY125" fmla="*/ 1692889 h 3099658"/>
                          <a:gd name="connsiteX126" fmla="*/ 164124 w 834917"/>
                          <a:gd name="connsiteY126" fmla="*/ 1636618 h 3099658"/>
                          <a:gd name="connsiteX127" fmla="*/ 93785 w 834917"/>
                          <a:gd name="connsiteY127" fmla="*/ 1566279 h 3099658"/>
                          <a:gd name="connsiteX128" fmla="*/ 51582 w 834917"/>
                          <a:gd name="connsiteY128" fmla="*/ 1538144 h 3099658"/>
                          <a:gd name="connsiteX129" fmla="*/ 37514 w 834917"/>
                          <a:gd name="connsiteY129" fmla="*/ 1495941 h 3099658"/>
                          <a:gd name="connsiteX130" fmla="*/ 9379 w 834917"/>
                          <a:gd name="connsiteY130" fmla="*/ 1467805 h 3099658"/>
                          <a:gd name="connsiteX131" fmla="*/ 51582 w 834917"/>
                          <a:gd name="connsiteY131" fmla="*/ 1481873 h 3099658"/>
                          <a:gd name="connsiteX132" fmla="*/ 150056 w 834917"/>
                          <a:gd name="connsiteY132" fmla="*/ 1538144 h 3099658"/>
                          <a:gd name="connsiteX133" fmla="*/ 206327 w 834917"/>
                          <a:gd name="connsiteY133" fmla="*/ 1566279 h 3099658"/>
                          <a:gd name="connsiteX134" fmla="*/ 234462 w 834917"/>
                          <a:gd name="connsiteY134" fmla="*/ 1594415 h 3099658"/>
                          <a:gd name="connsiteX135" fmla="*/ 318868 w 834917"/>
                          <a:gd name="connsiteY135" fmla="*/ 1650685 h 3099658"/>
                          <a:gd name="connsiteX136" fmla="*/ 389207 w 834917"/>
                          <a:gd name="connsiteY136" fmla="*/ 1721024 h 3099658"/>
                          <a:gd name="connsiteX137" fmla="*/ 459545 w 834917"/>
                          <a:gd name="connsiteY137" fmla="*/ 1777295 h 3099658"/>
                          <a:gd name="connsiteX138" fmla="*/ 473613 w 834917"/>
                          <a:gd name="connsiteY138" fmla="*/ 1819498 h 3099658"/>
                          <a:gd name="connsiteX139" fmla="*/ 473613 w 834917"/>
                          <a:gd name="connsiteY139" fmla="*/ 1889836 h 3099658"/>
                          <a:gd name="connsiteX140" fmla="*/ 515816 w 834917"/>
                          <a:gd name="connsiteY140" fmla="*/ 1847633 h 3099658"/>
                          <a:gd name="connsiteX141" fmla="*/ 543951 w 834917"/>
                          <a:gd name="connsiteY141" fmla="*/ 1805430 h 3099658"/>
                          <a:gd name="connsiteX142" fmla="*/ 642425 w 834917"/>
                          <a:gd name="connsiteY142" fmla="*/ 1749159 h 3099658"/>
                          <a:gd name="connsiteX143" fmla="*/ 670561 w 834917"/>
                          <a:gd name="connsiteY143" fmla="*/ 1706956 h 3099658"/>
                          <a:gd name="connsiteX144" fmla="*/ 684628 w 834917"/>
                          <a:gd name="connsiteY144" fmla="*/ 1664753 h 3099658"/>
                          <a:gd name="connsiteX145" fmla="*/ 712764 w 834917"/>
                          <a:gd name="connsiteY145" fmla="*/ 1636618 h 3099658"/>
                          <a:gd name="connsiteX146" fmla="*/ 740899 w 834917"/>
                          <a:gd name="connsiteY146" fmla="*/ 1594415 h 3099658"/>
                          <a:gd name="connsiteX147" fmla="*/ 726831 w 834917"/>
                          <a:gd name="connsiteY147" fmla="*/ 1636618 h 3099658"/>
                          <a:gd name="connsiteX148" fmla="*/ 684628 w 834917"/>
                          <a:gd name="connsiteY148" fmla="*/ 1650685 h 3099658"/>
                          <a:gd name="connsiteX149" fmla="*/ 656493 w 834917"/>
                          <a:gd name="connsiteY149" fmla="*/ 1678821 h 3099658"/>
                          <a:gd name="connsiteX150" fmla="*/ 515816 w 834917"/>
                          <a:gd name="connsiteY150" fmla="*/ 1721024 h 3099658"/>
                          <a:gd name="connsiteX151" fmla="*/ 445478 w 834917"/>
                          <a:gd name="connsiteY151" fmla="*/ 1777295 h 3099658"/>
                          <a:gd name="connsiteX152" fmla="*/ 431410 w 834917"/>
                          <a:gd name="connsiteY152" fmla="*/ 1819498 h 3099658"/>
                          <a:gd name="connsiteX153" fmla="*/ 403274 w 834917"/>
                          <a:gd name="connsiteY153" fmla="*/ 1861701 h 3099658"/>
                          <a:gd name="connsiteX154" fmla="*/ 417342 w 834917"/>
                          <a:gd name="connsiteY154" fmla="*/ 2086784 h 3099658"/>
                          <a:gd name="connsiteX155" fmla="*/ 361071 w 834917"/>
                          <a:gd name="connsiteY155" fmla="*/ 2072716 h 3099658"/>
                          <a:gd name="connsiteX156" fmla="*/ 318868 w 834917"/>
                          <a:gd name="connsiteY156" fmla="*/ 2044581 h 3099658"/>
                          <a:gd name="connsiteX157" fmla="*/ 290733 w 834917"/>
                          <a:gd name="connsiteY157" fmla="*/ 2016445 h 3099658"/>
                          <a:gd name="connsiteX158" fmla="*/ 220394 w 834917"/>
                          <a:gd name="connsiteY158" fmla="*/ 1960175 h 3099658"/>
                          <a:gd name="connsiteX159" fmla="*/ 192259 w 834917"/>
                          <a:gd name="connsiteY159" fmla="*/ 1917972 h 3099658"/>
                          <a:gd name="connsiteX160" fmla="*/ 135988 w 834917"/>
                          <a:gd name="connsiteY160" fmla="*/ 1861701 h 3099658"/>
                          <a:gd name="connsiteX161" fmla="*/ 178191 w 834917"/>
                          <a:gd name="connsiteY161" fmla="*/ 1847633 h 3099658"/>
                          <a:gd name="connsiteX162" fmla="*/ 220394 w 834917"/>
                          <a:gd name="connsiteY162" fmla="*/ 1889836 h 3099658"/>
                          <a:gd name="connsiteX163" fmla="*/ 248530 w 834917"/>
                          <a:gd name="connsiteY163" fmla="*/ 1932039 h 3099658"/>
                          <a:gd name="connsiteX164" fmla="*/ 304801 w 834917"/>
                          <a:gd name="connsiteY164" fmla="*/ 1974242 h 3099658"/>
                          <a:gd name="connsiteX165" fmla="*/ 347004 w 834917"/>
                          <a:gd name="connsiteY165" fmla="*/ 2016445 h 3099658"/>
                          <a:gd name="connsiteX166" fmla="*/ 459545 w 834917"/>
                          <a:gd name="connsiteY166" fmla="*/ 2100852 h 3099658"/>
                          <a:gd name="connsiteX167" fmla="*/ 501748 w 834917"/>
                          <a:gd name="connsiteY167" fmla="*/ 2086784 h 3099658"/>
                          <a:gd name="connsiteX168" fmla="*/ 515816 w 834917"/>
                          <a:gd name="connsiteY168" fmla="*/ 2044581 h 3099658"/>
                          <a:gd name="connsiteX169" fmla="*/ 543951 w 834917"/>
                          <a:gd name="connsiteY169" fmla="*/ 2002378 h 3099658"/>
                          <a:gd name="connsiteX170" fmla="*/ 656493 w 834917"/>
                          <a:gd name="connsiteY170" fmla="*/ 1917972 h 3099658"/>
                          <a:gd name="connsiteX171" fmla="*/ 684628 w 834917"/>
                          <a:gd name="connsiteY171" fmla="*/ 1889836 h 3099658"/>
                          <a:gd name="connsiteX172" fmla="*/ 712764 w 834917"/>
                          <a:gd name="connsiteY172" fmla="*/ 1847633 h 3099658"/>
                          <a:gd name="connsiteX173" fmla="*/ 797170 w 834917"/>
                          <a:gd name="connsiteY173" fmla="*/ 1763227 h 3099658"/>
                          <a:gd name="connsiteX174" fmla="*/ 698696 w 834917"/>
                          <a:gd name="connsiteY174" fmla="*/ 1791362 h 3099658"/>
                          <a:gd name="connsiteX175" fmla="*/ 656493 w 834917"/>
                          <a:gd name="connsiteY175" fmla="*/ 1819498 h 3099658"/>
                          <a:gd name="connsiteX176" fmla="*/ 529884 w 834917"/>
                          <a:gd name="connsiteY176" fmla="*/ 1889836 h 3099658"/>
                          <a:gd name="connsiteX177" fmla="*/ 473613 w 834917"/>
                          <a:gd name="connsiteY177" fmla="*/ 1960175 h 3099658"/>
                          <a:gd name="connsiteX178" fmla="*/ 459545 w 834917"/>
                          <a:gd name="connsiteY178" fmla="*/ 2002378 h 3099658"/>
                          <a:gd name="connsiteX179" fmla="*/ 417342 w 834917"/>
                          <a:gd name="connsiteY179" fmla="*/ 2086784 h 3099658"/>
                          <a:gd name="connsiteX180" fmla="*/ 431410 w 834917"/>
                          <a:gd name="connsiteY180" fmla="*/ 145442 h 3099658"/>
                          <a:gd name="connsiteX181" fmla="*/ 417342 w 834917"/>
                          <a:gd name="connsiteY181" fmla="*/ 272052 h 3099658"/>
                          <a:gd name="connsiteX182" fmla="*/ 431410 w 834917"/>
                          <a:gd name="connsiteY182" fmla="*/ 736285 h 3099658"/>
                          <a:gd name="connsiteX183" fmla="*/ 459545 w 834917"/>
                          <a:gd name="connsiteY183" fmla="*/ 623744 h 3099658"/>
                          <a:gd name="connsiteX184" fmla="*/ 473613 w 834917"/>
                          <a:gd name="connsiteY184" fmla="*/ 539338 h 3099658"/>
                          <a:gd name="connsiteX185" fmla="*/ 487681 w 834917"/>
                          <a:gd name="connsiteY185" fmla="*/ 497135 h 3099658"/>
                          <a:gd name="connsiteX186" fmla="*/ 501748 w 834917"/>
                          <a:gd name="connsiteY186" fmla="*/ 440864 h 3099658"/>
                          <a:gd name="connsiteX187" fmla="*/ 515816 w 834917"/>
                          <a:gd name="connsiteY187" fmla="*/ 398661 h 3099658"/>
                          <a:gd name="connsiteX188" fmla="*/ 529884 w 834917"/>
                          <a:gd name="connsiteY188" fmla="*/ 314255 h 3099658"/>
                          <a:gd name="connsiteX189" fmla="*/ 572087 w 834917"/>
                          <a:gd name="connsiteY189" fmla="*/ 187645 h 3099658"/>
                          <a:gd name="connsiteX190" fmla="*/ 586154 w 834917"/>
                          <a:gd name="connsiteY190" fmla="*/ 145442 h 3099658"/>
                          <a:gd name="connsiteX191" fmla="*/ 529884 w 834917"/>
                          <a:gd name="connsiteY191" fmla="*/ 243916 h 3099658"/>
                          <a:gd name="connsiteX192" fmla="*/ 515816 w 834917"/>
                          <a:gd name="connsiteY192" fmla="*/ 300187 h 3099658"/>
                          <a:gd name="connsiteX193" fmla="*/ 459545 w 834917"/>
                          <a:gd name="connsiteY193" fmla="*/ 384593 h 3099658"/>
                          <a:gd name="connsiteX194" fmla="*/ 445478 w 834917"/>
                          <a:gd name="connsiteY194" fmla="*/ 426796 h 3099658"/>
                          <a:gd name="connsiteX195" fmla="*/ 417342 w 834917"/>
                          <a:gd name="connsiteY195" fmla="*/ 454932 h 3099658"/>
                          <a:gd name="connsiteX196" fmla="*/ 389207 w 834917"/>
                          <a:gd name="connsiteY196" fmla="*/ 539338 h 3099658"/>
                          <a:gd name="connsiteX197" fmla="*/ 375139 w 834917"/>
                          <a:gd name="connsiteY197" fmla="*/ 581541 h 3099658"/>
                          <a:gd name="connsiteX198" fmla="*/ 389207 w 834917"/>
                          <a:gd name="connsiteY198" fmla="*/ 454932 h 30996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</a:cxnLst>
                        <a:rect l="l" t="t" r="r" b="b"/>
                        <a:pathLst>
                          <a:path w="834917" h="3099658">
                            <a:moveTo>
                              <a:pt x="389207" y="3099658"/>
                            </a:moveTo>
                            <a:cubicBezTo>
                              <a:pt x="484542" y="2956653"/>
                              <a:pt x="420142" y="3069175"/>
                              <a:pt x="431410" y="2691695"/>
                            </a:cubicBezTo>
                            <a:cubicBezTo>
                              <a:pt x="449646" y="2080804"/>
                              <a:pt x="398464" y="2302980"/>
                              <a:pt x="459545" y="2058649"/>
                            </a:cubicBezTo>
                            <a:cubicBezTo>
                              <a:pt x="454856" y="1763227"/>
                              <a:pt x="453150" y="1467743"/>
                              <a:pt x="445478" y="1172384"/>
                            </a:cubicBezTo>
                            <a:cubicBezTo>
                              <a:pt x="436221" y="816000"/>
                              <a:pt x="415691" y="1137584"/>
                              <a:pt x="445478" y="750353"/>
                            </a:cubicBezTo>
                            <a:cubicBezTo>
                              <a:pt x="453767" y="642599"/>
                              <a:pt x="439964" y="601122"/>
                              <a:pt x="515816" y="525270"/>
                            </a:cubicBezTo>
                            <a:cubicBezTo>
                              <a:pt x="639123" y="401963"/>
                              <a:pt x="488219" y="558385"/>
                              <a:pt x="586154" y="440864"/>
                            </a:cubicBezTo>
                            <a:cubicBezTo>
                              <a:pt x="598890" y="425580"/>
                              <a:pt x="628358" y="418556"/>
                              <a:pt x="628358" y="398661"/>
                            </a:cubicBezTo>
                            <a:cubicBezTo>
                              <a:pt x="628358" y="381754"/>
                              <a:pt x="599357" y="416234"/>
                              <a:pt x="586154" y="426796"/>
                            </a:cubicBezTo>
                            <a:cubicBezTo>
                              <a:pt x="575797" y="435081"/>
                              <a:pt x="566304" y="444575"/>
                              <a:pt x="558019" y="454932"/>
                            </a:cubicBezTo>
                            <a:cubicBezTo>
                              <a:pt x="547457" y="468134"/>
                              <a:pt x="540446" y="483933"/>
                              <a:pt x="529884" y="497135"/>
                            </a:cubicBezTo>
                            <a:cubicBezTo>
                              <a:pt x="449703" y="597361"/>
                              <a:pt x="560209" y="437577"/>
                              <a:pt x="473613" y="567473"/>
                            </a:cubicBezTo>
                            <a:cubicBezTo>
                              <a:pt x="436523" y="456204"/>
                              <a:pt x="473613" y="585670"/>
                              <a:pt x="473613" y="342390"/>
                            </a:cubicBezTo>
                            <a:cubicBezTo>
                              <a:pt x="473613" y="299927"/>
                              <a:pt x="463990" y="426770"/>
                              <a:pt x="459545" y="468999"/>
                            </a:cubicBezTo>
                            <a:cubicBezTo>
                              <a:pt x="459060" y="473605"/>
                              <a:pt x="450546" y="627675"/>
                              <a:pt x="431410" y="665947"/>
                            </a:cubicBezTo>
                            <a:cubicBezTo>
                              <a:pt x="425478" y="677810"/>
                              <a:pt x="412653" y="684704"/>
                              <a:pt x="403274" y="694082"/>
                            </a:cubicBezTo>
                            <a:lnTo>
                              <a:pt x="375139" y="609676"/>
                            </a:lnTo>
                            <a:cubicBezTo>
                              <a:pt x="370450" y="595608"/>
                              <a:pt x="369968" y="579336"/>
                              <a:pt x="361071" y="567473"/>
                            </a:cubicBezTo>
                            <a:lnTo>
                              <a:pt x="318868" y="511202"/>
                            </a:lnTo>
                            <a:cubicBezTo>
                              <a:pt x="289590" y="394087"/>
                              <a:pt x="325241" y="509883"/>
                              <a:pt x="276665" y="412729"/>
                            </a:cubicBezTo>
                            <a:cubicBezTo>
                              <a:pt x="270033" y="399466"/>
                              <a:pt x="260960" y="355787"/>
                              <a:pt x="262598" y="370525"/>
                            </a:cubicBezTo>
                            <a:cubicBezTo>
                              <a:pt x="264640" y="388905"/>
                              <a:pt x="288793" y="578632"/>
                              <a:pt x="318868" y="623744"/>
                            </a:cubicBezTo>
                            <a:cubicBezTo>
                              <a:pt x="328247" y="637812"/>
                              <a:pt x="338616" y="651267"/>
                              <a:pt x="347004" y="665947"/>
                            </a:cubicBezTo>
                            <a:cubicBezTo>
                              <a:pt x="418405" y="790898"/>
                              <a:pt x="334721" y="661590"/>
                              <a:pt x="403274" y="764421"/>
                            </a:cubicBezTo>
                            <a:cubicBezTo>
                              <a:pt x="412653" y="801935"/>
                              <a:pt x="404067" y="904305"/>
                              <a:pt x="431410" y="876962"/>
                            </a:cubicBezTo>
                            <a:cubicBezTo>
                              <a:pt x="497523" y="810849"/>
                              <a:pt x="462579" y="851311"/>
                              <a:pt x="529884" y="750353"/>
                            </a:cubicBezTo>
                            <a:cubicBezTo>
                              <a:pt x="539262" y="736285"/>
                              <a:pt x="543951" y="717528"/>
                              <a:pt x="558019" y="708150"/>
                            </a:cubicBezTo>
                            <a:lnTo>
                              <a:pt x="600222" y="680015"/>
                            </a:lnTo>
                            <a:cubicBezTo>
                              <a:pt x="609601" y="665947"/>
                              <a:pt x="628358" y="620905"/>
                              <a:pt x="628358" y="637812"/>
                            </a:cubicBezTo>
                            <a:cubicBezTo>
                              <a:pt x="628358" y="667469"/>
                              <a:pt x="616673" y="697542"/>
                              <a:pt x="600222" y="722218"/>
                            </a:cubicBezTo>
                            <a:lnTo>
                              <a:pt x="543951" y="806624"/>
                            </a:lnTo>
                            <a:cubicBezTo>
                              <a:pt x="539262" y="820692"/>
                              <a:pt x="538503" y="836760"/>
                              <a:pt x="529884" y="848827"/>
                            </a:cubicBezTo>
                            <a:cubicBezTo>
                              <a:pt x="472194" y="929594"/>
                              <a:pt x="481612" y="875033"/>
                              <a:pt x="445478" y="947301"/>
                            </a:cubicBezTo>
                            <a:cubicBezTo>
                              <a:pt x="435387" y="967484"/>
                              <a:pt x="421850" y="1027744"/>
                              <a:pt x="417342" y="1045775"/>
                            </a:cubicBezTo>
                            <a:cubicBezTo>
                              <a:pt x="338855" y="1019612"/>
                              <a:pt x="404949" y="1052697"/>
                              <a:pt x="347004" y="975436"/>
                            </a:cubicBezTo>
                            <a:cubicBezTo>
                              <a:pt x="331088" y="954215"/>
                              <a:pt x="305447" y="941236"/>
                              <a:pt x="290733" y="919165"/>
                            </a:cubicBezTo>
                            <a:cubicBezTo>
                              <a:pt x="281355" y="905097"/>
                              <a:pt x="270159" y="892084"/>
                              <a:pt x="262598" y="876962"/>
                            </a:cubicBezTo>
                            <a:cubicBezTo>
                              <a:pt x="255966" y="863699"/>
                              <a:pt x="256159" y="847474"/>
                              <a:pt x="248530" y="834759"/>
                            </a:cubicBezTo>
                            <a:cubicBezTo>
                              <a:pt x="241706" y="823386"/>
                              <a:pt x="229773" y="816002"/>
                              <a:pt x="220394" y="806624"/>
                            </a:cubicBezTo>
                            <a:cubicBezTo>
                              <a:pt x="229773" y="830070"/>
                              <a:pt x="239663" y="853318"/>
                              <a:pt x="248530" y="876962"/>
                            </a:cubicBezTo>
                            <a:cubicBezTo>
                              <a:pt x="264384" y="919240"/>
                              <a:pt x="258432" y="925030"/>
                              <a:pt x="290733" y="961369"/>
                            </a:cubicBezTo>
                            <a:cubicBezTo>
                              <a:pt x="317167" y="991108"/>
                              <a:pt x="353068" y="1012668"/>
                              <a:pt x="375139" y="1045775"/>
                            </a:cubicBezTo>
                            <a:cubicBezTo>
                              <a:pt x="393896" y="1073910"/>
                              <a:pt x="420717" y="1098102"/>
                              <a:pt x="431410" y="1130181"/>
                            </a:cubicBezTo>
                            <a:lnTo>
                              <a:pt x="459545" y="1214587"/>
                            </a:lnTo>
                            <a:cubicBezTo>
                              <a:pt x="487680" y="1186452"/>
                              <a:pt x="531368" y="1167928"/>
                              <a:pt x="543951" y="1130181"/>
                            </a:cubicBezTo>
                            <a:cubicBezTo>
                              <a:pt x="548640" y="1116113"/>
                              <a:pt x="549400" y="1100045"/>
                              <a:pt x="558019" y="1087978"/>
                            </a:cubicBezTo>
                            <a:cubicBezTo>
                              <a:pt x="573437" y="1066393"/>
                              <a:pt x="614290" y="1031707"/>
                              <a:pt x="614290" y="1031707"/>
                            </a:cubicBezTo>
                            <a:cubicBezTo>
                              <a:pt x="629149" y="987132"/>
                              <a:pt x="625327" y="986259"/>
                              <a:pt x="656493" y="947301"/>
                            </a:cubicBezTo>
                            <a:cubicBezTo>
                              <a:pt x="664778" y="936944"/>
                              <a:pt x="676343" y="929522"/>
                              <a:pt x="684628" y="919165"/>
                            </a:cubicBezTo>
                            <a:cubicBezTo>
                              <a:pt x="695190" y="905963"/>
                              <a:pt x="695857" y="876962"/>
                              <a:pt x="712764" y="876962"/>
                            </a:cubicBezTo>
                            <a:cubicBezTo>
                              <a:pt x="727593" y="876962"/>
                              <a:pt x="705328" y="905902"/>
                              <a:pt x="698696" y="919165"/>
                            </a:cubicBezTo>
                            <a:cubicBezTo>
                              <a:pt x="691135" y="934288"/>
                              <a:pt x="678122" y="946246"/>
                              <a:pt x="670561" y="961369"/>
                            </a:cubicBezTo>
                            <a:cubicBezTo>
                              <a:pt x="663929" y="974632"/>
                              <a:pt x="664718" y="991234"/>
                              <a:pt x="656493" y="1003572"/>
                            </a:cubicBezTo>
                            <a:cubicBezTo>
                              <a:pt x="616890" y="1062976"/>
                              <a:pt x="585784" y="1046143"/>
                              <a:pt x="529884" y="1102045"/>
                            </a:cubicBezTo>
                            <a:cubicBezTo>
                              <a:pt x="498771" y="1133159"/>
                              <a:pt x="484650" y="1152798"/>
                              <a:pt x="445478" y="1172384"/>
                            </a:cubicBezTo>
                            <a:cubicBezTo>
                              <a:pt x="432215" y="1179016"/>
                              <a:pt x="417342" y="1181763"/>
                              <a:pt x="403274" y="1186452"/>
                            </a:cubicBezTo>
                            <a:cubicBezTo>
                              <a:pt x="365762" y="1173948"/>
                              <a:pt x="339566" y="1167426"/>
                              <a:pt x="304801" y="1144249"/>
                            </a:cubicBezTo>
                            <a:cubicBezTo>
                              <a:pt x="218760" y="1086888"/>
                              <a:pt x="342595" y="1149163"/>
                              <a:pt x="248530" y="1073910"/>
                            </a:cubicBezTo>
                            <a:cubicBezTo>
                              <a:pt x="236951" y="1064647"/>
                              <a:pt x="220395" y="1064531"/>
                              <a:pt x="206327" y="1059842"/>
                            </a:cubicBezTo>
                            <a:cubicBezTo>
                              <a:pt x="182881" y="1036396"/>
                              <a:pt x="127946" y="957336"/>
                              <a:pt x="135988" y="989504"/>
                            </a:cubicBezTo>
                            <a:cubicBezTo>
                              <a:pt x="165266" y="1106615"/>
                              <a:pt x="129616" y="990829"/>
                              <a:pt x="178191" y="1087978"/>
                            </a:cubicBezTo>
                            <a:cubicBezTo>
                              <a:pt x="236434" y="1204463"/>
                              <a:pt x="139763" y="1051436"/>
                              <a:pt x="220394" y="1172384"/>
                            </a:cubicBezTo>
                            <a:cubicBezTo>
                              <a:pt x="249571" y="1289090"/>
                              <a:pt x="207290" y="1187223"/>
                              <a:pt x="276665" y="1242722"/>
                            </a:cubicBezTo>
                            <a:cubicBezTo>
                              <a:pt x="289868" y="1253284"/>
                              <a:pt x="294239" y="1271723"/>
                              <a:pt x="304801" y="1284925"/>
                            </a:cubicBezTo>
                            <a:cubicBezTo>
                              <a:pt x="334998" y="1322671"/>
                              <a:pt x="334512" y="1308694"/>
                              <a:pt x="375139" y="1341196"/>
                            </a:cubicBezTo>
                            <a:cubicBezTo>
                              <a:pt x="385496" y="1349482"/>
                              <a:pt x="393896" y="1359953"/>
                              <a:pt x="403274" y="1369332"/>
                            </a:cubicBezTo>
                            <a:cubicBezTo>
                              <a:pt x="409199" y="1387107"/>
                              <a:pt x="417891" y="1434153"/>
                              <a:pt x="445478" y="1439670"/>
                            </a:cubicBezTo>
                            <a:cubicBezTo>
                              <a:pt x="460019" y="1442578"/>
                              <a:pt x="473613" y="1430291"/>
                              <a:pt x="487681" y="1425602"/>
                            </a:cubicBezTo>
                            <a:cubicBezTo>
                              <a:pt x="501780" y="1383303"/>
                              <a:pt x="499582" y="1377558"/>
                              <a:pt x="529884" y="1341196"/>
                            </a:cubicBezTo>
                            <a:cubicBezTo>
                              <a:pt x="542620" y="1325913"/>
                              <a:pt x="559873" y="1314697"/>
                              <a:pt x="572087" y="1298993"/>
                            </a:cubicBezTo>
                            <a:cubicBezTo>
                              <a:pt x="651095" y="1197412"/>
                              <a:pt x="589915" y="1227402"/>
                              <a:pt x="670561" y="1200519"/>
                            </a:cubicBezTo>
                            <a:cubicBezTo>
                              <a:pt x="679939" y="1186451"/>
                              <a:pt x="690308" y="1172996"/>
                              <a:pt x="698696" y="1158316"/>
                            </a:cubicBezTo>
                            <a:cubicBezTo>
                              <a:pt x="709100" y="1140108"/>
                              <a:pt x="715198" y="1119494"/>
                              <a:pt x="726831" y="1102045"/>
                            </a:cubicBezTo>
                            <a:cubicBezTo>
                              <a:pt x="734188" y="1091009"/>
                              <a:pt x="766830" y="1067978"/>
                              <a:pt x="754967" y="1073910"/>
                            </a:cubicBezTo>
                            <a:cubicBezTo>
                              <a:pt x="724723" y="1089033"/>
                              <a:pt x="670561" y="1130181"/>
                              <a:pt x="670561" y="1130181"/>
                            </a:cubicBezTo>
                            <a:cubicBezTo>
                              <a:pt x="651804" y="1158316"/>
                              <a:pt x="638201" y="1190677"/>
                              <a:pt x="614290" y="1214587"/>
                            </a:cubicBezTo>
                            <a:cubicBezTo>
                              <a:pt x="604911" y="1223965"/>
                              <a:pt x="594440" y="1232365"/>
                              <a:pt x="586154" y="1242722"/>
                            </a:cubicBezTo>
                            <a:cubicBezTo>
                              <a:pt x="575592" y="1255924"/>
                              <a:pt x="568581" y="1271723"/>
                              <a:pt x="558019" y="1284925"/>
                            </a:cubicBezTo>
                            <a:cubicBezTo>
                              <a:pt x="549734" y="1295282"/>
                              <a:pt x="537842" y="1302450"/>
                              <a:pt x="529884" y="1313061"/>
                            </a:cubicBezTo>
                            <a:cubicBezTo>
                              <a:pt x="509595" y="1340113"/>
                              <a:pt x="492370" y="1369332"/>
                              <a:pt x="473613" y="1397467"/>
                            </a:cubicBezTo>
                            <a:lnTo>
                              <a:pt x="445478" y="1439670"/>
                            </a:lnTo>
                            <a:cubicBezTo>
                              <a:pt x="405624" y="1320110"/>
                              <a:pt x="461208" y="1465888"/>
                              <a:pt x="403274" y="1369332"/>
                            </a:cubicBezTo>
                            <a:cubicBezTo>
                              <a:pt x="395645" y="1356617"/>
                              <a:pt x="393281" y="1341387"/>
                              <a:pt x="389207" y="1327129"/>
                            </a:cubicBezTo>
                            <a:cubicBezTo>
                              <a:pt x="383197" y="1306094"/>
                              <a:pt x="372315" y="1251142"/>
                              <a:pt x="361071" y="1228655"/>
                            </a:cubicBezTo>
                            <a:cubicBezTo>
                              <a:pt x="343325" y="1193163"/>
                              <a:pt x="330970" y="1184486"/>
                              <a:pt x="304801" y="1158316"/>
                            </a:cubicBezTo>
                            <a:cubicBezTo>
                              <a:pt x="280040" y="1084033"/>
                              <a:pt x="298959" y="1128452"/>
                              <a:pt x="234462" y="1031707"/>
                            </a:cubicBezTo>
                            <a:cubicBezTo>
                              <a:pt x="225084" y="1017639"/>
                              <a:pt x="194372" y="977548"/>
                              <a:pt x="206327" y="989504"/>
                            </a:cubicBezTo>
                            <a:cubicBezTo>
                              <a:pt x="230879" y="1014058"/>
                              <a:pt x="214103" y="1001475"/>
                              <a:pt x="262598" y="1017639"/>
                            </a:cubicBezTo>
                            <a:lnTo>
                              <a:pt x="332936" y="1087978"/>
                            </a:lnTo>
                            <a:cubicBezTo>
                              <a:pt x="347004" y="1102046"/>
                              <a:pt x="364104" y="1113628"/>
                              <a:pt x="375139" y="1130181"/>
                            </a:cubicBezTo>
                            <a:cubicBezTo>
                              <a:pt x="384517" y="1144249"/>
                              <a:pt x="392271" y="1159547"/>
                              <a:pt x="403274" y="1172384"/>
                            </a:cubicBezTo>
                            <a:cubicBezTo>
                              <a:pt x="505618" y="1291786"/>
                              <a:pt x="423084" y="1173966"/>
                              <a:pt x="487681" y="1270858"/>
                            </a:cubicBezTo>
                            <a:cubicBezTo>
                              <a:pt x="519112" y="1365154"/>
                              <a:pt x="535157" y="1395717"/>
                              <a:pt x="487681" y="1538144"/>
                            </a:cubicBezTo>
                            <a:cubicBezTo>
                              <a:pt x="481567" y="1556486"/>
                              <a:pt x="450167" y="1528765"/>
                              <a:pt x="431410" y="1524076"/>
                            </a:cubicBezTo>
                            <a:cubicBezTo>
                              <a:pt x="403275" y="1505319"/>
                              <a:pt x="370915" y="1491715"/>
                              <a:pt x="347004" y="1467805"/>
                            </a:cubicBezTo>
                            <a:cubicBezTo>
                              <a:pt x="337625" y="1458427"/>
                              <a:pt x="329479" y="1447628"/>
                              <a:pt x="318868" y="1439670"/>
                            </a:cubicBezTo>
                            <a:cubicBezTo>
                              <a:pt x="291816" y="1419381"/>
                              <a:pt x="262597" y="1402156"/>
                              <a:pt x="234462" y="1383399"/>
                            </a:cubicBezTo>
                            <a:lnTo>
                              <a:pt x="192259" y="1355264"/>
                            </a:lnTo>
                            <a:cubicBezTo>
                              <a:pt x="182881" y="1341196"/>
                              <a:pt x="174686" y="1326263"/>
                              <a:pt x="164124" y="1313061"/>
                            </a:cubicBezTo>
                            <a:cubicBezTo>
                              <a:pt x="155838" y="1302704"/>
                              <a:pt x="143946" y="1295536"/>
                              <a:pt x="135988" y="1284925"/>
                            </a:cubicBezTo>
                            <a:cubicBezTo>
                              <a:pt x="115699" y="1257873"/>
                              <a:pt x="79718" y="1200519"/>
                              <a:pt x="79718" y="1200519"/>
                            </a:cubicBezTo>
                            <a:cubicBezTo>
                              <a:pt x="84407" y="1219276"/>
                              <a:pt x="84193" y="1240003"/>
                              <a:pt x="93785" y="1256790"/>
                            </a:cubicBezTo>
                            <a:cubicBezTo>
                              <a:pt x="103655" y="1274063"/>
                              <a:pt x="123252" y="1283710"/>
                              <a:pt x="135988" y="1298993"/>
                            </a:cubicBezTo>
                            <a:cubicBezTo>
                              <a:pt x="146812" y="1311982"/>
                              <a:pt x="155736" y="1326516"/>
                              <a:pt x="164124" y="1341196"/>
                            </a:cubicBezTo>
                            <a:cubicBezTo>
                              <a:pt x="174528" y="1359404"/>
                              <a:pt x="177430" y="1382638"/>
                              <a:pt x="192259" y="1397467"/>
                            </a:cubicBezTo>
                            <a:cubicBezTo>
                              <a:pt x="207088" y="1412296"/>
                              <a:pt x="229773" y="1416224"/>
                              <a:pt x="248530" y="1425602"/>
                            </a:cubicBezTo>
                            <a:lnTo>
                              <a:pt x="347004" y="1524076"/>
                            </a:lnTo>
                            <a:lnTo>
                              <a:pt x="389207" y="1566279"/>
                            </a:lnTo>
                            <a:cubicBezTo>
                              <a:pt x="398585" y="1575658"/>
                              <a:pt x="406306" y="1587058"/>
                              <a:pt x="417342" y="1594415"/>
                            </a:cubicBezTo>
                            <a:cubicBezTo>
                              <a:pt x="470581" y="1629907"/>
                              <a:pt x="447590" y="1610595"/>
                              <a:pt x="487681" y="1650685"/>
                            </a:cubicBezTo>
                            <a:cubicBezTo>
                              <a:pt x="492370" y="1664753"/>
                              <a:pt x="512234" y="1682403"/>
                              <a:pt x="501748" y="1692889"/>
                            </a:cubicBezTo>
                            <a:cubicBezTo>
                              <a:pt x="492369" y="1702268"/>
                              <a:pt x="473613" y="1678016"/>
                              <a:pt x="473613" y="1664753"/>
                            </a:cubicBezTo>
                            <a:cubicBezTo>
                              <a:pt x="473613" y="1623103"/>
                              <a:pt x="522051" y="1592559"/>
                              <a:pt x="543951" y="1566279"/>
                            </a:cubicBezTo>
                            <a:cubicBezTo>
                              <a:pt x="554775" y="1553290"/>
                              <a:pt x="560132" y="1536031"/>
                              <a:pt x="572087" y="1524076"/>
                            </a:cubicBezTo>
                            <a:cubicBezTo>
                              <a:pt x="584042" y="1512121"/>
                              <a:pt x="601088" y="1506503"/>
                              <a:pt x="614290" y="1495941"/>
                            </a:cubicBezTo>
                            <a:cubicBezTo>
                              <a:pt x="624647" y="1487655"/>
                              <a:pt x="631814" y="1475763"/>
                              <a:pt x="642425" y="1467805"/>
                            </a:cubicBezTo>
                            <a:cubicBezTo>
                              <a:pt x="669476" y="1447516"/>
                              <a:pt x="726831" y="1411535"/>
                              <a:pt x="726831" y="1411535"/>
                            </a:cubicBezTo>
                            <a:cubicBezTo>
                              <a:pt x="731520" y="1392778"/>
                              <a:pt x="760233" y="1355264"/>
                              <a:pt x="740899" y="1355264"/>
                            </a:cubicBezTo>
                            <a:cubicBezTo>
                              <a:pt x="719928" y="1355264"/>
                              <a:pt x="727593" y="1396706"/>
                              <a:pt x="712764" y="1411535"/>
                            </a:cubicBezTo>
                            <a:cubicBezTo>
                              <a:pt x="664393" y="1459906"/>
                              <a:pt x="639223" y="1464183"/>
                              <a:pt x="586154" y="1481873"/>
                            </a:cubicBezTo>
                            <a:cubicBezTo>
                              <a:pt x="558019" y="1500630"/>
                              <a:pt x="512441" y="1506065"/>
                              <a:pt x="501748" y="1538144"/>
                            </a:cubicBezTo>
                            <a:cubicBezTo>
                              <a:pt x="482335" y="1596387"/>
                              <a:pt x="500019" y="1572122"/>
                              <a:pt x="445478" y="1608482"/>
                            </a:cubicBezTo>
                            <a:cubicBezTo>
                              <a:pt x="393195" y="1686905"/>
                              <a:pt x="410101" y="1642200"/>
                              <a:pt x="431410" y="1791362"/>
                            </a:cubicBezTo>
                            <a:cubicBezTo>
                              <a:pt x="441126" y="1859370"/>
                              <a:pt x="469917" y="1855779"/>
                              <a:pt x="403274" y="1833565"/>
                            </a:cubicBezTo>
                            <a:cubicBezTo>
                              <a:pt x="313872" y="1744163"/>
                              <a:pt x="413073" y="1839385"/>
                              <a:pt x="304801" y="1749159"/>
                            </a:cubicBezTo>
                            <a:cubicBezTo>
                              <a:pt x="224627" y="1682347"/>
                              <a:pt x="338796" y="1762444"/>
                              <a:pt x="234462" y="1692889"/>
                            </a:cubicBezTo>
                            <a:cubicBezTo>
                              <a:pt x="161210" y="1583007"/>
                              <a:pt x="254722" y="1704566"/>
                              <a:pt x="164124" y="1636618"/>
                            </a:cubicBezTo>
                            <a:cubicBezTo>
                              <a:pt x="137597" y="1616723"/>
                              <a:pt x="121374" y="1584672"/>
                              <a:pt x="93785" y="1566279"/>
                            </a:cubicBezTo>
                            <a:lnTo>
                              <a:pt x="51582" y="1538144"/>
                            </a:lnTo>
                            <a:cubicBezTo>
                              <a:pt x="46893" y="1524076"/>
                              <a:pt x="45143" y="1508657"/>
                              <a:pt x="37514" y="1495941"/>
                            </a:cubicBezTo>
                            <a:cubicBezTo>
                              <a:pt x="30690" y="1484568"/>
                              <a:pt x="0" y="1477184"/>
                              <a:pt x="9379" y="1467805"/>
                            </a:cubicBezTo>
                            <a:cubicBezTo>
                              <a:pt x="19864" y="1457320"/>
                              <a:pt x="37952" y="1476032"/>
                              <a:pt x="51582" y="1481873"/>
                            </a:cubicBezTo>
                            <a:cubicBezTo>
                              <a:pt x="136607" y="1518313"/>
                              <a:pt x="79413" y="1497777"/>
                              <a:pt x="150056" y="1538144"/>
                            </a:cubicBezTo>
                            <a:cubicBezTo>
                              <a:pt x="168264" y="1548548"/>
                              <a:pt x="187570" y="1556901"/>
                              <a:pt x="206327" y="1566279"/>
                            </a:cubicBezTo>
                            <a:cubicBezTo>
                              <a:pt x="215705" y="1575658"/>
                              <a:pt x="223851" y="1586457"/>
                              <a:pt x="234462" y="1594415"/>
                            </a:cubicBezTo>
                            <a:cubicBezTo>
                              <a:pt x="261513" y="1614704"/>
                              <a:pt x="294958" y="1626775"/>
                              <a:pt x="318868" y="1650685"/>
                            </a:cubicBezTo>
                            <a:cubicBezTo>
                              <a:pt x="342314" y="1674131"/>
                              <a:pt x="361618" y="1702631"/>
                              <a:pt x="389207" y="1721024"/>
                            </a:cubicBezTo>
                            <a:cubicBezTo>
                              <a:pt x="442446" y="1756516"/>
                              <a:pt x="419455" y="1737204"/>
                              <a:pt x="459545" y="1777295"/>
                            </a:cubicBezTo>
                            <a:cubicBezTo>
                              <a:pt x="464234" y="1791363"/>
                              <a:pt x="478302" y="1805430"/>
                              <a:pt x="473613" y="1819498"/>
                            </a:cubicBezTo>
                            <a:cubicBezTo>
                              <a:pt x="443161" y="1910855"/>
                              <a:pt x="363643" y="1917329"/>
                              <a:pt x="473613" y="1889836"/>
                            </a:cubicBezTo>
                            <a:cubicBezTo>
                              <a:pt x="487681" y="1875768"/>
                              <a:pt x="503080" y="1862917"/>
                              <a:pt x="515816" y="1847633"/>
                            </a:cubicBezTo>
                            <a:cubicBezTo>
                              <a:pt x="526640" y="1834645"/>
                              <a:pt x="531996" y="1817385"/>
                              <a:pt x="543951" y="1805430"/>
                            </a:cubicBezTo>
                            <a:cubicBezTo>
                              <a:pt x="563833" y="1785548"/>
                              <a:pt x="620361" y="1760191"/>
                              <a:pt x="642425" y="1749159"/>
                            </a:cubicBezTo>
                            <a:cubicBezTo>
                              <a:pt x="651804" y="1735091"/>
                              <a:pt x="663000" y="1722078"/>
                              <a:pt x="670561" y="1706956"/>
                            </a:cubicBezTo>
                            <a:cubicBezTo>
                              <a:pt x="677193" y="1693693"/>
                              <a:pt x="676999" y="1677468"/>
                              <a:pt x="684628" y="1664753"/>
                            </a:cubicBezTo>
                            <a:cubicBezTo>
                              <a:pt x="691452" y="1653380"/>
                              <a:pt x="704478" y="1646975"/>
                              <a:pt x="712764" y="1636618"/>
                            </a:cubicBezTo>
                            <a:cubicBezTo>
                              <a:pt x="723326" y="1623416"/>
                              <a:pt x="723992" y="1594415"/>
                              <a:pt x="740899" y="1594415"/>
                            </a:cubicBezTo>
                            <a:cubicBezTo>
                              <a:pt x="755728" y="1594415"/>
                              <a:pt x="737317" y="1626133"/>
                              <a:pt x="726831" y="1636618"/>
                            </a:cubicBezTo>
                            <a:cubicBezTo>
                              <a:pt x="716346" y="1647103"/>
                              <a:pt x="698696" y="1645996"/>
                              <a:pt x="684628" y="1650685"/>
                            </a:cubicBezTo>
                            <a:cubicBezTo>
                              <a:pt x="675250" y="1660064"/>
                              <a:pt x="668356" y="1672889"/>
                              <a:pt x="656493" y="1678821"/>
                            </a:cubicBezTo>
                            <a:cubicBezTo>
                              <a:pt x="622247" y="1695944"/>
                              <a:pt x="556200" y="1710928"/>
                              <a:pt x="515816" y="1721024"/>
                            </a:cubicBezTo>
                            <a:cubicBezTo>
                              <a:pt x="496645" y="1733804"/>
                              <a:pt x="458843" y="1755020"/>
                              <a:pt x="445478" y="1777295"/>
                            </a:cubicBezTo>
                            <a:cubicBezTo>
                              <a:pt x="437849" y="1790011"/>
                              <a:pt x="438042" y="1806235"/>
                              <a:pt x="431410" y="1819498"/>
                            </a:cubicBezTo>
                            <a:cubicBezTo>
                              <a:pt x="423849" y="1834620"/>
                              <a:pt x="412653" y="1847633"/>
                              <a:pt x="403274" y="1861701"/>
                            </a:cubicBezTo>
                            <a:cubicBezTo>
                              <a:pt x="407963" y="1936729"/>
                              <a:pt x="432085" y="2013070"/>
                              <a:pt x="417342" y="2086784"/>
                            </a:cubicBezTo>
                            <a:cubicBezTo>
                              <a:pt x="413550" y="2105743"/>
                              <a:pt x="378842" y="2080332"/>
                              <a:pt x="361071" y="2072716"/>
                            </a:cubicBezTo>
                            <a:cubicBezTo>
                              <a:pt x="345531" y="2066056"/>
                              <a:pt x="332070" y="2055143"/>
                              <a:pt x="318868" y="2044581"/>
                            </a:cubicBezTo>
                            <a:cubicBezTo>
                              <a:pt x="308511" y="2036295"/>
                              <a:pt x="301090" y="2024731"/>
                              <a:pt x="290733" y="2016445"/>
                            </a:cubicBezTo>
                            <a:cubicBezTo>
                              <a:pt x="250113" y="1983949"/>
                              <a:pt x="250586" y="1997915"/>
                              <a:pt x="220394" y="1960175"/>
                            </a:cubicBezTo>
                            <a:cubicBezTo>
                              <a:pt x="209832" y="1946973"/>
                              <a:pt x="203262" y="1930809"/>
                              <a:pt x="192259" y="1917972"/>
                            </a:cubicBezTo>
                            <a:cubicBezTo>
                              <a:pt x="174996" y="1897832"/>
                              <a:pt x="154745" y="1880458"/>
                              <a:pt x="135988" y="1861701"/>
                            </a:cubicBezTo>
                            <a:cubicBezTo>
                              <a:pt x="90945" y="1816657"/>
                              <a:pt x="94850" y="1830964"/>
                              <a:pt x="178191" y="1847633"/>
                            </a:cubicBezTo>
                            <a:cubicBezTo>
                              <a:pt x="192259" y="1861701"/>
                              <a:pt x="207658" y="1874553"/>
                              <a:pt x="220394" y="1889836"/>
                            </a:cubicBezTo>
                            <a:cubicBezTo>
                              <a:pt x="231218" y="1902825"/>
                              <a:pt x="236575" y="1920084"/>
                              <a:pt x="248530" y="1932039"/>
                            </a:cubicBezTo>
                            <a:cubicBezTo>
                              <a:pt x="265109" y="1948618"/>
                              <a:pt x="286999" y="1958983"/>
                              <a:pt x="304801" y="1974242"/>
                            </a:cubicBezTo>
                            <a:cubicBezTo>
                              <a:pt x="319906" y="1987189"/>
                              <a:pt x="331300" y="2004231"/>
                              <a:pt x="347004" y="2016445"/>
                            </a:cubicBezTo>
                            <a:cubicBezTo>
                              <a:pt x="490159" y="2127788"/>
                              <a:pt x="388785" y="2030090"/>
                              <a:pt x="459545" y="2100852"/>
                            </a:cubicBezTo>
                            <a:cubicBezTo>
                              <a:pt x="473613" y="2096163"/>
                              <a:pt x="491263" y="2097269"/>
                              <a:pt x="501748" y="2086784"/>
                            </a:cubicBezTo>
                            <a:cubicBezTo>
                              <a:pt x="512233" y="2076299"/>
                              <a:pt x="509184" y="2057844"/>
                              <a:pt x="515816" y="2044581"/>
                            </a:cubicBezTo>
                            <a:cubicBezTo>
                              <a:pt x="523377" y="2029459"/>
                              <a:pt x="533389" y="2015580"/>
                              <a:pt x="543951" y="2002378"/>
                            </a:cubicBezTo>
                            <a:cubicBezTo>
                              <a:pt x="593872" y="1939977"/>
                              <a:pt x="566471" y="2007997"/>
                              <a:pt x="656493" y="1917972"/>
                            </a:cubicBezTo>
                            <a:cubicBezTo>
                              <a:pt x="665871" y="1908593"/>
                              <a:pt x="676343" y="1900193"/>
                              <a:pt x="684628" y="1889836"/>
                            </a:cubicBezTo>
                            <a:cubicBezTo>
                              <a:pt x="695190" y="1876634"/>
                              <a:pt x="701531" y="1860270"/>
                              <a:pt x="712764" y="1847633"/>
                            </a:cubicBezTo>
                            <a:cubicBezTo>
                              <a:pt x="739199" y="1817894"/>
                              <a:pt x="834917" y="1750644"/>
                              <a:pt x="797170" y="1763227"/>
                            </a:cubicBezTo>
                            <a:cubicBezTo>
                              <a:pt x="736625" y="1783409"/>
                              <a:pt x="769353" y="1773699"/>
                              <a:pt x="698696" y="1791362"/>
                            </a:cubicBezTo>
                            <a:cubicBezTo>
                              <a:pt x="684628" y="1800741"/>
                              <a:pt x="671615" y="1811937"/>
                              <a:pt x="656493" y="1819498"/>
                            </a:cubicBezTo>
                            <a:cubicBezTo>
                              <a:pt x="585730" y="1854879"/>
                              <a:pt x="618602" y="1801118"/>
                              <a:pt x="529884" y="1889836"/>
                            </a:cubicBezTo>
                            <a:cubicBezTo>
                              <a:pt x="503714" y="1916006"/>
                              <a:pt x="491360" y="1924682"/>
                              <a:pt x="473613" y="1960175"/>
                            </a:cubicBezTo>
                            <a:cubicBezTo>
                              <a:pt x="466981" y="1973438"/>
                              <a:pt x="466177" y="1989115"/>
                              <a:pt x="459545" y="2002378"/>
                            </a:cubicBezTo>
                            <a:cubicBezTo>
                              <a:pt x="405004" y="2111460"/>
                              <a:pt x="452702" y="1980705"/>
                              <a:pt x="417342" y="2086784"/>
                            </a:cubicBezTo>
                            <a:cubicBezTo>
                              <a:pt x="212194" y="1471355"/>
                              <a:pt x="274430" y="773349"/>
                              <a:pt x="431410" y="145442"/>
                            </a:cubicBezTo>
                            <a:cubicBezTo>
                              <a:pt x="426721" y="187645"/>
                              <a:pt x="417342" y="229589"/>
                              <a:pt x="417342" y="272052"/>
                            </a:cubicBezTo>
                            <a:cubicBezTo>
                              <a:pt x="417342" y="426867"/>
                              <a:pt x="412965" y="582572"/>
                              <a:pt x="431410" y="736285"/>
                            </a:cubicBezTo>
                            <a:cubicBezTo>
                              <a:pt x="436017" y="774678"/>
                              <a:pt x="453188" y="661886"/>
                              <a:pt x="459545" y="623744"/>
                            </a:cubicBezTo>
                            <a:cubicBezTo>
                              <a:pt x="464234" y="595609"/>
                              <a:pt x="467425" y="567182"/>
                              <a:pt x="473613" y="539338"/>
                            </a:cubicBezTo>
                            <a:cubicBezTo>
                              <a:pt x="476830" y="524862"/>
                              <a:pt x="483607" y="511393"/>
                              <a:pt x="487681" y="497135"/>
                            </a:cubicBezTo>
                            <a:cubicBezTo>
                              <a:pt x="492992" y="478545"/>
                              <a:pt x="496437" y="459454"/>
                              <a:pt x="501748" y="440864"/>
                            </a:cubicBezTo>
                            <a:cubicBezTo>
                              <a:pt x="505822" y="426606"/>
                              <a:pt x="512599" y="413137"/>
                              <a:pt x="515816" y="398661"/>
                            </a:cubicBezTo>
                            <a:cubicBezTo>
                              <a:pt x="522004" y="370817"/>
                              <a:pt x="522966" y="341927"/>
                              <a:pt x="529884" y="314255"/>
                            </a:cubicBezTo>
                            <a:cubicBezTo>
                              <a:pt x="529886" y="314246"/>
                              <a:pt x="565052" y="208750"/>
                              <a:pt x="572087" y="187645"/>
                            </a:cubicBezTo>
                            <a:cubicBezTo>
                              <a:pt x="576776" y="173577"/>
                              <a:pt x="592785" y="132179"/>
                              <a:pt x="586154" y="145442"/>
                            </a:cubicBezTo>
                            <a:cubicBezTo>
                              <a:pt x="550458" y="216835"/>
                              <a:pt x="569651" y="184264"/>
                              <a:pt x="529884" y="243916"/>
                            </a:cubicBezTo>
                            <a:cubicBezTo>
                              <a:pt x="525195" y="262673"/>
                              <a:pt x="524463" y="282894"/>
                              <a:pt x="515816" y="300187"/>
                            </a:cubicBezTo>
                            <a:cubicBezTo>
                              <a:pt x="500694" y="330432"/>
                              <a:pt x="459545" y="384593"/>
                              <a:pt x="459545" y="384593"/>
                            </a:cubicBezTo>
                            <a:cubicBezTo>
                              <a:pt x="454856" y="398661"/>
                              <a:pt x="453107" y="414081"/>
                              <a:pt x="445478" y="426796"/>
                            </a:cubicBezTo>
                            <a:cubicBezTo>
                              <a:pt x="438654" y="438169"/>
                              <a:pt x="423274" y="443069"/>
                              <a:pt x="417342" y="454932"/>
                            </a:cubicBezTo>
                            <a:cubicBezTo>
                              <a:pt x="404079" y="481458"/>
                              <a:pt x="398585" y="511203"/>
                              <a:pt x="389207" y="539338"/>
                            </a:cubicBezTo>
                            <a:lnTo>
                              <a:pt x="375139" y="581541"/>
                            </a:lnTo>
                            <a:cubicBezTo>
                              <a:pt x="392533" y="42332"/>
                              <a:pt x="389207" y="0"/>
                              <a:pt x="389207" y="454932"/>
                            </a:cubicBezTo>
                          </a:path>
                        </a:pathLst>
                      </a:custGeom>
                      <a:gradFill flip="none" rotWithShape="1">
                        <a:gsLst>
                          <a:gs pos="23000">
                            <a:srgbClr val="8C817A"/>
                          </a:gs>
                          <a:gs pos="39999">
                            <a:srgbClr val="85C2FF"/>
                          </a:gs>
                          <a:gs pos="70000">
                            <a:srgbClr val="C4D6EB"/>
                          </a:gs>
                          <a:gs pos="100000">
                            <a:srgbClr val="FFEBFA"/>
                          </a:gs>
                        </a:gsLst>
                        <a:lin ang="16200000" scaled="1"/>
                        <a:tileRect/>
                      </a:gra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98" name="Freeform 3097"/>
                      <p:cNvSpPr/>
                      <p:nvPr/>
                    </p:nvSpPr>
                    <p:spPr>
                      <a:xfrm>
                        <a:off x="2895600" y="3810000"/>
                        <a:ext cx="228600" cy="2438400"/>
                      </a:xfrm>
                      <a:custGeom>
                        <a:avLst/>
                        <a:gdLst>
                          <a:gd name="connsiteX0" fmla="*/ 389207 w 834917"/>
                          <a:gd name="connsiteY0" fmla="*/ 3099658 h 3099658"/>
                          <a:gd name="connsiteX1" fmla="*/ 431410 w 834917"/>
                          <a:gd name="connsiteY1" fmla="*/ 2691695 h 3099658"/>
                          <a:gd name="connsiteX2" fmla="*/ 459545 w 834917"/>
                          <a:gd name="connsiteY2" fmla="*/ 2058649 h 3099658"/>
                          <a:gd name="connsiteX3" fmla="*/ 445478 w 834917"/>
                          <a:gd name="connsiteY3" fmla="*/ 1172384 h 3099658"/>
                          <a:gd name="connsiteX4" fmla="*/ 445478 w 834917"/>
                          <a:gd name="connsiteY4" fmla="*/ 750353 h 3099658"/>
                          <a:gd name="connsiteX5" fmla="*/ 515816 w 834917"/>
                          <a:gd name="connsiteY5" fmla="*/ 525270 h 3099658"/>
                          <a:gd name="connsiteX6" fmla="*/ 586154 w 834917"/>
                          <a:gd name="connsiteY6" fmla="*/ 440864 h 3099658"/>
                          <a:gd name="connsiteX7" fmla="*/ 628358 w 834917"/>
                          <a:gd name="connsiteY7" fmla="*/ 398661 h 3099658"/>
                          <a:gd name="connsiteX8" fmla="*/ 586154 w 834917"/>
                          <a:gd name="connsiteY8" fmla="*/ 426796 h 3099658"/>
                          <a:gd name="connsiteX9" fmla="*/ 558019 w 834917"/>
                          <a:gd name="connsiteY9" fmla="*/ 454932 h 3099658"/>
                          <a:gd name="connsiteX10" fmla="*/ 529884 w 834917"/>
                          <a:gd name="connsiteY10" fmla="*/ 497135 h 3099658"/>
                          <a:gd name="connsiteX11" fmla="*/ 473613 w 834917"/>
                          <a:gd name="connsiteY11" fmla="*/ 567473 h 3099658"/>
                          <a:gd name="connsiteX12" fmla="*/ 473613 w 834917"/>
                          <a:gd name="connsiteY12" fmla="*/ 342390 h 3099658"/>
                          <a:gd name="connsiteX13" fmla="*/ 459545 w 834917"/>
                          <a:gd name="connsiteY13" fmla="*/ 468999 h 3099658"/>
                          <a:gd name="connsiteX14" fmla="*/ 431410 w 834917"/>
                          <a:gd name="connsiteY14" fmla="*/ 665947 h 3099658"/>
                          <a:gd name="connsiteX15" fmla="*/ 403274 w 834917"/>
                          <a:gd name="connsiteY15" fmla="*/ 694082 h 3099658"/>
                          <a:gd name="connsiteX16" fmla="*/ 375139 w 834917"/>
                          <a:gd name="connsiteY16" fmla="*/ 609676 h 3099658"/>
                          <a:gd name="connsiteX17" fmla="*/ 361071 w 834917"/>
                          <a:gd name="connsiteY17" fmla="*/ 567473 h 3099658"/>
                          <a:gd name="connsiteX18" fmla="*/ 318868 w 834917"/>
                          <a:gd name="connsiteY18" fmla="*/ 511202 h 3099658"/>
                          <a:gd name="connsiteX19" fmla="*/ 276665 w 834917"/>
                          <a:gd name="connsiteY19" fmla="*/ 412729 h 3099658"/>
                          <a:gd name="connsiteX20" fmla="*/ 262598 w 834917"/>
                          <a:gd name="connsiteY20" fmla="*/ 370525 h 3099658"/>
                          <a:gd name="connsiteX21" fmla="*/ 318868 w 834917"/>
                          <a:gd name="connsiteY21" fmla="*/ 623744 h 3099658"/>
                          <a:gd name="connsiteX22" fmla="*/ 347004 w 834917"/>
                          <a:gd name="connsiteY22" fmla="*/ 665947 h 3099658"/>
                          <a:gd name="connsiteX23" fmla="*/ 403274 w 834917"/>
                          <a:gd name="connsiteY23" fmla="*/ 764421 h 3099658"/>
                          <a:gd name="connsiteX24" fmla="*/ 431410 w 834917"/>
                          <a:gd name="connsiteY24" fmla="*/ 876962 h 3099658"/>
                          <a:gd name="connsiteX25" fmla="*/ 529884 w 834917"/>
                          <a:gd name="connsiteY25" fmla="*/ 750353 h 3099658"/>
                          <a:gd name="connsiteX26" fmla="*/ 558019 w 834917"/>
                          <a:gd name="connsiteY26" fmla="*/ 708150 h 3099658"/>
                          <a:gd name="connsiteX27" fmla="*/ 600222 w 834917"/>
                          <a:gd name="connsiteY27" fmla="*/ 680015 h 3099658"/>
                          <a:gd name="connsiteX28" fmla="*/ 628358 w 834917"/>
                          <a:gd name="connsiteY28" fmla="*/ 637812 h 3099658"/>
                          <a:gd name="connsiteX29" fmla="*/ 600222 w 834917"/>
                          <a:gd name="connsiteY29" fmla="*/ 722218 h 3099658"/>
                          <a:gd name="connsiteX30" fmla="*/ 543951 w 834917"/>
                          <a:gd name="connsiteY30" fmla="*/ 806624 h 3099658"/>
                          <a:gd name="connsiteX31" fmla="*/ 529884 w 834917"/>
                          <a:gd name="connsiteY31" fmla="*/ 848827 h 3099658"/>
                          <a:gd name="connsiteX32" fmla="*/ 445478 w 834917"/>
                          <a:gd name="connsiteY32" fmla="*/ 947301 h 3099658"/>
                          <a:gd name="connsiteX33" fmla="*/ 417342 w 834917"/>
                          <a:gd name="connsiteY33" fmla="*/ 1045775 h 3099658"/>
                          <a:gd name="connsiteX34" fmla="*/ 347004 w 834917"/>
                          <a:gd name="connsiteY34" fmla="*/ 975436 h 3099658"/>
                          <a:gd name="connsiteX35" fmla="*/ 290733 w 834917"/>
                          <a:gd name="connsiteY35" fmla="*/ 919165 h 3099658"/>
                          <a:gd name="connsiteX36" fmla="*/ 262598 w 834917"/>
                          <a:gd name="connsiteY36" fmla="*/ 876962 h 3099658"/>
                          <a:gd name="connsiteX37" fmla="*/ 248530 w 834917"/>
                          <a:gd name="connsiteY37" fmla="*/ 834759 h 3099658"/>
                          <a:gd name="connsiteX38" fmla="*/ 220394 w 834917"/>
                          <a:gd name="connsiteY38" fmla="*/ 806624 h 3099658"/>
                          <a:gd name="connsiteX39" fmla="*/ 248530 w 834917"/>
                          <a:gd name="connsiteY39" fmla="*/ 876962 h 3099658"/>
                          <a:gd name="connsiteX40" fmla="*/ 290733 w 834917"/>
                          <a:gd name="connsiteY40" fmla="*/ 961369 h 3099658"/>
                          <a:gd name="connsiteX41" fmla="*/ 375139 w 834917"/>
                          <a:gd name="connsiteY41" fmla="*/ 1045775 h 3099658"/>
                          <a:gd name="connsiteX42" fmla="*/ 431410 w 834917"/>
                          <a:gd name="connsiteY42" fmla="*/ 1130181 h 3099658"/>
                          <a:gd name="connsiteX43" fmla="*/ 459545 w 834917"/>
                          <a:gd name="connsiteY43" fmla="*/ 1214587 h 3099658"/>
                          <a:gd name="connsiteX44" fmla="*/ 543951 w 834917"/>
                          <a:gd name="connsiteY44" fmla="*/ 1130181 h 3099658"/>
                          <a:gd name="connsiteX45" fmla="*/ 558019 w 834917"/>
                          <a:gd name="connsiteY45" fmla="*/ 1087978 h 3099658"/>
                          <a:gd name="connsiteX46" fmla="*/ 614290 w 834917"/>
                          <a:gd name="connsiteY46" fmla="*/ 1031707 h 3099658"/>
                          <a:gd name="connsiteX47" fmla="*/ 656493 w 834917"/>
                          <a:gd name="connsiteY47" fmla="*/ 947301 h 3099658"/>
                          <a:gd name="connsiteX48" fmla="*/ 684628 w 834917"/>
                          <a:gd name="connsiteY48" fmla="*/ 919165 h 3099658"/>
                          <a:gd name="connsiteX49" fmla="*/ 712764 w 834917"/>
                          <a:gd name="connsiteY49" fmla="*/ 876962 h 3099658"/>
                          <a:gd name="connsiteX50" fmla="*/ 698696 w 834917"/>
                          <a:gd name="connsiteY50" fmla="*/ 919165 h 3099658"/>
                          <a:gd name="connsiteX51" fmla="*/ 670561 w 834917"/>
                          <a:gd name="connsiteY51" fmla="*/ 961369 h 3099658"/>
                          <a:gd name="connsiteX52" fmla="*/ 656493 w 834917"/>
                          <a:gd name="connsiteY52" fmla="*/ 1003572 h 3099658"/>
                          <a:gd name="connsiteX53" fmla="*/ 529884 w 834917"/>
                          <a:gd name="connsiteY53" fmla="*/ 1102045 h 3099658"/>
                          <a:gd name="connsiteX54" fmla="*/ 445478 w 834917"/>
                          <a:gd name="connsiteY54" fmla="*/ 1172384 h 3099658"/>
                          <a:gd name="connsiteX55" fmla="*/ 403274 w 834917"/>
                          <a:gd name="connsiteY55" fmla="*/ 1186452 h 3099658"/>
                          <a:gd name="connsiteX56" fmla="*/ 304801 w 834917"/>
                          <a:gd name="connsiteY56" fmla="*/ 1144249 h 3099658"/>
                          <a:gd name="connsiteX57" fmla="*/ 248530 w 834917"/>
                          <a:gd name="connsiteY57" fmla="*/ 1073910 h 3099658"/>
                          <a:gd name="connsiteX58" fmla="*/ 206327 w 834917"/>
                          <a:gd name="connsiteY58" fmla="*/ 1059842 h 3099658"/>
                          <a:gd name="connsiteX59" fmla="*/ 135988 w 834917"/>
                          <a:gd name="connsiteY59" fmla="*/ 989504 h 3099658"/>
                          <a:gd name="connsiteX60" fmla="*/ 178191 w 834917"/>
                          <a:gd name="connsiteY60" fmla="*/ 1087978 h 3099658"/>
                          <a:gd name="connsiteX61" fmla="*/ 220394 w 834917"/>
                          <a:gd name="connsiteY61" fmla="*/ 1172384 h 3099658"/>
                          <a:gd name="connsiteX62" fmla="*/ 276665 w 834917"/>
                          <a:gd name="connsiteY62" fmla="*/ 1242722 h 3099658"/>
                          <a:gd name="connsiteX63" fmla="*/ 304801 w 834917"/>
                          <a:gd name="connsiteY63" fmla="*/ 1284925 h 3099658"/>
                          <a:gd name="connsiteX64" fmla="*/ 375139 w 834917"/>
                          <a:gd name="connsiteY64" fmla="*/ 1341196 h 3099658"/>
                          <a:gd name="connsiteX65" fmla="*/ 403274 w 834917"/>
                          <a:gd name="connsiteY65" fmla="*/ 1369332 h 3099658"/>
                          <a:gd name="connsiteX66" fmla="*/ 445478 w 834917"/>
                          <a:gd name="connsiteY66" fmla="*/ 1439670 h 3099658"/>
                          <a:gd name="connsiteX67" fmla="*/ 487681 w 834917"/>
                          <a:gd name="connsiteY67" fmla="*/ 1425602 h 3099658"/>
                          <a:gd name="connsiteX68" fmla="*/ 529884 w 834917"/>
                          <a:gd name="connsiteY68" fmla="*/ 1341196 h 3099658"/>
                          <a:gd name="connsiteX69" fmla="*/ 572087 w 834917"/>
                          <a:gd name="connsiteY69" fmla="*/ 1298993 h 3099658"/>
                          <a:gd name="connsiteX70" fmla="*/ 670561 w 834917"/>
                          <a:gd name="connsiteY70" fmla="*/ 1200519 h 3099658"/>
                          <a:gd name="connsiteX71" fmla="*/ 698696 w 834917"/>
                          <a:gd name="connsiteY71" fmla="*/ 1158316 h 3099658"/>
                          <a:gd name="connsiteX72" fmla="*/ 726831 w 834917"/>
                          <a:gd name="connsiteY72" fmla="*/ 1102045 h 3099658"/>
                          <a:gd name="connsiteX73" fmla="*/ 754967 w 834917"/>
                          <a:gd name="connsiteY73" fmla="*/ 1073910 h 3099658"/>
                          <a:gd name="connsiteX74" fmla="*/ 670561 w 834917"/>
                          <a:gd name="connsiteY74" fmla="*/ 1130181 h 3099658"/>
                          <a:gd name="connsiteX75" fmla="*/ 614290 w 834917"/>
                          <a:gd name="connsiteY75" fmla="*/ 1214587 h 3099658"/>
                          <a:gd name="connsiteX76" fmla="*/ 586154 w 834917"/>
                          <a:gd name="connsiteY76" fmla="*/ 1242722 h 3099658"/>
                          <a:gd name="connsiteX77" fmla="*/ 558019 w 834917"/>
                          <a:gd name="connsiteY77" fmla="*/ 1284925 h 3099658"/>
                          <a:gd name="connsiteX78" fmla="*/ 529884 w 834917"/>
                          <a:gd name="connsiteY78" fmla="*/ 1313061 h 3099658"/>
                          <a:gd name="connsiteX79" fmla="*/ 473613 w 834917"/>
                          <a:gd name="connsiteY79" fmla="*/ 1397467 h 3099658"/>
                          <a:gd name="connsiteX80" fmla="*/ 445478 w 834917"/>
                          <a:gd name="connsiteY80" fmla="*/ 1439670 h 3099658"/>
                          <a:gd name="connsiteX81" fmla="*/ 403274 w 834917"/>
                          <a:gd name="connsiteY81" fmla="*/ 1369332 h 3099658"/>
                          <a:gd name="connsiteX82" fmla="*/ 389207 w 834917"/>
                          <a:gd name="connsiteY82" fmla="*/ 1327129 h 3099658"/>
                          <a:gd name="connsiteX83" fmla="*/ 361071 w 834917"/>
                          <a:gd name="connsiteY83" fmla="*/ 1228655 h 3099658"/>
                          <a:gd name="connsiteX84" fmla="*/ 304801 w 834917"/>
                          <a:gd name="connsiteY84" fmla="*/ 1158316 h 3099658"/>
                          <a:gd name="connsiteX85" fmla="*/ 234462 w 834917"/>
                          <a:gd name="connsiteY85" fmla="*/ 1031707 h 3099658"/>
                          <a:gd name="connsiteX86" fmla="*/ 206327 w 834917"/>
                          <a:gd name="connsiteY86" fmla="*/ 989504 h 3099658"/>
                          <a:gd name="connsiteX87" fmla="*/ 262598 w 834917"/>
                          <a:gd name="connsiteY87" fmla="*/ 1017639 h 3099658"/>
                          <a:gd name="connsiteX88" fmla="*/ 332936 w 834917"/>
                          <a:gd name="connsiteY88" fmla="*/ 1087978 h 3099658"/>
                          <a:gd name="connsiteX89" fmla="*/ 375139 w 834917"/>
                          <a:gd name="connsiteY89" fmla="*/ 1130181 h 3099658"/>
                          <a:gd name="connsiteX90" fmla="*/ 403274 w 834917"/>
                          <a:gd name="connsiteY90" fmla="*/ 1172384 h 3099658"/>
                          <a:gd name="connsiteX91" fmla="*/ 487681 w 834917"/>
                          <a:gd name="connsiteY91" fmla="*/ 1270858 h 3099658"/>
                          <a:gd name="connsiteX92" fmla="*/ 487681 w 834917"/>
                          <a:gd name="connsiteY92" fmla="*/ 1538144 h 3099658"/>
                          <a:gd name="connsiteX93" fmla="*/ 431410 w 834917"/>
                          <a:gd name="connsiteY93" fmla="*/ 1524076 h 3099658"/>
                          <a:gd name="connsiteX94" fmla="*/ 347004 w 834917"/>
                          <a:gd name="connsiteY94" fmla="*/ 1467805 h 3099658"/>
                          <a:gd name="connsiteX95" fmla="*/ 318868 w 834917"/>
                          <a:gd name="connsiteY95" fmla="*/ 1439670 h 3099658"/>
                          <a:gd name="connsiteX96" fmla="*/ 234462 w 834917"/>
                          <a:gd name="connsiteY96" fmla="*/ 1383399 h 3099658"/>
                          <a:gd name="connsiteX97" fmla="*/ 192259 w 834917"/>
                          <a:gd name="connsiteY97" fmla="*/ 1355264 h 3099658"/>
                          <a:gd name="connsiteX98" fmla="*/ 164124 w 834917"/>
                          <a:gd name="connsiteY98" fmla="*/ 1313061 h 3099658"/>
                          <a:gd name="connsiteX99" fmla="*/ 135988 w 834917"/>
                          <a:gd name="connsiteY99" fmla="*/ 1284925 h 3099658"/>
                          <a:gd name="connsiteX100" fmla="*/ 79718 w 834917"/>
                          <a:gd name="connsiteY100" fmla="*/ 1200519 h 3099658"/>
                          <a:gd name="connsiteX101" fmla="*/ 93785 w 834917"/>
                          <a:gd name="connsiteY101" fmla="*/ 1256790 h 3099658"/>
                          <a:gd name="connsiteX102" fmla="*/ 135988 w 834917"/>
                          <a:gd name="connsiteY102" fmla="*/ 1298993 h 3099658"/>
                          <a:gd name="connsiteX103" fmla="*/ 164124 w 834917"/>
                          <a:gd name="connsiteY103" fmla="*/ 1341196 h 3099658"/>
                          <a:gd name="connsiteX104" fmla="*/ 192259 w 834917"/>
                          <a:gd name="connsiteY104" fmla="*/ 1397467 h 3099658"/>
                          <a:gd name="connsiteX105" fmla="*/ 248530 w 834917"/>
                          <a:gd name="connsiteY105" fmla="*/ 1425602 h 3099658"/>
                          <a:gd name="connsiteX106" fmla="*/ 347004 w 834917"/>
                          <a:gd name="connsiteY106" fmla="*/ 1524076 h 3099658"/>
                          <a:gd name="connsiteX107" fmla="*/ 389207 w 834917"/>
                          <a:gd name="connsiteY107" fmla="*/ 1566279 h 3099658"/>
                          <a:gd name="connsiteX108" fmla="*/ 417342 w 834917"/>
                          <a:gd name="connsiteY108" fmla="*/ 1594415 h 3099658"/>
                          <a:gd name="connsiteX109" fmla="*/ 487681 w 834917"/>
                          <a:gd name="connsiteY109" fmla="*/ 1650685 h 3099658"/>
                          <a:gd name="connsiteX110" fmla="*/ 501748 w 834917"/>
                          <a:gd name="connsiteY110" fmla="*/ 1692889 h 3099658"/>
                          <a:gd name="connsiteX111" fmla="*/ 473613 w 834917"/>
                          <a:gd name="connsiteY111" fmla="*/ 1664753 h 3099658"/>
                          <a:gd name="connsiteX112" fmla="*/ 543951 w 834917"/>
                          <a:gd name="connsiteY112" fmla="*/ 1566279 h 3099658"/>
                          <a:gd name="connsiteX113" fmla="*/ 572087 w 834917"/>
                          <a:gd name="connsiteY113" fmla="*/ 1524076 h 3099658"/>
                          <a:gd name="connsiteX114" fmla="*/ 614290 w 834917"/>
                          <a:gd name="connsiteY114" fmla="*/ 1495941 h 3099658"/>
                          <a:gd name="connsiteX115" fmla="*/ 642425 w 834917"/>
                          <a:gd name="connsiteY115" fmla="*/ 1467805 h 3099658"/>
                          <a:gd name="connsiteX116" fmla="*/ 726831 w 834917"/>
                          <a:gd name="connsiteY116" fmla="*/ 1411535 h 3099658"/>
                          <a:gd name="connsiteX117" fmla="*/ 740899 w 834917"/>
                          <a:gd name="connsiteY117" fmla="*/ 1355264 h 3099658"/>
                          <a:gd name="connsiteX118" fmla="*/ 712764 w 834917"/>
                          <a:gd name="connsiteY118" fmla="*/ 1411535 h 3099658"/>
                          <a:gd name="connsiteX119" fmla="*/ 586154 w 834917"/>
                          <a:gd name="connsiteY119" fmla="*/ 1481873 h 3099658"/>
                          <a:gd name="connsiteX120" fmla="*/ 501748 w 834917"/>
                          <a:gd name="connsiteY120" fmla="*/ 1538144 h 3099658"/>
                          <a:gd name="connsiteX121" fmla="*/ 445478 w 834917"/>
                          <a:gd name="connsiteY121" fmla="*/ 1608482 h 3099658"/>
                          <a:gd name="connsiteX122" fmla="*/ 431410 w 834917"/>
                          <a:gd name="connsiteY122" fmla="*/ 1791362 h 3099658"/>
                          <a:gd name="connsiteX123" fmla="*/ 403274 w 834917"/>
                          <a:gd name="connsiteY123" fmla="*/ 1833565 h 3099658"/>
                          <a:gd name="connsiteX124" fmla="*/ 304801 w 834917"/>
                          <a:gd name="connsiteY124" fmla="*/ 1749159 h 3099658"/>
                          <a:gd name="connsiteX125" fmla="*/ 234462 w 834917"/>
                          <a:gd name="connsiteY125" fmla="*/ 1692889 h 3099658"/>
                          <a:gd name="connsiteX126" fmla="*/ 164124 w 834917"/>
                          <a:gd name="connsiteY126" fmla="*/ 1636618 h 3099658"/>
                          <a:gd name="connsiteX127" fmla="*/ 93785 w 834917"/>
                          <a:gd name="connsiteY127" fmla="*/ 1566279 h 3099658"/>
                          <a:gd name="connsiteX128" fmla="*/ 51582 w 834917"/>
                          <a:gd name="connsiteY128" fmla="*/ 1538144 h 3099658"/>
                          <a:gd name="connsiteX129" fmla="*/ 37514 w 834917"/>
                          <a:gd name="connsiteY129" fmla="*/ 1495941 h 3099658"/>
                          <a:gd name="connsiteX130" fmla="*/ 9379 w 834917"/>
                          <a:gd name="connsiteY130" fmla="*/ 1467805 h 3099658"/>
                          <a:gd name="connsiteX131" fmla="*/ 51582 w 834917"/>
                          <a:gd name="connsiteY131" fmla="*/ 1481873 h 3099658"/>
                          <a:gd name="connsiteX132" fmla="*/ 150056 w 834917"/>
                          <a:gd name="connsiteY132" fmla="*/ 1538144 h 3099658"/>
                          <a:gd name="connsiteX133" fmla="*/ 206327 w 834917"/>
                          <a:gd name="connsiteY133" fmla="*/ 1566279 h 3099658"/>
                          <a:gd name="connsiteX134" fmla="*/ 234462 w 834917"/>
                          <a:gd name="connsiteY134" fmla="*/ 1594415 h 3099658"/>
                          <a:gd name="connsiteX135" fmla="*/ 318868 w 834917"/>
                          <a:gd name="connsiteY135" fmla="*/ 1650685 h 3099658"/>
                          <a:gd name="connsiteX136" fmla="*/ 389207 w 834917"/>
                          <a:gd name="connsiteY136" fmla="*/ 1721024 h 3099658"/>
                          <a:gd name="connsiteX137" fmla="*/ 459545 w 834917"/>
                          <a:gd name="connsiteY137" fmla="*/ 1777295 h 3099658"/>
                          <a:gd name="connsiteX138" fmla="*/ 473613 w 834917"/>
                          <a:gd name="connsiteY138" fmla="*/ 1819498 h 3099658"/>
                          <a:gd name="connsiteX139" fmla="*/ 473613 w 834917"/>
                          <a:gd name="connsiteY139" fmla="*/ 1889836 h 3099658"/>
                          <a:gd name="connsiteX140" fmla="*/ 515816 w 834917"/>
                          <a:gd name="connsiteY140" fmla="*/ 1847633 h 3099658"/>
                          <a:gd name="connsiteX141" fmla="*/ 543951 w 834917"/>
                          <a:gd name="connsiteY141" fmla="*/ 1805430 h 3099658"/>
                          <a:gd name="connsiteX142" fmla="*/ 642425 w 834917"/>
                          <a:gd name="connsiteY142" fmla="*/ 1749159 h 3099658"/>
                          <a:gd name="connsiteX143" fmla="*/ 670561 w 834917"/>
                          <a:gd name="connsiteY143" fmla="*/ 1706956 h 3099658"/>
                          <a:gd name="connsiteX144" fmla="*/ 684628 w 834917"/>
                          <a:gd name="connsiteY144" fmla="*/ 1664753 h 3099658"/>
                          <a:gd name="connsiteX145" fmla="*/ 712764 w 834917"/>
                          <a:gd name="connsiteY145" fmla="*/ 1636618 h 3099658"/>
                          <a:gd name="connsiteX146" fmla="*/ 740899 w 834917"/>
                          <a:gd name="connsiteY146" fmla="*/ 1594415 h 3099658"/>
                          <a:gd name="connsiteX147" fmla="*/ 726831 w 834917"/>
                          <a:gd name="connsiteY147" fmla="*/ 1636618 h 3099658"/>
                          <a:gd name="connsiteX148" fmla="*/ 684628 w 834917"/>
                          <a:gd name="connsiteY148" fmla="*/ 1650685 h 3099658"/>
                          <a:gd name="connsiteX149" fmla="*/ 656493 w 834917"/>
                          <a:gd name="connsiteY149" fmla="*/ 1678821 h 3099658"/>
                          <a:gd name="connsiteX150" fmla="*/ 515816 w 834917"/>
                          <a:gd name="connsiteY150" fmla="*/ 1721024 h 3099658"/>
                          <a:gd name="connsiteX151" fmla="*/ 445478 w 834917"/>
                          <a:gd name="connsiteY151" fmla="*/ 1777295 h 3099658"/>
                          <a:gd name="connsiteX152" fmla="*/ 431410 w 834917"/>
                          <a:gd name="connsiteY152" fmla="*/ 1819498 h 3099658"/>
                          <a:gd name="connsiteX153" fmla="*/ 403274 w 834917"/>
                          <a:gd name="connsiteY153" fmla="*/ 1861701 h 3099658"/>
                          <a:gd name="connsiteX154" fmla="*/ 417342 w 834917"/>
                          <a:gd name="connsiteY154" fmla="*/ 2086784 h 3099658"/>
                          <a:gd name="connsiteX155" fmla="*/ 361071 w 834917"/>
                          <a:gd name="connsiteY155" fmla="*/ 2072716 h 3099658"/>
                          <a:gd name="connsiteX156" fmla="*/ 318868 w 834917"/>
                          <a:gd name="connsiteY156" fmla="*/ 2044581 h 3099658"/>
                          <a:gd name="connsiteX157" fmla="*/ 290733 w 834917"/>
                          <a:gd name="connsiteY157" fmla="*/ 2016445 h 3099658"/>
                          <a:gd name="connsiteX158" fmla="*/ 220394 w 834917"/>
                          <a:gd name="connsiteY158" fmla="*/ 1960175 h 3099658"/>
                          <a:gd name="connsiteX159" fmla="*/ 192259 w 834917"/>
                          <a:gd name="connsiteY159" fmla="*/ 1917972 h 3099658"/>
                          <a:gd name="connsiteX160" fmla="*/ 135988 w 834917"/>
                          <a:gd name="connsiteY160" fmla="*/ 1861701 h 3099658"/>
                          <a:gd name="connsiteX161" fmla="*/ 178191 w 834917"/>
                          <a:gd name="connsiteY161" fmla="*/ 1847633 h 3099658"/>
                          <a:gd name="connsiteX162" fmla="*/ 220394 w 834917"/>
                          <a:gd name="connsiteY162" fmla="*/ 1889836 h 3099658"/>
                          <a:gd name="connsiteX163" fmla="*/ 248530 w 834917"/>
                          <a:gd name="connsiteY163" fmla="*/ 1932039 h 3099658"/>
                          <a:gd name="connsiteX164" fmla="*/ 304801 w 834917"/>
                          <a:gd name="connsiteY164" fmla="*/ 1974242 h 3099658"/>
                          <a:gd name="connsiteX165" fmla="*/ 347004 w 834917"/>
                          <a:gd name="connsiteY165" fmla="*/ 2016445 h 3099658"/>
                          <a:gd name="connsiteX166" fmla="*/ 459545 w 834917"/>
                          <a:gd name="connsiteY166" fmla="*/ 2100852 h 3099658"/>
                          <a:gd name="connsiteX167" fmla="*/ 501748 w 834917"/>
                          <a:gd name="connsiteY167" fmla="*/ 2086784 h 3099658"/>
                          <a:gd name="connsiteX168" fmla="*/ 515816 w 834917"/>
                          <a:gd name="connsiteY168" fmla="*/ 2044581 h 3099658"/>
                          <a:gd name="connsiteX169" fmla="*/ 543951 w 834917"/>
                          <a:gd name="connsiteY169" fmla="*/ 2002378 h 3099658"/>
                          <a:gd name="connsiteX170" fmla="*/ 656493 w 834917"/>
                          <a:gd name="connsiteY170" fmla="*/ 1917972 h 3099658"/>
                          <a:gd name="connsiteX171" fmla="*/ 684628 w 834917"/>
                          <a:gd name="connsiteY171" fmla="*/ 1889836 h 3099658"/>
                          <a:gd name="connsiteX172" fmla="*/ 712764 w 834917"/>
                          <a:gd name="connsiteY172" fmla="*/ 1847633 h 3099658"/>
                          <a:gd name="connsiteX173" fmla="*/ 797170 w 834917"/>
                          <a:gd name="connsiteY173" fmla="*/ 1763227 h 3099658"/>
                          <a:gd name="connsiteX174" fmla="*/ 698696 w 834917"/>
                          <a:gd name="connsiteY174" fmla="*/ 1791362 h 3099658"/>
                          <a:gd name="connsiteX175" fmla="*/ 656493 w 834917"/>
                          <a:gd name="connsiteY175" fmla="*/ 1819498 h 3099658"/>
                          <a:gd name="connsiteX176" fmla="*/ 529884 w 834917"/>
                          <a:gd name="connsiteY176" fmla="*/ 1889836 h 3099658"/>
                          <a:gd name="connsiteX177" fmla="*/ 473613 w 834917"/>
                          <a:gd name="connsiteY177" fmla="*/ 1960175 h 3099658"/>
                          <a:gd name="connsiteX178" fmla="*/ 459545 w 834917"/>
                          <a:gd name="connsiteY178" fmla="*/ 2002378 h 3099658"/>
                          <a:gd name="connsiteX179" fmla="*/ 417342 w 834917"/>
                          <a:gd name="connsiteY179" fmla="*/ 2086784 h 3099658"/>
                          <a:gd name="connsiteX180" fmla="*/ 431410 w 834917"/>
                          <a:gd name="connsiteY180" fmla="*/ 145442 h 3099658"/>
                          <a:gd name="connsiteX181" fmla="*/ 417342 w 834917"/>
                          <a:gd name="connsiteY181" fmla="*/ 272052 h 3099658"/>
                          <a:gd name="connsiteX182" fmla="*/ 431410 w 834917"/>
                          <a:gd name="connsiteY182" fmla="*/ 736285 h 3099658"/>
                          <a:gd name="connsiteX183" fmla="*/ 459545 w 834917"/>
                          <a:gd name="connsiteY183" fmla="*/ 623744 h 3099658"/>
                          <a:gd name="connsiteX184" fmla="*/ 473613 w 834917"/>
                          <a:gd name="connsiteY184" fmla="*/ 539338 h 3099658"/>
                          <a:gd name="connsiteX185" fmla="*/ 487681 w 834917"/>
                          <a:gd name="connsiteY185" fmla="*/ 497135 h 3099658"/>
                          <a:gd name="connsiteX186" fmla="*/ 501748 w 834917"/>
                          <a:gd name="connsiteY186" fmla="*/ 440864 h 3099658"/>
                          <a:gd name="connsiteX187" fmla="*/ 515816 w 834917"/>
                          <a:gd name="connsiteY187" fmla="*/ 398661 h 3099658"/>
                          <a:gd name="connsiteX188" fmla="*/ 529884 w 834917"/>
                          <a:gd name="connsiteY188" fmla="*/ 314255 h 3099658"/>
                          <a:gd name="connsiteX189" fmla="*/ 572087 w 834917"/>
                          <a:gd name="connsiteY189" fmla="*/ 187645 h 3099658"/>
                          <a:gd name="connsiteX190" fmla="*/ 586154 w 834917"/>
                          <a:gd name="connsiteY190" fmla="*/ 145442 h 3099658"/>
                          <a:gd name="connsiteX191" fmla="*/ 529884 w 834917"/>
                          <a:gd name="connsiteY191" fmla="*/ 243916 h 3099658"/>
                          <a:gd name="connsiteX192" fmla="*/ 515816 w 834917"/>
                          <a:gd name="connsiteY192" fmla="*/ 300187 h 3099658"/>
                          <a:gd name="connsiteX193" fmla="*/ 459545 w 834917"/>
                          <a:gd name="connsiteY193" fmla="*/ 384593 h 3099658"/>
                          <a:gd name="connsiteX194" fmla="*/ 445478 w 834917"/>
                          <a:gd name="connsiteY194" fmla="*/ 426796 h 3099658"/>
                          <a:gd name="connsiteX195" fmla="*/ 417342 w 834917"/>
                          <a:gd name="connsiteY195" fmla="*/ 454932 h 3099658"/>
                          <a:gd name="connsiteX196" fmla="*/ 389207 w 834917"/>
                          <a:gd name="connsiteY196" fmla="*/ 539338 h 3099658"/>
                          <a:gd name="connsiteX197" fmla="*/ 375139 w 834917"/>
                          <a:gd name="connsiteY197" fmla="*/ 581541 h 3099658"/>
                          <a:gd name="connsiteX198" fmla="*/ 389207 w 834917"/>
                          <a:gd name="connsiteY198" fmla="*/ 454932 h 30996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</a:cxnLst>
                        <a:rect l="l" t="t" r="r" b="b"/>
                        <a:pathLst>
                          <a:path w="834917" h="3099658">
                            <a:moveTo>
                              <a:pt x="389207" y="3099658"/>
                            </a:moveTo>
                            <a:cubicBezTo>
                              <a:pt x="484542" y="2956653"/>
                              <a:pt x="420142" y="3069175"/>
                              <a:pt x="431410" y="2691695"/>
                            </a:cubicBezTo>
                            <a:cubicBezTo>
                              <a:pt x="449646" y="2080804"/>
                              <a:pt x="398464" y="2302980"/>
                              <a:pt x="459545" y="2058649"/>
                            </a:cubicBezTo>
                            <a:cubicBezTo>
                              <a:pt x="454856" y="1763227"/>
                              <a:pt x="453150" y="1467743"/>
                              <a:pt x="445478" y="1172384"/>
                            </a:cubicBezTo>
                            <a:cubicBezTo>
                              <a:pt x="436221" y="816000"/>
                              <a:pt x="415691" y="1137584"/>
                              <a:pt x="445478" y="750353"/>
                            </a:cubicBezTo>
                            <a:cubicBezTo>
                              <a:pt x="453767" y="642599"/>
                              <a:pt x="439964" y="601122"/>
                              <a:pt x="515816" y="525270"/>
                            </a:cubicBezTo>
                            <a:cubicBezTo>
                              <a:pt x="639123" y="401963"/>
                              <a:pt x="488219" y="558385"/>
                              <a:pt x="586154" y="440864"/>
                            </a:cubicBezTo>
                            <a:cubicBezTo>
                              <a:pt x="598890" y="425580"/>
                              <a:pt x="628358" y="418556"/>
                              <a:pt x="628358" y="398661"/>
                            </a:cubicBezTo>
                            <a:cubicBezTo>
                              <a:pt x="628358" y="381754"/>
                              <a:pt x="599357" y="416234"/>
                              <a:pt x="586154" y="426796"/>
                            </a:cubicBezTo>
                            <a:cubicBezTo>
                              <a:pt x="575797" y="435081"/>
                              <a:pt x="566304" y="444575"/>
                              <a:pt x="558019" y="454932"/>
                            </a:cubicBezTo>
                            <a:cubicBezTo>
                              <a:pt x="547457" y="468134"/>
                              <a:pt x="540446" y="483933"/>
                              <a:pt x="529884" y="497135"/>
                            </a:cubicBezTo>
                            <a:cubicBezTo>
                              <a:pt x="449703" y="597361"/>
                              <a:pt x="560209" y="437577"/>
                              <a:pt x="473613" y="567473"/>
                            </a:cubicBezTo>
                            <a:cubicBezTo>
                              <a:pt x="436523" y="456204"/>
                              <a:pt x="473613" y="585670"/>
                              <a:pt x="473613" y="342390"/>
                            </a:cubicBezTo>
                            <a:cubicBezTo>
                              <a:pt x="473613" y="299927"/>
                              <a:pt x="463990" y="426770"/>
                              <a:pt x="459545" y="468999"/>
                            </a:cubicBezTo>
                            <a:cubicBezTo>
                              <a:pt x="459060" y="473605"/>
                              <a:pt x="450546" y="627675"/>
                              <a:pt x="431410" y="665947"/>
                            </a:cubicBezTo>
                            <a:cubicBezTo>
                              <a:pt x="425478" y="677810"/>
                              <a:pt x="412653" y="684704"/>
                              <a:pt x="403274" y="694082"/>
                            </a:cubicBezTo>
                            <a:lnTo>
                              <a:pt x="375139" y="609676"/>
                            </a:lnTo>
                            <a:cubicBezTo>
                              <a:pt x="370450" y="595608"/>
                              <a:pt x="369968" y="579336"/>
                              <a:pt x="361071" y="567473"/>
                            </a:cubicBezTo>
                            <a:lnTo>
                              <a:pt x="318868" y="511202"/>
                            </a:lnTo>
                            <a:cubicBezTo>
                              <a:pt x="289590" y="394087"/>
                              <a:pt x="325241" y="509883"/>
                              <a:pt x="276665" y="412729"/>
                            </a:cubicBezTo>
                            <a:cubicBezTo>
                              <a:pt x="270033" y="399466"/>
                              <a:pt x="260960" y="355787"/>
                              <a:pt x="262598" y="370525"/>
                            </a:cubicBezTo>
                            <a:cubicBezTo>
                              <a:pt x="264640" y="388905"/>
                              <a:pt x="288793" y="578632"/>
                              <a:pt x="318868" y="623744"/>
                            </a:cubicBezTo>
                            <a:cubicBezTo>
                              <a:pt x="328247" y="637812"/>
                              <a:pt x="338616" y="651267"/>
                              <a:pt x="347004" y="665947"/>
                            </a:cubicBezTo>
                            <a:cubicBezTo>
                              <a:pt x="418405" y="790898"/>
                              <a:pt x="334721" y="661590"/>
                              <a:pt x="403274" y="764421"/>
                            </a:cubicBezTo>
                            <a:cubicBezTo>
                              <a:pt x="412653" y="801935"/>
                              <a:pt x="404067" y="904305"/>
                              <a:pt x="431410" y="876962"/>
                            </a:cubicBezTo>
                            <a:cubicBezTo>
                              <a:pt x="497523" y="810849"/>
                              <a:pt x="462579" y="851311"/>
                              <a:pt x="529884" y="750353"/>
                            </a:cubicBezTo>
                            <a:cubicBezTo>
                              <a:pt x="539262" y="736285"/>
                              <a:pt x="543951" y="717528"/>
                              <a:pt x="558019" y="708150"/>
                            </a:cubicBezTo>
                            <a:lnTo>
                              <a:pt x="600222" y="680015"/>
                            </a:lnTo>
                            <a:cubicBezTo>
                              <a:pt x="609601" y="665947"/>
                              <a:pt x="628358" y="620905"/>
                              <a:pt x="628358" y="637812"/>
                            </a:cubicBezTo>
                            <a:cubicBezTo>
                              <a:pt x="628358" y="667469"/>
                              <a:pt x="616673" y="697542"/>
                              <a:pt x="600222" y="722218"/>
                            </a:cubicBezTo>
                            <a:lnTo>
                              <a:pt x="543951" y="806624"/>
                            </a:lnTo>
                            <a:cubicBezTo>
                              <a:pt x="539262" y="820692"/>
                              <a:pt x="538503" y="836760"/>
                              <a:pt x="529884" y="848827"/>
                            </a:cubicBezTo>
                            <a:cubicBezTo>
                              <a:pt x="472194" y="929594"/>
                              <a:pt x="481612" y="875033"/>
                              <a:pt x="445478" y="947301"/>
                            </a:cubicBezTo>
                            <a:cubicBezTo>
                              <a:pt x="435387" y="967484"/>
                              <a:pt x="421850" y="1027744"/>
                              <a:pt x="417342" y="1045775"/>
                            </a:cubicBezTo>
                            <a:cubicBezTo>
                              <a:pt x="338855" y="1019612"/>
                              <a:pt x="404949" y="1052697"/>
                              <a:pt x="347004" y="975436"/>
                            </a:cubicBezTo>
                            <a:cubicBezTo>
                              <a:pt x="331088" y="954215"/>
                              <a:pt x="305447" y="941236"/>
                              <a:pt x="290733" y="919165"/>
                            </a:cubicBezTo>
                            <a:cubicBezTo>
                              <a:pt x="281355" y="905097"/>
                              <a:pt x="270159" y="892084"/>
                              <a:pt x="262598" y="876962"/>
                            </a:cubicBezTo>
                            <a:cubicBezTo>
                              <a:pt x="255966" y="863699"/>
                              <a:pt x="256159" y="847474"/>
                              <a:pt x="248530" y="834759"/>
                            </a:cubicBezTo>
                            <a:cubicBezTo>
                              <a:pt x="241706" y="823386"/>
                              <a:pt x="229773" y="816002"/>
                              <a:pt x="220394" y="806624"/>
                            </a:cubicBezTo>
                            <a:cubicBezTo>
                              <a:pt x="229773" y="830070"/>
                              <a:pt x="239663" y="853318"/>
                              <a:pt x="248530" y="876962"/>
                            </a:cubicBezTo>
                            <a:cubicBezTo>
                              <a:pt x="264384" y="919240"/>
                              <a:pt x="258432" y="925030"/>
                              <a:pt x="290733" y="961369"/>
                            </a:cubicBezTo>
                            <a:cubicBezTo>
                              <a:pt x="317167" y="991108"/>
                              <a:pt x="353068" y="1012668"/>
                              <a:pt x="375139" y="1045775"/>
                            </a:cubicBezTo>
                            <a:cubicBezTo>
                              <a:pt x="393896" y="1073910"/>
                              <a:pt x="420717" y="1098102"/>
                              <a:pt x="431410" y="1130181"/>
                            </a:cubicBezTo>
                            <a:lnTo>
                              <a:pt x="459545" y="1214587"/>
                            </a:lnTo>
                            <a:cubicBezTo>
                              <a:pt x="487680" y="1186452"/>
                              <a:pt x="531368" y="1167928"/>
                              <a:pt x="543951" y="1130181"/>
                            </a:cubicBezTo>
                            <a:cubicBezTo>
                              <a:pt x="548640" y="1116113"/>
                              <a:pt x="549400" y="1100045"/>
                              <a:pt x="558019" y="1087978"/>
                            </a:cubicBezTo>
                            <a:cubicBezTo>
                              <a:pt x="573437" y="1066393"/>
                              <a:pt x="614290" y="1031707"/>
                              <a:pt x="614290" y="1031707"/>
                            </a:cubicBezTo>
                            <a:cubicBezTo>
                              <a:pt x="629149" y="987132"/>
                              <a:pt x="625327" y="986259"/>
                              <a:pt x="656493" y="947301"/>
                            </a:cubicBezTo>
                            <a:cubicBezTo>
                              <a:pt x="664778" y="936944"/>
                              <a:pt x="676343" y="929522"/>
                              <a:pt x="684628" y="919165"/>
                            </a:cubicBezTo>
                            <a:cubicBezTo>
                              <a:pt x="695190" y="905963"/>
                              <a:pt x="695857" y="876962"/>
                              <a:pt x="712764" y="876962"/>
                            </a:cubicBezTo>
                            <a:cubicBezTo>
                              <a:pt x="727593" y="876962"/>
                              <a:pt x="705328" y="905902"/>
                              <a:pt x="698696" y="919165"/>
                            </a:cubicBezTo>
                            <a:cubicBezTo>
                              <a:pt x="691135" y="934288"/>
                              <a:pt x="678122" y="946246"/>
                              <a:pt x="670561" y="961369"/>
                            </a:cubicBezTo>
                            <a:cubicBezTo>
                              <a:pt x="663929" y="974632"/>
                              <a:pt x="664718" y="991234"/>
                              <a:pt x="656493" y="1003572"/>
                            </a:cubicBezTo>
                            <a:cubicBezTo>
                              <a:pt x="616890" y="1062976"/>
                              <a:pt x="585784" y="1046143"/>
                              <a:pt x="529884" y="1102045"/>
                            </a:cubicBezTo>
                            <a:cubicBezTo>
                              <a:pt x="498771" y="1133159"/>
                              <a:pt x="484650" y="1152798"/>
                              <a:pt x="445478" y="1172384"/>
                            </a:cubicBezTo>
                            <a:cubicBezTo>
                              <a:pt x="432215" y="1179016"/>
                              <a:pt x="417342" y="1181763"/>
                              <a:pt x="403274" y="1186452"/>
                            </a:cubicBezTo>
                            <a:cubicBezTo>
                              <a:pt x="365762" y="1173948"/>
                              <a:pt x="339566" y="1167426"/>
                              <a:pt x="304801" y="1144249"/>
                            </a:cubicBezTo>
                            <a:cubicBezTo>
                              <a:pt x="218760" y="1086888"/>
                              <a:pt x="342595" y="1149163"/>
                              <a:pt x="248530" y="1073910"/>
                            </a:cubicBezTo>
                            <a:cubicBezTo>
                              <a:pt x="236951" y="1064647"/>
                              <a:pt x="220395" y="1064531"/>
                              <a:pt x="206327" y="1059842"/>
                            </a:cubicBezTo>
                            <a:cubicBezTo>
                              <a:pt x="182881" y="1036396"/>
                              <a:pt x="127946" y="957336"/>
                              <a:pt x="135988" y="989504"/>
                            </a:cubicBezTo>
                            <a:cubicBezTo>
                              <a:pt x="165266" y="1106615"/>
                              <a:pt x="129616" y="990829"/>
                              <a:pt x="178191" y="1087978"/>
                            </a:cubicBezTo>
                            <a:cubicBezTo>
                              <a:pt x="236434" y="1204463"/>
                              <a:pt x="139763" y="1051436"/>
                              <a:pt x="220394" y="1172384"/>
                            </a:cubicBezTo>
                            <a:cubicBezTo>
                              <a:pt x="249571" y="1289090"/>
                              <a:pt x="207290" y="1187223"/>
                              <a:pt x="276665" y="1242722"/>
                            </a:cubicBezTo>
                            <a:cubicBezTo>
                              <a:pt x="289868" y="1253284"/>
                              <a:pt x="294239" y="1271723"/>
                              <a:pt x="304801" y="1284925"/>
                            </a:cubicBezTo>
                            <a:cubicBezTo>
                              <a:pt x="334998" y="1322671"/>
                              <a:pt x="334512" y="1308694"/>
                              <a:pt x="375139" y="1341196"/>
                            </a:cubicBezTo>
                            <a:cubicBezTo>
                              <a:pt x="385496" y="1349482"/>
                              <a:pt x="393896" y="1359953"/>
                              <a:pt x="403274" y="1369332"/>
                            </a:cubicBezTo>
                            <a:cubicBezTo>
                              <a:pt x="409199" y="1387107"/>
                              <a:pt x="417891" y="1434153"/>
                              <a:pt x="445478" y="1439670"/>
                            </a:cubicBezTo>
                            <a:cubicBezTo>
                              <a:pt x="460019" y="1442578"/>
                              <a:pt x="473613" y="1430291"/>
                              <a:pt x="487681" y="1425602"/>
                            </a:cubicBezTo>
                            <a:cubicBezTo>
                              <a:pt x="501780" y="1383303"/>
                              <a:pt x="499582" y="1377558"/>
                              <a:pt x="529884" y="1341196"/>
                            </a:cubicBezTo>
                            <a:cubicBezTo>
                              <a:pt x="542620" y="1325913"/>
                              <a:pt x="559873" y="1314697"/>
                              <a:pt x="572087" y="1298993"/>
                            </a:cubicBezTo>
                            <a:cubicBezTo>
                              <a:pt x="651095" y="1197412"/>
                              <a:pt x="589915" y="1227402"/>
                              <a:pt x="670561" y="1200519"/>
                            </a:cubicBezTo>
                            <a:cubicBezTo>
                              <a:pt x="679939" y="1186451"/>
                              <a:pt x="690308" y="1172996"/>
                              <a:pt x="698696" y="1158316"/>
                            </a:cubicBezTo>
                            <a:cubicBezTo>
                              <a:pt x="709100" y="1140108"/>
                              <a:pt x="715198" y="1119494"/>
                              <a:pt x="726831" y="1102045"/>
                            </a:cubicBezTo>
                            <a:cubicBezTo>
                              <a:pt x="734188" y="1091009"/>
                              <a:pt x="766830" y="1067978"/>
                              <a:pt x="754967" y="1073910"/>
                            </a:cubicBezTo>
                            <a:cubicBezTo>
                              <a:pt x="724723" y="1089033"/>
                              <a:pt x="670561" y="1130181"/>
                              <a:pt x="670561" y="1130181"/>
                            </a:cubicBezTo>
                            <a:cubicBezTo>
                              <a:pt x="651804" y="1158316"/>
                              <a:pt x="638201" y="1190677"/>
                              <a:pt x="614290" y="1214587"/>
                            </a:cubicBezTo>
                            <a:cubicBezTo>
                              <a:pt x="604911" y="1223965"/>
                              <a:pt x="594440" y="1232365"/>
                              <a:pt x="586154" y="1242722"/>
                            </a:cubicBezTo>
                            <a:cubicBezTo>
                              <a:pt x="575592" y="1255924"/>
                              <a:pt x="568581" y="1271723"/>
                              <a:pt x="558019" y="1284925"/>
                            </a:cubicBezTo>
                            <a:cubicBezTo>
                              <a:pt x="549734" y="1295282"/>
                              <a:pt x="537842" y="1302450"/>
                              <a:pt x="529884" y="1313061"/>
                            </a:cubicBezTo>
                            <a:cubicBezTo>
                              <a:pt x="509595" y="1340113"/>
                              <a:pt x="492370" y="1369332"/>
                              <a:pt x="473613" y="1397467"/>
                            </a:cubicBezTo>
                            <a:lnTo>
                              <a:pt x="445478" y="1439670"/>
                            </a:lnTo>
                            <a:cubicBezTo>
                              <a:pt x="405624" y="1320110"/>
                              <a:pt x="461208" y="1465888"/>
                              <a:pt x="403274" y="1369332"/>
                            </a:cubicBezTo>
                            <a:cubicBezTo>
                              <a:pt x="395645" y="1356617"/>
                              <a:pt x="393281" y="1341387"/>
                              <a:pt x="389207" y="1327129"/>
                            </a:cubicBezTo>
                            <a:cubicBezTo>
                              <a:pt x="383197" y="1306094"/>
                              <a:pt x="372315" y="1251142"/>
                              <a:pt x="361071" y="1228655"/>
                            </a:cubicBezTo>
                            <a:cubicBezTo>
                              <a:pt x="343325" y="1193163"/>
                              <a:pt x="330970" y="1184486"/>
                              <a:pt x="304801" y="1158316"/>
                            </a:cubicBezTo>
                            <a:cubicBezTo>
                              <a:pt x="280040" y="1084033"/>
                              <a:pt x="298959" y="1128452"/>
                              <a:pt x="234462" y="1031707"/>
                            </a:cubicBezTo>
                            <a:cubicBezTo>
                              <a:pt x="225084" y="1017639"/>
                              <a:pt x="194372" y="977548"/>
                              <a:pt x="206327" y="989504"/>
                            </a:cubicBezTo>
                            <a:cubicBezTo>
                              <a:pt x="230879" y="1014058"/>
                              <a:pt x="214103" y="1001475"/>
                              <a:pt x="262598" y="1017639"/>
                            </a:cubicBezTo>
                            <a:lnTo>
                              <a:pt x="332936" y="1087978"/>
                            </a:lnTo>
                            <a:cubicBezTo>
                              <a:pt x="347004" y="1102046"/>
                              <a:pt x="364104" y="1113628"/>
                              <a:pt x="375139" y="1130181"/>
                            </a:cubicBezTo>
                            <a:cubicBezTo>
                              <a:pt x="384517" y="1144249"/>
                              <a:pt x="392271" y="1159547"/>
                              <a:pt x="403274" y="1172384"/>
                            </a:cubicBezTo>
                            <a:cubicBezTo>
                              <a:pt x="505618" y="1291786"/>
                              <a:pt x="423084" y="1173966"/>
                              <a:pt x="487681" y="1270858"/>
                            </a:cubicBezTo>
                            <a:cubicBezTo>
                              <a:pt x="519112" y="1365154"/>
                              <a:pt x="535157" y="1395717"/>
                              <a:pt x="487681" y="1538144"/>
                            </a:cubicBezTo>
                            <a:cubicBezTo>
                              <a:pt x="481567" y="1556486"/>
                              <a:pt x="450167" y="1528765"/>
                              <a:pt x="431410" y="1524076"/>
                            </a:cubicBezTo>
                            <a:cubicBezTo>
                              <a:pt x="403275" y="1505319"/>
                              <a:pt x="370915" y="1491715"/>
                              <a:pt x="347004" y="1467805"/>
                            </a:cubicBezTo>
                            <a:cubicBezTo>
                              <a:pt x="337625" y="1458427"/>
                              <a:pt x="329479" y="1447628"/>
                              <a:pt x="318868" y="1439670"/>
                            </a:cubicBezTo>
                            <a:cubicBezTo>
                              <a:pt x="291816" y="1419381"/>
                              <a:pt x="262597" y="1402156"/>
                              <a:pt x="234462" y="1383399"/>
                            </a:cubicBezTo>
                            <a:lnTo>
                              <a:pt x="192259" y="1355264"/>
                            </a:lnTo>
                            <a:cubicBezTo>
                              <a:pt x="182881" y="1341196"/>
                              <a:pt x="174686" y="1326263"/>
                              <a:pt x="164124" y="1313061"/>
                            </a:cubicBezTo>
                            <a:cubicBezTo>
                              <a:pt x="155838" y="1302704"/>
                              <a:pt x="143946" y="1295536"/>
                              <a:pt x="135988" y="1284925"/>
                            </a:cubicBezTo>
                            <a:cubicBezTo>
                              <a:pt x="115699" y="1257873"/>
                              <a:pt x="79718" y="1200519"/>
                              <a:pt x="79718" y="1200519"/>
                            </a:cubicBezTo>
                            <a:cubicBezTo>
                              <a:pt x="84407" y="1219276"/>
                              <a:pt x="84193" y="1240003"/>
                              <a:pt x="93785" y="1256790"/>
                            </a:cubicBezTo>
                            <a:cubicBezTo>
                              <a:pt x="103655" y="1274063"/>
                              <a:pt x="123252" y="1283710"/>
                              <a:pt x="135988" y="1298993"/>
                            </a:cubicBezTo>
                            <a:cubicBezTo>
                              <a:pt x="146812" y="1311982"/>
                              <a:pt x="155736" y="1326516"/>
                              <a:pt x="164124" y="1341196"/>
                            </a:cubicBezTo>
                            <a:cubicBezTo>
                              <a:pt x="174528" y="1359404"/>
                              <a:pt x="177430" y="1382638"/>
                              <a:pt x="192259" y="1397467"/>
                            </a:cubicBezTo>
                            <a:cubicBezTo>
                              <a:pt x="207088" y="1412296"/>
                              <a:pt x="229773" y="1416224"/>
                              <a:pt x="248530" y="1425602"/>
                            </a:cubicBezTo>
                            <a:lnTo>
                              <a:pt x="347004" y="1524076"/>
                            </a:lnTo>
                            <a:lnTo>
                              <a:pt x="389207" y="1566279"/>
                            </a:lnTo>
                            <a:cubicBezTo>
                              <a:pt x="398585" y="1575658"/>
                              <a:pt x="406306" y="1587058"/>
                              <a:pt x="417342" y="1594415"/>
                            </a:cubicBezTo>
                            <a:cubicBezTo>
                              <a:pt x="470581" y="1629907"/>
                              <a:pt x="447590" y="1610595"/>
                              <a:pt x="487681" y="1650685"/>
                            </a:cubicBezTo>
                            <a:cubicBezTo>
                              <a:pt x="492370" y="1664753"/>
                              <a:pt x="512234" y="1682403"/>
                              <a:pt x="501748" y="1692889"/>
                            </a:cubicBezTo>
                            <a:cubicBezTo>
                              <a:pt x="492369" y="1702268"/>
                              <a:pt x="473613" y="1678016"/>
                              <a:pt x="473613" y="1664753"/>
                            </a:cubicBezTo>
                            <a:cubicBezTo>
                              <a:pt x="473613" y="1623103"/>
                              <a:pt x="522051" y="1592559"/>
                              <a:pt x="543951" y="1566279"/>
                            </a:cubicBezTo>
                            <a:cubicBezTo>
                              <a:pt x="554775" y="1553290"/>
                              <a:pt x="560132" y="1536031"/>
                              <a:pt x="572087" y="1524076"/>
                            </a:cubicBezTo>
                            <a:cubicBezTo>
                              <a:pt x="584042" y="1512121"/>
                              <a:pt x="601088" y="1506503"/>
                              <a:pt x="614290" y="1495941"/>
                            </a:cubicBezTo>
                            <a:cubicBezTo>
                              <a:pt x="624647" y="1487655"/>
                              <a:pt x="631814" y="1475763"/>
                              <a:pt x="642425" y="1467805"/>
                            </a:cubicBezTo>
                            <a:cubicBezTo>
                              <a:pt x="669476" y="1447516"/>
                              <a:pt x="726831" y="1411535"/>
                              <a:pt x="726831" y="1411535"/>
                            </a:cubicBezTo>
                            <a:cubicBezTo>
                              <a:pt x="731520" y="1392778"/>
                              <a:pt x="760233" y="1355264"/>
                              <a:pt x="740899" y="1355264"/>
                            </a:cubicBezTo>
                            <a:cubicBezTo>
                              <a:pt x="719928" y="1355264"/>
                              <a:pt x="727593" y="1396706"/>
                              <a:pt x="712764" y="1411535"/>
                            </a:cubicBezTo>
                            <a:cubicBezTo>
                              <a:pt x="664393" y="1459906"/>
                              <a:pt x="639223" y="1464183"/>
                              <a:pt x="586154" y="1481873"/>
                            </a:cubicBezTo>
                            <a:cubicBezTo>
                              <a:pt x="558019" y="1500630"/>
                              <a:pt x="512441" y="1506065"/>
                              <a:pt x="501748" y="1538144"/>
                            </a:cubicBezTo>
                            <a:cubicBezTo>
                              <a:pt x="482335" y="1596387"/>
                              <a:pt x="500019" y="1572122"/>
                              <a:pt x="445478" y="1608482"/>
                            </a:cubicBezTo>
                            <a:cubicBezTo>
                              <a:pt x="393195" y="1686905"/>
                              <a:pt x="410101" y="1642200"/>
                              <a:pt x="431410" y="1791362"/>
                            </a:cubicBezTo>
                            <a:cubicBezTo>
                              <a:pt x="441126" y="1859370"/>
                              <a:pt x="469917" y="1855779"/>
                              <a:pt x="403274" y="1833565"/>
                            </a:cubicBezTo>
                            <a:cubicBezTo>
                              <a:pt x="313872" y="1744163"/>
                              <a:pt x="413073" y="1839385"/>
                              <a:pt x="304801" y="1749159"/>
                            </a:cubicBezTo>
                            <a:cubicBezTo>
                              <a:pt x="224627" y="1682347"/>
                              <a:pt x="338796" y="1762444"/>
                              <a:pt x="234462" y="1692889"/>
                            </a:cubicBezTo>
                            <a:cubicBezTo>
                              <a:pt x="161210" y="1583007"/>
                              <a:pt x="254722" y="1704566"/>
                              <a:pt x="164124" y="1636618"/>
                            </a:cubicBezTo>
                            <a:cubicBezTo>
                              <a:pt x="137597" y="1616723"/>
                              <a:pt x="121374" y="1584672"/>
                              <a:pt x="93785" y="1566279"/>
                            </a:cubicBezTo>
                            <a:lnTo>
                              <a:pt x="51582" y="1538144"/>
                            </a:lnTo>
                            <a:cubicBezTo>
                              <a:pt x="46893" y="1524076"/>
                              <a:pt x="45143" y="1508657"/>
                              <a:pt x="37514" y="1495941"/>
                            </a:cubicBezTo>
                            <a:cubicBezTo>
                              <a:pt x="30690" y="1484568"/>
                              <a:pt x="0" y="1477184"/>
                              <a:pt x="9379" y="1467805"/>
                            </a:cubicBezTo>
                            <a:cubicBezTo>
                              <a:pt x="19864" y="1457320"/>
                              <a:pt x="37952" y="1476032"/>
                              <a:pt x="51582" y="1481873"/>
                            </a:cubicBezTo>
                            <a:cubicBezTo>
                              <a:pt x="136607" y="1518313"/>
                              <a:pt x="79413" y="1497777"/>
                              <a:pt x="150056" y="1538144"/>
                            </a:cubicBezTo>
                            <a:cubicBezTo>
                              <a:pt x="168264" y="1548548"/>
                              <a:pt x="187570" y="1556901"/>
                              <a:pt x="206327" y="1566279"/>
                            </a:cubicBezTo>
                            <a:cubicBezTo>
                              <a:pt x="215705" y="1575658"/>
                              <a:pt x="223851" y="1586457"/>
                              <a:pt x="234462" y="1594415"/>
                            </a:cubicBezTo>
                            <a:cubicBezTo>
                              <a:pt x="261513" y="1614704"/>
                              <a:pt x="294958" y="1626775"/>
                              <a:pt x="318868" y="1650685"/>
                            </a:cubicBezTo>
                            <a:cubicBezTo>
                              <a:pt x="342314" y="1674131"/>
                              <a:pt x="361618" y="1702631"/>
                              <a:pt x="389207" y="1721024"/>
                            </a:cubicBezTo>
                            <a:cubicBezTo>
                              <a:pt x="442446" y="1756516"/>
                              <a:pt x="419455" y="1737204"/>
                              <a:pt x="459545" y="1777295"/>
                            </a:cubicBezTo>
                            <a:cubicBezTo>
                              <a:pt x="464234" y="1791363"/>
                              <a:pt x="478302" y="1805430"/>
                              <a:pt x="473613" y="1819498"/>
                            </a:cubicBezTo>
                            <a:cubicBezTo>
                              <a:pt x="443161" y="1910855"/>
                              <a:pt x="363643" y="1917329"/>
                              <a:pt x="473613" y="1889836"/>
                            </a:cubicBezTo>
                            <a:cubicBezTo>
                              <a:pt x="487681" y="1875768"/>
                              <a:pt x="503080" y="1862917"/>
                              <a:pt x="515816" y="1847633"/>
                            </a:cubicBezTo>
                            <a:cubicBezTo>
                              <a:pt x="526640" y="1834645"/>
                              <a:pt x="531996" y="1817385"/>
                              <a:pt x="543951" y="1805430"/>
                            </a:cubicBezTo>
                            <a:cubicBezTo>
                              <a:pt x="563833" y="1785548"/>
                              <a:pt x="620361" y="1760191"/>
                              <a:pt x="642425" y="1749159"/>
                            </a:cubicBezTo>
                            <a:cubicBezTo>
                              <a:pt x="651804" y="1735091"/>
                              <a:pt x="663000" y="1722078"/>
                              <a:pt x="670561" y="1706956"/>
                            </a:cubicBezTo>
                            <a:cubicBezTo>
                              <a:pt x="677193" y="1693693"/>
                              <a:pt x="676999" y="1677468"/>
                              <a:pt x="684628" y="1664753"/>
                            </a:cubicBezTo>
                            <a:cubicBezTo>
                              <a:pt x="691452" y="1653380"/>
                              <a:pt x="704478" y="1646975"/>
                              <a:pt x="712764" y="1636618"/>
                            </a:cubicBezTo>
                            <a:cubicBezTo>
                              <a:pt x="723326" y="1623416"/>
                              <a:pt x="723992" y="1594415"/>
                              <a:pt x="740899" y="1594415"/>
                            </a:cubicBezTo>
                            <a:cubicBezTo>
                              <a:pt x="755728" y="1594415"/>
                              <a:pt x="737317" y="1626133"/>
                              <a:pt x="726831" y="1636618"/>
                            </a:cubicBezTo>
                            <a:cubicBezTo>
                              <a:pt x="716346" y="1647103"/>
                              <a:pt x="698696" y="1645996"/>
                              <a:pt x="684628" y="1650685"/>
                            </a:cubicBezTo>
                            <a:cubicBezTo>
                              <a:pt x="675250" y="1660064"/>
                              <a:pt x="668356" y="1672889"/>
                              <a:pt x="656493" y="1678821"/>
                            </a:cubicBezTo>
                            <a:cubicBezTo>
                              <a:pt x="622247" y="1695944"/>
                              <a:pt x="556200" y="1710928"/>
                              <a:pt x="515816" y="1721024"/>
                            </a:cubicBezTo>
                            <a:cubicBezTo>
                              <a:pt x="496645" y="1733804"/>
                              <a:pt x="458843" y="1755020"/>
                              <a:pt x="445478" y="1777295"/>
                            </a:cubicBezTo>
                            <a:cubicBezTo>
                              <a:pt x="437849" y="1790011"/>
                              <a:pt x="438042" y="1806235"/>
                              <a:pt x="431410" y="1819498"/>
                            </a:cubicBezTo>
                            <a:cubicBezTo>
                              <a:pt x="423849" y="1834620"/>
                              <a:pt x="412653" y="1847633"/>
                              <a:pt x="403274" y="1861701"/>
                            </a:cubicBezTo>
                            <a:cubicBezTo>
                              <a:pt x="407963" y="1936729"/>
                              <a:pt x="432085" y="2013070"/>
                              <a:pt x="417342" y="2086784"/>
                            </a:cubicBezTo>
                            <a:cubicBezTo>
                              <a:pt x="413550" y="2105743"/>
                              <a:pt x="378842" y="2080332"/>
                              <a:pt x="361071" y="2072716"/>
                            </a:cubicBezTo>
                            <a:cubicBezTo>
                              <a:pt x="345531" y="2066056"/>
                              <a:pt x="332070" y="2055143"/>
                              <a:pt x="318868" y="2044581"/>
                            </a:cubicBezTo>
                            <a:cubicBezTo>
                              <a:pt x="308511" y="2036295"/>
                              <a:pt x="301090" y="2024731"/>
                              <a:pt x="290733" y="2016445"/>
                            </a:cubicBezTo>
                            <a:cubicBezTo>
                              <a:pt x="250113" y="1983949"/>
                              <a:pt x="250586" y="1997915"/>
                              <a:pt x="220394" y="1960175"/>
                            </a:cubicBezTo>
                            <a:cubicBezTo>
                              <a:pt x="209832" y="1946973"/>
                              <a:pt x="203262" y="1930809"/>
                              <a:pt x="192259" y="1917972"/>
                            </a:cubicBezTo>
                            <a:cubicBezTo>
                              <a:pt x="174996" y="1897832"/>
                              <a:pt x="154745" y="1880458"/>
                              <a:pt x="135988" y="1861701"/>
                            </a:cubicBezTo>
                            <a:cubicBezTo>
                              <a:pt x="90945" y="1816657"/>
                              <a:pt x="94850" y="1830964"/>
                              <a:pt x="178191" y="1847633"/>
                            </a:cubicBezTo>
                            <a:cubicBezTo>
                              <a:pt x="192259" y="1861701"/>
                              <a:pt x="207658" y="1874553"/>
                              <a:pt x="220394" y="1889836"/>
                            </a:cubicBezTo>
                            <a:cubicBezTo>
                              <a:pt x="231218" y="1902825"/>
                              <a:pt x="236575" y="1920084"/>
                              <a:pt x="248530" y="1932039"/>
                            </a:cubicBezTo>
                            <a:cubicBezTo>
                              <a:pt x="265109" y="1948618"/>
                              <a:pt x="286999" y="1958983"/>
                              <a:pt x="304801" y="1974242"/>
                            </a:cubicBezTo>
                            <a:cubicBezTo>
                              <a:pt x="319906" y="1987189"/>
                              <a:pt x="331300" y="2004231"/>
                              <a:pt x="347004" y="2016445"/>
                            </a:cubicBezTo>
                            <a:cubicBezTo>
                              <a:pt x="490159" y="2127788"/>
                              <a:pt x="388785" y="2030090"/>
                              <a:pt x="459545" y="2100852"/>
                            </a:cubicBezTo>
                            <a:cubicBezTo>
                              <a:pt x="473613" y="2096163"/>
                              <a:pt x="491263" y="2097269"/>
                              <a:pt x="501748" y="2086784"/>
                            </a:cubicBezTo>
                            <a:cubicBezTo>
                              <a:pt x="512233" y="2076299"/>
                              <a:pt x="509184" y="2057844"/>
                              <a:pt x="515816" y="2044581"/>
                            </a:cubicBezTo>
                            <a:cubicBezTo>
                              <a:pt x="523377" y="2029459"/>
                              <a:pt x="533389" y="2015580"/>
                              <a:pt x="543951" y="2002378"/>
                            </a:cubicBezTo>
                            <a:cubicBezTo>
                              <a:pt x="593872" y="1939977"/>
                              <a:pt x="566471" y="2007997"/>
                              <a:pt x="656493" y="1917972"/>
                            </a:cubicBezTo>
                            <a:cubicBezTo>
                              <a:pt x="665871" y="1908593"/>
                              <a:pt x="676343" y="1900193"/>
                              <a:pt x="684628" y="1889836"/>
                            </a:cubicBezTo>
                            <a:cubicBezTo>
                              <a:pt x="695190" y="1876634"/>
                              <a:pt x="701531" y="1860270"/>
                              <a:pt x="712764" y="1847633"/>
                            </a:cubicBezTo>
                            <a:cubicBezTo>
                              <a:pt x="739199" y="1817894"/>
                              <a:pt x="834917" y="1750644"/>
                              <a:pt x="797170" y="1763227"/>
                            </a:cubicBezTo>
                            <a:cubicBezTo>
                              <a:pt x="736625" y="1783409"/>
                              <a:pt x="769353" y="1773699"/>
                              <a:pt x="698696" y="1791362"/>
                            </a:cubicBezTo>
                            <a:cubicBezTo>
                              <a:pt x="684628" y="1800741"/>
                              <a:pt x="671615" y="1811937"/>
                              <a:pt x="656493" y="1819498"/>
                            </a:cubicBezTo>
                            <a:cubicBezTo>
                              <a:pt x="585730" y="1854879"/>
                              <a:pt x="618602" y="1801118"/>
                              <a:pt x="529884" y="1889836"/>
                            </a:cubicBezTo>
                            <a:cubicBezTo>
                              <a:pt x="503714" y="1916006"/>
                              <a:pt x="491360" y="1924682"/>
                              <a:pt x="473613" y="1960175"/>
                            </a:cubicBezTo>
                            <a:cubicBezTo>
                              <a:pt x="466981" y="1973438"/>
                              <a:pt x="466177" y="1989115"/>
                              <a:pt x="459545" y="2002378"/>
                            </a:cubicBezTo>
                            <a:cubicBezTo>
                              <a:pt x="405004" y="2111460"/>
                              <a:pt x="452702" y="1980705"/>
                              <a:pt x="417342" y="2086784"/>
                            </a:cubicBezTo>
                            <a:cubicBezTo>
                              <a:pt x="212194" y="1471355"/>
                              <a:pt x="274430" y="773349"/>
                              <a:pt x="431410" y="145442"/>
                            </a:cubicBezTo>
                            <a:cubicBezTo>
                              <a:pt x="426721" y="187645"/>
                              <a:pt x="417342" y="229589"/>
                              <a:pt x="417342" y="272052"/>
                            </a:cubicBezTo>
                            <a:cubicBezTo>
                              <a:pt x="417342" y="426867"/>
                              <a:pt x="412965" y="582572"/>
                              <a:pt x="431410" y="736285"/>
                            </a:cubicBezTo>
                            <a:cubicBezTo>
                              <a:pt x="436017" y="774678"/>
                              <a:pt x="453188" y="661886"/>
                              <a:pt x="459545" y="623744"/>
                            </a:cubicBezTo>
                            <a:cubicBezTo>
                              <a:pt x="464234" y="595609"/>
                              <a:pt x="467425" y="567182"/>
                              <a:pt x="473613" y="539338"/>
                            </a:cubicBezTo>
                            <a:cubicBezTo>
                              <a:pt x="476830" y="524862"/>
                              <a:pt x="483607" y="511393"/>
                              <a:pt x="487681" y="497135"/>
                            </a:cubicBezTo>
                            <a:cubicBezTo>
                              <a:pt x="492992" y="478545"/>
                              <a:pt x="496437" y="459454"/>
                              <a:pt x="501748" y="440864"/>
                            </a:cubicBezTo>
                            <a:cubicBezTo>
                              <a:pt x="505822" y="426606"/>
                              <a:pt x="512599" y="413137"/>
                              <a:pt x="515816" y="398661"/>
                            </a:cubicBezTo>
                            <a:cubicBezTo>
                              <a:pt x="522004" y="370817"/>
                              <a:pt x="522966" y="341927"/>
                              <a:pt x="529884" y="314255"/>
                            </a:cubicBezTo>
                            <a:cubicBezTo>
                              <a:pt x="529886" y="314246"/>
                              <a:pt x="565052" y="208750"/>
                              <a:pt x="572087" y="187645"/>
                            </a:cubicBezTo>
                            <a:cubicBezTo>
                              <a:pt x="576776" y="173577"/>
                              <a:pt x="592785" y="132179"/>
                              <a:pt x="586154" y="145442"/>
                            </a:cubicBezTo>
                            <a:cubicBezTo>
                              <a:pt x="550458" y="216835"/>
                              <a:pt x="569651" y="184264"/>
                              <a:pt x="529884" y="243916"/>
                            </a:cubicBezTo>
                            <a:cubicBezTo>
                              <a:pt x="525195" y="262673"/>
                              <a:pt x="524463" y="282894"/>
                              <a:pt x="515816" y="300187"/>
                            </a:cubicBezTo>
                            <a:cubicBezTo>
                              <a:pt x="500694" y="330432"/>
                              <a:pt x="459545" y="384593"/>
                              <a:pt x="459545" y="384593"/>
                            </a:cubicBezTo>
                            <a:cubicBezTo>
                              <a:pt x="454856" y="398661"/>
                              <a:pt x="453107" y="414081"/>
                              <a:pt x="445478" y="426796"/>
                            </a:cubicBezTo>
                            <a:cubicBezTo>
                              <a:pt x="438654" y="438169"/>
                              <a:pt x="423274" y="443069"/>
                              <a:pt x="417342" y="454932"/>
                            </a:cubicBezTo>
                            <a:cubicBezTo>
                              <a:pt x="404079" y="481458"/>
                              <a:pt x="398585" y="511203"/>
                              <a:pt x="389207" y="539338"/>
                            </a:cubicBezTo>
                            <a:lnTo>
                              <a:pt x="375139" y="581541"/>
                            </a:lnTo>
                            <a:cubicBezTo>
                              <a:pt x="392533" y="42332"/>
                              <a:pt x="389207" y="0"/>
                              <a:pt x="389207" y="454932"/>
                            </a:cubicBezTo>
                          </a:path>
                        </a:pathLst>
                      </a:custGeom>
                      <a:gradFill flip="none" rotWithShape="1">
                        <a:gsLst>
                          <a:gs pos="23000">
                            <a:srgbClr val="8C817A"/>
                          </a:gs>
                          <a:gs pos="39999">
                            <a:srgbClr val="85C2FF"/>
                          </a:gs>
                          <a:gs pos="70000">
                            <a:srgbClr val="C4D6EB"/>
                          </a:gs>
                          <a:gs pos="100000">
                            <a:srgbClr val="FFEBFA"/>
                          </a:gs>
                        </a:gsLst>
                        <a:lin ang="16200000" scaled="1"/>
                        <a:tileRect/>
                      </a:gra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00" name="Freeform 3099"/>
                      <p:cNvSpPr/>
                      <p:nvPr/>
                    </p:nvSpPr>
                    <p:spPr>
                      <a:xfrm>
                        <a:off x="1676400" y="3810000"/>
                        <a:ext cx="228600" cy="2438400"/>
                      </a:xfrm>
                      <a:custGeom>
                        <a:avLst/>
                        <a:gdLst>
                          <a:gd name="connsiteX0" fmla="*/ 389207 w 834917"/>
                          <a:gd name="connsiteY0" fmla="*/ 3099658 h 3099658"/>
                          <a:gd name="connsiteX1" fmla="*/ 431410 w 834917"/>
                          <a:gd name="connsiteY1" fmla="*/ 2691695 h 3099658"/>
                          <a:gd name="connsiteX2" fmla="*/ 459545 w 834917"/>
                          <a:gd name="connsiteY2" fmla="*/ 2058649 h 3099658"/>
                          <a:gd name="connsiteX3" fmla="*/ 445478 w 834917"/>
                          <a:gd name="connsiteY3" fmla="*/ 1172384 h 3099658"/>
                          <a:gd name="connsiteX4" fmla="*/ 445478 w 834917"/>
                          <a:gd name="connsiteY4" fmla="*/ 750353 h 3099658"/>
                          <a:gd name="connsiteX5" fmla="*/ 515816 w 834917"/>
                          <a:gd name="connsiteY5" fmla="*/ 525270 h 3099658"/>
                          <a:gd name="connsiteX6" fmla="*/ 586154 w 834917"/>
                          <a:gd name="connsiteY6" fmla="*/ 440864 h 3099658"/>
                          <a:gd name="connsiteX7" fmla="*/ 628358 w 834917"/>
                          <a:gd name="connsiteY7" fmla="*/ 398661 h 3099658"/>
                          <a:gd name="connsiteX8" fmla="*/ 586154 w 834917"/>
                          <a:gd name="connsiteY8" fmla="*/ 426796 h 3099658"/>
                          <a:gd name="connsiteX9" fmla="*/ 558019 w 834917"/>
                          <a:gd name="connsiteY9" fmla="*/ 454932 h 3099658"/>
                          <a:gd name="connsiteX10" fmla="*/ 529884 w 834917"/>
                          <a:gd name="connsiteY10" fmla="*/ 497135 h 3099658"/>
                          <a:gd name="connsiteX11" fmla="*/ 473613 w 834917"/>
                          <a:gd name="connsiteY11" fmla="*/ 567473 h 3099658"/>
                          <a:gd name="connsiteX12" fmla="*/ 473613 w 834917"/>
                          <a:gd name="connsiteY12" fmla="*/ 342390 h 3099658"/>
                          <a:gd name="connsiteX13" fmla="*/ 459545 w 834917"/>
                          <a:gd name="connsiteY13" fmla="*/ 468999 h 3099658"/>
                          <a:gd name="connsiteX14" fmla="*/ 431410 w 834917"/>
                          <a:gd name="connsiteY14" fmla="*/ 665947 h 3099658"/>
                          <a:gd name="connsiteX15" fmla="*/ 403274 w 834917"/>
                          <a:gd name="connsiteY15" fmla="*/ 694082 h 3099658"/>
                          <a:gd name="connsiteX16" fmla="*/ 375139 w 834917"/>
                          <a:gd name="connsiteY16" fmla="*/ 609676 h 3099658"/>
                          <a:gd name="connsiteX17" fmla="*/ 361071 w 834917"/>
                          <a:gd name="connsiteY17" fmla="*/ 567473 h 3099658"/>
                          <a:gd name="connsiteX18" fmla="*/ 318868 w 834917"/>
                          <a:gd name="connsiteY18" fmla="*/ 511202 h 3099658"/>
                          <a:gd name="connsiteX19" fmla="*/ 276665 w 834917"/>
                          <a:gd name="connsiteY19" fmla="*/ 412729 h 3099658"/>
                          <a:gd name="connsiteX20" fmla="*/ 262598 w 834917"/>
                          <a:gd name="connsiteY20" fmla="*/ 370525 h 3099658"/>
                          <a:gd name="connsiteX21" fmla="*/ 318868 w 834917"/>
                          <a:gd name="connsiteY21" fmla="*/ 623744 h 3099658"/>
                          <a:gd name="connsiteX22" fmla="*/ 347004 w 834917"/>
                          <a:gd name="connsiteY22" fmla="*/ 665947 h 3099658"/>
                          <a:gd name="connsiteX23" fmla="*/ 403274 w 834917"/>
                          <a:gd name="connsiteY23" fmla="*/ 764421 h 3099658"/>
                          <a:gd name="connsiteX24" fmla="*/ 431410 w 834917"/>
                          <a:gd name="connsiteY24" fmla="*/ 876962 h 3099658"/>
                          <a:gd name="connsiteX25" fmla="*/ 529884 w 834917"/>
                          <a:gd name="connsiteY25" fmla="*/ 750353 h 3099658"/>
                          <a:gd name="connsiteX26" fmla="*/ 558019 w 834917"/>
                          <a:gd name="connsiteY26" fmla="*/ 708150 h 3099658"/>
                          <a:gd name="connsiteX27" fmla="*/ 600222 w 834917"/>
                          <a:gd name="connsiteY27" fmla="*/ 680015 h 3099658"/>
                          <a:gd name="connsiteX28" fmla="*/ 628358 w 834917"/>
                          <a:gd name="connsiteY28" fmla="*/ 637812 h 3099658"/>
                          <a:gd name="connsiteX29" fmla="*/ 600222 w 834917"/>
                          <a:gd name="connsiteY29" fmla="*/ 722218 h 3099658"/>
                          <a:gd name="connsiteX30" fmla="*/ 543951 w 834917"/>
                          <a:gd name="connsiteY30" fmla="*/ 806624 h 3099658"/>
                          <a:gd name="connsiteX31" fmla="*/ 529884 w 834917"/>
                          <a:gd name="connsiteY31" fmla="*/ 848827 h 3099658"/>
                          <a:gd name="connsiteX32" fmla="*/ 445478 w 834917"/>
                          <a:gd name="connsiteY32" fmla="*/ 947301 h 3099658"/>
                          <a:gd name="connsiteX33" fmla="*/ 417342 w 834917"/>
                          <a:gd name="connsiteY33" fmla="*/ 1045775 h 3099658"/>
                          <a:gd name="connsiteX34" fmla="*/ 347004 w 834917"/>
                          <a:gd name="connsiteY34" fmla="*/ 975436 h 3099658"/>
                          <a:gd name="connsiteX35" fmla="*/ 290733 w 834917"/>
                          <a:gd name="connsiteY35" fmla="*/ 919165 h 3099658"/>
                          <a:gd name="connsiteX36" fmla="*/ 262598 w 834917"/>
                          <a:gd name="connsiteY36" fmla="*/ 876962 h 3099658"/>
                          <a:gd name="connsiteX37" fmla="*/ 248530 w 834917"/>
                          <a:gd name="connsiteY37" fmla="*/ 834759 h 3099658"/>
                          <a:gd name="connsiteX38" fmla="*/ 220394 w 834917"/>
                          <a:gd name="connsiteY38" fmla="*/ 806624 h 3099658"/>
                          <a:gd name="connsiteX39" fmla="*/ 248530 w 834917"/>
                          <a:gd name="connsiteY39" fmla="*/ 876962 h 3099658"/>
                          <a:gd name="connsiteX40" fmla="*/ 290733 w 834917"/>
                          <a:gd name="connsiteY40" fmla="*/ 961369 h 3099658"/>
                          <a:gd name="connsiteX41" fmla="*/ 375139 w 834917"/>
                          <a:gd name="connsiteY41" fmla="*/ 1045775 h 3099658"/>
                          <a:gd name="connsiteX42" fmla="*/ 431410 w 834917"/>
                          <a:gd name="connsiteY42" fmla="*/ 1130181 h 3099658"/>
                          <a:gd name="connsiteX43" fmla="*/ 459545 w 834917"/>
                          <a:gd name="connsiteY43" fmla="*/ 1214587 h 3099658"/>
                          <a:gd name="connsiteX44" fmla="*/ 543951 w 834917"/>
                          <a:gd name="connsiteY44" fmla="*/ 1130181 h 3099658"/>
                          <a:gd name="connsiteX45" fmla="*/ 558019 w 834917"/>
                          <a:gd name="connsiteY45" fmla="*/ 1087978 h 3099658"/>
                          <a:gd name="connsiteX46" fmla="*/ 614290 w 834917"/>
                          <a:gd name="connsiteY46" fmla="*/ 1031707 h 3099658"/>
                          <a:gd name="connsiteX47" fmla="*/ 656493 w 834917"/>
                          <a:gd name="connsiteY47" fmla="*/ 947301 h 3099658"/>
                          <a:gd name="connsiteX48" fmla="*/ 684628 w 834917"/>
                          <a:gd name="connsiteY48" fmla="*/ 919165 h 3099658"/>
                          <a:gd name="connsiteX49" fmla="*/ 712764 w 834917"/>
                          <a:gd name="connsiteY49" fmla="*/ 876962 h 3099658"/>
                          <a:gd name="connsiteX50" fmla="*/ 698696 w 834917"/>
                          <a:gd name="connsiteY50" fmla="*/ 919165 h 3099658"/>
                          <a:gd name="connsiteX51" fmla="*/ 670561 w 834917"/>
                          <a:gd name="connsiteY51" fmla="*/ 961369 h 3099658"/>
                          <a:gd name="connsiteX52" fmla="*/ 656493 w 834917"/>
                          <a:gd name="connsiteY52" fmla="*/ 1003572 h 3099658"/>
                          <a:gd name="connsiteX53" fmla="*/ 529884 w 834917"/>
                          <a:gd name="connsiteY53" fmla="*/ 1102045 h 3099658"/>
                          <a:gd name="connsiteX54" fmla="*/ 445478 w 834917"/>
                          <a:gd name="connsiteY54" fmla="*/ 1172384 h 3099658"/>
                          <a:gd name="connsiteX55" fmla="*/ 403274 w 834917"/>
                          <a:gd name="connsiteY55" fmla="*/ 1186452 h 3099658"/>
                          <a:gd name="connsiteX56" fmla="*/ 304801 w 834917"/>
                          <a:gd name="connsiteY56" fmla="*/ 1144249 h 3099658"/>
                          <a:gd name="connsiteX57" fmla="*/ 248530 w 834917"/>
                          <a:gd name="connsiteY57" fmla="*/ 1073910 h 3099658"/>
                          <a:gd name="connsiteX58" fmla="*/ 206327 w 834917"/>
                          <a:gd name="connsiteY58" fmla="*/ 1059842 h 3099658"/>
                          <a:gd name="connsiteX59" fmla="*/ 135988 w 834917"/>
                          <a:gd name="connsiteY59" fmla="*/ 989504 h 3099658"/>
                          <a:gd name="connsiteX60" fmla="*/ 178191 w 834917"/>
                          <a:gd name="connsiteY60" fmla="*/ 1087978 h 3099658"/>
                          <a:gd name="connsiteX61" fmla="*/ 220394 w 834917"/>
                          <a:gd name="connsiteY61" fmla="*/ 1172384 h 3099658"/>
                          <a:gd name="connsiteX62" fmla="*/ 276665 w 834917"/>
                          <a:gd name="connsiteY62" fmla="*/ 1242722 h 3099658"/>
                          <a:gd name="connsiteX63" fmla="*/ 304801 w 834917"/>
                          <a:gd name="connsiteY63" fmla="*/ 1284925 h 3099658"/>
                          <a:gd name="connsiteX64" fmla="*/ 375139 w 834917"/>
                          <a:gd name="connsiteY64" fmla="*/ 1341196 h 3099658"/>
                          <a:gd name="connsiteX65" fmla="*/ 403274 w 834917"/>
                          <a:gd name="connsiteY65" fmla="*/ 1369332 h 3099658"/>
                          <a:gd name="connsiteX66" fmla="*/ 445478 w 834917"/>
                          <a:gd name="connsiteY66" fmla="*/ 1439670 h 3099658"/>
                          <a:gd name="connsiteX67" fmla="*/ 487681 w 834917"/>
                          <a:gd name="connsiteY67" fmla="*/ 1425602 h 3099658"/>
                          <a:gd name="connsiteX68" fmla="*/ 529884 w 834917"/>
                          <a:gd name="connsiteY68" fmla="*/ 1341196 h 3099658"/>
                          <a:gd name="connsiteX69" fmla="*/ 572087 w 834917"/>
                          <a:gd name="connsiteY69" fmla="*/ 1298993 h 3099658"/>
                          <a:gd name="connsiteX70" fmla="*/ 670561 w 834917"/>
                          <a:gd name="connsiteY70" fmla="*/ 1200519 h 3099658"/>
                          <a:gd name="connsiteX71" fmla="*/ 698696 w 834917"/>
                          <a:gd name="connsiteY71" fmla="*/ 1158316 h 3099658"/>
                          <a:gd name="connsiteX72" fmla="*/ 726831 w 834917"/>
                          <a:gd name="connsiteY72" fmla="*/ 1102045 h 3099658"/>
                          <a:gd name="connsiteX73" fmla="*/ 754967 w 834917"/>
                          <a:gd name="connsiteY73" fmla="*/ 1073910 h 3099658"/>
                          <a:gd name="connsiteX74" fmla="*/ 670561 w 834917"/>
                          <a:gd name="connsiteY74" fmla="*/ 1130181 h 3099658"/>
                          <a:gd name="connsiteX75" fmla="*/ 614290 w 834917"/>
                          <a:gd name="connsiteY75" fmla="*/ 1214587 h 3099658"/>
                          <a:gd name="connsiteX76" fmla="*/ 586154 w 834917"/>
                          <a:gd name="connsiteY76" fmla="*/ 1242722 h 3099658"/>
                          <a:gd name="connsiteX77" fmla="*/ 558019 w 834917"/>
                          <a:gd name="connsiteY77" fmla="*/ 1284925 h 3099658"/>
                          <a:gd name="connsiteX78" fmla="*/ 529884 w 834917"/>
                          <a:gd name="connsiteY78" fmla="*/ 1313061 h 3099658"/>
                          <a:gd name="connsiteX79" fmla="*/ 473613 w 834917"/>
                          <a:gd name="connsiteY79" fmla="*/ 1397467 h 3099658"/>
                          <a:gd name="connsiteX80" fmla="*/ 445478 w 834917"/>
                          <a:gd name="connsiteY80" fmla="*/ 1439670 h 3099658"/>
                          <a:gd name="connsiteX81" fmla="*/ 403274 w 834917"/>
                          <a:gd name="connsiteY81" fmla="*/ 1369332 h 3099658"/>
                          <a:gd name="connsiteX82" fmla="*/ 389207 w 834917"/>
                          <a:gd name="connsiteY82" fmla="*/ 1327129 h 3099658"/>
                          <a:gd name="connsiteX83" fmla="*/ 361071 w 834917"/>
                          <a:gd name="connsiteY83" fmla="*/ 1228655 h 3099658"/>
                          <a:gd name="connsiteX84" fmla="*/ 304801 w 834917"/>
                          <a:gd name="connsiteY84" fmla="*/ 1158316 h 3099658"/>
                          <a:gd name="connsiteX85" fmla="*/ 234462 w 834917"/>
                          <a:gd name="connsiteY85" fmla="*/ 1031707 h 3099658"/>
                          <a:gd name="connsiteX86" fmla="*/ 206327 w 834917"/>
                          <a:gd name="connsiteY86" fmla="*/ 989504 h 3099658"/>
                          <a:gd name="connsiteX87" fmla="*/ 262598 w 834917"/>
                          <a:gd name="connsiteY87" fmla="*/ 1017639 h 3099658"/>
                          <a:gd name="connsiteX88" fmla="*/ 332936 w 834917"/>
                          <a:gd name="connsiteY88" fmla="*/ 1087978 h 3099658"/>
                          <a:gd name="connsiteX89" fmla="*/ 375139 w 834917"/>
                          <a:gd name="connsiteY89" fmla="*/ 1130181 h 3099658"/>
                          <a:gd name="connsiteX90" fmla="*/ 403274 w 834917"/>
                          <a:gd name="connsiteY90" fmla="*/ 1172384 h 3099658"/>
                          <a:gd name="connsiteX91" fmla="*/ 487681 w 834917"/>
                          <a:gd name="connsiteY91" fmla="*/ 1270858 h 3099658"/>
                          <a:gd name="connsiteX92" fmla="*/ 487681 w 834917"/>
                          <a:gd name="connsiteY92" fmla="*/ 1538144 h 3099658"/>
                          <a:gd name="connsiteX93" fmla="*/ 431410 w 834917"/>
                          <a:gd name="connsiteY93" fmla="*/ 1524076 h 3099658"/>
                          <a:gd name="connsiteX94" fmla="*/ 347004 w 834917"/>
                          <a:gd name="connsiteY94" fmla="*/ 1467805 h 3099658"/>
                          <a:gd name="connsiteX95" fmla="*/ 318868 w 834917"/>
                          <a:gd name="connsiteY95" fmla="*/ 1439670 h 3099658"/>
                          <a:gd name="connsiteX96" fmla="*/ 234462 w 834917"/>
                          <a:gd name="connsiteY96" fmla="*/ 1383399 h 3099658"/>
                          <a:gd name="connsiteX97" fmla="*/ 192259 w 834917"/>
                          <a:gd name="connsiteY97" fmla="*/ 1355264 h 3099658"/>
                          <a:gd name="connsiteX98" fmla="*/ 164124 w 834917"/>
                          <a:gd name="connsiteY98" fmla="*/ 1313061 h 3099658"/>
                          <a:gd name="connsiteX99" fmla="*/ 135988 w 834917"/>
                          <a:gd name="connsiteY99" fmla="*/ 1284925 h 3099658"/>
                          <a:gd name="connsiteX100" fmla="*/ 79718 w 834917"/>
                          <a:gd name="connsiteY100" fmla="*/ 1200519 h 3099658"/>
                          <a:gd name="connsiteX101" fmla="*/ 93785 w 834917"/>
                          <a:gd name="connsiteY101" fmla="*/ 1256790 h 3099658"/>
                          <a:gd name="connsiteX102" fmla="*/ 135988 w 834917"/>
                          <a:gd name="connsiteY102" fmla="*/ 1298993 h 3099658"/>
                          <a:gd name="connsiteX103" fmla="*/ 164124 w 834917"/>
                          <a:gd name="connsiteY103" fmla="*/ 1341196 h 3099658"/>
                          <a:gd name="connsiteX104" fmla="*/ 192259 w 834917"/>
                          <a:gd name="connsiteY104" fmla="*/ 1397467 h 3099658"/>
                          <a:gd name="connsiteX105" fmla="*/ 248530 w 834917"/>
                          <a:gd name="connsiteY105" fmla="*/ 1425602 h 3099658"/>
                          <a:gd name="connsiteX106" fmla="*/ 347004 w 834917"/>
                          <a:gd name="connsiteY106" fmla="*/ 1524076 h 3099658"/>
                          <a:gd name="connsiteX107" fmla="*/ 389207 w 834917"/>
                          <a:gd name="connsiteY107" fmla="*/ 1566279 h 3099658"/>
                          <a:gd name="connsiteX108" fmla="*/ 417342 w 834917"/>
                          <a:gd name="connsiteY108" fmla="*/ 1594415 h 3099658"/>
                          <a:gd name="connsiteX109" fmla="*/ 487681 w 834917"/>
                          <a:gd name="connsiteY109" fmla="*/ 1650685 h 3099658"/>
                          <a:gd name="connsiteX110" fmla="*/ 501748 w 834917"/>
                          <a:gd name="connsiteY110" fmla="*/ 1692889 h 3099658"/>
                          <a:gd name="connsiteX111" fmla="*/ 473613 w 834917"/>
                          <a:gd name="connsiteY111" fmla="*/ 1664753 h 3099658"/>
                          <a:gd name="connsiteX112" fmla="*/ 543951 w 834917"/>
                          <a:gd name="connsiteY112" fmla="*/ 1566279 h 3099658"/>
                          <a:gd name="connsiteX113" fmla="*/ 572087 w 834917"/>
                          <a:gd name="connsiteY113" fmla="*/ 1524076 h 3099658"/>
                          <a:gd name="connsiteX114" fmla="*/ 614290 w 834917"/>
                          <a:gd name="connsiteY114" fmla="*/ 1495941 h 3099658"/>
                          <a:gd name="connsiteX115" fmla="*/ 642425 w 834917"/>
                          <a:gd name="connsiteY115" fmla="*/ 1467805 h 3099658"/>
                          <a:gd name="connsiteX116" fmla="*/ 726831 w 834917"/>
                          <a:gd name="connsiteY116" fmla="*/ 1411535 h 3099658"/>
                          <a:gd name="connsiteX117" fmla="*/ 740899 w 834917"/>
                          <a:gd name="connsiteY117" fmla="*/ 1355264 h 3099658"/>
                          <a:gd name="connsiteX118" fmla="*/ 712764 w 834917"/>
                          <a:gd name="connsiteY118" fmla="*/ 1411535 h 3099658"/>
                          <a:gd name="connsiteX119" fmla="*/ 586154 w 834917"/>
                          <a:gd name="connsiteY119" fmla="*/ 1481873 h 3099658"/>
                          <a:gd name="connsiteX120" fmla="*/ 501748 w 834917"/>
                          <a:gd name="connsiteY120" fmla="*/ 1538144 h 3099658"/>
                          <a:gd name="connsiteX121" fmla="*/ 445478 w 834917"/>
                          <a:gd name="connsiteY121" fmla="*/ 1608482 h 3099658"/>
                          <a:gd name="connsiteX122" fmla="*/ 431410 w 834917"/>
                          <a:gd name="connsiteY122" fmla="*/ 1791362 h 3099658"/>
                          <a:gd name="connsiteX123" fmla="*/ 403274 w 834917"/>
                          <a:gd name="connsiteY123" fmla="*/ 1833565 h 3099658"/>
                          <a:gd name="connsiteX124" fmla="*/ 304801 w 834917"/>
                          <a:gd name="connsiteY124" fmla="*/ 1749159 h 3099658"/>
                          <a:gd name="connsiteX125" fmla="*/ 234462 w 834917"/>
                          <a:gd name="connsiteY125" fmla="*/ 1692889 h 3099658"/>
                          <a:gd name="connsiteX126" fmla="*/ 164124 w 834917"/>
                          <a:gd name="connsiteY126" fmla="*/ 1636618 h 3099658"/>
                          <a:gd name="connsiteX127" fmla="*/ 93785 w 834917"/>
                          <a:gd name="connsiteY127" fmla="*/ 1566279 h 3099658"/>
                          <a:gd name="connsiteX128" fmla="*/ 51582 w 834917"/>
                          <a:gd name="connsiteY128" fmla="*/ 1538144 h 3099658"/>
                          <a:gd name="connsiteX129" fmla="*/ 37514 w 834917"/>
                          <a:gd name="connsiteY129" fmla="*/ 1495941 h 3099658"/>
                          <a:gd name="connsiteX130" fmla="*/ 9379 w 834917"/>
                          <a:gd name="connsiteY130" fmla="*/ 1467805 h 3099658"/>
                          <a:gd name="connsiteX131" fmla="*/ 51582 w 834917"/>
                          <a:gd name="connsiteY131" fmla="*/ 1481873 h 3099658"/>
                          <a:gd name="connsiteX132" fmla="*/ 150056 w 834917"/>
                          <a:gd name="connsiteY132" fmla="*/ 1538144 h 3099658"/>
                          <a:gd name="connsiteX133" fmla="*/ 206327 w 834917"/>
                          <a:gd name="connsiteY133" fmla="*/ 1566279 h 3099658"/>
                          <a:gd name="connsiteX134" fmla="*/ 234462 w 834917"/>
                          <a:gd name="connsiteY134" fmla="*/ 1594415 h 3099658"/>
                          <a:gd name="connsiteX135" fmla="*/ 318868 w 834917"/>
                          <a:gd name="connsiteY135" fmla="*/ 1650685 h 3099658"/>
                          <a:gd name="connsiteX136" fmla="*/ 389207 w 834917"/>
                          <a:gd name="connsiteY136" fmla="*/ 1721024 h 3099658"/>
                          <a:gd name="connsiteX137" fmla="*/ 459545 w 834917"/>
                          <a:gd name="connsiteY137" fmla="*/ 1777295 h 3099658"/>
                          <a:gd name="connsiteX138" fmla="*/ 473613 w 834917"/>
                          <a:gd name="connsiteY138" fmla="*/ 1819498 h 3099658"/>
                          <a:gd name="connsiteX139" fmla="*/ 473613 w 834917"/>
                          <a:gd name="connsiteY139" fmla="*/ 1889836 h 3099658"/>
                          <a:gd name="connsiteX140" fmla="*/ 515816 w 834917"/>
                          <a:gd name="connsiteY140" fmla="*/ 1847633 h 3099658"/>
                          <a:gd name="connsiteX141" fmla="*/ 543951 w 834917"/>
                          <a:gd name="connsiteY141" fmla="*/ 1805430 h 3099658"/>
                          <a:gd name="connsiteX142" fmla="*/ 642425 w 834917"/>
                          <a:gd name="connsiteY142" fmla="*/ 1749159 h 3099658"/>
                          <a:gd name="connsiteX143" fmla="*/ 670561 w 834917"/>
                          <a:gd name="connsiteY143" fmla="*/ 1706956 h 3099658"/>
                          <a:gd name="connsiteX144" fmla="*/ 684628 w 834917"/>
                          <a:gd name="connsiteY144" fmla="*/ 1664753 h 3099658"/>
                          <a:gd name="connsiteX145" fmla="*/ 712764 w 834917"/>
                          <a:gd name="connsiteY145" fmla="*/ 1636618 h 3099658"/>
                          <a:gd name="connsiteX146" fmla="*/ 740899 w 834917"/>
                          <a:gd name="connsiteY146" fmla="*/ 1594415 h 3099658"/>
                          <a:gd name="connsiteX147" fmla="*/ 726831 w 834917"/>
                          <a:gd name="connsiteY147" fmla="*/ 1636618 h 3099658"/>
                          <a:gd name="connsiteX148" fmla="*/ 684628 w 834917"/>
                          <a:gd name="connsiteY148" fmla="*/ 1650685 h 3099658"/>
                          <a:gd name="connsiteX149" fmla="*/ 656493 w 834917"/>
                          <a:gd name="connsiteY149" fmla="*/ 1678821 h 3099658"/>
                          <a:gd name="connsiteX150" fmla="*/ 515816 w 834917"/>
                          <a:gd name="connsiteY150" fmla="*/ 1721024 h 3099658"/>
                          <a:gd name="connsiteX151" fmla="*/ 445478 w 834917"/>
                          <a:gd name="connsiteY151" fmla="*/ 1777295 h 3099658"/>
                          <a:gd name="connsiteX152" fmla="*/ 431410 w 834917"/>
                          <a:gd name="connsiteY152" fmla="*/ 1819498 h 3099658"/>
                          <a:gd name="connsiteX153" fmla="*/ 403274 w 834917"/>
                          <a:gd name="connsiteY153" fmla="*/ 1861701 h 3099658"/>
                          <a:gd name="connsiteX154" fmla="*/ 417342 w 834917"/>
                          <a:gd name="connsiteY154" fmla="*/ 2086784 h 3099658"/>
                          <a:gd name="connsiteX155" fmla="*/ 361071 w 834917"/>
                          <a:gd name="connsiteY155" fmla="*/ 2072716 h 3099658"/>
                          <a:gd name="connsiteX156" fmla="*/ 318868 w 834917"/>
                          <a:gd name="connsiteY156" fmla="*/ 2044581 h 3099658"/>
                          <a:gd name="connsiteX157" fmla="*/ 290733 w 834917"/>
                          <a:gd name="connsiteY157" fmla="*/ 2016445 h 3099658"/>
                          <a:gd name="connsiteX158" fmla="*/ 220394 w 834917"/>
                          <a:gd name="connsiteY158" fmla="*/ 1960175 h 3099658"/>
                          <a:gd name="connsiteX159" fmla="*/ 192259 w 834917"/>
                          <a:gd name="connsiteY159" fmla="*/ 1917972 h 3099658"/>
                          <a:gd name="connsiteX160" fmla="*/ 135988 w 834917"/>
                          <a:gd name="connsiteY160" fmla="*/ 1861701 h 3099658"/>
                          <a:gd name="connsiteX161" fmla="*/ 178191 w 834917"/>
                          <a:gd name="connsiteY161" fmla="*/ 1847633 h 3099658"/>
                          <a:gd name="connsiteX162" fmla="*/ 220394 w 834917"/>
                          <a:gd name="connsiteY162" fmla="*/ 1889836 h 3099658"/>
                          <a:gd name="connsiteX163" fmla="*/ 248530 w 834917"/>
                          <a:gd name="connsiteY163" fmla="*/ 1932039 h 3099658"/>
                          <a:gd name="connsiteX164" fmla="*/ 304801 w 834917"/>
                          <a:gd name="connsiteY164" fmla="*/ 1974242 h 3099658"/>
                          <a:gd name="connsiteX165" fmla="*/ 347004 w 834917"/>
                          <a:gd name="connsiteY165" fmla="*/ 2016445 h 3099658"/>
                          <a:gd name="connsiteX166" fmla="*/ 459545 w 834917"/>
                          <a:gd name="connsiteY166" fmla="*/ 2100852 h 3099658"/>
                          <a:gd name="connsiteX167" fmla="*/ 501748 w 834917"/>
                          <a:gd name="connsiteY167" fmla="*/ 2086784 h 3099658"/>
                          <a:gd name="connsiteX168" fmla="*/ 515816 w 834917"/>
                          <a:gd name="connsiteY168" fmla="*/ 2044581 h 3099658"/>
                          <a:gd name="connsiteX169" fmla="*/ 543951 w 834917"/>
                          <a:gd name="connsiteY169" fmla="*/ 2002378 h 3099658"/>
                          <a:gd name="connsiteX170" fmla="*/ 656493 w 834917"/>
                          <a:gd name="connsiteY170" fmla="*/ 1917972 h 3099658"/>
                          <a:gd name="connsiteX171" fmla="*/ 684628 w 834917"/>
                          <a:gd name="connsiteY171" fmla="*/ 1889836 h 3099658"/>
                          <a:gd name="connsiteX172" fmla="*/ 712764 w 834917"/>
                          <a:gd name="connsiteY172" fmla="*/ 1847633 h 3099658"/>
                          <a:gd name="connsiteX173" fmla="*/ 797170 w 834917"/>
                          <a:gd name="connsiteY173" fmla="*/ 1763227 h 3099658"/>
                          <a:gd name="connsiteX174" fmla="*/ 698696 w 834917"/>
                          <a:gd name="connsiteY174" fmla="*/ 1791362 h 3099658"/>
                          <a:gd name="connsiteX175" fmla="*/ 656493 w 834917"/>
                          <a:gd name="connsiteY175" fmla="*/ 1819498 h 3099658"/>
                          <a:gd name="connsiteX176" fmla="*/ 529884 w 834917"/>
                          <a:gd name="connsiteY176" fmla="*/ 1889836 h 3099658"/>
                          <a:gd name="connsiteX177" fmla="*/ 473613 w 834917"/>
                          <a:gd name="connsiteY177" fmla="*/ 1960175 h 3099658"/>
                          <a:gd name="connsiteX178" fmla="*/ 459545 w 834917"/>
                          <a:gd name="connsiteY178" fmla="*/ 2002378 h 3099658"/>
                          <a:gd name="connsiteX179" fmla="*/ 417342 w 834917"/>
                          <a:gd name="connsiteY179" fmla="*/ 2086784 h 3099658"/>
                          <a:gd name="connsiteX180" fmla="*/ 431410 w 834917"/>
                          <a:gd name="connsiteY180" fmla="*/ 145442 h 3099658"/>
                          <a:gd name="connsiteX181" fmla="*/ 417342 w 834917"/>
                          <a:gd name="connsiteY181" fmla="*/ 272052 h 3099658"/>
                          <a:gd name="connsiteX182" fmla="*/ 431410 w 834917"/>
                          <a:gd name="connsiteY182" fmla="*/ 736285 h 3099658"/>
                          <a:gd name="connsiteX183" fmla="*/ 459545 w 834917"/>
                          <a:gd name="connsiteY183" fmla="*/ 623744 h 3099658"/>
                          <a:gd name="connsiteX184" fmla="*/ 473613 w 834917"/>
                          <a:gd name="connsiteY184" fmla="*/ 539338 h 3099658"/>
                          <a:gd name="connsiteX185" fmla="*/ 487681 w 834917"/>
                          <a:gd name="connsiteY185" fmla="*/ 497135 h 3099658"/>
                          <a:gd name="connsiteX186" fmla="*/ 501748 w 834917"/>
                          <a:gd name="connsiteY186" fmla="*/ 440864 h 3099658"/>
                          <a:gd name="connsiteX187" fmla="*/ 515816 w 834917"/>
                          <a:gd name="connsiteY187" fmla="*/ 398661 h 3099658"/>
                          <a:gd name="connsiteX188" fmla="*/ 529884 w 834917"/>
                          <a:gd name="connsiteY188" fmla="*/ 314255 h 3099658"/>
                          <a:gd name="connsiteX189" fmla="*/ 572087 w 834917"/>
                          <a:gd name="connsiteY189" fmla="*/ 187645 h 3099658"/>
                          <a:gd name="connsiteX190" fmla="*/ 586154 w 834917"/>
                          <a:gd name="connsiteY190" fmla="*/ 145442 h 3099658"/>
                          <a:gd name="connsiteX191" fmla="*/ 529884 w 834917"/>
                          <a:gd name="connsiteY191" fmla="*/ 243916 h 3099658"/>
                          <a:gd name="connsiteX192" fmla="*/ 515816 w 834917"/>
                          <a:gd name="connsiteY192" fmla="*/ 300187 h 3099658"/>
                          <a:gd name="connsiteX193" fmla="*/ 459545 w 834917"/>
                          <a:gd name="connsiteY193" fmla="*/ 384593 h 3099658"/>
                          <a:gd name="connsiteX194" fmla="*/ 445478 w 834917"/>
                          <a:gd name="connsiteY194" fmla="*/ 426796 h 3099658"/>
                          <a:gd name="connsiteX195" fmla="*/ 417342 w 834917"/>
                          <a:gd name="connsiteY195" fmla="*/ 454932 h 3099658"/>
                          <a:gd name="connsiteX196" fmla="*/ 389207 w 834917"/>
                          <a:gd name="connsiteY196" fmla="*/ 539338 h 3099658"/>
                          <a:gd name="connsiteX197" fmla="*/ 375139 w 834917"/>
                          <a:gd name="connsiteY197" fmla="*/ 581541 h 3099658"/>
                          <a:gd name="connsiteX198" fmla="*/ 389207 w 834917"/>
                          <a:gd name="connsiteY198" fmla="*/ 454932 h 30996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</a:cxnLst>
                        <a:rect l="l" t="t" r="r" b="b"/>
                        <a:pathLst>
                          <a:path w="834917" h="3099658">
                            <a:moveTo>
                              <a:pt x="389207" y="3099658"/>
                            </a:moveTo>
                            <a:cubicBezTo>
                              <a:pt x="484542" y="2956653"/>
                              <a:pt x="420142" y="3069175"/>
                              <a:pt x="431410" y="2691695"/>
                            </a:cubicBezTo>
                            <a:cubicBezTo>
                              <a:pt x="449646" y="2080804"/>
                              <a:pt x="398464" y="2302980"/>
                              <a:pt x="459545" y="2058649"/>
                            </a:cubicBezTo>
                            <a:cubicBezTo>
                              <a:pt x="454856" y="1763227"/>
                              <a:pt x="453150" y="1467743"/>
                              <a:pt x="445478" y="1172384"/>
                            </a:cubicBezTo>
                            <a:cubicBezTo>
                              <a:pt x="436221" y="816000"/>
                              <a:pt x="415691" y="1137584"/>
                              <a:pt x="445478" y="750353"/>
                            </a:cubicBezTo>
                            <a:cubicBezTo>
                              <a:pt x="453767" y="642599"/>
                              <a:pt x="439964" y="601122"/>
                              <a:pt x="515816" y="525270"/>
                            </a:cubicBezTo>
                            <a:cubicBezTo>
                              <a:pt x="639123" y="401963"/>
                              <a:pt x="488219" y="558385"/>
                              <a:pt x="586154" y="440864"/>
                            </a:cubicBezTo>
                            <a:cubicBezTo>
                              <a:pt x="598890" y="425580"/>
                              <a:pt x="628358" y="418556"/>
                              <a:pt x="628358" y="398661"/>
                            </a:cubicBezTo>
                            <a:cubicBezTo>
                              <a:pt x="628358" y="381754"/>
                              <a:pt x="599357" y="416234"/>
                              <a:pt x="586154" y="426796"/>
                            </a:cubicBezTo>
                            <a:cubicBezTo>
                              <a:pt x="575797" y="435081"/>
                              <a:pt x="566304" y="444575"/>
                              <a:pt x="558019" y="454932"/>
                            </a:cubicBezTo>
                            <a:cubicBezTo>
                              <a:pt x="547457" y="468134"/>
                              <a:pt x="540446" y="483933"/>
                              <a:pt x="529884" y="497135"/>
                            </a:cubicBezTo>
                            <a:cubicBezTo>
                              <a:pt x="449703" y="597361"/>
                              <a:pt x="560209" y="437577"/>
                              <a:pt x="473613" y="567473"/>
                            </a:cubicBezTo>
                            <a:cubicBezTo>
                              <a:pt x="436523" y="456204"/>
                              <a:pt x="473613" y="585670"/>
                              <a:pt x="473613" y="342390"/>
                            </a:cubicBezTo>
                            <a:cubicBezTo>
                              <a:pt x="473613" y="299927"/>
                              <a:pt x="463990" y="426770"/>
                              <a:pt x="459545" y="468999"/>
                            </a:cubicBezTo>
                            <a:cubicBezTo>
                              <a:pt x="459060" y="473605"/>
                              <a:pt x="450546" y="627675"/>
                              <a:pt x="431410" y="665947"/>
                            </a:cubicBezTo>
                            <a:cubicBezTo>
                              <a:pt x="425478" y="677810"/>
                              <a:pt x="412653" y="684704"/>
                              <a:pt x="403274" y="694082"/>
                            </a:cubicBezTo>
                            <a:lnTo>
                              <a:pt x="375139" y="609676"/>
                            </a:lnTo>
                            <a:cubicBezTo>
                              <a:pt x="370450" y="595608"/>
                              <a:pt x="369968" y="579336"/>
                              <a:pt x="361071" y="567473"/>
                            </a:cubicBezTo>
                            <a:lnTo>
                              <a:pt x="318868" y="511202"/>
                            </a:lnTo>
                            <a:cubicBezTo>
                              <a:pt x="289590" y="394087"/>
                              <a:pt x="325241" y="509883"/>
                              <a:pt x="276665" y="412729"/>
                            </a:cubicBezTo>
                            <a:cubicBezTo>
                              <a:pt x="270033" y="399466"/>
                              <a:pt x="260960" y="355787"/>
                              <a:pt x="262598" y="370525"/>
                            </a:cubicBezTo>
                            <a:cubicBezTo>
                              <a:pt x="264640" y="388905"/>
                              <a:pt x="288793" y="578632"/>
                              <a:pt x="318868" y="623744"/>
                            </a:cubicBezTo>
                            <a:cubicBezTo>
                              <a:pt x="328247" y="637812"/>
                              <a:pt x="338616" y="651267"/>
                              <a:pt x="347004" y="665947"/>
                            </a:cubicBezTo>
                            <a:cubicBezTo>
                              <a:pt x="418405" y="790898"/>
                              <a:pt x="334721" y="661590"/>
                              <a:pt x="403274" y="764421"/>
                            </a:cubicBezTo>
                            <a:cubicBezTo>
                              <a:pt x="412653" y="801935"/>
                              <a:pt x="404067" y="904305"/>
                              <a:pt x="431410" y="876962"/>
                            </a:cubicBezTo>
                            <a:cubicBezTo>
                              <a:pt x="497523" y="810849"/>
                              <a:pt x="462579" y="851311"/>
                              <a:pt x="529884" y="750353"/>
                            </a:cubicBezTo>
                            <a:cubicBezTo>
                              <a:pt x="539262" y="736285"/>
                              <a:pt x="543951" y="717528"/>
                              <a:pt x="558019" y="708150"/>
                            </a:cubicBezTo>
                            <a:lnTo>
                              <a:pt x="600222" y="680015"/>
                            </a:lnTo>
                            <a:cubicBezTo>
                              <a:pt x="609601" y="665947"/>
                              <a:pt x="628358" y="620905"/>
                              <a:pt x="628358" y="637812"/>
                            </a:cubicBezTo>
                            <a:cubicBezTo>
                              <a:pt x="628358" y="667469"/>
                              <a:pt x="616673" y="697542"/>
                              <a:pt x="600222" y="722218"/>
                            </a:cubicBezTo>
                            <a:lnTo>
                              <a:pt x="543951" y="806624"/>
                            </a:lnTo>
                            <a:cubicBezTo>
                              <a:pt x="539262" y="820692"/>
                              <a:pt x="538503" y="836760"/>
                              <a:pt x="529884" y="848827"/>
                            </a:cubicBezTo>
                            <a:cubicBezTo>
                              <a:pt x="472194" y="929594"/>
                              <a:pt x="481612" y="875033"/>
                              <a:pt x="445478" y="947301"/>
                            </a:cubicBezTo>
                            <a:cubicBezTo>
                              <a:pt x="435387" y="967484"/>
                              <a:pt x="421850" y="1027744"/>
                              <a:pt x="417342" y="1045775"/>
                            </a:cubicBezTo>
                            <a:cubicBezTo>
                              <a:pt x="338855" y="1019612"/>
                              <a:pt x="404949" y="1052697"/>
                              <a:pt x="347004" y="975436"/>
                            </a:cubicBezTo>
                            <a:cubicBezTo>
                              <a:pt x="331088" y="954215"/>
                              <a:pt x="305447" y="941236"/>
                              <a:pt x="290733" y="919165"/>
                            </a:cubicBezTo>
                            <a:cubicBezTo>
                              <a:pt x="281355" y="905097"/>
                              <a:pt x="270159" y="892084"/>
                              <a:pt x="262598" y="876962"/>
                            </a:cubicBezTo>
                            <a:cubicBezTo>
                              <a:pt x="255966" y="863699"/>
                              <a:pt x="256159" y="847474"/>
                              <a:pt x="248530" y="834759"/>
                            </a:cubicBezTo>
                            <a:cubicBezTo>
                              <a:pt x="241706" y="823386"/>
                              <a:pt x="229773" y="816002"/>
                              <a:pt x="220394" y="806624"/>
                            </a:cubicBezTo>
                            <a:cubicBezTo>
                              <a:pt x="229773" y="830070"/>
                              <a:pt x="239663" y="853318"/>
                              <a:pt x="248530" y="876962"/>
                            </a:cubicBezTo>
                            <a:cubicBezTo>
                              <a:pt x="264384" y="919240"/>
                              <a:pt x="258432" y="925030"/>
                              <a:pt x="290733" y="961369"/>
                            </a:cubicBezTo>
                            <a:cubicBezTo>
                              <a:pt x="317167" y="991108"/>
                              <a:pt x="353068" y="1012668"/>
                              <a:pt x="375139" y="1045775"/>
                            </a:cubicBezTo>
                            <a:cubicBezTo>
                              <a:pt x="393896" y="1073910"/>
                              <a:pt x="420717" y="1098102"/>
                              <a:pt x="431410" y="1130181"/>
                            </a:cubicBezTo>
                            <a:lnTo>
                              <a:pt x="459545" y="1214587"/>
                            </a:lnTo>
                            <a:cubicBezTo>
                              <a:pt x="487680" y="1186452"/>
                              <a:pt x="531368" y="1167928"/>
                              <a:pt x="543951" y="1130181"/>
                            </a:cubicBezTo>
                            <a:cubicBezTo>
                              <a:pt x="548640" y="1116113"/>
                              <a:pt x="549400" y="1100045"/>
                              <a:pt x="558019" y="1087978"/>
                            </a:cubicBezTo>
                            <a:cubicBezTo>
                              <a:pt x="573437" y="1066393"/>
                              <a:pt x="614290" y="1031707"/>
                              <a:pt x="614290" y="1031707"/>
                            </a:cubicBezTo>
                            <a:cubicBezTo>
                              <a:pt x="629149" y="987132"/>
                              <a:pt x="625327" y="986259"/>
                              <a:pt x="656493" y="947301"/>
                            </a:cubicBezTo>
                            <a:cubicBezTo>
                              <a:pt x="664778" y="936944"/>
                              <a:pt x="676343" y="929522"/>
                              <a:pt x="684628" y="919165"/>
                            </a:cubicBezTo>
                            <a:cubicBezTo>
                              <a:pt x="695190" y="905963"/>
                              <a:pt x="695857" y="876962"/>
                              <a:pt x="712764" y="876962"/>
                            </a:cubicBezTo>
                            <a:cubicBezTo>
                              <a:pt x="727593" y="876962"/>
                              <a:pt x="705328" y="905902"/>
                              <a:pt x="698696" y="919165"/>
                            </a:cubicBezTo>
                            <a:cubicBezTo>
                              <a:pt x="691135" y="934288"/>
                              <a:pt x="678122" y="946246"/>
                              <a:pt x="670561" y="961369"/>
                            </a:cubicBezTo>
                            <a:cubicBezTo>
                              <a:pt x="663929" y="974632"/>
                              <a:pt x="664718" y="991234"/>
                              <a:pt x="656493" y="1003572"/>
                            </a:cubicBezTo>
                            <a:cubicBezTo>
                              <a:pt x="616890" y="1062976"/>
                              <a:pt x="585784" y="1046143"/>
                              <a:pt x="529884" y="1102045"/>
                            </a:cubicBezTo>
                            <a:cubicBezTo>
                              <a:pt x="498771" y="1133159"/>
                              <a:pt x="484650" y="1152798"/>
                              <a:pt x="445478" y="1172384"/>
                            </a:cubicBezTo>
                            <a:cubicBezTo>
                              <a:pt x="432215" y="1179016"/>
                              <a:pt x="417342" y="1181763"/>
                              <a:pt x="403274" y="1186452"/>
                            </a:cubicBezTo>
                            <a:cubicBezTo>
                              <a:pt x="365762" y="1173948"/>
                              <a:pt x="339566" y="1167426"/>
                              <a:pt x="304801" y="1144249"/>
                            </a:cubicBezTo>
                            <a:cubicBezTo>
                              <a:pt x="218760" y="1086888"/>
                              <a:pt x="342595" y="1149163"/>
                              <a:pt x="248530" y="1073910"/>
                            </a:cubicBezTo>
                            <a:cubicBezTo>
                              <a:pt x="236951" y="1064647"/>
                              <a:pt x="220395" y="1064531"/>
                              <a:pt x="206327" y="1059842"/>
                            </a:cubicBezTo>
                            <a:cubicBezTo>
                              <a:pt x="182881" y="1036396"/>
                              <a:pt x="127946" y="957336"/>
                              <a:pt x="135988" y="989504"/>
                            </a:cubicBezTo>
                            <a:cubicBezTo>
                              <a:pt x="165266" y="1106615"/>
                              <a:pt x="129616" y="990829"/>
                              <a:pt x="178191" y="1087978"/>
                            </a:cubicBezTo>
                            <a:cubicBezTo>
                              <a:pt x="236434" y="1204463"/>
                              <a:pt x="139763" y="1051436"/>
                              <a:pt x="220394" y="1172384"/>
                            </a:cubicBezTo>
                            <a:cubicBezTo>
                              <a:pt x="249571" y="1289090"/>
                              <a:pt x="207290" y="1187223"/>
                              <a:pt x="276665" y="1242722"/>
                            </a:cubicBezTo>
                            <a:cubicBezTo>
                              <a:pt x="289868" y="1253284"/>
                              <a:pt x="294239" y="1271723"/>
                              <a:pt x="304801" y="1284925"/>
                            </a:cubicBezTo>
                            <a:cubicBezTo>
                              <a:pt x="334998" y="1322671"/>
                              <a:pt x="334512" y="1308694"/>
                              <a:pt x="375139" y="1341196"/>
                            </a:cubicBezTo>
                            <a:cubicBezTo>
                              <a:pt x="385496" y="1349482"/>
                              <a:pt x="393896" y="1359953"/>
                              <a:pt x="403274" y="1369332"/>
                            </a:cubicBezTo>
                            <a:cubicBezTo>
                              <a:pt x="409199" y="1387107"/>
                              <a:pt x="417891" y="1434153"/>
                              <a:pt x="445478" y="1439670"/>
                            </a:cubicBezTo>
                            <a:cubicBezTo>
                              <a:pt x="460019" y="1442578"/>
                              <a:pt x="473613" y="1430291"/>
                              <a:pt x="487681" y="1425602"/>
                            </a:cubicBezTo>
                            <a:cubicBezTo>
                              <a:pt x="501780" y="1383303"/>
                              <a:pt x="499582" y="1377558"/>
                              <a:pt x="529884" y="1341196"/>
                            </a:cubicBezTo>
                            <a:cubicBezTo>
                              <a:pt x="542620" y="1325913"/>
                              <a:pt x="559873" y="1314697"/>
                              <a:pt x="572087" y="1298993"/>
                            </a:cubicBezTo>
                            <a:cubicBezTo>
                              <a:pt x="651095" y="1197412"/>
                              <a:pt x="589915" y="1227402"/>
                              <a:pt x="670561" y="1200519"/>
                            </a:cubicBezTo>
                            <a:cubicBezTo>
                              <a:pt x="679939" y="1186451"/>
                              <a:pt x="690308" y="1172996"/>
                              <a:pt x="698696" y="1158316"/>
                            </a:cubicBezTo>
                            <a:cubicBezTo>
                              <a:pt x="709100" y="1140108"/>
                              <a:pt x="715198" y="1119494"/>
                              <a:pt x="726831" y="1102045"/>
                            </a:cubicBezTo>
                            <a:cubicBezTo>
                              <a:pt x="734188" y="1091009"/>
                              <a:pt x="766830" y="1067978"/>
                              <a:pt x="754967" y="1073910"/>
                            </a:cubicBezTo>
                            <a:cubicBezTo>
                              <a:pt x="724723" y="1089033"/>
                              <a:pt x="670561" y="1130181"/>
                              <a:pt x="670561" y="1130181"/>
                            </a:cubicBezTo>
                            <a:cubicBezTo>
                              <a:pt x="651804" y="1158316"/>
                              <a:pt x="638201" y="1190677"/>
                              <a:pt x="614290" y="1214587"/>
                            </a:cubicBezTo>
                            <a:cubicBezTo>
                              <a:pt x="604911" y="1223965"/>
                              <a:pt x="594440" y="1232365"/>
                              <a:pt x="586154" y="1242722"/>
                            </a:cubicBezTo>
                            <a:cubicBezTo>
                              <a:pt x="575592" y="1255924"/>
                              <a:pt x="568581" y="1271723"/>
                              <a:pt x="558019" y="1284925"/>
                            </a:cubicBezTo>
                            <a:cubicBezTo>
                              <a:pt x="549734" y="1295282"/>
                              <a:pt x="537842" y="1302450"/>
                              <a:pt x="529884" y="1313061"/>
                            </a:cubicBezTo>
                            <a:cubicBezTo>
                              <a:pt x="509595" y="1340113"/>
                              <a:pt x="492370" y="1369332"/>
                              <a:pt x="473613" y="1397467"/>
                            </a:cubicBezTo>
                            <a:lnTo>
                              <a:pt x="445478" y="1439670"/>
                            </a:lnTo>
                            <a:cubicBezTo>
                              <a:pt x="405624" y="1320110"/>
                              <a:pt x="461208" y="1465888"/>
                              <a:pt x="403274" y="1369332"/>
                            </a:cubicBezTo>
                            <a:cubicBezTo>
                              <a:pt x="395645" y="1356617"/>
                              <a:pt x="393281" y="1341387"/>
                              <a:pt x="389207" y="1327129"/>
                            </a:cubicBezTo>
                            <a:cubicBezTo>
                              <a:pt x="383197" y="1306094"/>
                              <a:pt x="372315" y="1251142"/>
                              <a:pt x="361071" y="1228655"/>
                            </a:cubicBezTo>
                            <a:cubicBezTo>
                              <a:pt x="343325" y="1193163"/>
                              <a:pt x="330970" y="1184486"/>
                              <a:pt x="304801" y="1158316"/>
                            </a:cubicBezTo>
                            <a:cubicBezTo>
                              <a:pt x="280040" y="1084033"/>
                              <a:pt x="298959" y="1128452"/>
                              <a:pt x="234462" y="1031707"/>
                            </a:cubicBezTo>
                            <a:cubicBezTo>
                              <a:pt x="225084" y="1017639"/>
                              <a:pt x="194372" y="977548"/>
                              <a:pt x="206327" y="989504"/>
                            </a:cubicBezTo>
                            <a:cubicBezTo>
                              <a:pt x="230879" y="1014058"/>
                              <a:pt x="214103" y="1001475"/>
                              <a:pt x="262598" y="1017639"/>
                            </a:cubicBezTo>
                            <a:lnTo>
                              <a:pt x="332936" y="1087978"/>
                            </a:lnTo>
                            <a:cubicBezTo>
                              <a:pt x="347004" y="1102046"/>
                              <a:pt x="364104" y="1113628"/>
                              <a:pt x="375139" y="1130181"/>
                            </a:cubicBezTo>
                            <a:cubicBezTo>
                              <a:pt x="384517" y="1144249"/>
                              <a:pt x="392271" y="1159547"/>
                              <a:pt x="403274" y="1172384"/>
                            </a:cubicBezTo>
                            <a:cubicBezTo>
                              <a:pt x="505618" y="1291786"/>
                              <a:pt x="423084" y="1173966"/>
                              <a:pt x="487681" y="1270858"/>
                            </a:cubicBezTo>
                            <a:cubicBezTo>
                              <a:pt x="519112" y="1365154"/>
                              <a:pt x="535157" y="1395717"/>
                              <a:pt x="487681" y="1538144"/>
                            </a:cubicBezTo>
                            <a:cubicBezTo>
                              <a:pt x="481567" y="1556486"/>
                              <a:pt x="450167" y="1528765"/>
                              <a:pt x="431410" y="1524076"/>
                            </a:cubicBezTo>
                            <a:cubicBezTo>
                              <a:pt x="403275" y="1505319"/>
                              <a:pt x="370915" y="1491715"/>
                              <a:pt x="347004" y="1467805"/>
                            </a:cubicBezTo>
                            <a:cubicBezTo>
                              <a:pt x="337625" y="1458427"/>
                              <a:pt x="329479" y="1447628"/>
                              <a:pt x="318868" y="1439670"/>
                            </a:cubicBezTo>
                            <a:cubicBezTo>
                              <a:pt x="291816" y="1419381"/>
                              <a:pt x="262597" y="1402156"/>
                              <a:pt x="234462" y="1383399"/>
                            </a:cubicBezTo>
                            <a:lnTo>
                              <a:pt x="192259" y="1355264"/>
                            </a:lnTo>
                            <a:cubicBezTo>
                              <a:pt x="182881" y="1341196"/>
                              <a:pt x="174686" y="1326263"/>
                              <a:pt x="164124" y="1313061"/>
                            </a:cubicBezTo>
                            <a:cubicBezTo>
                              <a:pt x="155838" y="1302704"/>
                              <a:pt x="143946" y="1295536"/>
                              <a:pt x="135988" y="1284925"/>
                            </a:cubicBezTo>
                            <a:cubicBezTo>
                              <a:pt x="115699" y="1257873"/>
                              <a:pt x="79718" y="1200519"/>
                              <a:pt x="79718" y="1200519"/>
                            </a:cubicBezTo>
                            <a:cubicBezTo>
                              <a:pt x="84407" y="1219276"/>
                              <a:pt x="84193" y="1240003"/>
                              <a:pt x="93785" y="1256790"/>
                            </a:cubicBezTo>
                            <a:cubicBezTo>
                              <a:pt x="103655" y="1274063"/>
                              <a:pt x="123252" y="1283710"/>
                              <a:pt x="135988" y="1298993"/>
                            </a:cubicBezTo>
                            <a:cubicBezTo>
                              <a:pt x="146812" y="1311982"/>
                              <a:pt x="155736" y="1326516"/>
                              <a:pt x="164124" y="1341196"/>
                            </a:cubicBezTo>
                            <a:cubicBezTo>
                              <a:pt x="174528" y="1359404"/>
                              <a:pt x="177430" y="1382638"/>
                              <a:pt x="192259" y="1397467"/>
                            </a:cubicBezTo>
                            <a:cubicBezTo>
                              <a:pt x="207088" y="1412296"/>
                              <a:pt x="229773" y="1416224"/>
                              <a:pt x="248530" y="1425602"/>
                            </a:cubicBezTo>
                            <a:lnTo>
                              <a:pt x="347004" y="1524076"/>
                            </a:lnTo>
                            <a:lnTo>
                              <a:pt x="389207" y="1566279"/>
                            </a:lnTo>
                            <a:cubicBezTo>
                              <a:pt x="398585" y="1575658"/>
                              <a:pt x="406306" y="1587058"/>
                              <a:pt x="417342" y="1594415"/>
                            </a:cubicBezTo>
                            <a:cubicBezTo>
                              <a:pt x="470581" y="1629907"/>
                              <a:pt x="447590" y="1610595"/>
                              <a:pt x="487681" y="1650685"/>
                            </a:cubicBezTo>
                            <a:cubicBezTo>
                              <a:pt x="492370" y="1664753"/>
                              <a:pt x="512234" y="1682403"/>
                              <a:pt x="501748" y="1692889"/>
                            </a:cubicBezTo>
                            <a:cubicBezTo>
                              <a:pt x="492369" y="1702268"/>
                              <a:pt x="473613" y="1678016"/>
                              <a:pt x="473613" y="1664753"/>
                            </a:cubicBezTo>
                            <a:cubicBezTo>
                              <a:pt x="473613" y="1623103"/>
                              <a:pt x="522051" y="1592559"/>
                              <a:pt x="543951" y="1566279"/>
                            </a:cubicBezTo>
                            <a:cubicBezTo>
                              <a:pt x="554775" y="1553290"/>
                              <a:pt x="560132" y="1536031"/>
                              <a:pt x="572087" y="1524076"/>
                            </a:cubicBezTo>
                            <a:cubicBezTo>
                              <a:pt x="584042" y="1512121"/>
                              <a:pt x="601088" y="1506503"/>
                              <a:pt x="614290" y="1495941"/>
                            </a:cubicBezTo>
                            <a:cubicBezTo>
                              <a:pt x="624647" y="1487655"/>
                              <a:pt x="631814" y="1475763"/>
                              <a:pt x="642425" y="1467805"/>
                            </a:cubicBezTo>
                            <a:cubicBezTo>
                              <a:pt x="669476" y="1447516"/>
                              <a:pt x="726831" y="1411535"/>
                              <a:pt x="726831" y="1411535"/>
                            </a:cubicBezTo>
                            <a:cubicBezTo>
                              <a:pt x="731520" y="1392778"/>
                              <a:pt x="760233" y="1355264"/>
                              <a:pt x="740899" y="1355264"/>
                            </a:cubicBezTo>
                            <a:cubicBezTo>
                              <a:pt x="719928" y="1355264"/>
                              <a:pt x="727593" y="1396706"/>
                              <a:pt x="712764" y="1411535"/>
                            </a:cubicBezTo>
                            <a:cubicBezTo>
                              <a:pt x="664393" y="1459906"/>
                              <a:pt x="639223" y="1464183"/>
                              <a:pt x="586154" y="1481873"/>
                            </a:cubicBezTo>
                            <a:cubicBezTo>
                              <a:pt x="558019" y="1500630"/>
                              <a:pt x="512441" y="1506065"/>
                              <a:pt x="501748" y="1538144"/>
                            </a:cubicBezTo>
                            <a:cubicBezTo>
                              <a:pt x="482335" y="1596387"/>
                              <a:pt x="500019" y="1572122"/>
                              <a:pt x="445478" y="1608482"/>
                            </a:cubicBezTo>
                            <a:cubicBezTo>
                              <a:pt x="393195" y="1686905"/>
                              <a:pt x="410101" y="1642200"/>
                              <a:pt x="431410" y="1791362"/>
                            </a:cubicBezTo>
                            <a:cubicBezTo>
                              <a:pt x="441126" y="1859370"/>
                              <a:pt x="469917" y="1855779"/>
                              <a:pt x="403274" y="1833565"/>
                            </a:cubicBezTo>
                            <a:cubicBezTo>
                              <a:pt x="313872" y="1744163"/>
                              <a:pt x="413073" y="1839385"/>
                              <a:pt x="304801" y="1749159"/>
                            </a:cubicBezTo>
                            <a:cubicBezTo>
                              <a:pt x="224627" y="1682347"/>
                              <a:pt x="338796" y="1762444"/>
                              <a:pt x="234462" y="1692889"/>
                            </a:cubicBezTo>
                            <a:cubicBezTo>
                              <a:pt x="161210" y="1583007"/>
                              <a:pt x="254722" y="1704566"/>
                              <a:pt x="164124" y="1636618"/>
                            </a:cubicBezTo>
                            <a:cubicBezTo>
                              <a:pt x="137597" y="1616723"/>
                              <a:pt x="121374" y="1584672"/>
                              <a:pt x="93785" y="1566279"/>
                            </a:cubicBezTo>
                            <a:lnTo>
                              <a:pt x="51582" y="1538144"/>
                            </a:lnTo>
                            <a:cubicBezTo>
                              <a:pt x="46893" y="1524076"/>
                              <a:pt x="45143" y="1508657"/>
                              <a:pt x="37514" y="1495941"/>
                            </a:cubicBezTo>
                            <a:cubicBezTo>
                              <a:pt x="30690" y="1484568"/>
                              <a:pt x="0" y="1477184"/>
                              <a:pt x="9379" y="1467805"/>
                            </a:cubicBezTo>
                            <a:cubicBezTo>
                              <a:pt x="19864" y="1457320"/>
                              <a:pt x="37952" y="1476032"/>
                              <a:pt x="51582" y="1481873"/>
                            </a:cubicBezTo>
                            <a:cubicBezTo>
                              <a:pt x="136607" y="1518313"/>
                              <a:pt x="79413" y="1497777"/>
                              <a:pt x="150056" y="1538144"/>
                            </a:cubicBezTo>
                            <a:cubicBezTo>
                              <a:pt x="168264" y="1548548"/>
                              <a:pt x="187570" y="1556901"/>
                              <a:pt x="206327" y="1566279"/>
                            </a:cubicBezTo>
                            <a:cubicBezTo>
                              <a:pt x="215705" y="1575658"/>
                              <a:pt x="223851" y="1586457"/>
                              <a:pt x="234462" y="1594415"/>
                            </a:cubicBezTo>
                            <a:cubicBezTo>
                              <a:pt x="261513" y="1614704"/>
                              <a:pt x="294958" y="1626775"/>
                              <a:pt x="318868" y="1650685"/>
                            </a:cubicBezTo>
                            <a:cubicBezTo>
                              <a:pt x="342314" y="1674131"/>
                              <a:pt x="361618" y="1702631"/>
                              <a:pt x="389207" y="1721024"/>
                            </a:cubicBezTo>
                            <a:cubicBezTo>
                              <a:pt x="442446" y="1756516"/>
                              <a:pt x="419455" y="1737204"/>
                              <a:pt x="459545" y="1777295"/>
                            </a:cubicBezTo>
                            <a:cubicBezTo>
                              <a:pt x="464234" y="1791363"/>
                              <a:pt x="478302" y="1805430"/>
                              <a:pt x="473613" y="1819498"/>
                            </a:cubicBezTo>
                            <a:cubicBezTo>
                              <a:pt x="443161" y="1910855"/>
                              <a:pt x="363643" y="1917329"/>
                              <a:pt x="473613" y="1889836"/>
                            </a:cubicBezTo>
                            <a:cubicBezTo>
                              <a:pt x="487681" y="1875768"/>
                              <a:pt x="503080" y="1862917"/>
                              <a:pt x="515816" y="1847633"/>
                            </a:cubicBezTo>
                            <a:cubicBezTo>
                              <a:pt x="526640" y="1834645"/>
                              <a:pt x="531996" y="1817385"/>
                              <a:pt x="543951" y="1805430"/>
                            </a:cubicBezTo>
                            <a:cubicBezTo>
                              <a:pt x="563833" y="1785548"/>
                              <a:pt x="620361" y="1760191"/>
                              <a:pt x="642425" y="1749159"/>
                            </a:cubicBezTo>
                            <a:cubicBezTo>
                              <a:pt x="651804" y="1735091"/>
                              <a:pt x="663000" y="1722078"/>
                              <a:pt x="670561" y="1706956"/>
                            </a:cubicBezTo>
                            <a:cubicBezTo>
                              <a:pt x="677193" y="1693693"/>
                              <a:pt x="676999" y="1677468"/>
                              <a:pt x="684628" y="1664753"/>
                            </a:cubicBezTo>
                            <a:cubicBezTo>
                              <a:pt x="691452" y="1653380"/>
                              <a:pt x="704478" y="1646975"/>
                              <a:pt x="712764" y="1636618"/>
                            </a:cubicBezTo>
                            <a:cubicBezTo>
                              <a:pt x="723326" y="1623416"/>
                              <a:pt x="723992" y="1594415"/>
                              <a:pt x="740899" y="1594415"/>
                            </a:cubicBezTo>
                            <a:cubicBezTo>
                              <a:pt x="755728" y="1594415"/>
                              <a:pt x="737317" y="1626133"/>
                              <a:pt x="726831" y="1636618"/>
                            </a:cubicBezTo>
                            <a:cubicBezTo>
                              <a:pt x="716346" y="1647103"/>
                              <a:pt x="698696" y="1645996"/>
                              <a:pt x="684628" y="1650685"/>
                            </a:cubicBezTo>
                            <a:cubicBezTo>
                              <a:pt x="675250" y="1660064"/>
                              <a:pt x="668356" y="1672889"/>
                              <a:pt x="656493" y="1678821"/>
                            </a:cubicBezTo>
                            <a:cubicBezTo>
                              <a:pt x="622247" y="1695944"/>
                              <a:pt x="556200" y="1710928"/>
                              <a:pt x="515816" y="1721024"/>
                            </a:cubicBezTo>
                            <a:cubicBezTo>
                              <a:pt x="496645" y="1733804"/>
                              <a:pt x="458843" y="1755020"/>
                              <a:pt x="445478" y="1777295"/>
                            </a:cubicBezTo>
                            <a:cubicBezTo>
                              <a:pt x="437849" y="1790011"/>
                              <a:pt x="438042" y="1806235"/>
                              <a:pt x="431410" y="1819498"/>
                            </a:cubicBezTo>
                            <a:cubicBezTo>
                              <a:pt x="423849" y="1834620"/>
                              <a:pt x="412653" y="1847633"/>
                              <a:pt x="403274" y="1861701"/>
                            </a:cubicBezTo>
                            <a:cubicBezTo>
                              <a:pt x="407963" y="1936729"/>
                              <a:pt x="432085" y="2013070"/>
                              <a:pt x="417342" y="2086784"/>
                            </a:cubicBezTo>
                            <a:cubicBezTo>
                              <a:pt x="413550" y="2105743"/>
                              <a:pt x="378842" y="2080332"/>
                              <a:pt x="361071" y="2072716"/>
                            </a:cubicBezTo>
                            <a:cubicBezTo>
                              <a:pt x="345531" y="2066056"/>
                              <a:pt x="332070" y="2055143"/>
                              <a:pt x="318868" y="2044581"/>
                            </a:cubicBezTo>
                            <a:cubicBezTo>
                              <a:pt x="308511" y="2036295"/>
                              <a:pt x="301090" y="2024731"/>
                              <a:pt x="290733" y="2016445"/>
                            </a:cubicBezTo>
                            <a:cubicBezTo>
                              <a:pt x="250113" y="1983949"/>
                              <a:pt x="250586" y="1997915"/>
                              <a:pt x="220394" y="1960175"/>
                            </a:cubicBezTo>
                            <a:cubicBezTo>
                              <a:pt x="209832" y="1946973"/>
                              <a:pt x="203262" y="1930809"/>
                              <a:pt x="192259" y="1917972"/>
                            </a:cubicBezTo>
                            <a:cubicBezTo>
                              <a:pt x="174996" y="1897832"/>
                              <a:pt x="154745" y="1880458"/>
                              <a:pt x="135988" y="1861701"/>
                            </a:cubicBezTo>
                            <a:cubicBezTo>
                              <a:pt x="90945" y="1816657"/>
                              <a:pt x="94850" y="1830964"/>
                              <a:pt x="178191" y="1847633"/>
                            </a:cubicBezTo>
                            <a:cubicBezTo>
                              <a:pt x="192259" y="1861701"/>
                              <a:pt x="207658" y="1874553"/>
                              <a:pt x="220394" y="1889836"/>
                            </a:cubicBezTo>
                            <a:cubicBezTo>
                              <a:pt x="231218" y="1902825"/>
                              <a:pt x="236575" y="1920084"/>
                              <a:pt x="248530" y="1932039"/>
                            </a:cubicBezTo>
                            <a:cubicBezTo>
                              <a:pt x="265109" y="1948618"/>
                              <a:pt x="286999" y="1958983"/>
                              <a:pt x="304801" y="1974242"/>
                            </a:cubicBezTo>
                            <a:cubicBezTo>
                              <a:pt x="319906" y="1987189"/>
                              <a:pt x="331300" y="2004231"/>
                              <a:pt x="347004" y="2016445"/>
                            </a:cubicBezTo>
                            <a:cubicBezTo>
                              <a:pt x="490159" y="2127788"/>
                              <a:pt x="388785" y="2030090"/>
                              <a:pt x="459545" y="2100852"/>
                            </a:cubicBezTo>
                            <a:cubicBezTo>
                              <a:pt x="473613" y="2096163"/>
                              <a:pt x="491263" y="2097269"/>
                              <a:pt x="501748" y="2086784"/>
                            </a:cubicBezTo>
                            <a:cubicBezTo>
                              <a:pt x="512233" y="2076299"/>
                              <a:pt x="509184" y="2057844"/>
                              <a:pt x="515816" y="2044581"/>
                            </a:cubicBezTo>
                            <a:cubicBezTo>
                              <a:pt x="523377" y="2029459"/>
                              <a:pt x="533389" y="2015580"/>
                              <a:pt x="543951" y="2002378"/>
                            </a:cubicBezTo>
                            <a:cubicBezTo>
                              <a:pt x="593872" y="1939977"/>
                              <a:pt x="566471" y="2007997"/>
                              <a:pt x="656493" y="1917972"/>
                            </a:cubicBezTo>
                            <a:cubicBezTo>
                              <a:pt x="665871" y="1908593"/>
                              <a:pt x="676343" y="1900193"/>
                              <a:pt x="684628" y="1889836"/>
                            </a:cubicBezTo>
                            <a:cubicBezTo>
                              <a:pt x="695190" y="1876634"/>
                              <a:pt x="701531" y="1860270"/>
                              <a:pt x="712764" y="1847633"/>
                            </a:cubicBezTo>
                            <a:cubicBezTo>
                              <a:pt x="739199" y="1817894"/>
                              <a:pt x="834917" y="1750644"/>
                              <a:pt x="797170" y="1763227"/>
                            </a:cubicBezTo>
                            <a:cubicBezTo>
                              <a:pt x="736625" y="1783409"/>
                              <a:pt x="769353" y="1773699"/>
                              <a:pt x="698696" y="1791362"/>
                            </a:cubicBezTo>
                            <a:cubicBezTo>
                              <a:pt x="684628" y="1800741"/>
                              <a:pt x="671615" y="1811937"/>
                              <a:pt x="656493" y="1819498"/>
                            </a:cubicBezTo>
                            <a:cubicBezTo>
                              <a:pt x="585730" y="1854879"/>
                              <a:pt x="618602" y="1801118"/>
                              <a:pt x="529884" y="1889836"/>
                            </a:cubicBezTo>
                            <a:cubicBezTo>
                              <a:pt x="503714" y="1916006"/>
                              <a:pt x="491360" y="1924682"/>
                              <a:pt x="473613" y="1960175"/>
                            </a:cubicBezTo>
                            <a:cubicBezTo>
                              <a:pt x="466981" y="1973438"/>
                              <a:pt x="466177" y="1989115"/>
                              <a:pt x="459545" y="2002378"/>
                            </a:cubicBezTo>
                            <a:cubicBezTo>
                              <a:pt x="405004" y="2111460"/>
                              <a:pt x="452702" y="1980705"/>
                              <a:pt x="417342" y="2086784"/>
                            </a:cubicBezTo>
                            <a:cubicBezTo>
                              <a:pt x="212194" y="1471355"/>
                              <a:pt x="274430" y="773349"/>
                              <a:pt x="431410" y="145442"/>
                            </a:cubicBezTo>
                            <a:cubicBezTo>
                              <a:pt x="426721" y="187645"/>
                              <a:pt x="417342" y="229589"/>
                              <a:pt x="417342" y="272052"/>
                            </a:cubicBezTo>
                            <a:cubicBezTo>
                              <a:pt x="417342" y="426867"/>
                              <a:pt x="412965" y="582572"/>
                              <a:pt x="431410" y="736285"/>
                            </a:cubicBezTo>
                            <a:cubicBezTo>
                              <a:pt x="436017" y="774678"/>
                              <a:pt x="453188" y="661886"/>
                              <a:pt x="459545" y="623744"/>
                            </a:cubicBezTo>
                            <a:cubicBezTo>
                              <a:pt x="464234" y="595609"/>
                              <a:pt x="467425" y="567182"/>
                              <a:pt x="473613" y="539338"/>
                            </a:cubicBezTo>
                            <a:cubicBezTo>
                              <a:pt x="476830" y="524862"/>
                              <a:pt x="483607" y="511393"/>
                              <a:pt x="487681" y="497135"/>
                            </a:cubicBezTo>
                            <a:cubicBezTo>
                              <a:pt x="492992" y="478545"/>
                              <a:pt x="496437" y="459454"/>
                              <a:pt x="501748" y="440864"/>
                            </a:cubicBezTo>
                            <a:cubicBezTo>
                              <a:pt x="505822" y="426606"/>
                              <a:pt x="512599" y="413137"/>
                              <a:pt x="515816" y="398661"/>
                            </a:cubicBezTo>
                            <a:cubicBezTo>
                              <a:pt x="522004" y="370817"/>
                              <a:pt x="522966" y="341927"/>
                              <a:pt x="529884" y="314255"/>
                            </a:cubicBezTo>
                            <a:cubicBezTo>
                              <a:pt x="529886" y="314246"/>
                              <a:pt x="565052" y="208750"/>
                              <a:pt x="572087" y="187645"/>
                            </a:cubicBezTo>
                            <a:cubicBezTo>
                              <a:pt x="576776" y="173577"/>
                              <a:pt x="592785" y="132179"/>
                              <a:pt x="586154" y="145442"/>
                            </a:cubicBezTo>
                            <a:cubicBezTo>
                              <a:pt x="550458" y="216835"/>
                              <a:pt x="569651" y="184264"/>
                              <a:pt x="529884" y="243916"/>
                            </a:cubicBezTo>
                            <a:cubicBezTo>
                              <a:pt x="525195" y="262673"/>
                              <a:pt x="524463" y="282894"/>
                              <a:pt x="515816" y="300187"/>
                            </a:cubicBezTo>
                            <a:cubicBezTo>
                              <a:pt x="500694" y="330432"/>
                              <a:pt x="459545" y="384593"/>
                              <a:pt x="459545" y="384593"/>
                            </a:cubicBezTo>
                            <a:cubicBezTo>
                              <a:pt x="454856" y="398661"/>
                              <a:pt x="453107" y="414081"/>
                              <a:pt x="445478" y="426796"/>
                            </a:cubicBezTo>
                            <a:cubicBezTo>
                              <a:pt x="438654" y="438169"/>
                              <a:pt x="423274" y="443069"/>
                              <a:pt x="417342" y="454932"/>
                            </a:cubicBezTo>
                            <a:cubicBezTo>
                              <a:pt x="404079" y="481458"/>
                              <a:pt x="398585" y="511203"/>
                              <a:pt x="389207" y="539338"/>
                            </a:cubicBezTo>
                            <a:lnTo>
                              <a:pt x="375139" y="581541"/>
                            </a:lnTo>
                            <a:cubicBezTo>
                              <a:pt x="392533" y="42332"/>
                              <a:pt x="389207" y="0"/>
                              <a:pt x="389207" y="454932"/>
                            </a:cubicBezTo>
                          </a:path>
                        </a:pathLst>
                      </a:custGeom>
                      <a:gradFill flip="none" rotWithShape="1">
                        <a:gsLst>
                          <a:gs pos="23000">
                            <a:srgbClr val="8C817A"/>
                          </a:gs>
                          <a:gs pos="39999">
                            <a:srgbClr val="85C2FF"/>
                          </a:gs>
                          <a:gs pos="70000">
                            <a:srgbClr val="C4D6EB"/>
                          </a:gs>
                          <a:gs pos="100000">
                            <a:srgbClr val="FFEBFA"/>
                          </a:gs>
                        </a:gsLst>
                        <a:lin ang="16200000" scaled="1"/>
                        <a:tileRect/>
                      </a:gradFill>
                      <a:ln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3101" name="Freeform 3100"/>
                    <p:cNvSpPr/>
                    <p:nvPr/>
                  </p:nvSpPr>
                  <p:spPr>
                    <a:xfrm>
                      <a:off x="3657600" y="3657600"/>
                      <a:ext cx="228600" cy="2438400"/>
                    </a:xfrm>
                    <a:custGeom>
                      <a:avLst/>
                      <a:gdLst>
                        <a:gd name="connsiteX0" fmla="*/ 389207 w 834917"/>
                        <a:gd name="connsiteY0" fmla="*/ 3099658 h 3099658"/>
                        <a:gd name="connsiteX1" fmla="*/ 431410 w 834917"/>
                        <a:gd name="connsiteY1" fmla="*/ 2691695 h 3099658"/>
                        <a:gd name="connsiteX2" fmla="*/ 459545 w 834917"/>
                        <a:gd name="connsiteY2" fmla="*/ 2058649 h 3099658"/>
                        <a:gd name="connsiteX3" fmla="*/ 445478 w 834917"/>
                        <a:gd name="connsiteY3" fmla="*/ 1172384 h 3099658"/>
                        <a:gd name="connsiteX4" fmla="*/ 445478 w 834917"/>
                        <a:gd name="connsiteY4" fmla="*/ 750353 h 3099658"/>
                        <a:gd name="connsiteX5" fmla="*/ 515816 w 834917"/>
                        <a:gd name="connsiteY5" fmla="*/ 525270 h 3099658"/>
                        <a:gd name="connsiteX6" fmla="*/ 586154 w 834917"/>
                        <a:gd name="connsiteY6" fmla="*/ 440864 h 3099658"/>
                        <a:gd name="connsiteX7" fmla="*/ 628358 w 834917"/>
                        <a:gd name="connsiteY7" fmla="*/ 398661 h 3099658"/>
                        <a:gd name="connsiteX8" fmla="*/ 586154 w 834917"/>
                        <a:gd name="connsiteY8" fmla="*/ 426796 h 3099658"/>
                        <a:gd name="connsiteX9" fmla="*/ 558019 w 834917"/>
                        <a:gd name="connsiteY9" fmla="*/ 454932 h 3099658"/>
                        <a:gd name="connsiteX10" fmla="*/ 529884 w 834917"/>
                        <a:gd name="connsiteY10" fmla="*/ 497135 h 3099658"/>
                        <a:gd name="connsiteX11" fmla="*/ 473613 w 834917"/>
                        <a:gd name="connsiteY11" fmla="*/ 567473 h 3099658"/>
                        <a:gd name="connsiteX12" fmla="*/ 473613 w 834917"/>
                        <a:gd name="connsiteY12" fmla="*/ 342390 h 3099658"/>
                        <a:gd name="connsiteX13" fmla="*/ 459545 w 834917"/>
                        <a:gd name="connsiteY13" fmla="*/ 468999 h 3099658"/>
                        <a:gd name="connsiteX14" fmla="*/ 431410 w 834917"/>
                        <a:gd name="connsiteY14" fmla="*/ 665947 h 3099658"/>
                        <a:gd name="connsiteX15" fmla="*/ 403274 w 834917"/>
                        <a:gd name="connsiteY15" fmla="*/ 694082 h 3099658"/>
                        <a:gd name="connsiteX16" fmla="*/ 375139 w 834917"/>
                        <a:gd name="connsiteY16" fmla="*/ 609676 h 3099658"/>
                        <a:gd name="connsiteX17" fmla="*/ 361071 w 834917"/>
                        <a:gd name="connsiteY17" fmla="*/ 567473 h 3099658"/>
                        <a:gd name="connsiteX18" fmla="*/ 318868 w 834917"/>
                        <a:gd name="connsiteY18" fmla="*/ 511202 h 3099658"/>
                        <a:gd name="connsiteX19" fmla="*/ 276665 w 834917"/>
                        <a:gd name="connsiteY19" fmla="*/ 412729 h 3099658"/>
                        <a:gd name="connsiteX20" fmla="*/ 262598 w 834917"/>
                        <a:gd name="connsiteY20" fmla="*/ 370525 h 3099658"/>
                        <a:gd name="connsiteX21" fmla="*/ 318868 w 834917"/>
                        <a:gd name="connsiteY21" fmla="*/ 623744 h 3099658"/>
                        <a:gd name="connsiteX22" fmla="*/ 347004 w 834917"/>
                        <a:gd name="connsiteY22" fmla="*/ 665947 h 3099658"/>
                        <a:gd name="connsiteX23" fmla="*/ 403274 w 834917"/>
                        <a:gd name="connsiteY23" fmla="*/ 764421 h 3099658"/>
                        <a:gd name="connsiteX24" fmla="*/ 431410 w 834917"/>
                        <a:gd name="connsiteY24" fmla="*/ 876962 h 3099658"/>
                        <a:gd name="connsiteX25" fmla="*/ 529884 w 834917"/>
                        <a:gd name="connsiteY25" fmla="*/ 750353 h 3099658"/>
                        <a:gd name="connsiteX26" fmla="*/ 558019 w 834917"/>
                        <a:gd name="connsiteY26" fmla="*/ 708150 h 3099658"/>
                        <a:gd name="connsiteX27" fmla="*/ 600222 w 834917"/>
                        <a:gd name="connsiteY27" fmla="*/ 680015 h 3099658"/>
                        <a:gd name="connsiteX28" fmla="*/ 628358 w 834917"/>
                        <a:gd name="connsiteY28" fmla="*/ 637812 h 3099658"/>
                        <a:gd name="connsiteX29" fmla="*/ 600222 w 834917"/>
                        <a:gd name="connsiteY29" fmla="*/ 722218 h 3099658"/>
                        <a:gd name="connsiteX30" fmla="*/ 543951 w 834917"/>
                        <a:gd name="connsiteY30" fmla="*/ 806624 h 3099658"/>
                        <a:gd name="connsiteX31" fmla="*/ 529884 w 834917"/>
                        <a:gd name="connsiteY31" fmla="*/ 848827 h 3099658"/>
                        <a:gd name="connsiteX32" fmla="*/ 445478 w 834917"/>
                        <a:gd name="connsiteY32" fmla="*/ 947301 h 3099658"/>
                        <a:gd name="connsiteX33" fmla="*/ 417342 w 834917"/>
                        <a:gd name="connsiteY33" fmla="*/ 1045775 h 3099658"/>
                        <a:gd name="connsiteX34" fmla="*/ 347004 w 834917"/>
                        <a:gd name="connsiteY34" fmla="*/ 975436 h 3099658"/>
                        <a:gd name="connsiteX35" fmla="*/ 290733 w 834917"/>
                        <a:gd name="connsiteY35" fmla="*/ 919165 h 3099658"/>
                        <a:gd name="connsiteX36" fmla="*/ 262598 w 834917"/>
                        <a:gd name="connsiteY36" fmla="*/ 876962 h 3099658"/>
                        <a:gd name="connsiteX37" fmla="*/ 248530 w 834917"/>
                        <a:gd name="connsiteY37" fmla="*/ 834759 h 3099658"/>
                        <a:gd name="connsiteX38" fmla="*/ 220394 w 834917"/>
                        <a:gd name="connsiteY38" fmla="*/ 806624 h 3099658"/>
                        <a:gd name="connsiteX39" fmla="*/ 248530 w 834917"/>
                        <a:gd name="connsiteY39" fmla="*/ 876962 h 3099658"/>
                        <a:gd name="connsiteX40" fmla="*/ 290733 w 834917"/>
                        <a:gd name="connsiteY40" fmla="*/ 961369 h 3099658"/>
                        <a:gd name="connsiteX41" fmla="*/ 375139 w 834917"/>
                        <a:gd name="connsiteY41" fmla="*/ 1045775 h 3099658"/>
                        <a:gd name="connsiteX42" fmla="*/ 431410 w 834917"/>
                        <a:gd name="connsiteY42" fmla="*/ 1130181 h 3099658"/>
                        <a:gd name="connsiteX43" fmla="*/ 459545 w 834917"/>
                        <a:gd name="connsiteY43" fmla="*/ 1214587 h 3099658"/>
                        <a:gd name="connsiteX44" fmla="*/ 543951 w 834917"/>
                        <a:gd name="connsiteY44" fmla="*/ 1130181 h 3099658"/>
                        <a:gd name="connsiteX45" fmla="*/ 558019 w 834917"/>
                        <a:gd name="connsiteY45" fmla="*/ 1087978 h 3099658"/>
                        <a:gd name="connsiteX46" fmla="*/ 614290 w 834917"/>
                        <a:gd name="connsiteY46" fmla="*/ 1031707 h 3099658"/>
                        <a:gd name="connsiteX47" fmla="*/ 656493 w 834917"/>
                        <a:gd name="connsiteY47" fmla="*/ 947301 h 3099658"/>
                        <a:gd name="connsiteX48" fmla="*/ 684628 w 834917"/>
                        <a:gd name="connsiteY48" fmla="*/ 919165 h 3099658"/>
                        <a:gd name="connsiteX49" fmla="*/ 712764 w 834917"/>
                        <a:gd name="connsiteY49" fmla="*/ 876962 h 3099658"/>
                        <a:gd name="connsiteX50" fmla="*/ 698696 w 834917"/>
                        <a:gd name="connsiteY50" fmla="*/ 919165 h 3099658"/>
                        <a:gd name="connsiteX51" fmla="*/ 670561 w 834917"/>
                        <a:gd name="connsiteY51" fmla="*/ 961369 h 3099658"/>
                        <a:gd name="connsiteX52" fmla="*/ 656493 w 834917"/>
                        <a:gd name="connsiteY52" fmla="*/ 1003572 h 3099658"/>
                        <a:gd name="connsiteX53" fmla="*/ 529884 w 834917"/>
                        <a:gd name="connsiteY53" fmla="*/ 1102045 h 3099658"/>
                        <a:gd name="connsiteX54" fmla="*/ 445478 w 834917"/>
                        <a:gd name="connsiteY54" fmla="*/ 1172384 h 3099658"/>
                        <a:gd name="connsiteX55" fmla="*/ 403274 w 834917"/>
                        <a:gd name="connsiteY55" fmla="*/ 1186452 h 3099658"/>
                        <a:gd name="connsiteX56" fmla="*/ 304801 w 834917"/>
                        <a:gd name="connsiteY56" fmla="*/ 1144249 h 3099658"/>
                        <a:gd name="connsiteX57" fmla="*/ 248530 w 834917"/>
                        <a:gd name="connsiteY57" fmla="*/ 1073910 h 3099658"/>
                        <a:gd name="connsiteX58" fmla="*/ 206327 w 834917"/>
                        <a:gd name="connsiteY58" fmla="*/ 1059842 h 3099658"/>
                        <a:gd name="connsiteX59" fmla="*/ 135988 w 834917"/>
                        <a:gd name="connsiteY59" fmla="*/ 989504 h 3099658"/>
                        <a:gd name="connsiteX60" fmla="*/ 178191 w 834917"/>
                        <a:gd name="connsiteY60" fmla="*/ 1087978 h 3099658"/>
                        <a:gd name="connsiteX61" fmla="*/ 220394 w 834917"/>
                        <a:gd name="connsiteY61" fmla="*/ 1172384 h 3099658"/>
                        <a:gd name="connsiteX62" fmla="*/ 276665 w 834917"/>
                        <a:gd name="connsiteY62" fmla="*/ 1242722 h 3099658"/>
                        <a:gd name="connsiteX63" fmla="*/ 304801 w 834917"/>
                        <a:gd name="connsiteY63" fmla="*/ 1284925 h 3099658"/>
                        <a:gd name="connsiteX64" fmla="*/ 375139 w 834917"/>
                        <a:gd name="connsiteY64" fmla="*/ 1341196 h 3099658"/>
                        <a:gd name="connsiteX65" fmla="*/ 403274 w 834917"/>
                        <a:gd name="connsiteY65" fmla="*/ 1369332 h 3099658"/>
                        <a:gd name="connsiteX66" fmla="*/ 445478 w 834917"/>
                        <a:gd name="connsiteY66" fmla="*/ 1439670 h 3099658"/>
                        <a:gd name="connsiteX67" fmla="*/ 487681 w 834917"/>
                        <a:gd name="connsiteY67" fmla="*/ 1425602 h 3099658"/>
                        <a:gd name="connsiteX68" fmla="*/ 529884 w 834917"/>
                        <a:gd name="connsiteY68" fmla="*/ 1341196 h 3099658"/>
                        <a:gd name="connsiteX69" fmla="*/ 572087 w 834917"/>
                        <a:gd name="connsiteY69" fmla="*/ 1298993 h 3099658"/>
                        <a:gd name="connsiteX70" fmla="*/ 670561 w 834917"/>
                        <a:gd name="connsiteY70" fmla="*/ 1200519 h 3099658"/>
                        <a:gd name="connsiteX71" fmla="*/ 698696 w 834917"/>
                        <a:gd name="connsiteY71" fmla="*/ 1158316 h 3099658"/>
                        <a:gd name="connsiteX72" fmla="*/ 726831 w 834917"/>
                        <a:gd name="connsiteY72" fmla="*/ 1102045 h 3099658"/>
                        <a:gd name="connsiteX73" fmla="*/ 754967 w 834917"/>
                        <a:gd name="connsiteY73" fmla="*/ 1073910 h 3099658"/>
                        <a:gd name="connsiteX74" fmla="*/ 670561 w 834917"/>
                        <a:gd name="connsiteY74" fmla="*/ 1130181 h 3099658"/>
                        <a:gd name="connsiteX75" fmla="*/ 614290 w 834917"/>
                        <a:gd name="connsiteY75" fmla="*/ 1214587 h 3099658"/>
                        <a:gd name="connsiteX76" fmla="*/ 586154 w 834917"/>
                        <a:gd name="connsiteY76" fmla="*/ 1242722 h 3099658"/>
                        <a:gd name="connsiteX77" fmla="*/ 558019 w 834917"/>
                        <a:gd name="connsiteY77" fmla="*/ 1284925 h 3099658"/>
                        <a:gd name="connsiteX78" fmla="*/ 529884 w 834917"/>
                        <a:gd name="connsiteY78" fmla="*/ 1313061 h 3099658"/>
                        <a:gd name="connsiteX79" fmla="*/ 473613 w 834917"/>
                        <a:gd name="connsiteY79" fmla="*/ 1397467 h 3099658"/>
                        <a:gd name="connsiteX80" fmla="*/ 445478 w 834917"/>
                        <a:gd name="connsiteY80" fmla="*/ 1439670 h 3099658"/>
                        <a:gd name="connsiteX81" fmla="*/ 403274 w 834917"/>
                        <a:gd name="connsiteY81" fmla="*/ 1369332 h 3099658"/>
                        <a:gd name="connsiteX82" fmla="*/ 389207 w 834917"/>
                        <a:gd name="connsiteY82" fmla="*/ 1327129 h 3099658"/>
                        <a:gd name="connsiteX83" fmla="*/ 361071 w 834917"/>
                        <a:gd name="connsiteY83" fmla="*/ 1228655 h 3099658"/>
                        <a:gd name="connsiteX84" fmla="*/ 304801 w 834917"/>
                        <a:gd name="connsiteY84" fmla="*/ 1158316 h 3099658"/>
                        <a:gd name="connsiteX85" fmla="*/ 234462 w 834917"/>
                        <a:gd name="connsiteY85" fmla="*/ 1031707 h 3099658"/>
                        <a:gd name="connsiteX86" fmla="*/ 206327 w 834917"/>
                        <a:gd name="connsiteY86" fmla="*/ 989504 h 3099658"/>
                        <a:gd name="connsiteX87" fmla="*/ 262598 w 834917"/>
                        <a:gd name="connsiteY87" fmla="*/ 1017639 h 3099658"/>
                        <a:gd name="connsiteX88" fmla="*/ 332936 w 834917"/>
                        <a:gd name="connsiteY88" fmla="*/ 1087978 h 3099658"/>
                        <a:gd name="connsiteX89" fmla="*/ 375139 w 834917"/>
                        <a:gd name="connsiteY89" fmla="*/ 1130181 h 3099658"/>
                        <a:gd name="connsiteX90" fmla="*/ 403274 w 834917"/>
                        <a:gd name="connsiteY90" fmla="*/ 1172384 h 3099658"/>
                        <a:gd name="connsiteX91" fmla="*/ 487681 w 834917"/>
                        <a:gd name="connsiteY91" fmla="*/ 1270858 h 3099658"/>
                        <a:gd name="connsiteX92" fmla="*/ 487681 w 834917"/>
                        <a:gd name="connsiteY92" fmla="*/ 1538144 h 3099658"/>
                        <a:gd name="connsiteX93" fmla="*/ 431410 w 834917"/>
                        <a:gd name="connsiteY93" fmla="*/ 1524076 h 3099658"/>
                        <a:gd name="connsiteX94" fmla="*/ 347004 w 834917"/>
                        <a:gd name="connsiteY94" fmla="*/ 1467805 h 3099658"/>
                        <a:gd name="connsiteX95" fmla="*/ 318868 w 834917"/>
                        <a:gd name="connsiteY95" fmla="*/ 1439670 h 3099658"/>
                        <a:gd name="connsiteX96" fmla="*/ 234462 w 834917"/>
                        <a:gd name="connsiteY96" fmla="*/ 1383399 h 3099658"/>
                        <a:gd name="connsiteX97" fmla="*/ 192259 w 834917"/>
                        <a:gd name="connsiteY97" fmla="*/ 1355264 h 3099658"/>
                        <a:gd name="connsiteX98" fmla="*/ 164124 w 834917"/>
                        <a:gd name="connsiteY98" fmla="*/ 1313061 h 3099658"/>
                        <a:gd name="connsiteX99" fmla="*/ 135988 w 834917"/>
                        <a:gd name="connsiteY99" fmla="*/ 1284925 h 3099658"/>
                        <a:gd name="connsiteX100" fmla="*/ 79718 w 834917"/>
                        <a:gd name="connsiteY100" fmla="*/ 1200519 h 3099658"/>
                        <a:gd name="connsiteX101" fmla="*/ 93785 w 834917"/>
                        <a:gd name="connsiteY101" fmla="*/ 1256790 h 3099658"/>
                        <a:gd name="connsiteX102" fmla="*/ 135988 w 834917"/>
                        <a:gd name="connsiteY102" fmla="*/ 1298993 h 3099658"/>
                        <a:gd name="connsiteX103" fmla="*/ 164124 w 834917"/>
                        <a:gd name="connsiteY103" fmla="*/ 1341196 h 3099658"/>
                        <a:gd name="connsiteX104" fmla="*/ 192259 w 834917"/>
                        <a:gd name="connsiteY104" fmla="*/ 1397467 h 3099658"/>
                        <a:gd name="connsiteX105" fmla="*/ 248530 w 834917"/>
                        <a:gd name="connsiteY105" fmla="*/ 1425602 h 3099658"/>
                        <a:gd name="connsiteX106" fmla="*/ 347004 w 834917"/>
                        <a:gd name="connsiteY106" fmla="*/ 1524076 h 3099658"/>
                        <a:gd name="connsiteX107" fmla="*/ 389207 w 834917"/>
                        <a:gd name="connsiteY107" fmla="*/ 1566279 h 3099658"/>
                        <a:gd name="connsiteX108" fmla="*/ 417342 w 834917"/>
                        <a:gd name="connsiteY108" fmla="*/ 1594415 h 3099658"/>
                        <a:gd name="connsiteX109" fmla="*/ 487681 w 834917"/>
                        <a:gd name="connsiteY109" fmla="*/ 1650685 h 3099658"/>
                        <a:gd name="connsiteX110" fmla="*/ 501748 w 834917"/>
                        <a:gd name="connsiteY110" fmla="*/ 1692889 h 3099658"/>
                        <a:gd name="connsiteX111" fmla="*/ 473613 w 834917"/>
                        <a:gd name="connsiteY111" fmla="*/ 1664753 h 3099658"/>
                        <a:gd name="connsiteX112" fmla="*/ 543951 w 834917"/>
                        <a:gd name="connsiteY112" fmla="*/ 1566279 h 3099658"/>
                        <a:gd name="connsiteX113" fmla="*/ 572087 w 834917"/>
                        <a:gd name="connsiteY113" fmla="*/ 1524076 h 3099658"/>
                        <a:gd name="connsiteX114" fmla="*/ 614290 w 834917"/>
                        <a:gd name="connsiteY114" fmla="*/ 1495941 h 3099658"/>
                        <a:gd name="connsiteX115" fmla="*/ 642425 w 834917"/>
                        <a:gd name="connsiteY115" fmla="*/ 1467805 h 3099658"/>
                        <a:gd name="connsiteX116" fmla="*/ 726831 w 834917"/>
                        <a:gd name="connsiteY116" fmla="*/ 1411535 h 3099658"/>
                        <a:gd name="connsiteX117" fmla="*/ 740899 w 834917"/>
                        <a:gd name="connsiteY117" fmla="*/ 1355264 h 3099658"/>
                        <a:gd name="connsiteX118" fmla="*/ 712764 w 834917"/>
                        <a:gd name="connsiteY118" fmla="*/ 1411535 h 3099658"/>
                        <a:gd name="connsiteX119" fmla="*/ 586154 w 834917"/>
                        <a:gd name="connsiteY119" fmla="*/ 1481873 h 3099658"/>
                        <a:gd name="connsiteX120" fmla="*/ 501748 w 834917"/>
                        <a:gd name="connsiteY120" fmla="*/ 1538144 h 3099658"/>
                        <a:gd name="connsiteX121" fmla="*/ 445478 w 834917"/>
                        <a:gd name="connsiteY121" fmla="*/ 1608482 h 3099658"/>
                        <a:gd name="connsiteX122" fmla="*/ 431410 w 834917"/>
                        <a:gd name="connsiteY122" fmla="*/ 1791362 h 3099658"/>
                        <a:gd name="connsiteX123" fmla="*/ 403274 w 834917"/>
                        <a:gd name="connsiteY123" fmla="*/ 1833565 h 3099658"/>
                        <a:gd name="connsiteX124" fmla="*/ 304801 w 834917"/>
                        <a:gd name="connsiteY124" fmla="*/ 1749159 h 3099658"/>
                        <a:gd name="connsiteX125" fmla="*/ 234462 w 834917"/>
                        <a:gd name="connsiteY125" fmla="*/ 1692889 h 3099658"/>
                        <a:gd name="connsiteX126" fmla="*/ 164124 w 834917"/>
                        <a:gd name="connsiteY126" fmla="*/ 1636618 h 3099658"/>
                        <a:gd name="connsiteX127" fmla="*/ 93785 w 834917"/>
                        <a:gd name="connsiteY127" fmla="*/ 1566279 h 3099658"/>
                        <a:gd name="connsiteX128" fmla="*/ 51582 w 834917"/>
                        <a:gd name="connsiteY128" fmla="*/ 1538144 h 3099658"/>
                        <a:gd name="connsiteX129" fmla="*/ 37514 w 834917"/>
                        <a:gd name="connsiteY129" fmla="*/ 1495941 h 3099658"/>
                        <a:gd name="connsiteX130" fmla="*/ 9379 w 834917"/>
                        <a:gd name="connsiteY130" fmla="*/ 1467805 h 3099658"/>
                        <a:gd name="connsiteX131" fmla="*/ 51582 w 834917"/>
                        <a:gd name="connsiteY131" fmla="*/ 1481873 h 3099658"/>
                        <a:gd name="connsiteX132" fmla="*/ 150056 w 834917"/>
                        <a:gd name="connsiteY132" fmla="*/ 1538144 h 3099658"/>
                        <a:gd name="connsiteX133" fmla="*/ 206327 w 834917"/>
                        <a:gd name="connsiteY133" fmla="*/ 1566279 h 3099658"/>
                        <a:gd name="connsiteX134" fmla="*/ 234462 w 834917"/>
                        <a:gd name="connsiteY134" fmla="*/ 1594415 h 3099658"/>
                        <a:gd name="connsiteX135" fmla="*/ 318868 w 834917"/>
                        <a:gd name="connsiteY135" fmla="*/ 1650685 h 3099658"/>
                        <a:gd name="connsiteX136" fmla="*/ 389207 w 834917"/>
                        <a:gd name="connsiteY136" fmla="*/ 1721024 h 3099658"/>
                        <a:gd name="connsiteX137" fmla="*/ 459545 w 834917"/>
                        <a:gd name="connsiteY137" fmla="*/ 1777295 h 3099658"/>
                        <a:gd name="connsiteX138" fmla="*/ 473613 w 834917"/>
                        <a:gd name="connsiteY138" fmla="*/ 1819498 h 3099658"/>
                        <a:gd name="connsiteX139" fmla="*/ 473613 w 834917"/>
                        <a:gd name="connsiteY139" fmla="*/ 1889836 h 3099658"/>
                        <a:gd name="connsiteX140" fmla="*/ 515816 w 834917"/>
                        <a:gd name="connsiteY140" fmla="*/ 1847633 h 3099658"/>
                        <a:gd name="connsiteX141" fmla="*/ 543951 w 834917"/>
                        <a:gd name="connsiteY141" fmla="*/ 1805430 h 3099658"/>
                        <a:gd name="connsiteX142" fmla="*/ 642425 w 834917"/>
                        <a:gd name="connsiteY142" fmla="*/ 1749159 h 3099658"/>
                        <a:gd name="connsiteX143" fmla="*/ 670561 w 834917"/>
                        <a:gd name="connsiteY143" fmla="*/ 1706956 h 3099658"/>
                        <a:gd name="connsiteX144" fmla="*/ 684628 w 834917"/>
                        <a:gd name="connsiteY144" fmla="*/ 1664753 h 3099658"/>
                        <a:gd name="connsiteX145" fmla="*/ 712764 w 834917"/>
                        <a:gd name="connsiteY145" fmla="*/ 1636618 h 3099658"/>
                        <a:gd name="connsiteX146" fmla="*/ 740899 w 834917"/>
                        <a:gd name="connsiteY146" fmla="*/ 1594415 h 3099658"/>
                        <a:gd name="connsiteX147" fmla="*/ 726831 w 834917"/>
                        <a:gd name="connsiteY147" fmla="*/ 1636618 h 3099658"/>
                        <a:gd name="connsiteX148" fmla="*/ 684628 w 834917"/>
                        <a:gd name="connsiteY148" fmla="*/ 1650685 h 3099658"/>
                        <a:gd name="connsiteX149" fmla="*/ 656493 w 834917"/>
                        <a:gd name="connsiteY149" fmla="*/ 1678821 h 3099658"/>
                        <a:gd name="connsiteX150" fmla="*/ 515816 w 834917"/>
                        <a:gd name="connsiteY150" fmla="*/ 1721024 h 3099658"/>
                        <a:gd name="connsiteX151" fmla="*/ 445478 w 834917"/>
                        <a:gd name="connsiteY151" fmla="*/ 1777295 h 3099658"/>
                        <a:gd name="connsiteX152" fmla="*/ 431410 w 834917"/>
                        <a:gd name="connsiteY152" fmla="*/ 1819498 h 3099658"/>
                        <a:gd name="connsiteX153" fmla="*/ 403274 w 834917"/>
                        <a:gd name="connsiteY153" fmla="*/ 1861701 h 3099658"/>
                        <a:gd name="connsiteX154" fmla="*/ 417342 w 834917"/>
                        <a:gd name="connsiteY154" fmla="*/ 2086784 h 3099658"/>
                        <a:gd name="connsiteX155" fmla="*/ 361071 w 834917"/>
                        <a:gd name="connsiteY155" fmla="*/ 2072716 h 3099658"/>
                        <a:gd name="connsiteX156" fmla="*/ 318868 w 834917"/>
                        <a:gd name="connsiteY156" fmla="*/ 2044581 h 3099658"/>
                        <a:gd name="connsiteX157" fmla="*/ 290733 w 834917"/>
                        <a:gd name="connsiteY157" fmla="*/ 2016445 h 3099658"/>
                        <a:gd name="connsiteX158" fmla="*/ 220394 w 834917"/>
                        <a:gd name="connsiteY158" fmla="*/ 1960175 h 3099658"/>
                        <a:gd name="connsiteX159" fmla="*/ 192259 w 834917"/>
                        <a:gd name="connsiteY159" fmla="*/ 1917972 h 3099658"/>
                        <a:gd name="connsiteX160" fmla="*/ 135988 w 834917"/>
                        <a:gd name="connsiteY160" fmla="*/ 1861701 h 3099658"/>
                        <a:gd name="connsiteX161" fmla="*/ 178191 w 834917"/>
                        <a:gd name="connsiteY161" fmla="*/ 1847633 h 3099658"/>
                        <a:gd name="connsiteX162" fmla="*/ 220394 w 834917"/>
                        <a:gd name="connsiteY162" fmla="*/ 1889836 h 3099658"/>
                        <a:gd name="connsiteX163" fmla="*/ 248530 w 834917"/>
                        <a:gd name="connsiteY163" fmla="*/ 1932039 h 3099658"/>
                        <a:gd name="connsiteX164" fmla="*/ 304801 w 834917"/>
                        <a:gd name="connsiteY164" fmla="*/ 1974242 h 3099658"/>
                        <a:gd name="connsiteX165" fmla="*/ 347004 w 834917"/>
                        <a:gd name="connsiteY165" fmla="*/ 2016445 h 3099658"/>
                        <a:gd name="connsiteX166" fmla="*/ 459545 w 834917"/>
                        <a:gd name="connsiteY166" fmla="*/ 2100852 h 3099658"/>
                        <a:gd name="connsiteX167" fmla="*/ 501748 w 834917"/>
                        <a:gd name="connsiteY167" fmla="*/ 2086784 h 3099658"/>
                        <a:gd name="connsiteX168" fmla="*/ 515816 w 834917"/>
                        <a:gd name="connsiteY168" fmla="*/ 2044581 h 3099658"/>
                        <a:gd name="connsiteX169" fmla="*/ 543951 w 834917"/>
                        <a:gd name="connsiteY169" fmla="*/ 2002378 h 3099658"/>
                        <a:gd name="connsiteX170" fmla="*/ 656493 w 834917"/>
                        <a:gd name="connsiteY170" fmla="*/ 1917972 h 3099658"/>
                        <a:gd name="connsiteX171" fmla="*/ 684628 w 834917"/>
                        <a:gd name="connsiteY171" fmla="*/ 1889836 h 3099658"/>
                        <a:gd name="connsiteX172" fmla="*/ 712764 w 834917"/>
                        <a:gd name="connsiteY172" fmla="*/ 1847633 h 3099658"/>
                        <a:gd name="connsiteX173" fmla="*/ 797170 w 834917"/>
                        <a:gd name="connsiteY173" fmla="*/ 1763227 h 3099658"/>
                        <a:gd name="connsiteX174" fmla="*/ 698696 w 834917"/>
                        <a:gd name="connsiteY174" fmla="*/ 1791362 h 3099658"/>
                        <a:gd name="connsiteX175" fmla="*/ 656493 w 834917"/>
                        <a:gd name="connsiteY175" fmla="*/ 1819498 h 3099658"/>
                        <a:gd name="connsiteX176" fmla="*/ 529884 w 834917"/>
                        <a:gd name="connsiteY176" fmla="*/ 1889836 h 3099658"/>
                        <a:gd name="connsiteX177" fmla="*/ 473613 w 834917"/>
                        <a:gd name="connsiteY177" fmla="*/ 1960175 h 3099658"/>
                        <a:gd name="connsiteX178" fmla="*/ 459545 w 834917"/>
                        <a:gd name="connsiteY178" fmla="*/ 2002378 h 3099658"/>
                        <a:gd name="connsiteX179" fmla="*/ 417342 w 834917"/>
                        <a:gd name="connsiteY179" fmla="*/ 2086784 h 3099658"/>
                        <a:gd name="connsiteX180" fmla="*/ 431410 w 834917"/>
                        <a:gd name="connsiteY180" fmla="*/ 145442 h 3099658"/>
                        <a:gd name="connsiteX181" fmla="*/ 417342 w 834917"/>
                        <a:gd name="connsiteY181" fmla="*/ 272052 h 3099658"/>
                        <a:gd name="connsiteX182" fmla="*/ 431410 w 834917"/>
                        <a:gd name="connsiteY182" fmla="*/ 736285 h 3099658"/>
                        <a:gd name="connsiteX183" fmla="*/ 459545 w 834917"/>
                        <a:gd name="connsiteY183" fmla="*/ 623744 h 3099658"/>
                        <a:gd name="connsiteX184" fmla="*/ 473613 w 834917"/>
                        <a:gd name="connsiteY184" fmla="*/ 539338 h 3099658"/>
                        <a:gd name="connsiteX185" fmla="*/ 487681 w 834917"/>
                        <a:gd name="connsiteY185" fmla="*/ 497135 h 3099658"/>
                        <a:gd name="connsiteX186" fmla="*/ 501748 w 834917"/>
                        <a:gd name="connsiteY186" fmla="*/ 440864 h 3099658"/>
                        <a:gd name="connsiteX187" fmla="*/ 515816 w 834917"/>
                        <a:gd name="connsiteY187" fmla="*/ 398661 h 3099658"/>
                        <a:gd name="connsiteX188" fmla="*/ 529884 w 834917"/>
                        <a:gd name="connsiteY188" fmla="*/ 314255 h 3099658"/>
                        <a:gd name="connsiteX189" fmla="*/ 572087 w 834917"/>
                        <a:gd name="connsiteY189" fmla="*/ 187645 h 3099658"/>
                        <a:gd name="connsiteX190" fmla="*/ 586154 w 834917"/>
                        <a:gd name="connsiteY190" fmla="*/ 145442 h 3099658"/>
                        <a:gd name="connsiteX191" fmla="*/ 529884 w 834917"/>
                        <a:gd name="connsiteY191" fmla="*/ 243916 h 3099658"/>
                        <a:gd name="connsiteX192" fmla="*/ 515816 w 834917"/>
                        <a:gd name="connsiteY192" fmla="*/ 300187 h 3099658"/>
                        <a:gd name="connsiteX193" fmla="*/ 459545 w 834917"/>
                        <a:gd name="connsiteY193" fmla="*/ 384593 h 3099658"/>
                        <a:gd name="connsiteX194" fmla="*/ 445478 w 834917"/>
                        <a:gd name="connsiteY194" fmla="*/ 426796 h 3099658"/>
                        <a:gd name="connsiteX195" fmla="*/ 417342 w 834917"/>
                        <a:gd name="connsiteY195" fmla="*/ 454932 h 3099658"/>
                        <a:gd name="connsiteX196" fmla="*/ 389207 w 834917"/>
                        <a:gd name="connsiteY196" fmla="*/ 539338 h 3099658"/>
                        <a:gd name="connsiteX197" fmla="*/ 375139 w 834917"/>
                        <a:gd name="connsiteY197" fmla="*/ 581541 h 3099658"/>
                        <a:gd name="connsiteX198" fmla="*/ 389207 w 834917"/>
                        <a:gd name="connsiteY198" fmla="*/ 454932 h 30996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</a:cxnLst>
                      <a:rect l="l" t="t" r="r" b="b"/>
                      <a:pathLst>
                        <a:path w="834917" h="3099658">
                          <a:moveTo>
                            <a:pt x="389207" y="3099658"/>
                          </a:moveTo>
                          <a:cubicBezTo>
                            <a:pt x="484542" y="2956653"/>
                            <a:pt x="420142" y="3069175"/>
                            <a:pt x="431410" y="2691695"/>
                          </a:cubicBezTo>
                          <a:cubicBezTo>
                            <a:pt x="449646" y="2080804"/>
                            <a:pt x="398464" y="2302980"/>
                            <a:pt x="459545" y="2058649"/>
                          </a:cubicBezTo>
                          <a:cubicBezTo>
                            <a:pt x="454856" y="1763227"/>
                            <a:pt x="453150" y="1467743"/>
                            <a:pt x="445478" y="1172384"/>
                          </a:cubicBezTo>
                          <a:cubicBezTo>
                            <a:pt x="436221" y="816000"/>
                            <a:pt x="415691" y="1137584"/>
                            <a:pt x="445478" y="750353"/>
                          </a:cubicBezTo>
                          <a:cubicBezTo>
                            <a:pt x="453767" y="642599"/>
                            <a:pt x="439964" y="601122"/>
                            <a:pt x="515816" y="525270"/>
                          </a:cubicBezTo>
                          <a:cubicBezTo>
                            <a:pt x="639123" y="401963"/>
                            <a:pt x="488219" y="558385"/>
                            <a:pt x="586154" y="440864"/>
                          </a:cubicBezTo>
                          <a:cubicBezTo>
                            <a:pt x="598890" y="425580"/>
                            <a:pt x="628358" y="418556"/>
                            <a:pt x="628358" y="398661"/>
                          </a:cubicBezTo>
                          <a:cubicBezTo>
                            <a:pt x="628358" y="381754"/>
                            <a:pt x="599357" y="416234"/>
                            <a:pt x="586154" y="426796"/>
                          </a:cubicBezTo>
                          <a:cubicBezTo>
                            <a:pt x="575797" y="435081"/>
                            <a:pt x="566304" y="444575"/>
                            <a:pt x="558019" y="454932"/>
                          </a:cubicBezTo>
                          <a:cubicBezTo>
                            <a:pt x="547457" y="468134"/>
                            <a:pt x="540446" y="483933"/>
                            <a:pt x="529884" y="497135"/>
                          </a:cubicBezTo>
                          <a:cubicBezTo>
                            <a:pt x="449703" y="597361"/>
                            <a:pt x="560209" y="437577"/>
                            <a:pt x="473613" y="567473"/>
                          </a:cubicBezTo>
                          <a:cubicBezTo>
                            <a:pt x="436523" y="456204"/>
                            <a:pt x="473613" y="585670"/>
                            <a:pt x="473613" y="342390"/>
                          </a:cubicBezTo>
                          <a:cubicBezTo>
                            <a:pt x="473613" y="299927"/>
                            <a:pt x="463990" y="426770"/>
                            <a:pt x="459545" y="468999"/>
                          </a:cubicBezTo>
                          <a:cubicBezTo>
                            <a:pt x="459060" y="473605"/>
                            <a:pt x="450546" y="627675"/>
                            <a:pt x="431410" y="665947"/>
                          </a:cubicBezTo>
                          <a:cubicBezTo>
                            <a:pt x="425478" y="677810"/>
                            <a:pt x="412653" y="684704"/>
                            <a:pt x="403274" y="694082"/>
                          </a:cubicBezTo>
                          <a:lnTo>
                            <a:pt x="375139" y="609676"/>
                          </a:lnTo>
                          <a:cubicBezTo>
                            <a:pt x="370450" y="595608"/>
                            <a:pt x="369968" y="579336"/>
                            <a:pt x="361071" y="567473"/>
                          </a:cubicBezTo>
                          <a:lnTo>
                            <a:pt x="318868" y="511202"/>
                          </a:lnTo>
                          <a:cubicBezTo>
                            <a:pt x="289590" y="394087"/>
                            <a:pt x="325241" y="509883"/>
                            <a:pt x="276665" y="412729"/>
                          </a:cubicBezTo>
                          <a:cubicBezTo>
                            <a:pt x="270033" y="399466"/>
                            <a:pt x="260960" y="355787"/>
                            <a:pt x="262598" y="370525"/>
                          </a:cubicBezTo>
                          <a:cubicBezTo>
                            <a:pt x="264640" y="388905"/>
                            <a:pt x="288793" y="578632"/>
                            <a:pt x="318868" y="623744"/>
                          </a:cubicBezTo>
                          <a:cubicBezTo>
                            <a:pt x="328247" y="637812"/>
                            <a:pt x="338616" y="651267"/>
                            <a:pt x="347004" y="665947"/>
                          </a:cubicBezTo>
                          <a:cubicBezTo>
                            <a:pt x="418405" y="790898"/>
                            <a:pt x="334721" y="661590"/>
                            <a:pt x="403274" y="764421"/>
                          </a:cubicBezTo>
                          <a:cubicBezTo>
                            <a:pt x="412653" y="801935"/>
                            <a:pt x="404067" y="904305"/>
                            <a:pt x="431410" y="876962"/>
                          </a:cubicBezTo>
                          <a:cubicBezTo>
                            <a:pt x="497523" y="810849"/>
                            <a:pt x="462579" y="851311"/>
                            <a:pt x="529884" y="750353"/>
                          </a:cubicBezTo>
                          <a:cubicBezTo>
                            <a:pt x="539262" y="736285"/>
                            <a:pt x="543951" y="717528"/>
                            <a:pt x="558019" y="708150"/>
                          </a:cubicBezTo>
                          <a:lnTo>
                            <a:pt x="600222" y="680015"/>
                          </a:lnTo>
                          <a:cubicBezTo>
                            <a:pt x="609601" y="665947"/>
                            <a:pt x="628358" y="620905"/>
                            <a:pt x="628358" y="637812"/>
                          </a:cubicBezTo>
                          <a:cubicBezTo>
                            <a:pt x="628358" y="667469"/>
                            <a:pt x="616673" y="697542"/>
                            <a:pt x="600222" y="722218"/>
                          </a:cubicBezTo>
                          <a:lnTo>
                            <a:pt x="543951" y="806624"/>
                          </a:lnTo>
                          <a:cubicBezTo>
                            <a:pt x="539262" y="820692"/>
                            <a:pt x="538503" y="836760"/>
                            <a:pt x="529884" y="848827"/>
                          </a:cubicBezTo>
                          <a:cubicBezTo>
                            <a:pt x="472194" y="929594"/>
                            <a:pt x="481612" y="875033"/>
                            <a:pt x="445478" y="947301"/>
                          </a:cubicBezTo>
                          <a:cubicBezTo>
                            <a:pt x="435387" y="967484"/>
                            <a:pt x="421850" y="1027744"/>
                            <a:pt x="417342" y="1045775"/>
                          </a:cubicBezTo>
                          <a:cubicBezTo>
                            <a:pt x="338855" y="1019612"/>
                            <a:pt x="404949" y="1052697"/>
                            <a:pt x="347004" y="975436"/>
                          </a:cubicBezTo>
                          <a:cubicBezTo>
                            <a:pt x="331088" y="954215"/>
                            <a:pt x="305447" y="941236"/>
                            <a:pt x="290733" y="919165"/>
                          </a:cubicBezTo>
                          <a:cubicBezTo>
                            <a:pt x="281355" y="905097"/>
                            <a:pt x="270159" y="892084"/>
                            <a:pt x="262598" y="876962"/>
                          </a:cubicBezTo>
                          <a:cubicBezTo>
                            <a:pt x="255966" y="863699"/>
                            <a:pt x="256159" y="847474"/>
                            <a:pt x="248530" y="834759"/>
                          </a:cubicBezTo>
                          <a:cubicBezTo>
                            <a:pt x="241706" y="823386"/>
                            <a:pt x="229773" y="816002"/>
                            <a:pt x="220394" y="806624"/>
                          </a:cubicBezTo>
                          <a:cubicBezTo>
                            <a:pt x="229773" y="830070"/>
                            <a:pt x="239663" y="853318"/>
                            <a:pt x="248530" y="876962"/>
                          </a:cubicBezTo>
                          <a:cubicBezTo>
                            <a:pt x="264384" y="919240"/>
                            <a:pt x="258432" y="925030"/>
                            <a:pt x="290733" y="961369"/>
                          </a:cubicBezTo>
                          <a:cubicBezTo>
                            <a:pt x="317167" y="991108"/>
                            <a:pt x="353068" y="1012668"/>
                            <a:pt x="375139" y="1045775"/>
                          </a:cubicBezTo>
                          <a:cubicBezTo>
                            <a:pt x="393896" y="1073910"/>
                            <a:pt x="420717" y="1098102"/>
                            <a:pt x="431410" y="1130181"/>
                          </a:cubicBezTo>
                          <a:lnTo>
                            <a:pt x="459545" y="1214587"/>
                          </a:lnTo>
                          <a:cubicBezTo>
                            <a:pt x="487680" y="1186452"/>
                            <a:pt x="531368" y="1167928"/>
                            <a:pt x="543951" y="1130181"/>
                          </a:cubicBezTo>
                          <a:cubicBezTo>
                            <a:pt x="548640" y="1116113"/>
                            <a:pt x="549400" y="1100045"/>
                            <a:pt x="558019" y="1087978"/>
                          </a:cubicBezTo>
                          <a:cubicBezTo>
                            <a:pt x="573437" y="1066393"/>
                            <a:pt x="614290" y="1031707"/>
                            <a:pt x="614290" y="1031707"/>
                          </a:cubicBezTo>
                          <a:cubicBezTo>
                            <a:pt x="629149" y="987132"/>
                            <a:pt x="625327" y="986259"/>
                            <a:pt x="656493" y="947301"/>
                          </a:cubicBezTo>
                          <a:cubicBezTo>
                            <a:pt x="664778" y="936944"/>
                            <a:pt x="676343" y="929522"/>
                            <a:pt x="684628" y="919165"/>
                          </a:cubicBezTo>
                          <a:cubicBezTo>
                            <a:pt x="695190" y="905963"/>
                            <a:pt x="695857" y="876962"/>
                            <a:pt x="712764" y="876962"/>
                          </a:cubicBezTo>
                          <a:cubicBezTo>
                            <a:pt x="727593" y="876962"/>
                            <a:pt x="705328" y="905902"/>
                            <a:pt x="698696" y="919165"/>
                          </a:cubicBezTo>
                          <a:cubicBezTo>
                            <a:pt x="691135" y="934288"/>
                            <a:pt x="678122" y="946246"/>
                            <a:pt x="670561" y="961369"/>
                          </a:cubicBezTo>
                          <a:cubicBezTo>
                            <a:pt x="663929" y="974632"/>
                            <a:pt x="664718" y="991234"/>
                            <a:pt x="656493" y="1003572"/>
                          </a:cubicBezTo>
                          <a:cubicBezTo>
                            <a:pt x="616890" y="1062976"/>
                            <a:pt x="585784" y="1046143"/>
                            <a:pt x="529884" y="1102045"/>
                          </a:cubicBezTo>
                          <a:cubicBezTo>
                            <a:pt x="498771" y="1133159"/>
                            <a:pt x="484650" y="1152798"/>
                            <a:pt x="445478" y="1172384"/>
                          </a:cubicBezTo>
                          <a:cubicBezTo>
                            <a:pt x="432215" y="1179016"/>
                            <a:pt x="417342" y="1181763"/>
                            <a:pt x="403274" y="1186452"/>
                          </a:cubicBezTo>
                          <a:cubicBezTo>
                            <a:pt x="365762" y="1173948"/>
                            <a:pt x="339566" y="1167426"/>
                            <a:pt x="304801" y="1144249"/>
                          </a:cubicBezTo>
                          <a:cubicBezTo>
                            <a:pt x="218760" y="1086888"/>
                            <a:pt x="342595" y="1149163"/>
                            <a:pt x="248530" y="1073910"/>
                          </a:cubicBezTo>
                          <a:cubicBezTo>
                            <a:pt x="236951" y="1064647"/>
                            <a:pt x="220395" y="1064531"/>
                            <a:pt x="206327" y="1059842"/>
                          </a:cubicBezTo>
                          <a:cubicBezTo>
                            <a:pt x="182881" y="1036396"/>
                            <a:pt x="127946" y="957336"/>
                            <a:pt x="135988" y="989504"/>
                          </a:cubicBezTo>
                          <a:cubicBezTo>
                            <a:pt x="165266" y="1106615"/>
                            <a:pt x="129616" y="990829"/>
                            <a:pt x="178191" y="1087978"/>
                          </a:cubicBezTo>
                          <a:cubicBezTo>
                            <a:pt x="236434" y="1204463"/>
                            <a:pt x="139763" y="1051436"/>
                            <a:pt x="220394" y="1172384"/>
                          </a:cubicBezTo>
                          <a:cubicBezTo>
                            <a:pt x="249571" y="1289090"/>
                            <a:pt x="207290" y="1187223"/>
                            <a:pt x="276665" y="1242722"/>
                          </a:cubicBezTo>
                          <a:cubicBezTo>
                            <a:pt x="289868" y="1253284"/>
                            <a:pt x="294239" y="1271723"/>
                            <a:pt x="304801" y="1284925"/>
                          </a:cubicBezTo>
                          <a:cubicBezTo>
                            <a:pt x="334998" y="1322671"/>
                            <a:pt x="334512" y="1308694"/>
                            <a:pt x="375139" y="1341196"/>
                          </a:cubicBezTo>
                          <a:cubicBezTo>
                            <a:pt x="385496" y="1349482"/>
                            <a:pt x="393896" y="1359953"/>
                            <a:pt x="403274" y="1369332"/>
                          </a:cubicBezTo>
                          <a:cubicBezTo>
                            <a:pt x="409199" y="1387107"/>
                            <a:pt x="417891" y="1434153"/>
                            <a:pt x="445478" y="1439670"/>
                          </a:cubicBezTo>
                          <a:cubicBezTo>
                            <a:pt x="460019" y="1442578"/>
                            <a:pt x="473613" y="1430291"/>
                            <a:pt x="487681" y="1425602"/>
                          </a:cubicBezTo>
                          <a:cubicBezTo>
                            <a:pt x="501780" y="1383303"/>
                            <a:pt x="499582" y="1377558"/>
                            <a:pt x="529884" y="1341196"/>
                          </a:cubicBezTo>
                          <a:cubicBezTo>
                            <a:pt x="542620" y="1325913"/>
                            <a:pt x="559873" y="1314697"/>
                            <a:pt x="572087" y="1298993"/>
                          </a:cubicBezTo>
                          <a:cubicBezTo>
                            <a:pt x="651095" y="1197412"/>
                            <a:pt x="589915" y="1227402"/>
                            <a:pt x="670561" y="1200519"/>
                          </a:cubicBezTo>
                          <a:cubicBezTo>
                            <a:pt x="679939" y="1186451"/>
                            <a:pt x="690308" y="1172996"/>
                            <a:pt x="698696" y="1158316"/>
                          </a:cubicBezTo>
                          <a:cubicBezTo>
                            <a:pt x="709100" y="1140108"/>
                            <a:pt x="715198" y="1119494"/>
                            <a:pt x="726831" y="1102045"/>
                          </a:cubicBezTo>
                          <a:cubicBezTo>
                            <a:pt x="734188" y="1091009"/>
                            <a:pt x="766830" y="1067978"/>
                            <a:pt x="754967" y="1073910"/>
                          </a:cubicBezTo>
                          <a:cubicBezTo>
                            <a:pt x="724723" y="1089033"/>
                            <a:pt x="670561" y="1130181"/>
                            <a:pt x="670561" y="1130181"/>
                          </a:cubicBezTo>
                          <a:cubicBezTo>
                            <a:pt x="651804" y="1158316"/>
                            <a:pt x="638201" y="1190677"/>
                            <a:pt x="614290" y="1214587"/>
                          </a:cubicBezTo>
                          <a:cubicBezTo>
                            <a:pt x="604911" y="1223965"/>
                            <a:pt x="594440" y="1232365"/>
                            <a:pt x="586154" y="1242722"/>
                          </a:cubicBezTo>
                          <a:cubicBezTo>
                            <a:pt x="575592" y="1255924"/>
                            <a:pt x="568581" y="1271723"/>
                            <a:pt x="558019" y="1284925"/>
                          </a:cubicBezTo>
                          <a:cubicBezTo>
                            <a:pt x="549734" y="1295282"/>
                            <a:pt x="537842" y="1302450"/>
                            <a:pt x="529884" y="1313061"/>
                          </a:cubicBezTo>
                          <a:cubicBezTo>
                            <a:pt x="509595" y="1340113"/>
                            <a:pt x="492370" y="1369332"/>
                            <a:pt x="473613" y="1397467"/>
                          </a:cubicBezTo>
                          <a:lnTo>
                            <a:pt x="445478" y="1439670"/>
                          </a:lnTo>
                          <a:cubicBezTo>
                            <a:pt x="405624" y="1320110"/>
                            <a:pt x="461208" y="1465888"/>
                            <a:pt x="403274" y="1369332"/>
                          </a:cubicBezTo>
                          <a:cubicBezTo>
                            <a:pt x="395645" y="1356617"/>
                            <a:pt x="393281" y="1341387"/>
                            <a:pt x="389207" y="1327129"/>
                          </a:cubicBezTo>
                          <a:cubicBezTo>
                            <a:pt x="383197" y="1306094"/>
                            <a:pt x="372315" y="1251142"/>
                            <a:pt x="361071" y="1228655"/>
                          </a:cubicBezTo>
                          <a:cubicBezTo>
                            <a:pt x="343325" y="1193163"/>
                            <a:pt x="330970" y="1184486"/>
                            <a:pt x="304801" y="1158316"/>
                          </a:cubicBezTo>
                          <a:cubicBezTo>
                            <a:pt x="280040" y="1084033"/>
                            <a:pt x="298959" y="1128452"/>
                            <a:pt x="234462" y="1031707"/>
                          </a:cubicBezTo>
                          <a:cubicBezTo>
                            <a:pt x="225084" y="1017639"/>
                            <a:pt x="194372" y="977548"/>
                            <a:pt x="206327" y="989504"/>
                          </a:cubicBezTo>
                          <a:cubicBezTo>
                            <a:pt x="230879" y="1014058"/>
                            <a:pt x="214103" y="1001475"/>
                            <a:pt x="262598" y="1017639"/>
                          </a:cubicBezTo>
                          <a:lnTo>
                            <a:pt x="332936" y="1087978"/>
                          </a:lnTo>
                          <a:cubicBezTo>
                            <a:pt x="347004" y="1102046"/>
                            <a:pt x="364104" y="1113628"/>
                            <a:pt x="375139" y="1130181"/>
                          </a:cubicBezTo>
                          <a:cubicBezTo>
                            <a:pt x="384517" y="1144249"/>
                            <a:pt x="392271" y="1159547"/>
                            <a:pt x="403274" y="1172384"/>
                          </a:cubicBezTo>
                          <a:cubicBezTo>
                            <a:pt x="505618" y="1291786"/>
                            <a:pt x="423084" y="1173966"/>
                            <a:pt x="487681" y="1270858"/>
                          </a:cubicBezTo>
                          <a:cubicBezTo>
                            <a:pt x="519112" y="1365154"/>
                            <a:pt x="535157" y="1395717"/>
                            <a:pt x="487681" y="1538144"/>
                          </a:cubicBezTo>
                          <a:cubicBezTo>
                            <a:pt x="481567" y="1556486"/>
                            <a:pt x="450167" y="1528765"/>
                            <a:pt x="431410" y="1524076"/>
                          </a:cubicBezTo>
                          <a:cubicBezTo>
                            <a:pt x="403275" y="1505319"/>
                            <a:pt x="370915" y="1491715"/>
                            <a:pt x="347004" y="1467805"/>
                          </a:cubicBezTo>
                          <a:cubicBezTo>
                            <a:pt x="337625" y="1458427"/>
                            <a:pt x="329479" y="1447628"/>
                            <a:pt x="318868" y="1439670"/>
                          </a:cubicBezTo>
                          <a:cubicBezTo>
                            <a:pt x="291816" y="1419381"/>
                            <a:pt x="262597" y="1402156"/>
                            <a:pt x="234462" y="1383399"/>
                          </a:cubicBezTo>
                          <a:lnTo>
                            <a:pt x="192259" y="1355264"/>
                          </a:lnTo>
                          <a:cubicBezTo>
                            <a:pt x="182881" y="1341196"/>
                            <a:pt x="174686" y="1326263"/>
                            <a:pt x="164124" y="1313061"/>
                          </a:cubicBezTo>
                          <a:cubicBezTo>
                            <a:pt x="155838" y="1302704"/>
                            <a:pt x="143946" y="1295536"/>
                            <a:pt x="135988" y="1284925"/>
                          </a:cubicBezTo>
                          <a:cubicBezTo>
                            <a:pt x="115699" y="1257873"/>
                            <a:pt x="79718" y="1200519"/>
                            <a:pt x="79718" y="1200519"/>
                          </a:cubicBezTo>
                          <a:cubicBezTo>
                            <a:pt x="84407" y="1219276"/>
                            <a:pt x="84193" y="1240003"/>
                            <a:pt x="93785" y="1256790"/>
                          </a:cubicBezTo>
                          <a:cubicBezTo>
                            <a:pt x="103655" y="1274063"/>
                            <a:pt x="123252" y="1283710"/>
                            <a:pt x="135988" y="1298993"/>
                          </a:cubicBezTo>
                          <a:cubicBezTo>
                            <a:pt x="146812" y="1311982"/>
                            <a:pt x="155736" y="1326516"/>
                            <a:pt x="164124" y="1341196"/>
                          </a:cubicBezTo>
                          <a:cubicBezTo>
                            <a:pt x="174528" y="1359404"/>
                            <a:pt x="177430" y="1382638"/>
                            <a:pt x="192259" y="1397467"/>
                          </a:cubicBezTo>
                          <a:cubicBezTo>
                            <a:pt x="207088" y="1412296"/>
                            <a:pt x="229773" y="1416224"/>
                            <a:pt x="248530" y="1425602"/>
                          </a:cubicBezTo>
                          <a:lnTo>
                            <a:pt x="347004" y="1524076"/>
                          </a:lnTo>
                          <a:lnTo>
                            <a:pt x="389207" y="1566279"/>
                          </a:lnTo>
                          <a:cubicBezTo>
                            <a:pt x="398585" y="1575658"/>
                            <a:pt x="406306" y="1587058"/>
                            <a:pt x="417342" y="1594415"/>
                          </a:cubicBezTo>
                          <a:cubicBezTo>
                            <a:pt x="470581" y="1629907"/>
                            <a:pt x="447590" y="1610595"/>
                            <a:pt x="487681" y="1650685"/>
                          </a:cubicBezTo>
                          <a:cubicBezTo>
                            <a:pt x="492370" y="1664753"/>
                            <a:pt x="512234" y="1682403"/>
                            <a:pt x="501748" y="1692889"/>
                          </a:cubicBezTo>
                          <a:cubicBezTo>
                            <a:pt x="492369" y="1702268"/>
                            <a:pt x="473613" y="1678016"/>
                            <a:pt x="473613" y="1664753"/>
                          </a:cubicBezTo>
                          <a:cubicBezTo>
                            <a:pt x="473613" y="1623103"/>
                            <a:pt x="522051" y="1592559"/>
                            <a:pt x="543951" y="1566279"/>
                          </a:cubicBezTo>
                          <a:cubicBezTo>
                            <a:pt x="554775" y="1553290"/>
                            <a:pt x="560132" y="1536031"/>
                            <a:pt x="572087" y="1524076"/>
                          </a:cubicBezTo>
                          <a:cubicBezTo>
                            <a:pt x="584042" y="1512121"/>
                            <a:pt x="601088" y="1506503"/>
                            <a:pt x="614290" y="1495941"/>
                          </a:cubicBezTo>
                          <a:cubicBezTo>
                            <a:pt x="624647" y="1487655"/>
                            <a:pt x="631814" y="1475763"/>
                            <a:pt x="642425" y="1467805"/>
                          </a:cubicBezTo>
                          <a:cubicBezTo>
                            <a:pt x="669476" y="1447516"/>
                            <a:pt x="726831" y="1411535"/>
                            <a:pt x="726831" y="1411535"/>
                          </a:cubicBezTo>
                          <a:cubicBezTo>
                            <a:pt x="731520" y="1392778"/>
                            <a:pt x="760233" y="1355264"/>
                            <a:pt x="740899" y="1355264"/>
                          </a:cubicBezTo>
                          <a:cubicBezTo>
                            <a:pt x="719928" y="1355264"/>
                            <a:pt x="727593" y="1396706"/>
                            <a:pt x="712764" y="1411535"/>
                          </a:cubicBezTo>
                          <a:cubicBezTo>
                            <a:pt x="664393" y="1459906"/>
                            <a:pt x="639223" y="1464183"/>
                            <a:pt x="586154" y="1481873"/>
                          </a:cubicBezTo>
                          <a:cubicBezTo>
                            <a:pt x="558019" y="1500630"/>
                            <a:pt x="512441" y="1506065"/>
                            <a:pt x="501748" y="1538144"/>
                          </a:cubicBezTo>
                          <a:cubicBezTo>
                            <a:pt x="482335" y="1596387"/>
                            <a:pt x="500019" y="1572122"/>
                            <a:pt x="445478" y="1608482"/>
                          </a:cubicBezTo>
                          <a:cubicBezTo>
                            <a:pt x="393195" y="1686905"/>
                            <a:pt x="410101" y="1642200"/>
                            <a:pt x="431410" y="1791362"/>
                          </a:cubicBezTo>
                          <a:cubicBezTo>
                            <a:pt x="441126" y="1859370"/>
                            <a:pt x="469917" y="1855779"/>
                            <a:pt x="403274" y="1833565"/>
                          </a:cubicBezTo>
                          <a:cubicBezTo>
                            <a:pt x="313872" y="1744163"/>
                            <a:pt x="413073" y="1839385"/>
                            <a:pt x="304801" y="1749159"/>
                          </a:cubicBezTo>
                          <a:cubicBezTo>
                            <a:pt x="224627" y="1682347"/>
                            <a:pt x="338796" y="1762444"/>
                            <a:pt x="234462" y="1692889"/>
                          </a:cubicBezTo>
                          <a:cubicBezTo>
                            <a:pt x="161210" y="1583007"/>
                            <a:pt x="254722" y="1704566"/>
                            <a:pt x="164124" y="1636618"/>
                          </a:cubicBezTo>
                          <a:cubicBezTo>
                            <a:pt x="137597" y="1616723"/>
                            <a:pt x="121374" y="1584672"/>
                            <a:pt x="93785" y="1566279"/>
                          </a:cubicBezTo>
                          <a:lnTo>
                            <a:pt x="51582" y="1538144"/>
                          </a:lnTo>
                          <a:cubicBezTo>
                            <a:pt x="46893" y="1524076"/>
                            <a:pt x="45143" y="1508657"/>
                            <a:pt x="37514" y="1495941"/>
                          </a:cubicBezTo>
                          <a:cubicBezTo>
                            <a:pt x="30690" y="1484568"/>
                            <a:pt x="0" y="1477184"/>
                            <a:pt x="9379" y="1467805"/>
                          </a:cubicBezTo>
                          <a:cubicBezTo>
                            <a:pt x="19864" y="1457320"/>
                            <a:pt x="37952" y="1476032"/>
                            <a:pt x="51582" y="1481873"/>
                          </a:cubicBezTo>
                          <a:cubicBezTo>
                            <a:pt x="136607" y="1518313"/>
                            <a:pt x="79413" y="1497777"/>
                            <a:pt x="150056" y="1538144"/>
                          </a:cubicBezTo>
                          <a:cubicBezTo>
                            <a:pt x="168264" y="1548548"/>
                            <a:pt x="187570" y="1556901"/>
                            <a:pt x="206327" y="1566279"/>
                          </a:cubicBezTo>
                          <a:cubicBezTo>
                            <a:pt x="215705" y="1575658"/>
                            <a:pt x="223851" y="1586457"/>
                            <a:pt x="234462" y="1594415"/>
                          </a:cubicBezTo>
                          <a:cubicBezTo>
                            <a:pt x="261513" y="1614704"/>
                            <a:pt x="294958" y="1626775"/>
                            <a:pt x="318868" y="1650685"/>
                          </a:cubicBezTo>
                          <a:cubicBezTo>
                            <a:pt x="342314" y="1674131"/>
                            <a:pt x="361618" y="1702631"/>
                            <a:pt x="389207" y="1721024"/>
                          </a:cubicBezTo>
                          <a:cubicBezTo>
                            <a:pt x="442446" y="1756516"/>
                            <a:pt x="419455" y="1737204"/>
                            <a:pt x="459545" y="1777295"/>
                          </a:cubicBezTo>
                          <a:cubicBezTo>
                            <a:pt x="464234" y="1791363"/>
                            <a:pt x="478302" y="1805430"/>
                            <a:pt x="473613" y="1819498"/>
                          </a:cubicBezTo>
                          <a:cubicBezTo>
                            <a:pt x="443161" y="1910855"/>
                            <a:pt x="363643" y="1917329"/>
                            <a:pt x="473613" y="1889836"/>
                          </a:cubicBezTo>
                          <a:cubicBezTo>
                            <a:pt x="487681" y="1875768"/>
                            <a:pt x="503080" y="1862917"/>
                            <a:pt x="515816" y="1847633"/>
                          </a:cubicBezTo>
                          <a:cubicBezTo>
                            <a:pt x="526640" y="1834645"/>
                            <a:pt x="531996" y="1817385"/>
                            <a:pt x="543951" y="1805430"/>
                          </a:cubicBezTo>
                          <a:cubicBezTo>
                            <a:pt x="563833" y="1785548"/>
                            <a:pt x="620361" y="1760191"/>
                            <a:pt x="642425" y="1749159"/>
                          </a:cubicBezTo>
                          <a:cubicBezTo>
                            <a:pt x="651804" y="1735091"/>
                            <a:pt x="663000" y="1722078"/>
                            <a:pt x="670561" y="1706956"/>
                          </a:cubicBezTo>
                          <a:cubicBezTo>
                            <a:pt x="677193" y="1693693"/>
                            <a:pt x="676999" y="1677468"/>
                            <a:pt x="684628" y="1664753"/>
                          </a:cubicBezTo>
                          <a:cubicBezTo>
                            <a:pt x="691452" y="1653380"/>
                            <a:pt x="704478" y="1646975"/>
                            <a:pt x="712764" y="1636618"/>
                          </a:cubicBezTo>
                          <a:cubicBezTo>
                            <a:pt x="723326" y="1623416"/>
                            <a:pt x="723992" y="1594415"/>
                            <a:pt x="740899" y="1594415"/>
                          </a:cubicBezTo>
                          <a:cubicBezTo>
                            <a:pt x="755728" y="1594415"/>
                            <a:pt x="737317" y="1626133"/>
                            <a:pt x="726831" y="1636618"/>
                          </a:cubicBezTo>
                          <a:cubicBezTo>
                            <a:pt x="716346" y="1647103"/>
                            <a:pt x="698696" y="1645996"/>
                            <a:pt x="684628" y="1650685"/>
                          </a:cubicBezTo>
                          <a:cubicBezTo>
                            <a:pt x="675250" y="1660064"/>
                            <a:pt x="668356" y="1672889"/>
                            <a:pt x="656493" y="1678821"/>
                          </a:cubicBezTo>
                          <a:cubicBezTo>
                            <a:pt x="622247" y="1695944"/>
                            <a:pt x="556200" y="1710928"/>
                            <a:pt x="515816" y="1721024"/>
                          </a:cubicBezTo>
                          <a:cubicBezTo>
                            <a:pt x="496645" y="1733804"/>
                            <a:pt x="458843" y="1755020"/>
                            <a:pt x="445478" y="1777295"/>
                          </a:cubicBezTo>
                          <a:cubicBezTo>
                            <a:pt x="437849" y="1790011"/>
                            <a:pt x="438042" y="1806235"/>
                            <a:pt x="431410" y="1819498"/>
                          </a:cubicBezTo>
                          <a:cubicBezTo>
                            <a:pt x="423849" y="1834620"/>
                            <a:pt x="412653" y="1847633"/>
                            <a:pt x="403274" y="1861701"/>
                          </a:cubicBezTo>
                          <a:cubicBezTo>
                            <a:pt x="407963" y="1936729"/>
                            <a:pt x="432085" y="2013070"/>
                            <a:pt x="417342" y="2086784"/>
                          </a:cubicBezTo>
                          <a:cubicBezTo>
                            <a:pt x="413550" y="2105743"/>
                            <a:pt x="378842" y="2080332"/>
                            <a:pt x="361071" y="2072716"/>
                          </a:cubicBezTo>
                          <a:cubicBezTo>
                            <a:pt x="345531" y="2066056"/>
                            <a:pt x="332070" y="2055143"/>
                            <a:pt x="318868" y="2044581"/>
                          </a:cubicBezTo>
                          <a:cubicBezTo>
                            <a:pt x="308511" y="2036295"/>
                            <a:pt x="301090" y="2024731"/>
                            <a:pt x="290733" y="2016445"/>
                          </a:cubicBezTo>
                          <a:cubicBezTo>
                            <a:pt x="250113" y="1983949"/>
                            <a:pt x="250586" y="1997915"/>
                            <a:pt x="220394" y="1960175"/>
                          </a:cubicBezTo>
                          <a:cubicBezTo>
                            <a:pt x="209832" y="1946973"/>
                            <a:pt x="203262" y="1930809"/>
                            <a:pt x="192259" y="1917972"/>
                          </a:cubicBezTo>
                          <a:cubicBezTo>
                            <a:pt x="174996" y="1897832"/>
                            <a:pt x="154745" y="1880458"/>
                            <a:pt x="135988" y="1861701"/>
                          </a:cubicBezTo>
                          <a:cubicBezTo>
                            <a:pt x="90945" y="1816657"/>
                            <a:pt x="94850" y="1830964"/>
                            <a:pt x="178191" y="1847633"/>
                          </a:cubicBezTo>
                          <a:cubicBezTo>
                            <a:pt x="192259" y="1861701"/>
                            <a:pt x="207658" y="1874553"/>
                            <a:pt x="220394" y="1889836"/>
                          </a:cubicBezTo>
                          <a:cubicBezTo>
                            <a:pt x="231218" y="1902825"/>
                            <a:pt x="236575" y="1920084"/>
                            <a:pt x="248530" y="1932039"/>
                          </a:cubicBezTo>
                          <a:cubicBezTo>
                            <a:pt x="265109" y="1948618"/>
                            <a:pt x="286999" y="1958983"/>
                            <a:pt x="304801" y="1974242"/>
                          </a:cubicBezTo>
                          <a:cubicBezTo>
                            <a:pt x="319906" y="1987189"/>
                            <a:pt x="331300" y="2004231"/>
                            <a:pt x="347004" y="2016445"/>
                          </a:cubicBezTo>
                          <a:cubicBezTo>
                            <a:pt x="490159" y="2127788"/>
                            <a:pt x="388785" y="2030090"/>
                            <a:pt x="459545" y="2100852"/>
                          </a:cubicBezTo>
                          <a:cubicBezTo>
                            <a:pt x="473613" y="2096163"/>
                            <a:pt x="491263" y="2097269"/>
                            <a:pt x="501748" y="2086784"/>
                          </a:cubicBezTo>
                          <a:cubicBezTo>
                            <a:pt x="512233" y="2076299"/>
                            <a:pt x="509184" y="2057844"/>
                            <a:pt x="515816" y="2044581"/>
                          </a:cubicBezTo>
                          <a:cubicBezTo>
                            <a:pt x="523377" y="2029459"/>
                            <a:pt x="533389" y="2015580"/>
                            <a:pt x="543951" y="2002378"/>
                          </a:cubicBezTo>
                          <a:cubicBezTo>
                            <a:pt x="593872" y="1939977"/>
                            <a:pt x="566471" y="2007997"/>
                            <a:pt x="656493" y="1917972"/>
                          </a:cubicBezTo>
                          <a:cubicBezTo>
                            <a:pt x="665871" y="1908593"/>
                            <a:pt x="676343" y="1900193"/>
                            <a:pt x="684628" y="1889836"/>
                          </a:cubicBezTo>
                          <a:cubicBezTo>
                            <a:pt x="695190" y="1876634"/>
                            <a:pt x="701531" y="1860270"/>
                            <a:pt x="712764" y="1847633"/>
                          </a:cubicBezTo>
                          <a:cubicBezTo>
                            <a:pt x="739199" y="1817894"/>
                            <a:pt x="834917" y="1750644"/>
                            <a:pt x="797170" y="1763227"/>
                          </a:cubicBezTo>
                          <a:cubicBezTo>
                            <a:pt x="736625" y="1783409"/>
                            <a:pt x="769353" y="1773699"/>
                            <a:pt x="698696" y="1791362"/>
                          </a:cubicBezTo>
                          <a:cubicBezTo>
                            <a:pt x="684628" y="1800741"/>
                            <a:pt x="671615" y="1811937"/>
                            <a:pt x="656493" y="1819498"/>
                          </a:cubicBezTo>
                          <a:cubicBezTo>
                            <a:pt x="585730" y="1854879"/>
                            <a:pt x="618602" y="1801118"/>
                            <a:pt x="529884" y="1889836"/>
                          </a:cubicBezTo>
                          <a:cubicBezTo>
                            <a:pt x="503714" y="1916006"/>
                            <a:pt x="491360" y="1924682"/>
                            <a:pt x="473613" y="1960175"/>
                          </a:cubicBezTo>
                          <a:cubicBezTo>
                            <a:pt x="466981" y="1973438"/>
                            <a:pt x="466177" y="1989115"/>
                            <a:pt x="459545" y="2002378"/>
                          </a:cubicBezTo>
                          <a:cubicBezTo>
                            <a:pt x="405004" y="2111460"/>
                            <a:pt x="452702" y="1980705"/>
                            <a:pt x="417342" y="2086784"/>
                          </a:cubicBezTo>
                          <a:cubicBezTo>
                            <a:pt x="212194" y="1471355"/>
                            <a:pt x="274430" y="773349"/>
                            <a:pt x="431410" y="145442"/>
                          </a:cubicBezTo>
                          <a:cubicBezTo>
                            <a:pt x="426721" y="187645"/>
                            <a:pt x="417342" y="229589"/>
                            <a:pt x="417342" y="272052"/>
                          </a:cubicBezTo>
                          <a:cubicBezTo>
                            <a:pt x="417342" y="426867"/>
                            <a:pt x="412965" y="582572"/>
                            <a:pt x="431410" y="736285"/>
                          </a:cubicBezTo>
                          <a:cubicBezTo>
                            <a:pt x="436017" y="774678"/>
                            <a:pt x="453188" y="661886"/>
                            <a:pt x="459545" y="623744"/>
                          </a:cubicBezTo>
                          <a:cubicBezTo>
                            <a:pt x="464234" y="595609"/>
                            <a:pt x="467425" y="567182"/>
                            <a:pt x="473613" y="539338"/>
                          </a:cubicBezTo>
                          <a:cubicBezTo>
                            <a:pt x="476830" y="524862"/>
                            <a:pt x="483607" y="511393"/>
                            <a:pt x="487681" y="497135"/>
                          </a:cubicBezTo>
                          <a:cubicBezTo>
                            <a:pt x="492992" y="478545"/>
                            <a:pt x="496437" y="459454"/>
                            <a:pt x="501748" y="440864"/>
                          </a:cubicBezTo>
                          <a:cubicBezTo>
                            <a:pt x="505822" y="426606"/>
                            <a:pt x="512599" y="413137"/>
                            <a:pt x="515816" y="398661"/>
                          </a:cubicBezTo>
                          <a:cubicBezTo>
                            <a:pt x="522004" y="370817"/>
                            <a:pt x="522966" y="341927"/>
                            <a:pt x="529884" y="314255"/>
                          </a:cubicBezTo>
                          <a:cubicBezTo>
                            <a:pt x="529886" y="314246"/>
                            <a:pt x="565052" y="208750"/>
                            <a:pt x="572087" y="187645"/>
                          </a:cubicBezTo>
                          <a:cubicBezTo>
                            <a:pt x="576776" y="173577"/>
                            <a:pt x="592785" y="132179"/>
                            <a:pt x="586154" y="145442"/>
                          </a:cubicBezTo>
                          <a:cubicBezTo>
                            <a:pt x="550458" y="216835"/>
                            <a:pt x="569651" y="184264"/>
                            <a:pt x="529884" y="243916"/>
                          </a:cubicBezTo>
                          <a:cubicBezTo>
                            <a:pt x="525195" y="262673"/>
                            <a:pt x="524463" y="282894"/>
                            <a:pt x="515816" y="300187"/>
                          </a:cubicBezTo>
                          <a:cubicBezTo>
                            <a:pt x="500694" y="330432"/>
                            <a:pt x="459545" y="384593"/>
                            <a:pt x="459545" y="384593"/>
                          </a:cubicBezTo>
                          <a:cubicBezTo>
                            <a:pt x="454856" y="398661"/>
                            <a:pt x="453107" y="414081"/>
                            <a:pt x="445478" y="426796"/>
                          </a:cubicBezTo>
                          <a:cubicBezTo>
                            <a:pt x="438654" y="438169"/>
                            <a:pt x="423274" y="443069"/>
                            <a:pt x="417342" y="454932"/>
                          </a:cubicBezTo>
                          <a:cubicBezTo>
                            <a:pt x="404079" y="481458"/>
                            <a:pt x="398585" y="511203"/>
                            <a:pt x="389207" y="539338"/>
                          </a:cubicBezTo>
                          <a:lnTo>
                            <a:pt x="375139" y="581541"/>
                          </a:lnTo>
                          <a:cubicBezTo>
                            <a:pt x="392533" y="42332"/>
                            <a:pt x="389207" y="0"/>
                            <a:pt x="389207" y="454932"/>
                          </a:cubicBezTo>
                        </a:path>
                      </a:pathLst>
                    </a:custGeom>
                    <a:gradFill flip="none" rotWithShape="1">
                      <a:gsLst>
                        <a:gs pos="23000">
                          <a:srgbClr val="8C817A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02" name="Freeform 3101"/>
                    <p:cNvSpPr/>
                    <p:nvPr/>
                  </p:nvSpPr>
                  <p:spPr>
                    <a:xfrm>
                      <a:off x="1905000" y="3810000"/>
                      <a:ext cx="228600" cy="2438400"/>
                    </a:xfrm>
                    <a:custGeom>
                      <a:avLst/>
                      <a:gdLst>
                        <a:gd name="connsiteX0" fmla="*/ 389207 w 834917"/>
                        <a:gd name="connsiteY0" fmla="*/ 3099658 h 3099658"/>
                        <a:gd name="connsiteX1" fmla="*/ 431410 w 834917"/>
                        <a:gd name="connsiteY1" fmla="*/ 2691695 h 3099658"/>
                        <a:gd name="connsiteX2" fmla="*/ 459545 w 834917"/>
                        <a:gd name="connsiteY2" fmla="*/ 2058649 h 3099658"/>
                        <a:gd name="connsiteX3" fmla="*/ 445478 w 834917"/>
                        <a:gd name="connsiteY3" fmla="*/ 1172384 h 3099658"/>
                        <a:gd name="connsiteX4" fmla="*/ 445478 w 834917"/>
                        <a:gd name="connsiteY4" fmla="*/ 750353 h 3099658"/>
                        <a:gd name="connsiteX5" fmla="*/ 515816 w 834917"/>
                        <a:gd name="connsiteY5" fmla="*/ 525270 h 3099658"/>
                        <a:gd name="connsiteX6" fmla="*/ 586154 w 834917"/>
                        <a:gd name="connsiteY6" fmla="*/ 440864 h 3099658"/>
                        <a:gd name="connsiteX7" fmla="*/ 628358 w 834917"/>
                        <a:gd name="connsiteY7" fmla="*/ 398661 h 3099658"/>
                        <a:gd name="connsiteX8" fmla="*/ 586154 w 834917"/>
                        <a:gd name="connsiteY8" fmla="*/ 426796 h 3099658"/>
                        <a:gd name="connsiteX9" fmla="*/ 558019 w 834917"/>
                        <a:gd name="connsiteY9" fmla="*/ 454932 h 3099658"/>
                        <a:gd name="connsiteX10" fmla="*/ 529884 w 834917"/>
                        <a:gd name="connsiteY10" fmla="*/ 497135 h 3099658"/>
                        <a:gd name="connsiteX11" fmla="*/ 473613 w 834917"/>
                        <a:gd name="connsiteY11" fmla="*/ 567473 h 3099658"/>
                        <a:gd name="connsiteX12" fmla="*/ 473613 w 834917"/>
                        <a:gd name="connsiteY12" fmla="*/ 342390 h 3099658"/>
                        <a:gd name="connsiteX13" fmla="*/ 459545 w 834917"/>
                        <a:gd name="connsiteY13" fmla="*/ 468999 h 3099658"/>
                        <a:gd name="connsiteX14" fmla="*/ 431410 w 834917"/>
                        <a:gd name="connsiteY14" fmla="*/ 665947 h 3099658"/>
                        <a:gd name="connsiteX15" fmla="*/ 403274 w 834917"/>
                        <a:gd name="connsiteY15" fmla="*/ 694082 h 3099658"/>
                        <a:gd name="connsiteX16" fmla="*/ 375139 w 834917"/>
                        <a:gd name="connsiteY16" fmla="*/ 609676 h 3099658"/>
                        <a:gd name="connsiteX17" fmla="*/ 361071 w 834917"/>
                        <a:gd name="connsiteY17" fmla="*/ 567473 h 3099658"/>
                        <a:gd name="connsiteX18" fmla="*/ 318868 w 834917"/>
                        <a:gd name="connsiteY18" fmla="*/ 511202 h 3099658"/>
                        <a:gd name="connsiteX19" fmla="*/ 276665 w 834917"/>
                        <a:gd name="connsiteY19" fmla="*/ 412729 h 3099658"/>
                        <a:gd name="connsiteX20" fmla="*/ 262598 w 834917"/>
                        <a:gd name="connsiteY20" fmla="*/ 370525 h 3099658"/>
                        <a:gd name="connsiteX21" fmla="*/ 318868 w 834917"/>
                        <a:gd name="connsiteY21" fmla="*/ 623744 h 3099658"/>
                        <a:gd name="connsiteX22" fmla="*/ 347004 w 834917"/>
                        <a:gd name="connsiteY22" fmla="*/ 665947 h 3099658"/>
                        <a:gd name="connsiteX23" fmla="*/ 403274 w 834917"/>
                        <a:gd name="connsiteY23" fmla="*/ 764421 h 3099658"/>
                        <a:gd name="connsiteX24" fmla="*/ 431410 w 834917"/>
                        <a:gd name="connsiteY24" fmla="*/ 876962 h 3099658"/>
                        <a:gd name="connsiteX25" fmla="*/ 529884 w 834917"/>
                        <a:gd name="connsiteY25" fmla="*/ 750353 h 3099658"/>
                        <a:gd name="connsiteX26" fmla="*/ 558019 w 834917"/>
                        <a:gd name="connsiteY26" fmla="*/ 708150 h 3099658"/>
                        <a:gd name="connsiteX27" fmla="*/ 600222 w 834917"/>
                        <a:gd name="connsiteY27" fmla="*/ 680015 h 3099658"/>
                        <a:gd name="connsiteX28" fmla="*/ 628358 w 834917"/>
                        <a:gd name="connsiteY28" fmla="*/ 637812 h 3099658"/>
                        <a:gd name="connsiteX29" fmla="*/ 600222 w 834917"/>
                        <a:gd name="connsiteY29" fmla="*/ 722218 h 3099658"/>
                        <a:gd name="connsiteX30" fmla="*/ 543951 w 834917"/>
                        <a:gd name="connsiteY30" fmla="*/ 806624 h 3099658"/>
                        <a:gd name="connsiteX31" fmla="*/ 529884 w 834917"/>
                        <a:gd name="connsiteY31" fmla="*/ 848827 h 3099658"/>
                        <a:gd name="connsiteX32" fmla="*/ 445478 w 834917"/>
                        <a:gd name="connsiteY32" fmla="*/ 947301 h 3099658"/>
                        <a:gd name="connsiteX33" fmla="*/ 417342 w 834917"/>
                        <a:gd name="connsiteY33" fmla="*/ 1045775 h 3099658"/>
                        <a:gd name="connsiteX34" fmla="*/ 347004 w 834917"/>
                        <a:gd name="connsiteY34" fmla="*/ 975436 h 3099658"/>
                        <a:gd name="connsiteX35" fmla="*/ 290733 w 834917"/>
                        <a:gd name="connsiteY35" fmla="*/ 919165 h 3099658"/>
                        <a:gd name="connsiteX36" fmla="*/ 262598 w 834917"/>
                        <a:gd name="connsiteY36" fmla="*/ 876962 h 3099658"/>
                        <a:gd name="connsiteX37" fmla="*/ 248530 w 834917"/>
                        <a:gd name="connsiteY37" fmla="*/ 834759 h 3099658"/>
                        <a:gd name="connsiteX38" fmla="*/ 220394 w 834917"/>
                        <a:gd name="connsiteY38" fmla="*/ 806624 h 3099658"/>
                        <a:gd name="connsiteX39" fmla="*/ 248530 w 834917"/>
                        <a:gd name="connsiteY39" fmla="*/ 876962 h 3099658"/>
                        <a:gd name="connsiteX40" fmla="*/ 290733 w 834917"/>
                        <a:gd name="connsiteY40" fmla="*/ 961369 h 3099658"/>
                        <a:gd name="connsiteX41" fmla="*/ 375139 w 834917"/>
                        <a:gd name="connsiteY41" fmla="*/ 1045775 h 3099658"/>
                        <a:gd name="connsiteX42" fmla="*/ 431410 w 834917"/>
                        <a:gd name="connsiteY42" fmla="*/ 1130181 h 3099658"/>
                        <a:gd name="connsiteX43" fmla="*/ 459545 w 834917"/>
                        <a:gd name="connsiteY43" fmla="*/ 1214587 h 3099658"/>
                        <a:gd name="connsiteX44" fmla="*/ 543951 w 834917"/>
                        <a:gd name="connsiteY44" fmla="*/ 1130181 h 3099658"/>
                        <a:gd name="connsiteX45" fmla="*/ 558019 w 834917"/>
                        <a:gd name="connsiteY45" fmla="*/ 1087978 h 3099658"/>
                        <a:gd name="connsiteX46" fmla="*/ 614290 w 834917"/>
                        <a:gd name="connsiteY46" fmla="*/ 1031707 h 3099658"/>
                        <a:gd name="connsiteX47" fmla="*/ 656493 w 834917"/>
                        <a:gd name="connsiteY47" fmla="*/ 947301 h 3099658"/>
                        <a:gd name="connsiteX48" fmla="*/ 684628 w 834917"/>
                        <a:gd name="connsiteY48" fmla="*/ 919165 h 3099658"/>
                        <a:gd name="connsiteX49" fmla="*/ 712764 w 834917"/>
                        <a:gd name="connsiteY49" fmla="*/ 876962 h 3099658"/>
                        <a:gd name="connsiteX50" fmla="*/ 698696 w 834917"/>
                        <a:gd name="connsiteY50" fmla="*/ 919165 h 3099658"/>
                        <a:gd name="connsiteX51" fmla="*/ 670561 w 834917"/>
                        <a:gd name="connsiteY51" fmla="*/ 961369 h 3099658"/>
                        <a:gd name="connsiteX52" fmla="*/ 656493 w 834917"/>
                        <a:gd name="connsiteY52" fmla="*/ 1003572 h 3099658"/>
                        <a:gd name="connsiteX53" fmla="*/ 529884 w 834917"/>
                        <a:gd name="connsiteY53" fmla="*/ 1102045 h 3099658"/>
                        <a:gd name="connsiteX54" fmla="*/ 445478 w 834917"/>
                        <a:gd name="connsiteY54" fmla="*/ 1172384 h 3099658"/>
                        <a:gd name="connsiteX55" fmla="*/ 403274 w 834917"/>
                        <a:gd name="connsiteY55" fmla="*/ 1186452 h 3099658"/>
                        <a:gd name="connsiteX56" fmla="*/ 304801 w 834917"/>
                        <a:gd name="connsiteY56" fmla="*/ 1144249 h 3099658"/>
                        <a:gd name="connsiteX57" fmla="*/ 248530 w 834917"/>
                        <a:gd name="connsiteY57" fmla="*/ 1073910 h 3099658"/>
                        <a:gd name="connsiteX58" fmla="*/ 206327 w 834917"/>
                        <a:gd name="connsiteY58" fmla="*/ 1059842 h 3099658"/>
                        <a:gd name="connsiteX59" fmla="*/ 135988 w 834917"/>
                        <a:gd name="connsiteY59" fmla="*/ 989504 h 3099658"/>
                        <a:gd name="connsiteX60" fmla="*/ 178191 w 834917"/>
                        <a:gd name="connsiteY60" fmla="*/ 1087978 h 3099658"/>
                        <a:gd name="connsiteX61" fmla="*/ 220394 w 834917"/>
                        <a:gd name="connsiteY61" fmla="*/ 1172384 h 3099658"/>
                        <a:gd name="connsiteX62" fmla="*/ 276665 w 834917"/>
                        <a:gd name="connsiteY62" fmla="*/ 1242722 h 3099658"/>
                        <a:gd name="connsiteX63" fmla="*/ 304801 w 834917"/>
                        <a:gd name="connsiteY63" fmla="*/ 1284925 h 3099658"/>
                        <a:gd name="connsiteX64" fmla="*/ 375139 w 834917"/>
                        <a:gd name="connsiteY64" fmla="*/ 1341196 h 3099658"/>
                        <a:gd name="connsiteX65" fmla="*/ 403274 w 834917"/>
                        <a:gd name="connsiteY65" fmla="*/ 1369332 h 3099658"/>
                        <a:gd name="connsiteX66" fmla="*/ 445478 w 834917"/>
                        <a:gd name="connsiteY66" fmla="*/ 1439670 h 3099658"/>
                        <a:gd name="connsiteX67" fmla="*/ 487681 w 834917"/>
                        <a:gd name="connsiteY67" fmla="*/ 1425602 h 3099658"/>
                        <a:gd name="connsiteX68" fmla="*/ 529884 w 834917"/>
                        <a:gd name="connsiteY68" fmla="*/ 1341196 h 3099658"/>
                        <a:gd name="connsiteX69" fmla="*/ 572087 w 834917"/>
                        <a:gd name="connsiteY69" fmla="*/ 1298993 h 3099658"/>
                        <a:gd name="connsiteX70" fmla="*/ 670561 w 834917"/>
                        <a:gd name="connsiteY70" fmla="*/ 1200519 h 3099658"/>
                        <a:gd name="connsiteX71" fmla="*/ 698696 w 834917"/>
                        <a:gd name="connsiteY71" fmla="*/ 1158316 h 3099658"/>
                        <a:gd name="connsiteX72" fmla="*/ 726831 w 834917"/>
                        <a:gd name="connsiteY72" fmla="*/ 1102045 h 3099658"/>
                        <a:gd name="connsiteX73" fmla="*/ 754967 w 834917"/>
                        <a:gd name="connsiteY73" fmla="*/ 1073910 h 3099658"/>
                        <a:gd name="connsiteX74" fmla="*/ 670561 w 834917"/>
                        <a:gd name="connsiteY74" fmla="*/ 1130181 h 3099658"/>
                        <a:gd name="connsiteX75" fmla="*/ 614290 w 834917"/>
                        <a:gd name="connsiteY75" fmla="*/ 1214587 h 3099658"/>
                        <a:gd name="connsiteX76" fmla="*/ 586154 w 834917"/>
                        <a:gd name="connsiteY76" fmla="*/ 1242722 h 3099658"/>
                        <a:gd name="connsiteX77" fmla="*/ 558019 w 834917"/>
                        <a:gd name="connsiteY77" fmla="*/ 1284925 h 3099658"/>
                        <a:gd name="connsiteX78" fmla="*/ 529884 w 834917"/>
                        <a:gd name="connsiteY78" fmla="*/ 1313061 h 3099658"/>
                        <a:gd name="connsiteX79" fmla="*/ 473613 w 834917"/>
                        <a:gd name="connsiteY79" fmla="*/ 1397467 h 3099658"/>
                        <a:gd name="connsiteX80" fmla="*/ 445478 w 834917"/>
                        <a:gd name="connsiteY80" fmla="*/ 1439670 h 3099658"/>
                        <a:gd name="connsiteX81" fmla="*/ 403274 w 834917"/>
                        <a:gd name="connsiteY81" fmla="*/ 1369332 h 3099658"/>
                        <a:gd name="connsiteX82" fmla="*/ 389207 w 834917"/>
                        <a:gd name="connsiteY82" fmla="*/ 1327129 h 3099658"/>
                        <a:gd name="connsiteX83" fmla="*/ 361071 w 834917"/>
                        <a:gd name="connsiteY83" fmla="*/ 1228655 h 3099658"/>
                        <a:gd name="connsiteX84" fmla="*/ 304801 w 834917"/>
                        <a:gd name="connsiteY84" fmla="*/ 1158316 h 3099658"/>
                        <a:gd name="connsiteX85" fmla="*/ 234462 w 834917"/>
                        <a:gd name="connsiteY85" fmla="*/ 1031707 h 3099658"/>
                        <a:gd name="connsiteX86" fmla="*/ 206327 w 834917"/>
                        <a:gd name="connsiteY86" fmla="*/ 989504 h 3099658"/>
                        <a:gd name="connsiteX87" fmla="*/ 262598 w 834917"/>
                        <a:gd name="connsiteY87" fmla="*/ 1017639 h 3099658"/>
                        <a:gd name="connsiteX88" fmla="*/ 332936 w 834917"/>
                        <a:gd name="connsiteY88" fmla="*/ 1087978 h 3099658"/>
                        <a:gd name="connsiteX89" fmla="*/ 375139 w 834917"/>
                        <a:gd name="connsiteY89" fmla="*/ 1130181 h 3099658"/>
                        <a:gd name="connsiteX90" fmla="*/ 403274 w 834917"/>
                        <a:gd name="connsiteY90" fmla="*/ 1172384 h 3099658"/>
                        <a:gd name="connsiteX91" fmla="*/ 487681 w 834917"/>
                        <a:gd name="connsiteY91" fmla="*/ 1270858 h 3099658"/>
                        <a:gd name="connsiteX92" fmla="*/ 487681 w 834917"/>
                        <a:gd name="connsiteY92" fmla="*/ 1538144 h 3099658"/>
                        <a:gd name="connsiteX93" fmla="*/ 431410 w 834917"/>
                        <a:gd name="connsiteY93" fmla="*/ 1524076 h 3099658"/>
                        <a:gd name="connsiteX94" fmla="*/ 347004 w 834917"/>
                        <a:gd name="connsiteY94" fmla="*/ 1467805 h 3099658"/>
                        <a:gd name="connsiteX95" fmla="*/ 318868 w 834917"/>
                        <a:gd name="connsiteY95" fmla="*/ 1439670 h 3099658"/>
                        <a:gd name="connsiteX96" fmla="*/ 234462 w 834917"/>
                        <a:gd name="connsiteY96" fmla="*/ 1383399 h 3099658"/>
                        <a:gd name="connsiteX97" fmla="*/ 192259 w 834917"/>
                        <a:gd name="connsiteY97" fmla="*/ 1355264 h 3099658"/>
                        <a:gd name="connsiteX98" fmla="*/ 164124 w 834917"/>
                        <a:gd name="connsiteY98" fmla="*/ 1313061 h 3099658"/>
                        <a:gd name="connsiteX99" fmla="*/ 135988 w 834917"/>
                        <a:gd name="connsiteY99" fmla="*/ 1284925 h 3099658"/>
                        <a:gd name="connsiteX100" fmla="*/ 79718 w 834917"/>
                        <a:gd name="connsiteY100" fmla="*/ 1200519 h 3099658"/>
                        <a:gd name="connsiteX101" fmla="*/ 93785 w 834917"/>
                        <a:gd name="connsiteY101" fmla="*/ 1256790 h 3099658"/>
                        <a:gd name="connsiteX102" fmla="*/ 135988 w 834917"/>
                        <a:gd name="connsiteY102" fmla="*/ 1298993 h 3099658"/>
                        <a:gd name="connsiteX103" fmla="*/ 164124 w 834917"/>
                        <a:gd name="connsiteY103" fmla="*/ 1341196 h 3099658"/>
                        <a:gd name="connsiteX104" fmla="*/ 192259 w 834917"/>
                        <a:gd name="connsiteY104" fmla="*/ 1397467 h 3099658"/>
                        <a:gd name="connsiteX105" fmla="*/ 248530 w 834917"/>
                        <a:gd name="connsiteY105" fmla="*/ 1425602 h 3099658"/>
                        <a:gd name="connsiteX106" fmla="*/ 347004 w 834917"/>
                        <a:gd name="connsiteY106" fmla="*/ 1524076 h 3099658"/>
                        <a:gd name="connsiteX107" fmla="*/ 389207 w 834917"/>
                        <a:gd name="connsiteY107" fmla="*/ 1566279 h 3099658"/>
                        <a:gd name="connsiteX108" fmla="*/ 417342 w 834917"/>
                        <a:gd name="connsiteY108" fmla="*/ 1594415 h 3099658"/>
                        <a:gd name="connsiteX109" fmla="*/ 487681 w 834917"/>
                        <a:gd name="connsiteY109" fmla="*/ 1650685 h 3099658"/>
                        <a:gd name="connsiteX110" fmla="*/ 501748 w 834917"/>
                        <a:gd name="connsiteY110" fmla="*/ 1692889 h 3099658"/>
                        <a:gd name="connsiteX111" fmla="*/ 473613 w 834917"/>
                        <a:gd name="connsiteY111" fmla="*/ 1664753 h 3099658"/>
                        <a:gd name="connsiteX112" fmla="*/ 543951 w 834917"/>
                        <a:gd name="connsiteY112" fmla="*/ 1566279 h 3099658"/>
                        <a:gd name="connsiteX113" fmla="*/ 572087 w 834917"/>
                        <a:gd name="connsiteY113" fmla="*/ 1524076 h 3099658"/>
                        <a:gd name="connsiteX114" fmla="*/ 614290 w 834917"/>
                        <a:gd name="connsiteY114" fmla="*/ 1495941 h 3099658"/>
                        <a:gd name="connsiteX115" fmla="*/ 642425 w 834917"/>
                        <a:gd name="connsiteY115" fmla="*/ 1467805 h 3099658"/>
                        <a:gd name="connsiteX116" fmla="*/ 726831 w 834917"/>
                        <a:gd name="connsiteY116" fmla="*/ 1411535 h 3099658"/>
                        <a:gd name="connsiteX117" fmla="*/ 740899 w 834917"/>
                        <a:gd name="connsiteY117" fmla="*/ 1355264 h 3099658"/>
                        <a:gd name="connsiteX118" fmla="*/ 712764 w 834917"/>
                        <a:gd name="connsiteY118" fmla="*/ 1411535 h 3099658"/>
                        <a:gd name="connsiteX119" fmla="*/ 586154 w 834917"/>
                        <a:gd name="connsiteY119" fmla="*/ 1481873 h 3099658"/>
                        <a:gd name="connsiteX120" fmla="*/ 501748 w 834917"/>
                        <a:gd name="connsiteY120" fmla="*/ 1538144 h 3099658"/>
                        <a:gd name="connsiteX121" fmla="*/ 445478 w 834917"/>
                        <a:gd name="connsiteY121" fmla="*/ 1608482 h 3099658"/>
                        <a:gd name="connsiteX122" fmla="*/ 431410 w 834917"/>
                        <a:gd name="connsiteY122" fmla="*/ 1791362 h 3099658"/>
                        <a:gd name="connsiteX123" fmla="*/ 403274 w 834917"/>
                        <a:gd name="connsiteY123" fmla="*/ 1833565 h 3099658"/>
                        <a:gd name="connsiteX124" fmla="*/ 304801 w 834917"/>
                        <a:gd name="connsiteY124" fmla="*/ 1749159 h 3099658"/>
                        <a:gd name="connsiteX125" fmla="*/ 234462 w 834917"/>
                        <a:gd name="connsiteY125" fmla="*/ 1692889 h 3099658"/>
                        <a:gd name="connsiteX126" fmla="*/ 164124 w 834917"/>
                        <a:gd name="connsiteY126" fmla="*/ 1636618 h 3099658"/>
                        <a:gd name="connsiteX127" fmla="*/ 93785 w 834917"/>
                        <a:gd name="connsiteY127" fmla="*/ 1566279 h 3099658"/>
                        <a:gd name="connsiteX128" fmla="*/ 51582 w 834917"/>
                        <a:gd name="connsiteY128" fmla="*/ 1538144 h 3099658"/>
                        <a:gd name="connsiteX129" fmla="*/ 37514 w 834917"/>
                        <a:gd name="connsiteY129" fmla="*/ 1495941 h 3099658"/>
                        <a:gd name="connsiteX130" fmla="*/ 9379 w 834917"/>
                        <a:gd name="connsiteY130" fmla="*/ 1467805 h 3099658"/>
                        <a:gd name="connsiteX131" fmla="*/ 51582 w 834917"/>
                        <a:gd name="connsiteY131" fmla="*/ 1481873 h 3099658"/>
                        <a:gd name="connsiteX132" fmla="*/ 150056 w 834917"/>
                        <a:gd name="connsiteY132" fmla="*/ 1538144 h 3099658"/>
                        <a:gd name="connsiteX133" fmla="*/ 206327 w 834917"/>
                        <a:gd name="connsiteY133" fmla="*/ 1566279 h 3099658"/>
                        <a:gd name="connsiteX134" fmla="*/ 234462 w 834917"/>
                        <a:gd name="connsiteY134" fmla="*/ 1594415 h 3099658"/>
                        <a:gd name="connsiteX135" fmla="*/ 318868 w 834917"/>
                        <a:gd name="connsiteY135" fmla="*/ 1650685 h 3099658"/>
                        <a:gd name="connsiteX136" fmla="*/ 389207 w 834917"/>
                        <a:gd name="connsiteY136" fmla="*/ 1721024 h 3099658"/>
                        <a:gd name="connsiteX137" fmla="*/ 459545 w 834917"/>
                        <a:gd name="connsiteY137" fmla="*/ 1777295 h 3099658"/>
                        <a:gd name="connsiteX138" fmla="*/ 473613 w 834917"/>
                        <a:gd name="connsiteY138" fmla="*/ 1819498 h 3099658"/>
                        <a:gd name="connsiteX139" fmla="*/ 473613 w 834917"/>
                        <a:gd name="connsiteY139" fmla="*/ 1889836 h 3099658"/>
                        <a:gd name="connsiteX140" fmla="*/ 515816 w 834917"/>
                        <a:gd name="connsiteY140" fmla="*/ 1847633 h 3099658"/>
                        <a:gd name="connsiteX141" fmla="*/ 543951 w 834917"/>
                        <a:gd name="connsiteY141" fmla="*/ 1805430 h 3099658"/>
                        <a:gd name="connsiteX142" fmla="*/ 642425 w 834917"/>
                        <a:gd name="connsiteY142" fmla="*/ 1749159 h 3099658"/>
                        <a:gd name="connsiteX143" fmla="*/ 670561 w 834917"/>
                        <a:gd name="connsiteY143" fmla="*/ 1706956 h 3099658"/>
                        <a:gd name="connsiteX144" fmla="*/ 684628 w 834917"/>
                        <a:gd name="connsiteY144" fmla="*/ 1664753 h 3099658"/>
                        <a:gd name="connsiteX145" fmla="*/ 712764 w 834917"/>
                        <a:gd name="connsiteY145" fmla="*/ 1636618 h 3099658"/>
                        <a:gd name="connsiteX146" fmla="*/ 740899 w 834917"/>
                        <a:gd name="connsiteY146" fmla="*/ 1594415 h 3099658"/>
                        <a:gd name="connsiteX147" fmla="*/ 726831 w 834917"/>
                        <a:gd name="connsiteY147" fmla="*/ 1636618 h 3099658"/>
                        <a:gd name="connsiteX148" fmla="*/ 684628 w 834917"/>
                        <a:gd name="connsiteY148" fmla="*/ 1650685 h 3099658"/>
                        <a:gd name="connsiteX149" fmla="*/ 656493 w 834917"/>
                        <a:gd name="connsiteY149" fmla="*/ 1678821 h 3099658"/>
                        <a:gd name="connsiteX150" fmla="*/ 515816 w 834917"/>
                        <a:gd name="connsiteY150" fmla="*/ 1721024 h 3099658"/>
                        <a:gd name="connsiteX151" fmla="*/ 445478 w 834917"/>
                        <a:gd name="connsiteY151" fmla="*/ 1777295 h 3099658"/>
                        <a:gd name="connsiteX152" fmla="*/ 431410 w 834917"/>
                        <a:gd name="connsiteY152" fmla="*/ 1819498 h 3099658"/>
                        <a:gd name="connsiteX153" fmla="*/ 403274 w 834917"/>
                        <a:gd name="connsiteY153" fmla="*/ 1861701 h 3099658"/>
                        <a:gd name="connsiteX154" fmla="*/ 417342 w 834917"/>
                        <a:gd name="connsiteY154" fmla="*/ 2086784 h 3099658"/>
                        <a:gd name="connsiteX155" fmla="*/ 361071 w 834917"/>
                        <a:gd name="connsiteY155" fmla="*/ 2072716 h 3099658"/>
                        <a:gd name="connsiteX156" fmla="*/ 318868 w 834917"/>
                        <a:gd name="connsiteY156" fmla="*/ 2044581 h 3099658"/>
                        <a:gd name="connsiteX157" fmla="*/ 290733 w 834917"/>
                        <a:gd name="connsiteY157" fmla="*/ 2016445 h 3099658"/>
                        <a:gd name="connsiteX158" fmla="*/ 220394 w 834917"/>
                        <a:gd name="connsiteY158" fmla="*/ 1960175 h 3099658"/>
                        <a:gd name="connsiteX159" fmla="*/ 192259 w 834917"/>
                        <a:gd name="connsiteY159" fmla="*/ 1917972 h 3099658"/>
                        <a:gd name="connsiteX160" fmla="*/ 135988 w 834917"/>
                        <a:gd name="connsiteY160" fmla="*/ 1861701 h 3099658"/>
                        <a:gd name="connsiteX161" fmla="*/ 178191 w 834917"/>
                        <a:gd name="connsiteY161" fmla="*/ 1847633 h 3099658"/>
                        <a:gd name="connsiteX162" fmla="*/ 220394 w 834917"/>
                        <a:gd name="connsiteY162" fmla="*/ 1889836 h 3099658"/>
                        <a:gd name="connsiteX163" fmla="*/ 248530 w 834917"/>
                        <a:gd name="connsiteY163" fmla="*/ 1932039 h 3099658"/>
                        <a:gd name="connsiteX164" fmla="*/ 304801 w 834917"/>
                        <a:gd name="connsiteY164" fmla="*/ 1974242 h 3099658"/>
                        <a:gd name="connsiteX165" fmla="*/ 347004 w 834917"/>
                        <a:gd name="connsiteY165" fmla="*/ 2016445 h 3099658"/>
                        <a:gd name="connsiteX166" fmla="*/ 459545 w 834917"/>
                        <a:gd name="connsiteY166" fmla="*/ 2100852 h 3099658"/>
                        <a:gd name="connsiteX167" fmla="*/ 501748 w 834917"/>
                        <a:gd name="connsiteY167" fmla="*/ 2086784 h 3099658"/>
                        <a:gd name="connsiteX168" fmla="*/ 515816 w 834917"/>
                        <a:gd name="connsiteY168" fmla="*/ 2044581 h 3099658"/>
                        <a:gd name="connsiteX169" fmla="*/ 543951 w 834917"/>
                        <a:gd name="connsiteY169" fmla="*/ 2002378 h 3099658"/>
                        <a:gd name="connsiteX170" fmla="*/ 656493 w 834917"/>
                        <a:gd name="connsiteY170" fmla="*/ 1917972 h 3099658"/>
                        <a:gd name="connsiteX171" fmla="*/ 684628 w 834917"/>
                        <a:gd name="connsiteY171" fmla="*/ 1889836 h 3099658"/>
                        <a:gd name="connsiteX172" fmla="*/ 712764 w 834917"/>
                        <a:gd name="connsiteY172" fmla="*/ 1847633 h 3099658"/>
                        <a:gd name="connsiteX173" fmla="*/ 797170 w 834917"/>
                        <a:gd name="connsiteY173" fmla="*/ 1763227 h 3099658"/>
                        <a:gd name="connsiteX174" fmla="*/ 698696 w 834917"/>
                        <a:gd name="connsiteY174" fmla="*/ 1791362 h 3099658"/>
                        <a:gd name="connsiteX175" fmla="*/ 656493 w 834917"/>
                        <a:gd name="connsiteY175" fmla="*/ 1819498 h 3099658"/>
                        <a:gd name="connsiteX176" fmla="*/ 529884 w 834917"/>
                        <a:gd name="connsiteY176" fmla="*/ 1889836 h 3099658"/>
                        <a:gd name="connsiteX177" fmla="*/ 473613 w 834917"/>
                        <a:gd name="connsiteY177" fmla="*/ 1960175 h 3099658"/>
                        <a:gd name="connsiteX178" fmla="*/ 459545 w 834917"/>
                        <a:gd name="connsiteY178" fmla="*/ 2002378 h 3099658"/>
                        <a:gd name="connsiteX179" fmla="*/ 417342 w 834917"/>
                        <a:gd name="connsiteY179" fmla="*/ 2086784 h 3099658"/>
                        <a:gd name="connsiteX180" fmla="*/ 431410 w 834917"/>
                        <a:gd name="connsiteY180" fmla="*/ 145442 h 3099658"/>
                        <a:gd name="connsiteX181" fmla="*/ 417342 w 834917"/>
                        <a:gd name="connsiteY181" fmla="*/ 272052 h 3099658"/>
                        <a:gd name="connsiteX182" fmla="*/ 431410 w 834917"/>
                        <a:gd name="connsiteY182" fmla="*/ 736285 h 3099658"/>
                        <a:gd name="connsiteX183" fmla="*/ 459545 w 834917"/>
                        <a:gd name="connsiteY183" fmla="*/ 623744 h 3099658"/>
                        <a:gd name="connsiteX184" fmla="*/ 473613 w 834917"/>
                        <a:gd name="connsiteY184" fmla="*/ 539338 h 3099658"/>
                        <a:gd name="connsiteX185" fmla="*/ 487681 w 834917"/>
                        <a:gd name="connsiteY185" fmla="*/ 497135 h 3099658"/>
                        <a:gd name="connsiteX186" fmla="*/ 501748 w 834917"/>
                        <a:gd name="connsiteY186" fmla="*/ 440864 h 3099658"/>
                        <a:gd name="connsiteX187" fmla="*/ 515816 w 834917"/>
                        <a:gd name="connsiteY187" fmla="*/ 398661 h 3099658"/>
                        <a:gd name="connsiteX188" fmla="*/ 529884 w 834917"/>
                        <a:gd name="connsiteY188" fmla="*/ 314255 h 3099658"/>
                        <a:gd name="connsiteX189" fmla="*/ 572087 w 834917"/>
                        <a:gd name="connsiteY189" fmla="*/ 187645 h 3099658"/>
                        <a:gd name="connsiteX190" fmla="*/ 586154 w 834917"/>
                        <a:gd name="connsiteY190" fmla="*/ 145442 h 3099658"/>
                        <a:gd name="connsiteX191" fmla="*/ 529884 w 834917"/>
                        <a:gd name="connsiteY191" fmla="*/ 243916 h 3099658"/>
                        <a:gd name="connsiteX192" fmla="*/ 515816 w 834917"/>
                        <a:gd name="connsiteY192" fmla="*/ 300187 h 3099658"/>
                        <a:gd name="connsiteX193" fmla="*/ 459545 w 834917"/>
                        <a:gd name="connsiteY193" fmla="*/ 384593 h 3099658"/>
                        <a:gd name="connsiteX194" fmla="*/ 445478 w 834917"/>
                        <a:gd name="connsiteY194" fmla="*/ 426796 h 3099658"/>
                        <a:gd name="connsiteX195" fmla="*/ 417342 w 834917"/>
                        <a:gd name="connsiteY195" fmla="*/ 454932 h 3099658"/>
                        <a:gd name="connsiteX196" fmla="*/ 389207 w 834917"/>
                        <a:gd name="connsiteY196" fmla="*/ 539338 h 3099658"/>
                        <a:gd name="connsiteX197" fmla="*/ 375139 w 834917"/>
                        <a:gd name="connsiteY197" fmla="*/ 581541 h 3099658"/>
                        <a:gd name="connsiteX198" fmla="*/ 389207 w 834917"/>
                        <a:gd name="connsiteY198" fmla="*/ 454932 h 30996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</a:cxnLst>
                      <a:rect l="l" t="t" r="r" b="b"/>
                      <a:pathLst>
                        <a:path w="834917" h="3099658">
                          <a:moveTo>
                            <a:pt x="389207" y="3099658"/>
                          </a:moveTo>
                          <a:cubicBezTo>
                            <a:pt x="484542" y="2956653"/>
                            <a:pt x="420142" y="3069175"/>
                            <a:pt x="431410" y="2691695"/>
                          </a:cubicBezTo>
                          <a:cubicBezTo>
                            <a:pt x="449646" y="2080804"/>
                            <a:pt x="398464" y="2302980"/>
                            <a:pt x="459545" y="2058649"/>
                          </a:cubicBezTo>
                          <a:cubicBezTo>
                            <a:pt x="454856" y="1763227"/>
                            <a:pt x="453150" y="1467743"/>
                            <a:pt x="445478" y="1172384"/>
                          </a:cubicBezTo>
                          <a:cubicBezTo>
                            <a:pt x="436221" y="816000"/>
                            <a:pt x="415691" y="1137584"/>
                            <a:pt x="445478" y="750353"/>
                          </a:cubicBezTo>
                          <a:cubicBezTo>
                            <a:pt x="453767" y="642599"/>
                            <a:pt x="439964" y="601122"/>
                            <a:pt x="515816" y="525270"/>
                          </a:cubicBezTo>
                          <a:cubicBezTo>
                            <a:pt x="639123" y="401963"/>
                            <a:pt x="488219" y="558385"/>
                            <a:pt x="586154" y="440864"/>
                          </a:cubicBezTo>
                          <a:cubicBezTo>
                            <a:pt x="598890" y="425580"/>
                            <a:pt x="628358" y="418556"/>
                            <a:pt x="628358" y="398661"/>
                          </a:cubicBezTo>
                          <a:cubicBezTo>
                            <a:pt x="628358" y="381754"/>
                            <a:pt x="599357" y="416234"/>
                            <a:pt x="586154" y="426796"/>
                          </a:cubicBezTo>
                          <a:cubicBezTo>
                            <a:pt x="575797" y="435081"/>
                            <a:pt x="566304" y="444575"/>
                            <a:pt x="558019" y="454932"/>
                          </a:cubicBezTo>
                          <a:cubicBezTo>
                            <a:pt x="547457" y="468134"/>
                            <a:pt x="540446" y="483933"/>
                            <a:pt x="529884" y="497135"/>
                          </a:cubicBezTo>
                          <a:cubicBezTo>
                            <a:pt x="449703" y="597361"/>
                            <a:pt x="560209" y="437577"/>
                            <a:pt x="473613" y="567473"/>
                          </a:cubicBezTo>
                          <a:cubicBezTo>
                            <a:pt x="436523" y="456204"/>
                            <a:pt x="473613" y="585670"/>
                            <a:pt x="473613" y="342390"/>
                          </a:cubicBezTo>
                          <a:cubicBezTo>
                            <a:pt x="473613" y="299927"/>
                            <a:pt x="463990" y="426770"/>
                            <a:pt x="459545" y="468999"/>
                          </a:cubicBezTo>
                          <a:cubicBezTo>
                            <a:pt x="459060" y="473605"/>
                            <a:pt x="450546" y="627675"/>
                            <a:pt x="431410" y="665947"/>
                          </a:cubicBezTo>
                          <a:cubicBezTo>
                            <a:pt x="425478" y="677810"/>
                            <a:pt x="412653" y="684704"/>
                            <a:pt x="403274" y="694082"/>
                          </a:cubicBezTo>
                          <a:lnTo>
                            <a:pt x="375139" y="609676"/>
                          </a:lnTo>
                          <a:cubicBezTo>
                            <a:pt x="370450" y="595608"/>
                            <a:pt x="369968" y="579336"/>
                            <a:pt x="361071" y="567473"/>
                          </a:cubicBezTo>
                          <a:lnTo>
                            <a:pt x="318868" y="511202"/>
                          </a:lnTo>
                          <a:cubicBezTo>
                            <a:pt x="289590" y="394087"/>
                            <a:pt x="325241" y="509883"/>
                            <a:pt x="276665" y="412729"/>
                          </a:cubicBezTo>
                          <a:cubicBezTo>
                            <a:pt x="270033" y="399466"/>
                            <a:pt x="260960" y="355787"/>
                            <a:pt x="262598" y="370525"/>
                          </a:cubicBezTo>
                          <a:cubicBezTo>
                            <a:pt x="264640" y="388905"/>
                            <a:pt x="288793" y="578632"/>
                            <a:pt x="318868" y="623744"/>
                          </a:cubicBezTo>
                          <a:cubicBezTo>
                            <a:pt x="328247" y="637812"/>
                            <a:pt x="338616" y="651267"/>
                            <a:pt x="347004" y="665947"/>
                          </a:cubicBezTo>
                          <a:cubicBezTo>
                            <a:pt x="418405" y="790898"/>
                            <a:pt x="334721" y="661590"/>
                            <a:pt x="403274" y="764421"/>
                          </a:cubicBezTo>
                          <a:cubicBezTo>
                            <a:pt x="412653" y="801935"/>
                            <a:pt x="404067" y="904305"/>
                            <a:pt x="431410" y="876962"/>
                          </a:cubicBezTo>
                          <a:cubicBezTo>
                            <a:pt x="497523" y="810849"/>
                            <a:pt x="462579" y="851311"/>
                            <a:pt x="529884" y="750353"/>
                          </a:cubicBezTo>
                          <a:cubicBezTo>
                            <a:pt x="539262" y="736285"/>
                            <a:pt x="543951" y="717528"/>
                            <a:pt x="558019" y="708150"/>
                          </a:cubicBezTo>
                          <a:lnTo>
                            <a:pt x="600222" y="680015"/>
                          </a:lnTo>
                          <a:cubicBezTo>
                            <a:pt x="609601" y="665947"/>
                            <a:pt x="628358" y="620905"/>
                            <a:pt x="628358" y="637812"/>
                          </a:cubicBezTo>
                          <a:cubicBezTo>
                            <a:pt x="628358" y="667469"/>
                            <a:pt x="616673" y="697542"/>
                            <a:pt x="600222" y="722218"/>
                          </a:cubicBezTo>
                          <a:lnTo>
                            <a:pt x="543951" y="806624"/>
                          </a:lnTo>
                          <a:cubicBezTo>
                            <a:pt x="539262" y="820692"/>
                            <a:pt x="538503" y="836760"/>
                            <a:pt x="529884" y="848827"/>
                          </a:cubicBezTo>
                          <a:cubicBezTo>
                            <a:pt x="472194" y="929594"/>
                            <a:pt x="481612" y="875033"/>
                            <a:pt x="445478" y="947301"/>
                          </a:cubicBezTo>
                          <a:cubicBezTo>
                            <a:pt x="435387" y="967484"/>
                            <a:pt x="421850" y="1027744"/>
                            <a:pt x="417342" y="1045775"/>
                          </a:cubicBezTo>
                          <a:cubicBezTo>
                            <a:pt x="338855" y="1019612"/>
                            <a:pt x="404949" y="1052697"/>
                            <a:pt x="347004" y="975436"/>
                          </a:cubicBezTo>
                          <a:cubicBezTo>
                            <a:pt x="331088" y="954215"/>
                            <a:pt x="305447" y="941236"/>
                            <a:pt x="290733" y="919165"/>
                          </a:cubicBezTo>
                          <a:cubicBezTo>
                            <a:pt x="281355" y="905097"/>
                            <a:pt x="270159" y="892084"/>
                            <a:pt x="262598" y="876962"/>
                          </a:cubicBezTo>
                          <a:cubicBezTo>
                            <a:pt x="255966" y="863699"/>
                            <a:pt x="256159" y="847474"/>
                            <a:pt x="248530" y="834759"/>
                          </a:cubicBezTo>
                          <a:cubicBezTo>
                            <a:pt x="241706" y="823386"/>
                            <a:pt x="229773" y="816002"/>
                            <a:pt x="220394" y="806624"/>
                          </a:cubicBezTo>
                          <a:cubicBezTo>
                            <a:pt x="229773" y="830070"/>
                            <a:pt x="239663" y="853318"/>
                            <a:pt x="248530" y="876962"/>
                          </a:cubicBezTo>
                          <a:cubicBezTo>
                            <a:pt x="264384" y="919240"/>
                            <a:pt x="258432" y="925030"/>
                            <a:pt x="290733" y="961369"/>
                          </a:cubicBezTo>
                          <a:cubicBezTo>
                            <a:pt x="317167" y="991108"/>
                            <a:pt x="353068" y="1012668"/>
                            <a:pt x="375139" y="1045775"/>
                          </a:cubicBezTo>
                          <a:cubicBezTo>
                            <a:pt x="393896" y="1073910"/>
                            <a:pt x="420717" y="1098102"/>
                            <a:pt x="431410" y="1130181"/>
                          </a:cubicBezTo>
                          <a:lnTo>
                            <a:pt x="459545" y="1214587"/>
                          </a:lnTo>
                          <a:cubicBezTo>
                            <a:pt x="487680" y="1186452"/>
                            <a:pt x="531368" y="1167928"/>
                            <a:pt x="543951" y="1130181"/>
                          </a:cubicBezTo>
                          <a:cubicBezTo>
                            <a:pt x="548640" y="1116113"/>
                            <a:pt x="549400" y="1100045"/>
                            <a:pt x="558019" y="1087978"/>
                          </a:cubicBezTo>
                          <a:cubicBezTo>
                            <a:pt x="573437" y="1066393"/>
                            <a:pt x="614290" y="1031707"/>
                            <a:pt x="614290" y="1031707"/>
                          </a:cubicBezTo>
                          <a:cubicBezTo>
                            <a:pt x="629149" y="987132"/>
                            <a:pt x="625327" y="986259"/>
                            <a:pt x="656493" y="947301"/>
                          </a:cubicBezTo>
                          <a:cubicBezTo>
                            <a:pt x="664778" y="936944"/>
                            <a:pt x="676343" y="929522"/>
                            <a:pt x="684628" y="919165"/>
                          </a:cubicBezTo>
                          <a:cubicBezTo>
                            <a:pt x="695190" y="905963"/>
                            <a:pt x="695857" y="876962"/>
                            <a:pt x="712764" y="876962"/>
                          </a:cubicBezTo>
                          <a:cubicBezTo>
                            <a:pt x="727593" y="876962"/>
                            <a:pt x="705328" y="905902"/>
                            <a:pt x="698696" y="919165"/>
                          </a:cubicBezTo>
                          <a:cubicBezTo>
                            <a:pt x="691135" y="934288"/>
                            <a:pt x="678122" y="946246"/>
                            <a:pt x="670561" y="961369"/>
                          </a:cubicBezTo>
                          <a:cubicBezTo>
                            <a:pt x="663929" y="974632"/>
                            <a:pt x="664718" y="991234"/>
                            <a:pt x="656493" y="1003572"/>
                          </a:cubicBezTo>
                          <a:cubicBezTo>
                            <a:pt x="616890" y="1062976"/>
                            <a:pt x="585784" y="1046143"/>
                            <a:pt x="529884" y="1102045"/>
                          </a:cubicBezTo>
                          <a:cubicBezTo>
                            <a:pt x="498771" y="1133159"/>
                            <a:pt x="484650" y="1152798"/>
                            <a:pt x="445478" y="1172384"/>
                          </a:cubicBezTo>
                          <a:cubicBezTo>
                            <a:pt x="432215" y="1179016"/>
                            <a:pt x="417342" y="1181763"/>
                            <a:pt x="403274" y="1186452"/>
                          </a:cubicBezTo>
                          <a:cubicBezTo>
                            <a:pt x="365762" y="1173948"/>
                            <a:pt x="339566" y="1167426"/>
                            <a:pt x="304801" y="1144249"/>
                          </a:cubicBezTo>
                          <a:cubicBezTo>
                            <a:pt x="218760" y="1086888"/>
                            <a:pt x="342595" y="1149163"/>
                            <a:pt x="248530" y="1073910"/>
                          </a:cubicBezTo>
                          <a:cubicBezTo>
                            <a:pt x="236951" y="1064647"/>
                            <a:pt x="220395" y="1064531"/>
                            <a:pt x="206327" y="1059842"/>
                          </a:cubicBezTo>
                          <a:cubicBezTo>
                            <a:pt x="182881" y="1036396"/>
                            <a:pt x="127946" y="957336"/>
                            <a:pt x="135988" y="989504"/>
                          </a:cubicBezTo>
                          <a:cubicBezTo>
                            <a:pt x="165266" y="1106615"/>
                            <a:pt x="129616" y="990829"/>
                            <a:pt x="178191" y="1087978"/>
                          </a:cubicBezTo>
                          <a:cubicBezTo>
                            <a:pt x="236434" y="1204463"/>
                            <a:pt x="139763" y="1051436"/>
                            <a:pt x="220394" y="1172384"/>
                          </a:cubicBezTo>
                          <a:cubicBezTo>
                            <a:pt x="249571" y="1289090"/>
                            <a:pt x="207290" y="1187223"/>
                            <a:pt x="276665" y="1242722"/>
                          </a:cubicBezTo>
                          <a:cubicBezTo>
                            <a:pt x="289868" y="1253284"/>
                            <a:pt x="294239" y="1271723"/>
                            <a:pt x="304801" y="1284925"/>
                          </a:cubicBezTo>
                          <a:cubicBezTo>
                            <a:pt x="334998" y="1322671"/>
                            <a:pt x="334512" y="1308694"/>
                            <a:pt x="375139" y="1341196"/>
                          </a:cubicBezTo>
                          <a:cubicBezTo>
                            <a:pt x="385496" y="1349482"/>
                            <a:pt x="393896" y="1359953"/>
                            <a:pt x="403274" y="1369332"/>
                          </a:cubicBezTo>
                          <a:cubicBezTo>
                            <a:pt x="409199" y="1387107"/>
                            <a:pt x="417891" y="1434153"/>
                            <a:pt x="445478" y="1439670"/>
                          </a:cubicBezTo>
                          <a:cubicBezTo>
                            <a:pt x="460019" y="1442578"/>
                            <a:pt x="473613" y="1430291"/>
                            <a:pt x="487681" y="1425602"/>
                          </a:cubicBezTo>
                          <a:cubicBezTo>
                            <a:pt x="501780" y="1383303"/>
                            <a:pt x="499582" y="1377558"/>
                            <a:pt x="529884" y="1341196"/>
                          </a:cubicBezTo>
                          <a:cubicBezTo>
                            <a:pt x="542620" y="1325913"/>
                            <a:pt x="559873" y="1314697"/>
                            <a:pt x="572087" y="1298993"/>
                          </a:cubicBezTo>
                          <a:cubicBezTo>
                            <a:pt x="651095" y="1197412"/>
                            <a:pt x="589915" y="1227402"/>
                            <a:pt x="670561" y="1200519"/>
                          </a:cubicBezTo>
                          <a:cubicBezTo>
                            <a:pt x="679939" y="1186451"/>
                            <a:pt x="690308" y="1172996"/>
                            <a:pt x="698696" y="1158316"/>
                          </a:cubicBezTo>
                          <a:cubicBezTo>
                            <a:pt x="709100" y="1140108"/>
                            <a:pt x="715198" y="1119494"/>
                            <a:pt x="726831" y="1102045"/>
                          </a:cubicBezTo>
                          <a:cubicBezTo>
                            <a:pt x="734188" y="1091009"/>
                            <a:pt x="766830" y="1067978"/>
                            <a:pt x="754967" y="1073910"/>
                          </a:cubicBezTo>
                          <a:cubicBezTo>
                            <a:pt x="724723" y="1089033"/>
                            <a:pt x="670561" y="1130181"/>
                            <a:pt x="670561" y="1130181"/>
                          </a:cubicBezTo>
                          <a:cubicBezTo>
                            <a:pt x="651804" y="1158316"/>
                            <a:pt x="638201" y="1190677"/>
                            <a:pt x="614290" y="1214587"/>
                          </a:cubicBezTo>
                          <a:cubicBezTo>
                            <a:pt x="604911" y="1223965"/>
                            <a:pt x="594440" y="1232365"/>
                            <a:pt x="586154" y="1242722"/>
                          </a:cubicBezTo>
                          <a:cubicBezTo>
                            <a:pt x="575592" y="1255924"/>
                            <a:pt x="568581" y="1271723"/>
                            <a:pt x="558019" y="1284925"/>
                          </a:cubicBezTo>
                          <a:cubicBezTo>
                            <a:pt x="549734" y="1295282"/>
                            <a:pt x="537842" y="1302450"/>
                            <a:pt x="529884" y="1313061"/>
                          </a:cubicBezTo>
                          <a:cubicBezTo>
                            <a:pt x="509595" y="1340113"/>
                            <a:pt x="492370" y="1369332"/>
                            <a:pt x="473613" y="1397467"/>
                          </a:cubicBezTo>
                          <a:lnTo>
                            <a:pt x="445478" y="1439670"/>
                          </a:lnTo>
                          <a:cubicBezTo>
                            <a:pt x="405624" y="1320110"/>
                            <a:pt x="461208" y="1465888"/>
                            <a:pt x="403274" y="1369332"/>
                          </a:cubicBezTo>
                          <a:cubicBezTo>
                            <a:pt x="395645" y="1356617"/>
                            <a:pt x="393281" y="1341387"/>
                            <a:pt x="389207" y="1327129"/>
                          </a:cubicBezTo>
                          <a:cubicBezTo>
                            <a:pt x="383197" y="1306094"/>
                            <a:pt x="372315" y="1251142"/>
                            <a:pt x="361071" y="1228655"/>
                          </a:cubicBezTo>
                          <a:cubicBezTo>
                            <a:pt x="343325" y="1193163"/>
                            <a:pt x="330970" y="1184486"/>
                            <a:pt x="304801" y="1158316"/>
                          </a:cubicBezTo>
                          <a:cubicBezTo>
                            <a:pt x="280040" y="1084033"/>
                            <a:pt x="298959" y="1128452"/>
                            <a:pt x="234462" y="1031707"/>
                          </a:cubicBezTo>
                          <a:cubicBezTo>
                            <a:pt x="225084" y="1017639"/>
                            <a:pt x="194372" y="977548"/>
                            <a:pt x="206327" y="989504"/>
                          </a:cubicBezTo>
                          <a:cubicBezTo>
                            <a:pt x="230879" y="1014058"/>
                            <a:pt x="214103" y="1001475"/>
                            <a:pt x="262598" y="1017639"/>
                          </a:cubicBezTo>
                          <a:lnTo>
                            <a:pt x="332936" y="1087978"/>
                          </a:lnTo>
                          <a:cubicBezTo>
                            <a:pt x="347004" y="1102046"/>
                            <a:pt x="364104" y="1113628"/>
                            <a:pt x="375139" y="1130181"/>
                          </a:cubicBezTo>
                          <a:cubicBezTo>
                            <a:pt x="384517" y="1144249"/>
                            <a:pt x="392271" y="1159547"/>
                            <a:pt x="403274" y="1172384"/>
                          </a:cubicBezTo>
                          <a:cubicBezTo>
                            <a:pt x="505618" y="1291786"/>
                            <a:pt x="423084" y="1173966"/>
                            <a:pt x="487681" y="1270858"/>
                          </a:cubicBezTo>
                          <a:cubicBezTo>
                            <a:pt x="519112" y="1365154"/>
                            <a:pt x="535157" y="1395717"/>
                            <a:pt x="487681" y="1538144"/>
                          </a:cubicBezTo>
                          <a:cubicBezTo>
                            <a:pt x="481567" y="1556486"/>
                            <a:pt x="450167" y="1528765"/>
                            <a:pt x="431410" y="1524076"/>
                          </a:cubicBezTo>
                          <a:cubicBezTo>
                            <a:pt x="403275" y="1505319"/>
                            <a:pt x="370915" y="1491715"/>
                            <a:pt x="347004" y="1467805"/>
                          </a:cubicBezTo>
                          <a:cubicBezTo>
                            <a:pt x="337625" y="1458427"/>
                            <a:pt x="329479" y="1447628"/>
                            <a:pt x="318868" y="1439670"/>
                          </a:cubicBezTo>
                          <a:cubicBezTo>
                            <a:pt x="291816" y="1419381"/>
                            <a:pt x="262597" y="1402156"/>
                            <a:pt x="234462" y="1383399"/>
                          </a:cubicBezTo>
                          <a:lnTo>
                            <a:pt x="192259" y="1355264"/>
                          </a:lnTo>
                          <a:cubicBezTo>
                            <a:pt x="182881" y="1341196"/>
                            <a:pt x="174686" y="1326263"/>
                            <a:pt x="164124" y="1313061"/>
                          </a:cubicBezTo>
                          <a:cubicBezTo>
                            <a:pt x="155838" y="1302704"/>
                            <a:pt x="143946" y="1295536"/>
                            <a:pt x="135988" y="1284925"/>
                          </a:cubicBezTo>
                          <a:cubicBezTo>
                            <a:pt x="115699" y="1257873"/>
                            <a:pt x="79718" y="1200519"/>
                            <a:pt x="79718" y="1200519"/>
                          </a:cubicBezTo>
                          <a:cubicBezTo>
                            <a:pt x="84407" y="1219276"/>
                            <a:pt x="84193" y="1240003"/>
                            <a:pt x="93785" y="1256790"/>
                          </a:cubicBezTo>
                          <a:cubicBezTo>
                            <a:pt x="103655" y="1274063"/>
                            <a:pt x="123252" y="1283710"/>
                            <a:pt x="135988" y="1298993"/>
                          </a:cubicBezTo>
                          <a:cubicBezTo>
                            <a:pt x="146812" y="1311982"/>
                            <a:pt x="155736" y="1326516"/>
                            <a:pt x="164124" y="1341196"/>
                          </a:cubicBezTo>
                          <a:cubicBezTo>
                            <a:pt x="174528" y="1359404"/>
                            <a:pt x="177430" y="1382638"/>
                            <a:pt x="192259" y="1397467"/>
                          </a:cubicBezTo>
                          <a:cubicBezTo>
                            <a:pt x="207088" y="1412296"/>
                            <a:pt x="229773" y="1416224"/>
                            <a:pt x="248530" y="1425602"/>
                          </a:cubicBezTo>
                          <a:lnTo>
                            <a:pt x="347004" y="1524076"/>
                          </a:lnTo>
                          <a:lnTo>
                            <a:pt x="389207" y="1566279"/>
                          </a:lnTo>
                          <a:cubicBezTo>
                            <a:pt x="398585" y="1575658"/>
                            <a:pt x="406306" y="1587058"/>
                            <a:pt x="417342" y="1594415"/>
                          </a:cubicBezTo>
                          <a:cubicBezTo>
                            <a:pt x="470581" y="1629907"/>
                            <a:pt x="447590" y="1610595"/>
                            <a:pt x="487681" y="1650685"/>
                          </a:cubicBezTo>
                          <a:cubicBezTo>
                            <a:pt x="492370" y="1664753"/>
                            <a:pt x="512234" y="1682403"/>
                            <a:pt x="501748" y="1692889"/>
                          </a:cubicBezTo>
                          <a:cubicBezTo>
                            <a:pt x="492369" y="1702268"/>
                            <a:pt x="473613" y="1678016"/>
                            <a:pt x="473613" y="1664753"/>
                          </a:cubicBezTo>
                          <a:cubicBezTo>
                            <a:pt x="473613" y="1623103"/>
                            <a:pt x="522051" y="1592559"/>
                            <a:pt x="543951" y="1566279"/>
                          </a:cubicBezTo>
                          <a:cubicBezTo>
                            <a:pt x="554775" y="1553290"/>
                            <a:pt x="560132" y="1536031"/>
                            <a:pt x="572087" y="1524076"/>
                          </a:cubicBezTo>
                          <a:cubicBezTo>
                            <a:pt x="584042" y="1512121"/>
                            <a:pt x="601088" y="1506503"/>
                            <a:pt x="614290" y="1495941"/>
                          </a:cubicBezTo>
                          <a:cubicBezTo>
                            <a:pt x="624647" y="1487655"/>
                            <a:pt x="631814" y="1475763"/>
                            <a:pt x="642425" y="1467805"/>
                          </a:cubicBezTo>
                          <a:cubicBezTo>
                            <a:pt x="669476" y="1447516"/>
                            <a:pt x="726831" y="1411535"/>
                            <a:pt x="726831" y="1411535"/>
                          </a:cubicBezTo>
                          <a:cubicBezTo>
                            <a:pt x="731520" y="1392778"/>
                            <a:pt x="760233" y="1355264"/>
                            <a:pt x="740899" y="1355264"/>
                          </a:cubicBezTo>
                          <a:cubicBezTo>
                            <a:pt x="719928" y="1355264"/>
                            <a:pt x="727593" y="1396706"/>
                            <a:pt x="712764" y="1411535"/>
                          </a:cubicBezTo>
                          <a:cubicBezTo>
                            <a:pt x="664393" y="1459906"/>
                            <a:pt x="639223" y="1464183"/>
                            <a:pt x="586154" y="1481873"/>
                          </a:cubicBezTo>
                          <a:cubicBezTo>
                            <a:pt x="558019" y="1500630"/>
                            <a:pt x="512441" y="1506065"/>
                            <a:pt x="501748" y="1538144"/>
                          </a:cubicBezTo>
                          <a:cubicBezTo>
                            <a:pt x="482335" y="1596387"/>
                            <a:pt x="500019" y="1572122"/>
                            <a:pt x="445478" y="1608482"/>
                          </a:cubicBezTo>
                          <a:cubicBezTo>
                            <a:pt x="393195" y="1686905"/>
                            <a:pt x="410101" y="1642200"/>
                            <a:pt x="431410" y="1791362"/>
                          </a:cubicBezTo>
                          <a:cubicBezTo>
                            <a:pt x="441126" y="1859370"/>
                            <a:pt x="469917" y="1855779"/>
                            <a:pt x="403274" y="1833565"/>
                          </a:cubicBezTo>
                          <a:cubicBezTo>
                            <a:pt x="313872" y="1744163"/>
                            <a:pt x="413073" y="1839385"/>
                            <a:pt x="304801" y="1749159"/>
                          </a:cubicBezTo>
                          <a:cubicBezTo>
                            <a:pt x="224627" y="1682347"/>
                            <a:pt x="338796" y="1762444"/>
                            <a:pt x="234462" y="1692889"/>
                          </a:cubicBezTo>
                          <a:cubicBezTo>
                            <a:pt x="161210" y="1583007"/>
                            <a:pt x="254722" y="1704566"/>
                            <a:pt x="164124" y="1636618"/>
                          </a:cubicBezTo>
                          <a:cubicBezTo>
                            <a:pt x="137597" y="1616723"/>
                            <a:pt x="121374" y="1584672"/>
                            <a:pt x="93785" y="1566279"/>
                          </a:cubicBezTo>
                          <a:lnTo>
                            <a:pt x="51582" y="1538144"/>
                          </a:lnTo>
                          <a:cubicBezTo>
                            <a:pt x="46893" y="1524076"/>
                            <a:pt x="45143" y="1508657"/>
                            <a:pt x="37514" y="1495941"/>
                          </a:cubicBezTo>
                          <a:cubicBezTo>
                            <a:pt x="30690" y="1484568"/>
                            <a:pt x="0" y="1477184"/>
                            <a:pt x="9379" y="1467805"/>
                          </a:cubicBezTo>
                          <a:cubicBezTo>
                            <a:pt x="19864" y="1457320"/>
                            <a:pt x="37952" y="1476032"/>
                            <a:pt x="51582" y="1481873"/>
                          </a:cubicBezTo>
                          <a:cubicBezTo>
                            <a:pt x="136607" y="1518313"/>
                            <a:pt x="79413" y="1497777"/>
                            <a:pt x="150056" y="1538144"/>
                          </a:cubicBezTo>
                          <a:cubicBezTo>
                            <a:pt x="168264" y="1548548"/>
                            <a:pt x="187570" y="1556901"/>
                            <a:pt x="206327" y="1566279"/>
                          </a:cubicBezTo>
                          <a:cubicBezTo>
                            <a:pt x="215705" y="1575658"/>
                            <a:pt x="223851" y="1586457"/>
                            <a:pt x="234462" y="1594415"/>
                          </a:cubicBezTo>
                          <a:cubicBezTo>
                            <a:pt x="261513" y="1614704"/>
                            <a:pt x="294958" y="1626775"/>
                            <a:pt x="318868" y="1650685"/>
                          </a:cubicBezTo>
                          <a:cubicBezTo>
                            <a:pt x="342314" y="1674131"/>
                            <a:pt x="361618" y="1702631"/>
                            <a:pt x="389207" y="1721024"/>
                          </a:cubicBezTo>
                          <a:cubicBezTo>
                            <a:pt x="442446" y="1756516"/>
                            <a:pt x="419455" y="1737204"/>
                            <a:pt x="459545" y="1777295"/>
                          </a:cubicBezTo>
                          <a:cubicBezTo>
                            <a:pt x="464234" y="1791363"/>
                            <a:pt x="478302" y="1805430"/>
                            <a:pt x="473613" y="1819498"/>
                          </a:cubicBezTo>
                          <a:cubicBezTo>
                            <a:pt x="443161" y="1910855"/>
                            <a:pt x="363643" y="1917329"/>
                            <a:pt x="473613" y="1889836"/>
                          </a:cubicBezTo>
                          <a:cubicBezTo>
                            <a:pt x="487681" y="1875768"/>
                            <a:pt x="503080" y="1862917"/>
                            <a:pt x="515816" y="1847633"/>
                          </a:cubicBezTo>
                          <a:cubicBezTo>
                            <a:pt x="526640" y="1834645"/>
                            <a:pt x="531996" y="1817385"/>
                            <a:pt x="543951" y="1805430"/>
                          </a:cubicBezTo>
                          <a:cubicBezTo>
                            <a:pt x="563833" y="1785548"/>
                            <a:pt x="620361" y="1760191"/>
                            <a:pt x="642425" y="1749159"/>
                          </a:cubicBezTo>
                          <a:cubicBezTo>
                            <a:pt x="651804" y="1735091"/>
                            <a:pt x="663000" y="1722078"/>
                            <a:pt x="670561" y="1706956"/>
                          </a:cubicBezTo>
                          <a:cubicBezTo>
                            <a:pt x="677193" y="1693693"/>
                            <a:pt x="676999" y="1677468"/>
                            <a:pt x="684628" y="1664753"/>
                          </a:cubicBezTo>
                          <a:cubicBezTo>
                            <a:pt x="691452" y="1653380"/>
                            <a:pt x="704478" y="1646975"/>
                            <a:pt x="712764" y="1636618"/>
                          </a:cubicBezTo>
                          <a:cubicBezTo>
                            <a:pt x="723326" y="1623416"/>
                            <a:pt x="723992" y="1594415"/>
                            <a:pt x="740899" y="1594415"/>
                          </a:cubicBezTo>
                          <a:cubicBezTo>
                            <a:pt x="755728" y="1594415"/>
                            <a:pt x="737317" y="1626133"/>
                            <a:pt x="726831" y="1636618"/>
                          </a:cubicBezTo>
                          <a:cubicBezTo>
                            <a:pt x="716346" y="1647103"/>
                            <a:pt x="698696" y="1645996"/>
                            <a:pt x="684628" y="1650685"/>
                          </a:cubicBezTo>
                          <a:cubicBezTo>
                            <a:pt x="675250" y="1660064"/>
                            <a:pt x="668356" y="1672889"/>
                            <a:pt x="656493" y="1678821"/>
                          </a:cubicBezTo>
                          <a:cubicBezTo>
                            <a:pt x="622247" y="1695944"/>
                            <a:pt x="556200" y="1710928"/>
                            <a:pt x="515816" y="1721024"/>
                          </a:cubicBezTo>
                          <a:cubicBezTo>
                            <a:pt x="496645" y="1733804"/>
                            <a:pt x="458843" y="1755020"/>
                            <a:pt x="445478" y="1777295"/>
                          </a:cubicBezTo>
                          <a:cubicBezTo>
                            <a:pt x="437849" y="1790011"/>
                            <a:pt x="438042" y="1806235"/>
                            <a:pt x="431410" y="1819498"/>
                          </a:cubicBezTo>
                          <a:cubicBezTo>
                            <a:pt x="423849" y="1834620"/>
                            <a:pt x="412653" y="1847633"/>
                            <a:pt x="403274" y="1861701"/>
                          </a:cubicBezTo>
                          <a:cubicBezTo>
                            <a:pt x="407963" y="1936729"/>
                            <a:pt x="432085" y="2013070"/>
                            <a:pt x="417342" y="2086784"/>
                          </a:cubicBezTo>
                          <a:cubicBezTo>
                            <a:pt x="413550" y="2105743"/>
                            <a:pt x="378842" y="2080332"/>
                            <a:pt x="361071" y="2072716"/>
                          </a:cubicBezTo>
                          <a:cubicBezTo>
                            <a:pt x="345531" y="2066056"/>
                            <a:pt x="332070" y="2055143"/>
                            <a:pt x="318868" y="2044581"/>
                          </a:cubicBezTo>
                          <a:cubicBezTo>
                            <a:pt x="308511" y="2036295"/>
                            <a:pt x="301090" y="2024731"/>
                            <a:pt x="290733" y="2016445"/>
                          </a:cubicBezTo>
                          <a:cubicBezTo>
                            <a:pt x="250113" y="1983949"/>
                            <a:pt x="250586" y="1997915"/>
                            <a:pt x="220394" y="1960175"/>
                          </a:cubicBezTo>
                          <a:cubicBezTo>
                            <a:pt x="209832" y="1946973"/>
                            <a:pt x="203262" y="1930809"/>
                            <a:pt x="192259" y="1917972"/>
                          </a:cubicBezTo>
                          <a:cubicBezTo>
                            <a:pt x="174996" y="1897832"/>
                            <a:pt x="154745" y="1880458"/>
                            <a:pt x="135988" y="1861701"/>
                          </a:cubicBezTo>
                          <a:cubicBezTo>
                            <a:pt x="90945" y="1816657"/>
                            <a:pt x="94850" y="1830964"/>
                            <a:pt x="178191" y="1847633"/>
                          </a:cubicBezTo>
                          <a:cubicBezTo>
                            <a:pt x="192259" y="1861701"/>
                            <a:pt x="207658" y="1874553"/>
                            <a:pt x="220394" y="1889836"/>
                          </a:cubicBezTo>
                          <a:cubicBezTo>
                            <a:pt x="231218" y="1902825"/>
                            <a:pt x="236575" y="1920084"/>
                            <a:pt x="248530" y="1932039"/>
                          </a:cubicBezTo>
                          <a:cubicBezTo>
                            <a:pt x="265109" y="1948618"/>
                            <a:pt x="286999" y="1958983"/>
                            <a:pt x="304801" y="1974242"/>
                          </a:cubicBezTo>
                          <a:cubicBezTo>
                            <a:pt x="319906" y="1987189"/>
                            <a:pt x="331300" y="2004231"/>
                            <a:pt x="347004" y="2016445"/>
                          </a:cubicBezTo>
                          <a:cubicBezTo>
                            <a:pt x="490159" y="2127788"/>
                            <a:pt x="388785" y="2030090"/>
                            <a:pt x="459545" y="2100852"/>
                          </a:cubicBezTo>
                          <a:cubicBezTo>
                            <a:pt x="473613" y="2096163"/>
                            <a:pt x="491263" y="2097269"/>
                            <a:pt x="501748" y="2086784"/>
                          </a:cubicBezTo>
                          <a:cubicBezTo>
                            <a:pt x="512233" y="2076299"/>
                            <a:pt x="509184" y="2057844"/>
                            <a:pt x="515816" y="2044581"/>
                          </a:cubicBezTo>
                          <a:cubicBezTo>
                            <a:pt x="523377" y="2029459"/>
                            <a:pt x="533389" y="2015580"/>
                            <a:pt x="543951" y="2002378"/>
                          </a:cubicBezTo>
                          <a:cubicBezTo>
                            <a:pt x="593872" y="1939977"/>
                            <a:pt x="566471" y="2007997"/>
                            <a:pt x="656493" y="1917972"/>
                          </a:cubicBezTo>
                          <a:cubicBezTo>
                            <a:pt x="665871" y="1908593"/>
                            <a:pt x="676343" y="1900193"/>
                            <a:pt x="684628" y="1889836"/>
                          </a:cubicBezTo>
                          <a:cubicBezTo>
                            <a:pt x="695190" y="1876634"/>
                            <a:pt x="701531" y="1860270"/>
                            <a:pt x="712764" y="1847633"/>
                          </a:cubicBezTo>
                          <a:cubicBezTo>
                            <a:pt x="739199" y="1817894"/>
                            <a:pt x="834917" y="1750644"/>
                            <a:pt x="797170" y="1763227"/>
                          </a:cubicBezTo>
                          <a:cubicBezTo>
                            <a:pt x="736625" y="1783409"/>
                            <a:pt x="769353" y="1773699"/>
                            <a:pt x="698696" y="1791362"/>
                          </a:cubicBezTo>
                          <a:cubicBezTo>
                            <a:pt x="684628" y="1800741"/>
                            <a:pt x="671615" y="1811937"/>
                            <a:pt x="656493" y="1819498"/>
                          </a:cubicBezTo>
                          <a:cubicBezTo>
                            <a:pt x="585730" y="1854879"/>
                            <a:pt x="618602" y="1801118"/>
                            <a:pt x="529884" y="1889836"/>
                          </a:cubicBezTo>
                          <a:cubicBezTo>
                            <a:pt x="503714" y="1916006"/>
                            <a:pt x="491360" y="1924682"/>
                            <a:pt x="473613" y="1960175"/>
                          </a:cubicBezTo>
                          <a:cubicBezTo>
                            <a:pt x="466981" y="1973438"/>
                            <a:pt x="466177" y="1989115"/>
                            <a:pt x="459545" y="2002378"/>
                          </a:cubicBezTo>
                          <a:cubicBezTo>
                            <a:pt x="405004" y="2111460"/>
                            <a:pt x="452702" y="1980705"/>
                            <a:pt x="417342" y="2086784"/>
                          </a:cubicBezTo>
                          <a:cubicBezTo>
                            <a:pt x="212194" y="1471355"/>
                            <a:pt x="274430" y="773349"/>
                            <a:pt x="431410" y="145442"/>
                          </a:cubicBezTo>
                          <a:cubicBezTo>
                            <a:pt x="426721" y="187645"/>
                            <a:pt x="417342" y="229589"/>
                            <a:pt x="417342" y="272052"/>
                          </a:cubicBezTo>
                          <a:cubicBezTo>
                            <a:pt x="417342" y="426867"/>
                            <a:pt x="412965" y="582572"/>
                            <a:pt x="431410" y="736285"/>
                          </a:cubicBezTo>
                          <a:cubicBezTo>
                            <a:pt x="436017" y="774678"/>
                            <a:pt x="453188" y="661886"/>
                            <a:pt x="459545" y="623744"/>
                          </a:cubicBezTo>
                          <a:cubicBezTo>
                            <a:pt x="464234" y="595609"/>
                            <a:pt x="467425" y="567182"/>
                            <a:pt x="473613" y="539338"/>
                          </a:cubicBezTo>
                          <a:cubicBezTo>
                            <a:pt x="476830" y="524862"/>
                            <a:pt x="483607" y="511393"/>
                            <a:pt x="487681" y="497135"/>
                          </a:cubicBezTo>
                          <a:cubicBezTo>
                            <a:pt x="492992" y="478545"/>
                            <a:pt x="496437" y="459454"/>
                            <a:pt x="501748" y="440864"/>
                          </a:cubicBezTo>
                          <a:cubicBezTo>
                            <a:pt x="505822" y="426606"/>
                            <a:pt x="512599" y="413137"/>
                            <a:pt x="515816" y="398661"/>
                          </a:cubicBezTo>
                          <a:cubicBezTo>
                            <a:pt x="522004" y="370817"/>
                            <a:pt x="522966" y="341927"/>
                            <a:pt x="529884" y="314255"/>
                          </a:cubicBezTo>
                          <a:cubicBezTo>
                            <a:pt x="529886" y="314246"/>
                            <a:pt x="565052" y="208750"/>
                            <a:pt x="572087" y="187645"/>
                          </a:cubicBezTo>
                          <a:cubicBezTo>
                            <a:pt x="576776" y="173577"/>
                            <a:pt x="592785" y="132179"/>
                            <a:pt x="586154" y="145442"/>
                          </a:cubicBezTo>
                          <a:cubicBezTo>
                            <a:pt x="550458" y="216835"/>
                            <a:pt x="569651" y="184264"/>
                            <a:pt x="529884" y="243916"/>
                          </a:cubicBezTo>
                          <a:cubicBezTo>
                            <a:pt x="525195" y="262673"/>
                            <a:pt x="524463" y="282894"/>
                            <a:pt x="515816" y="300187"/>
                          </a:cubicBezTo>
                          <a:cubicBezTo>
                            <a:pt x="500694" y="330432"/>
                            <a:pt x="459545" y="384593"/>
                            <a:pt x="459545" y="384593"/>
                          </a:cubicBezTo>
                          <a:cubicBezTo>
                            <a:pt x="454856" y="398661"/>
                            <a:pt x="453107" y="414081"/>
                            <a:pt x="445478" y="426796"/>
                          </a:cubicBezTo>
                          <a:cubicBezTo>
                            <a:pt x="438654" y="438169"/>
                            <a:pt x="423274" y="443069"/>
                            <a:pt x="417342" y="454932"/>
                          </a:cubicBezTo>
                          <a:cubicBezTo>
                            <a:pt x="404079" y="481458"/>
                            <a:pt x="398585" y="511203"/>
                            <a:pt x="389207" y="539338"/>
                          </a:cubicBezTo>
                          <a:lnTo>
                            <a:pt x="375139" y="581541"/>
                          </a:lnTo>
                          <a:cubicBezTo>
                            <a:pt x="392533" y="42332"/>
                            <a:pt x="389207" y="0"/>
                            <a:pt x="389207" y="454932"/>
                          </a:cubicBezTo>
                        </a:path>
                      </a:pathLst>
                    </a:custGeom>
                    <a:gradFill flip="none" rotWithShape="1">
                      <a:gsLst>
                        <a:gs pos="23000">
                          <a:srgbClr val="8C817A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03" name="Freeform 3102"/>
                    <p:cNvSpPr/>
                    <p:nvPr/>
                  </p:nvSpPr>
                  <p:spPr>
                    <a:xfrm>
                      <a:off x="2819400" y="3733800"/>
                      <a:ext cx="228600" cy="2438400"/>
                    </a:xfrm>
                    <a:custGeom>
                      <a:avLst/>
                      <a:gdLst>
                        <a:gd name="connsiteX0" fmla="*/ 389207 w 834917"/>
                        <a:gd name="connsiteY0" fmla="*/ 3099658 h 3099658"/>
                        <a:gd name="connsiteX1" fmla="*/ 431410 w 834917"/>
                        <a:gd name="connsiteY1" fmla="*/ 2691695 h 3099658"/>
                        <a:gd name="connsiteX2" fmla="*/ 459545 w 834917"/>
                        <a:gd name="connsiteY2" fmla="*/ 2058649 h 3099658"/>
                        <a:gd name="connsiteX3" fmla="*/ 445478 w 834917"/>
                        <a:gd name="connsiteY3" fmla="*/ 1172384 h 3099658"/>
                        <a:gd name="connsiteX4" fmla="*/ 445478 w 834917"/>
                        <a:gd name="connsiteY4" fmla="*/ 750353 h 3099658"/>
                        <a:gd name="connsiteX5" fmla="*/ 515816 w 834917"/>
                        <a:gd name="connsiteY5" fmla="*/ 525270 h 3099658"/>
                        <a:gd name="connsiteX6" fmla="*/ 586154 w 834917"/>
                        <a:gd name="connsiteY6" fmla="*/ 440864 h 3099658"/>
                        <a:gd name="connsiteX7" fmla="*/ 628358 w 834917"/>
                        <a:gd name="connsiteY7" fmla="*/ 398661 h 3099658"/>
                        <a:gd name="connsiteX8" fmla="*/ 586154 w 834917"/>
                        <a:gd name="connsiteY8" fmla="*/ 426796 h 3099658"/>
                        <a:gd name="connsiteX9" fmla="*/ 558019 w 834917"/>
                        <a:gd name="connsiteY9" fmla="*/ 454932 h 3099658"/>
                        <a:gd name="connsiteX10" fmla="*/ 529884 w 834917"/>
                        <a:gd name="connsiteY10" fmla="*/ 497135 h 3099658"/>
                        <a:gd name="connsiteX11" fmla="*/ 473613 w 834917"/>
                        <a:gd name="connsiteY11" fmla="*/ 567473 h 3099658"/>
                        <a:gd name="connsiteX12" fmla="*/ 473613 w 834917"/>
                        <a:gd name="connsiteY12" fmla="*/ 342390 h 3099658"/>
                        <a:gd name="connsiteX13" fmla="*/ 459545 w 834917"/>
                        <a:gd name="connsiteY13" fmla="*/ 468999 h 3099658"/>
                        <a:gd name="connsiteX14" fmla="*/ 431410 w 834917"/>
                        <a:gd name="connsiteY14" fmla="*/ 665947 h 3099658"/>
                        <a:gd name="connsiteX15" fmla="*/ 403274 w 834917"/>
                        <a:gd name="connsiteY15" fmla="*/ 694082 h 3099658"/>
                        <a:gd name="connsiteX16" fmla="*/ 375139 w 834917"/>
                        <a:gd name="connsiteY16" fmla="*/ 609676 h 3099658"/>
                        <a:gd name="connsiteX17" fmla="*/ 361071 w 834917"/>
                        <a:gd name="connsiteY17" fmla="*/ 567473 h 3099658"/>
                        <a:gd name="connsiteX18" fmla="*/ 318868 w 834917"/>
                        <a:gd name="connsiteY18" fmla="*/ 511202 h 3099658"/>
                        <a:gd name="connsiteX19" fmla="*/ 276665 w 834917"/>
                        <a:gd name="connsiteY19" fmla="*/ 412729 h 3099658"/>
                        <a:gd name="connsiteX20" fmla="*/ 262598 w 834917"/>
                        <a:gd name="connsiteY20" fmla="*/ 370525 h 3099658"/>
                        <a:gd name="connsiteX21" fmla="*/ 318868 w 834917"/>
                        <a:gd name="connsiteY21" fmla="*/ 623744 h 3099658"/>
                        <a:gd name="connsiteX22" fmla="*/ 347004 w 834917"/>
                        <a:gd name="connsiteY22" fmla="*/ 665947 h 3099658"/>
                        <a:gd name="connsiteX23" fmla="*/ 403274 w 834917"/>
                        <a:gd name="connsiteY23" fmla="*/ 764421 h 3099658"/>
                        <a:gd name="connsiteX24" fmla="*/ 431410 w 834917"/>
                        <a:gd name="connsiteY24" fmla="*/ 876962 h 3099658"/>
                        <a:gd name="connsiteX25" fmla="*/ 529884 w 834917"/>
                        <a:gd name="connsiteY25" fmla="*/ 750353 h 3099658"/>
                        <a:gd name="connsiteX26" fmla="*/ 558019 w 834917"/>
                        <a:gd name="connsiteY26" fmla="*/ 708150 h 3099658"/>
                        <a:gd name="connsiteX27" fmla="*/ 600222 w 834917"/>
                        <a:gd name="connsiteY27" fmla="*/ 680015 h 3099658"/>
                        <a:gd name="connsiteX28" fmla="*/ 628358 w 834917"/>
                        <a:gd name="connsiteY28" fmla="*/ 637812 h 3099658"/>
                        <a:gd name="connsiteX29" fmla="*/ 600222 w 834917"/>
                        <a:gd name="connsiteY29" fmla="*/ 722218 h 3099658"/>
                        <a:gd name="connsiteX30" fmla="*/ 543951 w 834917"/>
                        <a:gd name="connsiteY30" fmla="*/ 806624 h 3099658"/>
                        <a:gd name="connsiteX31" fmla="*/ 529884 w 834917"/>
                        <a:gd name="connsiteY31" fmla="*/ 848827 h 3099658"/>
                        <a:gd name="connsiteX32" fmla="*/ 445478 w 834917"/>
                        <a:gd name="connsiteY32" fmla="*/ 947301 h 3099658"/>
                        <a:gd name="connsiteX33" fmla="*/ 417342 w 834917"/>
                        <a:gd name="connsiteY33" fmla="*/ 1045775 h 3099658"/>
                        <a:gd name="connsiteX34" fmla="*/ 347004 w 834917"/>
                        <a:gd name="connsiteY34" fmla="*/ 975436 h 3099658"/>
                        <a:gd name="connsiteX35" fmla="*/ 290733 w 834917"/>
                        <a:gd name="connsiteY35" fmla="*/ 919165 h 3099658"/>
                        <a:gd name="connsiteX36" fmla="*/ 262598 w 834917"/>
                        <a:gd name="connsiteY36" fmla="*/ 876962 h 3099658"/>
                        <a:gd name="connsiteX37" fmla="*/ 248530 w 834917"/>
                        <a:gd name="connsiteY37" fmla="*/ 834759 h 3099658"/>
                        <a:gd name="connsiteX38" fmla="*/ 220394 w 834917"/>
                        <a:gd name="connsiteY38" fmla="*/ 806624 h 3099658"/>
                        <a:gd name="connsiteX39" fmla="*/ 248530 w 834917"/>
                        <a:gd name="connsiteY39" fmla="*/ 876962 h 3099658"/>
                        <a:gd name="connsiteX40" fmla="*/ 290733 w 834917"/>
                        <a:gd name="connsiteY40" fmla="*/ 961369 h 3099658"/>
                        <a:gd name="connsiteX41" fmla="*/ 375139 w 834917"/>
                        <a:gd name="connsiteY41" fmla="*/ 1045775 h 3099658"/>
                        <a:gd name="connsiteX42" fmla="*/ 431410 w 834917"/>
                        <a:gd name="connsiteY42" fmla="*/ 1130181 h 3099658"/>
                        <a:gd name="connsiteX43" fmla="*/ 459545 w 834917"/>
                        <a:gd name="connsiteY43" fmla="*/ 1214587 h 3099658"/>
                        <a:gd name="connsiteX44" fmla="*/ 543951 w 834917"/>
                        <a:gd name="connsiteY44" fmla="*/ 1130181 h 3099658"/>
                        <a:gd name="connsiteX45" fmla="*/ 558019 w 834917"/>
                        <a:gd name="connsiteY45" fmla="*/ 1087978 h 3099658"/>
                        <a:gd name="connsiteX46" fmla="*/ 614290 w 834917"/>
                        <a:gd name="connsiteY46" fmla="*/ 1031707 h 3099658"/>
                        <a:gd name="connsiteX47" fmla="*/ 656493 w 834917"/>
                        <a:gd name="connsiteY47" fmla="*/ 947301 h 3099658"/>
                        <a:gd name="connsiteX48" fmla="*/ 684628 w 834917"/>
                        <a:gd name="connsiteY48" fmla="*/ 919165 h 3099658"/>
                        <a:gd name="connsiteX49" fmla="*/ 712764 w 834917"/>
                        <a:gd name="connsiteY49" fmla="*/ 876962 h 3099658"/>
                        <a:gd name="connsiteX50" fmla="*/ 698696 w 834917"/>
                        <a:gd name="connsiteY50" fmla="*/ 919165 h 3099658"/>
                        <a:gd name="connsiteX51" fmla="*/ 670561 w 834917"/>
                        <a:gd name="connsiteY51" fmla="*/ 961369 h 3099658"/>
                        <a:gd name="connsiteX52" fmla="*/ 656493 w 834917"/>
                        <a:gd name="connsiteY52" fmla="*/ 1003572 h 3099658"/>
                        <a:gd name="connsiteX53" fmla="*/ 529884 w 834917"/>
                        <a:gd name="connsiteY53" fmla="*/ 1102045 h 3099658"/>
                        <a:gd name="connsiteX54" fmla="*/ 445478 w 834917"/>
                        <a:gd name="connsiteY54" fmla="*/ 1172384 h 3099658"/>
                        <a:gd name="connsiteX55" fmla="*/ 403274 w 834917"/>
                        <a:gd name="connsiteY55" fmla="*/ 1186452 h 3099658"/>
                        <a:gd name="connsiteX56" fmla="*/ 304801 w 834917"/>
                        <a:gd name="connsiteY56" fmla="*/ 1144249 h 3099658"/>
                        <a:gd name="connsiteX57" fmla="*/ 248530 w 834917"/>
                        <a:gd name="connsiteY57" fmla="*/ 1073910 h 3099658"/>
                        <a:gd name="connsiteX58" fmla="*/ 206327 w 834917"/>
                        <a:gd name="connsiteY58" fmla="*/ 1059842 h 3099658"/>
                        <a:gd name="connsiteX59" fmla="*/ 135988 w 834917"/>
                        <a:gd name="connsiteY59" fmla="*/ 989504 h 3099658"/>
                        <a:gd name="connsiteX60" fmla="*/ 178191 w 834917"/>
                        <a:gd name="connsiteY60" fmla="*/ 1087978 h 3099658"/>
                        <a:gd name="connsiteX61" fmla="*/ 220394 w 834917"/>
                        <a:gd name="connsiteY61" fmla="*/ 1172384 h 3099658"/>
                        <a:gd name="connsiteX62" fmla="*/ 276665 w 834917"/>
                        <a:gd name="connsiteY62" fmla="*/ 1242722 h 3099658"/>
                        <a:gd name="connsiteX63" fmla="*/ 304801 w 834917"/>
                        <a:gd name="connsiteY63" fmla="*/ 1284925 h 3099658"/>
                        <a:gd name="connsiteX64" fmla="*/ 375139 w 834917"/>
                        <a:gd name="connsiteY64" fmla="*/ 1341196 h 3099658"/>
                        <a:gd name="connsiteX65" fmla="*/ 403274 w 834917"/>
                        <a:gd name="connsiteY65" fmla="*/ 1369332 h 3099658"/>
                        <a:gd name="connsiteX66" fmla="*/ 445478 w 834917"/>
                        <a:gd name="connsiteY66" fmla="*/ 1439670 h 3099658"/>
                        <a:gd name="connsiteX67" fmla="*/ 487681 w 834917"/>
                        <a:gd name="connsiteY67" fmla="*/ 1425602 h 3099658"/>
                        <a:gd name="connsiteX68" fmla="*/ 529884 w 834917"/>
                        <a:gd name="connsiteY68" fmla="*/ 1341196 h 3099658"/>
                        <a:gd name="connsiteX69" fmla="*/ 572087 w 834917"/>
                        <a:gd name="connsiteY69" fmla="*/ 1298993 h 3099658"/>
                        <a:gd name="connsiteX70" fmla="*/ 670561 w 834917"/>
                        <a:gd name="connsiteY70" fmla="*/ 1200519 h 3099658"/>
                        <a:gd name="connsiteX71" fmla="*/ 698696 w 834917"/>
                        <a:gd name="connsiteY71" fmla="*/ 1158316 h 3099658"/>
                        <a:gd name="connsiteX72" fmla="*/ 726831 w 834917"/>
                        <a:gd name="connsiteY72" fmla="*/ 1102045 h 3099658"/>
                        <a:gd name="connsiteX73" fmla="*/ 754967 w 834917"/>
                        <a:gd name="connsiteY73" fmla="*/ 1073910 h 3099658"/>
                        <a:gd name="connsiteX74" fmla="*/ 670561 w 834917"/>
                        <a:gd name="connsiteY74" fmla="*/ 1130181 h 3099658"/>
                        <a:gd name="connsiteX75" fmla="*/ 614290 w 834917"/>
                        <a:gd name="connsiteY75" fmla="*/ 1214587 h 3099658"/>
                        <a:gd name="connsiteX76" fmla="*/ 586154 w 834917"/>
                        <a:gd name="connsiteY76" fmla="*/ 1242722 h 3099658"/>
                        <a:gd name="connsiteX77" fmla="*/ 558019 w 834917"/>
                        <a:gd name="connsiteY77" fmla="*/ 1284925 h 3099658"/>
                        <a:gd name="connsiteX78" fmla="*/ 529884 w 834917"/>
                        <a:gd name="connsiteY78" fmla="*/ 1313061 h 3099658"/>
                        <a:gd name="connsiteX79" fmla="*/ 473613 w 834917"/>
                        <a:gd name="connsiteY79" fmla="*/ 1397467 h 3099658"/>
                        <a:gd name="connsiteX80" fmla="*/ 445478 w 834917"/>
                        <a:gd name="connsiteY80" fmla="*/ 1439670 h 3099658"/>
                        <a:gd name="connsiteX81" fmla="*/ 403274 w 834917"/>
                        <a:gd name="connsiteY81" fmla="*/ 1369332 h 3099658"/>
                        <a:gd name="connsiteX82" fmla="*/ 389207 w 834917"/>
                        <a:gd name="connsiteY82" fmla="*/ 1327129 h 3099658"/>
                        <a:gd name="connsiteX83" fmla="*/ 361071 w 834917"/>
                        <a:gd name="connsiteY83" fmla="*/ 1228655 h 3099658"/>
                        <a:gd name="connsiteX84" fmla="*/ 304801 w 834917"/>
                        <a:gd name="connsiteY84" fmla="*/ 1158316 h 3099658"/>
                        <a:gd name="connsiteX85" fmla="*/ 234462 w 834917"/>
                        <a:gd name="connsiteY85" fmla="*/ 1031707 h 3099658"/>
                        <a:gd name="connsiteX86" fmla="*/ 206327 w 834917"/>
                        <a:gd name="connsiteY86" fmla="*/ 989504 h 3099658"/>
                        <a:gd name="connsiteX87" fmla="*/ 262598 w 834917"/>
                        <a:gd name="connsiteY87" fmla="*/ 1017639 h 3099658"/>
                        <a:gd name="connsiteX88" fmla="*/ 332936 w 834917"/>
                        <a:gd name="connsiteY88" fmla="*/ 1087978 h 3099658"/>
                        <a:gd name="connsiteX89" fmla="*/ 375139 w 834917"/>
                        <a:gd name="connsiteY89" fmla="*/ 1130181 h 3099658"/>
                        <a:gd name="connsiteX90" fmla="*/ 403274 w 834917"/>
                        <a:gd name="connsiteY90" fmla="*/ 1172384 h 3099658"/>
                        <a:gd name="connsiteX91" fmla="*/ 487681 w 834917"/>
                        <a:gd name="connsiteY91" fmla="*/ 1270858 h 3099658"/>
                        <a:gd name="connsiteX92" fmla="*/ 487681 w 834917"/>
                        <a:gd name="connsiteY92" fmla="*/ 1538144 h 3099658"/>
                        <a:gd name="connsiteX93" fmla="*/ 431410 w 834917"/>
                        <a:gd name="connsiteY93" fmla="*/ 1524076 h 3099658"/>
                        <a:gd name="connsiteX94" fmla="*/ 347004 w 834917"/>
                        <a:gd name="connsiteY94" fmla="*/ 1467805 h 3099658"/>
                        <a:gd name="connsiteX95" fmla="*/ 318868 w 834917"/>
                        <a:gd name="connsiteY95" fmla="*/ 1439670 h 3099658"/>
                        <a:gd name="connsiteX96" fmla="*/ 234462 w 834917"/>
                        <a:gd name="connsiteY96" fmla="*/ 1383399 h 3099658"/>
                        <a:gd name="connsiteX97" fmla="*/ 192259 w 834917"/>
                        <a:gd name="connsiteY97" fmla="*/ 1355264 h 3099658"/>
                        <a:gd name="connsiteX98" fmla="*/ 164124 w 834917"/>
                        <a:gd name="connsiteY98" fmla="*/ 1313061 h 3099658"/>
                        <a:gd name="connsiteX99" fmla="*/ 135988 w 834917"/>
                        <a:gd name="connsiteY99" fmla="*/ 1284925 h 3099658"/>
                        <a:gd name="connsiteX100" fmla="*/ 79718 w 834917"/>
                        <a:gd name="connsiteY100" fmla="*/ 1200519 h 3099658"/>
                        <a:gd name="connsiteX101" fmla="*/ 93785 w 834917"/>
                        <a:gd name="connsiteY101" fmla="*/ 1256790 h 3099658"/>
                        <a:gd name="connsiteX102" fmla="*/ 135988 w 834917"/>
                        <a:gd name="connsiteY102" fmla="*/ 1298993 h 3099658"/>
                        <a:gd name="connsiteX103" fmla="*/ 164124 w 834917"/>
                        <a:gd name="connsiteY103" fmla="*/ 1341196 h 3099658"/>
                        <a:gd name="connsiteX104" fmla="*/ 192259 w 834917"/>
                        <a:gd name="connsiteY104" fmla="*/ 1397467 h 3099658"/>
                        <a:gd name="connsiteX105" fmla="*/ 248530 w 834917"/>
                        <a:gd name="connsiteY105" fmla="*/ 1425602 h 3099658"/>
                        <a:gd name="connsiteX106" fmla="*/ 347004 w 834917"/>
                        <a:gd name="connsiteY106" fmla="*/ 1524076 h 3099658"/>
                        <a:gd name="connsiteX107" fmla="*/ 389207 w 834917"/>
                        <a:gd name="connsiteY107" fmla="*/ 1566279 h 3099658"/>
                        <a:gd name="connsiteX108" fmla="*/ 417342 w 834917"/>
                        <a:gd name="connsiteY108" fmla="*/ 1594415 h 3099658"/>
                        <a:gd name="connsiteX109" fmla="*/ 487681 w 834917"/>
                        <a:gd name="connsiteY109" fmla="*/ 1650685 h 3099658"/>
                        <a:gd name="connsiteX110" fmla="*/ 501748 w 834917"/>
                        <a:gd name="connsiteY110" fmla="*/ 1692889 h 3099658"/>
                        <a:gd name="connsiteX111" fmla="*/ 473613 w 834917"/>
                        <a:gd name="connsiteY111" fmla="*/ 1664753 h 3099658"/>
                        <a:gd name="connsiteX112" fmla="*/ 543951 w 834917"/>
                        <a:gd name="connsiteY112" fmla="*/ 1566279 h 3099658"/>
                        <a:gd name="connsiteX113" fmla="*/ 572087 w 834917"/>
                        <a:gd name="connsiteY113" fmla="*/ 1524076 h 3099658"/>
                        <a:gd name="connsiteX114" fmla="*/ 614290 w 834917"/>
                        <a:gd name="connsiteY114" fmla="*/ 1495941 h 3099658"/>
                        <a:gd name="connsiteX115" fmla="*/ 642425 w 834917"/>
                        <a:gd name="connsiteY115" fmla="*/ 1467805 h 3099658"/>
                        <a:gd name="connsiteX116" fmla="*/ 726831 w 834917"/>
                        <a:gd name="connsiteY116" fmla="*/ 1411535 h 3099658"/>
                        <a:gd name="connsiteX117" fmla="*/ 740899 w 834917"/>
                        <a:gd name="connsiteY117" fmla="*/ 1355264 h 3099658"/>
                        <a:gd name="connsiteX118" fmla="*/ 712764 w 834917"/>
                        <a:gd name="connsiteY118" fmla="*/ 1411535 h 3099658"/>
                        <a:gd name="connsiteX119" fmla="*/ 586154 w 834917"/>
                        <a:gd name="connsiteY119" fmla="*/ 1481873 h 3099658"/>
                        <a:gd name="connsiteX120" fmla="*/ 501748 w 834917"/>
                        <a:gd name="connsiteY120" fmla="*/ 1538144 h 3099658"/>
                        <a:gd name="connsiteX121" fmla="*/ 445478 w 834917"/>
                        <a:gd name="connsiteY121" fmla="*/ 1608482 h 3099658"/>
                        <a:gd name="connsiteX122" fmla="*/ 431410 w 834917"/>
                        <a:gd name="connsiteY122" fmla="*/ 1791362 h 3099658"/>
                        <a:gd name="connsiteX123" fmla="*/ 403274 w 834917"/>
                        <a:gd name="connsiteY123" fmla="*/ 1833565 h 3099658"/>
                        <a:gd name="connsiteX124" fmla="*/ 304801 w 834917"/>
                        <a:gd name="connsiteY124" fmla="*/ 1749159 h 3099658"/>
                        <a:gd name="connsiteX125" fmla="*/ 234462 w 834917"/>
                        <a:gd name="connsiteY125" fmla="*/ 1692889 h 3099658"/>
                        <a:gd name="connsiteX126" fmla="*/ 164124 w 834917"/>
                        <a:gd name="connsiteY126" fmla="*/ 1636618 h 3099658"/>
                        <a:gd name="connsiteX127" fmla="*/ 93785 w 834917"/>
                        <a:gd name="connsiteY127" fmla="*/ 1566279 h 3099658"/>
                        <a:gd name="connsiteX128" fmla="*/ 51582 w 834917"/>
                        <a:gd name="connsiteY128" fmla="*/ 1538144 h 3099658"/>
                        <a:gd name="connsiteX129" fmla="*/ 37514 w 834917"/>
                        <a:gd name="connsiteY129" fmla="*/ 1495941 h 3099658"/>
                        <a:gd name="connsiteX130" fmla="*/ 9379 w 834917"/>
                        <a:gd name="connsiteY130" fmla="*/ 1467805 h 3099658"/>
                        <a:gd name="connsiteX131" fmla="*/ 51582 w 834917"/>
                        <a:gd name="connsiteY131" fmla="*/ 1481873 h 3099658"/>
                        <a:gd name="connsiteX132" fmla="*/ 150056 w 834917"/>
                        <a:gd name="connsiteY132" fmla="*/ 1538144 h 3099658"/>
                        <a:gd name="connsiteX133" fmla="*/ 206327 w 834917"/>
                        <a:gd name="connsiteY133" fmla="*/ 1566279 h 3099658"/>
                        <a:gd name="connsiteX134" fmla="*/ 234462 w 834917"/>
                        <a:gd name="connsiteY134" fmla="*/ 1594415 h 3099658"/>
                        <a:gd name="connsiteX135" fmla="*/ 318868 w 834917"/>
                        <a:gd name="connsiteY135" fmla="*/ 1650685 h 3099658"/>
                        <a:gd name="connsiteX136" fmla="*/ 389207 w 834917"/>
                        <a:gd name="connsiteY136" fmla="*/ 1721024 h 3099658"/>
                        <a:gd name="connsiteX137" fmla="*/ 459545 w 834917"/>
                        <a:gd name="connsiteY137" fmla="*/ 1777295 h 3099658"/>
                        <a:gd name="connsiteX138" fmla="*/ 473613 w 834917"/>
                        <a:gd name="connsiteY138" fmla="*/ 1819498 h 3099658"/>
                        <a:gd name="connsiteX139" fmla="*/ 473613 w 834917"/>
                        <a:gd name="connsiteY139" fmla="*/ 1889836 h 3099658"/>
                        <a:gd name="connsiteX140" fmla="*/ 515816 w 834917"/>
                        <a:gd name="connsiteY140" fmla="*/ 1847633 h 3099658"/>
                        <a:gd name="connsiteX141" fmla="*/ 543951 w 834917"/>
                        <a:gd name="connsiteY141" fmla="*/ 1805430 h 3099658"/>
                        <a:gd name="connsiteX142" fmla="*/ 642425 w 834917"/>
                        <a:gd name="connsiteY142" fmla="*/ 1749159 h 3099658"/>
                        <a:gd name="connsiteX143" fmla="*/ 670561 w 834917"/>
                        <a:gd name="connsiteY143" fmla="*/ 1706956 h 3099658"/>
                        <a:gd name="connsiteX144" fmla="*/ 684628 w 834917"/>
                        <a:gd name="connsiteY144" fmla="*/ 1664753 h 3099658"/>
                        <a:gd name="connsiteX145" fmla="*/ 712764 w 834917"/>
                        <a:gd name="connsiteY145" fmla="*/ 1636618 h 3099658"/>
                        <a:gd name="connsiteX146" fmla="*/ 740899 w 834917"/>
                        <a:gd name="connsiteY146" fmla="*/ 1594415 h 3099658"/>
                        <a:gd name="connsiteX147" fmla="*/ 726831 w 834917"/>
                        <a:gd name="connsiteY147" fmla="*/ 1636618 h 3099658"/>
                        <a:gd name="connsiteX148" fmla="*/ 684628 w 834917"/>
                        <a:gd name="connsiteY148" fmla="*/ 1650685 h 3099658"/>
                        <a:gd name="connsiteX149" fmla="*/ 656493 w 834917"/>
                        <a:gd name="connsiteY149" fmla="*/ 1678821 h 3099658"/>
                        <a:gd name="connsiteX150" fmla="*/ 515816 w 834917"/>
                        <a:gd name="connsiteY150" fmla="*/ 1721024 h 3099658"/>
                        <a:gd name="connsiteX151" fmla="*/ 445478 w 834917"/>
                        <a:gd name="connsiteY151" fmla="*/ 1777295 h 3099658"/>
                        <a:gd name="connsiteX152" fmla="*/ 431410 w 834917"/>
                        <a:gd name="connsiteY152" fmla="*/ 1819498 h 3099658"/>
                        <a:gd name="connsiteX153" fmla="*/ 403274 w 834917"/>
                        <a:gd name="connsiteY153" fmla="*/ 1861701 h 3099658"/>
                        <a:gd name="connsiteX154" fmla="*/ 417342 w 834917"/>
                        <a:gd name="connsiteY154" fmla="*/ 2086784 h 3099658"/>
                        <a:gd name="connsiteX155" fmla="*/ 361071 w 834917"/>
                        <a:gd name="connsiteY155" fmla="*/ 2072716 h 3099658"/>
                        <a:gd name="connsiteX156" fmla="*/ 318868 w 834917"/>
                        <a:gd name="connsiteY156" fmla="*/ 2044581 h 3099658"/>
                        <a:gd name="connsiteX157" fmla="*/ 290733 w 834917"/>
                        <a:gd name="connsiteY157" fmla="*/ 2016445 h 3099658"/>
                        <a:gd name="connsiteX158" fmla="*/ 220394 w 834917"/>
                        <a:gd name="connsiteY158" fmla="*/ 1960175 h 3099658"/>
                        <a:gd name="connsiteX159" fmla="*/ 192259 w 834917"/>
                        <a:gd name="connsiteY159" fmla="*/ 1917972 h 3099658"/>
                        <a:gd name="connsiteX160" fmla="*/ 135988 w 834917"/>
                        <a:gd name="connsiteY160" fmla="*/ 1861701 h 3099658"/>
                        <a:gd name="connsiteX161" fmla="*/ 178191 w 834917"/>
                        <a:gd name="connsiteY161" fmla="*/ 1847633 h 3099658"/>
                        <a:gd name="connsiteX162" fmla="*/ 220394 w 834917"/>
                        <a:gd name="connsiteY162" fmla="*/ 1889836 h 3099658"/>
                        <a:gd name="connsiteX163" fmla="*/ 248530 w 834917"/>
                        <a:gd name="connsiteY163" fmla="*/ 1932039 h 3099658"/>
                        <a:gd name="connsiteX164" fmla="*/ 304801 w 834917"/>
                        <a:gd name="connsiteY164" fmla="*/ 1974242 h 3099658"/>
                        <a:gd name="connsiteX165" fmla="*/ 347004 w 834917"/>
                        <a:gd name="connsiteY165" fmla="*/ 2016445 h 3099658"/>
                        <a:gd name="connsiteX166" fmla="*/ 459545 w 834917"/>
                        <a:gd name="connsiteY166" fmla="*/ 2100852 h 3099658"/>
                        <a:gd name="connsiteX167" fmla="*/ 501748 w 834917"/>
                        <a:gd name="connsiteY167" fmla="*/ 2086784 h 3099658"/>
                        <a:gd name="connsiteX168" fmla="*/ 515816 w 834917"/>
                        <a:gd name="connsiteY168" fmla="*/ 2044581 h 3099658"/>
                        <a:gd name="connsiteX169" fmla="*/ 543951 w 834917"/>
                        <a:gd name="connsiteY169" fmla="*/ 2002378 h 3099658"/>
                        <a:gd name="connsiteX170" fmla="*/ 656493 w 834917"/>
                        <a:gd name="connsiteY170" fmla="*/ 1917972 h 3099658"/>
                        <a:gd name="connsiteX171" fmla="*/ 684628 w 834917"/>
                        <a:gd name="connsiteY171" fmla="*/ 1889836 h 3099658"/>
                        <a:gd name="connsiteX172" fmla="*/ 712764 w 834917"/>
                        <a:gd name="connsiteY172" fmla="*/ 1847633 h 3099658"/>
                        <a:gd name="connsiteX173" fmla="*/ 797170 w 834917"/>
                        <a:gd name="connsiteY173" fmla="*/ 1763227 h 3099658"/>
                        <a:gd name="connsiteX174" fmla="*/ 698696 w 834917"/>
                        <a:gd name="connsiteY174" fmla="*/ 1791362 h 3099658"/>
                        <a:gd name="connsiteX175" fmla="*/ 656493 w 834917"/>
                        <a:gd name="connsiteY175" fmla="*/ 1819498 h 3099658"/>
                        <a:gd name="connsiteX176" fmla="*/ 529884 w 834917"/>
                        <a:gd name="connsiteY176" fmla="*/ 1889836 h 3099658"/>
                        <a:gd name="connsiteX177" fmla="*/ 473613 w 834917"/>
                        <a:gd name="connsiteY177" fmla="*/ 1960175 h 3099658"/>
                        <a:gd name="connsiteX178" fmla="*/ 459545 w 834917"/>
                        <a:gd name="connsiteY178" fmla="*/ 2002378 h 3099658"/>
                        <a:gd name="connsiteX179" fmla="*/ 417342 w 834917"/>
                        <a:gd name="connsiteY179" fmla="*/ 2086784 h 3099658"/>
                        <a:gd name="connsiteX180" fmla="*/ 431410 w 834917"/>
                        <a:gd name="connsiteY180" fmla="*/ 145442 h 3099658"/>
                        <a:gd name="connsiteX181" fmla="*/ 417342 w 834917"/>
                        <a:gd name="connsiteY181" fmla="*/ 272052 h 3099658"/>
                        <a:gd name="connsiteX182" fmla="*/ 431410 w 834917"/>
                        <a:gd name="connsiteY182" fmla="*/ 736285 h 3099658"/>
                        <a:gd name="connsiteX183" fmla="*/ 459545 w 834917"/>
                        <a:gd name="connsiteY183" fmla="*/ 623744 h 3099658"/>
                        <a:gd name="connsiteX184" fmla="*/ 473613 w 834917"/>
                        <a:gd name="connsiteY184" fmla="*/ 539338 h 3099658"/>
                        <a:gd name="connsiteX185" fmla="*/ 487681 w 834917"/>
                        <a:gd name="connsiteY185" fmla="*/ 497135 h 3099658"/>
                        <a:gd name="connsiteX186" fmla="*/ 501748 w 834917"/>
                        <a:gd name="connsiteY186" fmla="*/ 440864 h 3099658"/>
                        <a:gd name="connsiteX187" fmla="*/ 515816 w 834917"/>
                        <a:gd name="connsiteY187" fmla="*/ 398661 h 3099658"/>
                        <a:gd name="connsiteX188" fmla="*/ 529884 w 834917"/>
                        <a:gd name="connsiteY188" fmla="*/ 314255 h 3099658"/>
                        <a:gd name="connsiteX189" fmla="*/ 572087 w 834917"/>
                        <a:gd name="connsiteY189" fmla="*/ 187645 h 3099658"/>
                        <a:gd name="connsiteX190" fmla="*/ 586154 w 834917"/>
                        <a:gd name="connsiteY190" fmla="*/ 145442 h 3099658"/>
                        <a:gd name="connsiteX191" fmla="*/ 529884 w 834917"/>
                        <a:gd name="connsiteY191" fmla="*/ 243916 h 3099658"/>
                        <a:gd name="connsiteX192" fmla="*/ 515816 w 834917"/>
                        <a:gd name="connsiteY192" fmla="*/ 300187 h 3099658"/>
                        <a:gd name="connsiteX193" fmla="*/ 459545 w 834917"/>
                        <a:gd name="connsiteY193" fmla="*/ 384593 h 3099658"/>
                        <a:gd name="connsiteX194" fmla="*/ 445478 w 834917"/>
                        <a:gd name="connsiteY194" fmla="*/ 426796 h 3099658"/>
                        <a:gd name="connsiteX195" fmla="*/ 417342 w 834917"/>
                        <a:gd name="connsiteY195" fmla="*/ 454932 h 3099658"/>
                        <a:gd name="connsiteX196" fmla="*/ 389207 w 834917"/>
                        <a:gd name="connsiteY196" fmla="*/ 539338 h 3099658"/>
                        <a:gd name="connsiteX197" fmla="*/ 375139 w 834917"/>
                        <a:gd name="connsiteY197" fmla="*/ 581541 h 3099658"/>
                        <a:gd name="connsiteX198" fmla="*/ 389207 w 834917"/>
                        <a:gd name="connsiteY198" fmla="*/ 454932 h 30996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</a:cxnLst>
                      <a:rect l="l" t="t" r="r" b="b"/>
                      <a:pathLst>
                        <a:path w="834917" h="3099658">
                          <a:moveTo>
                            <a:pt x="389207" y="3099658"/>
                          </a:moveTo>
                          <a:cubicBezTo>
                            <a:pt x="484542" y="2956653"/>
                            <a:pt x="420142" y="3069175"/>
                            <a:pt x="431410" y="2691695"/>
                          </a:cubicBezTo>
                          <a:cubicBezTo>
                            <a:pt x="449646" y="2080804"/>
                            <a:pt x="398464" y="2302980"/>
                            <a:pt x="459545" y="2058649"/>
                          </a:cubicBezTo>
                          <a:cubicBezTo>
                            <a:pt x="454856" y="1763227"/>
                            <a:pt x="453150" y="1467743"/>
                            <a:pt x="445478" y="1172384"/>
                          </a:cubicBezTo>
                          <a:cubicBezTo>
                            <a:pt x="436221" y="816000"/>
                            <a:pt x="415691" y="1137584"/>
                            <a:pt x="445478" y="750353"/>
                          </a:cubicBezTo>
                          <a:cubicBezTo>
                            <a:pt x="453767" y="642599"/>
                            <a:pt x="439964" y="601122"/>
                            <a:pt x="515816" y="525270"/>
                          </a:cubicBezTo>
                          <a:cubicBezTo>
                            <a:pt x="639123" y="401963"/>
                            <a:pt x="488219" y="558385"/>
                            <a:pt x="586154" y="440864"/>
                          </a:cubicBezTo>
                          <a:cubicBezTo>
                            <a:pt x="598890" y="425580"/>
                            <a:pt x="628358" y="418556"/>
                            <a:pt x="628358" y="398661"/>
                          </a:cubicBezTo>
                          <a:cubicBezTo>
                            <a:pt x="628358" y="381754"/>
                            <a:pt x="599357" y="416234"/>
                            <a:pt x="586154" y="426796"/>
                          </a:cubicBezTo>
                          <a:cubicBezTo>
                            <a:pt x="575797" y="435081"/>
                            <a:pt x="566304" y="444575"/>
                            <a:pt x="558019" y="454932"/>
                          </a:cubicBezTo>
                          <a:cubicBezTo>
                            <a:pt x="547457" y="468134"/>
                            <a:pt x="540446" y="483933"/>
                            <a:pt x="529884" y="497135"/>
                          </a:cubicBezTo>
                          <a:cubicBezTo>
                            <a:pt x="449703" y="597361"/>
                            <a:pt x="560209" y="437577"/>
                            <a:pt x="473613" y="567473"/>
                          </a:cubicBezTo>
                          <a:cubicBezTo>
                            <a:pt x="436523" y="456204"/>
                            <a:pt x="473613" y="585670"/>
                            <a:pt x="473613" y="342390"/>
                          </a:cubicBezTo>
                          <a:cubicBezTo>
                            <a:pt x="473613" y="299927"/>
                            <a:pt x="463990" y="426770"/>
                            <a:pt x="459545" y="468999"/>
                          </a:cubicBezTo>
                          <a:cubicBezTo>
                            <a:pt x="459060" y="473605"/>
                            <a:pt x="450546" y="627675"/>
                            <a:pt x="431410" y="665947"/>
                          </a:cubicBezTo>
                          <a:cubicBezTo>
                            <a:pt x="425478" y="677810"/>
                            <a:pt x="412653" y="684704"/>
                            <a:pt x="403274" y="694082"/>
                          </a:cubicBezTo>
                          <a:lnTo>
                            <a:pt x="375139" y="609676"/>
                          </a:lnTo>
                          <a:cubicBezTo>
                            <a:pt x="370450" y="595608"/>
                            <a:pt x="369968" y="579336"/>
                            <a:pt x="361071" y="567473"/>
                          </a:cubicBezTo>
                          <a:lnTo>
                            <a:pt x="318868" y="511202"/>
                          </a:lnTo>
                          <a:cubicBezTo>
                            <a:pt x="289590" y="394087"/>
                            <a:pt x="325241" y="509883"/>
                            <a:pt x="276665" y="412729"/>
                          </a:cubicBezTo>
                          <a:cubicBezTo>
                            <a:pt x="270033" y="399466"/>
                            <a:pt x="260960" y="355787"/>
                            <a:pt x="262598" y="370525"/>
                          </a:cubicBezTo>
                          <a:cubicBezTo>
                            <a:pt x="264640" y="388905"/>
                            <a:pt x="288793" y="578632"/>
                            <a:pt x="318868" y="623744"/>
                          </a:cubicBezTo>
                          <a:cubicBezTo>
                            <a:pt x="328247" y="637812"/>
                            <a:pt x="338616" y="651267"/>
                            <a:pt x="347004" y="665947"/>
                          </a:cubicBezTo>
                          <a:cubicBezTo>
                            <a:pt x="418405" y="790898"/>
                            <a:pt x="334721" y="661590"/>
                            <a:pt x="403274" y="764421"/>
                          </a:cubicBezTo>
                          <a:cubicBezTo>
                            <a:pt x="412653" y="801935"/>
                            <a:pt x="404067" y="904305"/>
                            <a:pt x="431410" y="876962"/>
                          </a:cubicBezTo>
                          <a:cubicBezTo>
                            <a:pt x="497523" y="810849"/>
                            <a:pt x="462579" y="851311"/>
                            <a:pt x="529884" y="750353"/>
                          </a:cubicBezTo>
                          <a:cubicBezTo>
                            <a:pt x="539262" y="736285"/>
                            <a:pt x="543951" y="717528"/>
                            <a:pt x="558019" y="708150"/>
                          </a:cubicBezTo>
                          <a:lnTo>
                            <a:pt x="600222" y="680015"/>
                          </a:lnTo>
                          <a:cubicBezTo>
                            <a:pt x="609601" y="665947"/>
                            <a:pt x="628358" y="620905"/>
                            <a:pt x="628358" y="637812"/>
                          </a:cubicBezTo>
                          <a:cubicBezTo>
                            <a:pt x="628358" y="667469"/>
                            <a:pt x="616673" y="697542"/>
                            <a:pt x="600222" y="722218"/>
                          </a:cubicBezTo>
                          <a:lnTo>
                            <a:pt x="543951" y="806624"/>
                          </a:lnTo>
                          <a:cubicBezTo>
                            <a:pt x="539262" y="820692"/>
                            <a:pt x="538503" y="836760"/>
                            <a:pt x="529884" y="848827"/>
                          </a:cubicBezTo>
                          <a:cubicBezTo>
                            <a:pt x="472194" y="929594"/>
                            <a:pt x="481612" y="875033"/>
                            <a:pt x="445478" y="947301"/>
                          </a:cubicBezTo>
                          <a:cubicBezTo>
                            <a:pt x="435387" y="967484"/>
                            <a:pt x="421850" y="1027744"/>
                            <a:pt x="417342" y="1045775"/>
                          </a:cubicBezTo>
                          <a:cubicBezTo>
                            <a:pt x="338855" y="1019612"/>
                            <a:pt x="404949" y="1052697"/>
                            <a:pt x="347004" y="975436"/>
                          </a:cubicBezTo>
                          <a:cubicBezTo>
                            <a:pt x="331088" y="954215"/>
                            <a:pt x="305447" y="941236"/>
                            <a:pt x="290733" y="919165"/>
                          </a:cubicBezTo>
                          <a:cubicBezTo>
                            <a:pt x="281355" y="905097"/>
                            <a:pt x="270159" y="892084"/>
                            <a:pt x="262598" y="876962"/>
                          </a:cubicBezTo>
                          <a:cubicBezTo>
                            <a:pt x="255966" y="863699"/>
                            <a:pt x="256159" y="847474"/>
                            <a:pt x="248530" y="834759"/>
                          </a:cubicBezTo>
                          <a:cubicBezTo>
                            <a:pt x="241706" y="823386"/>
                            <a:pt x="229773" y="816002"/>
                            <a:pt x="220394" y="806624"/>
                          </a:cubicBezTo>
                          <a:cubicBezTo>
                            <a:pt x="229773" y="830070"/>
                            <a:pt x="239663" y="853318"/>
                            <a:pt x="248530" y="876962"/>
                          </a:cubicBezTo>
                          <a:cubicBezTo>
                            <a:pt x="264384" y="919240"/>
                            <a:pt x="258432" y="925030"/>
                            <a:pt x="290733" y="961369"/>
                          </a:cubicBezTo>
                          <a:cubicBezTo>
                            <a:pt x="317167" y="991108"/>
                            <a:pt x="353068" y="1012668"/>
                            <a:pt x="375139" y="1045775"/>
                          </a:cubicBezTo>
                          <a:cubicBezTo>
                            <a:pt x="393896" y="1073910"/>
                            <a:pt x="420717" y="1098102"/>
                            <a:pt x="431410" y="1130181"/>
                          </a:cubicBezTo>
                          <a:lnTo>
                            <a:pt x="459545" y="1214587"/>
                          </a:lnTo>
                          <a:cubicBezTo>
                            <a:pt x="487680" y="1186452"/>
                            <a:pt x="531368" y="1167928"/>
                            <a:pt x="543951" y="1130181"/>
                          </a:cubicBezTo>
                          <a:cubicBezTo>
                            <a:pt x="548640" y="1116113"/>
                            <a:pt x="549400" y="1100045"/>
                            <a:pt x="558019" y="1087978"/>
                          </a:cubicBezTo>
                          <a:cubicBezTo>
                            <a:pt x="573437" y="1066393"/>
                            <a:pt x="614290" y="1031707"/>
                            <a:pt x="614290" y="1031707"/>
                          </a:cubicBezTo>
                          <a:cubicBezTo>
                            <a:pt x="629149" y="987132"/>
                            <a:pt x="625327" y="986259"/>
                            <a:pt x="656493" y="947301"/>
                          </a:cubicBezTo>
                          <a:cubicBezTo>
                            <a:pt x="664778" y="936944"/>
                            <a:pt x="676343" y="929522"/>
                            <a:pt x="684628" y="919165"/>
                          </a:cubicBezTo>
                          <a:cubicBezTo>
                            <a:pt x="695190" y="905963"/>
                            <a:pt x="695857" y="876962"/>
                            <a:pt x="712764" y="876962"/>
                          </a:cubicBezTo>
                          <a:cubicBezTo>
                            <a:pt x="727593" y="876962"/>
                            <a:pt x="705328" y="905902"/>
                            <a:pt x="698696" y="919165"/>
                          </a:cubicBezTo>
                          <a:cubicBezTo>
                            <a:pt x="691135" y="934288"/>
                            <a:pt x="678122" y="946246"/>
                            <a:pt x="670561" y="961369"/>
                          </a:cubicBezTo>
                          <a:cubicBezTo>
                            <a:pt x="663929" y="974632"/>
                            <a:pt x="664718" y="991234"/>
                            <a:pt x="656493" y="1003572"/>
                          </a:cubicBezTo>
                          <a:cubicBezTo>
                            <a:pt x="616890" y="1062976"/>
                            <a:pt x="585784" y="1046143"/>
                            <a:pt x="529884" y="1102045"/>
                          </a:cubicBezTo>
                          <a:cubicBezTo>
                            <a:pt x="498771" y="1133159"/>
                            <a:pt x="484650" y="1152798"/>
                            <a:pt x="445478" y="1172384"/>
                          </a:cubicBezTo>
                          <a:cubicBezTo>
                            <a:pt x="432215" y="1179016"/>
                            <a:pt x="417342" y="1181763"/>
                            <a:pt x="403274" y="1186452"/>
                          </a:cubicBezTo>
                          <a:cubicBezTo>
                            <a:pt x="365762" y="1173948"/>
                            <a:pt x="339566" y="1167426"/>
                            <a:pt x="304801" y="1144249"/>
                          </a:cubicBezTo>
                          <a:cubicBezTo>
                            <a:pt x="218760" y="1086888"/>
                            <a:pt x="342595" y="1149163"/>
                            <a:pt x="248530" y="1073910"/>
                          </a:cubicBezTo>
                          <a:cubicBezTo>
                            <a:pt x="236951" y="1064647"/>
                            <a:pt x="220395" y="1064531"/>
                            <a:pt x="206327" y="1059842"/>
                          </a:cubicBezTo>
                          <a:cubicBezTo>
                            <a:pt x="182881" y="1036396"/>
                            <a:pt x="127946" y="957336"/>
                            <a:pt x="135988" y="989504"/>
                          </a:cubicBezTo>
                          <a:cubicBezTo>
                            <a:pt x="165266" y="1106615"/>
                            <a:pt x="129616" y="990829"/>
                            <a:pt x="178191" y="1087978"/>
                          </a:cubicBezTo>
                          <a:cubicBezTo>
                            <a:pt x="236434" y="1204463"/>
                            <a:pt x="139763" y="1051436"/>
                            <a:pt x="220394" y="1172384"/>
                          </a:cubicBezTo>
                          <a:cubicBezTo>
                            <a:pt x="249571" y="1289090"/>
                            <a:pt x="207290" y="1187223"/>
                            <a:pt x="276665" y="1242722"/>
                          </a:cubicBezTo>
                          <a:cubicBezTo>
                            <a:pt x="289868" y="1253284"/>
                            <a:pt x="294239" y="1271723"/>
                            <a:pt x="304801" y="1284925"/>
                          </a:cubicBezTo>
                          <a:cubicBezTo>
                            <a:pt x="334998" y="1322671"/>
                            <a:pt x="334512" y="1308694"/>
                            <a:pt x="375139" y="1341196"/>
                          </a:cubicBezTo>
                          <a:cubicBezTo>
                            <a:pt x="385496" y="1349482"/>
                            <a:pt x="393896" y="1359953"/>
                            <a:pt x="403274" y="1369332"/>
                          </a:cubicBezTo>
                          <a:cubicBezTo>
                            <a:pt x="409199" y="1387107"/>
                            <a:pt x="417891" y="1434153"/>
                            <a:pt x="445478" y="1439670"/>
                          </a:cubicBezTo>
                          <a:cubicBezTo>
                            <a:pt x="460019" y="1442578"/>
                            <a:pt x="473613" y="1430291"/>
                            <a:pt x="487681" y="1425602"/>
                          </a:cubicBezTo>
                          <a:cubicBezTo>
                            <a:pt x="501780" y="1383303"/>
                            <a:pt x="499582" y="1377558"/>
                            <a:pt x="529884" y="1341196"/>
                          </a:cubicBezTo>
                          <a:cubicBezTo>
                            <a:pt x="542620" y="1325913"/>
                            <a:pt x="559873" y="1314697"/>
                            <a:pt x="572087" y="1298993"/>
                          </a:cubicBezTo>
                          <a:cubicBezTo>
                            <a:pt x="651095" y="1197412"/>
                            <a:pt x="589915" y="1227402"/>
                            <a:pt x="670561" y="1200519"/>
                          </a:cubicBezTo>
                          <a:cubicBezTo>
                            <a:pt x="679939" y="1186451"/>
                            <a:pt x="690308" y="1172996"/>
                            <a:pt x="698696" y="1158316"/>
                          </a:cubicBezTo>
                          <a:cubicBezTo>
                            <a:pt x="709100" y="1140108"/>
                            <a:pt x="715198" y="1119494"/>
                            <a:pt x="726831" y="1102045"/>
                          </a:cubicBezTo>
                          <a:cubicBezTo>
                            <a:pt x="734188" y="1091009"/>
                            <a:pt x="766830" y="1067978"/>
                            <a:pt x="754967" y="1073910"/>
                          </a:cubicBezTo>
                          <a:cubicBezTo>
                            <a:pt x="724723" y="1089033"/>
                            <a:pt x="670561" y="1130181"/>
                            <a:pt x="670561" y="1130181"/>
                          </a:cubicBezTo>
                          <a:cubicBezTo>
                            <a:pt x="651804" y="1158316"/>
                            <a:pt x="638201" y="1190677"/>
                            <a:pt x="614290" y="1214587"/>
                          </a:cubicBezTo>
                          <a:cubicBezTo>
                            <a:pt x="604911" y="1223965"/>
                            <a:pt x="594440" y="1232365"/>
                            <a:pt x="586154" y="1242722"/>
                          </a:cubicBezTo>
                          <a:cubicBezTo>
                            <a:pt x="575592" y="1255924"/>
                            <a:pt x="568581" y="1271723"/>
                            <a:pt x="558019" y="1284925"/>
                          </a:cubicBezTo>
                          <a:cubicBezTo>
                            <a:pt x="549734" y="1295282"/>
                            <a:pt x="537842" y="1302450"/>
                            <a:pt x="529884" y="1313061"/>
                          </a:cubicBezTo>
                          <a:cubicBezTo>
                            <a:pt x="509595" y="1340113"/>
                            <a:pt x="492370" y="1369332"/>
                            <a:pt x="473613" y="1397467"/>
                          </a:cubicBezTo>
                          <a:lnTo>
                            <a:pt x="445478" y="1439670"/>
                          </a:lnTo>
                          <a:cubicBezTo>
                            <a:pt x="405624" y="1320110"/>
                            <a:pt x="461208" y="1465888"/>
                            <a:pt x="403274" y="1369332"/>
                          </a:cubicBezTo>
                          <a:cubicBezTo>
                            <a:pt x="395645" y="1356617"/>
                            <a:pt x="393281" y="1341387"/>
                            <a:pt x="389207" y="1327129"/>
                          </a:cubicBezTo>
                          <a:cubicBezTo>
                            <a:pt x="383197" y="1306094"/>
                            <a:pt x="372315" y="1251142"/>
                            <a:pt x="361071" y="1228655"/>
                          </a:cubicBezTo>
                          <a:cubicBezTo>
                            <a:pt x="343325" y="1193163"/>
                            <a:pt x="330970" y="1184486"/>
                            <a:pt x="304801" y="1158316"/>
                          </a:cubicBezTo>
                          <a:cubicBezTo>
                            <a:pt x="280040" y="1084033"/>
                            <a:pt x="298959" y="1128452"/>
                            <a:pt x="234462" y="1031707"/>
                          </a:cubicBezTo>
                          <a:cubicBezTo>
                            <a:pt x="225084" y="1017639"/>
                            <a:pt x="194372" y="977548"/>
                            <a:pt x="206327" y="989504"/>
                          </a:cubicBezTo>
                          <a:cubicBezTo>
                            <a:pt x="230879" y="1014058"/>
                            <a:pt x="214103" y="1001475"/>
                            <a:pt x="262598" y="1017639"/>
                          </a:cubicBezTo>
                          <a:lnTo>
                            <a:pt x="332936" y="1087978"/>
                          </a:lnTo>
                          <a:cubicBezTo>
                            <a:pt x="347004" y="1102046"/>
                            <a:pt x="364104" y="1113628"/>
                            <a:pt x="375139" y="1130181"/>
                          </a:cubicBezTo>
                          <a:cubicBezTo>
                            <a:pt x="384517" y="1144249"/>
                            <a:pt x="392271" y="1159547"/>
                            <a:pt x="403274" y="1172384"/>
                          </a:cubicBezTo>
                          <a:cubicBezTo>
                            <a:pt x="505618" y="1291786"/>
                            <a:pt x="423084" y="1173966"/>
                            <a:pt x="487681" y="1270858"/>
                          </a:cubicBezTo>
                          <a:cubicBezTo>
                            <a:pt x="519112" y="1365154"/>
                            <a:pt x="535157" y="1395717"/>
                            <a:pt x="487681" y="1538144"/>
                          </a:cubicBezTo>
                          <a:cubicBezTo>
                            <a:pt x="481567" y="1556486"/>
                            <a:pt x="450167" y="1528765"/>
                            <a:pt x="431410" y="1524076"/>
                          </a:cubicBezTo>
                          <a:cubicBezTo>
                            <a:pt x="403275" y="1505319"/>
                            <a:pt x="370915" y="1491715"/>
                            <a:pt x="347004" y="1467805"/>
                          </a:cubicBezTo>
                          <a:cubicBezTo>
                            <a:pt x="337625" y="1458427"/>
                            <a:pt x="329479" y="1447628"/>
                            <a:pt x="318868" y="1439670"/>
                          </a:cubicBezTo>
                          <a:cubicBezTo>
                            <a:pt x="291816" y="1419381"/>
                            <a:pt x="262597" y="1402156"/>
                            <a:pt x="234462" y="1383399"/>
                          </a:cubicBezTo>
                          <a:lnTo>
                            <a:pt x="192259" y="1355264"/>
                          </a:lnTo>
                          <a:cubicBezTo>
                            <a:pt x="182881" y="1341196"/>
                            <a:pt x="174686" y="1326263"/>
                            <a:pt x="164124" y="1313061"/>
                          </a:cubicBezTo>
                          <a:cubicBezTo>
                            <a:pt x="155838" y="1302704"/>
                            <a:pt x="143946" y="1295536"/>
                            <a:pt x="135988" y="1284925"/>
                          </a:cubicBezTo>
                          <a:cubicBezTo>
                            <a:pt x="115699" y="1257873"/>
                            <a:pt x="79718" y="1200519"/>
                            <a:pt x="79718" y="1200519"/>
                          </a:cubicBezTo>
                          <a:cubicBezTo>
                            <a:pt x="84407" y="1219276"/>
                            <a:pt x="84193" y="1240003"/>
                            <a:pt x="93785" y="1256790"/>
                          </a:cubicBezTo>
                          <a:cubicBezTo>
                            <a:pt x="103655" y="1274063"/>
                            <a:pt x="123252" y="1283710"/>
                            <a:pt x="135988" y="1298993"/>
                          </a:cubicBezTo>
                          <a:cubicBezTo>
                            <a:pt x="146812" y="1311982"/>
                            <a:pt x="155736" y="1326516"/>
                            <a:pt x="164124" y="1341196"/>
                          </a:cubicBezTo>
                          <a:cubicBezTo>
                            <a:pt x="174528" y="1359404"/>
                            <a:pt x="177430" y="1382638"/>
                            <a:pt x="192259" y="1397467"/>
                          </a:cubicBezTo>
                          <a:cubicBezTo>
                            <a:pt x="207088" y="1412296"/>
                            <a:pt x="229773" y="1416224"/>
                            <a:pt x="248530" y="1425602"/>
                          </a:cubicBezTo>
                          <a:lnTo>
                            <a:pt x="347004" y="1524076"/>
                          </a:lnTo>
                          <a:lnTo>
                            <a:pt x="389207" y="1566279"/>
                          </a:lnTo>
                          <a:cubicBezTo>
                            <a:pt x="398585" y="1575658"/>
                            <a:pt x="406306" y="1587058"/>
                            <a:pt x="417342" y="1594415"/>
                          </a:cubicBezTo>
                          <a:cubicBezTo>
                            <a:pt x="470581" y="1629907"/>
                            <a:pt x="447590" y="1610595"/>
                            <a:pt x="487681" y="1650685"/>
                          </a:cubicBezTo>
                          <a:cubicBezTo>
                            <a:pt x="492370" y="1664753"/>
                            <a:pt x="512234" y="1682403"/>
                            <a:pt x="501748" y="1692889"/>
                          </a:cubicBezTo>
                          <a:cubicBezTo>
                            <a:pt x="492369" y="1702268"/>
                            <a:pt x="473613" y="1678016"/>
                            <a:pt x="473613" y="1664753"/>
                          </a:cubicBezTo>
                          <a:cubicBezTo>
                            <a:pt x="473613" y="1623103"/>
                            <a:pt x="522051" y="1592559"/>
                            <a:pt x="543951" y="1566279"/>
                          </a:cubicBezTo>
                          <a:cubicBezTo>
                            <a:pt x="554775" y="1553290"/>
                            <a:pt x="560132" y="1536031"/>
                            <a:pt x="572087" y="1524076"/>
                          </a:cubicBezTo>
                          <a:cubicBezTo>
                            <a:pt x="584042" y="1512121"/>
                            <a:pt x="601088" y="1506503"/>
                            <a:pt x="614290" y="1495941"/>
                          </a:cubicBezTo>
                          <a:cubicBezTo>
                            <a:pt x="624647" y="1487655"/>
                            <a:pt x="631814" y="1475763"/>
                            <a:pt x="642425" y="1467805"/>
                          </a:cubicBezTo>
                          <a:cubicBezTo>
                            <a:pt x="669476" y="1447516"/>
                            <a:pt x="726831" y="1411535"/>
                            <a:pt x="726831" y="1411535"/>
                          </a:cubicBezTo>
                          <a:cubicBezTo>
                            <a:pt x="731520" y="1392778"/>
                            <a:pt x="760233" y="1355264"/>
                            <a:pt x="740899" y="1355264"/>
                          </a:cubicBezTo>
                          <a:cubicBezTo>
                            <a:pt x="719928" y="1355264"/>
                            <a:pt x="727593" y="1396706"/>
                            <a:pt x="712764" y="1411535"/>
                          </a:cubicBezTo>
                          <a:cubicBezTo>
                            <a:pt x="664393" y="1459906"/>
                            <a:pt x="639223" y="1464183"/>
                            <a:pt x="586154" y="1481873"/>
                          </a:cubicBezTo>
                          <a:cubicBezTo>
                            <a:pt x="558019" y="1500630"/>
                            <a:pt x="512441" y="1506065"/>
                            <a:pt x="501748" y="1538144"/>
                          </a:cubicBezTo>
                          <a:cubicBezTo>
                            <a:pt x="482335" y="1596387"/>
                            <a:pt x="500019" y="1572122"/>
                            <a:pt x="445478" y="1608482"/>
                          </a:cubicBezTo>
                          <a:cubicBezTo>
                            <a:pt x="393195" y="1686905"/>
                            <a:pt x="410101" y="1642200"/>
                            <a:pt x="431410" y="1791362"/>
                          </a:cubicBezTo>
                          <a:cubicBezTo>
                            <a:pt x="441126" y="1859370"/>
                            <a:pt x="469917" y="1855779"/>
                            <a:pt x="403274" y="1833565"/>
                          </a:cubicBezTo>
                          <a:cubicBezTo>
                            <a:pt x="313872" y="1744163"/>
                            <a:pt x="413073" y="1839385"/>
                            <a:pt x="304801" y="1749159"/>
                          </a:cubicBezTo>
                          <a:cubicBezTo>
                            <a:pt x="224627" y="1682347"/>
                            <a:pt x="338796" y="1762444"/>
                            <a:pt x="234462" y="1692889"/>
                          </a:cubicBezTo>
                          <a:cubicBezTo>
                            <a:pt x="161210" y="1583007"/>
                            <a:pt x="254722" y="1704566"/>
                            <a:pt x="164124" y="1636618"/>
                          </a:cubicBezTo>
                          <a:cubicBezTo>
                            <a:pt x="137597" y="1616723"/>
                            <a:pt x="121374" y="1584672"/>
                            <a:pt x="93785" y="1566279"/>
                          </a:cubicBezTo>
                          <a:lnTo>
                            <a:pt x="51582" y="1538144"/>
                          </a:lnTo>
                          <a:cubicBezTo>
                            <a:pt x="46893" y="1524076"/>
                            <a:pt x="45143" y="1508657"/>
                            <a:pt x="37514" y="1495941"/>
                          </a:cubicBezTo>
                          <a:cubicBezTo>
                            <a:pt x="30690" y="1484568"/>
                            <a:pt x="0" y="1477184"/>
                            <a:pt x="9379" y="1467805"/>
                          </a:cubicBezTo>
                          <a:cubicBezTo>
                            <a:pt x="19864" y="1457320"/>
                            <a:pt x="37952" y="1476032"/>
                            <a:pt x="51582" y="1481873"/>
                          </a:cubicBezTo>
                          <a:cubicBezTo>
                            <a:pt x="136607" y="1518313"/>
                            <a:pt x="79413" y="1497777"/>
                            <a:pt x="150056" y="1538144"/>
                          </a:cubicBezTo>
                          <a:cubicBezTo>
                            <a:pt x="168264" y="1548548"/>
                            <a:pt x="187570" y="1556901"/>
                            <a:pt x="206327" y="1566279"/>
                          </a:cubicBezTo>
                          <a:cubicBezTo>
                            <a:pt x="215705" y="1575658"/>
                            <a:pt x="223851" y="1586457"/>
                            <a:pt x="234462" y="1594415"/>
                          </a:cubicBezTo>
                          <a:cubicBezTo>
                            <a:pt x="261513" y="1614704"/>
                            <a:pt x="294958" y="1626775"/>
                            <a:pt x="318868" y="1650685"/>
                          </a:cubicBezTo>
                          <a:cubicBezTo>
                            <a:pt x="342314" y="1674131"/>
                            <a:pt x="361618" y="1702631"/>
                            <a:pt x="389207" y="1721024"/>
                          </a:cubicBezTo>
                          <a:cubicBezTo>
                            <a:pt x="442446" y="1756516"/>
                            <a:pt x="419455" y="1737204"/>
                            <a:pt x="459545" y="1777295"/>
                          </a:cubicBezTo>
                          <a:cubicBezTo>
                            <a:pt x="464234" y="1791363"/>
                            <a:pt x="478302" y="1805430"/>
                            <a:pt x="473613" y="1819498"/>
                          </a:cubicBezTo>
                          <a:cubicBezTo>
                            <a:pt x="443161" y="1910855"/>
                            <a:pt x="363643" y="1917329"/>
                            <a:pt x="473613" y="1889836"/>
                          </a:cubicBezTo>
                          <a:cubicBezTo>
                            <a:pt x="487681" y="1875768"/>
                            <a:pt x="503080" y="1862917"/>
                            <a:pt x="515816" y="1847633"/>
                          </a:cubicBezTo>
                          <a:cubicBezTo>
                            <a:pt x="526640" y="1834645"/>
                            <a:pt x="531996" y="1817385"/>
                            <a:pt x="543951" y="1805430"/>
                          </a:cubicBezTo>
                          <a:cubicBezTo>
                            <a:pt x="563833" y="1785548"/>
                            <a:pt x="620361" y="1760191"/>
                            <a:pt x="642425" y="1749159"/>
                          </a:cubicBezTo>
                          <a:cubicBezTo>
                            <a:pt x="651804" y="1735091"/>
                            <a:pt x="663000" y="1722078"/>
                            <a:pt x="670561" y="1706956"/>
                          </a:cubicBezTo>
                          <a:cubicBezTo>
                            <a:pt x="677193" y="1693693"/>
                            <a:pt x="676999" y="1677468"/>
                            <a:pt x="684628" y="1664753"/>
                          </a:cubicBezTo>
                          <a:cubicBezTo>
                            <a:pt x="691452" y="1653380"/>
                            <a:pt x="704478" y="1646975"/>
                            <a:pt x="712764" y="1636618"/>
                          </a:cubicBezTo>
                          <a:cubicBezTo>
                            <a:pt x="723326" y="1623416"/>
                            <a:pt x="723992" y="1594415"/>
                            <a:pt x="740899" y="1594415"/>
                          </a:cubicBezTo>
                          <a:cubicBezTo>
                            <a:pt x="755728" y="1594415"/>
                            <a:pt x="737317" y="1626133"/>
                            <a:pt x="726831" y="1636618"/>
                          </a:cubicBezTo>
                          <a:cubicBezTo>
                            <a:pt x="716346" y="1647103"/>
                            <a:pt x="698696" y="1645996"/>
                            <a:pt x="684628" y="1650685"/>
                          </a:cubicBezTo>
                          <a:cubicBezTo>
                            <a:pt x="675250" y="1660064"/>
                            <a:pt x="668356" y="1672889"/>
                            <a:pt x="656493" y="1678821"/>
                          </a:cubicBezTo>
                          <a:cubicBezTo>
                            <a:pt x="622247" y="1695944"/>
                            <a:pt x="556200" y="1710928"/>
                            <a:pt x="515816" y="1721024"/>
                          </a:cubicBezTo>
                          <a:cubicBezTo>
                            <a:pt x="496645" y="1733804"/>
                            <a:pt x="458843" y="1755020"/>
                            <a:pt x="445478" y="1777295"/>
                          </a:cubicBezTo>
                          <a:cubicBezTo>
                            <a:pt x="437849" y="1790011"/>
                            <a:pt x="438042" y="1806235"/>
                            <a:pt x="431410" y="1819498"/>
                          </a:cubicBezTo>
                          <a:cubicBezTo>
                            <a:pt x="423849" y="1834620"/>
                            <a:pt x="412653" y="1847633"/>
                            <a:pt x="403274" y="1861701"/>
                          </a:cubicBezTo>
                          <a:cubicBezTo>
                            <a:pt x="407963" y="1936729"/>
                            <a:pt x="432085" y="2013070"/>
                            <a:pt x="417342" y="2086784"/>
                          </a:cubicBezTo>
                          <a:cubicBezTo>
                            <a:pt x="413550" y="2105743"/>
                            <a:pt x="378842" y="2080332"/>
                            <a:pt x="361071" y="2072716"/>
                          </a:cubicBezTo>
                          <a:cubicBezTo>
                            <a:pt x="345531" y="2066056"/>
                            <a:pt x="332070" y="2055143"/>
                            <a:pt x="318868" y="2044581"/>
                          </a:cubicBezTo>
                          <a:cubicBezTo>
                            <a:pt x="308511" y="2036295"/>
                            <a:pt x="301090" y="2024731"/>
                            <a:pt x="290733" y="2016445"/>
                          </a:cubicBezTo>
                          <a:cubicBezTo>
                            <a:pt x="250113" y="1983949"/>
                            <a:pt x="250586" y="1997915"/>
                            <a:pt x="220394" y="1960175"/>
                          </a:cubicBezTo>
                          <a:cubicBezTo>
                            <a:pt x="209832" y="1946973"/>
                            <a:pt x="203262" y="1930809"/>
                            <a:pt x="192259" y="1917972"/>
                          </a:cubicBezTo>
                          <a:cubicBezTo>
                            <a:pt x="174996" y="1897832"/>
                            <a:pt x="154745" y="1880458"/>
                            <a:pt x="135988" y="1861701"/>
                          </a:cubicBezTo>
                          <a:cubicBezTo>
                            <a:pt x="90945" y="1816657"/>
                            <a:pt x="94850" y="1830964"/>
                            <a:pt x="178191" y="1847633"/>
                          </a:cubicBezTo>
                          <a:cubicBezTo>
                            <a:pt x="192259" y="1861701"/>
                            <a:pt x="207658" y="1874553"/>
                            <a:pt x="220394" y="1889836"/>
                          </a:cubicBezTo>
                          <a:cubicBezTo>
                            <a:pt x="231218" y="1902825"/>
                            <a:pt x="236575" y="1920084"/>
                            <a:pt x="248530" y="1932039"/>
                          </a:cubicBezTo>
                          <a:cubicBezTo>
                            <a:pt x="265109" y="1948618"/>
                            <a:pt x="286999" y="1958983"/>
                            <a:pt x="304801" y="1974242"/>
                          </a:cubicBezTo>
                          <a:cubicBezTo>
                            <a:pt x="319906" y="1987189"/>
                            <a:pt x="331300" y="2004231"/>
                            <a:pt x="347004" y="2016445"/>
                          </a:cubicBezTo>
                          <a:cubicBezTo>
                            <a:pt x="490159" y="2127788"/>
                            <a:pt x="388785" y="2030090"/>
                            <a:pt x="459545" y="2100852"/>
                          </a:cubicBezTo>
                          <a:cubicBezTo>
                            <a:pt x="473613" y="2096163"/>
                            <a:pt x="491263" y="2097269"/>
                            <a:pt x="501748" y="2086784"/>
                          </a:cubicBezTo>
                          <a:cubicBezTo>
                            <a:pt x="512233" y="2076299"/>
                            <a:pt x="509184" y="2057844"/>
                            <a:pt x="515816" y="2044581"/>
                          </a:cubicBezTo>
                          <a:cubicBezTo>
                            <a:pt x="523377" y="2029459"/>
                            <a:pt x="533389" y="2015580"/>
                            <a:pt x="543951" y="2002378"/>
                          </a:cubicBezTo>
                          <a:cubicBezTo>
                            <a:pt x="593872" y="1939977"/>
                            <a:pt x="566471" y="2007997"/>
                            <a:pt x="656493" y="1917972"/>
                          </a:cubicBezTo>
                          <a:cubicBezTo>
                            <a:pt x="665871" y="1908593"/>
                            <a:pt x="676343" y="1900193"/>
                            <a:pt x="684628" y="1889836"/>
                          </a:cubicBezTo>
                          <a:cubicBezTo>
                            <a:pt x="695190" y="1876634"/>
                            <a:pt x="701531" y="1860270"/>
                            <a:pt x="712764" y="1847633"/>
                          </a:cubicBezTo>
                          <a:cubicBezTo>
                            <a:pt x="739199" y="1817894"/>
                            <a:pt x="834917" y="1750644"/>
                            <a:pt x="797170" y="1763227"/>
                          </a:cubicBezTo>
                          <a:cubicBezTo>
                            <a:pt x="736625" y="1783409"/>
                            <a:pt x="769353" y="1773699"/>
                            <a:pt x="698696" y="1791362"/>
                          </a:cubicBezTo>
                          <a:cubicBezTo>
                            <a:pt x="684628" y="1800741"/>
                            <a:pt x="671615" y="1811937"/>
                            <a:pt x="656493" y="1819498"/>
                          </a:cubicBezTo>
                          <a:cubicBezTo>
                            <a:pt x="585730" y="1854879"/>
                            <a:pt x="618602" y="1801118"/>
                            <a:pt x="529884" y="1889836"/>
                          </a:cubicBezTo>
                          <a:cubicBezTo>
                            <a:pt x="503714" y="1916006"/>
                            <a:pt x="491360" y="1924682"/>
                            <a:pt x="473613" y="1960175"/>
                          </a:cubicBezTo>
                          <a:cubicBezTo>
                            <a:pt x="466981" y="1973438"/>
                            <a:pt x="466177" y="1989115"/>
                            <a:pt x="459545" y="2002378"/>
                          </a:cubicBezTo>
                          <a:cubicBezTo>
                            <a:pt x="405004" y="2111460"/>
                            <a:pt x="452702" y="1980705"/>
                            <a:pt x="417342" y="2086784"/>
                          </a:cubicBezTo>
                          <a:cubicBezTo>
                            <a:pt x="212194" y="1471355"/>
                            <a:pt x="274430" y="773349"/>
                            <a:pt x="431410" y="145442"/>
                          </a:cubicBezTo>
                          <a:cubicBezTo>
                            <a:pt x="426721" y="187645"/>
                            <a:pt x="417342" y="229589"/>
                            <a:pt x="417342" y="272052"/>
                          </a:cubicBezTo>
                          <a:cubicBezTo>
                            <a:pt x="417342" y="426867"/>
                            <a:pt x="412965" y="582572"/>
                            <a:pt x="431410" y="736285"/>
                          </a:cubicBezTo>
                          <a:cubicBezTo>
                            <a:pt x="436017" y="774678"/>
                            <a:pt x="453188" y="661886"/>
                            <a:pt x="459545" y="623744"/>
                          </a:cubicBezTo>
                          <a:cubicBezTo>
                            <a:pt x="464234" y="595609"/>
                            <a:pt x="467425" y="567182"/>
                            <a:pt x="473613" y="539338"/>
                          </a:cubicBezTo>
                          <a:cubicBezTo>
                            <a:pt x="476830" y="524862"/>
                            <a:pt x="483607" y="511393"/>
                            <a:pt x="487681" y="497135"/>
                          </a:cubicBezTo>
                          <a:cubicBezTo>
                            <a:pt x="492992" y="478545"/>
                            <a:pt x="496437" y="459454"/>
                            <a:pt x="501748" y="440864"/>
                          </a:cubicBezTo>
                          <a:cubicBezTo>
                            <a:pt x="505822" y="426606"/>
                            <a:pt x="512599" y="413137"/>
                            <a:pt x="515816" y="398661"/>
                          </a:cubicBezTo>
                          <a:cubicBezTo>
                            <a:pt x="522004" y="370817"/>
                            <a:pt x="522966" y="341927"/>
                            <a:pt x="529884" y="314255"/>
                          </a:cubicBezTo>
                          <a:cubicBezTo>
                            <a:pt x="529886" y="314246"/>
                            <a:pt x="565052" y="208750"/>
                            <a:pt x="572087" y="187645"/>
                          </a:cubicBezTo>
                          <a:cubicBezTo>
                            <a:pt x="576776" y="173577"/>
                            <a:pt x="592785" y="132179"/>
                            <a:pt x="586154" y="145442"/>
                          </a:cubicBezTo>
                          <a:cubicBezTo>
                            <a:pt x="550458" y="216835"/>
                            <a:pt x="569651" y="184264"/>
                            <a:pt x="529884" y="243916"/>
                          </a:cubicBezTo>
                          <a:cubicBezTo>
                            <a:pt x="525195" y="262673"/>
                            <a:pt x="524463" y="282894"/>
                            <a:pt x="515816" y="300187"/>
                          </a:cubicBezTo>
                          <a:cubicBezTo>
                            <a:pt x="500694" y="330432"/>
                            <a:pt x="459545" y="384593"/>
                            <a:pt x="459545" y="384593"/>
                          </a:cubicBezTo>
                          <a:cubicBezTo>
                            <a:pt x="454856" y="398661"/>
                            <a:pt x="453107" y="414081"/>
                            <a:pt x="445478" y="426796"/>
                          </a:cubicBezTo>
                          <a:cubicBezTo>
                            <a:pt x="438654" y="438169"/>
                            <a:pt x="423274" y="443069"/>
                            <a:pt x="417342" y="454932"/>
                          </a:cubicBezTo>
                          <a:cubicBezTo>
                            <a:pt x="404079" y="481458"/>
                            <a:pt x="398585" y="511203"/>
                            <a:pt x="389207" y="539338"/>
                          </a:cubicBezTo>
                          <a:lnTo>
                            <a:pt x="375139" y="581541"/>
                          </a:lnTo>
                          <a:cubicBezTo>
                            <a:pt x="392533" y="42332"/>
                            <a:pt x="389207" y="0"/>
                            <a:pt x="389207" y="454932"/>
                          </a:cubicBezTo>
                        </a:path>
                      </a:pathLst>
                    </a:custGeom>
                    <a:gradFill flip="none" rotWithShape="1">
                      <a:gsLst>
                        <a:gs pos="23000">
                          <a:srgbClr val="8C817A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109" name="Group 3108"/>
                <p:cNvGrpSpPr/>
                <p:nvPr/>
              </p:nvGrpSpPr>
              <p:grpSpPr>
                <a:xfrm>
                  <a:off x="4800600" y="3657600"/>
                  <a:ext cx="2971800" cy="2743200"/>
                  <a:chOff x="838200" y="3581400"/>
                  <a:chExt cx="2971800" cy="2743200"/>
                </a:xfrm>
              </p:grpSpPr>
              <p:sp>
                <p:nvSpPr>
                  <p:cNvPr id="3110" name="Freeform 3109"/>
                  <p:cNvSpPr/>
                  <p:nvPr/>
                </p:nvSpPr>
                <p:spPr>
                  <a:xfrm>
                    <a:off x="3048000" y="3886200"/>
                    <a:ext cx="228600" cy="2438400"/>
                  </a:xfrm>
                  <a:custGeom>
                    <a:avLst/>
                    <a:gdLst>
                      <a:gd name="connsiteX0" fmla="*/ 389207 w 834917"/>
                      <a:gd name="connsiteY0" fmla="*/ 3099658 h 3099658"/>
                      <a:gd name="connsiteX1" fmla="*/ 431410 w 834917"/>
                      <a:gd name="connsiteY1" fmla="*/ 2691695 h 3099658"/>
                      <a:gd name="connsiteX2" fmla="*/ 459545 w 834917"/>
                      <a:gd name="connsiteY2" fmla="*/ 2058649 h 3099658"/>
                      <a:gd name="connsiteX3" fmla="*/ 445478 w 834917"/>
                      <a:gd name="connsiteY3" fmla="*/ 1172384 h 3099658"/>
                      <a:gd name="connsiteX4" fmla="*/ 445478 w 834917"/>
                      <a:gd name="connsiteY4" fmla="*/ 750353 h 3099658"/>
                      <a:gd name="connsiteX5" fmla="*/ 515816 w 834917"/>
                      <a:gd name="connsiteY5" fmla="*/ 525270 h 3099658"/>
                      <a:gd name="connsiteX6" fmla="*/ 586154 w 834917"/>
                      <a:gd name="connsiteY6" fmla="*/ 440864 h 3099658"/>
                      <a:gd name="connsiteX7" fmla="*/ 628358 w 834917"/>
                      <a:gd name="connsiteY7" fmla="*/ 398661 h 3099658"/>
                      <a:gd name="connsiteX8" fmla="*/ 586154 w 834917"/>
                      <a:gd name="connsiteY8" fmla="*/ 426796 h 3099658"/>
                      <a:gd name="connsiteX9" fmla="*/ 558019 w 834917"/>
                      <a:gd name="connsiteY9" fmla="*/ 454932 h 3099658"/>
                      <a:gd name="connsiteX10" fmla="*/ 529884 w 834917"/>
                      <a:gd name="connsiteY10" fmla="*/ 497135 h 3099658"/>
                      <a:gd name="connsiteX11" fmla="*/ 473613 w 834917"/>
                      <a:gd name="connsiteY11" fmla="*/ 567473 h 3099658"/>
                      <a:gd name="connsiteX12" fmla="*/ 473613 w 834917"/>
                      <a:gd name="connsiteY12" fmla="*/ 342390 h 3099658"/>
                      <a:gd name="connsiteX13" fmla="*/ 459545 w 834917"/>
                      <a:gd name="connsiteY13" fmla="*/ 468999 h 3099658"/>
                      <a:gd name="connsiteX14" fmla="*/ 431410 w 834917"/>
                      <a:gd name="connsiteY14" fmla="*/ 665947 h 3099658"/>
                      <a:gd name="connsiteX15" fmla="*/ 403274 w 834917"/>
                      <a:gd name="connsiteY15" fmla="*/ 694082 h 3099658"/>
                      <a:gd name="connsiteX16" fmla="*/ 375139 w 834917"/>
                      <a:gd name="connsiteY16" fmla="*/ 609676 h 3099658"/>
                      <a:gd name="connsiteX17" fmla="*/ 361071 w 834917"/>
                      <a:gd name="connsiteY17" fmla="*/ 567473 h 3099658"/>
                      <a:gd name="connsiteX18" fmla="*/ 318868 w 834917"/>
                      <a:gd name="connsiteY18" fmla="*/ 511202 h 3099658"/>
                      <a:gd name="connsiteX19" fmla="*/ 276665 w 834917"/>
                      <a:gd name="connsiteY19" fmla="*/ 412729 h 3099658"/>
                      <a:gd name="connsiteX20" fmla="*/ 262598 w 834917"/>
                      <a:gd name="connsiteY20" fmla="*/ 370525 h 3099658"/>
                      <a:gd name="connsiteX21" fmla="*/ 318868 w 834917"/>
                      <a:gd name="connsiteY21" fmla="*/ 623744 h 3099658"/>
                      <a:gd name="connsiteX22" fmla="*/ 347004 w 834917"/>
                      <a:gd name="connsiteY22" fmla="*/ 665947 h 3099658"/>
                      <a:gd name="connsiteX23" fmla="*/ 403274 w 834917"/>
                      <a:gd name="connsiteY23" fmla="*/ 764421 h 3099658"/>
                      <a:gd name="connsiteX24" fmla="*/ 431410 w 834917"/>
                      <a:gd name="connsiteY24" fmla="*/ 876962 h 3099658"/>
                      <a:gd name="connsiteX25" fmla="*/ 529884 w 834917"/>
                      <a:gd name="connsiteY25" fmla="*/ 750353 h 3099658"/>
                      <a:gd name="connsiteX26" fmla="*/ 558019 w 834917"/>
                      <a:gd name="connsiteY26" fmla="*/ 708150 h 3099658"/>
                      <a:gd name="connsiteX27" fmla="*/ 600222 w 834917"/>
                      <a:gd name="connsiteY27" fmla="*/ 680015 h 3099658"/>
                      <a:gd name="connsiteX28" fmla="*/ 628358 w 834917"/>
                      <a:gd name="connsiteY28" fmla="*/ 637812 h 3099658"/>
                      <a:gd name="connsiteX29" fmla="*/ 600222 w 834917"/>
                      <a:gd name="connsiteY29" fmla="*/ 722218 h 3099658"/>
                      <a:gd name="connsiteX30" fmla="*/ 543951 w 834917"/>
                      <a:gd name="connsiteY30" fmla="*/ 806624 h 3099658"/>
                      <a:gd name="connsiteX31" fmla="*/ 529884 w 834917"/>
                      <a:gd name="connsiteY31" fmla="*/ 848827 h 3099658"/>
                      <a:gd name="connsiteX32" fmla="*/ 445478 w 834917"/>
                      <a:gd name="connsiteY32" fmla="*/ 947301 h 3099658"/>
                      <a:gd name="connsiteX33" fmla="*/ 417342 w 834917"/>
                      <a:gd name="connsiteY33" fmla="*/ 1045775 h 3099658"/>
                      <a:gd name="connsiteX34" fmla="*/ 347004 w 834917"/>
                      <a:gd name="connsiteY34" fmla="*/ 975436 h 3099658"/>
                      <a:gd name="connsiteX35" fmla="*/ 290733 w 834917"/>
                      <a:gd name="connsiteY35" fmla="*/ 919165 h 3099658"/>
                      <a:gd name="connsiteX36" fmla="*/ 262598 w 834917"/>
                      <a:gd name="connsiteY36" fmla="*/ 876962 h 3099658"/>
                      <a:gd name="connsiteX37" fmla="*/ 248530 w 834917"/>
                      <a:gd name="connsiteY37" fmla="*/ 834759 h 3099658"/>
                      <a:gd name="connsiteX38" fmla="*/ 220394 w 834917"/>
                      <a:gd name="connsiteY38" fmla="*/ 806624 h 3099658"/>
                      <a:gd name="connsiteX39" fmla="*/ 248530 w 834917"/>
                      <a:gd name="connsiteY39" fmla="*/ 876962 h 3099658"/>
                      <a:gd name="connsiteX40" fmla="*/ 290733 w 834917"/>
                      <a:gd name="connsiteY40" fmla="*/ 961369 h 3099658"/>
                      <a:gd name="connsiteX41" fmla="*/ 375139 w 834917"/>
                      <a:gd name="connsiteY41" fmla="*/ 1045775 h 3099658"/>
                      <a:gd name="connsiteX42" fmla="*/ 431410 w 834917"/>
                      <a:gd name="connsiteY42" fmla="*/ 1130181 h 3099658"/>
                      <a:gd name="connsiteX43" fmla="*/ 459545 w 834917"/>
                      <a:gd name="connsiteY43" fmla="*/ 1214587 h 3099658"/>
                      <a:gd name="connsiteX44" fmla="*/ 543951 w 834917"/>
                      <a:gd name="connsiteY44" fmla="*/ 1130181 h 3099658"/>
                      <a:gd name="connsiteX45" fmla="*/ 558019 w 834917"/>
                      <a:gd name="connsiteY45" fmla="*/ 1087978 h 3099658"/>
                      <a:gd name="connsiteX46" fmla="*/ 614290 w 834917"/>
                      <a:gd name="connsiteY46" fmla="*/ 1031707 h 3099658"/>
                      <a:gd name="connsiteX47" fmla="*/ 656493 w 834917"/>
                      <a:gd name="connsiteY47" fmla="*/ 947301 h 3099658"/>
                      <a:gd name="connsiteX48" fmla="*/ 684628 w 834917"/>
                      <a:gd name="connsiteY48" fmla="*/ 919165 h 3099658"/>
                      <a:gd name="connsiteX49" fmla="*/ 712764 w 834917"/>
                      <a:gd name="connsiteY49" fmla="*/ 876962 h 3099658"/>
                      <a:gd name="connsiteX50" fmla="*/ 698696 w 834917"/>
                      <a:gd name="connsiteY50" fmla="*/ 919165 h 3099658"/>
                      <a:gd name="connsiteX51" fmla="*/ 670561 w 834917"/>
                      <a:gd name="connsiteY51" fmla="*/ 961369 h 3099658"/>
                      <a:gd name="connsiteX52" fmla="*/ 656493 w 834917"/>
                      <a:gd name="connsiteY52" fmla="*/ 1003572 h 3099658"/>
                      <a:gd name="connsiteX53" fmla="*/ 529884 w 834917"/>
                      <a:gd name="connsiteY53" fmla="*/ 1102045 h 3099658"/>
                      <a:gd name="connsiteX54" fmla="*/ 445478 w 834917"/>
                      <a:gd name="connsiteY54" fmla="*/ 1172384 h 3099658"/>
                      <a:gd name="connsiteX55" fmla="*/ 403274 w 834917"/>
                      <a:gd name="connsiteY55" fmla="*/ 1186452 h 3099658"/>
                      <a:gd name="connsiteX56" fmla="*/ 304801 w 834917"/>
                      <a:gd name="connsiteY56" fmla="*/ 1144249 h 3099658"/>
                      <a:gd name="connsiteX57" fmla="*/ 248530 w 834917"/>
                      <a:gd name="connsiteY57" fmla="*/ 1073910 h 3099658"/>
                      <a:gd name="connsiteX58" fmla="*/ 206327 w 834917"/>
                      <a:gd name="connsiteY58" fmla="*/ 1059842 h 3099658"/>
                      <a:gd name="connsiteX59" fmla="*/ 135988 w 834917"/>
                      <a:gd name="connsiteY59" fmla="*/ 989504 h 3099658"/>
                      <a:gd name="connsiteX60" fmla="*/ 178191 w 834917"/>
                      <a:gd name="connsiteY60" fmla="*/ 1087978 h 3099658"/>
                      <a:gd name="connsiteX61" fmla="*/ 220394 w 834917"/>
                      <a:gd name="connsiteY61" fmla="*/ 1172384 h 3099658"/>
                      <a:gd name="connsiteX62" fmla="*/ 276665 w 834917"/>
                      <a:gd name="connsiteY62" fmla="*/ 1242722 h 3099658"/>
                      <a:gd name="connsiteX63" fmla="*/ 304801 w 834917"/>
                      <a:gd name="connsiteY63" fmla="*/ 1284925 h 3099658"/>
                      <a:gd name="connsiteX64" fmla="*/ 375139 w 834917"/>
                      <a:gd name="connsiteY64" fmla="*/ 1341196 h 3099658"/>
                      <a:gd name="connsiteX65" fmla="*/ 403274 w 834917"/>
                      <a:gd name="connsiteY65" fmla="*/ 1369332 h 3099658"/>
                      <a:gd name="connsiteX66" fmla="*/ 445478 w 834917"/>
                      <a:gd name="connsiteY66" fmla="*/ 1439670 h 3099658"/>
                      <a:gd name="connsiteX67" fmla="*/ 487681 w 834917"/>
                      <a:gd name="connsiteY67" fmla="*/ 1425602 h 3099658"/>
                      <a:gd name="connsiteX68" fmla="*/ 529884 w 834917"/>
                      <a:gd name="connsiteY68" fmla="*/ 1341196 h 3099658"/>
                      <a:gd name="connsiteX69" fmla="*/ 572087 w 834917"/>
                      <a:gd name="connsiteY69" fmla="*/ 1298993 h 3099658"/>
                      <a:gd name="connsiteX70" fmla="*/ 670561 w 834917"/>
                      <a:gd name="connsiteY70" fmla="*/ 1200519 h 3099658"/>
                      <a:gd name="connsiteX71" fmla="*/ 698696 w 834917"/>
                      <a:gd name="connsiteY71" fmla="*/ 1158316 h 3099658"/>
                      <a:gd name="connsiteX72" fmla="*/ 726831 w 834917"/>
                      <a:gd name="connsiteY72" fmla="*/ 1102045 h 3099658"/>
                      <a:gd name="connsiteX73" fmla="*/ 754967 w 834917"/>
                      <a:gd name="connsiteY73" fmla="*/ 1073910 h 3099658"/>
                      <a:gd name="connsiteX74" fmla="*/ 670561 w 834917"/>
                      <a:gd name="connsiteY74" fmla="*/ 1130181 h 3099658"/>
                      <a:gd name="connsiteX75" fmla="*/ 614290 w 834917"/>
                      <a:gd name="connsiteY75" fmla="*/ 1214587 h 3099658"/>
                      <a:gd name="connsiteX76" fmla="*/ 586154 w 834917"/>
                      <a:gd name="connsiteY76" fmla="*/ 1242722 h 3099658"/>
                      <a:gd name="connsiteX77" fmla="*/ 558019 w 834917"/>
                      <a:gd name="connsiteY77" fmla="*/ 1284925 h 3099658"/>
                      <a:gd name="connsiteX78" fmla="*/ 529884 w 834917"/>
                      <a:gd name="connsiteY78" fmla="*/ 1313061 h 3099658"/>
                      <a:gd name="connsiteX79" fmla="*/ 473613 w 834917"/>
                      <a:gd name="connsiteY79" fmla="*/ 1397467 h 3099658"/>
                      <a:gd name="connsiteX80" fmla="*/ 445478 w 834917"/>
                      <a:gd name="connsiteY80" fmla="*/ 1439670 h 3099658"/>
                      <a:gd name="connsiteX81" fmla="*/ 403274 w 834917"/>
                      <a:gd name="connsiteY81" fmla="*/ 1369332 h 3099658"/>
                      <a:gd name="connsiteX82" fmla="*/ 389207 w 834917"/>
                      <a:gd name="connsiteY82" fmla="*/ 1327129 h 3099658"/>
                      <a:gd name="connsiteX83" fmla="*/ 361071 w 834917"/>
                      <a:gd name="connsiteY83" fmla="*/ 1228655 h 3099658"/>
                      <a:gd name="connsiteX84" fmla="*/ 304801 w 834917"/>
                      <a:gd name="connsiteY84" fmla="*/ 1158316 h 3099658"/>
                      <a:gd name="connsiteX85" fmla="*/ 234462 w 834917"/>
                      <a:gd name="connsiteY85" fmla="*/ 1031707 h 3099658"/>
                      <a:gd name="connsiteX86" fmla="*/ 206327 w 834917"/>
                      <a:gd name="connsiteY86" fmla="*/ 989504 h 3099658"/>
                      <a:gd name="connsiteX87" fmla="*/ 262598 w 834917"/>
                      <a:gd name="connsiteY87" fmla="*/ 1017639 h 3099658"/>
                      <a:gd name="connsiteX88" fmla="*/ 332936 w 834917"/>
                      <a:gd name="connsiteY88" fmla="*/ 1087978 h 3099658"/>
                      <a:gd name="connsiteX89" fmla="*/ 375139 w 834917"/>
                      <a:gd name="connsiteY89" fmla="*/ 1130181 h 3099658"/>
                      <a:gd name="connsiteX90" fmla="*/ 403274 w 834917"/>
                      <a:gd name="connsiteY90" fmla="*/ 1172384 h 3099658"/>
                      <a:gd name="connsiteX91" fmla="*/ 487681 w 834917"/>
                      <a:gd name="connsiteY91" fmla="*/ 1270858 h 3099658"/>
                      <a:gd name="connsiteX92" fmla="*/ 487681 w 834917"/>
                      <a:gd name="connsiteY92" fmla="*/ 1538144 h 3099658"/>
                      <a:gd name="connsiteX93" fmla="*/ 431410 w 834917"/>
                      <a:gd name="connsiteY93" fmla="*/ 1524076 h 3099658"/>
                      <a:gd name="connsiteX94" fmla="*/ 347004 w 834917"/>
                      <a:gd name="connsiteY94" fmla="*/ 1467805 h 3099658"/>
                      <a:gd name="connsiteX95" fmla="*/ 318868 w 834917"/>
                      <a:gd name="connsiteY95" fmla="*/ 1439670 h 3099658"/>
                      <a:gd name="connsiteX96" fmla="*/ 234462 w 834917"/>
                      <a:gd name="connsiteY96" fmla="*/ 1383399 h 3099658"/>
                      <a:gd name="connsiteX97" fmla="*/ 192259 w 834917"/>
                      <a:gd name="connsiteY97" fmla="*/ 1355264 h 3099658"/>
                      <a:gd name="connsiteX98" fmla="*/ 164124 w 834917"/>
                      <a:gd name="connsiteY98" fmla="*/ 1313061 h 3099658"/>
                      <a:gd name="connsiteX99" fmla="*/ 135988 w 834917"/>
                      <a:gd name="connsiteY99" fmla="*/ 1284925 h 3099658"/>
                      <a:gd name="connsiteX100" fmla="*/ 79718 w 834917"/>
                      <a:gd name="connsiteY100" fmla="*/ 1200519 h 3099658"/>
                      <a:gd name="connsiteX101" fmla="*/ 93785 w 834917"/>
                      <a:gd name="connsiteY101" fmla="*/ 1256790 h 3099658"/>
                      <a:gd name="connsiteX102" fmla="*/ 135988 w 834917"/>
                      <a:gd name="connsiteY102" fmla="*/ 1298993 h 3099658"/>
                      <a:gd name="connsiteX103" fmla="*/ 164124 w 834917"/>
                      <a:gd name="connsiteY103" fmla="*/ 1341196 h 3099658"/>
                      <a:gd name="connsiteX104" fmla="*/ 192259 w 834917"/>
                      <a:gd name="connsiteY104" fmla="*/ 1397467 h 3099658"/>
                      <a:gd name="connsiteX105" fmla="*/ 248530 w 834917"/>
                      <a:gd name="connsiteY105" fmla="*/ 1425602 h 3099658"/>
                      <a:gd name="connsiteX106" fmla="*/ 347004 w 834917"/>
                      <a:gd name="connsiteY106" fmla="*/ 1524076 h 3099658"/>
                      <a:gd name="connsiteX107" fmla="*/ 389207 w 834917"/>
                      <a:gd name="connsiteY107" fmla="*/ 1566279 h 3099658"/>
                      <a:gd name="connsiteX108" fmla="*/ 417342 w 834917"/>
                      <a:gd name="connsiteY108" fmla="*/ 1594415 h 3099658"/>
                      <a:gd name="connsiteX109" fmla="*/ 487681 w 834917"/>
                      <a:gd name="connsiteY109" fmla="*/ 1650685 h 3099658"/>
                      <a:gd name="connsiteX110" fmla="*/ 501748 w 834917"/>
                      <a:gd name="connsiteY110" fmla="*/ 1692889 h 3099658"/>
                      <a:gd name="connsiteX111" fmla="*/ 473613 w 834917"/>
                      <a:gd name="connsiteY111" fmla="*/ 1664753 h 3099658"/>
                      <a:gd name="connsiteX112" fmla="*/ 543951 w 834917"/>
                      <a:gd name="connsiteY112" fmla="*/ 1566279 h 3099658"/>
                      <a:gd name="connsiteX113" fmla="*/ 572087 w 834917"/>
                      <a:gd name="connsiteY113" fmla="*/ 1524076 h 3099658"/>
                      <a:gd name="connsiteX114" fmla="*/ 614290 w 834917"/>
                      <a:gd name="connsiteY114" fmla="*/ 1495941 h 3099658"/>
                      <a:gd name="connsiteX115" fmla="*/ 642425 w 834917"/>
                      <a:gd name="connsiteY115" fmla="*/ 1467805 h 3099658"/>
                      <a:gd name="connsiteX116" fmla="*/ 726831 w 834917"/>
                      <a:gd name="connsiteY116" fmla="*/ 1411535 h 3099658"/>
                      <a:gd name="connsiteX117" fmla="*/ 740899 w 834917"/>
                      <a:gd name="connsiteY117" fmla="*/ 1355264 h 3099658"/>
                      <a:gd name="connsiteX118" fmla="*/ 712764 w 834917"/>
                      <a:gd name="connsiteY118" fmla="*/ 1411535 h 3099658"/>
                      <a:gd name="connsiteX119" fmla="*/ 586154 w 834917"/>
                      <a:gd name="connsiteY119" fmla="*/ 1481873 h 3099658"/>
                      <a:gd name="connsiteX120" fmla="*/ 501748 w 834917"/>
                      <a:gd name="connsiteY120" fmla="*/ 1538144 h 3099658"/>
                      <a:gd name="connsiteX121" fmla="*/ 445478 w 834917"/>
                      <a:gd name="connsiteY121" fmla="*/ 1608482 h 3099658"/>
                      <a:gd name="connsiteX122" fmla="*/ 431410 w 834917"/>
                      <a:gd name="connsiteY122" fmla="*/ 1791362 h 3099658"/>
                      <a:gd name="connsiteX123" fmla="*/ 403274 w 834917"/>
                      <a:gd name="connsiteY123" fmla="*/ 1833565 h 3099658"/>
                      <a:gd name="connsiteX124" fmla="*/ 304801 w 834917"/>
                      <a:gd name="connsiteY124" fmla="*/ 1749159 h 3099658"/>
                      <a:gd name="connsiteX125" fmla="*/ 234462 w 834917"/>
                      <a:gd name="connsiteY125" fmla="*/ 1692889 h 3099658"/>
                      <a:gd name="connsiteX126" fmla="*/ 164124 w 834917"/>
                      <a:gd name="connsiteY126" fmla="*/ 1636618 h 3099658"/>
                      <a:gd name="connsiteX127" fmla="*/ 93785 w 834917"/>
                      <a:gd name="connsiteY127" fmla="*/ 1566279 h 3099658"/>
                      <a:gd name="connsiteX128" fmla="*/ 51582 w 834917"/>
                      <a:gd name="connsiteY128" fmla="*/ 1538144 h 3099658"/>
                      <a:gd name="connsiteX129" fmla="*/ 37514 w 834917"/>
                      <a:gd name="connsiteY129" fmla="*/ 1495941 h 3099658"/>
                      <a:gd name="connsiteX130" fmla="*/ 9379 w 834917"/>
                      <a:gd name="connsiteY130" fmla="*/ 1467805 h 3099658"/>
                      <a:gd name="connsiteX131" fmla="*/ 51582 w 834917"/>
                      <a:gd name="connsiteY131" fmla="*/ 1481873 h 3099658"/>
                      <a:gd name="connsiteX132" fmla="*/ 150056 w 834917"/>
                      <a:gd name="connsiteY132" fmla="*/ 1538144 h 3099658"/>
                      <a:gd name="connsiteX133" fmla="*/ 206327 w 834917"/>
                      <a:gd name="connsiteY133" fmla="*/ 1566279 h 3099658"/>
                      <a:gd name="connsiteX134" fmla="*/ 234462 w 834917"/>
                      <a:gd name="connsiteY134" fmla="*/ 1594415 h 3099658"/>
                      <a:gd name="connsiteX135" fmla="*/ 318868 w 834917"/>
                      <a:gd name="connsiteY135" fmla="*/ 1650685 h 3099658"/>
                      <a:gd name="connsiteX136" fmla="*/ 389207 w 834917"/>
                      <a:gd name="connsiteY136" fmla="*/ 1721024 h 3099658"/>
                      <a:gd name="connsiteX137" fmla="*/ 459545 w 834917"/>
                      <a:gd name="connsiteY137" fmla="*/ 1777295 h 3099658"/>
                      <a:gd name="connsiteX138" fmla="*/ 473613 w 834917"/>
                      <a:gd name="connsiteY138" fmla="*/ 1819498 h 3099658"/>
                      <a:gd name="connsiteX139" fmla="*/ 473613 w 834917"/>
                      <a:gd name="connsiteY139" fmla="*/ 1889836 h 3099658"/>
                      <a:gd name="connsiteX140" fmla="*/ 515816 w 834917"/>
                      <a:gd name="connsiteY140" fmla="*/ 1847633 h 3099658"/>
                      <a:gd name="connsiteX141" fmla="*/ 543951 w 834917"/>
                      <a:gd name="connsiteY141" fmla="*/ 1805430 h 3099658"/>
                      <a:gd name="connsiteX142" fmla="*/ 642425 w 834917"/>
                      <a:gd name="connsiteY142" fmla="*/ 1749159 h 3099658"/>
                      <a:gd name="connsiteX143" fmla="*/ 670561 w 834917"/>
                      <a:gd name="connsiteY143" fmla="*/ 1706956 h 3099658"/>
                      <a:gd name="connsiteX144" fmla="*/ 684628 w 834917"/>
                      <a:gd name="connsiteY144" fmla="*/ 1664753 h 3099658"/>
                      <a:gd name="connsiteX145" fmla="*/ 712764 w 834917"/>
                      <a:gd name="connsiteY145" fmla="*/ 1636618 h 3099658"/>
                      <a:gd name="connsiteX146" fmla="*/ 740899 w 834917"/>
                      <a:gd name="connsiteY146" fmla="*/ 1594415 h 3099658"/>
                      <a:gd name="connsiteX147" fmla="*/ 726831 w 834917"/>
                      <a:gd name="connsiteY147" fmla="*/ 1636618 h 3099658"/>
                      <a:gd name="connsiteX148" fmla="*/ 684628 w 834917"/>
                      <a:gd name="connsiteY148" fmla="*/ 1650685 h 3099658"/>
                      <a:gd name="connsiteX149" fmla="*/ 656493 w 834917"/>
                      <a:gd name="connsiteY149" fmla="*/ 1678821 h 3099658"/>
                      <a:gd name="connsiteX150" fmla="*/ 515816 w 834917"/>
                      <a:gd name="connsiteY150" fmla="*/ 1721024 h 3099658"/>
                      <a:gd name="connsiteX151" fmla="*/ 445478 w 834917"/>
                      <a:gd name="connsiteY151" fmla="*/ 1777295 h 3099658"/>
                      <a:gd name="connsiteX152" fmla="*/ 431410 w 834917"/>
                      <a:gd name="connsiteY152" fmla="*/ 1819498 h 3099658"/>
                      <a:gd name="connsiteX153" fmla="*/ 403274 w 834917"/>
                      <a:gd name="connsiteY153" fmla="*/ 1861701 h 3099658"/>
                      <a:gd name="connsiteX154" fmla="*/ 417342 w 834917"/>
                      <a:gd name="connsiteY154" fmla="*/ 2086784 h 3099658"/>
                      <a:gd name="connsiteX155" fmla="*/ 361071 w 834917"/>
                      <a:gd name="connsiteY155" fmla="*/ 2072716 h 3099658"/>
                      <a:gd name="connsiteX156" fmla="*/ 318868 w 834917"/>
                      <a:gd name="connsiteY156" fmla="*/ 2044581 h 3099658"/>
                      <a:gd name="connsiteX157" fmla="*/ 290733 w 834917"/>
                      <a:gd name="connsiteY157" fmla="*/ 2016445 h 3099658"/>
                      <a:gd name="connsiteX158" fmla="*/ 220394 w 834917"/>
                      <a:gd name="connsiteY158" fmla="*/ 1960175 h 3099658"/>
                      <a:gd name="connsiteX159" fmla="*/ 192259 w 834917"/>
                      <a:gd name="connsiteY159" fmla="*/ 1917972 h 3099658"/>
                      <a:gd name="connsiteX160" fmla="*/ 135988 w 834917"/>
                      <a:gd name="connsiteY160" fmla="*/ 1861701 h 3099658"/>
                      <a:gd name="connsiteX161" fmla="*/ 178191 w 834917"/>
                      <a:gd name="connsiteY161" fmla="*/ 1847633 h 3099658"/>
                      <a:gd name="connsiteX162" fmla="*/ 220394 w 834917"/>
                      <a:gd name="connsiteY162" fmla="*/ 1889836 h 3099658"/>
                      <a:gd name="connsiteX163" fmla="*/ 248530 w 834917"/>
                      <a:gd name="connsiteY163" fmla="*/ 1932039 h 3099658"/>
                      <a:gd name="connsiteX164" fmla="*/ 304801 w 834917"/>
                      <a:gd name="connsiteY164" fmla="*/ 1974242 h 3099658"/>
                      <a:gd name="connsiteX165" fmla="*/ 347004 w 834917"/>
                      <a:gd name="connsiteY165" fmla="*/ 2016445 h 3099658"/>
                      <a:gd name="connsiteX166" fmla="*/ 459545 w 834917"/>
                      <a:gd name="connsiteY166" fmla="*/ 2100852 h 3099658"/>
                      <a:gd name="connsiteX167" fmla="*/ 501748 w 834917"/>
                      <a:gd name="connsiteY167" fmla="*/ 2086784 h 3099658"/>
                      <a:gd name="connsiteX168" fmla="*/ 515816 w 834917"/>
                      <a:gd name="connsiteY168" fmla="*/ 2044581 h 3099658"/>
                      <a:gd name="connsiteX169" fmla="*/ 543951 w 834917"/>
                      <a:gd name="connsiteY169" fmla="*/ 2002378 h 3099658"/>
                      <a:gd name="connsiteX170" fmla="*/ 656493 w 834917"/>
                      <a:gd name="connsiteY170" fmla="*/ 1917972 h 3099658"/>
                      <a:gd name="connsiteX171" fmla="*/ 684628 w 834917"/>
                      <a:gd name="connsiteY171" fmla="*/ 1889836 h 3099658"/>
                      <a:gd name="connsiteX172" fmla="*/ 712764 w 834917"/>
                      <a:gd name="connsiteY172" fmla="*/ 1847633 h 3099658"/>
                      <a:gd name="connsiteX173" fmla="*/ 797170 w 834917"/>
                      <a:gd name="connsiteY173" fmla="*/ 1763227 h 3099658"/>
                      <a:gd name="connsiteX174" fmla="*/ 698696 w 834917"/>
                      <a:gd name="connsiteY174" fmla="*/ 1791362 h 3099658"/>
                      <a:gd name="connsiteX175" fmla="*/ 656493 w 834917"/>
                      <a:gd name="connsiteY175" fmla="*/ 1819498 h 3099658"/>
                      <a:gd name="connsiteX176" fmla="*/ 529884 w 834917"/>
                      <a:gd name="connsiteY176" fmla="*/ 1889836 h 3099658"/>
                      <a:gd name="connsiteX177" fmla="*/ 473613 w 834917"/>
                      <a:gd name="connsiteY177" fmla="*/ 1960175 h 3099658"/>
                      <a:gd name="connsiteX178" fmla="*/ 459545 w 834917"/>
                      <a:gd name="connsiteY178" fmla="*/ 2002378 h 3099658"/>
                      <a:gd name="connsiteX179" fmla="*/ 417342 w 834917"/>
                      <a:gd name="connsiteY179" fmla="*/ 2086784 h 3099658"/>
                      <a:gd name="connsiteX180" fmla="*/ 431410 w 834917"/>
                      <a:gd name="connsiteY180" fmla="*/ 145442 h 3099658"/>
                      <a:gd name="connsiteX181" fmla="*/ 417342 w 834917"/>
                      <a:gd name="connsiteY181" fmla="*/ 272052 h 3099658"/>
                      <a:gd name="connsiteX182" fmla="*/ 431410 w 834917"/>
                      <a:gd name="connsiteY182" fmla="*/ 736285 h 3099658"/>
                      <a:gd name="connsiteX183" fmla="*/ 459545 w 834917"/>
                      <a:gd name="connsiteY183" fmla="*/ 623744 h 3099658"/>
                      <a:gd name="connsiteX184" fmla="*/ 473613 w 834917"/>
                      <a:gd name="connsiteY184" fmla="*/ 539338 h 3099658"/>
                      <a:gd name="connsiteX185" fmla="*/ 487681 w 834917"/>
                      <a:gd name="connsiteY185" fmla="*/ 497135 h 3099658"/>
                      <a:gd name="connsiteX186" fmla="*/ 501748 w 834917"/>
                      <a:gd name="connsiteY186" fmla="*/ 440864 h 3099658"/>
                      <a:gd name="connsiteX187" fmla="*/ 515816 w 834917"/>
                      <a:gd name="connsiteY187" fmla="*/ 398661 h 3099658"/>
                      <a:gd name="connsiteX188" fmla="*/ 529884 w 834917"/>
                      <a:gd name="connsiteY188" fmla="*/ 314255 h 3099658"/>
                      <a:gd name="connsiteX189" fmla="*/ 572087 w 834917"/>
                      <a:gd name="connsiteY189" fmla="*/ 187645 h 3099658"/>
                      <a:gd name="connsiteX190" fmla="*/ 586154 w 834917"/>
                      <a:gd name="connsiteY190" fmla="*/ 145442 h 3099658"/>
                      <a:gd name="connsiteX191" fmla="*/ 529884 w 834917"/>
                      <a:gd name="connsiteY191" fmla="*/ 243916 h 3099658"/>
                      <a:gd name="connsiteX192" fmla="*/ 515816 w 834917"/>
                      <a:gd name="connsiteY192" fmla="*/ 300187 h 3099658"/>
                      <a:gd name="connsiteX193" fmla="*/ 459545 w 834917"/>
                      <a:gd name="connsiteY193" fmla="*/ 384593 h 3099658"/>
                      <a:gd name="connsiteX194" fmla="*/ 445478 w 834917"/>
                      <a:gd name="connsiteY194" fmla="*/ 426796 h 3099658"/>
                      <a:gd name="connsiteX195" fmla="*/ 417342 w 834917"/>
                      <a:gd name="connsiteY195" fmla="*/ 454932 h 3099658"/>
                      <a:gd name="connsiteX196" fmla="*/ 389207 w 834917"/>
                      <a:gd name="connsiteY196" fmla="*/ 539338 h 3099658"/>
                      <a:gd name="connsiteX197" fmla="*/ 375139 w 834917"/>
                      <a:gd name="connsiteY197" fmla="*/ 581541 h 3099658"/>
                      <a:gd name="connsiteX198" fmla="*/ 389207 w 834917"/>
                      <a:gd name="connsiteY198" fmla="*/ 454932 h 30996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</a:cxnLst>
                    <a:rect l="l" t="t" r="r" b="b"/>
                    <a:pathLst>
                      <a:path w="834917" h="3099658">
                        <a:moveTo>
                          <a:pt x="389207" y="3099658"/>
                        </a:moveTo>
                        <a:cubicBezTo>
                          <a:pt x="484542" y="2956653"/>
                          <a:pt x="420142" y="3069175"/>
                          <a:pt x="431410" y="2691695"/>
                        </a:cubicBezTo>
                        <a:cubicBezTo>
                          <a:pt x="449646" y="2080804"/>
                          <a:pt x="398464" y="2302980"/>
                          <a:pt x="459545" y="2058649"/>
                        </a:cubicBezTo>
                        <a:cubicBezTo>
                          <a:pt x="454856" y="1763227"/>
                          <a:pt x="453150" y="1467743"/>
                          <a:pt x="445478" y="1172384"/>
                        </a:cubicBezTo>
                        <a:cubicBezTo>
                          <a:pt x="436221" y="816000"/>
                          <a:pt x="415691" y="1137584"/>
                          <a:pt x="445478" y="750353"/>
                        </a:cubicBezTo>
                        <a:cubicBezTo>
                          <a:pt x="453767" y="642599"/>
                          <a:pt x="439964" y="601122"/>
                          <a:pt x="515816" y="525270"/>
                        </a:cubicBezTo>
                        <a:cubicBezTo>
                          <a:pt x="639123" y="401963"/>
                          <a:pt x="488219" y="558385"/>
                          <a:pt x="586154" y="440864"/>
                        </a:cubicBezTo>
                        <a:cubicBezTo>
                          <a:pt x="598890" y="425580"/>
                          <a:pt x="628358" y="418556"/>
                          <a:pt x="628358" y="398661"/>
                        </a:cubicBezTo>
                        <a:cubicBezTo>
                          <a:pt x="628358" y="381754"/>
                          <a:pt x="599357" y="416234"/>
                          <a:pt x="586154" y="426796"/>
                        </a:cubicBezTo>
                        <a:cubicBezTo>
                          <a:pt x="575797" y="435081"/>
                          <a:pt x="566304" y="444575"/>
                          <a:pt x="558019" y="454932"/>
                        </a:cubicBezTo>
                        <a:cubicBezTo>
                          <a:pt x="547457" y="468134"/>
                          <a:pt x="540446" y="483933"/>
                          <a:pt x="529884" y="497135"/>
                        </a:cubicBezTo>
                        <a:cubicBezTo>
                          <a:pt x="449703" y="597361"/>
                          <a:pt x="560209" y="437577"/>
                          <a:pt x="473613" y="567473"/>
                        </a:cubicBezTo>
                        <a:cubicBezTo>
                          <a:pt x="436523" y="456204"/>
                          <a:pt x="473613" y="585670"/>
                          <a:pt x="473613" y="342390"/>
                        </a:cubicBezTo>
                        <a:cubicBezTo>
                          <a:pt x="473613" y="299927"/>
                          <a:pt x="463990" y="426770"/>
                          <a:pt x="459545" y="468999"/>
                        </a:cubicBezTo>
                        <a:cubicBezTo>
                          <a:pt x="459060" y="473605"/>
                          <a:pt x="450546" y="627675"/>
                          <a:pt x="431410" y="665947"/>
                        </a:cubicBezTo>
                        <a:cubicBezTo>
                          <a:pt x="425478" y="677810"/>
                          <a:pt x="412653" y="684704"/>
                          <a:pt x="403274" y="694082"/>
                        </a:cubicBezTo>
                        <a:lnTo>
                          <a:pt x="375139" y="609676"/>
                        </a:lnTo>
                        <a:cubicBezTo>
                          <a:pt x="370450" y="595608"/>
                          <a:pt x="369968" y="579336"/>
                          <a:pt x="361071" y="567473"/>
                        </a:cubicBezTo>
                        <a:lnTo>
                          <a:pt x="318868" y="511202"/>
                        </a:lnTo>
                        <a:cubicBezTo>
                          <a:pt x="289590" y="394087"/>
                          <a:pt x="325241" y="509883"/>
                          <a:pt x="276665" y="412729"/>
                        </a:cubicBezTo>
                        <a:cubicBezTo>
                          <a:pt x="270033" y="399466"/>
                          <a:pt x="260960" y="355787"/>
                          <a:pt x="262598" y="370525"/>
                        </a:cubicBezTo>
                        <a:cubicBezTo>
                          <a:pt x="264640" y="388905"/>
                          <a:pt x="288793" y="578632"/>
                          <a:pt x="318868" y="623744"/>
                        </a:cubicBezTo>
                        <a:cubicBezTo>
                          <a:pt x="328247" y="637812"/>
                          <a:pt x="338616" y="651267"/>
                          <a:pt x="347004" y="665947"/>
                        </a:cubicBezTo>
                        <a:cubicBezTo>
                          <a:pt x="418405" y="790898"/>
                          <a:pt x="334721" y="661590"/>
                          <a:pt x="403274" y="764421"/>
                        </a:cubicBezTo>
                        <a:cubicBezTo>
                          <a:pt x="412653" y="801935"/>
                          <a:pt x="404067" y="904305"/>
                          <a:pt x="431410" y="876962"/>
                        </a:cubicBezTo>
                        <a:cubicBezTo>
                          <a:pt x="497523" y="810849"/>
                          <a:pt x="462579" y="851311"/>
                          <a:pt x="529884" y="750353"/>
                        </a:cubicBezTo>
                        <a:cubicBezTo>
                          <a:pt x="539262" y="736285"/>
                          <a:pt x="543951" y="717528"/>
                          <a:pt x="558019" y="708150"/>
                        </a:cubicBezTo>
                        <a:lnTo>
                          <a:pt x="600222" y="680015"/>
                        </a:lnTo>
                        <a:cubicBezTo>
                          <a:pt x="609601" y="665947"/>
                          <a:pt x="628358" y="620905"/>
                          <a:pt x="628358" y="637812"/>
                        </a:cubicBezTo>
                        <a:cubicBezTo>
                          <a:pt x="628358" y="667469"/>
                          <a:pt x="616673" y="697542"/>
                          <a:pt x="600222" y="722218"/>
                        </a:cubicBezTo>
                        <a:lnTo>
                          <a:pt x="543951" y="806624"/>
                        </a:lnTo>
                        <a:cubicBezTo>
                          <a:pt x="539262" y="820692"/>
                          <a:pt x="538503" y="836760"/>
                          <a:pt x="529884" y="848827"/>
                        </a:cubicBezTo>
                        <a:cubicBezTo>
                          <a:pt x="472194" y="929594"/>
                          <a:pt x="481612" y="875033"/>
                          <a:pt x="445478" y="947301"/>
                        </a:cubicBezTo>
                        <a:cubicBezTo>
                          <a:pt x="435387" y="967484"/>
                          <a:pt x="421850" y="1027744"/>
                          <a:pt x="417342" y="1045775"/>
                        </a:cubicBezTo>
                        <a:cubicBezTo>
                          <a:pt x="338855" y="1019612"/>
                          <a:pt x="404949" y="1052697"/>
                          <a:pt x="347004" y="975436"/>
                        </a:cubicBezTo>
                        <a:cubicBezTo>
                          <a:pt x="331088" y="954215"/>
                          <a:pt x="305447" y="941236"/>
                          <a:pt x="290733" y="919165"/>
                        </a:cubicBezTo>
                        <a:cubicBezTo>
                          <a:pt x="281355" y="905097"/>
                          <a:pt x="270159" y="892084"/>
                          <a:pt x="262598" y="876962"/>
                        </a:cubicBezTo>
                        <a:cubicBezTo>
                          <a:pt x="255966" y="863699"/>
                          <a:pt x="256159" y="847474"/>
                          <a:pt x="248530" y="834759"/>
                        </a:cubicBezTo>
                        <a:cubicBezTo>
                          <a:pt x="241706" y="823386"/>
                          <a:pt x="229773" y="816002"/>
                          <a:pt x="220394" y="806624"/>
                        </a:cubicBezTo>
                        <a:cubicBezTo>
                          <a:pt x="229773" y="830070"/>
                          <a:pt x="239663" y="853318"/>
                          <a:pt x="248530" y="876962"/>
                        </a:cubicBezTo>
                        <a:cubicBezTo>
                          <a:pt x="264384" y="919240"/>
                          <a:pt x="258432" y="925030"/>
                          <a:pt x="290733" y="961369"/>
                        </a:cubicBezTo>
                        <a:cubicBezTo>
                          <a:pt x="317167" y="991108"/>
                          <a:pt x="353068" y="1012668"/>
                          <a:pt x="375139" y="1045775"/>
                        </a:cubicBezTo>
                        <a:cubicBezTo>
                          <a:pt x="393896" y="1073910"/>
                          <a:pt x="420717" y="1098102"/>
                          <a:pt x="431410" y="1130181"/>
                        </a:cubicBezTo>
                        <a:lnTo>
                          <a:pt x="459545" y="1214587"/>
                        </a:lnTo>
                        <a:cubicBezTo>
                          <a:pt x="487680" y="1186452"/>
                          <a:pt x="531368" y="1167928"/>
                          <a:pt x="543951" y="1130181"/>
                        </a:cubicBezTo>
                        <a:cubicBezTo>
                          <a:pt x="548640" y="1116113"/>
                          <a:pt x="549400" y="1100045"/>
                          <a:pt x="558019" y="1087978"/>
                        </a:cubicBezTo>
                        <a:cubicBezTo>
                          <a:pt x="573437" y="1066393"/>
                          <a:pt x="614290" y="1031707"/>
                          <a:pt x="614290" y="1031707"/>
                        </a:cubicBezTo>
                        <a:cubicBezTo>
                          <a:pt x="629149" y="987132"/>
                          <a:pt x="625327" y="986259"/>
                          <a:pt x="656493" y="947301"/>
                        </a:cubicBezTo>
                        <a:cubicBezTo>
                          <a:pt x="664778" y="936944"/>
                          <a:pt x="676343" y="929522"/>
                          <a:pt x="684628" y="919165"/>
                        </a:cubicBezTo>
                        <a:cubicBezTo>
                          <a:pt x="695190" y="905963"/>
                          <a:pt x="695857" y="876962"/>
                          <a:pt x="712764" y="876962"/>
                        </a:cubicBezTo>
                        <a:cubicBezTo>
                          <a:pt x="727593" y="876962"/>
                          <a:pt x="705328" y="905902"/>
                          <a:pt x="698696" y="919165"/>
                        </a:cubicBezTo>
                        <a:cubicBezTo>
                          <a:pt x="691135" y="934288"/>
                          <a:pt x="678122" y="946246"/>
                          <a:pt x="670561" y="961369"/>
                        </a:cubicBezTo>
                        <a:cubicBezTo>
                          <a:pt x="663929" y="974632"/>
                          <a:pt x="664718" y="991234"/>
                          <a:pt x="656493" y="1003572"/>
                        </a:cubicBezTo>
                        <a:cubicBezTo>
                          <a:pt x="616890" y="1062976"/>
                          <a:pt x="585784" y="1046143"/>
                          <a:pt x="529884" y="1102045"/>
                        </a:cubicBezTo>
                        <a:cubicBezTo>
                          <a:pt x="498771" y="1133159"/>
                          <a:pt x="484650" y="1152798"/>
                          <a:pt x="445478" y="1172384"/>
                        </a:cubicBezTo>
                        <a:cubicBezTo>
                          <a:pt x="432215" y="1179016"/>
                          <a:pt x="417342" y="1181763"/>
                          <a:pt x="403274" y="1186452"/>
                        </a:cubicBezTo>
                        <a:cubicBezTo>
                          <a:pt x="365762" y="1173948"/>
                          <a:pt x="339566" y="1167426"/>
                          <a:pt x="304801" y="1144249"/>
                        </a:cubicBezTo>
                        <a:cubicBezTo>
                          <a:pt x="218760" y="1086888"/>
                          <a:pt x="342595" y="1149163"/>
                          <a:pt x="248530" y="1073910"/>
                        </a:cubicBezTo>
                        <a:cubicBezTo>
                          <a:pt x="236951" y="1064647"/>
                          <a:pt x="220395" y="1064531"/>
                          <a:pt x="206327" y="1059842"/>
                        </a:cubicBezTo>
                        <a:cubicBezTo>
                          <a:pt x="182881" y="1036396"/>
                          <a:pt x="127946" y="957336"/>
                          <a:pt x="135988" y="989504"/>
                        </a:cubicBezTo>
                        <a:cubicBezTo>
                          <a:pt x="165266" y="1106615"/>
                          <a:pt x="129616" y="990829"/>
                          <a:pt x="178191" y="1087978"/>
                        </a:cubicBezTo>
                        <a:cubicBezTo>
                          <a:pt x="236434" y="1204463"/>
                          <a:pt x="139763" y="1051436"/>
                          <a:pt x="220394" y="1172384"/>
                        </a:cubicBezTo>
                        <a:cubicBezTo>
                          <a:pt x="249571" y="1289090"/>
                          <a:pt x="207290" y="1187223"/>
                          <a:pt x="276665" y="1242722"/>
                        </a:cubicBezTo>
                        <a:cubicBezTo>
                          <a:pt x="289868" y="1253284"/>
                          <a:pt x="294239" y="1271723"/>
                          <a:pt x="304801" y="1284925"/>
                        </a:cubicBezTo>
                        <a:cubicBezTo>
                          <a:pt x="334998" y="1322671"/>
                          <a:pt x="334512" y="1308694"/>
                          <a:pt x="375139" y="1341196"/>
                        </a:cubicBezTo>
                        <a:cubicBezTo>
                          <a:pt x="385496" y="1349482"/>
                          <a:pt x="393896" y="1359953"/>
                          <a:pt x="403274" y="1369332"/>
                        </a:cubicBezTo>
                        <a:cubicBezTo>
                          <a:pt x="409199" y="1387107"/>
                          <a:pt x="417891" y="1434153"/>
                          <a:pt x="445478" y="1439670"/>
                        </a:cubicBezTo>
                        <a:cubicBezTo>
                          <a:pt x="460019" y="1442578"/>
                          <a:pt x="473613" y="1430291"/>
                          <a:pt x="487681" y="1425602"/>
                        </a:cubicBezTo>
                        <a:cubicBezTo>
                          <a:pt x="501780" y="1383303"/>
                          <a:pt x="499582" y="1377558"/>
                          <a:pt x="529884" y="1341196"/>
                        </a:cubicBezTo>
                        <a:cubicBezTo>
                          <a:pt x="542620" y="1325913"/>
                          <a:pt x="559873" y="1314697"/>
                          <a:pt x="572087" y="1298993"/>
                        </a:cubicBezTo>
                        <a:cubicBezTo>
                          <a:pt x="651095" y="1197412"/>
                          <a:pt x="589915" y="1227402"/>
                          <a:pt x="670561" y="1200519"/>
                        </a:cubicBezTo>
                        <a:cubicBezTo>
                          <a:pt x="679939" y="1186451"/>
                          <a:pt x="690308" y="1172996"/>
                          <a:pt x="698696" y="1158316"/>
                        </a:cubicBezTo>
                        <a:cubicBezTo>
                          <a:pt x="709100" y="1140108"/>
                          <a:pt x="715198" y="1119494"/>
                          <a:pt x="726831" y="1102045"/>
                        </a:cubicBezTo>
                        <a:cubicBezTo>
                          <a:pt x="734188" y="1091009"/>
                          <a:pt x="766830" y="1067978"/>
                          <a:pt x="754967" y="1073910"/>
                        </a:cubicBezTo>
                        <a:cubicBezTo>
                          <a:pt x="724723" y="1089033"/>
                          <a:pt x="670561" y="1130181"/>
                          <a:pt x="670561" y="1130181"/>
                        </a:cubicBezTo>
                        <a:cubicBezTo>
                          <a:pt x="651804" y="1158316"/>
                          <a:pt x="638201" y="1190677"/>
                          <a:pt x="614290" y="1214587"/>
                        </a:cubicBezTo>
                        <a:cubicBezTo>
                          <a:pt x="604911" y="1223965"/>
                          <a:pt x="594440" y="1232365"/>
                          <a:pt x="586154" y="1242722"/>
                        </a:cubicBezTo>
                        <a:cubicBezTo>
                          <a:pt x="575592" y="1255924"/>
                          <a:pt x="568581" y="1271723"/>
                          <a:pt x="558019" y="1284925"/>
                        </a:cubicBezTo>
                        <a:cubicBezTo>
                          <a:pt x="549734" y="1295282"/>
                          <a:pt x="537842" y="1302450"/>
                          <a:pt x="529884" y="1313061"/>
                        </a:cubicBezTo>
                        <a:cubicBezTo>
                          <a:pt x="509595" y="1340113"/>
                          <a:pt x="492370" y="1369332"/>
                          <a:pt x="473613" y="1397467"/>
                        </a:cubicBezTo>
                        <a:lnTo>
                          <a:pt x="445478" y="1439670"/>
                        </a:lnTo>
                        <a:cubicBezTo>
                          <a:pt x="405624" y="1320110"/>
                          <a:pt x="461208" y="1465888"/>
                          <a:pt x="403274" y="1369332"/>
                        </a:cubicBezTo>
                        <a:cubicBezTo>
                          <a:pt x="395645" y="1356617"/>
                          <a:pt x="393281" y="1341387"/>
                          <a:pt x="389207" y="1327129"/>
                        </a:cubicBezTo>
                        <a:cubicBezTo>
                          <a:pt x="383197" y="1306094"/>
                          <a:pt x="372315" y="1251142"/>
                          <a:pt x="361071" y="1228655"/>
                        </a:cubicBezTo>
                        <a:cubicBezTo>
                          <a:pt x="343325" y="1193163"/>
                          <a:pt x="330970" y="1184486"/>
                          <a:pt x="304801" y="1158316"/>
                        </a:cubicBezTo>
                        <a:cubicBezTo>
                          <a:pt x="280040" y="1084033"/>
                          <a:pt x="298959" y="1128452"/>
                          <a:pt x="234462" y="1031707"/>
                        </a:cubicBezTo>
                        <a:cubicBezTo>
                          <a:pt x="225084" y="1017639"/>
                          <a:pt x="194372" y="977548"/>
                          <a:pt x="206327" y="989504"/>
                        </a:cubicBezTo>
                        <a:cubicBezTo>
                          <a:pt x="230879" y="1014058"/>
                          <a:pt x="214103" y="1001475"/>
                          <a:pt x="262598" y="1017639"/>
                        </a:cubicBezTo>
                        <a:lnTo>
                          <a:pt x="332936" y="1087978"/>
                        </a:lnTo>
                        <a:cubicBezTo>
                          <a:pt x="347004" y="1102046"/>
                          <a:pt x="364104" y="1113628"/>
                          <a:pt x="375139" y="1130181"/>
                        </a:cubicBezTo>
                        <a:cubicBezTo>
                          <a:pt x="384517" y="1144249"/>
                          <a:pt x="392271" y="1159547"/>
                          <a:pt x="403274" y="1172384"/>
                        </a:cubicBezTo>
                        <a:cubicBezTo>
                          <a:pt x="505618" y="1291786"/>
                          <a:pt x="423084" y="1173966"/>
                          <a:pt x="487681" y="1270858"/>
                        </a:cubicBezTo>
                        <a:cubicBezTo>
                          <a:pt x="519112" y="1365154"/>
                          <a:pt x="535157" y="1395717"/>
                          <a:pt x="487681" y="1538144"/>
                        </a:cubicBezTo>
                        <a:cubicBezTo>
                          <a:pt x="481567" y="1556486"/>
                          <a:pt x="450167" y="1528765"/>
                          <a:pt x="431410" y="1524076"/>
                        </a:cubicBezTo>
                        <a:cubicBezTo>
                          <a:pt x="403275" y="1505319"/>
                          <a:pt x="370915" y="1491715"/>
                          <a:pt x="347004" y="1467805"/>
                        </a:cubicBezTo>
                        <a:cubicBezTo>
                          <a:pt x="337625" y="1458427"/>
                          <a:pt x="329479" y="1447628"/>
                          <a:pt x="318868" y="1439670"/>
                        </a:cubicBezTo>
                        <a:cubicBezTo>
                          <a:pt x="291816" y="1419381"/>
                          <a:pt x="262597" y="1402156"/>
                          <a:pt x="234462" y="1383399"/>
                        </a:cubicBezTo>
                        <a:lnTo>
                          <a:pt x="192259" y="1355264"/>
                        </a:lnTo>
                        <a:cubicBezTo>
                          <a:pt x="182881" y="1341196"/>
                          <a:pt x="174686" y="1326263"/>
                          <a:pt x="164124" y="1313061"/>
                        </a:cubicBezTo>
                        <a:cubicBezTo>
                          <a:pt x="155838" y="1302704"/>
                          <a:pt x="143946" y="1295536"/>
                          <a:pt x="135988" y="1284925"/>
                        </a:cubicBezTo>
                        <a:cubicBezTo>
                          <a:pt x="115699" y="1257873"/>
                          <a:pt x="79718" y="1200519"/>
                          <a:pt x="79718" y="1200519"/>
                        </a:cubicBezTo>
                        <a:cubicBezTo>
                          <a:pt x="84407" y="1219276"/>
                          <a:pt x="84193" y="1240003"/>
                          <a:pt x="93785" y="1256790"/>
                        </a:cubicBezTo>
                        <a:cubicBezTo>
                          <a:pt x="103655" y="1274063"/>
                          <a:pt x="123252" y="1283710"/>
                          <a:pt x="135988" y="1298993"/>
                        </a:cubicBezTo>
                        <a:cubicBezTo>
                          <a:pt x="146812" y="1311982"/>
                          <a:pt x="155736" y="1326516"/>
                          <a:pt x="164124" y="1341196"/>
                        </a:cubicBezTo>
                        <a:cubicBezTo>
                          <a:pt x="174528" y="1359404"/>
                          <a:pt x="177430" y="1382638"/>
                          <a:pt x="192259" y="1397467"/>
                        </a:cubicBezTo>
                        <a:cubicBezTo>
                          <a:pt x="207088" y="1412296"/>
                          <a:pt x="229773" y="1416224"/>
                          <a:pt x="248530" y="1425602"/>
                        </a:cubicBezTo>
                        <a:lnTo>
                          <a:pt x="347004" y="1524076"/>
                        </a:lnTo>
                        <a:lnTo>
                          <a:pt x="389207" y="1566279"/>
                        </a:lnTo>
                        <a:cubicBezTo>
                          <a:pt x="398585" y="1575658"/>
                          <a:pt x="406306" y="1587058"/>
                          <a:pt x="417342" y="1594415"/>
                        </a:cubicBezTo>
                        <a:cubicBezTo>
                          <a:pt x="470581" y="1629907"/>
                          <a:pt x="447590" y="1610595"/>
                          <a:pt x="487681" y="1650685"/>
                        </a:cubicBezTo>
                        <a:cubicBezTo>
                          <a:pt x="492370" y="1664753"/>
                          <a:pt x="512234" y="1682403"/>
                          <a:pt x="501748" y="1692889"/>
                        </a:cubicBezTo>
                        <a:cubicBezTo>
                          <a:pt x="492369" y="1702268"/>
                          <a:pt x="473613" y="1678016"/>
                          <a:pt x="473613" y="1664753"/>
                        </a:cubicBezTo>
                        <a:cubicBezTo>
                          <a:pt x="473613" y="1623103"/>
                          <a:pt x="522051" y="1592559"/>
                          <a:pt x="543951" y="1566279"/>
                        </a:cubicBezTo>
                        <a:cubicBezTo>
                          <a:pt x="554775" y="1553290"/>
                          <a:pt x="560132" y="1536031"/>
                          <a:pt x="572087" y="1524076"/>
                        </a:cubicBezTo>
                        <a:cubicBezTo>
                          <a:pt x="584042" y="1512121"/>
                          <a:pt x="601088" y="1506503"/>
                          <a:pt x="614290" y="1495941"/>
                        </a:cubicBezTo>
                        <a:cubicBezTo>
                          <a:pt x="624647" y="1487655"/>
                          <a:pt x="631814" y="1475763"/>
                          <a:pt x="642425" y="1467805"/>
                        </a:cubicBezTo>
                        <a:cubicBezTo>
                          <a:pt x="669476" y="1447516"/>
                          <a:pt x="726831" y="1411535"/>
                          <a:pt x="726831" y="1411535"/>
                        </a:cubicBezTo>
                        <a:cubicBezTo>
                          <a:pt x="731520" y="1392778"/>
                          <a:pt x="760233" y="1355264"/>
                          <a:pt x="740899" y="1355264"/>
                        </a:cubicBezTo>
                        <a:cubicBezTo>
                          <a:pt x="719928" y="1355264"/>
                          <a:pt x="727593" y="1396706"/>
                          <a:pt x="712764" y="1411535"/>
                        </a:cubicBezTo>
                        <a:cubicBezTo>
                          <a:pt x="664393" y="1459906"/>
                          <a:pt x="639223" y="1464183"/>
                          <a:pt x="586154" y="1481873"/>
                        </a:cubicBezTo>
                        <a:cubicBezTo>
                          <a:pt x="558019" y="1500630"/>
                          <a:pt x="512441" y="1506065"/>
                          <a:pt x="501748" y="1538144"/>
                        </a:cubicBezTo>
                        <a:cubicBezTo>
                          <a:pt x="482335" y="1596387"/>
                          <a:pt x="500019" y="1572122"/>
                          <a:pt x="445478" y="1608482"/>
                        </a:cubicBezTo>
                        <a:cubicBezTo>
                          <a:pt x="393195" y="1686905"/>
                          <a:pt x="410101" y="1642200"/>
                          <a:pt x="431410" y="1791362"/>
                        </a:cubicBezTo>
                        <a:cubicBezTo>
                          <a:pt x="441126" y="1859370"/>
                          <a:pt x="469917" y="1855779"/>
                          <a:pt x="403274" y="1833565"/>
                        </a:cubicBezTo>
                        <a:cubicBezTo>
                          <a:pt x="313872" y="1744163"/>
                          <a:pt x="413073" y="1839385"/>
                          <a:pt x="304801" y="1749159"/>
                        </a:cubicBezTo>
                        <a:cubicBezTo>
                          <a:pt x="224627" y="1682347"/>
                          <a:pt x="338796" y="1762444"/>
                          <a:pt x="234462" y="1692889"/>
                        </a:cubicBezTo>
                        <a:cubicBezTo>
                          <a:pt x="161210" y="1583007"/>
                          <a:pt x="254722" y="1704566"/>
                          <a:pt x="164124" y="1636618"/>
                        </a:cubicBezTo>
                        <a:cubicBezTo>
                          <a:pt x="137597" y="1616723"/>
                          <a:pt x="121374" y="1584672"/>
                          <a:pt x="93785" y="1566279"/>
                        </a:cubicBezTo>
                        <a:lnTo>
                          <a:pt x="51582" y="1538144"/>
                        </a:lnTo>
                        <a:cubicBezTo>
                          <a:pt x="46893" y="1524076"/>
                          <a:pt x="45143" y="1508657"/>
                          <a:pt x="37514" y="1495941"/>
                        </a:cubicBezTo>
                        <a:cubicBezTo>
                          <a:pt x="30690" y="1484568"/>
                          <a:pt x="0" y="1477184"/>
                          <a:pt x="9379" y="1467805"/>
                        </a:cubicBezTo>
                        <a:cubicBezTo>
                          <a:pt x="19864" y="1457320"/>
                          <a:pt x="37952" y="1476032"/>
                          <a:pt x="51582" y="1481873"/>
                        </a:cubicBezTo>
                        <a:cubicBezTo>
                          <a:pt x="136607" y="1518313"/>
                          <a:pt x="79413" y="1497777"/>
                          <a:pt x="150056" y="1538144"/>
                        </a:cubicBezTo>
                        <a:cubicBezTo>
                          <a:pt x="168264" y="1548548"/>
                          <a:pt x="187570" y="1556901"/>
                          <a:pt x="206327" y="1566279"/>
                        </a:cubicBezTo>
                        <a:cubicBezTo>
                          <a:pt x="215705" y="1575658"/>
                          <a:pt x="223851" y="1586457"/>
                          <a:pt x="234462" y="1594415"/>
                        </a:cubicBezTo>
                        <a:cubicBezTo>
                          <a:pt x="261513" y="1614704"/>
                          <a:pt x="294958" y="1626775"/>
                          <a:pt x="318868" y="1650685"/>
                        </a:cubicBezTo>
                        <a:cubicBezTo>
                          <a:pt x="342314" y="1674131"/>
                          <a:pt x="361618" y="1702631"/>
                          <a:pt x="389207" y="1721024"/>
                        </a:cubicBezTo>
                        <a:cubicBezTo>
                          <a:pt x="442446" y="1756516"/>
                          <a:pt x="419455" y="1737204"/>
                          <a:pt x="459545" y="1777295"/>
                        </a:cubicBezTo>
                        <a:cubicBezTo>
                          <a:pt x="464234" y="1791363"/>
                          <a:pt x="478302" y="1805430"/>
                          <a:pt x="473613" y="1819498"/>
                        </a:cubicBezTo>
                        <a:cubicBezTo>
                          <a:pt x="443161" y="1910855"/>
                          <a:pt x="363643" y="1917329"/>
                          <a:pt x="473613" y="1889836"/>
                        </a:cubicBezTo>
                        <a:cubicBezTo>
                          <a:pt x="487681" y="1875768"/>
                          <a:pt x="503080" y="1862917"/>
                          <a:pt x="515816" y="1847633"/>
                        </a:cubicBezTo>
                        <a:cubicBezTo>
                          <a:pt x="526640" y="1834645"/>
                          <a:pt x="531996" y="1817385"/>
                          <a:pt x="543951" y="1805430"/>
                        </a:cubicBezTo>
                        <a:cubicBezTo>
                          <a:pt x="563833" y="1785548"/>
                          <a:pt x="620361" y="1760191"/>
                          <a:pt x="642425" y="1749159"/>
                        </a:cubicBezTo>
                        <a:cubicBezTo>
                          <a:pt x="651804" y="1735091"/>
                          <a:pt x="663000" y="1722078"/>
                          <a:pt x="670561" y="1706956"/>
                        </a:cubicBezTo>
                        <a:cubicBezTo>
                          <a:pt x="677193" y="1693693"/>
                          <a:pt x="676999" y="1677468"/>
                          <a:pt x="684628" y="1664753"/>
                        </a:cubicBezTo>
                        <a:cubicBezTo>
                          <a:pt x="691452" y="1653380"/>
                          <a:pt x="704478" y="1646975"/>
                          <a:pt x="712764" y="1636618"/>
                        </a:cubicBezTo>
                        <a:cubicBezTo>
                          <a:pt x="723326" y="1623416"/>
                          <a:pt x="723992" y="1594415"/>
                          <a:pt x="740899" y="1594415"/>
                        </a:cubicBezTo>
                        <a:cubicBezTo>
                          <a:pt x="755728" y="1594415"/>
                          <a:pt x="737317" y="1626133"/>
                          <a:pt x="726831" y="1636618"/>
                        </a:cubicBezTo>
                        <a:cubicBezTo>
                          <a:pt x="716346" y="1647103"/>
                          <a:pt x="698696" y="1645996"/>
                          <a:pt x="684628" y="1650685"/>
                        </a:cubicBezTo>
                        <a:cubicBezTo>
                          <a:pt x="675250" y="1660064"/>
                          <a:pt x="668356" y="1672889"/>
                          <a:pt x="656493" y="1678821"/>
                        </a:cubicBezTo>
                        <a:cubicBezTo>
                          <a:pt x="622247" y="1695944"/>
                          <a:pt x="556200" y="1710928"/>
                          <a:pt x="515816" y="1721024"/>
                        </a:cubicBezTo>
                        <a:cubicBezTo>
                          <a:pt x="496645" y="1733804"/>
                          <a:pt x="458843" y="1755020"/>
                          <a:pt x="445478" y="1777295"/>
                        </a:cubicBezTo>
                        <a:cubicBezTo>
                          <a:pt x="437849" y="1790011"/>
                          <a:pt x="438042" y="1806235"/>
                          <a:pt x="431410" y="1819498"/>
                        </a:cubicBezTo>
                        <a:cubicBezTo>
                          <a:pt x="423849" y="1834620"/>
                          <a:pt x="412653" y="1847633"/>
                          <a:pt x="403274" y="1861701"/>
                        </a:cubicBezTo>
                        <a:cubicBezTo>
                          <a:pt x="407963" y="1936729"/>
                          <a:pt x="432085" y="2013070"/>
                          <a:pt x="417342" y="2086784"/>
                        </a:cubicBezTo>
                        <a:cubicBezTo>
                          <a:pt x="413550" y="2105743"/>
                          <a:pt x="378842" y="2080332"/>
                          <a:pt x="361071" y="2072716"/>
                        </a:cubicBezTo>
                        <a:cubicBezTo>
                          <a:pt x="345531" y="2066056"/>
                          <a:pt x="332070" y="2055143"/>
                          <a:pt x="318868" y="2044581"/>
                        </a:cubicBezTo>
                        <a:cubicBezTo>
                          <a:pt x="308511" y="2036295"/>
                          <a:pt x="301090" y="2024731"/>
                          <a:pt x="290733" y="2016445"/>
                        </a:cubicBezTo>
                        <a:cubicBezTo>
                          <a:pt x="250113" y="1983949"/>
                          <a:pt x="250586" y="1997915"/>
                          <a:pt x="220394" y="1960175"/>
                        </a:cubicBezTo>
                        <a:cubicBezTo>
                          <a:pt x="209832" y="1946973"/>
                          <a:pt x="203262" y="1930809"/>
                          <a:pt x="192259" y="1917972"/>
                        </a:cubicBezTo>
                        <a:cubicBezTo>
                          <a:pt x="174996" y="1897832"/>
                          <a:pt x="154745" y="1880458"/>
                          <a:pt x="135988" y="1861701"/>
                        </a:cubicBezTo>
                        <a:cubicBezTo>
                          <a:pt x="90945" y="1816657"/>
                          <a:pt x="94850" y="1830964"/>
                          <a:pt x="178191" y="1847633"/>
                        </a:cubicBezTo>
                        <a:cubicBezTo>
                          <a:pt x="192259" y="1861701"/>
                          <a:pt x="207658" y="1874553"/>
                          <a:pt x="220394" y="1889836"/>
                        </a:cubicBezTo>
                        <a:cubicBezTo>
                          <a:pt x="231218" y="1902825"/>
                          <a:pt x="236575" y="1920084"/>
                          <a:pt x="248530" y="1932039"/>
                        </a:cubicBezTo>
                        <a:cubicBezTo>
                          <a:pt x="265109" y="1948618"/>
                          <a:pt x="286999" y="1958983"/>
                          <a:pt x="304801" y="1974242"/>
                        </a:cubicBezTo>
                        <a:cubicBezTo>
                          <a:pt x="319906" y="1987189"/>
                          <a:pt x="331300" y="2004231"/>
                          <a:pt x="347004" y="2016445"/>
                        </a:cubicBezTo>
                        <a:cubicBezTo>
                          <a:pt x="490159" y="2127788"/>
                          <a:pt x="388785" y="2030090"/>
                          <a:pt x="459545" y="2100852"/>
                        </a:cubicBezTo>
                        <a:cubicBezTo>
                          <a:pt x="473613" y="2096163"/>
                          <a:pt x="491263" y="2097269"/>
                          <a:pt x="501748" y="2086784"/>
                        </a:cubicBezTo>
                        <a:cubicBezTo>
                          <a:pt x="512233" y="2076299"/>
                          <a:pt x="509184" y="2057844"/>
                          <a:pt x="515816" y="2044581"/>
                        </a:cubicBezTo>
                        <a:cubicBezTo>
                          <a:pt x="523377" y="2029459"/>
                          <a:pt x="533389" y="2015580"/>
                          <a:pt x="543951" y="2002378"/>
                        </a:cubicBezTo>
                        <a:cubicBezTo>
                          <a:pt x="593872" y="1939977"/>
                          <a:pt x="566471" y="2007997"/>
                          <a:pt x="656493" y="1917972"/>
                        </a:cubicBezTo>
                        <a:cubicBezTo>
                          <a:pt x="665871" y="1908593"/>
                          <a:pt x="676343" y="1900193"/>
                          <a:pt x="684628" y="1889836"/>
                        </a:cubicBezTo>
                        <a:cubicBezTo>
                          <a:pt x="695190" y="1876634"/>
                          <a:pt x="701531" y="1860270"/>
                          <a:pt x="712764" y="1847633"/>
                        </a:cubicBezTo>
                        <a:cubicBezTo>
                          <a:pt x="739199" y="1817894"/>
                          <a:pt x="834917" y="1750644"/>
                          <a:pt x="797170" y="1763227"/>
                        </a:cubicBezTo>
                        <a:cubicBezTo>
                          <a:pt x="736625" y="1783409"/>
                          <a:pt x="769353" y="1773699"/>
                          <a:pt x="698696" y="1791362"/>
                        </a:cubicBezTo>
                        <a:cubicBezTo>
                          <a:pt x="684628" y="1800741"/>
                          <a:pt x="671615" y="1811937"/>
                          <a:pt x="656493" y="1819498"/>
                        </a:cubicBezTo>
                        <a:cubicBezTo>
                          <a:pt x="585730" y="1854879"/>
                          <a:pt x="618602" y="1801118"/>
                          <a:pt x="529884" y="1889836"/>
                        </a:cubicBezTo>
                        <a:cubicBezTo>
                          <a:pt x="503714" y="1916006"/>
                          <a:pt x="491360" y="1924682"/>
                          <a:pt x="473613" y="1960175"/>
                        </a:cubicBezTo>
                        <a:cubicBezTo>
                          <a:pt x="466981" y="1973438"/>
                          <a:pt x="466177" y="1989115"/>
                          <a:pt x="459545" y="2002378"/>
                        </a:cubicBezTo>
                        <a:cubicBezTo>
                          <a:pt x="405004" y="2111460"/>
                          <a:pt x="452702" y="1980705"/>
                          <a:pt x="417342" y="2086784"/>
                        </a:cubicBezTo>
                        <a:cubicBezTo>
                          <a:pt x="212194" y="1471355"/>
                          <a:pt x="274430" y="773349"/>
                          <a:pt x="431410" y="145442"/>
                        </a:cubicBezTo>
                        <a:cubicBezTo>
                          <a:pt x="426721" y="187645"/>
                          <a:pt x="417342" y="229589"/>
                          <a:pt x="417342" y="272052"/>
                        </a:cubicBezTo>
                        <a:cubicBezTo>
                          <a:pt x="417342" y="426867"/>
                          <a:pt x="412965" y="582572"/>
                          <a:pt x="431410" y="736285"/>
                        </a:cubicBezTo>
                        <a:cubicBezTo>
                          <a:pt x="436017" y="774678"/>
                          <a:pt x="453188" y="661886"/>
                          <a:pt x="459545" y="623744"/>
                        </a:cubicBezTo>
                        <a:cubicBezTo>
                          <a:pt x="464234" y="595609"/>
                          <a:pt x="467425" y="567182"/>
                          <a:pt x="473613" y="539338"/>
                        </a:cubicBezTo>
                        <a:cubicBezTo>
                          <a:pt x="476830" y="524862"/>
                          <a:pt x="483607" y="511393"/>
                          <a:pt x="487681" y="497135"/>
                        </a:cubicBezTo>
                        <a:cubicBezTo>
                          <a:pt x="492992" y="478545"/>
                          <a:pt x="496437" y="459454"/>
                          <a:pt x="501748" y="440864"/>
                        </a:cubicBezTo>
                        <a:cubicBezTo>
                          <a:pt x="505822" y="426606"/>
                          <a:pt x="512599" y="413137"/>
                          <a:pt x="515816" y="398661"/>
                        </a:cubicBezTo>
                        <a:cubicBezTo>
                          <a:pt x="522004" y="370817"/>
                          <a:pt x="522966" y="341927"/>
                          <a:pt x="529884" y="314255"/>
                        </a:cubicBezTo>
                        <a:cubicBezTo>
                          <a:pt x="529886" y="314246"/>
                          <a:pt x="565052" y="208750"/>
                          <a:pt x="572087" y="187645"/>
                        </a:cubicBezTo>
                        <a:cubicBezTo>
                          <a:pt x="576776" y="173577"/>
                          <a:pt x="592785" y="132179"/>
                          <a:pt x="586154" y="145442"/>
                        </a:cubicBezTo>
                        <a:cubicBezTo>
                          <a:pt x="550458" y="216835"/>
                          <a:pt x="569651" y="184264"/>
                          <a:pt x="529884" y="243916"/>
                        </a:cubicBezTo>
                        <a:cubicBezTo>
                          <a:pt x="525195" y="262673"/>
                          <a:pt x="524463" y="282894"/>
                          <a:pt x="515816" y="300187"/>
                        </a:cubicBezTo>
                        <a:cubicBezTo>
                          <a:pt x="500694" y="330432"/>
                          <a:pt x="459545" y="384593"/>
                          <a:pt x="459545" y="384593"/>
                        </a:cubicBezTo>
                        <a:cubicBezTo>
                          <a:pt x="454856" y="398661"/>
                          <a:pt x="453107" y="414081"/>
                          <a:pt x="445478" y="426796"/>
                        </a:cubicBezTo>
                        <a:cubicBezTo>
                          <a:pt x="438654" y="438169"/>
                          <a:pt x="423274" y="443069"/>
                          <a:pt x="417342" y="454932"/>
                        </a:cubicBezTo>
                        <a:cubicBezTo>
                          <a:pt x="404079" y="481458"/>
                          <a:pt x="398585" y="511203"/>
                          <a:pt x="389207" y="539338"/>
                        </a:cubicBezTo>
                        <a:lnTo>
                          <a:pt x="375139" y="581541"/>
                        </a:lnTo>
                        <a:cubicBezTo>
                          <a:pt x="392533" y="42332"/>
                          <a:pt x="389207" y="0"/>
                          <a:pt x="389207" y="454932"/>
                        </a:cubicBezTo>
                      </a:path>
                    </a:pathLst>
                  </a:custGeom>
                  <a:gradFill flip="none" rotWithShape="1">
                    <a:gsLst>
                      <a:gs pos="23000">
                        <a:srgbClr val="8C817A"/>
                      </a:gs>
                      <a:gs pos="39999">
                        <a:srgbClr val="85C2FF"/>
                      </a:gs>
                      <a:gs pos="70000">
                        <a:srgbClr val="C4D6EB"/>
                      </a:gs>
                      <a:gs pos="100000">
                        <a:srgbClr val="FFEBFA"/>
                      </a:gs>
                    </a:gsLst>
                    <a:lin ang="16200000" scaled="1"/>
                    <a:tileRect/>
                  </a:gra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1" name="Freeform 3110"/>
                  <p:cNvSpPr/>
                  <p:nvPr/>
                </p:nvSpPr>
                <p:spPr>
                  <a:xfrm>
                    <a:off x="838200" y="3581400"/>
                    <a:ext cx="228600" cy="2438400"/>
                  </a:xfrm>
                  <a:custGeom>
                    <a:avLst/>
                    <a:gdLst>
                      <a:gd name="connsiteX0" fmla="*/ 389207 w 834917"/>
                      <a:gd name="connsiteY0" fmla="*/ 3099658 h 3099658"/>
                      <a:gd name="connsiteX1" fmla="*/ 431410 w 834917"/>
                      <a:gd name="connsiteY1" fmla="*/ 2691695 h 3099658"/>
                      <a:gd name="connsiteX2" fmla="*/ 459545 w 834917"/>
                      <a:gd name="connsiteY2" fmla="*/ 2058649 h 3099658"/>
                      <a:gd name="connsiteX3" fmla="*/ 445478 w 834917"/>
                      <a:gd name="connsiteY3" fmla="*/ 1172384 h 3099658"/>
                      <a:gd name="connsiteX4" fmla="*/ 445478 w 834917"/>
                      <a:gd name="connsiteY4" fmla="*/ 750353 h 3099658"/>
                      <a:gd name="connsiteX5" fmla="*/ 515816 w 834917"/>
                      <a:gd name="connsiteY5" fmla="*/ 525270 h 3099658"/>
                      <a:gd name="connsiteX6" fmla="*/ 586154 w 834917"/>
                      <a:gd name="connsiteY6" fmla="*/ 440864 h 3099658"/>
                      <a:gd name="connsiteX7" fmla="*/ 628358 w 834917"/>
                      <a:gd name="connsiteY7" fmla="*/ 398661 h 3099658"/>
                      <a:gd name="connsiteX8" fmla="*/ 586154 w 834917"/>
                      <a:gd name="connsiteY8" fmla="*/ 426796 h 3099658"/>
                      <a:gd name="connsiteX9" fmla="*/ 558019 w 834917"/>
                      <a:gd name="connsiteY9" fmla="*/ 454932 h 3099658"/>
                      <a:gd name="connsiteX10" fmla="*/ 529884 w 834917"/>
                      <a:gd name="connsiteY10" fmla="*/ 497135 h 3099658"/>
                      <a:gd name="connsiteX11" fmla="*/ 473613 w 834917"/>
                      <a:gd name="connsiteY11" fmla="*/ 567473 h 3099658"/>
                      <a:gd name="connsiteX12" fmla="*/ 473613 w 834917"/>
                      <a:gd name="connsiteY12" fmla="*/ 342390 h 3099658"/>
                      <a:gd name="connsiteX13" fmla="*/ 459545 w 834917"/>
                      <a:gd name="connsiteY13" fmla="*/ 468999 h 3099658"/>
                      <a:gd name="connsiteX14" fmla="*/ 431410 w 834917"/>
                      <a:gd name="connsiteY14" fmla="*/ 665947 h 3099658"/>
                      <a:gd name="connsiteX15" fmla="*/ 403274 w 834917"/>
                      <a:gd name="connsiteY15" fmla="*/ 694082 h 3099658"/>
                      <a:gd name="connsiteX16" fmla="*/ 375139 w 834917"/>
                      <a:gd name="connsiteY16" fmla="*/ 609676 h 3099658"/>
                      <a:gd name="connsiteX17" fmla="*/ 361071 w 834917"/>
                      <a:gd name="connsiteY17" fmla="*/ 567473 h 3099658"/>
                      <a:gd name="connsiteX18" fmla="*/ 318868 w 834917"/>
                      <a:gd name="connsiteY18" fmla="*/ 511202 h 3099658"/>
                      <a:gd name="connsiteX19" fmla="*/ 276665 w 834917"/>
                      <a:gd name="connsiteY19" fmla="*/ 412729 h 3099658"/>
                      <a:gd name="connsiteX20" fmla="*/ 262598 w 834917"/>
                      <a:gd name="connsiteY20" fmla="*/ 370525 h 3099658"/>
                      <a:gd name="connsiteX21" fmla="*/ 318868 w 834917"/>
                      <a:gd name="connsiteY21" fmla="*/ 623744 h 3099658"/>
                      <a:gd name="connsiteX22" fmla="*/ 347004 w 834917"/>
                      <a:gd name="connsiteY22" fmla="*/ 665947 h 3099658"/>
                      <a:gd name="connsiteX23" fmla="*/ 403274 w 834917"/>
                      <a:gd name="connsiteY23" fmla="*/ 764421 h 3099658"/>
                      <a:gd name="connsiteX24" fmla="*/ 431410 w 834917"/>
                      <a:gd name="connsiteY24" fmla="*/ 876962 h 3099658"/>
                      <a:gd name="connsiteX25" fmla="*/ 529884 w 834917"/>
                      <a:gd name="connsiteY25" fmla="*/ 750353 h 3099658"/>
                      <a:gd name="connsiteX26" fmla="*/ 558019 w 834917"/>
                      <a:gd name="connsiteY26" fmla="*/ 708150 h 3099658"/>
                      <a:gd name="connsiteX27" fmla="*/ 600222 w 834917"/>
                      <a:gd name="connsiteY27" fmla="*/ 680015 h 3099658"/>
                      <a:gd name="connsiteX28" fmla="*/ 628358 w 834917"/>
                      <a:gd name="connsiteY28" fmla="*/ 637812 h 3099658"/>
                      <a:gd name="connsiteX29" fmla="*/ 600222 w 834917"/>
                      <a:gd name="connsiteY29" fmla="*/ 722218 h 3099658"/>
                      <a:gd name="connsiteX30" fmla="*/ 543951 w 834917"/>
                      <a:gd name="connsiteY30" fmla="*/ 806624 h 3099658"/>
                      <a:gd name="connsiteX31" fmla="*/ 529884 w 834917"/>
                      <a:gd name="connsiteY31" fmla="*/ 848827 h 3099658"/>
                      <a:gd name="connsiteX32" fmla="*/ 445478 w 834917"/>
                      <a:gd name="connsiteY32" fmla="*/ 947301 h 3099658"/>
                      <a:gd name="connsiteX33" fmla="*/ 417342 w 834917"/>
                      <a:gd name="connsiteY33" fmla="*/ 1045775 h 3099658"/>
                      <a:gd name="connsiteX34" fmla="*/ 347004 w 834917"/>
                      <a:gd name="connsiteY34" fmla="*/ 975436 h 3099658"/>
                      <a:gd name="connsiteX35" fmla="*/ 290733 w 834917"/>
                      <a:gd name="connsiteY35" fmla="*/ 919165 h 3099658"/>
                      <a:gd name="connsiteX36" fmla="*/ 262598 w 834917"/>
                      <a:gd name="connsiteY36" fmla="*/ 876962 h 3099658"/>
                      <a:gd name="connsiteX37" fmla="*/ 248530 w 834917"/>
                      <a:gd name="connsiteY37" fmla="*/ 834759 h 3099658"/>
                      <a:gd name="connsiteX38" fmla="*/ 220394 w 834917"/>
                      <a:gd name="connsiteY38" fmla="*/ 806624 h 3099658"/>
                      <a:gd name="connsiteX39" fmla="*/ 248530 w 834917"/>
                      <a:gd name="connsiteY39" fmla="*/ 876962 h 3099658"/>
                      <a:gd name="connsiteX40" fmla="*/ 290733 w 834917"/>
                      <a:gd name="connsiteY40" fmla="*/ 961369 h 3099658"/>
                      <a:gd name="connsiteX41" fmla="*/ 375139 w 834917"/>
                      <a:gd name="connsiteY41" fmla="*/ 1045775 h 3099658"/>
                      <a:gd name="connsiteX42" fmla="*/ 431410 w 834917"/>
                      <a:gd name="connsiteY42" fmla="*/ 1130181 h 3099658"/>
                      <a:gd name="connsiteX43" fmla="*/ 459545 w 834917"/>
                      <a:gd name="connsiteY43" fmla="*/ 1214587 h 3099658"/>
                      <a:gd name="connsiteX44" fmla="*/ 543951 w 834917"/>
                      <a:gd name="connsiteY44" fmla="*/ 1130181 h 3099658"/>
                      <a:gd name="connsiteX45" fmla="*/ 558019 w 834917"/>
                      <a:gd name="connsiteY45" fmla="*/ 1087978 h 3099658"/>
                      <a:gd name="connsiteX46" fmla="*/ 614290 w 834917"/>
                      <a:gd name="connsiteY46" fmla="*/ 1031707 h 3099658"/>
                      <a:gd name="connsiteX47" fmla="*/ 656493 w 834917"/>
                      <a:gd name="connsiteY47" fmla="*/ 947301 h 3099658"/>
                      <a:gd name="connsiteX48" fmla="*/ 684628 w 834917"/>
                      <a:gd name="connsiteY48" fmla="*/ 919165 h 3099658"/>
                      <a:gd name="connsiteX49" fmla="*/ 712764 w 834917"/>
                      <a:gd name="connsiteY49" fmla="*/ 876962 h 3099658"/>
                      <a:gd name="connsiteX50" fmla="*/ 698696 w 834917"/>
                      <a:gd name="connsiteY50" fmla="*/ 919165 h 3099658"/>
                      <a:gd name="connsiteX51" fmla="*/ 670561 w 834917"/>
                      <a:gd name="connsiteY51" fmla="*/ 961369 h 3099658"/>
                      <a:gd name="connsiteX52" fmla="*/ 656493 w 834917"/>
                      <a:gd name="connsiteY52" fmla="*/ 1003572 h 3099658"/>
                      <a:gd name="connsiteX53" fmla="*/ 529884 w 834917"/>
                      <a:gd name="connsiteY53" fmla="*/ 1102045 h 3099658"/>
                      <a:gd name="connsiteX54" fmla="*/ 445478 w 834917"/>
                      <a:gd name="connsiteY54" fmla="*/ 1172384 h 3099658"/>
                      <a:gd name="connsiteX55" fmla="*/ 403274 w 834917"/>
                      <a:gd name="connsiteY55" fmla="*/ 1186452 h 3099658"/>
                      <a:gd name="connsiteX56" fmla="*/ 304801 w 834917"/>
                      <a:gd name="connsiteY56" fmla="*/ 1144249 h 3099658"/>
                      <a:gd name="connsiteX57" fmla="*/ 248530 w 834917"/>
                      <a:gd name="connsiteY57" fmla="*/ 1073910 h 3099658"/>
                      <a:gd name="connsiteX58" fmla="*/ 206327 w 834917"/>
                      <a:gd name="connsiteY58" fmla="*/ 1059842 h 3099658"/>
                      <a:gd name="connsiteX59" fmla="*/ 135988 w 834917"/>
                      <a:gd name="connsiteY59" fmla="*/ 989504 h 3099658"/>
                      <a:gd name="connsiteX60" fmla="*/ 178191 w 834917"/>
                      <a:gd name="connsiteY60" fmla="*/ 1087978 h 3099658"/>
                      <a:gd name="connsiteX61" fmla="*/ 220394 w 834917"/>
                      <a:gd name="connsiteY61" fmla="*/ 1172384 h 3099658"/>
                      <a:gd name="connsiteX62" fmla="*/ 276665 w 834917"/>
                      <a:gd name="connsiteY62" fmla="*/ 1242722 h 3099658"/>
                      <a:gd name="connsiteX63" fmla="*/ 304801 w 834917"/>
                      <a:gd name="connsiteY63" fmla="*/ 1284925 h 3099658"/>
                      <a:gd name="connsiteX64" fmla="*/ 375139 w 834917"/>
                      <a:gd name="connsiteY64" fmla="*/ 1341196 h 3099658"/>
                      <a:gd name="connsiteX65" fmla="*/ 403274 w 834917"/>
                      <a:gd name="connsiteY65" fmla="*/ 1369332 h 3099658"/>
                      <a:gd name="connsiteX66" fmla="*/ 445478 w 834917"/>
                      <a:gd name="connsiteY66" fmla="*/ 1439670 h 3099658"/>
                      <a:gd name="connsiteX67" fmla="*/ 487681 w 834917"/>
                      <a:gd name="connsiteY67" fmla="*/ 1425602 h 3099658"/>
                      <a:gd name="connsiteX68" fmla="*/ 529884 w 834917"/>
                      <a:gd name="connsiteY68" fmla="*/ 1341196 h 3099658"/>
                      <a:gd name="connsiteX69" fmla="*/ 572087 w 834917"/>
                      <a:gd name="connsiteY69" fmla="*/ 1298993 h 3099658"/>
                      <a:gd name="connsiteX70" fmla="*/ 670561 w 834917"/>
                      <a:gd name="connsiteY70" fmla="*/ 1200519 h 3099658"/>
                      <a:gd name="connsiteX71" fmla="*/ 698696 w 834917"/>
                      <a:gd name="connsiteY71" fmla="*/ 1158316 h 3099658"/>
                      <a:gd name="connsiteX72" fmla="*/ 726831 w 834917"/>
                      <a:gd name="connsiteY72" fmla="*/ 1102045 h 3099658"/>
                      <a:gd name="connsiteX73" fmla="*/ 754967 w 834917"/>
                      <a:gd name="connsiteY73" fmla="*/ 1073910 h 3099658"/>
                      <a:gd name="connsiteX74" fmla="*/ 670561 w 834917"/>
                      <a:gd name="connsiteY74" fmla="*/ 1130181 h 3099658"/>
                      <a:gd name="connsiteX75" fmla="*/ 614290 w 834917"/>
                      <a:gd name="connsiteY75" fmla="*/ 1214587 h 3099658"/>
                      <a:gd name="connsiteX76" fmla="*/ 586154 w 834917"/>
                      <a:gd name="connsiteY76" fmla="*/ 1242722 h 3099658"/>
                      <a:gd name="connsiteX77" fmla="*/ 558019 w 834917"/>
                      <a:gd name="connsiteY77" fmla="*/ 1284925 h 3099658"/>
                      <a:gd name="connsiteX78" fmla="*/ 529884 w 834917"/>
                      <a:gd name="connsiteY78" fmla="*/ 1313061 h 3099658"/>
                      <a:gd name="connsiteX79" fmla="*/ 473613 w 834917"/>
                      <a:gd name="connsiteY79" fmla="*/ 1397467 h 3099658"/>
                      <a:gd name="connsiteX80" fmla="*/ 445478 w 834917"/>
                      <a:gd name="connsiteY80" fmla="*/ 1439670 h 3099658"/>
                      <a:gd name="connsiteX81" fmla="*/ 403274 w 834917"/>
                      <a:gd name="connsiteY81" fmla="*/ 1369332 h 3099658"/>
                      <a:gd name="connsiteX82" fmla="*/ 389207 w 834917"/>
                      <a:gd name="connsiteY82" fmla="*/ 1327129 h 3099658"/>
                      <a:gd name="connsiteX83" fmla="*/ 361071 w 834917"/>
                      <a:gd name="connsiteY83" fmla="*/ 1228655 h 3099658"/>
                      <a:gd name="connsiteX84" fmla="*/ 304801 w 834917"/>
                      <a:gd name="connsiteY84" fmla="*/ 1158316 h 3099658"/>
                      <a:gd name="connsiteX85" fmla="*/ 234462 w 834917"/>
                      <a:gd name="connsiteY85" fmla="*/ 1031707 h 3099658"/>
                      <a:gd name="connsiteX86" fmla="*/ 206327 w 834917"/>
                      <a:gd name="connsiteY86" fmla="*/ 989504 h 3099658"/>
                      <a:gd name="connsiteX87" fmla="*/ 262598 w 834917"/>
                      <a:gd name="connsiteY87" fmla="*/ 1017639 h 3099658"/>
                      <a:gd name="connsiteX88" fmla="*/ 332936 w 834917"/>
                      <a:gd name="connsiteY88" fmla="*/ 1087978 h 3099658"/>
                      <a:gd name="connsiteX89" fmla="*/ 375139 w 834917"/>
                      <a:gd name="connsiteY89" fmla="*/ 1130181 h 3099658"/>
                      <a:gd name="connsiteX90" fmla="*/ 403274 w 834917"/>
                      <a:gd name="connsiteY90" fmla="*/ 1172384 h 3099658"/>
                      <a:gd name="connsiteX91" fmla="*/ 487681 w 834917"/>
                      <a:gd name="connsiteY91" fmla="*/ 1270858 h 3099658"/>
                      <a:gd name="connsiteX92" fmla="*/ 487681 w 834917"/>
                      <a:gd name="connsiteY92" fmla="*/ 1538144 h 3099658"/>
                      <a:gd name="connsiteX93" fmla="*/ 431410 w 834917"/>
                      <a:gd name="connsiteY93" fmla="*/ 1524076 h 3099658"/>
                      <a:gd name="connsiteX94" fmla="*/ 347004 w 834917"/>
                      <a:gd name="connsiteY94" fmla="*/ 1467805 h 3099658"/>
                      <a:gd name="connsiteX95" fmla="*/ 318868 w 834917"/>
                      <a:gd name="connsiteY95" fmla="*/ 1439670 h 3099658"/>
                      <a:gd name="connsiteX96" fmla="*/ 234462 w 834917"/>
                      <a:gd name="connsiteY96" fmla="*/ 1383399 h 3099658"/>
                      <a:gd name="connsiteX97" fmla="*/ 192259 w 834917"/>
                      <a:gd name="connsiteY97" fmla="*/ 1355264 h 3099658"/>
                      <a:gd name="connsiteX98" fmla="*/ 164124 w 834917"/>
                      <a:gd name="connsiteY98" fmla="*/ 1313061 h 3099658"/>
                      <a:gd name="connsiteX99" fmla="*/ 135988 w 834917"/>
                      <a:gd name="connsiteY99" fmla="*/ 1284925 h 3099658"/>
                      <a:gd name="connsiteX100" fmla="*/ 79718 w 834917"/>
                      <a:gd name="connsiteY100" fmla="*/ 1200519 h 3099658"/>
                      <a:gd name="connsiteX101" fmla="*/ 93785 w 834917"/>
                      <a:gd name="connsiteY101" fmla="*/ 1256790 h 3099658"/>
                      <a:gd name="connsiteX102" fmla="*/ 135988 w 834917"/>
                      <a:gd name="connsiteY102" fmla="*/ 1298993 h 3099658"/>
                      <a:gd name="connsiteX103" fmla="*/ 164124 w 834917"/>
                      <a:gd name="connsiteY103" fmla="*/ 1341196 h 3099658"/>
                      <a:gd name="connsiteX104" fmla="*/ 192259 w 834917"/>
                      <a:gd name="connsiteY104" fmla="*/ 1397467 h 3099658"/>
                      <a:gd name="connsiteX105" fmla="*/ 248530 w 834917"/>
                      <a:gd name="connsiteY105" fmla="*/ 1425602 h 3099658"/>
                      <a:gd name="connsiteX106" fmla="*/ 347004 w 834917"/>
                      <a:gd name="connsiteY106" fmla="*/ 1524076 h 3099658"/>
                      <a:gd name="connsiteX107" fmla="*/ 389207 w 834917"/>
                      <a:gd name="connsiteY107" fmla="*/ 1566279 h 3099658"/>
                      <a:gd name="connsiteX108" fmla="*/ 417342 w 834917"/>
                      <a:gd name="connsiteY108" fmla="*/ 1594415 h 3099658"/>
                      <a:gd name="connsiteX109" fmla="*/ 487681 w 834917"/>
                      <a:gd name="connsiteY109" fmla="*/ 1650685 h 3099658"/>
                      <a:gd name="connsiteX110" fmla="*/ 501748 w 834917"/>
                      <a:gd name="connsiteY110" fmla="*/ 1692889 h 3099658"/>
                      <a:gd name="connsiteX111" fmla="*/ 473613 w 834917"/>
                      <a:gd name="connsiteY111" fmla="*/ 1664753 h 3099658"/>
                      <a:gd name="connsiteX112" fmla="*/ 543951 w 834917"/>
                      <a:gd name="connsiteY112" fmla="*/ 1566279 h 3099658"/>
                      <a:gd name="connsiteX113" fmla="*/ 572087 w 834917"/>
                      <a:gd name="connsiteY113" fmla="*/ 1524076 h 3099658"/>
                      <a:gd name="connsiteX114" fmla="*/ 614290 w 834917"/>
                      <a:gd name="connsiteY114" fmla="*/ 1495941 h 3099658"/>
                      <a:gd name="connsiteX115" fmla="*/ 642425 w 834917"/>
                      <a:gd name="connsiteY115" fmla="*/ 1467805 h 3099658"/>
                      <a:gd name="connsiteX116" fmla="*/ 726831 w 834917"/>
                      <a:gd name="connsiteY116" fmla="*/ 1411535 h 3099658"/>
                      <a:gd name="connsiteX117" fmla="*/ 740899 w 834917"/>
                      <a:gd name="connsiteY117" fmla="*/ 1355264 h 3099658"/>
                      <a:gd name="connsiteX118" fmla="*/ 712764 w 834917"/>
                      <a:gd name="connsiteY118" fmla="*/ 1411535 h 3099658"/>
                      <a:gd name="connsiteX119" fmla="*/ 586154 w 834917"/>
                      <a:gd name="connsiteY119" fmla="*/ 1481873 h 3099658"/>
                      <a:gd name="connsiteX120" fmla="*/ 501748 w 834917"/>
                      <a:gd name="connsiteY120" fmla="*/ 1538144 h 3099658"/>
                      <a:gd name="connsiteX121" fmla="*/ 445478 w 834917"/>
                      <a:gd name="connsiteY121" fmla="*/ 1608482 h 3099658"/>
                      <a:gd name="connsiteX122" fmla="*/ 431410 w 834917"/>
                      <a:gd name="connsiteY122" fmla="*/ 1791362 h 3099658"/>
                      <a:gd name="connsiteX123" fmla="*/ 403274 w 834917"/>
                      <a:gd name="connsiteY123" fmla="*/ 1833565 h 3099658"/>
                      <a:gd name="connsiteX124" fmla="*/ 304801 w 834917"/>
                      <a:gd name="connsiteY124" fmla="*/ 1749159 h 3099658"/>
                      <a:gd name="connsiteX125" fmla="*/ 234462 w 834917"/>
                      <a:gd name="connsiteY125" fmla="*/ 1692889 h 3099658"/>
                      <a:gd name="connsiteX126" fmla="*/ 164124 w 834917"/>
                      <a:gd name="connsiteY126" fmla="*/ 1636618 h 3099658"/>
                      <a:gd name="connsiteX127" fmla="*/ 93785 w 834917"/>
                      <a:gd name="connsiteY127" fmla="*/ 1566279 h 3099658"/>
                      <a:gd name="connsiteX128" fmla="*/ 51582 w 834917"/>
                      <a:gd name="connsiteY128" fmla="*/ 1538144 h 3099658"/>
                      <a:gd name="connsiteX129" fmla="*/ 37514 w 834917"/>
                      <a:gd name="connsiteY129" fmla="*/ 1495941 h 3099658"/>
                      <a:gd name="connsiteX130" fmla="*/ 9379 w 834917"/>
                      <a:gd name="connsiteY130" fmla="*/ 1467805 h 3099658"/>
                      <a:gd name="connsiteX131" fmla="*/ 51582 w 834917"/>
                      <a:gd name="connsiteY131" fmla="*/ 1481873 h 3099658"/>
                      <a:gd name="connsiteX132" fmla="*/ 150056 w 834917"/>
                      <a:gd name="connsiteY132" fmla="*/ 1538144 h 3099658"/>
                      <a:gd name="connsiteX133" fmla="*/ 206327 w 834917"/>
                      <a:gd name="connsiteY133" fmla="*/ 1566279 h 3099658"/>
                      <a:gd name="connsiteX134" fmla="*/ 234462 w 834917"/>
                      <a:gd name="connsiteY134" fmla="*/ 1594415 h 3099658"/>
                      <a:gd name="connsiteX135" fmla="*/ 318868 w 834917"/>
                      <a:gd name="connsiteY135" fmla="*/ 1650685 h 3099658"/>
                      <a:gd name="connsiteX136" fmla="*/ 389207 w 834917"/>
                      <a:gd name="connsiteY136" fmla="*/ 1721024 h 3099658"/>
                      <a:gd name="connsiteX137" fmla="*/ 459545 w 834917"/>
                      <a:gd name="connsiteY137" fmla="*/ 1777295 h 3099658"/>
                      <a:gd name="connsiteX138" fmla="*/ 473613 w 834917"/>
                      <a:gd name="connsiteY138" fmla="*/ 1819498 h 3099658"/>
                      <a:gd name="connsiteX139" fmla="*/ 473613 w 834917"/>
                      <a:gd name="connsiteY139" fmla="*/ 1889836 h 3099658"/>
                      <a:gd name="connsiteX140" fmla="*/ 515816 w 834917"/>
                      <a:gd name="connsiteY140" fmla="*/ 1847633 h 3099658"/>
                      <a:gd name="connsiteX141" fmla="*/ 543951 w 834917"/>
                      <a:gd name="connsiteY141" fmla="*/ 1805430 h 3099658"/>
                      <a:gd name="connsiteX142" fmla="*/ 642425 w 834917"/>
                      <a:gd name="connsiteY142" fmla="*/ 1749159 h 3099658"/>
                      <a:gd name="connsiteX143" fmla="*/ 670561 w 834917"/>
                      <a:gd name="connsiteY143" fmla="*/ 1706956 h 3099658"/>
                      <a:gd name="connsiteX144" fmla="*/ 684628 w 834917"/>
                      <a:gd name="connsiteY144" fmla="*/ 1664753 h 3099658"/>
                      <a:gd name="connsiteX145" fmla="*/ 712764 w 834917"/>
                      <a:gd name="connsiteY145" fmla="*/ 1636618 h 3099658"/>
                      <a:gd name="connsiteX146" fmla="*/ 740899 w 834917"/>
                      <a:gd name="connsiteY146" fmla="*/ 1594415 h 3099658"/>
                      <a:gd name="connsiteX147" fmla="*/ 726831 w 834917"/>
                      <a:gd name="connsiteY147" fmla="*/ 1636618 h 3099658"/>
                      <a:gd name="connsiteX148" fmla="*/ 684628 w 834917"/>
                      <a:gd name="connsiteY148" fmla="*/ 1650685 h 3099658"/>
                      <a:gd name="connsiteX149" fmla="*/ 656493 w 834917"/>
                      <a:gd name="connsiteY149" fmla="*/ 1678821 h 3099658"/>
                      <a:gd name="connsiteX150" fmla="*/ 515816 w 834917"/>
                      <a:gd name="connsiteY150" fmla="*/ 1721024 h 3099658"/>
                      <a:gd name="connsiteX151" fmla="*/ 445478 w 834917"/>
                      <a:gd name="connsiteY151" fmla="*/ 1777295 h 3099658"/>
                      <a:gd name="connsiteX152" fmla="*/ 431410 w 834917"/>
                      <a:gd name="connsiteY152" fmla="*/ 1819498 h 3099658"/>
                      <a:gd name="connsiteX153" fmla="*/ 403274 w 834917"/>
                      <a:gd name="connsiteY153" fmla="*/ 1861701 h 3099658"/>
                      <a:gd name="connsiteX154" fmla="*/ 417342 w 834917"/>
                      <a:gd name="connsiteY154" fmla="*/ 2086784 h 3099658"/>
                      <a:gd name="connsiteX155" fmla="*/ 361071 w 834917"/>
                      <a:gd name="connsiteY155" fmla="*/ 2072716 h 3099658"/>
                      <a:gd name="connsiteX156" fmla="*/ 318868 w 834917"/>
                      <a:gd name="connsiteY156" fmla="*/ 2044581 h 3099658"/>
                      <a:gd name="connsiteX157" fmla="*/ 290733 w 834917"/>
                      <a:gd name="connsiteY157" fmla="*/ 2016445 h 3099658"/>
                      <a:gd name="connsiteX158" fmla="*/ 220394 w 834917"/>
                      <a:gd name="connsiteY158" fmla="*/ 1960175 h 3099658"/>
                      <a:gd name="connsiteX159" fmla="*/ 192259 w 834917"/>
                      <a:gd name="connsiteY159" fmla="*/ 1917972 h 3099658"/>
                      <a:gd name="connsiteX160" fmla="*/ 135988 w 834917"/>
                      <a:gd name="connsiteY160" fmla="*/ 1861701 h 3099658"/>
                      <a:gd name="connsiteX161" fmla="*/ 178191 w 834917"/>
                      <a:gd name="connsiteY161" fmla="*/ 1847633 h 3099658"/>
                      <a:gd name="connsiteX162" fmla="*/ 220394 w 834917"/>
                      <a:gd name="connsiteY162" fmla="*/ 1889836 h 3099658"/>
                      <a:gd name="connsiteX163" fmla="*/ 248530 w 834917"/>
                      <a:gd name="connsiteY163" fmla="*/ 1932039 h 3099658"/>
                      <a:gd name="connsiteX164" fmla="*/ 304801 w 834917"/>
                      <a:gd name="connsiteY164" fmla="*/ 1974242 h 3099658"/>
                      <a:gd name="connsiteX165" fmla="*/ 347004 w 834917"/>
                      <a:gd name="connsiteY165" fmla="*/ 2016445 h 3099658"/>
                      <a:gd name="connsiteX166" fmla="*/ 459545 w 834917"/>
                      <a:gd name="connsiteY166" fmla="*/ 2100852 h 3099658"/>
                      <a:gd name="connsiteX167" fmla="*/ 501748 w 834917"/>
                      <a:gd name="connsiteY167" fmla="*/ 2086784 h 3099658"/>
                      <a:gd name="connsiteX168" fmla="*/ 515816 w 834917"/>
                      <a:gd name="connsiteY168" fmla="*/ 2044581 h 3099658"/>
                      <a:gd name="connsiteX169" fmla="*/ 543951 w 834917"/>
                      <a:gd name="connsiteY169" fmla="*/ 2002378 h 3099658"/>
                      <a:gd name="connsiteX170" fmla="*/ 656493 w 834917"/>
                      <a:gd name="connsiteY170" fmla="*/ 1917972 h 3099658"/>
                      <a:gd name="connsiteX171" fmla="*/ 684628 w 834917"/>
                      <a:gd name="connsiteY171" fmla="*/ 1889836 h 3099658"/>
                      <a:gd name="connsiteX172" fmla="*/ 712764 w 834917"/>
                      <a:gd name="connsiteY172" fmla="*/ 1847633 h 3099658"/>
                      <a:gd name="connsiteX173" fmla="*/ 797170 w 834917"/>
                      <a:gd name="connsiteY173" fmla="*/ 1763227 h 3099658"/>
                      <a:gd name="connsiteX174" fmla="*/ 698696 w 834917"/>
                      <a:gd name="connsiteY174" fmla="*/ 1791362 h 3099658"/>
                      <a:gd name="connsiteX175" fmla="*/ 656493 w 834917"/>
                      <a:gd name="connsiteY175" fmla="*/ 1819498 h 3099658"/>
                      <a:gd name="connsiteX176" fmla="*/ 529884 w 834917"/>
                      <a:gd name="connsiteY176" fmla="*/ 1889836 h 3099658"/>
                      <a:gd name="connsiteX177" fmla="*/ 473613 w 834917"/>
                      <a:gd name="connsiteY177" fmla="*/ 1960175 h 3099658"/>
                      <a:gd name="connsiteX178" fmla="*/ 459545 w 834917"/>
                      <a:gd name="connsiteY178" fmla="*/ 2002378 h 3099658"/>
                      <a:gd name="connsiteX179" fmla="*/ 417342 w 834917"/>
                      <a:gd name="connsiteY179" fmla="*/ 2086784 h 3099658"/>
                      <a:gd name="connsiteX180" fmla="*/ 431410 w 834917"/>
                      <a:gd name="connsiteY180" fmla="*/ 145442 h 3099658"/>
                      <a:gd name="connsiteX181" fmla="*/ 417342 w 834917"/>
                      <a:gd name="connsiteY181" fmla="*/ 272052 h 3099658"/>
                      <a:gd name="connsiteX182" fmla="*/ 431410 w 834917"/>
                      <a:gd name="connsiteY182" fmla="*/ 736285 h 3099658"/>
                      <a:gd name="connsiteX183" fmla="*/ 459545 w 834917"/>
                      <a:gd name="connsiteY183" fmla="*/ 623744 h 3099658"/>
                      <a:gd name="connsiteX184" fmla="*/ 473613 w 834917"/>
                      <a:gd name="connsiteY184" fmla="*/ 539338 h 3099658"/>
                      <a:gd name="connsiteX185" fmla="*/ 487681 w 834917"/>
                      <a:gd name="connsiteY185" fmla="*/ 497135 h 3099658"/>
                      <a:gd name="connsiteX186" fmla="*/ 501748 w 834917"/>
                      <a:gd name="connsiteY186" fmla="*/ 440864 h 3099658"/>
                      <a:gd name="connsiteX187" fmla="*/ 515816 w 834917"/>
                      <a:gd name="connsiteY187" fmla="*/ 398661 h 3099658"/>
                      <a:gd name="connsiteX188" fmla="*/ 529884 w 834917"/>
                      <a:gd name="connsiteY188" fmla="*/ 314255 h 3099658"/>
                      <a:gd name="connsiteX189" fmla="*/ 572087 w 834917"/>
                      <a:gd name="connsiteY189" fmla="*/ 187645 h 3099658"/>
                      <a:gd name="connsiteX190" fmla="*/ 586154 w 834917"/>
                      <a:gd name="connsiteY190" fmla="*/ 145442 h 3099658"/>
                      <a:gd name="connsiteX191" fmla="*/ 529884 w 834917"/>
                      <a:gd name="connsiteY191" fmla="*/ 243916 h 3099658"/>
                      <a:gd name="connsiteX192" fmla="*/ 515816 w 834917"/>
                      <a:gd name="connsiteY192" fmla="*/ 300187 h 3099658"/>
                      <a:gd name="connsiteX193" fmla="*/ 459545 w 834917"/>
                      <a:gd name="connsiteY193" fmla="*/ 384593 h 3099658"/>
                      <a:gd name="connsiteX194" fmla="*/ 445478 w 834917"/>
                      <a:gd name="connsiteY194" fmla="*/ 426796 h 3099658"/>
                      <a:gd name="connsiteX195" fmla="*/ 417342 w 834917"/>
                      <a:gd name="connsiteY195" fmla="*/ 454932 h 3099658"/>
                      <a:gd name="connsiteX196" fmla="*/ 389207 w 834917"/>
                      <a:gd name="connsiteY196" fmla="*/ 539338 h 3099658"/>
                      <a:gd name="connsiteX197" fmla="*/ 375139 w 834917"/>
                      <a:gd name="connsiteY197" fmla="*/ 581541 h 3099658"/>
                      <a:gd name="connsiteX198" fmla="*/ 389207 w 834917"/>
                      <a:gd name="connsiteY198" fmla="*/ 454932 h 30996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</a:cxnLst>
                    <a:rect l="l" t="t" r="r" b="b"/>
                    <a:pathLst>
                      <a:path w="834917" h="3099658">
                        <a:moveTo>
                          <a:pt x="389207" y="3099658"/>
                        </a:moveTo>
                        <a:cubicBezTo>
                          <a:pt x="484542" y="2956653"/>
                          <a:pt x="420142" y="3069175"/>
                          <a:pt x="431410" y="2691695"/>
                        </a:cubicBezTo>
                        <a:cubicBezTo>
                          <a:pt x="449646" y="2080804"/>
                          <a:pt x="398464" y="2302980"/>
                          <a:pt x="459545" y="2058649"/>
                        </a:cubicBezTo>
                        <a:cubicBezTo>
                          <a:pt x="454856" y="1763227"/>
                          <a:pt x="453150" y="1467743"/>
                          <a:pt x="445478" y="1172384"/>
                        </a:cubicBezTo>
                        <a:cubicBezTo>
                          <a:pt x="436221" y="816000"/>
                          <a:pt x="415691" y="1137584"/>
                          <a:pt x="445478" y="750353"/>
                        </a:cubicBezTo>
                        <a:cubicBezTo>
                          <a:pt x="453767" y="642599"/>
                          <a:pt x="439964" y="601122"/>
                          <a:pt x="515816" y="525270"/>
                        </a:cubicBezTo>
                        <a:cubicBezTo>
                          <a:pt x="639123" y="401963"/>
                          <a:pt x="488219" y="558385"/>
                          <a:pt x="586154" y="440864"/>
                        </a:cubicBezTo>
                        <a:cubicBezTo>
                          <a:pt x="598890" y="425580"/>
                          <a:pt x="628358" y="418556"/>
                          <a:pt x="628358" y="398661"/>
                        </a:cubicBezTo>
                        <a:cubicBezTo>
                          <a:pt x="628358" y="381754"/>
                          <a:pt x="599357" y="416234"/>
                          <a:pt x="586154" y="426796"/>
                        </a:cubicBezTo>
                        <a:cubicBezTo>
                          <a:pt x="575797" y="435081"/>
                          <a:pt x="566304" y="444575"/>
                          <a:pt x="558019" y="454932"/>
                        </a:cubicBezTo>
                        <a:cubicBezTo>
                          <a:pt x="547457" y="468134"/>
                          <a:pt x="540446" y="483933"/>
                          <a:pt x="529884" y="497135"/>
                        </a:cubicBezTo>
                        <a:cubicBezTo>
                          <a:pt x="449703" y="597361"/>
                          <a:pt x="560209" y="437577"/>
                          <a:pt x="473613" y="567473"/>
                        </a:cubicBezTo>
                        <a:cubicBezTo>
                          <a:pt x="436523" y="456204"/>
                          <a:pt x="473613" y="585670"/>
                          <a:pt x="473613" y="342390"/>
                        </a:cubicBezTo>
                        <a:cubicBezTo>
                          <a:pt x="473613" y="299927"/>
                          <a:pt x="463990" y="426770"/>
                          <a:pt x="459545" y="468999"/>
                        </a:cubicBezTo>
                        <a:cubicBezTo>
                          <a:pt x="459060" y="473605"/>
                          <a:pt x="450546" y="627675"/>
                          <a:pt x="431410" y="665947"/>
                        </a:cubicBezTo>
                        <a:cubicBezTo>
                          <a:pt x="425478" y="677810"/>
                          <a:pt x="412653" y="684704"/>
                          <a:pt x="403274" y="694082"/>
                        </a:cubicBezTo>
                        <a:lnTo>
                          <a:pt x="375139" y="609676"/>
                        </a:lnTo>
                        <a:cubicBezTo>
                          <a:pt x="370450" y="595608"/>
                          <a:pt x="369968" y="579336"/>
                          <a:pt x="361071" y="567473"/>
                        </a:cubicBezTo>
                        <a:lnTo>
                          <a:pt x="318868" y="511202"/>
                        </a:lnTo>
                        <a:cubicBezTo>
                          <a:pt x="289590" y="394087"/>
                          <a:pt x="325241" y="509883"/>
                          <a:pt x="276665" y="412729"/>
                        </a:cubicBezTo>
                        <a:cubicBezTo>
                          <a:pt x="270033" y="399466"/>
                          <a:pt x="260960" y="355787"/>
                          <a:pt x="262598" y="370525"/>
                        </a:cubicBezTo>
                        <a:cubicBezTo>
                          <a:pt x="264640" y="388905"/>
                          <a:pt x="288793" y="578632"/>
                          <a:pt x="318868" y="623744"/>
                        </a:cubicBezTo>
                        <a:cubicBezTo>
                          <a:pt x="328247" y="637812"/>
                          <a:pt x="338616" y="651267"/>
                          <a:pt x="347004" y="665947"/>
                        </a:cubicBezTo>
                        <a:cubicBezTo>
                          <a:pt x="418405" y="790898"/>
                          <a:pt x="334721" y="661590"/>
                          <a:pt x="403274" y="764421"/>
                        </a:cubicBezTo>
                        <a:cubicBezTo>
                          <a:pt x="412653" y="801935"/>
                          <a:pt x="404067" y="904305"/>
                          <a:pt x="431410" y="876962"/>
                        </a:cubicBezTo>
                        <a:cubicBezTo>
                          <a:pt x="497523" y="810849"/>
                          <a:pt x="462579" y="851311"/>
                          <a:pt x="529884" y="750353"/>
                        </a:cubicBezTo>
                        <a:cubicBezTo>
                          <a:pt x="539262" y="736285"/>
                          <a:pt x="543951" y="717528"/>
                          <a:pt x="558019" y="708150"/>
                        </a:cubicBezTo>
                        <a:lnTo>
                          <a:pt x="600222" y="680015"/>
                        </a:lnTo>
                        <a:cubicBezTo>
                          <a:pt x="609601" y="665947"/>
                          <a:pt x="628358" y="620905"/>
                          <a:pt x="628358" y="637812"/>
                        </a:cubicBezTo>
                        <a:cubicBezTo>
                          <a:pt x="628358" y="667469"/>
                          <a:pt x="616673" y="697542"/>
                          <a:pt x="600222" y="722218"/>
                        </a:cubicBezTo>
                        <a:lnTo>
                          <a:pt x="543951" y="806624"/>
                        </a:lnTo>
                        <a:cubicBezTo>
                          <a:pt x="539262" y="820692"/>
                          <a:pt x="538503" y="836760"/>
                          <a:pt x="529884" y="848827"/>
                        </a:cubicBezTo>
                        <a:cubicBezTo>
                          <a:pt x="472194" y="929594"/>
                          <a:pt x="481612" y="875033"/>
                          <a:pt x="445478" y="947301"/>
                        </a:cubicBezTo>
                        <a:cubicBezTo>
                          <a:pt x="435387" y="967484"/>
                          <a:pt x="421850" y="1027744"/>
                          <a:pt x="417342" y="1045775"/>
                        </a:cubicBezTo>
                        <a:cubicBezTo>
                          <a:pt x="338855" y="1019612"/>
                          <a:pt x="404949" y="1052697"/>
                          <a:pt x="347004" y="975436"/>
                        </a:cubicBezTo>
                        <a:cubicBezTo>
                          <a:pt x="331088" y="954215"/>
                          <a:pt x="305447" y="941236"/>
                          <a:pt x="290733" y="919165"/>
                        </a:cubicBezTo>
                        <a:cubicBezTo>
                          <a:pt x="281355" y="905097"/>
                          <a:pt x="270159" y="892084"/>
                          <a:pt x="262598" y="876962"/>
                        </a:cubicBezTo>
                        <a:cubicBezTo>
                          <a:pt x="255966" y="863699"/>
                          <a:pt x="256159" y="847474"/>
                          <a:pt x="248530" y="834759"/>
                        </a:cubicBezTo>
                        <a:cubicBezTo>
                          <a:pt x="241706" y="823386"/>
                          <a:pt x="229773" y="816002"/>
                          <a:pt x="220394" y="806624"/>
                        </a:cubicBezTo>
                        <a:cubicBezTo>
                          <a:pt x="229773" y="830070"/>
                          <a:pt x="239663" y="853318"/>
                          <a:pt x="248530" y="876962"/>
                        </a:cubicBezTo>
                        <a:cubicBezTo>
                          <a:pt x="264384" y="919240"/>
                          <a:pt x="258432" y="925030"/>
                          <a:pt x="290733" y="961369"/>
                        </a:cubicBezTo>
                        <a:cubicBezTo>
                          <a:pt x="317167" y="991108"/>
                          <a:pt x="353068" y="1012668"/>
                          <a:pt x="375139" y="1045775"/>
                        </a:cubicBezTo>
                        <a:cubicBezTo>
                          <a:pt x="393896" y="1073910"/>
                          <a:pt x="420717" y="1098102"/>
                          <a:pt x="431410" y="1130181"/>
                        </a:cubicBezTo>
                        <a:lnTo>
                          <a:pt x="459545" y="1214587"/>
                        </a:lnTo>
                        <a:cubicBezTo>
                          <a:pt x="487680" y="1186452"/>
                          <a:pt x="531368" y="1167928"/>
                          <a:pt x="543951" y="1130181"/>
                        </a:cubicBezTo>
                        <a:cubicBezTo>
                          <a:pt x="548640" y="1116113"/>
                          <a:pt x="549400" y="1100045"/>
                          <a:pt x="558019" y="1087978"/>
                        </a:cubicBezTo>
                        <a:cubicBezTo>
                          <a:pt x="573437" y="1066393"/>
                          <a:pt x="614290" y="1031707"/>
                          <a:pt x="614290" y="1031707"/>
                        </a:cubicBezTo>
                        <a:cubicBezTo>
                          <a:pt x="629149" y="987132"/>
                          <a:pt x="625327" y="986259"/>
                          <a:pt x="656493" y="947301"/>
                        </a:cubicBezTo>
                        <a:cubicBezTo>
                          <a:pt x="664778" y="936944"/>
                          <a:pt x="676343" y="929522"/>
                          <a:pt x="684628" y="919165"/>
                        </a:cubicBezTo>
                        <a:cubicBezTo>
                          <a:pt x="695190" y="905963"/>
                          <a:pt x="695857" y="876962"/>
                          <a:pt x="712764" y="876962"/>
                        </a:cubicBezTo>
                        <a:cubicBezTo>
                          <a:pt x="727593" y="876962"/>
                          <a:pt x="705328" y="905902"/>
                          <a:pt x="698696" y="919165"/>
                        </a:cubicBezTo>
                        <a:cubicBezTo>
                          <a:pt x="691135" y="934288"/>
                          <a:pt x="678122" y="946246"/>
                          <a:pt x="670561" y="961369"/>
                        </a:cubicBezTo>
                        <a:cubicBezTo>
                          <a:pt x="663929" y="974632"/>
                          <a:pt x="664718" y="991234"/>
                          <a:pt x="656493" y="1003572"/>
                        </a:cubicBezTo>
                        <a:cubicBezTo>
                          <a:pt x="616890" y="1062976"/>
                          <a:pt x="585784" y="1046143"/>
                          <a:pt x="529884" y="1102045"/>
                        </a:cubicBezTo>
                        <a:cubicBezTo>
                          <a:pt x="498771" y="1133159"/>
                          <a:pt x="484650" y="1152798"/>
                          <a:pt x="445478" y="1172384"/>
                        </a:cubicBezTo>
                        <a:cubicBezTo>
                          <a:pt x="432215" y="1179016"/>
                          <a:pt x="417342" y="1181763"/>
                          <a:pt x="403274" y="1186452"/>
                        </a:cubicBezTo>
                        <a:cubicBezTo>
                          <a:pt x="365762" y="1173948"/>
                          <a:pt x="339566" y="1167426"/>
                          <a:pt x="304801" y="1144249"/>
                        </a:cubicBezTo>
                        <a:cubicBezTo>
                          <a:pt x="218760" y="1086888"/>
                          <a:pt x="342595" y="1149163"/>
                          <a:pt x="248530" y="1073910"/>
                        </a:cubicBezTo>
                        <a:cubicBezTo>
                          <a:pt x="236951" y="1064647"/>
                          <a:pt x="220395" y="1064531"/>
                          <a:pt x="206327" y="1059842"/>
                        </a:cubicBezTo>
                        <a:cubicBezTo>
                          <a:pt x="182881" y="1036396"/>
                          <a:pt x="127946" y="957336"/>
                          <a:pt x="135988" y="989504"/>
                        </a:cubicBezTo>
                        <a:cubicBezTo>
                          <a:pt x="165266" y="1106615"/>
                          <a:pt x="129616" y="990829"/>
                          <a:pt x="178191" y="1087978"/>
                        </a:cubicBezTo>
                        <a:cubicBezTo>
                          <a:pt x="236434" y="1204463"/>
                          <a:pt x="139763" y="1051436"/>
                          <a:pt x="220394" y="1172384"/>
                        </a:cubicBezTo>
                        <a:cubicBezTo>
                          <a:pt x="249571" y="1289090"/>
                          <a:pt x="207290" y="1187223"/>
                          <a:pt x="276665" y="1242722"/>
                        </a:cubicBezTo>
                        <a:cubicBezTo>
                          <a:pt x="289868" y="1253284"/>
                          <a:pt x="294239" y="1271723"/>
                          <a:pt x="304801" y="1284925"/>
                        </a:cubicBezTo>
                        <a:cubicBezTo>
                          <a:pt x="334998" y="1322671"/>
                          <a:pt x="334512" y="1308694"/>
                          <a:pt x="375139" y="1341196"/>
                        </a:cubicBezTo>
                        <a:cubicBezTo>
                          <a:pt x="385496" y="1349482"/>
                          <a:pt x="393896" y="1359953"/>
                          <a:pt x="403274" y="1369332"/>
                        </a:cubicBezTo>
                        <a:cubicBezTo>
                          <a:pt x="409199" y="1387107"/>
                          <a:pt x="417891" y="1434153"/>
                          <a:pt x="445478" y="1439670"/>
                        </a:cubicBezTo>
                        <a:cubicBezTo>
                          <a:pt x="460019" y="1442578"/>
                          <a:pt x="473613" y="1430291"/>
                          <a:pt x="487681" y="1425602"/>
                        </a:cubicBezTo>
                        <a:cubicBezTo>
                          <a:pt x="501780" y="1383303"/>
                          <a:pt x="499582" y="1377558"/>
                          <a:pt x="529884" y="1341196"/>
                        </a:cubicBezTo>
                        <a:cubicBezTo>
                          <a:pt x="542620" y="1325913"/>
                          <a:pt x="559873" y="1314697"/>
                          <a:pt x="572087" y="1298993"/>
                        </a:cubicBezTo>
                        <a:cubicBezTo>
                          <a:pt x="651095" y="1197412"/>
                          <a:pt x="589915" y="1227402"/>
                          <a:pt x="670561" y="1200519"/>
                        </a:cubicBezTo>
                        <a:cubicBezTo>
                          <a:pt x="679939" y="1186451"/>
                          <a:pt x="690308" y="1172996"/>
                          <a:pt x="698696" y="1158316"/>
                        </a:cubicBezTo>
                        <a:cubicBezTo>
                          <a:pt x="709100" y="1140108"/>
                          <a:pt x="715198" y="1119494"/>
                          <a:pt x="726831" y="1102045"/>
                        </a:cubicBezTo>
                        <a:cubicBezTo>
                          <a:pt x="734188" y="1091009"/>
                          <a:pt x="766830" y="1067978"/>
                          <a:pt x="754967" y="1073910"/>
                        </a:cubicBezTo>
                        <a:cubicBezTo>
                          <a:pt x="724723" y="1089033"/>
                          <a:pt x="670561" y="1130181"/>
                          <a:pt x="670561" y="1130181"/>
                        </a:cubicBezTo>
                        <a:cubicBezTo>
                          <a:pt x="651804" y="1158316"/>
                          <a:pt x="638201" y="1190677"/>
                          <a:pt x="614290" y="1214587"/>
                        </a:cubicBezTo>
                        <a:cubicBezTo>
                          <a:pt x="604911" y="1223965"/>
                          <a:pt x="594440" y="1232365"/>
                          <a:pt x="586154" y="1242722"/>
                        </a:cubicBezTo>
                        <a:cubicBezTo>
                          <a:pt x="575592" y="1255924"/>
                          <a:pt x="568581" y="1271723"/>
                          <a:pt x="558019" y="1284925"/>
                        </a:cubicBezTo>
                        <a:cubicBezTo>
                          <a:pt x="549734" y="1295282"/>
                          <a:pt x="537842" y="1302450"/>
                          <a:pt x="529884" y="1313061"/>
                        </a:cubicBezTo>
                        <a:cubicBezTo>
                          <a:pt x="509595" y="1340113"/>
                          <a:pt x="492370" y="1369332"/>
                          <a:pt x="473613" y="1397467"/>
                        </a:cubicBezTo>
                        <a:lnTo>
                          <a:pt x="445478" y="1439670"/>
                        </a:lnTo>
                        <a:cubicBezTo>
                          <a:pt x="405624" y="1320110"/>
                          <a:pt x="461208" y="1465888"/>
                          <a:pt x="403274" y="1369332"/>
                        </a:cubicBezTo>
                        <a:cubicBezTo>
                          <a:pt x="395645" y="1356617"/>
                          <a:pt x="393281" y="1341387"/>
                          <a:pt x="389207" y="1327129"/>
                        </a:cubicBezTo>
                        <a:cubicBezTo>
                          <a:pt x="383197" y="1306094"/>
                          <a:pt x="372315" y="1251142"/>
                          <a:pt x="361071" y="1228655"/>
                        </a:cubicBezTo>
                        <a:cubicBezTo>
                          <a:pt x="343325" y="1193163"/>
                          <a:pt x="330970" y="1184486"/>
                          <a:pt x="304801" y="1158316"/>
                        </a:cubicBezTo>
                        <a:cubicBezTo>
                          <a:pt x="280040" y="1084033"/>
                          <a:pt x="298959" y="1128452"/>
                          <a:pt x="234462" y="1031707"/>
                        </a:cubicBezTo>
                        <a:cubicBezTo>
                          <a:pt x="225084" y="1017639"/>
                          <a:pt x="194372" y="977548"/>
                          <a:pt x="206327" y="989504"/>
                        </a:cubicBezTo>
                        <a:cubicBezTo>
                          <a:pt x="230879" y="1014058"/>
                          <a:pt x="214103" y="1001475"/>
                          <a:pt x="262598" y="1017639"/>
                        </a:cubicBezTo>
                        <a:lnTo>
                          <a:pt x="332936" y="1087978"/>
                        </a:lnTo>
                        <a:cubicBezTo>
                          <a:pt x="347004" y="1102046"/>
                          <a:pt x="364104" y="1113628"/>
                          <a:pt x="375139" y="1130181"/>
                        </a:cubicBezTo>
                        <a:cubicBezTo>
                          <a:pt x="384517" y="1144249"/>
                          <a:pt x="392271" y="1159547"/>
                          <a:pt x="403274" y="1172384"/>
                        </a:cubicBezTo>
                        <a:cubicBezTo>
                          <a:pt x="505618" y="1291786"/>
                          <a:pt x="423084" y="1173966"/>
                          <a:pt x="487681" y="1270858"/>
                        </a:cubicBezTo>
                        <a:cubicBezTo>
                          <a:pt x="519112" y="1365154"/>
                          <a:pt x="535157" y="1395717"/>
                          <a:pt x="487681" y="1538144"/>
                        </a:cubicBezTo>
                        <a:cubicBezTo>
                          <a:pt x="481567" y="1556486"/>
                          <a:pt x="450167" y="1528765"/>
                          <a:pt x="431410" y="1524076"/>
                        </a:cubicBezTo>
                        <a:cubicBezTo>
                          <a:pt x="403275" y="1505319"/>
                          <a:pt x="370915" y="1491715"/>
                          <a:pt x="347004" y="1467805"/>
                        </a:cubicBezTo>
                        <a:cubicBezTo>
                          <a:pt x="337625" y="1458427"/>
                          <a:pt x="329479" y="1447628"/>
                          <a:pt x="318868" y="1439670"/>
                        </a:cubicBezTo>
                        <a:cubicBezTo>
                          <a:pt x="291816" y="1419381"/>
                          <a:pt x="262597" y="1402156"/>
                          <a:pt x="234462" y="1383399"/>
                        </a:cubicBezTo>
                        <a:lnTo>
                          <a:pt x="192259" y="1355264"/>
                        </a:lnTo>
                        <a:cubicBezTo>
                          <a:pt x="182881" y="1341196"/>
                          <a:pt x="174686" y="1326263"/>
                          <a:pt x="164124" y="1313061"/>
                        </a:cubicBezTo>
                        <a:cubicBezTo>
                          <a:pt x="155838" y="1302704"/>
                          <a:pt x="143946" y="1295536"/>
                          <a:pt x="135988" y="1284925"/>
                        </a:cubicBezTo>
                        <a:cubicBezTo>
                          <a:pt x="115699" y="1257873"/>
                          <a:pt x="79718" y="1200519"/>
                          <a:pt x="79718" y="1200519"/>
                        </a:cubicBezTo>
                        <a:cubicBezTo>
                          <a:pt x="84407" y="1219276"/>
                          <a:pt x="84193" y="1240003"/>
                          <a:pt x="93785" y="1256790"/>
                        </a:cubicBezTo>
                        <a:cubicBezTo>
                          <a:pt x="103655" y="1274063"/>
                          <a:pt x="123252" y="1283710"/>
                          <a:pt x="135988" y="1298993"/>
                        </a:cubicBezTo>
                        <a:cubicBezTo>
                          <a:pt x="146812" y="1311982"/>
                          <a:pt x="155736" y="1326516"/>
                          <a:pt x="164124" y="1341196"/>
                        </a:cubicBezTo>
                        <a:cubicBezTo>
                          <a:pt x="174528" y="1359404"/>
                          <a:pt x="177430" y="1382638"/>
                          <a:pt x="192259" y="1397467"/>
                        </a:cubicBezTo>
                        <a:cubicBezTo>
                          <a:pt x="207088" y="1412296"/>
                          <a:pt x="229773" y="1416224"/>
                          <a:pt x="248530" y="1425602"/>
                        </a:cubicBezTo>
                        <a:lnTo>
                          <a:pt x="347004" y="1524076"/>
                        </a:lnTo>
                        <a:lnTo>
                          <a:pt x="389207" y="1566279"/>
                        </a:lnTo>
                        <a:cubicBezTo>
                          <a:pt x="398585" y="1575658"/>
                          <a:pt x="406306" y="1587058"/>
                          <a:pt x="417342" y="1594415"/>
                        </a:cubicBezTo>
                        <a:cubicBezTo>
                          <a:pt x="470581" y="1629907"/>
                          <a:pt x="447590" y="1610595"/>
                          <a:pt x="487681" y="1650685"/>
                        </a:cubicBezTo>
                        <a:cubicBezTo>
                          <a:pt x="492370" y="1664753"/>
                          <a:pt x="512234" y="1682403"/>
                          <a:pt x="501748" y="1692889"/>
                        </a:cubicBezTo>
                        <a:cubicBezTo>
                          <a:pt x="492369" y="1702268"/>
                          <a:pt x="473613" y="1678016"/>
                          <a:pt x="473613" y="1664753"/>
                        </a:cubicBezTo>
                        <a:cubicBezTo>
                          <a:pt x="473613" y="1623103"/>
                          <a:pt x="522051" y="1592559"/>
                          <a:pt x="543951" y="1566279"/>
                        </a:cubicBezTo>
                        <a:cubicBezTo>
                          <a:pt x="554775" y="1553290"/>
                          <a:pt x="560132" y="1536031"/>
                          <a:pt x="572087" y="1524076"/>
                        </a:cubicBezTo>
                        <a:cubicBezTo>
                          <a:pt x="584042" y="1512121"/>
                          <a:pt x="601088" y="1506503"/>
                          <a:pt x="614290" y="1495941"/>
                        </a:cubicBezTo>
                        <a:cubicBezTo>
                          <a:pt x="624647" y="1487655"/>
                          <a:pt x="631814" y="1475763"/>
                          <a:pt x="642425" y="1467805"/>
                        </a:cubicBezTo>
                        <a:cubicBezTo>
                          <a:pt x="669476" y="1447516"/>
                          <a:pt x="726831" y="1411535"/>
                          <a:pt x="726831" y="1411535"/>
                        </a:cubicBezTo>
                        <a:cubicBezTo>
                          <a:pt x="731520" y="1392778"/>
                          <a:pt x="760233" y="1355264"/>
                          <a:pt x="740899" y="1355264"/>
                        </a:cubicBezTo>
                        <a:cubicBezTo>
                          <a:pt x="719928" y="1355264"/>
                          <a:pt x="727593" y="1396706"/>
                          <a:pt x="712764" y="1411535"/>
                        </a:cubicBezTo>
                        <a:cubicBezTo>
                          <a:pt x="664393" y="1459906"/>
                          <a:pt x="639223" y="1464183"/>
                          <a:pt x="586154" y="1481873"/>
                        </a:cubicBezTo>
                        <a:cubicBezTo>
                          <a:pt x="558019" y="1500630"/>
                          <a:pt x="512441" y="1506065"/>
                          <a:pt x="501748" y="1538144"/>
                        </a:cubicBezTo>
                        <a:cubicBezTo>
                          <a:pt x="482335" y="1596387"/>
                          <a:pt x="500019" y="1572122"/>
                          <a:pt x="445478" y="1608482"/>
                        </a:cubicBezTo>
                        <a:cubicBezTo>
                          <a:pt x="393195" y="1686905"/>
                          <a:pt x="410101" y="1642200"/>
                          <a:pt x="431410" y="1791362"/>
                        </a:cubicBezTo>
                        <a:cubicBezTo>
                          <a:pt x="441126" y="1859370"/>
                          <a:pt x="469917" y="1855779"/>
                          <a:pt x="403274" y="1833565"/>
                        </a:cubicBezTo>
                        <a:cubicBezTo>
                          <a:pt x="313872" y="1744163"/>
                          <a:pt x="413073" y="1839385"/>
                          <a:pt x="304801" y="1749159"/>
                        </a:cubicBezTo>
                        <a:cubicBezTo>
                          <a:pt x="224627" y="1682347"/>
                          <a:pt x="338796" y="1762444"/>
                          <a:pt x="234462" y="1692889"/>
                        </a:cubicBezTo>
                        <a:cubicBezTo>
                          <a:pt x="161210" y="1583007"/>
                          <a:pt x="254722" y="1704566"/>
                          <a:pt x="164124" y="1636618"/>
                        </a:cubicBezTo>
                        <a:cubicBezTo>
                          <a:pt x="137597" y="1616723"/>
                          <a:pt x="121374" y="1584672"/>
                          <a:pt x="93785" y="1566279"/>
                        </a:cubicBezTo>
                        <a:lnTo>
                          <a:pt x="51582" y="1538144"/>
                        </a:lnTo>
                        <a:cubicBezTo>
                          <a:pt x="46893" y="1524076"/>
                          <a:pt x="45143" y="1508657"/>
                          <a:pt x="37514" y="1495941"/>
                        </a:cubicBezTo>
                        <a:cubicBezTo>
                          <a:pt x="30690" y="1484568"/>
                          <a:pt x="0" y="1477184"/>
                          <a:pt x="9379" y="1467805"/>
                        </a:cubicBezTo>
                        <a:cubicBezTo>
                          <a:pt x="19864" y="1457320"/>
                          <a:pt x="37952" y="1476032"/>
                          <a:pt x="51582" y="1481873"/>
                        </a:cubicBezTo>
                        <a:cubicBezTo>
                          <a:pt x="136607" y="1518313"/>
                          <a:pt x="79413" y="1497777"/>
                          <a:pt x="150056" y="1538144"/>
                        </a:cubicBezTo>
                        <a:cubicBezTo>
                          <a:pt x="168264" y="1548548"/>
                          <a:pt x="187570" y="1556901"/>
                          <a:pt x="206327" y="1566279"/>
                        </a:cubicBezTo>
                        <a:cubicBezTo>
                          <a:pt x="215705" y="1575658"/>
                          <a:pt x="223851" y="1586457"/>
                          <a:pt x="234462" y="1594415"/>
                        </a:cubicBezTo>
                        <a:cubicBezTo>
                          <a:pt x="261513" y="1614704"/>
                          <a:pt x="294958" y="1626775"/>
                          <a:pt x="318868" y="1650685"/>
                        </a:cubicBezTo>
                        <a:cubicBezTo>
                          <a:pt x="342314" y="1674131"/>
                          <a:pt x="361618" y="1702631"/>
                          <a:pt x="389207" y="1721024"/>
                        </a:cubicBezTo>
                        <a:cubicBezTo>
                          <a:pt x="442446" y="1756516"/>
                          <a:pt x="419455" y="1737204"/>
                          <a:pt x="459545" y="1777295"/>
                        </a:cubicBezTo>
                        <a:cubicBezTo>
                          <a:pt x="464234" y="1791363"/>
                          <a:pt x="478302" y="1805430"/>
                          <a:pt x="473613" y="1819498"/>
                        </a:cubicBezTo>
                        <a:cubicBezTo>
                          <a:pt x="443161" y="1910855"/>
                          <a:pt x="363643" y="1917329"/>
                          <a:pt x="473613" y="1889836"/>
                        </a:cubicBezTo>
                        <a:cubicBezTo>
                          <a:pt x="487681" y="1875768"/>
                          <a:pt x="503080" y="1862917"/>
                          <a:pt x="515816" y="1847633"/>
                        </a:cubicBezTo>
                        <a:cubicBezTo>
                          <a:pt x="526640" y="1834645"/>
                          <a:pt x="531996" y="1817385"/>
                          <a:pt x="543951" y="1805430"/>
                        </a:cubicBezTo>
                        <a:cubicBezTo>
                          <a:pt x="563833" y="1785548"/>
                          <a:pt x="620361" y="1760191"/>
                          <a:pt x="642425" y="1749159"/>
                        </a:cubicBezTo>
                        <a:cubicBezTo>
                          <a:pt x="651804" y="1735091"/>
                          <a:pt x="663000" y="1722078"/>
                          <a:pt x="670561" y="1706956"/>
                        </a:cubicBezTo>
                        <a:cubicBezTo>
                          <a:pt x="677193" y="1693693"/>
                          <a:pt x="676999" y="1677468"/>
                          <a:pt x="684628" y="1664753"/>
                        </a:cubicBezTo>
                        <a:cubicBezTo>
                          <a:pt x="691452" y="1653380"/>
                          <a:pt x="704478" y="1646975"/>
                          <a:pt x="712764" y="1636618"/>
                        </a:cubicBezTo>
                        <a:cubicBezTo>
                          <a:pt x="723326" y="1623416"/>
                          <a:pt x="723992" y="1594415"/>
                          <a:pt x="740899" y="1594415"/>
                        </a:cubicBezTo>
                        <a:cubicBezTo>
                          <a:pt x="755728" y="1594415"/>
                          <a:pt x="737317" y="1626133"/>
                          <a:pt x="726831" y="1636618"/>
                        </a:cubicBezTo>
                        <a:cubicBezTo>
                          <a:pt x="716346" y="1647103"/>
                          <a:pt x="698696" y="1645996"/>
                          <a:pt x="684628" y="1650685"/>
                        </a:cubicBezTo>
                        <a:cubicBezTo>
                          <a:pt x="675250" y="1660064"/>
                          <a:pt x="668356" y="1672889"/>
                          <a:pt x="656493" y="1678821"/>
                        </a:cubicBezTo>
                        <a:cubicBezTo>
                          <a:pt x="622247" y="1695944"/>
                          <a:pt x="556200" y="1710928"/>
                          <a:pt x="515816" y="1721024"/>
                        </a:cubicBezTo>
                        <a:cubicBezTo>
                          <a:pt x="496645" y="1733804"/>
                          <a:pt x="458843" y="1755020"/>
                          <a:pt x="445478" y="1777295"/>
                        </a:cubicBezTo>
                        <a:cubicBezTo>
                          <a:pt x="437849" y="1790011"/>
                          <a:pt x="438042" y="1806235"/>
                          <a:pt x="431410" y="1819498"/>
                        </a:cubicBezTo>
                        <a:cubicBezTo>
                          <a:pt x="423849" y="1834620"/>
                          <a:pt x="412653" y="1847633"/>
                          <a:pt x="403274" y="1861701"/>
                        </a:cubicBezTo>
                        <a:cubicBezTo>
                          <a:pt x="407963" y="1936729"/>
                          <a:pt x="432085" y="2013070"/>
                          <a:pt x="417342" y="2086784"/>
                        </a:cubicBezTo>
                        <a:cubicBezTo>
                          <a:pt x="413550" y="2105743"/>
                          <a:pt x="378842" y="2080332"/>
                          <a:pt x="361071" y="2072716"/>
                        </a:cubicBezTo>
                        <a:cubicBezTo>
                          <a:pt x="345531" y="2066056"/>
                          <a:pt x="332070" y="2055143"/>
                          <a:pt x="318868" y="2044581"/>
                        </a:cubicBezTo>
                        <a:cubicBezTo>
                          <a:pt x="308511" y="2036295"/>
                          <a:pt x="301090" y="2024731"/>
                          <a:pt x="290733" y="2016445"/>
                        </a:cubicBezTo>
                        <a:cubicBezTo>
                          <a:pt x="250113" y="1983949"/>
                          <a:pt x="250586" y="1997915"/>
                          <a:pt x="220394" y="1960175"/>
                        </a:cubicBezTo>
                        <a:cubicBezTo>
                          <a:pt x="209832" y="1946973"/>
                          <a:pt x="203262" y="1930809"/>
                          <a:pt x="192259" y="1917972"/>
                        </a:cubicBezTo>
                        <a:cubicBezTo>
                          <a:pt x="174996" y="1897832"/>
                          <a:pt x="154745" y="1880458"/>
                          <a:pt x="135988" y="1861701"/>
                        </a:cubicBezTo>
                        <a:cubicBezTo>
                          <a:pt x="90945" y="1816657"/>
                          <a:pt x="94850" y="1830964"/>
                          <a:pt x="178191" y="1847633"/>
                        </a:cubicBezTo>
                        <a:cubicBezTo>
                          <a:pt x="192259" y="1861701"/>
                          <a:pt x="207658" y="1874553"/>
                          <a:pt x="220394" y="1889836"/>
                        </a:cubicBezTo>
                        <a:cubicBezTo>
                          <a:pt x="231218" y="1902825"/>
                          <a:pt x="236575" y="1920084"/>
                          <a:pt x="248530" y="1932039"/>
                        </a:cubicBezTo>
                        <a:cubicBezTo>
                          <a:pt x="265109" y="1948618"/>
                          <a:pt x="286999" y="1958983"/>
                          <a:pt x="304801" y="1974242"/>
                        </a:cubicBezTo>
                        <a:cubicBezTo>
                          <a:pt x="319906" y="1987189"/>
                          <a:pt x="331300" y="2004231"/>
                          <a:pt x="347004" y="2016445"/>
                        </a:cubicBezTo>
                        <a:cubicBezTo>
                          <a:pt x="490159" y="2127788"/>
                          <a:pt x="388785" y="2030090"/>
                          <a:pt x="459545" y="2100852"/>
                        </a:cubicBezTo>
                        <a:cubicBezTo>
                          <a:pt x="473613" y="2096163"/>
                          <a:pt x="491263" y="2097269"/>
                          <a:pt x="501748" y="2086784"/>
                        </a:cubicBezTo>
                        <a:cubicBezTo>
                          <a:pt x="512233" y="2076299"/>
                          <a:pt x="509184" y="2057844"/>
                          <a:pt x="515816" y="2044581"/>
                        </a:cubicBezTo>
                        <a:cubicBezTo>
                          <a:pt x="523377" y="2029459"/>
                          <a:pt x="533389" y="2015580"/>
                          <a:pt x="543951" y="2002378"/>
                        </a:cubicBezTo>
                        <a:cubicBezTo>
                          <a:pt x="593872" y="1939977"/>
                          <a:pt x="566471" y="2007997"/>
                          <a:pt x="656493" y="1917972"/>
                        </a:cubicBezTo>
                        <a:cubicBezTo>
                          <a:pt x="665871" y="1908593"/>
                          <a:pt x="676343" y="1900193"/>
                          <a:pt x="684628" y="1889836"/>
                        </a:cubicBezTo>
                        <a:cubicBezTo>
                          <a:pt x="695190" y="1876634"/>
                          <a:pt x="701531" y="1860270"/>
                          <a:pt x="712764" y="1847633"/>
                        </a:cubicBezTo>
                        <a:cubicBezTo>
                          <a:pt x="739199" y="1817894"/>
                          <a:pt x="834917" y="1750644"/>
                          <a:pt x="797170" y="1763227"/>
                        </a:cubicBezTo>
                        <a:cubicBezTo>
                          <a:pt x="736625" y="1783409"/>
                          <a:pt x="769353" y="1773699"/>
                          <a:pt x="698696" y="1791362"/>
                        </a:cubicBezTo>
                        <a:cubicBezTo>
                          <a:pt x="684628" y="1800741"/>
                          <a:pt x="671615" y="1811937"/>
                          <a:pt x="656493" y="1819498"/>
                        </a:cubicBezTo>
                        <a:cubicBezTo>
                          <a:pt x="585730" y="1854879"/>
                          <a:pt x="618602" y="1801118"/>
                          <a:pt x="529884" y="1889836"/>
                        </a:cubicBezTo>
                        <a:cubicBezTo>
                          <a:pt x="503714" y="1916006"/>
                          <a:pt x="491360" y="1924682"/>
                          <a:pt x="473613" y="1960175"/>
                        </a:cubicBezTo>
                        <a:cubicBezTo>
                          <a:pt x="466981" y="1973438"/>
                          <a:pt x="466177" y="1989115"/>
                          <a:pt x="459545" y="2002378"/>
                        </a:cubicBezTo>
                        <a:cubicBezTo>
                          <a:pt x="405004" y="2111460"/>
                          <a:pt x="452702" y="1980705"/>
                          <a:pt x="417342" y="2086784"/>
                        </a:cubicBezTo>
                        <a:cubicBezTo>
                          <a:pt x="212194" y="1471355"/>
                          <a:pt x="274430" y="773349"/>
                          <a:pt x="431410" y="145442"/>
                        </a:cubicBezTo>
                        <a:cubicBezTo>
                          <a:pt x="426721" y="187645"/>
                          <a:pt x="417342" y="229589"/>
                          <a:pt x="417342" y="272052"/>
                        </a:cubicBezTo>
                        <a:cubicBezTo>
                          <a:pt x="417342" y="426867"/>
                          <a:pt x="412965" y="582572"/>
                          <a:pt x="431410" y="736285"/>
                        </a:cubicBezTo>
                        <a:cubicBezTo>
                          <a:pt x="436017" y="774678"/>
                          <a:pt x="453188" y="661886"/>
                          <a:pt x="459545" y="623744"/>
                        </a:cubicBezTo>
                        <a:cubicBezTo>
                          <a:pt x="464234" y="595609"/>
                          <a:pt x="467425" y="567182"/>
                          <a:pt x="473613" y="539338"/>
                        </a:cubicBezTo>
                        <a:cubicBezTo>
                          <a:pt x="476830" y="524862"/>
                          <a:pt x="483607" y="511393"/>
                          <a:pt x="487681" y="497135"/>
                        </a:cubicBezTo>
                        <a:cubicBezTo>
                          <a:pt x="492992" y="478545"/>
                          <a:pt x="496437" y="459454"/>
                          <a:pt x="501748" y="440864"/>
                        </a:cubicBezTo>
                        <a:cubicBezTo>
                          <a:pt x="505822" y="426606"/>
                          <a:pt x="512599" y="413137"/>
                          <a:pt x="515816" y="398661"/>
                        </a:cubicBezTo>
                        <a:cubicBezTo>
                          <a:pt x="522004" y="370817"/>
                          <a:pt x="522966" y="341927"/>
                          <a:pt x="529884" y="314255"/>
                        </a:cubicBezTo>
                        <a:cubicBezTo>
                          <a:pt x="529886" y="314246"/>
                          <a:pt x="565052" y="208750"/>
                          <a:pt x="572087" y="187645"/>
                        </a:cubicBezTo>
                        <a:cubicBezTo>
                          <a:pt x="576776" y="173577"/>
                          <a:pt x="592785" y="132179"/>
                          <a:pt x="586154" y="145442"/>
                        </a:cubicBezTo>
                        <a:cubicBezTo>
                          <a:pt x="550458" y="216835"/>
                          <a:pt x="569651" y="184264"/>
                          <a:pt x="529884" y="243916"/>
                        </a:cubicBezTo>
                        <a:cubicBezTo>
                          <a:pt x="525195" y="262673"/>
                          <a:pt x="524463" y="282894"/>
                          <a:pt x="515816" y="300187"/>
                        </a:cubicBezTo>
                        <a:cubicBezTo>
                          <a:pt x="500694" y="330432"/>
                          <a:pt x="459545" y="384593"/>
                          <a:pt x="459545" y="384593"/>
                        </a:cubicBezTo>
                        <a:cubicBezTo>
                          <a:pt x="454856" y="398661"/>
                          <a:pt x="453107" y="414081"/>
                          <a:pt x="445478" y="426796"/>
                        </a:cubicBezTo>
                        <a:cubicBezTo>
                          <a:pt x="438654" y="438169"/>
                          <a:pt x="423274" y="443069"/>
                          <a:pt x="417342" y="454932"/>
                        </a:cubicBezTo>
                        <a:cubicBezTo>
                          <a:pt x="404079" y="481458"/>
                          <a:pt x="398585" y="511203"/>
                          <a:pt x="389207" y="539338"/>
                        </a:cubicBezTo>
                        <a:lnTo>
                          <a:pt x="375139" y="581541"/>
                        </a:lnTo>
                        <a:cubicBezTo>
                          <a:pt x="392533" y="42332"/>
                          <a:pt x="389207" y="0"/>
                          <a:pt x="389207" y="454932"/>
                        </a:cubicBezTo>
                      </a:path>
                    </a:pathLst>
                  </a:custGeom>
                  <a:gradFill flip="none" rotWithShape="1">
                    <a:gsLst>
                      <a:gs pos="23000">
                        <a:srgbClr val="8C817A"/>
                      </a:gs>
                      <a:gs pos="39999">
                        <a:srgbClr val="85C2FF"/>
                      </a:gs>
                      <a:gs pos="70000">
                        <a:srgbClr val="C4D6EB"/>
                      </a:gs>
                      <a:gs pos="100000">
                        <a:srgbClr val="FFEBFA"/>
                      </a:gs>
                    </a:gsLst>
                    <a:lin ang="16200000" scaled="1"/>
                    <a:tileRect/>
                  </a:gra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2" name="Freeform 3111"/>
                  <p:cNvSpPr/>
                  <p:nvPr/>
                </p:nvSpPr>
                <p:spPr>
                  <a:xfrm>
                    <a:off x="3352800" y="3733800"/>
                    <a:ext cx="228600" cy="2438400"/>
                  </a:xfrm>
                  <a:custGeom>
                    <a:avLst/>
                    <a:gdLst>
                      <a:gd name="connsiteX0" fmla="*/ 389207 w 834917"/>
                      <a:gd name="connsiteY0" fmla="*/ 3099658 h 3099658"/>
                      <a:gd name="connsiteX1" fmla="*/ 431410 w 834917"/>
                      <a:gd name="connsiteY1" fmla="*/ 2691695 h 3099658"/>
                      <a:gd name="connsiteX2" fmla="*/ 459545 w 834917"/>
                      <a:gd name="connsiteY2" fmla="*/ 2058649 h 3099658"/>
                      <a:gd name="connsiteX3" fmla="*/ 445478 w 834917"/>
                      <a:gd name="connsiteY3" fmla="*/ 1172384 h 3099658"/>
                      <a:gd name="connsiteX4" fmla="*/ 445478 w 834917"/>
                      <a:gd name="connsiteY4" fmla="*/ 750353 h 3099658"/>
                      <a:gd name="connsiteX5" fmla="*/ 515816 w 834917"/>
                      <a:gd name="connsiteY5" fmla="*/ 525270 h 3099658"/>
                      <a:gd name="connsiteX6" fmla="*/ 586154 w 834917"/>
                      <a:gd name="connsiteY6" fmla="*/ 440864 h 3099658"/>
                      <a:gd name="connsiteX7" fmla="*/ 628358 w 834917"/>
                      <a:gd name="connsiteY7" fmla="*/ 398661 h 3099658"/>
                      <a:gd name="connsiteX8" fmla="*/ 586154 w 834917"/>
                      <a:gd name="connsiteY8" fmla="*/ 426796 h 3099658"/>
                      <a:gd name="connsiteX9" fmla="*/ 558019 w 834917"/>
                      <a:gd name="connsiteY9" fmla="*/ 454932 h 3099658"/>
                      <a:gd name="connsiteX10" fmla="*/ 529884 w 834917"/>
                      <a:gd name="connsiteY10" fmla="*/ 497135 h 3099658"/>
                      <a:gd name="connsiteX11" fmla="*/ 473613 w 834917"/>
                      <a:gd name="connsiteY11" fmla="*/ 567473 h 3099658"/>
                      <a:gd name="connsiteX12" fmla="*/ 473613 w 834917"/>
                      <a:gd name="connsiteY12" fmla="*/ 342390 h 3099658"/>
                      <a:gd name="connsiteX13" fmla="*/ 459545 w 834917"/>
                      <a:gd name="connsiteY13" fmla="*/ 468999 h 3099658"/>
                      <a:gd name="connsiteX14" fmla="*/ 431410 w 834917"/>
                      <a:gd name="connsiteY14" fmla="*/ 665947 h 3099658"/>
                      <a:gd name="connsiteX15" fmla="*/ 403274 w 834917"/>
                      <a:gd name="connsiteY15" fmla="*/ 694082 h 3099658"/>
                      <a:gd name="connsiteX16" fmla="*/ 375139 w 834917"/>
                      <a:gd name="connsiteY16" fmla="*/ 609676 h 3099658"/>
                      <a:gd name="connsiteX17" fmla="*/ 361071 w 834917"/>
                      <a:gd name="connsiteY17" fmla="*/ 567473 h 3099658"/>
                      <a:gd name="connsiteX18" fmla="*/ 318868 w 834917"/>
                      <a:gd name="connsiteY18" fmla="*/ 511202 h 3099658"/>
                      <a:gd name="connsiteX19" fmla="*/ 276665 w 834917"/>
                      <a:gd name="connsiteY19" fmla="*/ 412729 h 3099658"/>
                      <a:gd name="connsiteX20" fmla="*/ 262598 w 834917"/>
                      <a:gd name="connsiteY20" fmla="*/ 370525 h 3099658"/>
                      <a:gd name="connsiteX21" fmla="*/ 318868 w 834917"/>
                      <a:gd name="connsiteY21" fmla="*/ 623744 h 3099658"/>
                      <a:gd name="connsiteX22" fmla="*/ 347004 w 834917"/>
                      <a:gd name="connsiteY22" fmla="*/ 665947 h 3099658"/>
                      <a:gd name="connsiteX23" fmla="*/ 403274 w 834917"/>
                      <a:gd name="connsiteY23" fmla="*/ 764421 h 3099658"/>
                      <a:gd name="connsiteX24" fmla="*/ 431410 w 834917"/>
                      <a:gd name="connsiteY24" fmla="*/ 876962 h 3099658"/>
                      <a:gd name="connsiteX25" fmla="*/ 529884 w 834917"/>
                      <a:gd name="connsiteY25" fmla="*/ 750353 h 3099658"/>
                      <a:gd name="connsiteX26" fmla="*/ 558019 w 834917"/>
                      <a:gd name="connsiteY26" fmla="*/ 708150 h 3099658"/>
                      <a:gd name="connsiteX27" fmla="*/ 600222 w 834917"/>
                      <a:gd name="connsiteY27" fmla="*/ 680015 h 3099658"/>
                      <a:gd name="connsiteX28" fmla="*/ 628358 w 834917"/>
                      <a:gd name="connsiteY28" fmla="*/ 637812 h 3099658"/>
                      <a:gd name="connsiteX29" fmla="*/ 600222 w 834917"/>
                      <a:gd name="connsiteY29" fmla="*/ 722218 h 3099658"/>
                      <a:gd name="connsiteX30" fmla="*/ 543951 w 834917"/>
                      <a:gd name="connsiteY30" fmla="*/ 806624 h 3099658"/>
                      <a:gd name="connsiteX31" fmla="*/ 529884 w 834917"/>
                      <a:gd name="connsiteY31" fmla="*/ 848827 h 3099658"/>
                      <a:gd name="connsiteX32" fmla="*/ 445478 w 834917"/>
                      <a:gd name="connsiteY32" fmla="*/ 947301 h 3099658"/>
                      <a:gd name="connsiteX33" fmla="*/ 417342 w 834917"/>
                      <a:gd name="connsiteY33" fmla="*/ 1045775 h 3099658"/>
                      <a:gd name="connsiteX34" fmla="*/ 347004 w 834917"/>
                      <a:gd name="connsiteY34" fmla="*/ 975436 h 3099658"/>
                      <a:gd name="connsiteX35" fmla="*/ 290733 w 834917"/>
                      <a:gd name="connsiteY35" fmla="*/ 919165 h 3099658"/>
                      <a:gd name="connsiteX36" fmla="*/ 262598 w 834917"/>
                      <a:gd name="connsiteY36" fmla="*/ 876962 h 3099658"/>
                      <a:gd name="connsiteX37" fmla="*/ 248530 w 834917"/>
                      <a:gd name="connsiteY37" fmla="*/ 834759 h 3099658"/>
                      <a:gd name="connsiteX38" fmla="*/ 220394 w 834917"/>
                      <a:gd name="connsiteY38" fmla="*/ 806624 h 3099658"/>
                      <a:gd name="connsiteX39" fmla="*/ 248530 w 834917"/>
                      <a:gd name="connsiteY39" fmla="*/ 876962 h 3099658"/>
                      <a:gd name="connsiteX40" fmla="*/ 290733 w 834917"/>
                      <a:gd name="connsiteY40" fmla="*/ 961369 h 3099658"/>
                      <a:gd name="connsiteX41" fmla="*/ 375139 w 834917"/>
                      <a:gd name="connsiteY41" fmla="*/ 1045775 h 3099658"/>
                      <a:gd name="connsiteX42" fmla="*/ 431410 w 834917"/>
                      <a:gd name="connsiteY42" fmla="*/ 1130181 h 3099658"/>
                      <a:gd name="connsiteX43" fmla="*/ 459545 w 834917"/>
                      <a:gd name="connsiteY43" fmla="*/ 1214587 h 3099658"/>
                      <a:gd name="connsiteX44" fmla="*/ 543951 w 834917"/>
                      <a:gd name="connsiteY44" fmla="*/ 1130181 h 3099658"/>
                      <a:gd name="connsiteX45" fmla="*/ 558019 w 834917"/>
                      <a:gd name="connsiteY45" fmla="*/ 1087978 h 3099658"/>
                      <a:gd name="connsiteX46" fmla="*/ 614290 w 834917"/>
                      <a:gd name="connsiteY46" fmla="*/ 1031707 h 3099658"/>
                      <a:gd name="connsiteX47" fmla="*/ 656493 w 834917"/>
                      <a:gd name="connsiteY47" fmla="*/ 947301 h 3099658"/>
                      <a:gd name="connsiteX48" fmla="*/ 684628 w 834917"/>
                      <a:gd name="connsiteY48" fmla="*/ 919165 h 3099658"/>
                      <a:gd name="connsiteX49" fmla="*/ 712764 w 834917"/>
                      <a:gd name="connsiteY49" fmla="*/ 876962 h 3099658"/>
                      <a:gd name="connsiteX50" fmla="*/ 698696 w 834917"/>
                      <a:gd name="connsiteY50" fmla="*/ 919165 h 3099658"/>
                      <a:gd name="connsiteX51" fmla="*/ 670561 w 834917"/>
                      <a:gd name="connsiteY51" fmla="*/ 961369 h 3099658"/>
                      <a:gd name="connsiteX52" fmla="*/ 656493 w 834917"/>
                      <a:gd name="connsiteY52" fmla="*/ 1003572 h 3099658"/>
                      <a:gd name="connsiteX53" fmla="*/ 529884 w 834917"/>
                      <a:gd name="connsiteY53" fmla="*/ 1102045 h 3099658"/>
                      <a:gd name="connsiteX54" fmla="*/ 445478 w 834917"/>
                      <a:gd name="connsiteY54" fmla="*/ 1172384 h 3099658"/>
                      <a:gd name="connsiteX55" fmla="*/ 403274 w 834917"/>
                      <a:gd name="connsiteY55" fmla="*/ 1186452 h 3099658"/>
                      <a:gd name="connsiteX56" fmla="*/ 304801 w 834917"/>
                      <a:gd name="connsiteY56" fmla="*/ 1144249 h 3099658"/>
                      <a:gd name="connsiteX57" fmla="*/ 248530 w 834917"/>
                      <a:gd name="connsiteY57" fmla="*/ 1073910 h 3099658"/>
                      <a:gd name="connsiteX58" fmla="*/ 206327 w 834917"/>
                      <a:gd name="connsiteY58" fmla="*/ 1059842 h 3099658"/>
                      <a:gd name="connsiteX59" fmla="*/ 135988 w 834917"/>
                      <a:gd name="connsiteY59" fmla="*/ 989504 h 3099658"/>
                      <a:gd name="connsiteX60" fmla="*/ 178191 w 834917"/>
                      <a:gd name="connsiteY60" fmla="*/ 1087978 h 3099658"/>
                      <a:gd name="connsiteX61" fmla="*/ 220394 w 834917"/>
                      <a:gd name="connsiteY61" fmla="*/ 1172384 h 3099658"/>
                      <a:gd name="connsiteX62" fmla="*/ 276665 w 834917"/>
                      <a:gd name="connsiteY62" fmla="*/ 1242722 h 3099658"/>
                      <a:gd name="connsiteX63" fmla="*/ 304801 w 834917"/>
                      <a:gd name="connsiteY63" fmla="*/ 1284925 h 3099658"/>
                      <a:gd name="connsiteX64" fmla="*/ 375139 w 834917"/>
                      <a:gd name="connsiteY64" fmla="*/ 1341196 h 3099658"/>
                      <a:gd name="connsiteX65" fmla="*/ 403274 w 834917"/>
                      <a:gd name="connsiteY65" fmla="*/ 1369332 h 3099658"/>
                      <a:gd name="connsiteX66" fmla="*/ 445478 w 834917"/>
                      <a:gd name="connsiteY66" fmla="*/ 1439670 h 3099658"/>
                      <a:gd name="connsiteX67" fmla="*/ 487681 w 834917"/>
                      <a:gd name="connsiteY67" fmla="*/ 1425602 h 3099658"/>
                      <a:gd name="connsiteX68" fmla="*/ 529884 w 834917"/>
                      <a:gd name="connsiteY68" fmla="*/ 1341196 h 3099658"/>
                      <a:gd name="connsiteX69" fmla="*/ 572087 w 834917"/>
                      <a:gd name="connsiteY69" fmla="*/ 1298993 h 3099658"/>
                      <a:gd name="connsiteX70" fmla="*/ 670561 w 834917"/>
                      <a:gd name="connsiteY70" fmla="*/ 1200519 h 3099658"/>
                      <a:gd name="connsiteX71" fmla="*/ 698696 w 834917"/>
                      <a:gd name="connsiteY71" fmla="*/ 1158316 h 3099658"/>
                      <a:gd name="connsiteX72" fmla="*/ 726831 w 834917"/>
                      <a:gd name="connsiteY72" fmla="*/ 1102045 h 3099658"/>
                      <a:gd name="connsiteX73" fmla="*/ 754967 w 834917"/>
                      <a:gd name="connsiteY73" fmla="*/ 1073910 h 3099658"/>
                      <a:gd name="connsiteX74" fmla="*/ 670561 w 834917"/>
                      <a:gd name="connsiteY74" fmla="*/ 1130181 h 3099658"/>
                      <a:gd name="connsiteX75" fmla="*/ 614290 w 834917"/>
                      <a:gd name="connsiteY75" fmla="*/ 1214587 h 3099658"/>
                      <a:gd name="connsiteX76" fmla="*/ 586154 w 834917"/>
                      <a:gd name="connsiteY76" fmla="*/ 1242722 h 3099658"/>
                      <a:gd name="connsiteX77" fmla="*/ 558019 w 834917"/>
                      <a:gd name="connsiteY77" fmla="*/ 1284925 h 3099658"/>
                      <a:gd name="connsiteX78" fmla="*/ 529884 w 834917"/>
                      <a:gd name="connsiteY78" fmla="*/ 1313061 h 3099658"/>
                      <a:gd name="connsiteX79" fmla="*/ 473613 w 834917"/>
                      <a:gd name="connsiteY79" fmla="*/ 1397467 h 3099658"/>
                      <a:gd name="connsiteX80" fmla="*/ 445478 w 834917"/>
                      <a:gd name="connsiteY80" fmla="*/ 1439670 h 3099658"/>
                      <a:gd name="connsiteX81" fmla="*/ 403274 w 834917"/>
                      <a:gd name="connsiteY81" fmla="*/ 1369332 h 3099658"/>
                      <a:gd name="connsiteX82" fmla="*/ 389207 w 834917"/>
                      <a:gd name="connsiteY82" fmla="*/ 1327129 h 3099658"/>
                      <a:gd name="connsiteX83" fmla="*/ 361071 w 834917"/>
                      <a:gd name="connsiteY83" fmla="*/ 1228655 h 3099658"/>
                      <a:gd name="connsiteX84" fmla="*/ 304801 w 834917"/>
                      <a:gd name="connsiteY84" fmla="*/ 1158316 h 3099658"/>
                      <a:gd name="connsiteX85" fmla="*/ 234462 w 834917"/>
                      <a:gd name="connsiteY85" fmla="*/ 1031707 h 3099658"/>
                      <a:gd name="connsiteX86" fmla="*/ 206327 w 834917"/>
                      <a:gd name="connsiteY86" fmla="*/ 989504 h 3099658"/>
                      <a:gd name="connsiteX87" fmla="*/ 262598 w 834917"/>
                      <a:gd name="connsiteY87" fmla="*/ 1017639 h 3099658"/>
                      <a:gd name="connsiteX88" fmla="*/ 332936 w 834917"/>
                      <a:gd name="connsiteY88" fmla="*/ 1087978 h 3099658"/>
                      <a:gd name="connsiteX89" fmla="*/ 375139 w 834917"/>
                      <a:gd name="connsiteY89" fmla="*/ 1130181 h 3099658"/>
                      <a:gd name="connsiteX90" fmla="*/ 403274 w 834917"/>
                      <a:gd name="connsiteY90" fmla="*/ 1172384 h 3099658"/>
                      <a:gd name="connsiteX91" fmla="*/ 487681 w 834917"/>
                      <a:gd name="connsiteY91" fmla="*/ 1270858 h 3099658"/>
                      <a:gd name="connsiteX92" fmla="*/ 487681 w 834917"/>
                      <a:gd name="connsiteY92" fmla="*/ 1538144 h 3099658"/>
                      <a:gd name="connsiteX93" fmla="*/ 431410 w 834917"/>
                      <a:gd name="connsiteY93" fmla="*/ 1524076 h 3099658"/>
                      <a:gd name="connsiteX94" fmla="*/ 347004 w 834917"/>
                      <a:gd name="connsiteY94" fmla="*/ 1467805 h 3099658"/>
                      <a:gd name="connsiteX95" fmla="*/ 318868 w 834917"/>
                      <a:gd name="connsiteY95" fmla="*/ 1439670 h 3099658"/>
                      <a:gd name="connsiteX96" fmla="*/ 234462 w 834917"/>
                      <a:gd name="connsiteY96" fmla="*/ 1383399 h 3099658"/>
                      <a:gd name="connsiteX97" fmla="*/ 192259 w 834917"/>
                      <a:gd name="connsiteY97" fmla="*/ 1355264 h 3099658"/>
                      <a:gd name="connsiteX98" fmla="*/ 164124 w 834917"/>
                      <a:gd name="connsiteY98" fmla="*/ 1313061 h 3099658"/>
                      <a:gd name="connsiteX99" fmla="*/ 135988 w 834917"/>
                      <a:gd name="connsiteY99" fmla="*/ 1284925 h 3099658"/>
                      <a:gd name="connsiteX100" fmla="*/ 79718 w 834917"/>
                      <a:gd name="connsiteY100" fmla="*/ 1200519 h 3099658"/>
                      <a:gd name="connsiteX101" fmla="*/ 93785 w 834917"/>
                      <a:gd name="connsiteY101" fmla="*/ 1256790 h 3099658"/>
                      <a:gd name="connsiteX102" fmla="*/ 135988 w 834917"/>
                      <a:gd name="connsiteY102" fmla="*/ 1298993 h 3099658"/>
                      <a:gd name="connsiteX103" fmla="*/ 164124 w 834917"/>
                      <a:gd name="connsiteY103" fmla="*/ 1341196 h 3099658"/>
                      <a:gd name="connsiteX104" fmla="*/ 192259 w 834917"/>
                      <a:gd name="connsiteY104" fmla="*/ 1397467 h 3099658"/>
                      <a:gd name="connsiteX105" fmla="*/ 248530 w 834917"/>
                      <a:gd name="connsiteY105" fmla="*/ 1425602 h 3099658"/>
                      <a:gd name="connsiteX106" fmla="*/ 347004 w 834917"/>
                      <a:gd name="connsiteY106" fmla="*/ 1524076 h 3099658"/>
                      <a:gd name="connsiteX107" fmla="*/ 389207 w 834917"/>
                      <a:gd name="connsiteY107" fmla="*/ 1566279 h 3099658"/>
                      <a:gd name="connsiteX108" fmla="*/ 417342 w 834917"/>
                      <a:gd name="connsiteY108" fmla="*/ 1594415 h 3099658"/>
                      <a:gd name="connsiteX109" fmla="*/ 487681 w 834917"/>
                      <a:gd name="connsiteY109" fmla="*/ 1650685 h 3099658"/>
                      <a:gd name="connsiteX110" fmla="*/ 501748 w 834917"/>
                      <a:gd name="connsiteY110" fmla="*/ 1692889 h 3099658"/>
                      <a:gd name="connsiteX111" fmla="*/ 473613 w 834917"/>
                      <a:gd name="connsiteY111" fmla="*/ 1664753 h 3099658"/>
                      <a:gd name="connsiteX112" fmla="*/ 543951 w 834917"/>
                      <a:gd name="connsiteY112" fmla="*/ 1566279 h 3099658"/>
                      <a:gd name="connsiteX113" fmla="*/ 572087 w 834917"/>
                      <a:gd name="connsiteY113" fmla="*/ 1524076 h 3099658"/>
                      <a:gd name="connsiteX114" fmla="*/ 614290 w 834917"/>
                      <a:gd name="connsiteY114" fmla="*/ 1495941 h 3099658"/>
                      <a:gd name="connsiteX115" fmla="*/ 642425 w 834917"/>
                      <a:gd name="connsiteY115" fmla="*/ 1467805 h 3099658"/>
                      <a:gd name="connsiteX116" fmla="*/ 726831 w 834917"/>
                      <a:gd name="connsiteY116" fmla="*/ 1411535 h 3099658"/>
                      <a:gd name="connsiteX117" fmla="*/ 740899 w 834917"/>
                      <a:gd name="connsiteY117" fmla="*/ 1355264 h 3099658"/>
                      <a:gd name="connsiteX118" fmla="*/ 712764 w 834917"/>
                      <a:gd name="connsiteY118" fmla="*/ 1411535 h 3099658"/>
                      <a:gd name="connsiteX119" fmla="*/ 586154 w 834917"/>
                      <a:gd name="connsiteY119" fmla="*/ 1481873 h 3099658"/>
                      <a:gd name="connsiteX120" fmla="*/ 501748 w 834917"/>
                      <a:gd name="connsiteY120" fmla="*/ 1538144 h 3099658"/>
                      <a:gd name="connsiteX121" fmla="*/ 445478 w 834917"/>
                      <a:gd name="connsiteY121" fmla="*/ 1608482 h 3099658"/>
                      <a:gd name="connsiteX122" fmla="*/ 431410 w 834917"/>
                      <a:gd name="connsiteY122" fmla="*/ 1791362 h 3099658"/>
                      <a:gd name="connsiteX123" fmla="*/ 403274 w 834917"/>
                      <a:gd name="connsiteY123" fmla="*/ 1833565 h 3099658"/>
                      <a:gd name="connsiteX124" fmla="*/ 304801 w 834917"/>
                      <a:gd name="connsiteY124" fmla="*/ 1749159 h 3099658"/>
                      <a:gd name="connsiteX125" fmla="*/ 234462 w 834917"/>
                      <a:gd name="connsiteY125" fmla="*/ 1692889 h 3099658"/>
                      <a:gd name="connsiteX126" fmla="*/ 164124 w 834917"/>
                      <a:gd name="connsiteY126" fmla="*/ 1636618 h 3099658"/>
                      <a:gd name="connsiteX127" fmla="*/ 93785 w 834917"/>
                      <a:gd name="connsiteY127" fmla="*/ 1566279 h 3099658"/>
                      <a:gd name="connsiteX128" fmla="*/ 51582 w 834917"/>
                      <a:gd name="connsiteY128" fmla="*/ 1538144 h 3099658"/>
                      <a:gd name="connsiteX129" fmla="*/ 37514 w 834917"/>
                      <a:gd name="connsiteY129" fmla="*/ 1495941 h 3099658"/>
                      <a:gd name="connsiteX130" fmla="*/ 9379 w 834917"/>
                      <a:gd name="connsiteY130" fmla="*/ 1467805 h 3099658"/>
                      <a:gd name="connsiteX131" fmla="*/ 51582 w 834917"/>
                      <a:gd name="connsiteY131" fmla="*/ 1481873 h 3099658"/>
                      <a:gd name="connsiteX132" fmla="*/ 150056 w 834917"/>
                      <a:gd name="connsiteY132" fmla="*/ 1538144 h 3099658"/>
                      <a:gd name="connsiteX133" fmla="*/ 206327 w 834917"/>
                      <a:gd name="connsiteY133" fmla="*/ 1566279 h 3099658"/>
                      <a:gd name="connsiteX134" fmla="*/ 234462 w 834917"/>
                      <a:gd name="connsiteY134" fmla="*/ 1594415 h 3099658"/>
                      <a:gd name="connsiteX135" fmla="*/ 318868 w 834917"/>
                      <a:gd name="connsiteY135" fmla="*/ 1650685 h 3099658"/>
                      <a:gd name="connsiteX136" fmla="*/ 389207 w 834917"/>
                      <a:gd name="connsiteY136" fmla="*/ 1721024 h 3099658"/>
                      <a:gd name="connsiteX137" fmla="*/ 459545 w 834917"/>
                      <a:gd name="connsiteY137" fmla="*/ 1777295 h 3099658"/>
                      <a:gd name="connsiteX138" fmla="*/ 473613 w 834917"/>
                      <a:gd name="connsiteY138" fmla="*/ 1819498 h 3099658"/>
                      <a:gd name="connsiteX139" fmla="*/ 473613 w 834917"/>
                      <a:gd name="connsiteY139" fmla="*/ 1889836 h 3099658"/>
                      <a:gd name="connsiteX140" fmla="*/ 515816 w 834917"/>
                      <a:gd name="connsiteY140" fmla="*/ 1847633 h 3099658"/>
                      <a:gd name="connsiteX141" fmla="*/ 543951 w 834917"/>
                      <a:gd name="connsiteY141" fmla="*/ 1805430 h 3099658"/>
                      <a:gd name="connsiteX142" fmla="*/ 642425 w 834917"/>
                      <a:gd name="connsiteY142" fmla="*/ 1749159 h 3099658"/>
                      <a:gd name="connsiteX143" fmla="*/ 670561 w 834917"/>
                      <a:gd name="connsiteY143" fmla="*/ 1706956 h 3099658"/>
                      <a:gd name="connsiteX144" fmla="*/ 684628 w 834917"/>
                      <a:gd name="connsiteY144" fmla="*/ 1664753 h 3099658"/>
                      <a:gd name="connsiteX145" fmla="*/ 712764 w 834917"/>
                      <a:gd name="connsiteY145" fmla="*/ 1636618 h 3099658"/>
                      <a:gd name="connsiteX146" fmla="*/ 740899 w 834917"/>
                      <a:gd name="connsiteY146" fmla="*/ 1594415 h 3099658"/>
                      <a:gd name="connsiteX147" fmla="*/ 726831 w 834917"/>
                      <a:gd name="connsiteY147" fmla="*/ 1636618 h 3099658"/>
                      <a:gd name="connsiteX148" fmla="*/ 684628 w 834917"/>
                      <a:gd name="connsiteY148" fmla="*/ 1650685 h 3099658"/>
                      <a:gd name="connsiteX149" fmla="*/ 656493 w 834917"/>
                      <a:gd name="connsiteY149" fmla="*/ 1678821 h 3099658"/>
                      <a:gd name="connsiteX150" fmla="*/ 515816 w 834917"/>
                      <a:gd name="connsiteY150" fmla="*/ 1721024 h 3099658"/>
                      <a:gd name="connsiteX151" fmla="*/ 445478 w 834917"/>
                      <a:gd name="connsiteY151" fmla="*/ 1777295 h 3099658"/>
                      <a:gd name="connsiteX152" fmla="*/ 431410 w 834917"/>
                      <a:gd name="connsiteY152" fmla="*/ 1819498 h 3099658"/>
                      <a:gd name="connsiteX153" fmla="*/ 403274 w 834917"/>
                      <a:gd name="connsiteY153" fmla="*/ 1861701 h 3099658"/>
                      <a:gd name="connsiteX154" fmla="*/ 417342 w 834917"/>
                      <a:gd name="connsiteY154" fmla="*/ 2086784 h 3099658"/>
                      <a:gd name="connsiteX155" fmla="*/ 361071 w 834917"/>
                      <a:gd name="connsiteY155" fmla="*/ 2072716 h 3099658"/>
                      <a:gd name="connsiteX156" fmla="*/ 318868 w 834917"/>
                      <a:gd name="connsiteY156" fmla="*/ 2044581 h 3099658"/>
                      <a:gd name="connsiteX157" fmla="*/ 290733 w 834917"/>
                      <a:gd name="connsiteY157" fmla="*/ 2016445 h 3099658"/>
                      <a:gd name="connsiteX158" fmla="*/ 220394 w 834917"/>
                      <a:gd name="connsiteY158" fmla="*/ 1960175 h 3099658"/>
                      <a:gd name="connsiteX159" fmla="*/ 192259 w 834917"/>
                      <a:gd name="connsiteY159" fmla="*/ 1917972 h 3099658"/>
                      <a:gd name="connsiteX160" fmla="*/ 135988 w 834917"/>
                      <a:gd name="connsiteY160" fmla="*/ 1861701 h 3099658"/>
                      <a:gd name="connsiteX161" fmla="*/ 178191 w 834917"/>
                      <a:gd name="connsiteY161" fmla="*/ 1847633 h 3099658"/>
                      <a:gd name="connsiteX162" fmla="*/ 220394 w 834917"/>
                      <a:gd name="connsiteY162" fmla="*/ 1889836 h 3099658"/>
                      <a:gd name="connsiteX163" fmla="*/ 248530 w 834917"/>
                      <a:gd name="connsiteY163" fmla="*/ 1932039 h 3099658"/>
                      <a:gd name="connsiteX164" fmla="*/ 304801 w 834917"/>
                      <a:gd name="connsiteY164" fmla="*/ 1974242 h 3099658"/>
                      <a:gd name="connsiteX165" fmla="*/ 347004 w 834917"/>
                      <a:gd name="connsiteY165" fmla="*/ 2016445 h 3099658"/>
                      <a:gd name="connsiteX166" fmla="*/ 459545 w 834917"/>
                      <a:gd name="connsiteY166" fmla="*/ 2100852 h 3099658"/>
                      <a:gd name="connsiteX167" fmla="*/ 501748 w 834917"/>
                      <a:gd name="connsiteY167" fmla="*/ 2086784 h 3099658"/>
                      <a:gd name="connsiteX168" fmla="*/ 515816 w 834917"/>
                      <a:gd name="connsiteY168" fmla="*/ 2044581 h 3099658"/>
                      <a:gd name="connsiteX169" fmla="*/ 543951 w 834917"/>
                      <a:gd name="connsiteY169" fmla="*/ 2002378 h 3099658"/>
                      <a:gd name="connsiteX170" fmla="*/ 656493 w 834917"/>
                      <a:gd name="connsiteY170" fmla="*/ 1917972 h 3099658"/>
                      <a:gd name="connsiteX171" fmla="*/ 684628 w 834917"/>
                      <a:gd name="connsiteY171" fmla="*/ 1889836 h 3099658"/>
                      <a:gd name="connsiteX172" fmla="*/ 712764 w 834917"/>
                      <a:gd name="connsiteY172" fmla="*/ 1847633 h 3099658"/>
                      <a:gd name="connsiteX173" fmla="*/ 797170 w 834917"/>
                      <a:gd name="connsiteY173" fmla="*/ 1763227 h 3099658"/>
                      <a:gd name="connsiteX174" fmla="*/ 698696 w 834917"/>
                      <a:gd name="connsiteY174" fmla="*/ 1791362 h 3099658"/>
                      <a:gd name="connsiteX175" fmla="*/ 656493 w 834917"/>
                      <a:gd name="connsiteY175" fmla="*/ 1819498 h 3099658"/>
                      <a:gd name="connsiteX176" fmla="*/ 529884 w 834917"/>
                      <a:gd name="connsiteY176" fmla="*/ 1889836 h 3099658"/>
                      <a:gd name="connsiteX177" fmla="*/ 473613 w 834917"/>
                      <a:gd name="connsiteY177" fmla="*/ 1960175 h 3099658"/>
                      <a:gd name="connsiteX178" fmla="*/ 459545 w 834917"/>
                      <a:gd name="connsiteY178" fmla="*/ 2002378 h 3099658"/>
                      <a:gd name="connsiteX179" fmla="*/ 417342 w 834917"/>
                      <a:gd name="connsiteY179" fmla="*/ 2086784 h 3099658"/>
                      <a:gd name="connsiteX180" fmla="*/ 431410 w 834917"/>
                      <a:gd name="connsiteY180" fmla="*/ 145442 h 3099658"/>
                      <a:gd name="connsiteX181" fmla="*/ 417342 w 834917"/>
                      <a:gd name="connsiteY181" fmla="*/ 272052 h 3099658"/>
                      <a:gd name="connsiteX182" fmla="*/ 431410 w 834917"/>
                      <a:gd name="connsiteY182" fmla="*/ 736285 h 3099658"/>
                      <a:gd name="connsiteX183" fmla="*/ 459545 w 834917"/>
                      <a:gd name="connsiteY183" fmla="*/ 623744 h 3099658"/>
                      <a:gd name="connsiteX184" fmla="*/ 473613 w 834917"/>
                      <a:gd name="connsiteY184" fmla="*/ 539338 h 3099658"/>
                      <a:gd name="connsiteX185" fmla="*/ 487681 w 834917"/>
                      <a:gd name="connsiteY185" fmla="*/ 497135 h 3099658"/>
                      <a:gd name="connsiteX186" fmla="*/ 501748 w 834917"/>
                      <a:gd name="connsiteY186" fmla="*/ 440864 h 3099658"/>
                      <a:gd name="connsiteX187" fmla="*/ 515816 w 834917"/>
                      <a:gd name="connsiteY187" fmla="*/ 398661 h 3099658"/>
                      <a:gd name="connsiteX188" fmla="*/ 529884 w 834917"/>
                      <a:gd name="connsiteY188" fmla="*/ 314255 h 3099658"/>
                      <a:gd name="connsiteX189" fmla="*/ 572087 w 834917"/>
                      <a:gd name="connsiteY189" fmla="*/ 187645 h 3099658"/>
                      <a:gd name="connsiteX190" fmla="*/ 586154 w 834917"/>
                      <a:gd name="connsiteY190" fmla="*/ 145442 h 3099658"/>
                      <a:gd name="connsiteX191" fmla="*/ 529884 w 834917"/>
                      <a:gd name="connsiteY191" fmla="*/ 243916 h 3099658"/>
                      <a:gd name="connsiteX192" fmla="*/ 515816 w 834917"/>
                      <a:gd name="connsiteY192" fmla="*/ 300187 h 3099658"/>
                      <a:gd name="connsiteX193" fmla="*/ 459545 w 834917"/>
                      <a:gd name="connsiteY193" fmla="*/ 384593 h 3099658"/>
                      <a:gd name="connsiteX194" fmla="*/ 445478 w 834917"/>
                      <a:gd name="connsiteY194" fmla="*/ 426796 h 3099658"/>
                      <a:gd name="connsiteX195" fmla="*/ 417342 w 834917"/>
                      <a:gd name="connsiteY195" fmla="*/ 454932 h 3099658"/>
                      <a:gd name="connsiteX196" fmla="*/ 389207 w 834917"/>
                      <a:gd name="connsiteY196" fmla="*/ 539338 h 3099658"/>
                      <a:gd name="connsiteX197" fmla="*/ 375139 w 834917"/>
                      <a:gd name="connsiteY197" fmla="*/ 581541 h 3099658"/>
                      <a:gd name="connsiteX198" fmla="*/ 389207 w 834917"/>
                      <a:gd name="connsiteY198" fmla="*/ 454932 h 30996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</a:cxnLst>
                    <a:rect l="l" t="t" r="r" b="b"/>
                    <a:pathLst>
                      <a:path w="834917" h="3099658">
                        <a:moveTo>
                          <a:pt x="389207" y="3099658"/>
                        </a:moveTo>
                        <a:cubicBezTo>
                          <a:pt x="484542" y="2956653"/>
                          <a:pt x="420142" y="3069175"/>
                          <a:pt x="431410" y="2691695"/>
                        </a:cubicBezTo>
                        <a:cubicBezTo>
                          <a:pt x="449646" y="2080804"/>
                          <a:pt x="398464" y="2302980"/>
                          <a:pt x="459545" y="2058649"/>
                        </a:cubicBezTo>
                        <a:cubicBezTo>
                          <a:pt x="454856" y="1763227"/>
                          <a:pt x="453150" y="1467743"/>
                          <a:pt x="445478" y="1172384"/>
                        </a:cubicBezTo>
                        <a:cubicBezTo>
                          <a:pt x="436221" y="816000"/>
                          <a:pt x="415691" y="1137584"/>
                          <a:pt x="445478" y="750353"/>
                        </a:cubicBezTo>
                        <a:cubicBezTo>
                          <a:pt x="453767" y="642599"/>
                          <a:pt x="439964" y="601122"/>
                          <a:pt x="515816" y="525270"/>
                        </a:cubicBezTo>
                        <a:cubicBezTo>
                          <a:pt x="639123" y="401963"/>
                          <a:pt x="488219" y="558385"/>
                          <a:pt x="586154" y="440864"/>
                        </a:cubicBezTo>
                        <a:cubicBezTo>
                          <a:pt x="598890" y="425580"/>
                          <a:pt x="628358" y="418556"/>
                          <a:pt x="628358" y="398661"/>
                        </a:cubicBezTo>
                        <a:cubicBezTo>
                          <a:pt x="628358" y="381754"/>
                          <a:pt x="599357" y="416234"/>
                          <a:pt x="586154" y="426796"/>
                        </a:cubicBezTo>
                        <a:cubicBezTo>
                          <a:pt x="575797" y="435081"/>
                          <a:pt x="566304" y="444575"/>
                          <a:pt x="558019" y="454932"/>
                        </a:cubicBezTo>
                        <a:cubicBezTo>
                          <a:pt x="547457" y="468134"/>
                          <a:pt x="540446" y="483933"/>
                          <a:pt x="529884" y="497135"/>
                        </a:cubicBezTo>
                        <a:cubicBezTo>
                          <a:pt x="449703" y="597361"/>
                          <a:pt x="560209" y="437577"/>
                          <a:pt x="473613" y="567473"/>
                        </a:cubicBezTo>
                        <a:cubicBezTo>
                          <a:pt x="436523" y="456204"/>
                          <a:pt x="473613" y="585670"/>
                          <a:pt x="473613" y="342390"/>
                        </a:cubicBezTo>
                        <a:cubicBezTo>
                          <a:pt x="473613" y="299927"/>
                          <a:pt x="463990" y="426770"/>
                          <a:pt x="459545" y="468999"/>
                        </a:cubicBezTo>
                        <a:cubicBezTo>
                          <a:pt x="459060" y="473605"/>
                          <a:pt x="450546" y="627675"/>
                          <a:pt x="431410" y="665947"/>
                        </a:cubicBezTo>
                        <a:cubicBezTo>
                          <a:pt x="425478" y="677810"/>
                          <a:pt x="412653" y="684704"/>
                          <a:pt x="403274" y="694082"/>
                        </a:cubicBezTo>
                        <a:lnTo>
                          <a:pt x="375139" y="609676"/>
                        </a:lnTo>
                        <a:cubicBezTo>
                          <a:pt x="370450" y="595608"/>
                          <a:pt x="369968" y="579336"/>
                          <a:pt x="361071" y="567473"/>
                        </a:cubicBezTo>
                        <a:lnTo>
                          <a:pt x="318868" y="511202"/>
                        </a:lnTo>
                        <a:cubicBezTo>
                          <a:pt x="289590" y="394087"/>
                          <a:pt x="325241" y="509883"/>
                          <a:pt x="276665" y="412729"/>
                        </a:cubicBezTo>
                        <a:cubicBezTo>
                          <a:pt x="270033" y="399466"/>
                          <a:pt x="260960" y="355787"/>
                          <a:pt x="262598" y="370525"/>
                        </a:cubicBezTo>
                        <a:cubicBezTo>
                          <a:pt x="264640" y="388905"/>
                          <a:pt x="288793" y="578632"/>
                          <a:pt x="318868" y="623744"/>
                        </a:cubicBezTo>
                        <a:cubicBezTo>
                          <a:pt x="328247" y="637812"/>
                          <a:pt x="338616" y="651267"/>
                          <a:pt x="347004" y="665947"/>
                        </a:cubicBezTo>
                        <a:cubicBezTo>
                          <a:pt x="418405" y="790898"/>
                          <a:pt x="334721" y="661590"/>
                          <a:pt x="403274" y="764421"/>
                        </a:cubicBezTo>
                        <a:cubicBezTo>
                          <a:pt x="412653" y="801935"/>
                          <a:pt x="404067" y="904305"/>
                          <a:pt x="431410" y="876962"/>
                        </a:cubicBezTo>
                        <a:cubicBezTo>
                          <a:pt x="497523" y="810849"/>
                          <a:pt x="462579" y="851311"/>
                          <a:pt x="529884" y="750353"/>
                        </a:cubicBezTo>
                        <a:cubicBezTo>
                          <a:pt x="539262" y="736285"/>
                          <a:pt x="543951" y="717528"/>
                          <a:pt x="558019" y="708150"/>
                        </a:cubicBezTo>
                        <a:lnTo>
                          <a:pt x="600222" y="680015"/>
                        </a:lnTo>
                        <a:cubicBezTo>
                          <a:pt x="609601" y="665947"/>
                          <a:pt x="628358" y="620905"/>
                          <a:pt x="628358" y="637812"/>
                        </a:cubicBezTo>
                        <a:cubicBezTo>
                          <a:pt x="628358" y="667469"/>
                          <a:pt x="616673" y="697542"/>
                          <a:pt x="600222" y="722218"/>
                        </a:cubicBezTo>
                        <a:lnTo>
                          <a:pt x="543951" y="806624"/>
                        </a:lnTo>
                        <a:cubicBezTo>
                          <a:pt x="539262" y="820692"/>
                          <a:pt x="538503" y="836760"/>
                          <a:pt x="529884" y="848827"/>
                        </a:cubicBezTo>
                        <a:cubicBezTo>
                          <a:pt x="472194" y="929594"/>
                          <a:pt x="481612" y="875033"/>
                          <a:pt x="445478" y="947301"/>
                        </a:cubicBezTo>
                        <a:cubicBezTo>
                          <a:pt x="435387" y="967484"/>
                          <a:pt x="421850" y="1027744"/>
                          <a:pt x="417342" y="1045775"/>
                        </a:cubicBezTo>
                        <a:cubicBezTo>
                          <a:pt x="338855" y="1019612"/>
                          <a:pt x="404949" y="1052697"/>
                          <a:pt x="347004" y="975436"/>
                        </a:cubicBezTo>
                        <a:cubicBezTo>
                          <a:pt x="331088" y="954215"/>
                          <a:pt x="305447" y="941236"/>
                          <a:pt x="290733" y="919165"/>
                        </a:cubicBezTo>
                        <a:cubicBezTo>
                          <a:pt x="281355" y="905097"/>
                          <a:pt x="270159" y="892084"/>
                          <a:pt x="262598" y="876962"/>
                        </a:cubicBezTo>
                        <a:cubicBezTo>
                          <a:pt x="255966" y="863699"/>
                          <a:pt x="256159" y="847474"/>
                          <a:pt x="248530" y="834759"/>
                        </a:cubicBezTo>
                        <a:cubicBezTo>
                          <a:pt x="241706" y="823386"/>
                          <a:pt x="229773" y="816002"/>
                          <a:pt x="220394" y="806624"/>
                        </a:cubicBezTo>
                        <a:cubicBezTo>
                          <a:pt x="229773" y="830070"/>
                          <a:pt x="239663" y="853318"/>
                          <a:pt x="248530" y="876962"/>
                        </a:cubicBezTo>
                        <a:cubicBezTo>
                          <a:pt x="264384" y="919240"/>
                          <a:pt x="258432" y="925030"/>
                          <a:pt x="290733" y="961369"/>
                        </a:cubicBezTo>
                        <a:cubicBezTo>
                          <a:pt x="317167" y="991108"/>
                          <a:pt x="353068" y="1012668"/>
                          <a:pt x="375139" y="1045775"/>
                        </a:cubicBezTo>
                        <a:cubicBezTo>
                          <a:pt x="393896" y="1073910"/>
                          <a:pt x="420717" y="1098102"/>
                          <a:pt x="431410" y="1130181"/>
                        </a:cubicBezTo>
                        <a:lnTo>
                          <a:pt x="459545" y="1214587"/>
                        </a:lnTo>
                        <a:cubicBezTo>
                          <a:pt x="487680" y="1186452"/>
                          <a:pt x="531368" y="1167928"/>
                          <a:pt x="543951" y="1130181"/>
                        </a:cubicBezTo>
                        <a:cubicBezTo>
                          <a:pt x="548640" y="1116113"/>
                          <a:pt x="549400" y="1100045"/>
                          <a:pt x="558019" y="1087978"/>
                        </a:cubicBezTo>
                        <a:cubicBezTo>
                          <a:pt x="573437" y="1066393"/>
                          <a:pt x="614290" y="1031707"/>
                          <a:pt x="614290" y="1031707"/>
                        </a:cubicBezTo>
                        <a:cubicBezTo>
                          <a:pt x="629149" y="987132"/>
                          <a:pt x="625327" y="986259"/>
                          <a:pt x="656493" y="947301"/>
                        </a:cubicBezTo>
                        <a:cubicBezTo>
                          <a:pt x="664778" y="936944"/>
                          <a:pt x="676343" y="929522"/>
                          <a:pt x="684628" y="919165"/>
                        </a:cubicBezTo>
                        <a:cubicBezTo>
                          <a:pt x="695190" y="905963"/>
                          <a:pt x="695857" y="876962"/>
                          <a:pt x="712764" y="876962"/>
                        </a:cubicBezTo>
                        <a:cubicBezTo>
                          <a:pt x="727593" y="876962"/>
                          <a:pt x="705328" y="905902"/>
                          <a:pt x="698696" y="919165"/>
                        </a:cubicBezTo>
                        <a:cubicBezTo>
                          <a:pt x="691135" y="934288"/>
                          <a:pt x="678122" y="946246"/>
                          <a:pt x="670561" y="961369"/>
                        </a:cubicBezTo>
                        <a:cubicBezTo>
                          <a:pt x="663929" y="974632"/>
                          <a:pt x="664718" y="991234"/>
                          <a:pt x="656493" y="1003572"/>
                        </a:cubicBezTo>
                        <a:cubicBezTo>
                          <a:pt x="616890" y="1062976"/>
                          <a:pt x="585784" y="1046143"/>
                          <a:pt x="529884" y="1102045"/>
                        </a:cubicBezTo>
                        <a:cubicBezTo>
                          <a:pt x="498771" y="1133159"/>
                          <a:pt x="484650" y="1152798"/>
                          <a:pt x="445478" y="1172384"/>
                        </a:cubicBezTo>
                        <a:cubicBezTo>
                          <a:pt x="432215" y="1179016"/>
                          <a:pt x="417342" y="1181763"/>
                          <a:pt x="403274" y="1186452"/>
                        </a:cubicBezTo>
                        <a:cubicBezTo>
                          <a:pt x="365762" y="1173948"/>
                          <a:pt x="339566" y="1167426"/>
                          <a:pt x="304801" y="1144249"/>
                        </a:cubicBezTo>
                        <a:cubicBezTo>
                          <a:pt x="218760" y="1086888"/>
                          <a:pt x="342595" y="1149163"/>
                          <a:pt x="248530" y="1073910"/>
                        </a:cubicBezTo>
                        <a:cubicBezTo>
                          <a:pt x="236951" y="1064647"/>
                          <a:pt x="220395" y="1064531"/>
                          <a:pt x="206327" y="1059842"/>
                        </a:cubicBezTo>
                        <a:cubicBezTo>
                          <a:pt x="182881" y="1036396"/>
                          <a:pt x="127946" y="957336"/>
                          <a:pt x="135988" y="989504"/>
                        </a:cubicBezTo>
                        <a:cubicBezTo>
                          <a:pt x="165266" y="1106615"/>
                          <a:pt x="129616" y="990829"/>
                          <a:pt x="178191" y="1087978"/>
                        </a:cubicBezTo>
                        <a:cubicBezTo>
                          <a:pt x="236434" y="1204463"/>
                          <a:pt x="139763" y="1051436"/>
                          <a:pt x="220394" y="1172384"/>
                        </a:cubicBezTo>
                        <a:cubicBezTo>
                          <a:pt x="249571" y="1289090"/>
                          <a:pt x="207290" y="1187223"/>
                          <a:pt x="276665" y="1242722"/>
                        </a:cubicBezTo>
                        <a:cubicBezTo>
                          <a:pt x="289868" y="1253284"/>
                          <a:pt x="294239" y="1271723"/>
                          <a:pt x="304801" y="1284925"/>
                        </a:cubicBezTo>
                        <a:cubicBezTo>
                          <a:pt x="334998" y="1322671"/>
                          <a:pt x="334512" y="1308694"/>
                          <a:pt x="375139" y="1341196"/>
                        </a:cubicBezTo>
                        <a:cubicBezTo>
                          <a:pt x="385496" y="1349482"/>
                          <a:pt x="393896" y="1359953"/>
                          <a:pt x="403274" y="1369332"/>
                        </a:cubicBezTo>
                        <a:cubicBezTo>
                          <a:pt x="409199" y="1387107"/>
                          <a:pt x="417891" y="1434153"/>
                          <a:pt x="445478" y="1439670"/>
                        </a:cubicBezTo>
                        <a:cubicBezTo>
                          <a:pt x="460019" y="1442578"/>
                          <a:pt x="473613" y="1430291"/>
                          <a:pt x="487681" y="1425602"/>
                        </a:cubicBezTo>
                        <a:cubicBezTo>
                          <a:pt x="501780" y="1383303"/>
                          <a:pt x="499582" y="1377558"/>
                          <a:pt x="529884" y="1341196"/>
                        </a:cubicBezTo>
                        <a:cubicBezTo>
                          <a:pt x="542620" y="1325913"/>
                          <a:pt x="559873" y="1314697"/>
                          <a:pt x="572087" y="1298993"/>
                        </a:cubicBezTo>
                        <a:cubicBezTo>
                          <a:pt x="651095" y="1197412"/>
                          <a:pt x="589915" y="1227402"/>
                          <a:pt x="670561" y="1200519"/>
                        </a:cubicBezTo>
                        <a:cubicBezTo>
                          <a:pt x="679939" y="1186451"/>
                          <a:pt x="690308" y="1172996"/>
                          <a:pt x="698696" y="1158316"/>
                        </a:cubicBezTo>
                        <a:cubicBezTo>
                          <a:pt x="709100" y="1140108"/>
                          <a:pt x="715198" y="1119494"/>
                          <a:pt x="726831" y="1102045"/>
                        </a:cubicBezTo>
                        <a:cubicBezTo>
                          <a:pt x="734188" y="1091009"/>
                          <a:pt x="766830" y="1067978"/>
                          <a:pt x="754967" y="1073910"/>
                        </a:cubicBezTo>
                        <a:cubicBezTo>
                          <a:pt x="724723" y="1089033"/>
                          <a:pt x="670561" y="1130181"/>
                          <a:pt x="670561" y="1130181"/>
                        </a:cubicBezTo>
                        <a:cubicBezTo>
                          <a:pt x="651804" y="1158316"/>
                          <a:pt x="638201" y="1190677"/>
                          <a:pt x="614290" y="1214587"/>
                        </a:cubicBezTo>
                        <a:cubicBezTo>
                          <a:pt x="604911" y="1223965"/>
                          <a:pt x="594440" y="1232365"/>
                          <a:pt x="586154" y="1242722"/>
                        </a:cubicBezTo>
                        <a:cubicBezTo>
                          <a:pt x="575592" y="1255924"/>
                          <a:pt x="568581" y="1271723"/>
                          <a:pt x="558019" y="1284925"/>
                        </a:cubicBezTo>
                        <a:cubicBezTo>
                          <a:pt x="549734" y="1295282"/>
                          <a:pt x="537842" y="1302450"/>
                          <a:pt x="529884" y="1313061"/>
                        </a:cubicBezTo>
                        <a:cubicBezTo>
                          <a:pt x="509595" y="1340113"/>
                          <a:pt x="492370" y="1369332"/>
                          <a:pt x="473613" y="1397467"/>
                        </a:cubicBezTo>
                        <a:lnTo>
                          <a:pt x="445478" y="1439670"/>
                        </a:lnTo>
                        <a:cubicBezTo>
                          <a:pt x="405624" y="1320110"/>
                          <a:pt x="461208" y="1465888"/>
                          <a:pt x="403274" y="1369332"/>
                        </a:cubicBezTo>
                        <a:cubicBezTo>
                          <a:pt x="395645" y="1356617"/>
                          <a:pt x="393281" y="1341387"/>
                          <a:pt x="389207" y="1327129"/>
                        </a:cubicBezTo>
                        <a:cubicBezTo>
                          <a:pt x="383197" y="1306094"/>
                          <a:pt x="372315" y="1251142"/>
                          <a:pt x="361071" y="1228655"/>
                        </a:cubicBezTo>
                        <a:cubicBezTo>
                          <a:pt x="343325" y="1193163"/>
                          <a:pt x="330970" y="1184486"/>
                          <a:pt x="304801" y="1158316"/>
                        </a:cubicBezTo>
                        <a:cubicBezTo>
                          <a:pt x="280040" y="1084033"/>
                          <a:pt x="298959" y="1128452"/>
                          <a:pt x="234462" y="1031707"/>
                        </a:cubicBezTo>
                        <a:cubicBezTo>
                          <a:pt x="225084" y="1017639"/>
                          <a:pt x="194372" y="977548"/>
                          <a:pt x="206327" y="989504"/>
                        </a:cubicBezTo>
                        <a:cubicBezTo>
                          <a:pt x="230879" y="1014058"/>
                          <a:pt x="214103" y="1001475"/>
                          <a:pt x="262598" y="1017639"/>
                        </a:cubicBezTo>
                        <a:lnTo>
                          <a:pt x="332936" y="1087978"/>
                        </a:lnTo>
                        <a:cubicBezTo>
                          <a:pt x="347004" y="1102046"/>
                          <a:pt x="364104" y="1113628"/>
                          <a:pt x="375139" y="1130181"/>
                        </a:cubicBezTo>
                        <a:cubicBezTo>
                          <a:pt x="384517" y="1144249"/>
                          <a:pt x="392271" y="1159547"/>
                          <a:pt x="403274" y="1172384"/>
                        </a:cubicBezTo>
                        <a:cubicBezTo>
                          <a:pt x="505618" y="1291786"/>
                          <a:pt x="423084" y="1173966"/>
                          <a:pt x="487681" y="1270858"/>
                        </a:cubicBezTo>
                        <a:cubicBezTo>
                          <a:pt x="519112" y="1365154"/>
                          <a:pt x="535157" y="1395717"/>
                          <a:pt x="487681" y="1538144"/>
                        </a:cubicBezTo>
                        <a:cubicBezTo>
                          <a:pt x="481567" y="1556486"/>
                          <a:pt x="450167" y="1528765"/>
                          <a:pt x="431410" y="1524076"/>
                        </a:cubicBezTo>
                        <a:cubicBezTo>
                          <a:pt x="403275" y="1505319"/>
                          <a:pt x="370915" y="1491715"/>
                          <a:pt x="347004" y="1467805"/>
                        </a:cubicBezTo>
                        <a:cubicBezTo>
                          <a:pt x="337625" y="1458427"/>
                          <a:pt x="329479" y="1447628"/>
                          <a:pt x="318868" y="1439670"/>
                        </a:cubicBezTo>
                        <a:cubicBezTo>
                          <a:pt x="291816" y="1419381"/>
                          <a:pt x="262597" y="1402156"/>
                          <a:pt x="234462" y="1383399"/>
                        </a:cubicBezTo>
                        <a:lnTo>
                          <a:pt x="192259" y="1355264"/>
                        </a:lnTo>
                        <a:cubicBezTo>
                          <a:pt x="182881" y="1341196"/>
                          <a:pt x="174686" y="1326263"/>
                          <a:pt x="164124" y="1313061"/>
                        </a:cubicBezTo>
                        <a:cubicBezTo>
                          <a:pt x="155838" y="1302704"/>
                          <a:pt x="143946" y="1295536"/>
                          <a:pt x="135988" y="1284925"/>
                        </a:cubicBezTo>
                        <a:cubicBezTo>
                          <a:pt x="115699" y="1257873"/>
                          <a:pt x="79718" y="1200519"/>
                          <a:pt x="79718" y="1200519"/>
                        </a:cubicBezTo>
                        <a:cubicBezTo>
                          <a:pt x="84407" y="1219276"/>
                          <a:pt x="84193" y="1240003"/>
                          <a:pt x="93785" y="1256790"/>
                        </a:cubicBezTo>
                        <a:cubicBezTo>
                          <a:pt x="103655" y="1274063"/>
                          <a:pt x="123252" y="1283710"/>
                          <a:pt x="135988" y="1298993"/>
                        </a:cubicBezTo>
                        <a:cubicBezTo>
                          <a:pt x="146812" y="1311982"/>
                          <a:pt x="155736" y="1326516"/>
                          <a:pt x="164124" y="1341196"/>
                        </a:cubicBezTo>
                        <a:cubicBezTo>
                          <a:pt x="174528" y="1359404"/>
                          <a:pt x="177430" y="1382638"/>
                          <a:pt x="192259" y="1397467"/>
                        </a:cubicBezTo>
                        <a:cubicBezTo>
                          <a:pt x="207088" y="1412296"/>
                          <a:pt x="229773" y="1416224"/>
                          <a:pt x="248530" y="1425602"/>
                        </a:cubicBezTo>
                        <a:lnTo>
                          <a:pt x="347004" y="1524076"/>
                        </a:lnTo>
                        <a:lnTo>
                          <a:pt x="389207" y="1566279"/>
                        </a:lnTo>
                        <a:cubicBezTo>
                          <a:pt x="398585" y="1575658"/>
                          <a:pt x="406306" y="1587058"/>
                          <a:pt x="417342" y="1594415"/>
                        </a:cubicBezTo>
                        <a:cubicBezTo>
                          <a:pt x="470581" y="1629907"/>
                          <a:pt x="447590" y="1610595"/>
                          <a:pt x="487681" y="1650685"/>
                        </a:cubicBezTo>
                        <a:cubicBezTo>
                          <a:pt x="492370" y="1664753"/>
                          <a:pt x="512234" y="1682403"/>
                          <a:pt x="501748" y="1692889"/>
                        </a:cubicBezTo>
                        <a:cubicBezTo>
                          <a:pt x="492369" y="1702268"/>
                          <a:pt x="473613" y="1678016"/>
                          <a:pt x="473613" y="1664753"/>
                        </a:cubicBezTo>
                        <a:cubicBezTo>
                          <a:pt x="473613" y="1623103"/>
                          <a:pt x="522051" y="1592559"/>
                          <a:pt x="543951" y="1566279"/>
                        </a:cubicBezTo>
                        <a:cubicBezTo>
                          <a:pt x="554775" y="1553290"/>
                          <a:pt x="560132" y="1536031"/>
                          <a:pt x="572087" y="1524076"/>
                        </a:cubicBezTo>
                        <a:cubicBezTo>
                          <a:pt x="584042" y="1512121"/>
                          <a:pt x="601088" y="1506503"/>
                          <a:pt x="614290" y="1495941"/>
                        </a:cubicBezTo>
                        <a:cubicBezTo>
                          <a:pt x="624647" y="1487655"/>
                          <a:pt x="631814" y="1475763"/>
                          <a:pt x="642425" y="1467805"/>
                        </a:cubicBezTo>
                        <a:cubicBezTo>
                          <a:pt x="669476" y="1447516"/>
                          <a:pt x="726831" y="1411535"/>
                          <a:pt x="726831" y="1411535"/>
                        </a:cubicBezTo>
                        <a:cubicBezTo>
                          <a:pt x="731520" y="1392778"/>
                          <a:pt x="760233" y="1355264"/>
                          <a:pt x="740899" y="1355264"/>
                        </a:cubicBezTo>
                        <a:cubicBezTo>
                          <a:pt x="719928" y="1355264"/>
                          <a:pt x="727593" y="1396706"/>
                          <a:pt x="712764" y="1411535"/>
                        </a:cubicBezTo>
                        <a:cubicBezTo>
                          <a:pt x="664393" y="1459906"/>
                          <a:pt x="639223" y="1464183"/>
                          <a:pt x="586154" y="1481873"/>
                        </a:cubicBezTo>
                        <a:cubicBezTo>
                          <a:pt x="558019" y="1500630"/>
                          <a:pt x="512441" y="1506065"/>
                          <a:pt x="501748" y="1538144"/>
                        </a:cubicBezTo>
                        <a:cubicBezTo>
                          <a:pt x="482335" y="1596387"/>
                          <a:pt x="500019" y="1572122"/>
                          <a:pt x="445478" y="1608482"/>
                        </a:cubicBezTo>
                        <a:cubicBezTo>
                          <a:pt x="393195" y="1686905"/>
                          <a:pt x="410101" y="1642200"/>
                          <a:pt x="431410" y="1791362"/>
                        </a:cubicBezTo>
                        <a:cubicBezTo>
                          <a:pt x="441126" y="1859370"/>
                          <a:pt x="469917" y="1855779"/>
                          <a:pt x="403274" y="1833565"/>
                        </a:cubicBezTo>
                        <a:cubicBezTo>
                          <a:pt x="313872" y="1744163"/>
                          <a:pt x="413073" y="1839385"/>
                          <a:pt x="304801" y="1749159"/>
                        </a:cubicBezTo>
                        <a:cubicBezTo>
                          <a:pt x="224627" y="1682347"/>
                          <a:pt x="338796" y="1762444"/>
                          <a:pt x="234462" y="1692889"/>
                        </a:cubicBezTo>
                        <a:cubicBezTo>
                          <a:pt x="161210" y="1583007"/>
                          <a:pt x="254722" y="1704566"/>
                          <a:pt x="164124" y="1636618"/>
                        </a:cubicBezTo>
                        <a:cubicBezTo>
                          <a:pt x="137597" y="1616723"/>
                          <a:pt x="121374" y="1584672"/>
                          <a:pt x="93785" y="1566279"/>
                        </a:cubicBezTo>
                        <a:lnTo>
                          <a:pt x="51582" y="1538144"/>
                        </a:lnTo>
                        <a:cubicBezTo>
                          <a:pt x="46893" y="1524076"/>
                          <a:pt x="45143" y="1508657"/>
                          <a:pt x="37514" y="1495941"/>
                        </a:cubicBezTo>
                        <a:cubicBezTo>
                          <a:pt x="30690" y="1484568"/>
                          <a:pt x="0" y="1477184"/>
                          <a:pt x="9379" y="1467805"/>
                        </a:cubicBezTo>
                        <a:cubicBezTo>
                          <a:pt x="19864" y="1457320"/>
                          <a:pt x="37952" y="1476032"/>
                          <a:pt x="51582" y="1481873"/>
                        </a:cubicBezTo>
                        <a:cubicBezTo>
                          <a:pt x="136607" y="1518313"/>
                          <a:pt x="79413" y="1497777"/>
                          <a:pt x="150056" y="1538144"/>
                        </a:cubicBezTo>
                        <a:cubicBezTo>
                          <a:pt x="168264" y="1548548"/>
                          <a:pt x="187570" y="1556901"/>
                          <a:pt x="206327" y="1566279"/>
                        </a:cubicBezTo>
                        <a:cubicBezTo>
                          <a:pt x="215705" y="1575658"/>
                          <a:pt x="223851" y="1586457"/>
                          <a:pt x="234462" y="1594415"/>
                        </a:cubicBezTo>
                        <a:cubicBezTo>
                          <a:pt x="261513" y="1614704"/>
                          <a:pt x="294958" y="1626775"/>
                          <a:pt x="318868" y="1650685"/>
                        </a:cubicBezTo>
                        <a:cubicBezTo>
                          <a:pt x="342314" y="1674131"/>
                          <a:pt x="361618" y="1702631"/>
                          <a:pt x="389207" y="1721024"/>
                        </a:cubicBezTo>
                        <a:cubicBezTo>
                          <a:pt x="442446" y="1756516"/>
                          <a:pt x="419455" y="1737204"/>
                          <a:pt x="459545" y="1777295"/>
                        </a:cubicBezTo>
                        <a:cubicBezTo>
                          <a:pt x="464234" y="1791363"/>
                          <a:pt x="478302" y="1805430"/>
                          <a:pt x="473613" y="1819498"/>
                        </a:cubicBezTo>
                        <a:cubicBezTo>
                          <a:pt x="443161" y="1910855"/>
                          <a:pt x="363643" y="1917329"/>
                          <a:pt x="473613" y="1889836"/>
                        </a:cubicBezTo>
                        <a:cubicBezTo>
                          <a:pt x="487681" y="1875768"/>
                          <a:pt x="503080" y="1862917"/>
                          <a:pt x="515816" y="1847633"/>
                        </a:cubicBezTo>
                        <a:cubicBezTo>
                          <a:pt x="526640" y="1834645"/>
                          <a:pt x="531996" y="1817385"/>
                          <a:pt x="543951" y="1805430"/>
                        </a:cubicBezTo>
                        <a:cubicBezTo>
                          <a:pt x="563833" y="1785548"/>
                          <a:pt x="620361" y="1760191"/>
                          <a:pt x="642425" y="1749159"/>
                        </a:cubicBezTo>
                        <a:cubicBezTo>
                          <a:pt x="651804" y="1735091"/>
                          <a:pt x="663000" y="1722078"/>
                          <a:pt x="670561" y="1706956"/>
                        </a:cubicBezTo>
                        <a:cubicBezTo>
                          <a:pt x="677193" y="1693693"/>
                          <a:pt x="676999" y="1677468"/>
                          <a:pt x="684628" y="1664753"/>
                        </a:cubicBezTo>
                        <a:cubicBezTo>
                          <a:pt x="691452" y="1653380"/>
                          <a:pt x="704478" y="1646975"/>
                          <a:pt x="712764" y="1636618"/>
                        </a:cubicBezTo>
                        <a:cubicBezTo>
                          <a:pt x="723326" y="1623416"/>
                          <a:pt x="723992" y="1594415"/>
                          <a:pt x="740899" y="1594415"/>
                        </a:cubicBezTo>
                        <a:cubicBezTo>
                          <a:pt x="755728" y="1594415"/>
                          <a:pt x="737317" y="1626133"/>
                          <a:pt x="726831" y="1636618"/>
                        </a:cubicBezTo>
                        <a:cubicBezTo>
                          <a:pt x="716346" y="1647103"/>
                          <a:pt x="698696" y="1645996"/>
                          <a:pt x="684628" y="1650685"/>
                        </a:cubicBezTo>
                        <a:cubicBezTo>
                          <a:pt x="675250" y="1660064"/>
                          <a:pt x="668356" y="1672889"/>
                          <a:pt x="656493" y="1678821"/>
                        </a:cubicBezTo>
                        <a:cubicBezTo>
                          <a:pt x="622247" y="1695944"/>
                          <a:pt x="556200" y="1710928"/>
                          <a:pt x="515816" y="1721024"/>
                        </a:cubicBezTo>
                        <a:cubicBezTo>
                          <a:pt x="496645" y="1733804"/>
                          <a:pt x="458843" y="1755020"/>
                          <a:pt x="445478" y="1777295"/>
                        </a:cubicBezTo>
                        <a:cubicBezTo>
                          <a:pt x="437849" y="1790011"/>
                          <a:pt x="438042" y="1806235"/>
                          <a:pt x="431410" y="1819498"/>
                        </a:cubicBezTo>
                        <a:cubicBezTo>
                          <a:pt x="423849" y="1834620"/>
                          <a:pt x="412653" y="1847633"/>
                          <a:pt x="403274" y="1861701"/>
                        </a:cubicBezTo>
                        <a:cubicBezTo>
                          <a:pt x="407963" y="1936729"/>
                          <a:pt x="432085" y="2013070"/>
                          <a:pt x="417342" y="2086784"/>
                        </a:cubicBezTo>
                        <a:cubicBezTo>
                          <a:pt x="413550" y="2105743"/>
                          <a:pt x="378842" y="2080332"/>
                          <a:pt x="361071" y="2072716"/>
                        </a:cubicBezTo>
                        <a:cubicBezTo>
                          <a:pt x="345531" y="2066056"/>
                          <a:pt x="332070" y="2055143"/>
                          <a:pt x="318868" y="2044581"/>
                        </a:cubicBezTo>
                        <a:cubicBezTo>
                          <a:pt x="308511" y="2036295"/>
                          <a:pt x="301090" y="2024731"/>
                          <a:pt x="290733" y="2016445"/>
                        </a:cubicBezTo>
                        <a:cubicBezTo>
                          <a:pt x="250113" y="1983949"/>
                          <a:pt x="250586" y="1997915"/>
                          <a:pt x="220394" y="1960175"/>
                        </a:cubicBezTo>
                        <a:cubicBezTo>
                          <a:pt x="209832" y="1946973"/>
                          <a:pt x="203262" y="1930809"/>
                          <a:pt x="192259" y="1917972"/>
                        </a:cubicBezTo>
                        <a:cubicBezTo>
                          <a:pt x="174996" y="1897832"/>
                          <a:pt x="154745" y="1880458"/>
                          <a:pt x="135988" y="1861701"/>
                        </a:cubicBezTo>
                        <a:cubicBezTo>
                          <a:pt x="90945" y="1816657"/>
                          <a:pt x="94850" y="1830964"/>
                          <a:pt x="178191" y="1847633"/>
                        </a:cubicBezTo>
                        <a:cubicBezTo>
                          <a:pt x="192259" y="1861701"/>
                          <a:pt x="207658" y="1874553"/>
                          <a:pt x="220394" y="1889836"/>
                        </a:cubicBezTo>
                        <a:cubicBezTo>
                          <a:pt x="231218" y="1902825"/>
                          <a:pt x="236575" y="1920084"/>
                          <a:pt x="248530" y="1932039"/>
                        </a:cubicBezTo>
                        <a:cubicBezTo>
                          <a:pt x="265109" y="1948618"/>
                          <a:pt x="286999" y="1958983"/>
                          <a:pt x="304801" y="1974242"/>
                        </a:cubicBezTo>
                        <a:cubicBezTo>
                          <a:pt x="319906" y="1987189"/>
                          <a:pt x="331300" y="2004231"/>
                          <a:pt x="347004" y="2016445"/>
                        </a:cubicBezTo>
                        <a:cubicBezTo>
                          <a:pt x="490159" y="2127788"/>
                          <a:pt x="388785" y="2030090"/>
                          <a:pt x="459545" y="2100852"/>
                        </a:cubicBezTo>
                        <a:cubicBezTo>
                          <a:pt x="473613" y="2096163"/>
                          <a:pt x="491263" y="2097269"/>
                          <a:pt x="501748" y="2086784"/>
                        </a:cubicBezTo>
                        <a:cubicBezTo>
                          <a:pt x="512233" y="2076299"/>
                          <a:pt x="509184" y="2057844"/>
                          <a:pt x="515816" y="2044581"/>
                        </a:cubicBezTo>
                        <a:cubicBezTo>
                          <a:pt x="523377" y="2029459"/>
                          <a:pt x="533389" y="2015580"/>
                          <a:pt x="543951" y="2002378"/>
                        </a:cubicBezTo>
                        <a:cubicBezTo>
                          <a:pt x="593872" y="1939977"/>
                          <a:pt x="566471" y="2007997"/>
                          <a:pt x="656493" y="1917972"/>
                        </a:cubicBezTo>
                        <a:cubicBezTo>
                          <a:pt x="665871" y="1908593"/>
                          <a:pt x="676343" y="1900193"/>
                          <a:pt x="684628" y="1889836"/>
                        </a:cubicBezTo>
                        <a:cubicBezTo>
                          <a:pt x="695190" y="1876634"/>
                          <a:pt x="701531" y="1860270"/>
                          <a:pt x="712764" y="1847633"/>
                        </a:cubicBezTo>
                        <a:cubicBezTo>
                          <a:pt x="739199" y="1817894"/>
                          <a:pt x="834917" y="1750644"/>
                          <a:pt x="797170" y="1763227"/>
                        </a:cubicBezTo>
                        <a:cubicBezTo>
                          <a:pt x="736625" y="1783409"/>
                          <a:pt x="769353" y="1773699"/>
                          <a:pt x="698696" y="1791362"/>
                        </a:cubicBezTo>
                        <a:cubicBezTo>
                          <a:pt x="684628" y="1800741"/>
                          <a:pt x="671615" y="1811937"/>
                          <a:pt x="656493" y="1819498"/>
                        </a:cubicBezTo>
                        <a:cubicBezTo>
                          <a:pt x="585730" y="1854879"/>
                          <a:pt x="618602" y="1801118"/>
                          <a:pt x="529884" y="1889836"/>
                        </a:cubicBezTo>
                        <a:cubicBezTo>
                          <a:pt x="503714" y="1916006"/>
                          <a:pt x="491360" y="1924682"/>
                          <a:pt x="473613" y="1960175"/>
                        </a:cubicBezTo>
                        <a:cubicBezTo>
                          <a:pt x="466981" y="1973438"/>
                          <a:pt x="466177" y="1989115"/>
                          <a:pt x="459545" y="2002378"/>
                        </a:cubicBezTo>
                        <a:cubicBezTo>
                          <a:pt x="405004" y="2111460"/>
                          <a:pt x="452702" y="1980705"/>
                          <a:pt x="417342" y="2086784"/>
                        </a:cubicBezTo>
                        <a:cubicBezTo>
                          <a:pt x="212194" y="1471355"/>
                          <a:pt x="274430" y="773349"/>
                          <a:pt x="431410" y="145442"/>
                        </a:cubicBezTo>
                        <a:cubicBezTo>
                          <a:pt x="426721" y="187645"/>
                          <a:pt x="417342" y="229589"/>
                          <a:pt x="417342" y="272052"/>
                        </a:cubicBezTo>
                        <a:cubicBezTo>
                          <a:pt x="417342" y="426867"/>
                          <a:pt x="412965" y="582572"/>
                          <a:pt x="431410" y="736285"/>
                        </a:cubicBezTo>
                        <a:cubicBezTo>
                          <a:pt x="436017" y="774678"/>
                          <a:pt x="453188" y="661886"/>
                          <a:pt x="459545" y="623744"/>
                        </a:cubicBezTo>
                        <a:cubicBezTo>
                          <a:pt x="464234" y="595609"/>
                          <a:pt x="467425" y="567182"/>
                          <a:pt x="473613" y="539338"/>
                        </a:cubicBezTo>
                        <a:cubicBezTo>
                          <a:pt x="476830" y="524862"/>
                          <a:pt x="483607" y="511393"/>
                          <a:pt x="487681" y="497135"/>
                        </a:cubicBezTo>
                        <a:cubicBezTo>
                          <a:pt x="492992" y="478545"/>
                          <a:pt x="496437" y="459454"/>
                          <a:pt x="501748" y="440864"/>
                        </a:cubicBezTo>
                        <a:cubicBezTo>
                          <a:pt x="505822" y="426606"/>
                          <a:pt x="512599" y="413137"/>
                          <a:pt x="515816" y="398661"/>
                        </a:cubicBezTo>
                        <a:cubicBezTo>
                          <a:pt x="522004" y="370817"/>
                          <a:pt x="522966" y="341927"/>
                          <a:pt x="529884" y="314255"/>
                        </a:cubicBezTo>
                        <a:cubicBezTo>
                          <a:pt x="529886" y="314246"/>
                          <a:pt x="565052" y="208750"/>
                          <a:pt x="572087" y="187645"/>
                        </a:cubicBezTo>
                        <a:cubicBezTo>
                          <a:pt x="576776" y="173577"/>
                          <a:pt x="592785" y="132179"/>
                          <a:pt x="586154" y="145442"/>
                        </a:cubicBezTo>
                        <a:cubicBezTo>
                          <a:pt x="550458" y="216835"/>
                          <a:pt x="569651" y="184264"/>
                          <a:pt x="529884" y="243916"/>
                        </a:cubicBezTo>
                        <a:cubicBezTo>
                          <a:pt x="525195" y="262673"/>
                          <a:pt x="524463" y="282894"/>
                          <a:pt x="515816" y="300187"/>
                        </a:cubicBezTo>
                        <a:cubicBezTo>
                          <a:pt x="500694" y="330432"/>
                          <a:pt x="459545" y="384593"/>
                          <a:pt x="459545" y="384593"/>
                        </a:cubicBezTo>
                        <a:cubicBezTo>
                          <a:pt x="454856" y="398661"/>
                          <a:pt x="453107" y="414081"/>
                          <a:pt x="445478" y="426796"/>
                        </a:cubicBezTo>
                        <a:cubicBezTo>
                          <a:pt x="438654" y="438169"/>
                          <a:pt x="423274" y="443069"/>
                          <a:pt x="417342" y="454932"/>
                        </a:cubicBezTo>
                        <a:cubicBezTo>
                          <a:pt x="404079" y="481458"/>
                          <a:pt x="398585" y="511203"/>
                          <a:pt x="389207" y="539338"/>
                        </a:cubicBezTo>
                        <a:lnTo>
                          <a:pt x="375139" y="581541"/>
                        </a:lnTo>
                        <a:cubicBezTo>
                          <a:pt x="392533" y="42332"/>
                          <a:pt x="389207" y="0"/>
                          <a:pt x="389207" y="454932"/>
                        </a:cubicBezTo>
                      </a:path>
                    </a:pathLst>
                  </a:custGeom>
                  <a:gradFill flip="none" rotWithShape="1">
                    <a:gsLst>
                      <a:gs pos="23000">
                        <a:srgbClr val="8C817A"/>
                      </a:gs>
                      <a:gs pos="39999">
                        <a:srgbClr val="85C2FF"/>
                      </a:gs>
                      <a:gs pos="70000">
                        <a:srgbClr val="C4D6EB"/>
                      </a:gs>
                      <a:gs pos="100000">
                        <a:srgbClr val="FFEBFA"/>
                      </a:gs>
                    </a:gsLst>
                    <a:lin ang="16200000" scaled="1"/>
                    <a:tileRect/>
                  </a:gra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3" name="Freeform 3112"/>
                  <p:cNvSpPr/>
                  <p:nvPr/>
                </p:nvSpPr>
                <p:spPr>
                  <a:xfrm>
                    <a:off x="2209800" y="3886200"/>
                    <a:ext cx="228600" cy="2438400"/>
                  </a:xfrm>
                  <a:custGeom>
                    <a:avLst/>
                    <a:gdLst>
                      <a:gd name="connsiteX0" fmla="*/ 389207 w 834917"/>
                      <a:gd name="connsiteY0" fmla="*/ 3099658 h 3099658"/>
                      <a:gd name="connsiteX1" fmla="*/ 431410 w 834917"/>
                      <a:gd name="connsiteY1" fmla="*/ 2691695 h 3099658"/>
                      <a:gd name="connsiteX2" fmla="*/ 459545 w 834917"/>
                      <a:gd name="connsiteY2" fmla="*/ 2058649 h 3099658"/>
                      <a:gd name="connsiteX3" fmla="*/ 445478 w 834917"/>
                      <a:gd name="connsiteY3" fmla="*/ 1172384 h 3099658"/>
                      <a:gd name="connsiteX4" fmla="*/ 445478 w 834917"/>
                      <a:gd name="connsiteY4" fmla="*/ 750353 h 3099658"/>
                      <a:gd name="connsiteX5" fmla="*/ 515816 w 834917"/>
                      <a:gd name="connsiteY5" fmla="*/ 525270 h 3099658"/>
                      <a:gd name="connsiteX6" fmla="*/ 586154 w 834917"/>
                      <a:gd name="connsiteY6" fmla="*/ 440864 h 3099658"/>
                      <a:gd name="connsiteX7" fmla="*/ 628358 w 834917"/>
                      <a:gd name="connsiteY7" fmla="*/ 398661 h 3099658"/>
                      <a:gd name="connsiteX8" fmla="*/ 586154 w 834917"/>
                      <a:gd name="connsiteY8" fmla="*/ 426796 h 3099658"/>
                      <a:gd name="connsiteX9" fmla="*/ 558019 w 834917"/>
                      <a:gd name="connsiteY9" fmla="*/ 454932 h 3099658"/>
                      <a:gd name="connsiteX10" fmla="*/ 529884 w 834917"/>
                      <a:gd name="connsiteY10" fmla="*/ 497135 h 3099658"/>
                      <a:gd name="connsiteX11" fmla="*/ 473613 w 834917"/>
                      <a:gd name="connsiteY11" fmla="*/ 567473 h 3099658"/>
                      <a:gd name="connsiteX12" fmla="*/ 473613 w 834917"/>
                      <a:gd name="connsiteY12" fmla="*/ 342390 h 3099658"/>
                      <a:gd name="connsiteX13" fmla="*/ 459545 w 834917"/>
                      <a:gd name="connsiteY13" fmla="*/ 468999 h 3099658"/>
                      <a:gd name="connsiteX14" fmla="*/ 431410 w 834917"/>
                      <a:gd name="connsiteY14" fmla="*/ 665947 h 3099658"/>
                      <a:gd name="connsiteX15" fmla="*/ 403274 w 834917"/>
                      <a:gd name="connsiteY15" fmla="*/ 694082 h 3099658"/>
                      <a:gd name="connsiteX16" fmla="*/ 375139 w 834917"/>
                      <a:gd name="connsiteY16" fmla="*/ 609676 h 3099658"/>
                      <a:gd name="connsiteX17" fmla="*/ 361071 w 834917"/>
                      <a:gd name="connsiteY17" fmla="*/ 567473 h 3099658"/>
                      <a:gd name="connsiteX18" fmla="*/ 318868 w 834917"/>
                      <a:gd name="connsiteY18" fmla="*/ 511202 h 3099658"/>
                      <a:gd name="connsiteX19" fmla="*/ 276665 w 834917"/>
                      <a:gd name="connsiteY19" fmla="*/ 412729 h 3099658"/>
                      <a:gd name="connsiteX20" fmla="*/ 262598 w 834917"/>
                      <a:gd name="connsiteY20" fmla="*/ 370525 h 3099658"/>
                      <a:gd name="connsiteX21" fmla="*/ 318868 w 834917"/>
                      <a:gd name="connsiteY21" fmla="*/ 623744 h 3099658"/>
                      <a:gd name="connsiteX22" fmla="*/ 347004 w 834917"/>
                      <a:gd name="connsiteY22" fmla="*/ 665947 h 3099658"/>
                      <a:gd name="connsiteX23" fmla="*/ 403274 w 834917"/>
                      <a:gd name="connsiteY23" fmla="*/ 764421 h 3099658"/>
                      <a:gd name="connsiteX24" fmla="*/ 431410 w 834917"/>
                      <a:gd name="connsiteY24" fmla="*/ 876962 h 3099658"/>
                      <a:gd name="connsiteX25" fmla="*/ 529884 w 834917"/>
                      <a:gd name="connsiteY25" fmla="*/ 750353 h 3099658"/>
                      <a:gd name="connsiteX26" fmla="*/ 558019 w 834917"/>
                      <a:gd name="connsiteY26" fmla="*/ 708150 h 3099658"/>
                      <a:gd name="connsiteX27" fmla="*/ 600222 w 834917"/>
                      <a:gd name="connsiteY27" fmla="*/ 680015 h 3099658"/>
                      <a:gd name="connsiteX28" fmla="*/ 628358 w 834917"/>
                      <a:gd name="connsiteY28" fmla="*/ 637812 h 3099658"/>
                      <a:gd name="connsiteX29" fmla="*/ 600222 w 834917"/>
                      <a:gd name="connsiteY29" fmla="*/ 722218 h 3099658"/>
                      <a:gd name="connsiteX30" fmla="*/ 543951 w 834917"/>
                      <a:gd name="connsiteY30" fmla="*/ 806624 h 3099658"/>
                      <a:gd name="connsiteX31" fmla="*/ 529884 w 834917"/>
                      <a:gd name="connsiteY31" fmla="*/ 848827 h 3099658"/>
                      <a:gd name="connsiteX32" fmla="*/ 445478 w 834917"/>
                      <a:gd name="connsiteY32" fmla="*/ 947301 h 3099658"/>
                      <a:gd name="connsiteX33" fmla="*/ 417342 w 834917"/>
                      <a:gd name="connsiteY33" fmla="*/ 1045775 h 3099658"/>
                      <a:gd name="connsiteX34" fmla="*/ 347004 w 834917"/>
                      <a:gd name="connsiteY34" fmla="*/ 975436 h 3099658"/>
                      <a:gd name="connsiteX35" fmla="*/ 290733 w 834917"/>
                      <a:gd name="connsiteY35" fmla="*/ 919165 h 3099658"/>
                      <a:gd name="connsiteX36" fmla="*/ 262598 w 834917"/>
                      <a:gd name="connsiteY36" fmla="*/ 876962 h 3099658"/>
                      <a:gd name="connsiteX37" fmla="*/ 248530 w 834917"/>
                      <a:gd name="connsiteY37" fmla="*/ 834759 h 3099658"/>
                      <a:gd name="connsiteX38" fmla="*/ 220394 w 834917"/>
                      <a:gd name="connsiteY38" fmla="*/ 806624 h 3099658"/>
                      <a:gd name="connsiteX39" fmla="*/ 248530 w 834917"/>
                      <a:gd name="connsiteY39" fmla="*/ 876962 h 3099658"/>
                      <a:gd name="connsiteX40" fmla="*/ 290733 w 834917"/>
                      <a:gd name="connsiteY40" fmla="*/ 961369 h 3099658"/>
                      <a:gd name="connsiteX41" fmla="*/ 375139 w 834917"/>
                      <a:gd name="connsiteY41" fmla="*/ 1045775 h 3099658"/>
                      <a:gd name="connsiteX42" fmla="*/ 431410 w 834917"/>
                      <a:gd name="connsiteY42" fmla="*/ 1130181 h 3099658"/>
                      <a:gd name="connsiteX43" fmla="*/ 459545 w 834917"/>
                      <a:gd name="connsiteY43" fmla="*/ 1214587 h 3099658"/>
                      <a:gd name="connsiteX44" fmla="*/ 543951 w 834917"/>
                      <a:gd name="connsiteY44" fmla="*/ 1130181 h 3099658"/>
                      <a:gd name="connsiteX45" fmla="*/ 558019 w 834917"/>
                      <a:gd name="connsiteY45" fmla="*/ 1087978 h 3099658"/>
                      <a:gd name="connsiteX46" fmla="*/ 614290 w 834917"/>
                      <a:gd name="connsiteY46" fmla="*/ 1031707 h 3099658"/>
                      <a:gd name="connsiteX47" fmla="*/ 656493 w 834917"/>
                      <a:gd name="connsiteY47" fmla="*/ 947301 h 3099658"/>
                      <a:gd name="connsiteX48" fmla="*/ 684628 w 834917"/>
                      <a:gd name="connsiteY48" fmla="*/ 919165 h 3099658"/>
                      <a:gd name="connsiteX49" fmla="*/ 712764 w 834917"/>
                      <a:gd name="connsiteY49" fmla="*/ 876962 h 3099658"/>
                      <a:gd name="connsiteX50" fmla="*/ 698696 w 834917"/>
                      <a:gd name="connsiteY50" fmla="*/ 919165 h 3099658"/>
                      <a:gd name="connsiteX51" fmla="*/ 670561 w 834917"/>
                      <a:gd name="connsiteY51" fmla="*/ 961369 h 3099658"/>
                      <a:gd name="connsiteX52" fmla="*/ 656493 w 834917"/>
                      <a:gd name="connsiteY52" fmla="*/ 1003572 h 3099658"/>
                      <a:gd name="connsiteX53" fmla="*/ 529884 w 834917"/>
                      <a:gd name="connsiteY53" fmla="*/ 1102045 h 3099658"/>
                      <a:gd name="connsiteX54" fmla="*/ 445478 w 834917"/>
                      <a:gd name="connsiteY54" fmla="*/ 1172384 h 3099658"/>
                      <a:gd name="connsiteX55" fmla="*/ 403274 w 834917"/>
                      <a:gd name="connsiteY55" fmla="*/ 1186452 h 3099658"/>
                      <a:gd name="connsiteX56" fmla="*/ 304801 w 834917"/>
                      <a:gd name="connsiteY56" fmla="*/ 1144249 h 3099658"/>
                      <a:gd name="connsiteX57" fmla="*/ 248530 w 834917"/>
                      <a:gd name="connsiteY57" fmla="*/ 1073910 h 3099658"/>
                      <a:gd name="connsiteX58" fmla="*/ 206327 w 834917"/>
                      <a:gd name="connsiteY58" fmla="*/ 1059842 h 3099658"/>
                      <a:gd name="connsiteX59" fmla="*/ 135988 w 834917"/>
                      <a:gd name="connsiteY59" fmla="*/ 989504 h 3099658"/>
                      <a:gd name="connsiteX60" fmla="*/ 178191 w 834917"/>
                      <a:gd name="connsiteY60" fmla="*/ 1087978 h 3099658"/>
                      <a:gd name="connsiteX61" fmla="*/ 220394 w 834917"/>
                      <a:gd name="connsiteY61" fmla="*/ 1172384 h 3099658"/>
                      <a:gd name="connsiteX62" fmla="*/ 276665 w 834917"/>
                      <a:gd name="connsiteY62" fmla="*/ 1242722 h 3099658"/>
                      <a:gd name="connsiteX63" fmla="*/ 304801 w 834917"/>
                      <a:gd name="connsiteY63" fmla="*/ 1284925 h 3099658"/>
                      <a:gd name="connsiteX64" fmla="*/ 375139 w 834917"/>
                      <a:gd name="connsiteY64" fmla="*/ 1341196 h 3099658"/>
                      <a:gd name="connsiteX65" fmla="*/ 403274 w 834917"/>
                      <a:gd name="connsiteY65" fmla="*/ 1369332 h 3099658"/>
                      <a:gd name="connsiteX66" fmla="*/ 445478 w 834917"/>
                      <a:gd name="connsiteY66" fmla="*/ 1439670 h 3099658"/>
                      <a:gd name="connsiteX67" fmla="*/ 487681 w 834917"/>
                      <a:gd name="connsiteY67" fmla="*/ 1425602 h 3099658"/>
                      <a:gd name="connsiteX68" fmla="*/ 529884 w 834917"/>
                      <a:gd name="connsiteY68" fmla="*/ 1341196 h 3099658"/>
                      <a:gd name="connsiteX69" fmla="*/ 572087 w 834917"/>
                      <a:gd name="connsiteY69" fmla="*/ 1298993 h 3099658"/>
                      <a:gd name="connsiteX70" fmla="*/ 670561 w 834917"/>
                      <a:gd name="connsiteY70" fmla="*/ 1200519 h 3099658"/>
                      <a:gd name="connsiteX71" fmla="*/ 698696 w 834917"/>
                      <a:gd name="connsiteY71" fmla="*/ 1158316 h 3099658"/>
                      <a:gd name="connsiteX72" fmla="*/ 726831 w 834917"/>
                      <a:gd name="connsiteY72" fmla="*/ 1102045 h 3099658"/>
                      <a:gd name="connsiteX73" fmla="*/ 754967 w 834917"/>
                      <a:gd name="connsiteY73" fmla="*/ 1073910 h 3099658"/>
                      <a:gd name="connsiteX74" fmla="*/ 670561 w 834917"/>
                      <a:gd name="connsiteY74" fmla="*/ 1130181 h 3099658"/>
                      <a:gd name="connsiteX75" fmla="*/ 614290 w 834917"/>
                      <a:gd name="connsiteY75" fmla="*/ 1214587 h 3099658"/>
                      <a:gd name="connsiteX76" fmla="*/ 586154 w 834917"/>
                      <a:gd name="connsiteY76" fmla="*/ 1242722 h 3099658"/>
                      <a:gd name="connsiteX77" fmla="*/ 558019 w 834917"/>
                      <a:gd name="connsiteY77" fmla="*/ 1284925 h 3099658"/>
                      <a:gd name="connsiteX78" fmla="*/ 529884 w 834917"/>
                      <a:gd name="connsiteY78" fmla="*/ 1313061 h 3099658"/>
                      <a:gd name="connsiteX79" fmla="*/ 473613 w 834917"/>
                      <a:gd name="connsiteY79" fmla="*/ 1397467 h 3099658"/>
                      <a:gd name="connsiteX80" fmla="*/ 445478 w 834917"/>
                      <a:gd name="connsiteY80" fmla="*/ 1439670 h 3099658"/>
                      <a:gd name="connsiteX81" fmla="*/ 403274 w 834917"/>
                      <a:gd name="connsiteY81" fmla="*/ 1369332 h 3099658"/>
                      <a:gd name="connsiteX82" fmla="*/ 389207 w 834917"/>
                      <a:gd name="connsiteY82" fmla="*/ 1327129 h 3099658"/>
                      <a:gd name="connsiteX83" fmla="*/ 361071 w 834917"/>
                      <a:gd name="connsiteY83" fmla="*/ 1228655 h 3099658"/>
                      <a:gd name="connsiteX84" fmla="*/ 304801 w 834917"/>
                      <a:gd name="connsiteY84" fmla="*/ 1158316 h 3099658"/>
                      <a:gd name="connsiteX85" fmla="*/ 234462 w 834917"/>
                      <a:gd name="connsiteY85" fmla="*/ 1031707 h 3099658"/>
                      <a:gd name="connsiteX86" fmla="*/ 206327 w 834917"/>
                      <a:gd name="connsiteY86" fmla="*/ 989504 h 3099658"/>
                      <a:gd name="connsiteX87" fmla="*/ 262598 w 834917"/>
                      <a:gd name="connsiteY87" fmla="*/ 1017639 h 3099658"/>
                      <a:gd name="connsiteX88" fmla="*/ 332936 w 834917"/>
                      <a:gd name="connsiteY88" fmla="*/ 1087978 h 3099658"/>
                      <a:gd name="connsiteX89" fmla="*/ 375139 w 834917"/>
                      <a:gd name="connsiteY89" fmla="*/ 1130181 h 3099658"/>
                      <a:gd name="connsiteX90" fmla="*/ 403274 w 834917"/>
                      <a:gd name="connsiteY90" fmla="*/ 1172384 h 3099658"/>
                      <a:gd name="connsiteX91" fmla="*/ 487681 w 834917"/>
                      <a:gd name="connsiteY91" fmla="*/ 1270858 h 3099658"/>
                      <a:gd name="connsiteX92" fmla="*/ 487681 w 834917"/>
                      <a:gd name="connsiteY92" fmla="*/ 1538144 h 3099658"/>
                      <a:gd name="connsiteX93" fmla="*/ 431410 w 834917"/>
                      <a:gd name="connsiteY93" fmla="*/ 1524076 h 3099658"/>
                      <a:gd name="connsiteX94" fmla="*/ 347004 w 834917"/>
                      <a:gd name="connsiteY94" fmla="*/ 1467805 h 3099658"/>
                      <a:gd name="connsiteX95" fmla="*/ 318868 w 834917"/>
                      <a:gd name="connsiteY95" fmla="*/ 1439670 h 3099658"/>
                      <a:gd name="connsiteX96" fmla="*/ 234462 w 834917"/>
                      <a:gd name="connsiteY96" fmla="*/ 1383399 h 3099658"/>
                      <a:gd name="connsiteX97" fmla="*/ 192259 w 834917"/>
                      <a:gd name="connsiteY97" fmla="*/ 1355264 h 3099658"/>
                      <a:gd name="connsiteX98" fmla="*/ 164124 w 834917"/>
                      <a:gd name="connsiteY98" fmla="*/ 1313061 h 3099658"/>
                      <a:gd name="connsiteX99" fmla="*/ 135988 w 834917"/>
                      <a:gd name="connsiteY99" fmla="*/ 1284925 h 3099658"/>
                      <a:gd name="connsiteX100" fmla="*/ 79718 w 834917"/>
                      <a:gd name="connsiteY100" fmla="*/ 1200519 h 3099658"/>
                      <a:gd name="connsiteX101" fmla="*/ 93785 w 834917"/>
                      <a:gd name="connsiteY101" fmla="*/ 1256790 h 3099658"/>
                      <a:gd name="connsiteX102" fmla="*/ 135988 w 834917"/>
                      <a:gd name="connsiteY102" fmla="*/ 1298993 h 3099658"/>
                      <a:gd name="connsiteX103" fmla="*/ 164124 w 834917"/>
                      <a:gd name="connsiteY103" fmla="*/ 1341196 h 3099658"/>
                      <a:gd name="connsiteX104" fmla="*/ 192259 w 834917"/>
                      <a:gd name="connsiteY104" fmla="*/ 1397467 h 3099658"/>
                      <a:gd name="connsiteX105" fmla="*/ 248530 w 834917"/>
                      <a:gd name="connsiteY105" fmla="*/ 1425602 h 3099658"/>
                      <a:gd name="connsiteX106" fmla="*/ 347004 w 834917"/>
                      <a:gd name="connsiteY106" fmla="*/ 1524076 h 3099658"/>
                      <a:gd name="connsiteX107" fmla="*/ 389207 w 834917"/>
                      <a:gd name="connsiteY107" fmla="*/ 1566279 h 3099658"/>
                      <a:gd name="connsiteX108" fmla="*/ 417342 w 834917"/>
                      <a:gd name="connsiteY108" fmla="*/ 1594415 h 3099658"/>
                      <a:gd name="connsiteX109" fmla="*/ 487681 w 834917"/>
                      <a:gd name="connsiteY109" fmla="*/ 1650685 h 3099658"/>
                      <a:gd name="connsiteX110" fmla="*/ 501748 w 834917"/>
                      <a:gd name="connsiteY110" fmla="*/ 1692889 h 3099658"/>
                      <a:gd name="connsiteX111" fmla="*/ 473613 w 834917"/>
                      <a:gd name="connsiteY111" fmla="*/ 1664753 h 3099658"/>
                      <a:gd name="connsiteX112" fmla="*/ 543951 w 834917"/>
                      <a:gd name="connsiteY112" fmla="*/ 1566279 h 3099658"/>
                      <a:gd name="connsiteX113" fmla="*/ 572087 w 834917"/>
                      <a:gd name="connsiteY113" fmla="*/ 1524076 h 3099658"/>
                      <a:gd name="connsiteX114" fmla="*/ 614290 w 834917"/>
                      <a:gd name="connsiteY114" fmla="*/ 1495941 h 3099658"/>
                      <a:gd name="connsiteX115" fmla="*/ 642425 w 834917"/>
                      <a:gd name="connsiteY115" fmla="*/ 1467805 h 3099658"/>
                      <a:gd name="connsiteX116" fmla="*/ 726831 w 834917"/>
                      <a:gd name="connsiteY116" fmla="*/ 1411535 h 3099658"/>
                      <a:gd name="connsiteX117" fmla="*/ 740899 w 834917"/>
                      <a:gd name="connsiteY117" fmla="*/ 1355264 h 3099658"/>
                      <a:gd name="connsiteX118" fmla="*/ 712764 w 834917"/>
                      <a:gd name="connsiteY118" fmla="*/ 1411535 h 3099658"/>
                      <a:gd name="connsiteX119" fmla="*/ 586154 w 834917"/>
                      <a:gd name="connsiteY119" fmla="*/ 1481873 h 3099658"/>
                      <a:gd name="connsiteX120" fmla="*/ 501748 w 834917"/>
                      <a:gd name="connsiteY120" fmla="*/ 1538144 h 3099658"/>
                      <a:gd name="connsiteX121" fmla="*/ 445478 w 834917"/>
                      <a:gd name="connsiteY121" fmla="*/ 1608482 h 3099658"/>
                      <a:gd name="connsiteX122" fmla="*/ 431410 w 834917"/>
                      <a:gd name="connsiteY122" fmla="*/ 1791362 h 3099658"/>
                      <a:gd name="connsiteX123" fmla="*/ 403274 w 834917"/>
                      <a:gd name="connsiteY123" fmla="*/ 1833565 h 3099658"/>
                      <a:gd name="connsiteX124" fmla="*/ 304801 w 834917"/>
                      <a:gd name="connsiteY124" fmla="*/ 1749159 h 3099658"/>
                      <a:gd name="connsiteX125" fmla="*/ 234462 w 834917"/>
                      <a:gd name="connsiteY125" fmla="*/ 1692889 h 3099658"/>
                      <a:gd name="connsiteX126" fmla="*/ 164124 w 834917"/>
                      <a:gd name="connsiteY126" fmla="*/ 1636618 h 3099658"/>
                      <a:gd name="connsiteX127" fmla="*/ 93785 w 834917"/>
                      <a:gd name="connsiteY127" fmla="*/ 1566279 h 3099658"/>
                      <a:gd name="connsiteX128" fmla="*/ 51582 w 834917"/>
                      <a:gd name="connsiteY128" fmla="*/ 1538144 h 3099658"/>
                      <a:gd name="connsiteX129" fmla="*/ 37514 w 834917"/>
                      <a:gd name="connsiteY129" fmla="*/ 1495941 h 3099658"/>
                      <a:gd name="connsiteX130" fmla="*/ 9379 w 834917"/>
                      <a:gd name="connsiteY130" fmla="*/ 1467805 h 3099658"/>
                      <a:gd name="connsiteX131" fmla="*/ 51582 w 834917"/>
                      <a:gd name="connsiteY131" fmla="*/ 1481873 h 3099658"/>
                      <a:gd name="connsiteX132" fmla="*/ 150056 w 834917"/>
                      <a:gd name="connsiteY132" fmla="*/ 1538144 h 3099658"/>
                      <a:gd name="connsiteX133" fmla="*/ 206327 w 834917"/>
                      <a:gd name="connsiteY133" fmla="*/ 1566279 h 3099658"/>
                      <a:gd name="connsiteX134" fmla="*/ 234462 w 834917"/>
                      <a:gd name="connsiteY134" fmla="*/ 1594415 h 3099658"/>
                      <a:gd name="connsiteX135" fmla="*/ 318868 w 834917"/>
                      <a:gd name="connsiteY135" fmla="*/ 1650685 h 3099658"/>
                      <a:gd name="connsiteX136" fmla="*/ 389207 w 834917"/>
                      <a:gd name="connsiteY136" fmla="*/ 1721024 h 3099658"/>
                      <a:gd name="connsiteX137" fmla="*/ 459545 w 834917"/>
                      <a:gd name="connsiteY137" fmla="*/ 1777295 h 3099658"/>
                      <a:gd name="connsiteX138" fmla="*/ 473613 w 834917"/>
                      <a:gd name="connsiteY138" fmla="*/ 1819498 h 3099658"/>
                      <a:gd name="connsiteX139" fmla="*/ 473613 w 834917"/>
                      <a:gd name="connsiteY139" fmla="*/ 1889836 h 3099658"/>
                      <a:gd name="connsiteX140" fmla="*/ 515816 w 834917"/>
                      <a:gd name="connsiteY140" fmla="*/ 1847633 h 3099658"/>
                      <a:gd name="connsiteX141" fmla="*/ 543951 w 834917"/>
                      <a:gd name="connsiteY141" fmla="*/ 1805430 h 3099658"/>
                      <a:gd name="connsiteX142" fmla="*/ 642425 w 834917"/>
                      <a:gd name="connsiteY142" fmla="*/ 1749159 h 3099658"/>
                      <a:gd name="connsiteX143" fmla="*/ 670561 w 834917"/>
                      <a:gd name="connsiteY143" fmla="*/ 1706956 h 3099658"/>
                      <a:gd name="connsiteX144" fmla="*/ 684628 w 834917"/>
                      <a:gd name="connsiteY144" fmla="*/ 1664753 h 3099658"/>
                      <a:gd name="connsiteX145" fmla="*/ 712764 w 834917"/>
                      <a:gd name="connsiteY145" fmla="*/ 1636618 h 3099658"/>
                      <a:gd name="connsiteX146" fmla="*/ 740899 w 834917"/>
                      <a:gd name="connsiteY146" fmla="*/ 1594415 h 3099658"/>
                      <a:gd name="connsiteX147" fmla="*/ 726831 w 834917"/>
                      <a:gd name="connsiteY147" fmla="*/ 1636618 h 3099658"/>
                      <a:gd name="connsiteX148" fmla="*/ 684628 w 834917"/>
                      <a:gd name="connsiteY148" fmla="*/ 1650685 h 3099658"/>
                      <a:gd name="connsiteX149" fmla="*/ 656493 w 834917"/>
                      <a:gd name="connsiteY149" fmla="*/ 1678821 h 3099658"/>
                      <a:gd name="connsiteX150" fmla="*/ 515816 w 834917"/>
                      <a:gd name="connsiteY150" fmla="*/ 1721024 h 3099658"/>
                      <a:gd name="connsiteX151" fmla="*/ 445478 w 834917"/>
                      <a:gd name="connsiteY151" fmla="*/ 1777295 h 3099658"/>
                      <a:gd name="connsiteX152" fmla="*/ 431410 w 834917"/>
                      <a:gd name="connsiteY152" fmla="*/ 1819498 h 3099658"/>
                      <a:gd name="connsiteX153" fmla="*/ 403274 w 834917"/>
                      <a:gd name="connsiteY153" fmla="*/ 1861701 h 3099658"/>
                      <a:gd name="connsiteX154" fmla="*/ 417342 w 834917"/>
                      <a:gd name="connsiteY154" fmla="*/ 2086784 h 3099658"/>
                      <a:gd name="connsiteX155" fmla="*/ 361071 w 834917"/>
                      <a:gd name="connsiteY155" fmla="*/ 2072716 h 3099658"/>
                      <a:gd name="connsiteX156" fmla="*/ 318868 w 834917"/>
                      <a:gd name="connsiteY156" fmla="*/ 2044581 h 3099658"/>
                      <a:gd name="connsiteX157" fmla="*/ 290733 w 834917"/>
                      <a:gd name="connsiteY157" fmla="*/ 2016445 h 3099658"/>
                      <a:gd name="connsiteX158" fmla="*/ 220394 w 834917"/>
                      <a:gd name="connsiteY158" fmla="*/ 1960175 h 3099658"/>
                      <a:gd name="connsiteX159" fmla="*/ 192259 w 834917"/>
                      <a:gd name="connsiteY159" fmla="*/ 1917972 h 3099658"/>
                      <a:gd name="connsiteX160" fmla="*/ 135988 w 834917"/>
                      <a:gd name="connsiteY160" fmla="*/ 1861701 h 3099658"/>
                      <a:gd name="connsiteX161" fmla="*/ 178191 w 834917"/>
                      <a:gd name="connsiteY161" fmla="*/ 1847633 h 3099658"/>
                      <a:gd name="connsiteX162" fmla="*/ 220394 w 834917"/>
                      <a:gd name="connsiteY162" fmla="*/ 1889836 h 3099658"/>
                      <a:gd name="connsiteX163" fmla="*/ 248530 w 834917"/>
                      <a:gd name="connsiteY163" fmla="*/ 1932039 h 3099658"/>
                      <a:gd name="connsiteX164" fmla="*/ 304801 w 834917"/>
                      <a:gd name="connsiteY164" fmla="*/ 1974242 h 3099658"/>
                      <a:gd name="connsiteX165" fmla="*/ 347004 w 834917"/>
                      <a:gd name="connsiteY165" fmla="*/ 2016445 h 3099658"/>
                      <a:gd name="connsiteX166" fmla="*/ 459545 w 834917"/>
                      <a:gd name="connsiteY166" fmla="*/ 2100852 h 3099658"/>
                      <a:gd name="connsiteX167" fmla="*/ 501748 w 834917"/>
                      <a:gd name="connsiteY167" fmla="*/ 2086784 h 3099658"/>
                      <a:gd name="connsiteX168" fmla="*/ 515816 w 834917"/>
                      <a:gd name="connsiteY168" fmla="*/ 2044581 h 3099658"/>
                      <a:gd name="connsiteX169" fmla="*/ 543951 w 834917"/>
                      <a:gd name="connsiteY169" fmla="*/ 2002378 h 3099658"/>
                      <a:gd name="connsiteX170" fmla="*/ 656493 w 834917"/>
                      <a:gd name="connsiteY170" fmla="*/ 1917972 h 3099658"/>
                      <a:gd name="connsiteX171" fmla="*/ 684628 w 834917"/>
                      <a:gd name="connsiteY171" fmla="*/ 1889836 h 3099658"/>
                      <a:gd name="connsiteX172" fmla="*/ 712764 w 834917"/>
                      <a:gd name="connsiteY172" fmla="*/ 1847633 h 3099658"/>
                      <a:gd name="connsiteX173" fmla="*/ 797170 w 834917"/>
                      <a:gd name="connsiteY173" fmla="*/ 1763227 h 3099658"/>
                      <a:gd name="connsiteX174" fmla="*/ 698696 w 834917"/>
                      <a:gd name="connsiteY174" fmla="*/ 1791362 h 3099658"/>
                      <a:gd name="connsiteX175" fmla="*/ 656493 w 834917"/>
                      <a:gd name="connsiteY175" fmla="*/ 1819498 h 3099658"/>
                      <a:gd name="connsiteX176" fmla="*/ 529884 w 834917"/>
                      <a:gd name="connsiteY176" fmla="*/ 1889836 h 3099658"/>
                      <a:gd name="connsiteX177" fmla="*/ 473613 w 834917"/>
                      <a:gd name="connsiteY177" fmla="*/ 1960175 h 3099658"/>
                      <a:gd name="connsiteX178" fmla="*/ 459545 w 834917"/>
                      <a:gd name="connsiteY178" fmla="*/ 2002378 h 3099658"/>
                      <a:gd name="connsiteX179" fmla="*/ 417342 w 834917"/>
                      <a:gd name="connsiteY179" fmla="*/ 2086784 h 3099658"/>
                      <a:gd name="connsiteX180" fmla="*/ 431410 w 834917"/>
                      <a:gd name="connsiteY180" fmla="*/ 145442 h 3099658"/>
                      <a:gd name="connsiteX181" fmla="*/ 417342 w 834917"/>
                      <a:gd name="connsiteY181" fmla="*/ 272052 h 3099658"/>
                      <a:gd name="connsiteX182" fmla="*/ 431410 w 834917"/>
                      <a:gd name="connsiteY182" fmla="*/ 736285 h 3099658"/>
                      <a:gd name="connsiteX183" fmla="*/ 459545 w 834917"/>
                      <a:gd name="connsiteY183" fmla="*/ 623744 h 3099658"/>
                      <a:gd name="connsiteX184" fmla="*/ 473613 w 834917"/>
                      <a:gd name="connsiteY184" fmla="*/ 539338 h 3099658"/>
                      <a:gd name="connsiteX185" fmla="*/ 487681 w 834917"/>
                      <a:gd name="connsiteY185" fmla="*/ 497135 h 3099658"/>
                      <a:gd name="connsiteX186" fmla="*/ 501748 w 834917"/>
                      <a:gd name="connsiteY186" fmla="*/ 440864 h 3099658"/>
                      <a:gd name="connsiteX187" fmla="*/ 515816 w 834917"/>
                      <a:gd name="connsiteY187" fmla="*/ 398661 h 3099658"/>
                      <a:gd name="connsiteX188" fmla="*/ 529884 w 834917"/>
                      <a:gd name="connsiteY188" fmla="*/ 314255 h 3099658"/>
                      <a:gd name="connsiteX189" fmla="*/ 572087 w 834917"/>
                      <a:gd name="connsiteY189" fmla="*/ 187645 h 3099658"/>
                      <a:gd name="connsiteX190" fmla="*/ 586154 w 834917"/>
                      <a:gd name="connsiteY190" fmla="*/ 145442 h 3099658"/>
                      <a:gd name="connsiteX191" fmla="*/ 529884 w 834917"/>
                      <a:gd name="connsiteY191" fmla="*/ 243916 h 3099658"/>
                      <a:gd name="connsiteX192" fmla="*/ 515816 w 834917"/>
                      <a:gd name="connsiteY192" fmla="*/ 300187 h 3099658"/>
                      <a:gd name="connsiteX193" fmla="*/ 459545 w 834917"/>
                      <a:gd name="connsiteY193" fmla="*/ 384593 h 3099658"/>
                      <a:gd name="connsiteX194" fmla="*/ 445478 w 834917"/>
                      <a:gd name="connsiteY194" fmla="*/ 426796 h 3099658"/>
                      <a:gd name="connsiteX195" fmla="*/ 417342 w 834917"/>
                      <a:gd name="connsiteY195" fmla="*/ 454932 h 3099658"/>
                      <a:gd name="connsiteX196" fmla="*/ 389207 w 834917"/>
                      <a:gd name="connsiteY196" fmla="*/ 539338 h 3099658"/>
                      <a:gd name="connsiteX197" fmla="*/ 375139 w 834917"/>
                      <a:gd name="connsiteY197" fmla="*/ 581541 h 3099658"/>
                      <a:gd name="connsiteX198" fmla="*/ 389207 w 834917"/>
                      <a:gd name="connsiteY198" fmla="*/ 454932 h 30996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</a:cxnLst>
                    <a:rect l="l" t="t" r="r" b="b"/>
                    <a:pathLst>
                      <a:path w="834917" h="3099658">
                        <a:moveTo>
                          <a:pt x="389207" y="3099658"/>
                        </a:moveTo>
                        <a:cubicBezTo>
                          <a:pt x="484542" y="2956653"/>
                          <a:pt x="420142" y="3069175"/>
                          <a:pt x="431410" y="2691695"/>
                        </a:cubicBezTo>
                        <a:cubicBezTo>
                          <a:pt x="449646" y="2080804"/>
                          <a:pt x="398464" y="2302980"/>
                          <a:pt x="459545" y="2058649"/>
                        </a:cubicBezTo>
                        <a:cubicBezTo>
                          <a:pt x="454856" y="1763227"/>
                          <a:pt x="453150" y="1467743"/>
                          <a:pt x="445478" y="1172384"/>
                        </a:cubicBezTo>
                        <a:cubicBezTo>
                          <a:pt x="436221" y="816000"/>
                          <a:pt x="415691" y="1137584"/>
                          <a:pt x="445478" y="750353"/>
                        </a:cubicBezTo>
                        <a:cubicBezTo>
                          <a:pt x="453767" y="642599"/>
                          <a:pt x="439964" y="601122"/>
                          <a:pt x="515816" y="525270"/>
                        </a:cubicBezTo>
                        <a:cubicBezTo>
                          <a:pt x="639123" y="401963"/>
                          <a:pt x="488219" y="558385"/>
                          <a:pt x="586154" y="440864"/>
                        </a:cubicBezTo>
                        <a:cubicBezTo>
                          <a:pt x="598890" y="425580"/>
                          <a:pt x="628358" y="418556"/>
                          <a:pt x="628358" y="398661"/>
                        </a:cubicBezTo>
                        <a:cubicBezTo>
                          <a:pt x="628358" y="381754"/>
                          <a:pt x="599357" y="416234"/>
                          <a:pt x="586154" y="426796"/>
                        </a:cubicBezTo>
                        <a:cubicBezTo>
                          <a:pt x="575797" y="435081"/>
                          <a:pt x="566304" y="444575"/>
                          <a:pt x="558019" y="454932"/>
                        </a:cubicBezTo>
                        <a:cubicBezTo>
                          <a:pt x="547457" y="468134"/>
                          <a:pt x="540446" y="483933"/>
                          <a:pt x="529884" y="497135"/>
                        </a:cubicBezTo>
                        <a:cubicBezTo>
                          <a:pt x="449703" y="597361"/>
                          <a:pt x="560209" y="437577"/>
                          <a:pt x="473613" y="567473"/>
                        </a:cubicBezTo>
                        <a:cubicBezTo>
                          <a:pt x="436523" y="456204"/>
                          <a:pt x="473613" y="585670"/>
                          <a:pt x="473613" y="342390"/>
                        </a:cubicBezTo>
                        <a:cubicBezTo>
                          <a:pt x="473613" y="299927"/>
                          <a:pt x="463990" y="426770"/>
                          <a:pt x="459545" y="468999"/>
                        </a:cubicBezTo>
                        <a:cubicBezTo>
                          <a:pt x="459060" y="473605"/>
                          <a:pt x="450546" y="627675"/>
                          <a:pt x="431410" y="665947"/>
                        </a:cubicBezTo>
                        <a:cubicBezTo>
                          <a:pt x="425478" y="677810"/>
                          <a:pt x="412653" y="684704"/>
                          <a:pt x="403274" y="694082"/>
                        </a:cubicBezTo>
                        <a:lnTo>
                          <a:pt x="375139" y="609676"/>
                        </a:lnTo>
                        <a:cubicBezTo>
                          <a:pt x="370450" y="595608"/>
                          <a:pt x="369968" y="579336"/>
                          <a:pt x="361071" y="567473"/>
                        </a:cubicBezTo>
                        <a:lnTo>
                          <a:pt x="318868" y="511202"/>
                        </a:lnTo>
                        <a:cubicBezTo>
                          <a:pt x="289590" y="394087"/>
                          <a:pt x="325241" y="509883"/>
                          <a:pt x="276665" y="412729"/>
                        </a:cubicBezTo>
                        <a:cubicBezTo>
                          <a:pt x="270033" y="399466"/>
                          <a:pt x="260960" y="355787"/>
                          <a:pt x="262598" y="370525"/>
                        </a:cubicBezTo>
                        <a:cubicBezTo>
                          <a:pt x="264640" y="388905"/>
                          <a:pt x="288793" y="578632"/>
                          <a:pt x="318868" y="623744"/>
                        </a:cubicBezTo>
                        <a:cubicBezTo>
                          <a:pt x="328247" y="637812"/>
                          <a:pt x="338616" y="651267"/>
                          <a:pt x="347004" y="665947"/>
                        </a:cubicBezTo>
                        <a:cubicBezTo>
                          <a:pt x="418405" y="790898"/>
                          <a:pt x="334721" y="661590"/>
                          <a:pt x="403274" y="764421"/>
                        </a:cubicBezTo>
                        <a:cubicBezTo>
                          <a:pt x="412653" y="801935"/>
                          <a:pt x="404067" y="904305"/>
                          <a:pt x="431410" y="876962"/>
                        </a:cubicBezTo>
                        <a:cubicBezTo>
                          <a:pt x="497523" y="810849"/>
                          <a:pt x="462579" y="851311"/>
                          <a:pt x="529884" y="750353"/>
                        </a:cubicBezTo>
                        <a:cubicBezTo>
                          <a:pt x="539262" y="736285"/>
                          <a:pt x="543951" y="717528"/>
                          <a:pt x="558019" y="708150"/>
                        </a:cubicBezTo>
                        <a:lnTo>
                          <a:pt x="600222" y="680015"/>
                        </a:lnTo>
                        <a:cubicBezTo>
                          <a:pt x="609601" y="665947"/>
                          <a:pt x="628358" y="620905"/>
                          <a:pt x="628358" y="637812"/>
                        </a:cubicBezTo>
                        <a:cubicBezTo>
                          <a:pt x="628358" y="667469"/>
                          <a:pt x="616673" y="697542"/>
                          <a:pt x="600222" y="722218"/>
                        </a:cubicBezTo>
                        <a:lnTo>
                          <a:pt x="543951" y="806624"/>
                        </a:lnTo>
                        <a:cubicBezTo>
                          <a:pt x="539262" y="820692"/>
                          <a:pt x="538503" y="836760"/>
                          <a:pt x="529884" y="848827"/>
                        </a:cubicBezTo>
                        <a:cubicBezTo>
                          <a:pt x="472194" y="929594"/>
                          <a:pt x="481612" y="875033"/>
                          <a:pt x="445478" y="947301"/>
                        </a:cubicBezTo>
                        <a:cubicBezTo>
                          <a:pt x="435387" y="967484"/>
                          <a:pt x="421850" y="1027744"/>
                          <a:pt x="417342" y="1045775"/>
                        </a:cubicBezTo>
                        <a:cubicBezTo>
                          <a:pt x="338855" y="1019612"/>
                          <a:pt x="404949" y="1052697"/>
                          <a:pt x="347004" y="975436"/>
                        </a:cubicBezTo>
                        <a:cubicBezTo>
                          <a:pt x="331088" y="954215"/>
                          <a:pt x="305447" y="941236"/>
                          <a:pt x="290733" y="919165"/>
                        </a:cubicBezTo>
                        <a:cubicBezTo>
                          <a:pt x="281355" y="905097"/>
                          <a:pt x="270159" y="892084"/>
                          <a:pt x="262598" y="876962"/>
                        </a:cubicBezTo>
                        <a:cubicBezTo>
                          <a:pt x="255966" y="863699"/>
                          <a:pt x="256159" y="847474"/>
                          <a:pt x="248530" y="834759"/>
                        </a:cubicBezTo>
                        <a:cubicBezTo>
                          <a:pt x="241706" y="823386"/>
                          <a:pt x="229773" y="816002"/>
                          <a:pt x="220394" y="806624"/>
                        </a:cubicBezTo>
                        <a:cubicBezTo>
                          <a:pt x="229773" y="830070"/>
                          <a:pt x="239663" y="853318"/>
                          <a:pt x="248530" y="876962"/>
                        </a:cubicBezTo>
                        <a:cubicBezTo>
                          <a:pt x="264384" y="919240"/>
                          <a:pt x="258432" y="925030"/>
                          <a:pt x="290733" y="961369"/>
                        </a:cubicBezTo>
                        <a:cubicBezTo>
                          <a:pt x="317167" y="991108"/>
                          <a:pt x="353068" y="1012668"/>
                          <a:pt x="375139" y="1045775"/>
                        </a:cubicBezTo>
                        <a:cubicBezTo>
                          <a:pt x="393896" y="1073910"/>
                          <a:pt x="420717" y="1098102"/>
                          <a:pt x="431410" y="1130181"/>
                        </a:cubicBezTo>
                        <a:lnTo>
                          <a:pt x="459545" y="1214587"/>
                        </a:lnTo>
                        <a:cubicBezTo>
                          <a:pt x="487680" y="1186452"/>
                          <a:pt x="531368" y="1167928"/>
                          <a:pt x="543951" y="1130181"/>
                        </a:cubicBezTo>
                        <a:cubicBezTo>
                          <a:pt x="548640" y="1116113"/>
                          <a:pt x="549400" y="1100045"/>
                          <a:pt x="558019" y="1087978"/>
                        </a:cubicBezTo>
                        <a:cubicBezTo>
                          <a:pt x="573437" y="1066393"/>
                          <a:pt x="614290" y="1031707"/>
                          <a:pt x="614290" y="1031707"/>
                        </a:cubicBezTo>
                        <a:cubicBezTo>
                          <a:pt x="629149" y="987132"/>
                          <a:pt x="625327" y="986259"/>
                          <a:pt x="656493" y="947301"/>
                        </a:cubicBezTo>
                        <a:cubicBezTo>
                          <a:pt x="664778" y="936944"/>
                          <a:pt x="676343" y="929522"/>
                          <a:pt x="684628" y="919165"/>
                        </a:cubicBezTo>
                        <a:cubicBezTo>
                          <a:pt x="695190" y="905963"/>
                          <a:pt x="695857" y="876962"/>
                          <a:pt x="712764" y="876962"/>
                        </a:cubicBezTo>
                        <a:cubicBezTo>
                          <a:pt x="727593" y="876962"/>
                          <a:pt x="705328" y="905902"/>
                          <a:pt x="698696" y="919165"/>
                        </a:cubicBezTo>
                        <a:cubicBezTo>
                          <a:pt x="691135" y="934288"/>
                          <a:pt x="678122" y="946246"/>
                          <a:pt x="670561" y="961369"/>
                        </a:cubicBezTo>
                        <a:cubicBezTo>
                          <a:pt x="663929" y="974632"/>
                          <a:pt x="664718" y="991234"/>
                          <a:pt x="656493" y="1003572"/>
                        </a:cubicBezTo>
                        <a:cubicBezTo>
                          <a:pt x="616890" y="1062976"/>
                          <a:pt x="585784" y="1046143"/>
                          <a:pt x="529884" y="1102045"/>
                        </a:cubicBezTo>
                        <a:cubicBezTo>
                          <a:pt x="498771" y="1133159"/>
                          <a:pt x="484650" y="1152798"/>
                          <a:pt x="445478" y="1172384"/>
                        </a:cubicBezTo>
                        <a:cubicBezTo>
                          <a:pt x="432215" y="1179016"/>
                          <a:pt x="417342" y="1181763"/>
                          <a:pt x="403274" y="1186452"/>
                        </a:cubicBezTo>
                        <a:cubicBezTo>
                          <a:pt x="365762" y="1173948"/>
                          <a:pt x="339566" y="1167426"/>
                          <a:pt x="304801" y="1144249"/>
                        </a:cubicBezTo>
                        <a:cubicBezTo>
                          <a:pt x="218760" y="1086888"/>
                          <a:pt x="342595" y="1149163"/>
                          <a:pt x="248530" y="1073910"/>
                        </a:cubicBezTo>
                        <a:cubicBezTo>
                          <a:pt x="236951" y="1064647"/>
                          <a:pt x="220395" y="1064531"/>
                          <a:pt x="206327" y="1059842"/>
                        </a:cubicBezTo>
                        <a:cubicBezTo>
                          <a:pt x="182881" y="1036396"/>
                          <a:pt x="127946" y="957336"/>
                          <a:pt x="135988" y="989504"/>
                        </a:cubicBezTo>
                        <a:cubicBezTo>
                          <a:pt x="165266" y="1106615"/>
                          <a:pt x="129616" y="990829"/>
                          <a:pt x="178191" y="1087978"/>
                        </a:cubicBezTo>
                        <a:cubicBezTo>
                          <a:pt x="236434" y="1204463"/>
                          <a:pt x="139763" y="1051436"/>
                          <a:pt x="220394" y="1172384"/>
                        </a:cubicBezTo>
                        <a:cubicBezTo>
                          <a:pt x="249571" y="1289090"/>
                          <a:pt x="207290" y="1187223"/>
                          <a:pt x="276665" y="1242722"/>
                        </a:cubicBezTo>
                        <a:cubicBezTo>
                          <a:pt x="289868" y="1253284"/>
                          <a:pt x="294239" y="1271723"/>
                          <a:pt x="304801" y="1284925"/>
                        </a:cubicBezTo>
                        <a:cubicBezTo>
                          <a:pt x="334998" y="1322671"/>
                          <a:pt x="334512" y="1308694"/>
                          <a:pt x="375139" y="1341196"/>
                        </a:cubicBezTo>
                        <a:cubicBezTo>
                          <a:pt x="385496" y="1349482"/>
                          <a:pt x="393896" y="1359953"/>
                          <a:pt x="403274" y="1369332"/>
                        </a:cubicBezTo>
                        <a:cubicBezTo>
                          <a:pt x="409199" y="1387107"/>
                          <a:pt x="417891" y="1434153"/>
                          <a:pt x="445478" y="1439670"/>
                        </a:cubicBezTo>
                        <a:cubicBezTo>
                          <a:pt x="460019" y="1442578"/>
                          <a:pt x="473613" y="1430291"/>
                          <a:pt x="487681" y="1425602"/>
                        </a:cubicBezTo>
                        <a:cubicBezTo>
                          <a:pt x="501780" y="1383303"/>
                          <a:pt x="499582" y="1377558"/>
                          <a:pt x="529884" y="1341196"/>
                        </a:cubicBezTo>
                        <a:cubicBezTo>
                          <a:pt x="542620" y="1325913"/>
                          <a:pt x="559873" y="1314697"/>
                          <a:pt x="572087" y="1298993"/>
                        </a:cubicBezTo>
                        <a:cubicBezTo>
                          <a:pt x="651095" y="1197412"/>
                          <a:pt x="589915" y="1227402"/>
                          <a:pt x="670561" y="1200519"/>
                        </a:cubicBezTo>
                        <a:cubicBezTo>
                          <a:pt x="679939" y="1186451"/>
                          <a:pt x="690308" y="1172996"/>
                          <a:pt x="698696" y="1158316"/>
                        </a:cubicBezTo>
                        <a:cubicBezTo>
                          <a:pt x="709100" y="1140108"/>
                          <a:pt x="715198" y="1119494"/>
                          <a:pt x="726831" y="1102045"/>
                        </a:cubicBezTo>
                        <a:cubicBezTo>
                          <a:pt x="734188" y="1091009"/>
                          <a:pt x="766830" y="1067978"/>
                          <a:pt x="754967" y="1073910"/>
                        </a:cubicBezTo>
                        <a:cubicBezTo>
                          <a:pt x="724723" y="1089033"/>
                          <a:pt x="670561" y="1130181"/>
                          <a:pt x="670561" y="1130181"/>
                        </a:cubicBezTo>
                        <a:cubicBezTo>
                          <a:pt x="651804" y="1158316"/>
                          <a:pt x="638201" y="1190677"/>
                          <a:pt x="614290" y="1214587"/>
                        </a:cubicBezTo>
                        <a:cubicBezTo>
                          <a:pt x="604911" y="1223965"/>
                          <a:pt x="594440" y="1232365"/>
                          <a:pt x="586154" y="1242722"/>
                        </a:cubicBezTo>
                        <a:cubicBezTo>
                          <a:pt x="575592" y="1255924"/>
                          <a:pt x="568581" y="1271723"/>
                          <a:pt x="558019" y="1284925"/>
                        </a:cubicBezTo>
                        <a:cubicBezTo>
                          <a:pt x="549734" y="1295282"/>
                          <a:pt x="537842" y="1302450"/>
                          <a:pt x="529884" y="1313061"/>
                        </a:cubicBezTo>
                        <a:cubicBezTo>
                          <a:pt x="509595" y="1340113"/>
                          <a:pt x="492370" y="1369332"/>
                          <a:pt x="473613" y="1397467"/>
                        </a:cubicBezTo>
                        <a:lnTo>
                          <a:pt x="445478" y="1439670"/>
                        </a:lnTo>
                        <a:cubicBezTo>
                          <a:pt x="405624" y="1320110"/>
                          <a:pt x="461208" y="1465888"/>
                          <a:pt x="403274" y="1369332"/>
                        </a:cubicBezTo>
                        <a:cubicBezTo>
                          <a:pt x="395645" y="1356617"/>
                          <a:pt x="393281" y="1341387"/>
                          <a:pt x="389207" y="1327129"/>
                        </a:cubicBezTo>
                        <a:cubicBezTo>
                          <a:pt x="383197" y="1306094"/>
                          <a:pt x="372315" y="1251142"/>
                          <a:pt x="361071" y="1228655"/>
                        </a:cubicBezTo>
                        <a:cubicBezTo>
                          <a:pt x="343325" y="1193163"/>
                          <a:pt x="330970" y="1184486"/>
                          <a:pt x="304801" y="1158316"/>
                        </a:cubicBezTo>
                        <a:cubicBezTo>
                          <a:pt x="280040" y="1084033"/>
                          <a:pt x="298959" y="1128452"/>
                          <a:pt x="234462" y="1031707"/>
                        </a:cubicBezTo>
                        <a:cubicBezTo>
                          <a:pt x="225084" y="1017639"/>
                          <a:pt x="194372" y="977548"/>
                          <a:pt x="206327" y="989504"/>
                        </a:cubicBezTo>
                        <a:cubicBezTo>
                          <a:pt x="230879" y="1014058"/>
                          <a:pt x="214103" y="1001475"/>
                          <a:pt x="262598" y="1017639"/>
                        </a:cubicBezTo>
                        <a:lnTo>
                          <a:pt x="332936" y="1087978"/>
                        </a:lnTo>
                        <a:cubicBezTo>
                          <a:pt x="347004" y="1102046"/>
                          <a:pt x="364104" y="1113628"/>
                          <a:pt x="375139" y="1130181"/>
                        </a:cubicBezTo>
                        <a:cubicBezTo>
                          <a:pt x="384517" y="1144249"/>
                          <a:pt x="392271" y="1159547"/>
                          <a:pt x="403274" y="1172384"/>
                        </a:cubicBezTo>
                        <a:cubicBezTo>
                          <a:pt x="505618" y="1291786"/>
                          <a:pt x="423084" y="1173966"/>
                          <a:pt x="487681" y="1270858"/>
                        </a:cubicBezTo>
                        <a:cubicBezTo>
                          <a:pt x="519112" y="1365154"/>
                          <a:pt x="535157" y="1395717"/>
                          <a:pt x="487681" y="1538144"/>
                        </a:cubicBezTo>
                        <a:cubicBezTo>
                          <a:pt x="481567" y="1556486"/>
                          <a:pt x="450167" y="1528765"/>
                          <a:pt x="431410" y="1524076"/>
                        </a:cubicBezTo>
                        <a:cubicBezTo>
                          <a:pt x="403275" y="1505319"/>
                          <a:pt x="370915" y="1491715"/>
                          <a:pt x="347004" y="1467805"/>
                        </a:cubicBezTo>
                        <a:cubicBezTo>
                          <a:pt x="337625" y="1458427"/>
                          <a:pt x="329479" y="1447628"/>
                          <a:pt x="318868" y="1439670"/>
                        </a:cubicBezTo>
                        <a:cubicBezTo>
                          <a:pt x="291816" y="1419381"/>
                          <a:pt x="262597" y="1402156"/>
                          <a:pt x="234462" y="1383399"/>
                        </a:cubicBezTo>
                        <a:lnTo>
                          <a:pt x="192259" y="1355264"/>
                        </a:lnTo>
                        <a:cubicBezTo>
                          <a:pt x="182881" y="1341196"/>
                          <a:pt x="174686" y="1326263"/>
                          <a:pt x="164124" y="1313061"/>
                        </a:cubicBezTo>
                        <a:cubicBezTo>
                          <a:pt x="155838" y="1302704"/>
                          <a:pt x="143946" y="1295536"/>
                          <a:pt x="135988" y="1284925"/>
                        </a:cubicBezTo>
                        <a:cubicBezTo>
                          <a:pt x="115699" y="1257873"/>
                          <a:pt x="79718" y="1200519"/>
                          <a:pt x="79718" y="1200519"/>
                        </a:cubicBezTo>
                        <a:cubicBezTo>
                          <a:pt x="84407" y="1219276"/>
                          <a:pt x="84193" y="1240003"/>
                          <a:pt x="93785" y="1256790"/>
                        </a:cubicBezTo>
                        <a:cubicBezTo>
                          <a:pt x="103655" y="1274063"/>
                          <a:pt x="123252" y="1283710"/>
                          <a:pt x="135988" y="1298993"/>
                        </a:cubicBezTo>
                        <a:cubicBezTo>
                          <a:pt x="146812" y="1311982"/>
                          <a:pt x="155736" y="1326516"/>
                          <a:pt x="164124" y="1341196"/>
                        </a:cubicBezTo>
                        <a:cubicBezTo>
                          <a:pt x="174528" y="1359404"/>
                          <a:pt x="177430" y="1382638"/>
                          <a:pt x="192259" y="1397467"/>
                        </a:cubicBezTo>
                        <a:cubicBezTo>
                          <a:pt x="207088" y="1412296"/>
                          <a:pt x="229773" y="1416224"/>
                          <a:pt x="248530" y="1425602"/>
                        </a:cubicBezTo>
                        <a:lnTo>
                          <a:pt x="347004" y="1524076"/>
                        </a:lnTo>
                        <a:lnTo>
                          <a:pt x="389207" y="1566279"/>
                        </a:lnTo>
                        <a:cubicBezTo>
                          <a:pt x="398585" y="1575658"/>
                          <a:pt x="406306" y="1587058"/>
                          <a:pt x="417342" y="1594415"/>
                        </a:cubicBezTo>
                        <a:cubicBezTo>
                          <a:pt x="470581" y="1629907"/>
                          <a:pt x="447590" y="1610595"/>
                          <a:pt x="487681" y="1650685"/>
                        </a:cubicBezTo>
                        <a:cubicBezTo>
                          <a:pt x="492370" y="1664753"/>
                          <a:pt x="512234" y="1682403"/>
                          <a:pt x="501748" y="1692889"/>
                        </a:cubicBezTo>
                        <a:cubicBezTo>
                          <a:pt x="492369" y="1702268"/>
                          <a:pt x="473613" y="1678016"/>
                          <a:pt x="473613" y="1664753"/>
                        </a:cubicBezTo>
                        <a:cubicBezTo>
                          <a:pt x="473613" y="1623103"/>
                          <a:pt x="522051" y="1592559"/>
                          <a:pt x="543951" y="1566279"/>
                        </a:cubicBezTo>
                        <a:cubicBezTo>
                          <a:pt x="554775" y="1553290"/>
                          <a:pt x="560132" y="1536031"/>
                          <a:pt x="572087" y="1524076"/>
                        </a:cubicBezTo>
                        <a:cubicBezTo>
                          <a:pt x="584042" y="1512121"/>
                          <a:pt x="601088" y="1506503"/>
                          <a:pt x="614290" y="1495941"/>
                        </a:cubicBezTo>
                        <a:cubicBezTo>
                          <a:pt x="624647" y="1487655"/>
                          <a:pt x="631814" y="1475763"/>
                          <a:pt x="642425" y="1467805"/>
                        </a:cubicBezTo>
                        <a:cubicBezTo>
                          <a:pt x="669476" y="1447516"/>
                          <a:pt x="726831" y="1411535"/>
                          <a:pt x="726831" y="1411535"/>
                        </a:cubicBezTo>
                        <a:cubicBezTo>
                          <a:pt x="731520" y="1392778"/>
                          <a:pt x="760233" y="1355264"/>
                          <a:pt x="740899" y="1355264"/>
                        </a:cubicBezTo>
                        <a:cubicBezTo>
                          <a:pt x="719928" y="1355264"/>
                          <a:pt x="727593" y="1396706"/>
                          <a:pt x="712764" y="1411535"/>
                        </a:cubicBezTo>
                        <a:cubicBezTo>
                          <a:pt x="664393" y="1459906"/>
                          <a:pt x="639223" y="1464183"/>
                          <a:pt x="586154" y="1481873"/>
                        </a:cubicBezTo>
                        <a:cubicBezTo>
                          <a:pt x="558019" y="1500630"/>
                          <a:pt x="512441" y="1506065"/>
                          <a:pt x="501748" y="1538144"/>
                        </a:cubicBezTo>
                        <a:cubicBezTo>
                          <a:pt x="482335" y="1596387"/>
                          <a:pt x="500019" y="1572122"/>
                          <a:pt x="445478" y="1608482"/>
                        </a:cubicBezTo>
                        <a:cubicBezTo>
                          <a:pt x="393195" y="1686905"/>
                          <a:pt x="410101" y="1642200"/>
                          <a:pt x="431410" y="1791362"/>
                        </a:cubicBezTo>
                        <a:cubicBezTo>
                          <a:pt x="441126" y="1859370"/>
                          <a:pt x="469917" y="1855779"/>
                          <a:pt x="403274" y="1833565"/>
                        </a:cubicBezTo>
                        <a:cubicBezTo>
                          <a:pt x="313872" y="1744163"/>
                          <a:pt x="413073" y="1839385"/>
                          <a:pt x="304801" y="1749159"/>
                        </a:cubicBezTo>
                        <a:cubicBezTo>
                          <a:pt x="224627" y="1682347"/>
                          <a:pt x="338796" y="1762444"/>
                          <a:pt x="234462" y="1692889"/>
                        </a:cubicBezTo>
                        <a:cubicBezTo>
                          <a:pt x="161210" y="1583007"/>
                          <a:pt x="254722" y="1704566"/>
                          <a:pt x="164124" y="1636618"/>
                        </a:cubicBezTo>
                        <a:cubicBezTo>
                          <a:pt x="137597" y="1616723"/>
                          <a:pt x="121374" y="1584672"/>
                          <a:pt x="93785" y="1566279"/>
                        </a:cubicBezTo>
                        <a:lnTo>
                          <a:pt x="51582" y="1538144"/>
                        </a:lnTo>
                        <a:cubicBezTo>
                          <a:pt x="46893" y="1524076"/>
                          <a:pt x="45143" y="1508657"/>
                          <a:pt x="37514" y="1495941"/>
                        </a:cubicBezTo>
                        <a:cubicBezTo>
                          <a:pt x="30690" y="1484568"/>
                          <a:pt x="0" y="1477184"/>
                          <a:pt x="9379" y="1467805"/>
                        </a:cubicBezTo>
                        <a:cubicBezTo>
                          <a:pt x="19864" y="1457320"/>
                          <a:pt x="37952" y="1476032"/>
                          <a:pt x="51582" y="1481873"/>
                        </a:cubicBezTo>
                        <a:cubicBezTo>
                          <a:pt x="136607" y="1518313"/>
                          <a:pt x="79413" y="1497777"/>
                          <a:pt x="150056" y="1538144"/>
                        </a:cubicBezTo>
                        <a:cubicBezTo>
                          <a:pt x="168264" y="1548548"/>
                          <a:pt x="187570" y="1556901"/>
                          <a:pt x="206327" y="1566279"/>
                        </a:cubicBezTo>
                        <a:cubicBezTo>
                          <a:pt x="215705" y="1575658"/>
                          <a:pt x="223851" y="1586457"/>
                          <a:pt x="234462" y="1594415"/>
                        </a:cubicBezTo>
                        <a:cubicBezTo>
                          <a:pt x="261513" y="1614704"/>
                          <a:pt x="294958" y="1626775"/>
                          <a:pt x="318868" y="1650685"/>
                        </a:cubicBezTo>
                        <a:cubicBezTo>
                          <a:pt x="342314" y="1674131"/>
                          <a:pt x="361618" y="1702631"/>
                          <a:pt x="389207" y="1721024"/>
                        </a:cubicBezTo>
                        <a:cubicBezTo>
                          <a:pt x="442446" y="1756516"/>
                          <a:pt x="419455" y="1737204"/>
                          <a:pt x="459545" y="1777295"/>
                        </a:cubicBezTo>
                        <a:cubicBezTo>
                          <a:pt x="464234" y="1791363"/>
                          <a:pt x="478302" y="1805430"/>
                          <a:pt x="473613" y="1819498"/>
                        </a:cubicBezTo>
                        <a:cubicBezTo>
                          <a:pt x="443161" y="1910855"/>
                          <a:pt x="363643" y="1917329"/>
                          <a:pt x="473613" y="1889836"/>
                        </a:cubicBezTo>
                        <a:cubicBezTo>
                          <a:pt x="487681" y="1875768"/>
                          <a:pt x="503080" y="1862917"/>
                          <a:pt x="515816" y="1847633"/>
                        </a:cubicBezTo>
                        <a:cubicBezTo>
                          <a:pt x="526640" y="1834645"/>
                          <a:pt x="531996" y="1817385"/>
                          <a:pt x="543951" y="1805430"/>
                        </a:cubicBezTo>
                        <a:cubicBezTo>
                          <a:pt x="563833" y="1785548"/>
                          <a:pt x="620361" y="1760191"/>
                          <a:pt x="642425" y="1749159"/>
                        </a:cubicBezTo>
                        <a:cubicBezTo>
                          <a:pt x="651804" y="1735091"/>
                          <a:pt x="663000" y="1722078"/>
                          <a:pt x="670561" y="1706956"/>
                        </a:cubicBezTo>
                        <a:cubicBezTo>
                          <a:pt x="677193" y="1693693"/>
                          <a:pt x="676999" y="1677468"/>
                          <a:pt x="684628" y="1664753"/>
                        </a:cubicBezTo>
                        <a:cubicBezTo>
                          <a:pt x="691452" y="1653380"/>
                          <a:pt x="704478" y="1646975"/>
                          <a:pt x="712764" y="1636618"/>
                        </a:cubicBezTo>
                        <a:cubicBezTo>
                          <a:pt x="723326" y="1623416"/>
                          <a:pt x="723992" y="1594415"/>
                          <a:pt x="740899" y="1594415"/>
                        </a:cubicBezTo>
                        <a:cubicBezTo>
                          <a:pt x="755728" y="1594415"/>
                          <a:pt x="737317" y="1626133"/>
                          <a:pt x="726831" y="1636618"/>
                        </a:cubicBezTo>
                        <a:cubicBezTo>
                          <a:pt x="716346" y="1647103"/>
                          <a:pt x="698696" y="1645996"/>
                          <a:pt x="684628" y="1650685"/>
                        </a:cubicBezTo>
                        <a:cubicBezTo>
                          <a:pt x="675250" y="1660064"/>
                          <a:pt x="668356" y="1672889"/>
                          <a:pt x="656493" y="1678821"/>
                        </a:cubicBezTo>
                        <a:cubicBezTo>
                          <a:pt x="622247" y="1695944"/>
                          <a:pt x="556200" y="1710928"/>
                          <a:pt x="515816" y="1721024"/>
                        </a:cubicBezTo>
                        <a:cubicBezTo>
                          <a:pt x="496645" y="1733804"/>
                          <a:pt x="458843" y="1755020"/>
                          <a:pt x="445478" y="1777295"/>
                        </a:cubicBezTo>
                        <a:cubicBezTo>
                          <a:pt x="437849" y="1790011"/>
                          <a:pt x="438042" y="1806235"/>
                          <a:pt x="431410" y="1819498"/>
                        </a:cubicBezTo>
                        <a:cubicBezTo>
                          <a:pt x="423849" y="1834620"/>
                          <a:pt x="412653" y="1847633"/>
                          <a:pt x="403274" y="1861701"/>
                        </a:cubicBezTo>
                        <a:cubicBezTo>
                          <a:pt x="407963" y="1936729"/>
                          <a:pt x="432085" y="2013070"/>
                          <a:pt x="417342" y="2086784"/>
                        </a:cubicBezTo>
                        <a:cubicBezTo>
                          <a:pt x="413550" y="2105743"/>
                          <a:pt x="378842" y="2080332"/>
                          <a:pt x="361071" y="2072716"/>
                        </a:cubicBezTo>
                        <a:cubicBezTo>
                          <a:pt x="345531" y="2066056"/>
                          <a:pt x="332070" y="2055143"/>
                          <a:pt x="318868" y="2044581"/>
                        </a:cubicBezTo>
                        <a:cubicBezTo>
                          <a:pt x="308511" y="2036295"/>
                          <a:pt x="301090" y="2024731"/>
                          <a:pt x="290733" y="2016445"/>
                        </a:cubicBezTo>
                        <a:cubicBezTo>
                          <a:pt x="250113" y="1983949"/>
                          <a:pt x="250586" y="1997915"/>
                          <a:pt x="220394" y="1960175"/>
                        </a:cubicBezTo>
                        <a:cubicBezTo>
                          <a:pt x="209832" y="1946973"/>
                          <a:pt x="203262" y="1930809"/>
                          <a:pt x="192259" y="1917972"/>
                        </a:cubicBezTo>
                        <a:cubicBezTo>
                          <a:pt x="174996" y="1897832"/>
                          <a:pt x="154745" y="1880458"/>
                          <a:pt x="135988" y="1861701"/>
                        </a:cubicBezTo>
                        <a:cubicBezTo>
                          <a:pt x="90945" y="1816657"/>
                          <a:pt x="94850" y="1830964"/>
                          <a:pt x="178191" y="1847633"/>
                        </a:cubicBezTo>
                        <a:cubicBezTo>
                          <a:pt x="192259" y="1861701"/>
                          <a:pt x="207658" y="1874553"/>
                          <a:pt x="220394" y="1889836"/>
                        </a:cubicBezTo>
                        <a:cubicBezTo>
                          <a:pt x="231218" y="1902825"/>
                          <a:pt x="236575" y="1920084"/>
                          <a:pt x="248530" y="1932039"/>
                        </a:cubicBezTo>
                        <a:cubicBezTo>
                          <a:pt x="265109" y="1948618"/>
                          <a:pt x="286999" y="1958983"/>
                          <a:pt x="304801" y="1974242"/>
                        </a:cubicBezTo>
                        <a:cubicBezTo>
                          <a:pt x="319906" y="1987189"/>
                          <a:pt x="331300" y="2004231"/>
                          <a:pt x="347004" y="2016445"/>
                        </a:cubicBezTo>
                        <a:cubicBezTo>
                          <a:pt x="490159" y="2127788"/>
                          <a:pt x="388785" y="2030090"/>
                          <a:pt x="459545" y="2100852"/>
                        </a:cubicBezTo>
                        <a:cubicBezTo>
                          <a:pt x="473613" y="2096163"/>
                          <a:pt x="491263" y="2097269"/>
                          <a:pt x="501748" y="2086784"/>
                        </a:cubicBezTo>
                        <a:cubicBezTo>
                          <a:pt x="512233" y="2076299"/>
                          <a:pt x="509184" y="2057844"/>
                          <a:pt x="515816" y="2044581"/>
                        </a:cubicBezTo>
                        <a:cubicBezTo>
                          <a:pt x="523377" y="2029459"/>
                          <a:pt x="533389" y="2015580"/>
                          <a:pt x="543951" y="2002378"/>
                        </a:cubicBezTo>
                        <a:cubicBezTo>
                          <a:pt x="593872" y="1939977"/>
                          <a:pt x="566471" y="2007997"/>
                          <a:pt x="656493" y="1917972"/>
                        </a:cubicBezTo>
                        <a:cubicBezTo>
                          <a:pt x="665871" y="1908593"/>
                          <a:pt x="676343" y="1900193"/>
                          <a:pt x="684628" y="1889836"/>
                        </a:cubicBezTo>
                        <a:cubicBezTo>
                          <a:pt x="695190" y="1876634"/>
                          <a:pt x="701531" y="1860270"/>
                          <a:pt x="712764" y="1847633"/>
                        </a:cubicBezTo>
                        <a:cubicBezTo>
                          <a:pt x="739199" y="1817894"/>
                          <a:pt x="834917" y="1750644"/>
                          <a:pt x="797170" y="1763227"/>
                        </a:cubicBezTo>
                        <a:cubicBezTo>
                          <a:pt x="736625" y="1783409"/>
                          <a:pt x="769353" y="1773699"/>
                          <a:pt x="698696" y="1791362"/>
                        </a:cubicBezTo>
                        <a:cubicBezTo>
                          <a:pt x="684628" y="1800741"/>
                          <a:pt x="671615" y="1811937"/>
                          <a:pt x="656493" y="1819498"/>
                        </a:cubicBezTo>
                        <a:cubicBezTo>
                          <a:pt x="585730" y="1854879"/>
                          <a:pt x="618602" y="1801118"/>
                          <a:pt x="529884" y="1889836"/>
                        </a:cubicBezTo>
                        <a:cubicBezTo>
                          <a:pt x="503714" y="1916006"/>
                          <a:pt x="491360" y="1924682"/>
                          <a:pt x="473613" y="1960175"/>
                        </a:cubicBezTo>
                        <a:cubicBezTo>
                          <a:pt x="466981" y="1973438"/>
                          <a:pt x="466177" y="1989115"/>
                          <a:pt x="459545" y="2002378"/>
                        </a:cubicBezTo>
                        <a:cubicBezTo>
                          <a:pt x="405004" y="2111460"/>
                          <a:pt x="452702" y="1980705"/>
                          <a:pt x="417342" y="2086784"/>
                        </a:cubicBezTo>
                        <a:cubicBezTo>
                          <a:pt x="212194" y="1471355"/>
                          <a:pt x="274430" y="773349"/>
                          <a:pt x="431410" y="145442"/>
                        </a:cubicBezTo>
                        <a:cubicBezTo>
                          <a:pt x="426721" y="187645"/>
                          <a:pt x="417342" y="229589"/>
                          <a:pt x="417342" y="272052"/>
                        </a:cubicBezTo>
                        <a:cubicBezTo>
                          <a:pt x="417342" y="426867"/>
                          <a:pt x="412965" y="582572"/>
                          <a:pt x="431410" y="736285"/>
                        </a:cubicBezTo>
                        <a:cubicBezTo>
                          <a:pt x="436017" y="774678"/>
                          <a:pt x="453188" y="661886"/>
                          <a:pt x="459545" y="623744"/>
                        </a:cubicBezTo>
                        <a:cubicBezTo>
                          <a:pt x="464234" y="595609"/>
                          <a:pt x="467425" y="567182"/>
                          <a:pt x="473613" y="539338"/>
                        </a:cubicBezTo>
                        <a:cubicBezTo>
                          <a:pt x="476830" y="524862"/>
                          <a:pt x="483607" y="511393"/>
                          <a:pt x="487681" y="497135"/>
                        </a:cubicBezTo>
                        <a:cubicBezTo>
                          <a:pt x="492992" y="478545"/>
                          <a:pt x="496437" y="459454"/>
                          <a:pt x="501748" y="440864"/>
                        </a:cubicBezTo>
                        <a:cubicBezTo>
                          <a:pt x="505822" y="426606"/>
                          <a:pt x="512599" y="413137"/>
                          <a:pt x="515816" y="398661"/>
                        </a:cubicBezTo>
                        <a:cubicBezTo>
                          <a:pt x="522004" y="370817"/>
                          <a:pt x="522966" y="341927"/>
                          <a:pt x="529884" y="314255"/>
                        </a:cubicBezTo>
                        <a:cubicBezTo>
                          <a:pt x="529886" y="314246"/>
                          <a:pt x="565052" y="208750"/>
                          <a:pt x="572087" y="187645"/>
                        </a:cubicBezTo>
                        <a:cubicBezTo>
                          <a:pt x="576776" y="173577"/>
                          <a:pt x="592785" y="132179"/>
                          <a:pt x="586154" y="145442"/>
                        </a:cubicBezTo>
                        <a:cubicBezTo>
                          <a:pt x="550458" y="216835"/>
                          <a:pt x="569651" y="184264"/>
                          <a:pt x="529884" y="243916"/>
                        </a:cubicBezTo>
                        <a:cubicBezTo>
                          <a:pt x="525195" y="262673"/>
                          <a:pt x="524463" y="282894"/>
                          <a:pt x="515816" y="300187"/>
                        </a:cubicBezTo>
                        <a:cubicBezTo>
                          <a:pt x="500694" y="330432"/>
                          <a:pt x="459545" y="384593"/>
                          <a:pt x="459545" y="384593"/>
                        </a:cubicBezTo>
                        <a:cubicBezTo>
                          <a:pt x="454856" y="398661"/>
                          <a:pt x="453107" y="414081"/>
                          <a:pt x="445478" y="426796"/>
                        </a:cubicBezTo>
                        <a:cubicBezTo>
                          <a:pt x="438654" y="438169"/>
                          <a:pt x="423274" y="443069"/>
                          <a:pt x="417342" y="454932"/>
                        </a:cubicBezTo>
                        <a:cubicBezTo>
                          <a:pt x="404079" y="481458"/>
                          <a:pt x="398585" y="511203"/>
                          <a:pt x="389207" y="539338"/>
                        </a:cubicBezTo>
                        <a:lnTo>
                          <a:pt x="375139" y="581541"/>
                        </a:lnTo>
                        <a:cubicBezTo>
                          <a:pt x="392533" y="42332"/>
                          <a:pt x="389207" y="0"/>
                          <a:pt x="389207" y="454932"/>
                        </a:cubicBezTo>
                      </a:path>
                    </a:pathLst>
                  </a:custGeom>
                  <a:gradFill flip="none" rotWithShape="1">
                    <a:gsLst>
                      <a:gs pos="23000">
                        <a:srgbClr val="8C817A"/>
                      </a:gs>
                      <a:gs pos="39999">
                        <a:srgbClr val="85C2FF"/>
                      </a:gs>
                      <a:gs pos="70000">
                        <a:srgbClr val="C4D6EB"/>
                      </a:gs>
                      <a:gs pos="100000">
                        <a:srgbClr val="FFEBFA"/>
                      </a:gs>
                    </a:gsLst>
                    <a:lin ang="16200000" scaled="1"/>
                    <a:tileRect/>
                  </a:gra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4" name="Freeform 3113"/>
                  <p:cNvSpPr/>
                  <p:nvPr/>
                </p:nvSpPr>
                <p:spPr>
                  <a:xfrm>
                    <a:off x="3581400" y="3657600"/>
                    <a:ext cx="228600" cy="2438400"/>
                  </a:xfrm>
                  <a:custGeom>
                    <a:avLst/>
                    <a:gdLst>
                      <a:gd name="connsiteX0" fmla="*/ 389207 w 834917"/>
                      <a:gd name="connsiteY0" fmla="*/ 3099658 h 3099658"/>
                      <a:gd name="connsiteX1" fmla="*/ 431410 w 834917"/>
                      <a:gd name="connsiteY1" fmla="*/ 2691695 h 3099658"/>
                      <a:gd name="connsiteX2" fmla="*/ 459545 w 834917"/>
                      <a:gd name="connsiteY2" fmla="*/ 2058649 h 3099658"/>
                      <a:gd name="connsiteX3" fmla="*/ 445478 w 834917"/>
                      <a:gd name="connsiteY3" fmla="*/ 1172384 h 3099658"/>
                      <a:gd name="connsiteX4" fmla="*/ 445478 w 834917"/>
                      <a:gd name="connsiteY4" fmla="*/ 750353 h 3099658"/>
                      <a:gd name="connsiteX5" fmla="*/ 515816 w 834917"/>
                      <a:gd name="connsiteY5" fmla="*/ 525270 h 3099658"/>
                      <a:gd name="connsiteX6" fmla="*/ 586154 w 834917"/>
                      <a:gd name="connsiteY6" fmla="*/ 440864 h 3099658"/>
                      <a:gd name="connsiteX7" fmla="*/ 628358 w 834917"/>
                      <a:gd name="connsiteY7" fmla="*/ 398661 h 3099658"/>
                      <a:gd name="connsiteX8" fmla="*/ 586154 w 834917"/>
                      <a:gd name="connsiteY8" fmla="*/ 426796 h 3099658"/>
                      <a:gd name="connsiteX9" fmla="*/ 558019 w 834917"/>
                      <a:gd name="connsiteY9" fmla="*/ 454932 h 3099658"/>
                      <a:gd name="connsiteX10" fmla="*/ 529884 w 834917"/>
                      <a:gd name="connsiteY10" fmla="*/ 497135 h 3099658"/>
                      <a:gd name="connsiteX11" fmla="*/ 473613 w 834917"/>
                      <a:gd name="connsiteY11" fmla="*/ 567473 h 3099658"/>
                      <a:gd name="connsiteX12" fmla="*/ 473613 w 834917"/>
                      <a:gd name="connsiteY12" fmla="*/ 342390 h 3099658"/>
                      <a:gd name="connsiteX13" fmla="*/ 459545 w 834917"/>
                      <a:gd name="connsiteY13" fmla="*/ 468999 h 3099658"/>
                      <a:gd name="connsiteX14" fmla="*/ 431410 w 834917"/>
                      <a:gd name="connsiteY14" fmla="*/ 665947 h 3099658"/>
                      <a:gd name="connsiteX15" fmla="*/ 403274 w 834917"/>
                      <a:gd name="connsiteY15" fmla="*/ 694082 h 3099658"/>
                      <a:gd name="connsiteX16" fmla="*/ 375139 w 834917"/>
                      <a:gd name="connsiteY16" fmla="*/ 609676 h 3099658"/>
                      <a:gd name="connsiteX17" fmla="*/ 361071 w 834917"/>
                      <a:gd name="connsiteY17" fmla="*/ 567473 h 3099658"/>
                      <a:gd name="connsiteX18" fmla="*/ 318868 w 834917"/>
                      <a:gd name="connsiteY18" fmla="*/ 511202 h 3099658"/>
                      <a:gd name="connsiteX19" fmla="*/ 276665 w 834917"/>
                      <a:gd name="connsiteY19" fmla="*/ 412729 h 3099658"/>
                      <a:gd name="connsiteX20" fmla="*/ 262598 w 834917"/>
                      <a:gd name="connsiteY20" fmla="*/ 370525 h 3099658"/>
                      <a:gd name="connsiteX21" fmla="*/ 318868 w 834917"/>
                      <a:gd name="connsiteY21" fmla="*/ 623744 h 3099658"/>
                      <a:gd name="connsiteX22" fmla="*/ 347004 w 834917"/>
                      <a:gd name="connsiteY22" fmla="*/ 665947 h 3099658"/>
                      <a:gd name="connsiteX23" fmla="*/ 403274 w 834917"/>
                      <a:gd name="connsiteY23" fmla="*/ 764421 h 3099658"/>
                      <a:gd name="connsiteX24" fmla="*/ 431410 w 834917"/>
                      <a:gd name="connsiteY24" fmla="*/ 876962 h 3099658"/>
                      <a:gd name="connsiteX25" fmla="*/ 529884 w 834917"/>
                      <a:gd name="connsiteY25" fmla="*/ 750353 h 3099658"/>
                      <a:gd name="connsiteX26" fmla="*/ 558019 w 834917"/>
                      <a:gd name="connsiteY26" fmla="*/ 708150 h 3099658"/>
                      <a:gd name="connsiteX27" fmla="*/ 600222 w 834917"/>
                      <a:gd name="connsiteY27" fmla="*/ 680015 h 3099658"/>
                      <a:gd name="connsiteX28" fmla="*/ 628358 w 834917"/>
                      <a:gd name="connsiteY28" fmla="*/ 637812 h 3099658"/>
                      <a:gd name="connsiteX29" fmla="*/ 600222 w 834917"/>
                      <a:gd name="connsiteY29" fmla="*/ 722218 h 3099658"/>
                      <a:gd name="connsiteX30" fmla="*/ 543951 w 834917"/>
                      <a:gd name="connsiteY30" fmla="*/ 806624 h 3099658"/>
                      <a:gd name="connsiteX31" fmla="*/ 529884 w 834917"/>
                      <a:gd name="connsiteY31" fmla="*/ 848827 h 3099658"/>
                      <a:gd name="connsiteX32" fmla="*/ 445478 w 834917"/>
                      <a:gd name="connsiteY32" fmla="*/ 947301 h 3099658"/>
                      <a:gd name="connsiteX33" fmla="*/ 417342 w 834917"/>
                      <a:gd name="connsiteY33" fmla="*/ 1045775 h 3099658"/>
                      <a:gd name="connsiteX34" fmla="*/ 347004 w 834917"/>
                      <a:gd name="connsiteY34" fmla="*/ 975436 h 3099658"/>
                      <a:gd name="connsiteX35" fmla="*/ 290733 w 834917"/>
                      <a:gd name="connsiteY35" fmla="*/ 919165 h 3099658"/>
                      <a:gd name="connsiteX36" fmla="*/ 262598 w 834917"/>
                      <a:gd name="connsiteY36" fmla="*/ 876962 h 3099658"/>
                      <a:gd name="connsiteX37" fmla="*/ 248530 w 834917"/>
                      <a:gd name="connsiteY37" fmla="*/ 834759 h 3099658"/>
                      <a:gd name="connsiteX38" fmla="*/ 220394 w 834917"/>
                      <a:gd name="connsiteY38" fmla="*/ 806624 h 3099658"/>
                      <a:gd name="connsiteX39" fmla="*/ 248530 w 834917"/>
                      <a:gd name="connsiteY39" fmla="*/ 876962 h 3099658"/>
                      <a:gd name="connsiteX40" fmla="*/ 290733 w 834917"/>
                      <a:gd name="connsiteY40" fmla="*/ 961369 h 3099658"/>
                      <a:gd name="connsiteX41" fmla="*/ 375139 w 834917"/>
                      <a:gd name="connsiteY41" fmla="*/ 1045775 h 3099658"/>
                      <a:gd name="connsiteX42" fmla="*/ 431410 w 834917"/>
                      <a:gd name="connsiteY42" fmla="*/ 1130181 h 3099658"/>
                      <a:gd name="connsiteX43" fmla="*/ 459545 w 834917"/>
                      <a:gd name="connsiteY43" fmla="*/ 1214587 h 3099658"/>
                      <a:gd name="connsiteX44" fmla="*/ 543951 w 834917"/>
                      <a:gd name="connsiteY44" fmla="*/ 1130181 h 3099658"/>
                      <a:gd name="connsiteX45" fmla="*/ 558019 w 834917"/>
                      <a:gd name="connsiteY45" fmla="*/ 1087978 h 3099658"/>
                      <a:gd name="connsiteX46" fmla="*/ 614290 w 834917"/>
                      <a:gd name="connsiteY46" fmla="*/ 1031707 h 3099658"/>
                      <a:gd name="connsiteX47" fmla="*/ 656493 w 834917"/>
                      <a:gd name="connsiteY47" fmla="*/ 947301 h 3099658"/>
                      <a:gd name="connsiteX48" fmla="*/ 684628 w 834917"/>
                      <a:gd name="connsiteY48" fmla="*/ 919165 h 3099658"/>
                      <a:gd name="connsiteX49" fmla="*/ 712764 w 834917"/>
                      <a:gd name="connsiteY49" fmla="*/ 876962 h 3099658"/>
                      <a:gd name="connsiteX50" fmla="*/ 698696 w 834917"/>
                      <a:gd name="connsiteY50" fmla="*/ 919165 h 3099658"/>
                      <a:gd name="connsiteX51" fmla="*/ 670561 w 834917"/>
                      <a:gd name="connsiteY51" fmla="*/ 961369 h 3099658"/>
                      <a:gd name="connsiteX52" fmla="*/ 656493 w 834917"/>
                      <a:gd name="connsiteY52" fmla="*/ 1003572 h 3099658"/>
                      <a:gd name="connsiteX53" fmla="*/ 529884 w 834917"/>
                      <a:gd name="connsiteY53" fmla="*/ 1102045 h 3099658"/>
                      <a:gd name="connsiteX54" fmla="*/ 445478 w 834917"/>
                      <a:gd name="connsiteY54" fmla="*/ 1172384 h 3099658"/>
                      <a:gd name="connsiteX55" fmla="*/ 403274 w 834917"/>
                      <a:gd name="connsiteY55" fmla="*/ 1186452 h 3099658"/>
                      <a:gd name="connsiteX56" fmla="*/ 304801 w 834917"/>
                      <a:gd name="connsiteY56" fmla="*/ 1144249 h 3099658"/>
                      <a:gd name="connsiteX57" fmla="*/ 248530 w 834917"/>
                      <a:gd name="connsiteY57" fmla="*/ 1073910 h 3099658"/>
                      <a:gd name="connsiteX58" fmla="*/ 206327 w 834917"/>
                      <a:gd name="connsiteY58" fmla="*/ 1059842 h 3099658"/>
                      <a:gd name="connsiteX59" fmla="*/ 135988 w 834917"/>
                      <a:gd name="connsiteY59" fmla="*/ 989504 h 3099658"/>
                      <a:gd name="connsiteX60" fmla="*/ 178191 w 834917"/>
                      <a:gd name="connsiteY60" fmla="*/ 1087978 h 3099658"/>
                      <a:gd name="connsiteX61" fmla="*/ 220394 w 834917"/>
                      <a:gd name="connsiteY61" fmla="*/ 1172384 h 3099658"/>
                      <a:gd name="connsiteX62" fmla="*/ 276665 w 834917"/>
                      <a:gd name="connsiteY62" fmla="*/ 1242722 h 3099658"/>
                      <a:gd name="connsiteX63" fmla="*/ 304801 w 834917"/>
                      <a:gd name="connsiteY63" fmla="*/ 1284925 h 3099658"/>
                      <a:gd name="connsiteX64" fmla="*/ 375139 w 834917"/>
                      <a:gd name="connsiteY64" fmla="*/ 1341196 h 3099658"/>
                      <a:gd name="connsiteX65" fmla="*/ 403274 w 834917"/>
                      <a:gd name="connsiteY65" fmla="*/ 1369332 h 3099658"/>
                      <a:gd name="connsiteX66" fmla="*/ 445478 w 834917"/>
                      <a:gd name="connsiteY66" fmla="*/ 1439670 h 3099658"/>
                      <a:gd name="connsiteX67" fmla="*/ 487681 w 834917"/>
                      <a:gd name="connsiteY67" fmla="*/ 1425602 h 3099658"/>
                      <a:gd name="connsiteX68" fmla="*/ 529884 w 834917"/>
                      <a:gd name="connsiteY68" fmla="*/ 1341196 h 3099658"/>
                      <a:gd name="connsiteX69" fmla="*/ 572087 w 834917"/>
                      <a:gd name="connsiteY69" fmla="*/ 1298993 h 3099658"/>
                      <a:gd name="connsiteX70" fmla="*/ 670561 w 834917"/>
                      <a:gd name="connsiteY70" fmla="*/ 1200519 h 3099658"/>
                      <a:gd name="connsiteX71" fmla="*/ 698696 w 834917"/>
                      <a:gd name="connsiteY71" fmla="*/ 1158316 h 3099658"/>
                      <a:gd name="connsiteX72" fmla="*/ 726831 w 834917"/>
                      <a:gd name="connsiteY72" fmla="*/ 1102045 h 3099658"/>
                      <a:gd name="connsiteX73" fmla="*/ 754967 w 834917"/>
                      <a:gd name="connsiteY73" fmla="*/ 1073910 h 3099658"/>
                      <a:gd name="connsiteX74" fmla="*/ 670561 w 834917"/>
                      <a:gd name="connsiteY74" fmla="*/ 1130181 h 3099658"/>
                      <a:gd name="connsiteX75" fmla="*/ 614290 w 834917"/>
                      <a:gd name="connsiteY75" fmla="*/ 1214587 h 3099658"/>
                      <a:gd name="connsiteX76" fmla="*/ 586154 w 834917"/>
                      <a:gd name="connsiteY76" fmla="*/ 1242722 h 3099658"/>
                      <a:gd name="connsiteX77" fmla="*/ 558019 w 834917"/>
                      <a:gd name="connsiteY77" fmla="*/ 1284925 h 3099658"/>
                      <a:gd name="connsiteX78" fmla="*/ 529884 w 834917"/>
                      <a:gd name="connsiteY78" fmla="*/ 1313061 h 3099658"/>
                      <a:gd name="connsiteX79" fmla="*/ 473613 w 834917"/>
                      <a:gd name="connsiteY79" fmla="*/ 1397467 h 3099658"/>
                      <a:gd name="connsiteX80" fmla="*/ 445478 w 834917"/>
                      <a:gd name="connsiteY80" fmla="*/ 1439670 h 3099658"/>
                      <a:gd name="connsiteX81" fmla="*/ 403274 w 834917"/>
                      <a:gd name="connsiteY81" fmla="*/ 1369332 h 3099658"/>
                      <a:gd name="connsiteX82" fmla="*/ 389207 w 834917"/>
                      <a:gd name="connsiteY82" fmla="*/ 1327129 h 3099658"/>
                      <a:gd name="connsiteX83" fmla="*/ 361071 w 834917"/>
                      <a:gd name="connsiteY83" fmla="*/ 1228655 h 3099658"/>
                      <a:gd name="connsiteX84" fmla="*/ 304801 w 834917"/>
                      <a:gd name="connsiteY84" fmla="*/ 1158316 h 3099658"/>
                      <a:gd name="connsiteX85" fmla="*/ 234462 w 834917"/>
                      <a:gd name="connsiteY85" fmla="*/ 1031707 h 3099658"/>
                      <a:gd name="connsiteX86" fmla="*/ 206327 w 834917"/>
                      <a:gd name="connsiteY86" fmla="*/ 989504 h 3099658"/>
                      <a:gd name="connsiteX87" fmla="*/ 262598 w 834917"/>
                      <a:gd name="connsiteY87" fmla="*/ 1017639 h 3099658"/>
                      <a:gd name="connsiteX88" fmla="*/ 332936 w 834917"/>
                      <a:gd name="connsiteY88" fmla="*/ 1087978 h 3099658"/>
                      <a:gd name="connsiteX89" fmla="*/ 375139 w 834917"/>
                      <a:gd name="connsiteY89" fmla="*/ 1130181 h 3099658"/>
                      <a:gd name="connsiteX90" fmla="*/ 403274 w 834917"/>
                      <a:gd name="connsiteY90" fmla="*/ 1172384 h 3099658"/>
                      <a:gd name="connsiteX91" fmla="*/ 487681 w 834917"/>
                      <a:gd name="connsiteY91" fmla="*/ 1270858 h 3099658"/>
                      <a:gd name="connsiteX92" fmla="*/ 487681 w 834917"/>
                      <a:gd name="connsiteY92" fmla="*/ 1538144 h 3099658"/>
                      <a:gd name="connsiteX93" fmla="*/ 431410 w 834917"/>
                      <a:gd name="connsiteY93" fmla="*/ 1524076 h 3099658"/>
                      <a:gd name="connsiteX94" fmla="*/ 347004 w 834917"/>
                      <a:gd name="connsiteY94" fmla="*/ 1467805 h 3099658"/>
                      <a:gd name="connsiteX95" fmla="*/ 318868 w 834917"/>
                      <a:gd name="connsiteY95" fmla="*/ 1439670 h 3099658"/>
                      <a:gd name="connsiteX96" fmla="*/ 234462 w 834917"/>
                      <a:gd name="connsiteY96" fmla="*/ 1383399 h 3099658"/>
                      <a:gd name="connsiteX97" fmla="*/ 192259 w 834917"/>
                      <a:gd name="connsiteY97" fmla="*/ 1355264 h 3099658"/>
                      <a:gd name="connsiteX98" fmla="*/ 164124 w 834917"/>
                      <a:gd name="connsiteY98" fmla="*/ 1313061 h 3099658"/>
                      <a:gd name="connsiteX99" fmla="*/ 135988 w 834917"/>
                      <a:gd name="connsiteY99" fmla="*/ 1284925 h 3099658"/>
                      <a:gd name="connsiteX100" fmla="*/ 79718 w 834917"/>
                      <a:gd name="connsiteY100" fmla="*/ 1200519 h 3099658"/>
                      <a:gd name="connsiteX101" fmla="*/ 93785 w 834917"/>
                      <a:gd name="connsiteY101" fmla="*/ 1256790 h 3099658"/>
                      <a:gd name="connsiteX102" fmla="*/ 135988 w 834917"/>
                      <a:gd name="connsiteY102" fmla="*/ 1298993 h 3099658"/>
                      <a:gd name="connsiteX103" fmla="*/ 164124 w 834917"/>
                      <a:gd name="connsiteY103" fmla="*/ 1341196 h 3099658"/>
                      <a:gd name="connsiteX104" fmla="*/ 192259 w 834917"/>
                      <a:gd name="connsiteY104" fmla="*/ 1397467 h 3099658"/>
                      <a:gd name="connsiteX105" fmla="*/ 248530 w 834917"/>
                      <a:gd name="connsiteY105" fmla="*/ 1425602 h 3099658"/>
                      <a:gd name="connsiteX106" fmla="*/ 347004 w 834917"/>
                      <a:gd name="connsiteY106" fmla="*/ 1524076 h 3099658"/>
                      <a:gd name="connsiteX107" fmla="*/ 389207 w 834917"/>
                      <a:gd name="connsiteY107" fmla="*/ 1566279 h 3099658"/>
                      <a:gd name="connsiteX108" fmla="*/ 417342 w 834917"/>
                      <a:gd name="connsiteY108" fmla="*/ 1594415 h 3099658"/>
                      <a:gd name="connsiteX109" fmla="*/ 487681 w 834917"/>
                      <a:gd name="connsiteY109" fmla="*/ 1650685 h 3099658"/>
                      <a:gd name="connsiteX110" fmla="*/ 501748 w 834917"/>
                      <a:gd name="connsiteY110" fmla="*/ 1692889 h 3099658"/>
                      <a:gd name="connsiteX111" fmla="*/ 473613 w 834917"/>
                      <a:gd name="connsiteY111" fmla="*/ 1664753 h 3099658"/>
                      <a:gd name="connsiteX112" fmla="*/ 543951 w 834917"/>
                      <a:gd name="connsiteY112" fmla="*/ 1566279 h 3099658"/>
                      <a:gd name="connsiteX113" fmla="*/ 572087 w 834917"/>
                      <a:gd name="connsiteY113" fmla="*/ 1524076 h 3099658"/>
                      <a:gd name="connsiteX114" fmla="*/ 614290 w 834917"/>
                      <a:gd name="connsiteY114" fmla="*/ 1495941 h 3099658"/>
                      <a:gd name="connsiteX115" fmla="*/ 642425 w 834917"/>
                      <a:gd name="connsiteY115" fmla="*/ 1467805 h 3099658"/>
                      <a:gd name="connsiteX116" fmla="*/ 726831 w 834917"/>
                      <a:gd name="connsiteY116" fmla="*/ 1411535 h 3099658"/>
                      <a:gd name="connsiteX117" fmla="*/ 740899 w 834917"/>
                      <a:gd name="connsiteY117" fmla="*/ 1355264 h 3099658"/>
                      <a:gd name="connsiteX118" fmla="*/ 712764 w 834917"/>
                      <a:gd name="connsiteY118" fmla="*/ 1411535 h 3099658"/>
                      <a:gd name="connsiteX119" fmla="*/ 586154 w 834917"/>
                      <a:gd name="connsiteY119" fmla="*/ 1481873 h 3099658"/>
                      <a:gd name="connsiteX120" fmla="*/ 501748 w 834917"/>
                      <a:gd name="connsiteY120" fmla="*/ 1538144 h 3099658"/>
                      <a:gd name="connsiteX121" fmla="*/ 445478 w 834917"/>
                      <a:gd name="connsiteY121" fmla="*/ 1608482 h 3099658"/>
                      <a:gd name="connsiteX122" fmla="*/ 431410 w 834917"/>
                      <a:gd name="connsiteY122" fmla="*/ 1791362 h 3099658"/>
                      <a:gd name="connsiteX123" fmla="*/ 403274 w 834917"/>
                      <a:gd name="connsiteY123" fmla="*/ 1833565 h 3099658"/>
                      <a:gd name="connsiteX124" fmla="*/ 304801 w 834917"/>
                      <a:gd name="connsiteY124" fmla="*/ 1749159 h 3099658"/>
                      <a:gd name="connsiteX125" fmla="*/ 234462 w 834917"/>
                      <a:gd name="connsiteY125" fmla="*/ 1692889 h 3099658"/>
                      <a:gd name="connsiteX126" fmla="*/ 164124 w 834917"/>
                      <a:gd name="connsiteY126" fmla="*/ 1636618 h 3099658"/>
                      <a:gd name="connsiteX127" fmla="*/ 93785 w 834917"/>
                      <a:gd name="connsiteY127" fmla="*/ 1566279 h 3099658"/>
                      <a:gd name="connsiteX128" fmla="*/ 51582 w 834917"/>
                      <a:gd name="connsiteY128" fmla="*/ 1538144 h 3099658"/>
                      <a:gd name="connsiteX129" fmla="*/ 37514 w 834917"/>
                      <a:gd name="connsiteY129" fmla="*/ 1495941 h 3099658"/>
                      <a:gd name="connsiteX130" fmla="*/ 9379 w 834917"/>
                      <a:gd name="connsiteY130" fmla="*/ 1467805 h 3099658"/>
                      <a:gd name="connsiteX131" fmla="*/ 51582 w 834917"/>
                      <a:gd name="connsiteY131" fmla="*/ 1481873 h 3099658"/>
                      <a:gd name="connsiteX132" fmla="*/ 150056 w 834917"/>
                      <a:gd name="connsiteY132" fmla="*/ 1538144 h 3099658"/>
                      <a:gd name="connsiteX133" fmla="*/ 206327 w 834917"/>
                      <a:gd name="connsiteY133" fmla="*/ 1566279 h 3099658"/>
                      <a:gd name="connsiteX134" fmla="*/ 234462 w 834917"/>
                      <a:gd name="connsiteY134" fmla="*/ 1594415 h 3099658"/>
                      <a:gd name="connsiteX135" fmla="*/ 318868 w 834917"/>
                      <a:gd name="connsiteY135" fmla="*/ 1650685 h 3099658"/>
                      <a:gd name="connsiteX136" fmla="*/ 389207 w 834917"/>
                      <a:gd name="connsiteY136" fmla="*/ 1721024 h 3099658"/>
                      <a:gd name="connsiteX137" fmla="*/ 459545 w 834917"/>
                      <a:gd name="connsiteY137" fmla="*/ 1777295 h 3099658"/>
                      <a:gd name="connsiteX138" fmla="*/ 473613 w 834917"/>
                      <a:gd name="connsiteY138" fmla="*/ 1819498 h 3099658"/>
                      <a:gd name="connsiteX139" fmla="*/ 473613 w 834917"/>
                      <a:gd name="connsiteY139" fmla="*/ 1889836 h 3099658"/>
                      <a:gd name="connsiteX140" fmla="*/ 515816 w 834917"/>
                      <a:gd name="connsiteY140" fmla="*/ 1847633 h 3099658"/>
                      <a:gd name="connsiteX141" fmla="*/ 543951 w 834917"/>
                      <a:gd name="connsiteY141" fmla="*/ 1805430 h 3099658"/>
                      <a:gd name="connsiteX142" fmla="*/ 642425 w 834917"/>
                      <a:gd name="connsiteY142" fmla="*/ 1749159 h 3099658"/>
                      <a:gd name="connsiteX143" fmla="*/ 670561 w 834917"/>
                      <a:gd name="connsiteY143" fmla="*/ 1706956 h 3099658"/>
                      <a:gd name="connsiteX144" fmla="*/ 684628 w 834917"/>
                      <a:gd name="connsiteY144" fmla="*/ 1664753 h 3099658"/>
                      <a:gd name="connsiteX145" fmla="*/ 712764 w 834917"/>
                      <a:gd name="connsiteY145" fmla="*/ 1636618 h 3099658"/>
                      <a:gd name="connsiteX146" fmla="*/ 740899 w 834917"/>
                      <a:gd name="connsiteY146" fmla="*/ 1594415 h 3099658"/>
                      <a:gd name="connsiteX147" fmla="*/ 726831 w 834917"/>
                      <a:gd name="connsiteY147" fmla="*/ 1636618 h 3099658"/>
                      <a:gd name="connsiteX148" fmla="*/ 684628 w 834917"/>
                      <a:gd name="connsiteY148" fmla="*/ 1650685 h 3099658"/>
                      <a:gd name="connsiteX149" fmla="*/ 656493 w 834917"/>
                      <a:gd name="connsiteY149" fmla="*/ 1678821 h 3099658"/>
                      <a:gd name="connsiteX150" fmla="*/ 515816 w 834917"/>
                      <a:gd name="connsiteY150" fmla="*/ 1721024 h 3099658"/>
                      <a:gd name="connsiteX151" fmla="*/ 445478 w 834917"/>
                      <a:gd name="connsiteY151" fmla="*/ 1777295 h 3099658"/>
                      <a:gd name="connsiteX152" fmla="*/ 431410 w 834917"/>
                      <a:gd name="connsiteY152" fmla="*/ 1819498 h 3099658"/>
                      <a:gd name="connsiteX153" fmla="*/ 403274 w 834917"/>
                      <a:gd name="connsiteY153" fmla="*/ 1861701 h 3099658"/>
                      <a:gd name="connsiteX154" fmla="*/ 417342 w 834917"/>
                      <a:gd name="connsiteY154" fmla="*/ 2086784 h 3099658"/>
                      <a:gd name="connsiteX155" fmla="*/ 361071 w 834917"/>
                      <a:gd name="connsiteY155" fmla="*/ 2072716 h 3099658"/>
                      <a:gd name="connsiteX156" fmla="*/ 318868 w 834917"/>
                      <a:gd name="connsiteY156" fmla="*/ 2044581 h 3099658"/>
                      <a:gd name="connsiteX157" fmla="*/ 290733 w 834917"/>
                      <a:gd name="connsiteY157" fmla="*/ 2016445 h 3099658"/>
                      <a:gd name="connsiteX158" fmla="*/ 220394 w 834917"/>
                      <a:gd name="connsiteY158" fmla="*/ 1960175 h 3099658"/>
                      <a:gd name="connsiteX159" fmla="*/ 192259 w 834917"/>
                      <a:gd name="connsiteY159" fmla="*/ 1917972 h 3099658"/>
                      <a:gd name="connsiteX160" fmla="*/ 135988 w 834917"/>
                      <a:gd name="connsiteY160" fmla="*/ 1861701 h 3099658"/>
                      <a:gd name="connsiteX161" fmla="*/ 178191 w 834917"/>
                      <a:gd name="connsiteY161" fmla="*/ 1847633 h 3099658"/>
                      <a:gd name="connsiteX162" fmla="*/ 220394 w 834917"/>
                      <a:gd name="connsiteY162" fmla="*/ 1889836 h 3099658"/>
                      <a:gd name="connsiteX163" fmla="*/ 248530 w 834917"/>
                      <a:gd name="connsiteY163" fmla="*/ 1932039 h 3099658"/>
                      <a:gd name="connsiteX164" fmla="*/ 304801 w 834917"/>
                      <a:gd name="connsiteY164" fmla="*/ 1974242 h 3099658"/>
                      <a:gd name="connsiteX165" fmla="*/ 347004 w 834917"/>
                      <a:gd name="connsiteY165" fmla="*/ 2016445 h 3099658"/>
                      <a:gd name="connsiteX166" fmla="*/ 459545 w 834917"/>
                      <a:gd name="connsiteY166" fmla="*/ 2100852 h 3099658"/>
                      <a:gd name="connsiteX167" fmla="*/ 501748 w 834917"/>
                      <a:gd name="connsiteY167" fmla="*/ 2086784 h 3099658"/>
                      <a:gd name="connsiteX168" fmla="*/ 515816 w 834917"/>
                      <a:gd name="connsiteY168" fmla="*/ 2044581 h 3099658"/>
                      <a:gd name="connsiteX169" fmla="*/ 543951 w 834917"/>
                      <a:gd name="connsiteY169" fmla="*/ 2002378 h 3099658"/>
                      <a:gd name="connsiteX170" fmla="*/ 656493 w 834917"/>
                      <a:gd name="connsiteY170" fmla="*/ 1917972 h 3099658"/>
                      <a:gd name="connsiteX171" fmla="*/ 684628 w 834917"/>
                      <a:gd name="connsiteY171" fmla="*/ 1889836 h 3099658"/>
                      <a:gd name="connsiteX172" fmla="*/ 712764 w 834917"/>
                      <a:gd name="connsiteY172" fmla="*/ 1847633 h 3099658"/>
                      <a:gd name="connsiteX173" fmla="*/ 797170 w 834917"/>
                      <a:gd name="connsiteY173" fmla="*/ 1763227 h 3099658"/>
                      <a:gd name="connsiteX174" fmla="*/ 698696 w 834917"/>
                      <a:gd name="connsiteY174" fmla="*/ 1791362 h 3099658"/>
                      <a:gd name="connsiteX175" fmla="*/ 656493 w 834917"/>
                      <a:gd name="connsiteY175" fmla="*/ 1819498 h 3099658"/>
                      <a:gd name="connsiteX176" fmla="*/ 529884 w 834917"/>
                      <a:gd name="connsiteY176" fmla="*/ 1889836 h 3099658"/>
                      <a:gd name="connsiteX177" fmla="*/ 473613 w 834917"/>
                      <a:gd name="connsiteY177" fmla="*/ 1960175 h 3099658"/>
                      <a:gd name="connsiteX178" fmla="*/ 459545 w 834917"/>
                      <a:gd name="connsiteY178" fmla="*/ 2002378 h 3099658"/>
                      <a:gd name="connsiteX179" fmla="*/ 417342 w 834917"/>
                      <a:gd name="connsiteY179" fmla="*/ 2086784 h 3099658"/>
                      <a:gd name="connsiteX180" fmla="*/ 431410 w 834917"/>
                      <a:gd name="connsiteY180" fmla="*/ 145442 h 3099658"/>
                      <a:gd name="connsiteX181" fmla="*/ 417342 w 834917"/>
                      <a:gd name="connsiteY181" fmla="*/ 272052 h 3099658"/>
                      <a:gd name="connsiteX182" fmla="*/ 431410 w 834917"/>
                      <a:gd name="connsiteY182" fmla="*/ 736285 h 3099658"/>
                      <a:gd name="connsiteX183" fmla="*/ 459545 w 834917"/>
                      <a:gd name="connsiteY183" fmla="*/ 623744 h 3099658"/>
                      <a:gd name="connsiteX184" fmla="*/ 473613 w 834917"/>
                      <a:gd name="connsiteY184" fmla="*/ 539338 h 3099658"/>
                      <a:gd name="connsiteX185" fmla="*/ 487681 w 834917"/>
                      <a:gd name="connsiteY185" fmla="*/ 497135 h 3099658"/>
                      <a:gd name="connsiteX186" fmla="*/ 501748 w 834917"/>
                      <a:gd name="connsiteY186" fmla="*/ 440864 h 3099658"/>
                      <a:gd name="connsiteX187" fmla="*/ 515816 w 834917"/>
                      <a:gd name="connsiteY187" fmla="*/ 398661 h 3099658"/>
                      <a:gd name="connsiteX188" fmla="*/ 529884 w 834917"/>
                      <a:gd name="connsiteY188" fmla="*/ 314255 h 3099658"/>
                      <a:gd name="connsiteX189" fmla="*/ 572087 w 834917"/>
                      <a:gd name="connsiteY189" fmla="*/ 187645 h 3099658"/>
                      <a:gd name="connsiteX190" fmla="*/ 586154 w 834917"/>
                      <a:gd name="connsiteY190" fmla="*/ 145442 h 3099658"/>
                      <a:gd name="connsiteX191" fmla="*/ 529884 w 834917"/>
                      <a:gd name="connsiteY191" fmla="*/ 243916 h 3099658"/>
                      <a:gd name="connsiteX192" fmla="*/ 515816 w 834917"/>
                      <a:gd name="connsiteY192" fmla="*/ 300187 h 3099658"/>
                      <a:gd name="connsiteX193" fmla="*/ 459545 w 834917"/>
                      <a:gd name="connsiteY193" fmla="*/ 384593 h 3099658"/>
                      <a:gd name="connsiteX194" fmla="*/ 445478 w 834917"/>
                      <a:gd name="connsiteY194" fmla="*/ 426796 h 3099658"/>
                      <a:gd name="connsiteX195" fmla="*/ 417342 w 834917"/>
                      <a:gd name="connsiteY195" fmla="*/ 454932 h 3099658"/>
                      <a:gd name="connsiteX196" fmla="*/ 389207 w 834917"/>
                      <a:gd name="connsiteY196" fmla="*/ 539338 h 3099658"/>
                      <a:gd name="connsiteX197" fmla="*/ 375139 w 834917"/>
                      <a:gd name="connsiteY197" fmla="*/ 581541 h 3099658"/>
                      <a:gd name="connsiteX198" fmla="*/ 389207 w 834917"/>
                      <a:gd name="connsiteY198" fmla="*/ 454932 h 30996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</a:cxnLst>
                    <a:rect l="l" t="t" r="r" b="b"/>
                    <a:pathLst>
                      <a:path w="834917" h="3099658">
                        <a:moveTo>
                          <a:pt x="389207" y="3099658"/>
                        </a:moveTo>
                        <a:cubicBezTo>
                          <a:pt x="484542" y="2956653"/>
                          <a:pt x="420142" y="3069175"/>
                          <a:pt x="431410" y="2691695"/>
                        </a:cubicBezTo>
                        <a:cubicBezTo>
                          <a:pt x="449646" y="2080804"/>
                          <a:pt x="398464" y="2302980"/>
                          <a:pt x="459545" y="2058649"/>
                        </a:cubicBezTo>
                        <a:cubicBezTo>
                          <a:pt x="454856" y="1763227"/>
                          <a:pt x="453150" y="1467743"/>
                          <a:pt x="445478" y="1172384"/>
                        </a:cubicBezTo>
                        <a:cubicBezTo>
                          <a:pt x="436221" y="816000"/>
                          <a:pt x="415691" y="1137584"/>
                          <a:pt x="445478" y="750353"/>
                        </a:cubicBezTo>
                        <a:cubicBezTo>
                          <a:pt x="453767" y="642599"/>
                          <a:pt x="439964" y="601122"/>
                          <a:pt x="515816" y="525270"/>
                        </a:cubicBezTo>
                        <a:cubicBezTo>
                          <a:pt x="639123" y="401963"/>
                          <a:pt x="488219" y="558385"/>
                          <a:pt x="586154" y="440864"/>
                        </a:cubicBezTo>
                        <a:cubicBezTo>
                          <a:pt x="598890" y="425580"/>
                          <a:pt x="628358" y="418556"/>
                          <a:pt x="628358" y="398661"/>
                        </a:cubicBezTo>
                        <a:cubicBezTo>
                          <a:pt x="628358" y="381754"/>
                          <a:pt x="599357" y="416234"/>
                          <a:pt x="586154" y="426796"/>
                        </a:cubicBezTo>
                        <a:cubicBezTo>
                          <a:pt x="575797" y="435081"/>
                          <a:pt x="566304" y="444575"/>
                          <a:pt x="558019" y="454932"/>
                        </a:cubicBezTo>
                        <a:cubicBezTo>
                          <a:pt x="547457" y="468134"/>
                          <a:pt x="540446" y="483933"/>
                          <a:pt x="529884" y="497135"/>
                        </a:cubicBezTo>
                        <a:cubicBezTo>
                          <a:pt x="449703" y="597361"/>
                          <a:pt x="560209" y="437577"/>
                          <a:pt x="473613" y="567473"/>
                        </a:cubicBezTo>
                        <a:cubicBezTo>
                          <a:pt x="436523" y="456204"/>
                          <a:pt x="473613" y="585670"/>
                          <a:pt x="473613" y="342390"/>
                        </a:cubicBezTo>
                        <a:cubicBezTo>
                          <a:pt x="473613" y="299927"/>
                          <a:pt x="463990" y="426770"/>
                          <a:pt x="459545" y="468999"/>
                        </a:cubicBezTo>
                        <a:cubicBezTo>
                          <a:pt x="459060" y="473605"/>
                          <a:pt x="450546" y="627675"/>
                          <a:pt x="431410" y="665947"/>
                        </a:cubicBezTo>
                        <a:cubicBezTo>
                          <a:pt x="425478" y="677810"/>
                          <a:pt x="412653" y="684704"/>
                          <a:pt x="403274" y="694082"/>
                        </a:cubicBezTo>
                        <a:lnTo>
                          <a:pt x="375139" y="609676"/>
                        </a:lnTo>
                        <a:cubicBezTo>
                          <a:pt x="370450" y="595608"/>
                          <a:pt x="369968" y="579336"/>
                          <a:pt x="361071" y="567473"/>
                        </a:cubicBezTo>
                        <a:lnTo>
                          <a:pt x="318868" y="511202"/>
                        </a:lnTo>
                        <a:cubicBezTo>
                          <a:pt x="289590" y="394087"/>
                          <a:pt x="325241" y="509883"/>
                          <a:pt x="276665" y="412729"/>
                        </a:cubicBezTo>
                        <a:cubicBezTo>
                          <a:pt x="270033" y="399466"/>
                          <a:pt x="260960" y="355787"/>
                          <a:pt x="262598" y="370525"/>
                        </a:cubicBezTo>
                        <a:cubicBezTo>
                          <a:pt x="264640" y="388905"/>
                          <a:pt x="288793" y="578632"/>
                          <a:pt x="318868" y="623744"/>
                        </a:cubicBezTo>
                        <a:cubicBezTo>
                          <a:pt x="328247" y="637812"/>
                          <a:pt x="338616" y="651267"/>
                          <a:pt x="347004" y="665947"/>
                        </a:cubicBezTo>
                        <a:cubicBezTo>
                          <a:pt x="418405" y="790898"/>
                          <a:pt x="334721" y="661590"/>
                          <a:pt x="403274" y="764421"/>
                        </a:cubicBezTo>
                        <a:cubicBezTo>
                          <a:pt x="412653" y="801935"/>
                          <a:pt x="404067" y="904305"/>
                          <a:pt x="431410" y="876962"/>
                        </a:cubicBezTo>
                        <a:cubicBezTo>
                          <a:pt x="497523" y="810849"/>
                          <a:pt x="462579" y="851311"/>
                          <a:pt x="529884" y="750353"/>
                        </a:cubicBezTo>
                        <a:cubicBezTo>
                          <a:pt x="539262" y="736285"/>
                          <a:pt x="543951" y="717528"/>
                          <a:pt x="558019" y="708150"/>
                        </a:cubicBezTo>
                        <a:lnTo>
                          <a:pt x="600222" y="680015"/>
                        </a:lnTo>
                        <a:cubicBezTo>
                          <a:pt x="609601" y="665947"/>
                          <a:pt x="628358" y="620905"/>
                          <a:pt x="628358" y="637812"/>
                        </a:cubicBezTo>
                        <a:cubicBezTo>
                          <a:pt x="628358" y="667469"/>
                          <a:pt x="616673" y="697542"/>
                          <a:pt x="600222" y="722218"/>
                        </a:cubicBezTo>
                        <a:lnTo>
                          <a:pt x="543951" y="806624"/>
                        </a:lnTo>
                        <a:cubicBezTo>
                          <a:pt x="539262" y="820692"/>
                          <a:pt x="538503" y="836760"/>
                          <a:pt x="529884" y="848827"/>
                        </a:cubicBezTo>
                        <a:cubicBezTo>
                          <a:pt x="472194" y="929594"/>
                          <a:pt x="481612" y="875033"/>
                          <a:pt x="445478" y="947301"/>
                        </a:cubicBezTo>
                        <a:cubicBezTo>
                          <a:pt x="435387" y="967484"/>
                          <a:pt x="421850" y="1027744"/>
                          <a:pt x="417342" y="1045775"/>
                        </a:cubicBezTo>
                        <a:cubicBezTo>
                          <a:pt x="338855" y="1019612"/>
                          <a:pt x="404949" y="1052697"/>
                          <a:pt x="347004" y="975436"/>
                        </a:cubicBezTo>
                        <a:cubicBezTo>
                          <a:pt x="331088" y="954215"/>
                          <a:pt x="305447" y="941236"/>
                          <a:pt x="290733" y="919165"/>
                        </a:cubicBezTo>
                        <a:cubicBezTo>
                          <a:pt x="281355" y="905097"/>
                          <a:pt x="270159" y="892084"/>
                          <a:pt x="262598" y="876962"/>
                        </a:cubicBezTo>
                        <a:cubicBezTo>
                          <a:pt x="255966" y="863699"/>
                          <a:pt x="256159" y="847474"/>
                          <a:pt x="248530" y="834759"/>
                        </a:cubicBezTo>
                        <a:cubicBezTo>
                          <a:pt x="241706" y="823386"/>
                          <a:pt x="229773" y="816002"/>
                          <a:pt x="220394" y="806624"/>
                        </a:cubicBezTo>
                        <a:cubicBezTo>
                          <a:pt x="229773" y="830070"/>
                          <a:pt x="239663" y="853318"/>
                          <a:pt x="248530" y="876962"/>
                        </a:cubicBezTo>
                        <a:cubicBezTo>
                          <a:pt x="264384" y="919240"/>
                          <a:pt x="258432" y="925030"/>
                          <a:pt x="290733" y="961369"/>
                        </a:cubicBezTo>
                        <a:cubicBezTo>
                          <a:pt x="317167" y="991108"/>
                          <a:pt x="353068" y="1012668"/>
                          <a:pt x="375139" y="1045775"/>
                        </a:cubicBezTo>
                        <a:cubicBezTo>
                          <a:pt x="393896" y="1073910"/>
                          <a:pt x="420717" y="1098102"/>
                          <a:pt x="431410" y="1130181"/>
                        </a:cubicBezTo>
                        <a:lnTo>
                          <a:pt x="459545" y="1214587"/>
                        </a:lnTo>
                        <a:cubicBezTo>
                          <a:pt x="487680" y="1186452"/>
                          <a:pt x="531368" y="1167928"/>
                          <a:pt x="543951" y="1130181"/>
                        </a:cubicBezTo>
                        <a:cubicBezTo>
                          <a:pt x="548640" y="1116113"/>
                          <a:pt x="549400" y="1100045"/>
                          <a:pt x="558019" y="1087978"/>
                        </a:cubicBezTo>
                        <a:cubicBezTo>
                          <a:pt x="573437" y="1066393"/>
                          <a:pt x="614290" y="1031707"/>
                          <a:pt x="614290" y="1031707"/>
                        </a:cubicBezTo>
                        <a:cubicBezTo>
                          <a:pt x="629149" y="987132"/>
                          <a:pt x="625327" y="986259"/>
                          <a:pt x="656493" y="947301"/>
                        </a:cubicBezTo>
                        <a:cubicBezTo>
                          <a:pt x="664778" y="936944"/>
                          <a:pt x="676343" y="929522"/>
                          <a:pt x="684628" y="919165"/>
                        </a:cubicBezTo>
                        <a:cubicBezTo>
                          <a:pt x="695190" y="905963"/>
                          <a:pt x="695857" y="876962"/>
                          <a:pt x="712764" y="876962"/>
                        </a:cubicBezTo>
                        <a:cubicBezTo>
                          <a:pt x="727593" y="876962"/>
                          <a:pt x="705328" y="905902"/>
                          <a:pt x="698696" y="919165"/>
                        </a:cubicBezTo>
                        <a:cubicBezTo>
                          <a:pt x="691135" y="934288"/>
                          <a:pt x="678122" y="946246"/>
                          <a:pt x="670561" y="961369"/>
                        </a:cubicBezTo>
                        <a:cubicBezTo>
                          <a:pt x="663929" y="974632"/>
                          <a:pt x="664718" y="991234"/>
                          <a:pt x="656493" y="1003572"/>
                        </a:cubicBezTo>
                        <a:cubicBezTo>
                          <a:pt x="616890" y="1062976"/>
                          <a:pt x="585784" y="1046143"/>
                          <a:pt x="529884" y="1102045"/>
                        </a:cubicBezTo>
                        <a:cubicBezTo>
                          <a:pt x="498771" y="1133159"/>
                          <a:pt x="484650" y="1152798"/>
                          <a:pt x="445478" y="1172384"/>
                        </a:cubicBezTo>
                        <a:cubicBezTo>
                          <a:pt x="432215" y="1179016"/>
                          <a:pt x="417342" y="1181763"/>
                          <a:pt x="403274" y="1186452"/>
                        </a:cubicBezTo>
                        <a:cubicBezTo>
                          <a:pt x="365762" y="1173948"/>
                          <a:pt x="339566" y="1167426"/>
                          <a:pt x="304801" y="1144249"/>
                        </a:cubicBezTo>
                        <a:cubicBezTo>
                          <a:pt x="218760" y="1086888"/>
                          <a:pt x="342595" y="1149163"/>
                          <a:pt x="248530" y="1073910"/>
                        </a:cubicBezTo>
                        <a:cubicBezTo>
                          <a:pt x="236951" y="1064647"/>
                          <a:pt x="220395" y="1064531"/>
                          <a:pt x="206327" y="1059842"/>
                        </a:cubicBezTo>
                        <a:cubicBezTo>
                          <a:pt x="182881" y="1036396"/>
                          <a:pt x="127946" y="957336"/>
                          <a:pt x="135988" y="989504"/>
                        </a:cubicBezTo>
                        <a:cubicBezTo>
                          <a:pt x="165266" y="1106615"/>
                          <a:pt x="129616" y="990829"/>
                          <a:pt x="178191" y="1087978"/>
                        </a:cubicBezTo>
                        <a:cubicBezTo>
                          <a:pt x="236434" y="1204463"/>
                          <a:pt x="139763" y="1051436"/>
                          <a:pt x="220394" y="1172384"/>
                        </a:cubicBezTo>
                        <a:cubicBezTo>
                          <a:pt x="249571" y="1289090"/>
                          <a:pt x="207290" y="1187223"/>
                          <a:pt x="276665" y="1242722"/>
                        </a:cubicBezTo>
                        <a:cubicBezTo>
                          <a:pt x="289868" y="1253284"/>
                          <a:pt x="294239" y="1271723"/>
                          <a:pt x="304801" y="1284925"/>
                        </a:cubicBezTo>
                        <a:cubicBezTo>
                          <a:pt x="334998" y="1322671"/>
                          <a:pt x="334512" y="1308694"/>
                          <a:pt x="375139" y="1341196"/>
                        </a:cubicBezTo>
                        <a:cubicBezTo>
                          <a:pt x="385496" y="1349482"/>
                          <a:pt x="393896" y="1359953"/>
                          <a:pt x="403274" y="1369332"/>
                        </a:cubicBezTo>
                        <a:cubicBezTo>
                          <a:pt x="409199" y="1387107"/>
                          <a:pt x="417891" y="1434153"/>
                          <a:pt x="445478" y="1439670"/>
                        </a:cubicBezTo>
                        <a:cubicBezTo>
                          <a:pt x="460019" y="1442578"/>
                          <a:pt x="473613" y="1430291"/>
                          <a:pt x="487681" y="1425602"/>
                        </a:cubicBezTo>
                        <a:cubicBezTo>
                          <a:pt x="501780" y="1383303"/>
                          <a:pt x="499582" y="1377558"/>
                          <a:pt x="529884" y="1341196"/>
                        </a:cubicBezTo>
                        <a:cubicBezTo>
                          <a:pt x="542620" y="1325913"/>
                          <a:pt x="559873" y="1314697"/>
                          <a:pt x="572087" y="1298993"/>
                        </a:cubicBezTo>
                        <a:cubicBezTo>
                          <a:pt x="651095" y="1197412"/>
                          <a:pt x="589915" y="1227402"/>
                          <a:pt x="670561" y="1200519"/>
                        </a:cubicBezTo>
                        <a:cubicBezTo>
                          <a:pt x="679939" y="1186451"/>
                          <a:pt x="690308" y="1172996"/>
                          <a:pt x="698696" y="1158316"/>
                        </a:cubicBezTo>
                        <a:cubicBezTo>
                          <a:pt x="709100" y="1140108"/>
                          <a:pt x="715198" y="1119494"/>
                          <a:pt x="726831" y="1102045"/>
                        </a:cubicBezTo>
                        <a:cubicBezTo>
                          <a:pt x="734188" y="1091009"/>
                          <a:pt x="766830" y="1067978"/>
                          <a:pt x="754967" y="1073910"/>
                        </a:cubicBezTo>
                        <a:cubicBezTo>
                          <a:pt x="724723" y="1089033"/>
                          <a:pt x="670561" y="1130181"/>
                          <a:pt x="670561" y="1130181"/>
                        </a:cubicBezTo>
                        <a:cubicBezTo>
                          <a:pt x="651804" y="1158316"/>
                          <a:pt x="638201" y="1190677"/>
                          <a:pt x="614290" y="1214587"/>
                        </a:cubicBezTo>
                        <a:cubicBezTo>
                          <a:pt x="604911" y="1223965"/>
                          <a:pt x="594440" y="1232365"/>
                          <a:pt x="586154" y="1242722"/>
                        </a:cubicBezTo>
                        <a:cubicBezTo>
                          <a:pt x="575592" y="1255924"/>
                          <a:pt x="568581" y="1271723"/>
                          <a:pt x="558019" y="1284925"/>
                        </a:cubicBezTo>
                        <a:cubicBezTo>
                          <a:pt x="549734" y="1295282"/>
                          <a:pt x="537842" y="1302450"/>
                          <a:pt x="529884" y="1313061"/>
                        </a:cubicBezTo>
                        <a:cubicBezTo>
                          <a:pt x="509595" y="1340113"/>
                          <a:pt x="492370" y="1369332"/>
                          <a:pt x="473613" y="1397467"/>
                        </a:cubicBezTo>
                        <a:lnTo>
                          <a:pt x="445478" y="1439670"/>
                        </a:lnTo>
                        <a:cubicBezTo>
                          <a:pt x="405624" y="1320110"/>
                          <a:pt x="461208" y="1465888"/>
                          <a:pt x="403274" y="1369332"/>
                        </a:cubicBezTo>
                        <a:cubicBezTo>
                          <a:pt x="395645" y="1356617"/>
                          <a:pt x="393281" y="1341387"/>
                          <a:pt x="389207" y="1327129"/>
                        </a:cubicBezTo>
                        <a:cubicBezTo>
                          <a:pt x="383197" y="1306094"/>
                          <a:pt x="372315" y="1251142"/>
                          <a:pt x="361071" y="1228655"/>
                        </a:cubicBezTo>
                        <a:cubicBezTo>
                          <a:pt x="343325" y="1193163"/>
                          <a:pt x="330970" y="1184486"/>
                          <a:pt x="304801" y="1158316"/>
                        </a:cubicBezTo>
                        <a:cubicBezTo>
                          <a:pt x="280040" y="1084033"/>
                          <a:pt x="298959" y="1128452"/>
                          <a:pt x="234462" y="1031707"/>
                        </a:cubicBezTo>
                        <a:cubicBezTo>
                          <a:pt x="225084" y="1017639"/>
                          <a:pt x="194372" y="977548"/>
                          <a:pt x="206327" y="989504"/>
                        </a:cubicBezTo>
                        <a:cubicBezTo>
                          <a:pt x="230879" y="1014058"/>
                          <a:pt x="214103" y="1001475"/>
                          <a:pt x="262598" y="1017639"/>
                        </a:cubicBezTo>
                        <a:lnTo>
                          <a:pt x="332936" y="1087978"/>
                        </a:lnTo>
                        <a:cubicBezTo>
                          <a:pt x="347004" y="1102046"/>
                          <a:pt x="364104" y="1113628"/>
                          <a:pt x="375139" y="1130181"/>
                        </a:cubicBezTo>
                        <a:cubicBezTo>
                          <a:pt x="384517" y="1144249"/>
                          <a:pt x="392271" y="1159547"/>
                          <a:pt x="403274" y="1172384"/>
                        </a:cubicBezTo>
                        <a:cubicBezTo>
                          <a:pt x="505618" y="1291786"/>
                          <a:pt x="423084" y="1173966"/>
                          <a:pt x="487681" y="1270858"/>
                        </a:cubicBezTo>
                        <a:cubicBezTo>
                          <a:pt x="519112" y="1365154"/>
                          <a:pt x="535157" y="1395717"/>
                          <a:pt x="487681" y="1538144"/>
                        </a:cubicBezTo>
                        <a:cubicBezTo>
                          <a:pt x="481567" y="1556486"/>
                          <a:pt x="450167" y="1528765"/>
                          <a:pt x="431410" y="1524076"/>
                        </a:cubicBezTo>
                        <a:cubicBezTo>
                          <a:pt x="403275" y="1505319"/>
                          <a:pt x="370915" y="1491715"/>
                          <a:pt x="347004" y="1467805"/>
                        </a:cubicBezTo>
                        <a:cubicBezTo>
                          <a:pt x="337625" y="1458427"/>
                          <a:pt x="329479" y="1447628"/>
                          <a:pt x="318868" y="1439670"/>
                        </a:cubicBezTo>
                        <a:cubicBezTo>
                          <a:pt x="291816" y="1419381"/>
                          <a:pt x="262597" y="1402156"/>
                          <a:pt x="234462" y="1383399"/>
                        </a:cubicBezTo>
                        <a:lnTo>
                          <a:pt x="192259" y="1355264"/>
                        </a:lnTo>
                        <a:cubicBezTo>
                          <a:pt x="182881" y="1341196"/>
                          <a:pt x="174686" y="1326263"/>
                          <a:pt x="164124" y="1313061"/>
                        </a:cubicBezTo>
                        <a:cubicBezTo>
                          <a:pt x="155838" y="1302704"/>
                          <a:pt x="143946" y="1295536"/>
                          <a:pt x="135988" y="1284925"/>
                        </a:cubicBezTo>
                        <a:cubicBezTo>
                          <a:pt x="115699" y="1257873"/>
                          <a:pt x="79718" y="1200519"/>
                          <a:pt x="79718" y="1200519"/>
                        </a:cubicBezTo>
                        <a:cubicBezTo>
                          <a:pt x="84407" y="1219276"/>
                          <a:pt x="84193" y="1240003"/>
                          <a:pt x="93785" y="1256790"/>
                        </a:cubicBezTo>
                        <a:cubicBezTo>
                          <a:pt x="103655" y="1274063"/>
                          <a:pt x="123252" y="1283710"/>
                          <a:pt x="135988" y="1298993"/>
                        </a:cubicBezTo>
                        <a:cubicBezTo>
                          <a:pt x="146812" y="1311982"/>
                          <a:pt x="155736" y="1326516"/>
                          <a:pt x="164124" y="1341196"/>
                        </a:cubicBezTo>
                        <a:cubicBezTo>
                          <a:pt x="174528" y="1359404"/>
                          <a:pt x="177430" y="1382638"/>
                          <a:pt x="192259" y="1397467"/>
                        </a:cubicBezTo>
                        <a:cubicBezTo>
                          <a:pt x="207088" y="1412296"/>
                          <a:pt x="229773" y="1416224"/>
                          <a:pt x="248530" y="1425602"/>
                        </a:cubicBezTo>
                        <a:lnTo>
                          <a:pt x="347004" y="1524076"/>
                        </a:lnTo>
                        <a:lnTo>
                          <a:pt x="389207" y="1566279"/>
                        </a:lnTo>
                        <a:cubicBezTo>
                          <a:pt x="398585" y="1575658"/>
                          <a:pt x="406306" y="1587058"/>
                          <a:pt x="417342" y="1594415"/>
                        </a:cubicBezTo>
                        <a:cubicBezTo>
                          <a:pt x="470581" y="1629907"/>
                          <a:pt x="447590" y="1610595"/>
                          <a:pt x="487681" y="1650685"/>
                        </a:cubicBezTo>
                        <a:cubicBezTo>
                          <a:pt x="492370" y="1664753"/>
                          <a:pt x="512234" y="1682403"/>
                          <a:pt x="501748" y="1692889"/>
                        </a:cubicBezTo>
                        <a:cubicBezTo>
                          <a:pt x="492369" y="1702268"/>
                          <a:pt x="473613" y="1678016"/>
                          <a:pt x="473613" y="1664753"/>
                        </a:cubicBezTo>
                        <a:cubicBezTo>
                          <a:pt x="473613" y="1623103"/>
                          <a:pt x="522051" y="1592559"/>
                          <a:pt x="543951" y="1566279"/>
                        </a:cubicBezTo>
                        <a:cubicBezTo>
                          <a:pt x="554775" y="1553290"/>
                          <a:pt x="560132" y="1536031"/>
                          <a:pt x="572087" y="1524076"/>
                        </a:cubicBezTo>
                        <a:cubicBezTo>
                          <a:pt x="584042" y="1512121"/>
                          <a:pt x="601088" y="1506503"/>
                          <a:pt x="614290" y="1495941"/>
                        </a:cubicBezTo>
                        <a:cubicBezTo>
                          <a:pt x="624647" y="1487655"/>
                          <a:pt x="631814" y="1475763"/>
                          <a:pt x="642425" y="1467805"/>
                        </a:cubicBezTo>
                        <a:cubicBezTo>
                          <a:pt x="669476" y="1447516"/>
                          <a:pt x="726831" y="1411535"/>
                          <a:pt x="726831" y="1411535"/>
                        </a:cubicBezTo>
                        <a:cubicBezTo>
                          <a:pt x="731520" y="1392778"/>
                          <a:pt x="760233" y="1355264"/>
                          <a:pt x="740899" y="1355264"/>
                        </a:cubicBezTo>
                        <a:cubicBezTo>
                          <a:pt x="719928" y="1355264"/>
                          <a:pt x="727593" y="1396706"/>
                          <a:pt x="712764" y="1411535"/>
                        </a:cubicBezTo>
                        <a:cubicBezTo>
                          <a:pt x="664393" y="1459906"/>
                          <a:pt x="639223" y="1464183"/>
                          <a:pt x="586154" y="1481873"/>
                        </a:cubicBezTo>
                        <a:cubicBezTo>
                          <a:pt x="558019" y="1500630"/>
                          <a:pt x="512441" y="1506065"/>
                          <a:pt x="501748" y="1538144"/>
                        </a:cubicBezTo>
                        <a:cubicBezTo>
                          <a:pt x="482335" y="1596387"/>
                          <a:pt x="500019" y="1572122"/>
                          <a:pt x="445478" y="1608482"/>
                        </a:cubicBezTo>
                        <a:cubicBezTo>
                          <a:pt x="393195" y="1686905"/>
                          <a:pt x="410101" y="1642200"/>
                          <a:pt x="431410" y="1791362"/>
                        </a:cubicBezTo>
                        <a:cubicBezTo>
                          <a:pt x="441126" y="1859370"/>
                          <a:pt x="469917" y="1855779"/>
                          <a:pt x="403274" y="1833565"/>
                        </a:cubicBezTo>
                        <a:cubicBezTo>
                          <a:pt x="313872" y="1744163"/>
                          <a:pt x="413073" y="1839385"/>
                          <a:pt x="304801" y="1749159"/>
                        </a:cubicBezTo>
                        <a:cubicBezTo>
                          <a:pt x="224627" y="1682347"/>
                          <a:pt x="338796" y="1762444"/>
                          <a:pt x="234462" y="1692889"/>
                        </a:cubicBezTo>
                        <a:cubicBezTo>
                          <a:pt x="161210" y="1583007"/>
                          <a:pt x="254722" y="1704566"/>
                          <a:pt x="164124" y="1636618"/>
                        </a:cubicBezTo>
                        <a:cubicBezTo>
                          <a:pt x="137597" y="1616723"/>
                          <a:pt x="121374" y="1584672"/>
                          <a:pt x="93785" y="1566279"/>
                        </a:cubicBezTo>
                        <a:lnTo>
                          <a:pt x="51582" y="1538144"/>
                        </a:lnTo>
                        <a:cubicBezTo>
                          <a:pt x="46893" y="1524076"/>
                          <a:pt x="45143" y="1508657"/>
                          <a:pt x="37514" y="1495941"/>
                        </a:cubicBezTo>
                        <a:cubicBezTo>
                          <a:pt x="30690" y="1484568"/>
                          <a:pt x="0" y="1477184"/>
                          <a:pt x="9379" y="1467805"/>
                        </a:cubicBezTo>
                        <a:cubicBezTo>
                          <a:pt x="19864" y="1457320"/>
                          <a:pt x="37952" y="1476032"/>
                          <a:pt x="51582" y="1481873"/>
                        </a:cubicBezTo>
                        <a:cubicBezTo>
                          <a:pt x="136607" y="1518313"/>
                          <a:pt x="79413" y="1497777"/>
                          <a:pt x="150056" y="1538144"/>
                        </a:cubicBezTo>
                        <a:cubicBezTo>
                          <a:pt x="168264" y="1548548"/>
                          <a:pt x="187570" y="1556901"/>
                          <a:pt x="206327" y="1566279"/>
                        </a:cubicBezTo>
                        <a:cubicBezTo>
                          <a:pt x="215705" y="1575658"/>
                          <a:pt x="223851" y="1586457"/>
                          <a:pt x="234462" y="1594415"/>
                        </a:cubicBezTo>
                        <a:cubicBezTo>
                          <a:pt x="261513" y="1614704"/>
                          <a:pt x="294958" y="1626775"/>
                          <a:pt x="318868" y="1650685"/>
                        </a:cubicBezTo>
                        <a:cubicBezTo>
                          <a:pt x="342314" y="1674131"/>
                          <a:pt x="361618" y="1702631"/>
                          <a:pt x="389207" y="1721024"/>
                        </a:cubicBezTo>
                        <a:cubicBezTo>
                          <a:pt x="442446" y="1756516"/>
                          <a:pt x="419455" y="1737204"/>
                          <a:pt x="459545" y="1777295"/>
                        </a:cubicBezTo>
                        <a:cubicBezTo>
                          <a:pt x="464234" y="1791363"/>
                          <a:pt x="478302" y="1805430"/>
                          <a:pt x="473613" y="1819498"/>
                        </a:cubicBezTo>
                        <a:cubicBezTo>
                          <a:pt x="443161" y="1910855"/>
                          <a:pt x="363643" y="1917329"/>
                          <a:pt x="473613" y="1889836"/>
                        </a:cubicBezTo>
                        <a:cubicBezTo>
                          <a:pt x="487681" y="1875768"/>
                          <a:pt x="503080" y="1862917"/>
                          <a:pt x="515816" y="1847633"/>
                        </a:cubicBezTo>
                        <a:cubicBezTo>
                          <a:pt x="526640" y="1834645"/>
                          <a:pt x="531996" y="1817385"/>
                          <a:pt x="543951" y="1805430"/>
                        </a:cubicBezTo>
                        <a:cubicBezTo>
                          <a:pt x="563833" y="1785548"/>
                          <a:pt x="620361" y="1760191"/>
                          <a:pt x="642425" y="1749159"/>
                        </a:cubicBezTo>
                        <a:cubicBezTo>
                          <a:pt x="651804" y="1735091"/>
                          <a:pt x="663000" y="1722078"/>
                          <a:pt x="670561" y="1706956"/>
                        </a:cubicBezTo>
                        <a:cubicBezTo>
                          <a:pt x="677193" y="1693693"/>
                          <a:pt x="676999" y="1677468"/>
                          <a:pt x="684628" y="1664753"/>
                        </a:cubicBezTo>
                        <a:cubicBezTo>
                          <a:pt x="691452" y="1653380"/>
                          <a:pt x="704478" y="1646975"/>
                          <a:pt x="712764" y="1636618"/>
                        </a:cubicBezTo>
                        <a:cubicBezTo>
                          <a:pt x="723326" y="1623416"/>
                          <a:pt x="723992" y="1594415"/>
                          <a:pt x="740899" y="1594415"/>
                        </a:cubicBezTo>
                        <a:cubicBezTo>
                          <a:pt x="755728" y="1594415"/>
                          <a:pt x="737317" y="1626133"/>
                          <a:pt x="726831" y="1636618"/>
                        </a:cubicBezTo>
                        <a:cubicBezTo>
                          <a:pt x="716346" y="1647103"/>
                          <a:pt x="698696" y="1645996"/>
                          <a:pt x="684628" y="1650685"/>
                        </a:cubicBezTo>
                        <a:cubicBezTo>
                          <a:pt x="675250" y="1660064"/>
                          <a:pt x="668356" y="1672889"/>
                          <a:pt x="656493" y="1678821"/>
                        </a:cubicBezTo>
                        <a:cubicBezTo>
                          <a:pt x="622247" y="1695944"/>
                          <a:pt x="556200" y="1710928"/>
                          <a:pt x="515816" y="1721024"/>
                        </a:cubicBezTo>
                        <a:cubicBezTo>
                          <a:pt x="496645" y="1733804"/>
                          <a:pt x="458843" y="1755020"/>
                          <a:pt x="445478" y="1777295"/>
                        </a:cubicBezTo>
                        <a:cubicBezTo>
                          <a:pt x="437849" y="1790011"/>
                          <a:pt x="438042" y="1806235"/>
                          <a:pt x="431410" y="1819498"/>
                        </a:cubicBezTo>
                        <a:cubicBezTo>
                          <a:pt x="423849" y="1834620"/>
                          <a:pt x="412653" y="1847633"/>
                          <a:pt x="403274" y="1861701"/>
                        </a:cubicBezTo>
                        <a:cubicBezTo>
                          <a:pt x="407963" y="1936729"/>
                          <a:pt x="432085" y="2013070"/>
                          <a:pt x="417342" y="2086784"/>
                        </a:cubicBezTo>
                        <a:cubicBezTo>
                          <a:pt x="413550" y="2105743"/>
                          <a:pt x="378842" y="2080332"/>
                          <a:pt x="361071" y="2072716"/>
                        </a:cubicBezTo>
                        <a:cubicBezTo>
                          <a:pt x="345531" y="2066056"/>
                          <a:pt x="332070" y="2055143"/>
                          <a:pt x="318868" y="2044581"/>
                        </a:cubicBezTo>
                        <a:cubicBezTo>
                          <a:pt x="308511" y="2036295"/>
                          <a:pt x="301090" y="2024731"/>
                          <a:pt x="290733" y="2016445"/>
                        </a:cubicBezTo>
                        <a:cubicBezTo>
                          <a:pt x="250113" y="1983949"/>
                          <a:pt x="250586" y="1997915"/>
                          <a:pt x="220394" y="1960175"/>
                        </a:cubicBezTo>
                        <a:cubicBezTo>
                          <a:pt x="209832" y="1946973"/>
                          <a:pt x="203262" y="1930809"/>
                          <a:pt x="192259" y="1917972"/>
                        </a:cubicBezTo>
                        <a:cubicBezTo>
                          <a:pt x="174996" y="1897832"/>
                          <a:pt x="154745" y="1880458"/>
                          <a:pt x="135988" y="1861701"/>
                        </a:cubicBezTo>
                        <a:cubicBezTo>
                          <a:pt x="90945" y="1816657"/>
                          <a:pt x="94850" y="1830964"/>
                          <a:pt x="178191" y="1847633"/>
                        </a:cubicBezTo>
                        <a:cubicBezTo>
                          <a:pt x="192259" y="1861701"/>
                          <a:pt x="207658" y="1874553"/>
                          <a:pt x="220394" y="1889836"/>
                        </a:cubicBezTo>
                        <a:cubicBezTo>
                          <a:pt x="231218" y="1902825"/>
                          <a:pt x="236575" y="1920084"/>
                          <a:pt x="248530" y="1932039"/>
                        </a:cubicBezTo>
                        <a:cubicBezTo>
                          <a:pt x="265109" y="1948618"/>
                          <a:pt x="286999" y="1958983"/>
                          <a:pt x="304801" y="1974242"/>
                        </a:cubicBezTo>
                        <a:cubicBezTo>
                          <a:pt x="319906" y="1987189"/>
                          <a:pt x="331300" y="2004231"/>
                          <a:pt x="347004" y="2016445"/>
                        </a:cubicBezTo>
                        <a:cubicBezTo>
                          <a:pt x="490159" y="2127788"/>
                          <a:pt x="388785" y="2030090"/>
                          <a:pt x="459545" y="2100852"/>
                        </a:cubicBezTo>
                        <a:cubicBezTo>
                          <a:pt x="473613" y="2096163"/>
                          <a:pt x="491263" y="2097269"/>
                          <a:pt x="501748" y="2086784"/>
                        </a:cubicBezTo>
                        <a:cubicBezTo>
                          <a:pt x="512233" y="2076299"/>
                          <a:pt x="509184" y="2057844"/>
                          <a:pt x="515816" y="2044581"/>
                        </a:cubicBezTo>
                        <a:cubicBezTo>
                          <a:pt x="523377" y="2029459"/>
                          <a:pt x="533389" y="2015580"/>
                          <a:pt x="543951" y="2002378"/>
                        </a:cubicBezTo>
                        <a:cubicBezTo>
                          <a:pt x="593872" y="1939977"/>
                          <a:pt x="566471" y="2007997"/>
                          <a:pt x="656493" y="1917972"/>
                        </a:cubicBezTo>
                        <a:cubicBezTo>
                          <a:pt x="665871" y="1908593"/>
                          <a:pt x="676343" y="1900193"/>
                          <a:pt x="684628" y="1889836"/>
                        </a:cubicBezTo>
                        <a:cubicBezTo>
                          <a:pt x="695190" y="1876634"/>
                          <a:pt x="701531" y="1860270"/>
                          <a:pt x="712764" y="1847633"/>
                        </a:cubicBezTo>
                        <a:cubicBezTo>
                          <a:pt x="739199" y="1817894"/>
                          <a:pt x="834917" y="1750644"/>
                          <a:pt x="797170" y="1763227"/>
                        </a:cubicBezTo>
                        <a:cubicBezTo>
                          <a:pt x="736625" y="1783409"/>
                          <a:pt x="769353" y="1773699"/>
                          <a:pt x="698696" y="1791362"/>
                        </a:cubicBezTo>
                        <a:cubicBezTo>
                          <a:pt x="684628" y="1800741"/>
                          <a:pt x="671615" y="1811937"/>
                          <a:pt x="656493" y="1819498"/>
                        </a:cubicBezTo>
                        <a:cubicBezTo>
                          <a:pt x="585730" y="1854879"/>
                          <a:pt x="618602" y="1801118"/>
                          <a:pt x="529884" y="1889836"/>
                        </a:cubicBezTo>
                        <a:cubicBezTo>
                          <a:pt x="503714" y="1916006"/>
                          <a:pt x="491360" y="1924682"/>
                          <a:pt x="473613" y="1960175"/>
                        </a:cubicBezTo>
                        <a:cubicBezTo>
                          <a:pt x="466981" y="1973438"/>
                          <a:pt x="466177" y="1989115"/>
                          <a:pt x="459545" y="2002378"/>
                        </a:cubicBezTo>
                        <a:cubicBezTo>
                          <a:pt x="405004" y="2111460"/>
                          <a:pt x="452702" y="1980705"/>
                          <a:pt x="417342" y="2086784"/>
                        </a:cubicBezTo>
                        <a:cubicBezTo>
                          <a:pt x="212194" y="1471355"/>
                          <a:pt x="274430" y="773349"/>
                          <a:pt x="431410" y="145442"/>
                        </a:cubicBezTo>
                        <a:cubicBezTo>
                          <a:pt x="426721" y="187645"/>
                          <a:pt x="417342" y="229589"/>
                          <a:pt x="417342" y="272052"/>
                        </a:cubicBezTo>
                        <a:cubicBezTo>
                          <a:pt x="417342" y="426867"/>
                          <a:pt x="412965" y="582572"/>
                          <a:pt x="431410" y="736285"/>
                        </a:cubicBezTo>
                        <a:cubicBezTo>
                          <a:pt x="436017" y="774678"/>
                          <a:pt x="453188" y="661886"/>
                          <a:pt x="459545" y="623744"/>
                        </a:cubicBezTo>
                        <a:cubicBezTo>
                          <a:pt x="464234" y="595609"/>
                          <a:pt x="467425" y="567182"/>
                          <a:pt x="473613" y="539338"/>
                        </a:cubicBezTo>
                        <a:cubicBezTo>
                          <a:pt x="476830" y="524862"/>
                          <a:pt x="483607" y="511393"/>
                          <a:pt x="487681" y="497135"/>
                        </a:cubicBezTo>
                        <a:cubicBezTo>
                          <a:pt x="492992" y="478545"/>
                          <a:pt x="496437" y="459454"/>
                          <a:pt x="501748" y="440864"/>
                        </a:cubicBezTo>
                        <a:cubicBezTo>
                          <a:pt x="505822" y="426606"/>
                          <a:pt x="512599" y="413137"/>
                          <a:pt x="515816" y="398661"/>
                        </a:cubicBezTo>
                        <a:cubicBezTo>
                          <a:pt x="522004" y="370817"/>
                          <a:pt x="522966" y="341927"/>
                          <a:pt x="529884" y="314255"/>
                        </a:cubicBezTo>
                        <a:cubicBezTo>
                          <a:pt x="529886" y="314246"/>
                          <a:pt x="565052" y="208750"/>
                          <a:pt x="572087" y="187645"/>
                        </a:cubicBezTo>
                        <a:cubicBezTo>
                          <a:pt x="576776" y="173577"/>
                          <a:pt x="592785" y="132179"/>
                          <a:pt x="586154" y="145442"/>
                        </a:cubicBezTo>
                        <a:cubicBezTo>
                          <a:pt x="550458" y="216835"/>
                          <a:pt x="569651" y="184264"/>
                          <a:pt x="529884" y="243916"/>
                        </a:cubicBezTo>
                        <a:cubicBezTo>
                          <a:pt x="525195" y="262673"/>
                          <a:pt x="524463" y="282894"/>
                          <a:pt x="515816" y="300187"/>
                        </a:cubicBezTo>
                        <a:cubicBezTo>
                          <a:pt x="500694" y="330432"/>
                          <a:pt x="459545" y="384593"/>
                          <a:pt x="459545" y="384593"/>
                        </a:cubicBezTo>
                        <a:cubicBezTo>
                          <a:pt x="454856" y="398661"/>
                          <a:pt x="453107" y="414081"/>
                          <a:pt x="445478" y="426796"/>
                        </a:cubicBezTo>
                        <a:cubicBezTo>
                          <a:pt x="438654" y="438169"/>
                          <a:pt x="423274" y="443069"/>
                          <a:pt x="417342" y="454932"/>
                        </a:cubicBezTo>
                        <a:cubicBezTo>
                          <a:pt x="404079" y="481458"/>
                          <a:pt x="398585" y="511203"/>
                          <a:pt x="389207" y="539338"/>
                        </a:cubicBezTo>
                        <a:lnTo>
                          <a:pt x="375139" y="581541"/>
                        </a:lnTo>
                        <a:cubicBezTo>
                          <a:pt x="392533" y="42332"/>
                          <a:pt x="389207" y="0"/>
                          <a:pt x="389207" y="454932"/>
                        </a:cubicBezTo>
                      </a:path>
                    </a:pathLst>
                  </a:custGeom>
                  <a:gradFill flip="none" rotWithShape="1">
                    <a:gsLst>
                      <a:gs pos="23000">
                        <a:srgbClr val="8C817A"/>
                      </a:gs>
                      <a:gs pos="39999">
                        <a:srgbClr val="85C2FF"/>
                      </a:gs>
                      <a:gs pos="70000">
                        <a:srgbClr val="C4D6EB"/>
                      </a:gs>
                      <a:gs pos="100000">
                        <a:srgbClr val="FFEBFA"/>
                      </a:gs>
                    </a:gsLst>
                    <a:lin ang="16200000" scaled="1"/>
                    <a:tileRect/>
                  </a:gra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5" name="Freeform 3114"/>
                  <p:cNvSpPr/>
                  <p:nvPr/>
                </p:nvSpPr>
                <p:spPr>
                  <a:xfrm>
                    <a:off x="1219200" y="3886200"/>
                    <a:ext cx="228600" cy="2438400"/>
                  </a:xfrm>
                  <a:custGeom>
                    <a:avLst/>
                    <a:gdLst>
                      <a:gd name="connsiteX0" fmla="*/ 389207 w 834917"/>
                      <a:gd name="connsiteY0" fmla="*/ 3099658 h 3099658"/>
                      <a:gd name="connsiteX1" fmla="*/ 431410 w 834917"/>
                      <a:gd name="connsiteY1" fmla="*/ 2691695 h 3099658"/>
                      <a:gd name="connsiteX2" fmla="*/ 459545 w 834917"/>
                      <a:gd name="connsiteY2" fmla="*/ 2058649 h 3099658"/>
                      <a:gd name="connsiteX3" fmla="*/ 445478 w 834917"/>
                      <a:gd name="connsiteY3" fmla="*/ 1172384 h 3099658"/>
                      <a:gd name="connsiteX4" fmla="*/ 445478 w 834917"/>
                      <a:gd name="connsiteY4" fmla="*/ 750353 h 3099658"/>
                      <a:gd name="connsiteX5" fmla="*/ 515816 w 834917"/>
                      <a:gd name="connsiteY5" fmla="*/ 525270 h 3099658"/>
                      <a:gd name="connsiteX6" fmla="*/ 586154 w 834917"/>
                      <a:gd name="connsiteY6" fmla="*/ 440864 h 3099658"/>
                      <a:gd name="connsiteX7" fmla="*/ 628358 w 834917"/>
                      <a:gd name="connsiteY7" fmla="*/ 398661 h 3099658"/>
                      <a:gd name="connsiteX8" fmla="*/ 586154 w 834917"/>
                      <a:gd name="connsiteY8" fmla="*/ 426796 h 3099658"/>
                      <a:gd name="connsiteX9" fmla="*/ 558019 w 834917"/>
                      <a:gd name="connsiteY9" fmla="*/ 454932 h 3099658"/>
                      <a:gd name="connsiteX10" fmla="*/ 529884 w 834917"/>
                      <a:gd name="connsiteY10" fmla="*/ 497135 h 3099658"/>
                      <a:gd name="connsiteX11" fmla="*/ 473613 w 834917"/>
                      <a:gd name="connsiteY11" fmla="*/ 567473 h 3099658"/>
                      <a:gd name="connsiteX12" fmla="*/ 473613 w 834917"/>
                      <a:gd name="connsiteY12" fmla="*/ 342390 h 3099658"/>
                      <a:gd name="connsiteX13" fmla="*/ 459545 w 834917"/>
                      <a:gd name="connsiteY13" fmla="*/ 468999 h 3099658"/>
                      <a:gd name="connsiteX14" fmla="*/ 431410 w 834917"/>
                      <a:gd name="connsiteY14" fmla="*/ 665947 h 3099658"/>
                      <a:gd name="connsiteX15" fmla="*/ 403274 w 834917"/>
                      <a:gd name="connsiteY15" fmla="*/ 694082 h 3099658"/>
                      <a:gd name="connsiteX16" fmla="*/ 375139 w 834917"/>
                      <a:gd name="connsiteY16" fmla="*/ 609676 h 3099658"/>
                      <a:gd name="connsiteX17" fmla="*/ 361071 w 834917"/>
                      <a:gd name="connsiteY17" fmla="*/ 567473 h 3099658"/>
                      <a:gd name="connsiteX18" fmla="*/ 318868 w 834917"/>
                      <a:gd name="connsiteY18" fmla="*/ 511202 h 3099658"/>
                      <a:gd name="connsiteX19" fmla="*/ 276665 w 834917"/>
                      <a:gd name="connsiteY19" fmla="*/ 412729 h 3099658"/>
                      <a:gd name="connsiteX20" fmla="*/ 262598 w 834917"/>
                      <a:gd name="connsiteY20" fmla="*/ 370525 h 3099658"/>
                      <a:gd name="connsiteX21" fmla="*/ 318868 w 834917"/>
                      <a:gd name="connsiteY21" fmla="*/ 623744 h 3099658"/>
                      <a:gd name="connsiteX22" fmla="*/ 347004 w 834917"/>
                      <a:gd name="connsiteY22" fmla="*/ 665947 h 3099658"/>
                      <a:gd name="connsiteX23" fmla="*/ 403274 w 834917"/>
                      <a:gd name="connsiteY23" fmla="*/ 764421 h 3099658"/>
                      <a:gd name="connsiteX24" fmla="*/ 431410 w 834917"/>
                      <a:gd name="connsiteY24" fmla="*/ 876962 h 3099658"/>
                      <a:gd name="connsiteX25" fmla="*/ 529884 w 834917"/>
                      <a:gd name="connsiteY25" fmla="*/ 750353 h 3099658"/>
                      <a:gd name="connsiteX26" fmla="*/ 558019 w 834917"/>
                      <a:gd name="connsiteY26" fmla="*/ 708150 h 3099658"/>
                      <a:gd name="connsiteX27" fmla="*/ 600222 w 834917"/>
                      <a:gd name="connsiteY27" fmla="*/ 680015 h 3099658"/>
                      <a:gd name="connsiteX28" fmla="*/ 628358 w 834917"/>
                      <a:gd name="connsiteY28" fmla="*/ 637812 h 3099658"/>
                      <a:gd name="connsiteX29" fmla="*/ 600222 w 834917"/>
                      <a:gd name="connsiteY29" fmla="*/ 722218 h 3099658"/>
                      <a:gd name="connsiteX30" fmla="*/ 543951 w 834917"/>
                      <a:gd name="connsiteY30" fmla="*/ 806624 h 3099658"/>
                      <a:gd name="connsiteX31" fmla="*/ 529884 w 834917"/>
                      <a:gd name="connsiteY31" fmla="*/ 848827 h 3099658"/>
                      <a:gd name="connsiteX32" fmla="*/ 445478 w 834917"/>
                      <a:gd name="connsiteY32" fmla="*/ 947301 h 3099658"/>
                      <a:gd name="connsiteX33" fmla="*/ 417342 w 834917"/>
                      <a:gd name="connsiteY33" fmla="*/ 1045775 h 3099658"/>
                      <a:gd name="connsiteX34" fmla="*/ 347004 w 834917"/>
                      <a:gd name="connsiteY34" fmla="*/ 975436 h 3099658"/>
                      <a:gd name="connsiteX35" fmla="*/ 290733 w 834917"/>
                      <a:gd name="connsiteY35" fmla="*/ 919165 h 3099658"/>
                      <a:gd name="connsiteX36" fmla="*/ 262598 w 834917"/>
                      <a:gd name="connsiteY36" fmla="*/ 876962 h 3099658"/>
                      <a:gd name="connsiteX37" fmla="*/ 248530 w 834917"/>
                      <a:gd name="connsiteY37" fmla="*/ 834759 h 3099658"/>
                      <a:gd name="connsiteX38" fmla="*/ 220394 w 834917"/>
                      <a:gd name="connsiteY38" fmla="*/ 806624 h 3099658"/>
                      <a:gd name="connsiteX39" fmla="*/ 248530 w 834917"/>
                      <a:gd name="connsiteY39" fmla="*/ 876962 h 3099658"/>
                      <a:gd name="connsiteX40" fmla="*/ 290733 w 834917"/>
                      <a:gd name="connsiteY40" fmla="*/ 961369 h 3099658"/>
                      <a:gd name="connsiteX41" fmla="*/ 375139 w 834917"/>
                      <a:gd name="connsiteY41" fmla="*/ 1045775 h 3099658"/>
                      <a:gd name="connsiteX42" fmla="*/ 431410 w 834917"/>
                      <a:gd name="connsiteY42" fmla="*/ 1130181 h 3099658"/>
                      <a:gd name="connsiteX43" fmla="*/ 459545 w 834917"/>
                      <a:gd name="connsiteY43" fmla="*/ 1214587 h 3099658"/>
                      <a:gd name="connsiteX44" fmla="*/ 543951 w 834917"/>
                      <a:gd name="connsiteY44" fmla="*/ 1130181 h 3099658"/>
                      <a:gd name="connsiteX45" fmla="*/ 558019 w 834917"/>
                      <a:gd name="connsiteY45" fmla="*/ 1087978 h 3099658"/>
                      <a:gd name="connsiteX46" fmla="*/ 614290 w 834917"/>
                      <a:gd name="connsiteY46" fmla="*/ 1031707 h 3099658"/>
                      <a:gd name="connsiteX47" fmla="*/ 656493 w 834917"/>
                      <a:gd name="connsiteY47" fmla="*/ 947301 h 3099658"/>
                      <a:gd name="connsiteX48" fmla="*/ 684628 w 834917"/>
                      <a:gd name="connsiteY48" fmla="*/ 919165 h 3099658"/>
                      <a:gd name="connsiteX49" fmla="*/ 712764 w 834917"/>
                      <a:gd name="connsiteY49" fmla="*/ 876962 h 3099658"/>
                      <a:gd name="connsiteX50" fmla="*/ 698696 w 834917"/>
                      <a:gd name="connsiteY50" fmla="*/ 919165 h 3099658"/>
                      <a:gd name="connsiteX51" fmla="*/ 670561 w 834917"/>
                      <a:gd name="connsiteY51" fmla="*/ 961369 h 3099658"/>
                      <a:gd name="connsiteX52" fmla="*/ 656493 w 834917"/>
                      <a:gd name="connsiteY52" fmla="*/ 1003572 h 3099658"/>
                      <a:gd name="connsiteX53" fmla="*/ 529884 w 834917"/>
                      <a:gd name="connsiteY53" fmla="*/ 1102045 h 3099658"/>
                      <a:gd name="connsiteX54" fmla="*/ 445478 w 834917"/>
                      <a:gd name="connsiteY54" fmla="*/ 1172384 h 3099658"/>
                      <a:gd name="connsiteX55" fmla="*/ 403274 w 834917"/>
                      <a:gd name="connsiteY55" fmla="*/ 1186452 h 3099658"/>
                      <a:gd name="connsiteX56" fmla="*/ 304801 w 834917"/>
                      <a:gd name="connsiteY56" fmla="*/ 1144249 h 3099658"/>
                      <a:gd name="connsiteX57" fmla="*/ 248530 w 834917"/>
                      <a:gd name="connsiteY57" fmla="*/ 1073910 h 3099658"/>
                      <a:gd name="connsiteX58" fmla="*/ 206327 w 834917"/>
                      <a:gd name="connsiteY58" fmla="*/ 1059842 h 3099658"/>
                      <a:gd name="connsiteX59" fmla="*/ 135988 w 834917"/>
                      <a:gd name="connsiteY59" fmla="*/ 989504 h 3099658"/>
                      <a:gd name="connsiteX60" fmla="*/ 178191 w 834917"/>
                      <a:gd name="connsiteY60" fmla="*/ 1087978 h 3099658"/>
                      <a:gd name="connsiteX61" fmla="*/ 220394 w 834917"/>
                      <a:gd name="connsiteY61" fmla="*/ 1172384 h 3099658"/>
                      <a:gd name="connsiteX62" fmla="*/ 276665 w 834917"/>
                      <a:gd name="connsiteY62" fmla="*/ 1242722 h 3099658"/>
                      <a:gd name="connsiteX63" fmla="*/ 304801 w 834917"/>
                      <a:gd name="connsiteY63" fmla="*/ 1284925 h 3099658"/>
                      <a:gd name="connsiteX64" fmla="*/ 375139 w 834917"/>
                      <a:gd name="connsiteY64" fmla="*/ 1341196 h 3099658"/>
                      <a:gd name="connsiteX65" fmla="*/ 403274 w 834917"/>
                      <a:gd name="connsiteY65" fmla="*/ 1369332 h 3099658"/>
                      <a:gd name="connsiteX66" fmla="*/ 445478 w 834917"/>
                      <a:gd name="connsiteY66" fmla="*/ 1439670 h 3099658"/>
                      <a:gd name="connsiteX67" fmla="*/ 487681 w 834917"/>
                      <a:gd name="connsiteY67" fmla="*/ 1425602 h 3099658"/>
                      <a:gd name="connsiteX68" fmla="*/ 529884 w 834917"/>
                      <a:gd name="connsiteY68" fmla="*/ 1341196 h 3099658"/>
                      <a:gd name="connsiteX69" fmla="*/ 572087 w 834917"/>
                      <a:gd name="connsiteY69" fmla="*/ 1298993 h 3099658"/>
                      <a:gd name="connsiteX70" fmla="*/ 670561 w 834917"/>
                      <a:gd name="connsiteY70" fmla="*/ 1200519 h 3099658"/>
                      <a:gd name="connsiteX71" fmla="*/ 698696 w 834917"/>
                      <a:gd name="connsiteY71" fmla="*/ 1158316 h 3099658"/>
                      <a:gd name="connsiteX72" fmla="*/ 726831 w 834917"/>
                      <a:gd name="connsiteY72" fmla="*/ 1102045 h 3099658"/>
                      <a:gd name="connsiteX73" fmla="*/ 754967 w 834917"/>
                      <a:gd name="connsiteY73" fmla="*/ 1073910 h 3099658"/>
                      <a:gd name="connsiteX74" fmla="*/ 670561 w 834917"/>
                      <a:gd name="connsiteY74" fmla="*/ 1130181 h 3099658"/>
                      <a:gd name="connsiteX75" fmla="*/ 614290 w 834917"/>
                      <a:gd name="connsiteY75" fmla="*/ 1214587 h 3099658"/>
                      <a:gd name="connsiteX76" fmla="*/ 586154 w 834917"/>
                      <a:gd name="connsiteY76" fmla="*/ 1242722 h 3099658"/>
                      <a:gd name="connsiteX77" fmla="*/ 558019 w 834917"/>
                      <a:gd name="connsiteY77" fmla="*/ 1284925 h 3099658"/>
                      <a:gd name="connsiteX78" fmla="*/ 529884 w 834917"/>
                      <a:gd name="connsiteY78" fmla="*/ 1313061 h 3099658"/>
                      <a:gd name="connsiteX79" fmla="*/ 473613 w 834917"/>
                      <a:gd name="connsiteY79" fmla="*/ 1397467 h 3099658"/>
                      <a:gd name="connsiteX80" fmla="*/ 445478 w 834917"/>
                      <a:gd name="connsiteY80" fmla="*/ 1439670 h 3099658"/>
                      <a:gd name="connsiteX81" fmla="*/ 403274 w 834917"/>
                      <a:gd name="connsiteY81" fmla="*/ 1369332 h 3099658"/>
                      <a:gd name="connsiteX82" fmla="*/ 389207 w 834917"/>
                      <a:gd name="connsiteY82" fmla="*/ 1327129 h 3099658"/>
                      <a:gd name="connsiteX83" fmla="*/ 361071 w 834917"/>
                      <a:gd name="connsiteY83" fmla="*/ 1228655 h 3099658"/>
                      <a:gd name="connsiteX84" fmla="*/ 304801 w 834917"/>
                      <a:gd name="connsiteY84" fmla="*/ 1158316 h 3099658"/>
                      <a:gd name="connsiteX85" fmla="*/ 234462 w 834917"/>
                      <a:gd name="connsiteY85" fmla="*/ 1031707 h 3099658"/>
                      <a:gd name="connsiteX86" fmla="*/ 206327 w 834917"/>
                      <a:gd name="connsiteY86" fmla="*/ 989504 h 3099658"/>
                      <a:gd name="connsiteX87" fmla="*/ 262598 w 834917"/>
                      <a:gd name="connsiteY87" fmla="*/ 1017639 h 3099658"/>
                      <a:gd name="connsiteX88" fmla="*/ 332936 w 834917"/>
                      <a:gd name="connsiteY88" fmla="*/ 1087978 h 3099658"/>
                      <a:gd name="connsiteX89" fmla="*/ 375139 w 834917"/>
                      <a:gd name="connsiteY89" fmla="*/ 1130181 h 3099658"/>
                      <a:gd name="connsiteX90" fmla="*/ 403274 w 834917"/>
                      <a:gd name="connsiteY90" fmla="*/ 1172384 h 3099658"/>
                      <a:gd name="connsiteX91" fmla="*/ 487681 w 834917"/>
                      <a:gd name="connsiteY91" fmla="*/ 1270858 h 3099658"/>
                      <a:gd name="connsiteX92" fmla="*/ 487681 w 834917"/>
                      <a:gd name="connsiteY92" fmla="*/ 1538144 h 3099658"/>
                      <a:gd name="connsiteX93" fmla="*/ 431410 w 834917"/>
                      <a:gd name="connsiteY93" fmla="*/ 1524076 h 3099658"/>
                      <a:gd name="connsiteX94" fmla="*/ 347004 w 834917"/>
                      <a:gd name="connsiteY94" fmla="*/ 1467805 h 3099658"/>
                      <a:gd name="connsiteX95" fmla="*/ 318868 w 834917"/>
                      <a:gd name="connsiteY95" fmla="*/ 1439670 h 3099658"/>
                      <a:gd name="connsiteX96" fmla="*/ 234462 w 834917"/>
                      <a:gd name="connsiteY96" fmla="*/ 1383399 h 3099658"/>
                      <a:gd name="connsiteX97" fmla="*/ 192259 w 834917"/>
                      <a:gd name="connsiteY97" fmla="*/ 1355264 h 3099658"/>
                      <a:gd name="connsiteX98" fmla="*/ 164124 w 834917"/>
                      <a:gd name="connsiteY98" fmla="*/ 1313061 h 3099658"/>
                      <a:gd name="connsiteX99" fmla="*/ 135988 w 834917"/>
                      <a:gd name="connsiteY99" fmla="*/ 1284925 h 3099658"/>
                      <a:gd name="connsiteX100" fmla="*/ 79718 w 834917"/>
                      <a:gd name="connsiteY100" fmla="*/ 1200519 h 3099658"/>
                      <a:gd name="connsiteX101" fmla="*/ 93785 w 834917"/>
                      <a:gd name="connsiteY101" fmla="*/ 1256790 h 3099658"/>
                      <a:gd name="connsiteX102" fmla="*/ 135988 w 834917"/>
                      <a:gd name="connsiteY102" fmla="*/ 1298993 h 3099658"/>
                      <a:gd name="connsiteX103" fmla="*/ 164124 w 834917"/>
                      <a:gd name="connsiteY103" fmla="*/ 1341196 h 3099658"/>
                      <a:gd name="connsiteX104" fmla="*/ 192259 w 834917"/>
                      <a:gd name="connsiteY104" fmla="*/ 1397467 h 3099658"/>
                      <a:gd name="connsiteX105" fmla="*/ 248530 w 834917"/>
                      <a:gd name="connsiteY105" fmla="*/ 1425602 h 3099658"/>
                      <a:gd name="connsiteX106" fmla="*/ 347004 w 834917"/>
                      <a:gd name="connsiteY106" fmla="*/ 1524076 h 3099658"/>
                      <a:gd name="connsiteX107" fmla="*/ 389207 w 834917"/>
                      <a:gd name="connsiteY107" fmla="*/ 1566279 h 3099658"/>
                      <a:gd name="connsiteX108" fmla="*/ 417342 w 834917"/>
                      <a:gd name="connsiteY108" fmla="*/ 1594415 h 3099658"/>
                      <a:gd name="connsiteX109" fmla="*/ 487681 w 834917"/>
                      <a:gd name="connsiteY109" fmla="*/ 1650685 h 3099658"/>
                      <a:gd name="connsiteX110" fmla="*/ 501748 w 834917"/>
                      <a:gd name="connsiteY110" fmla="*/ 1692889 h 3099658"/>
                      <a:gd name="connsiteX111" fmla="*/ 473613 w 834917"/>
                      <a:gd name="connsiteY111" fmla="*/ 1664753 h 3099658"/>
                      <a:gd name="connsiteX112" fmla="*/ 543951 w 834917"/>
                      <a:gd name="connsiteY112" fmla="*/ 1566279 h 3099658"/>
                      <a:gd name="connsiteX113" fmla="*/ 572087 w 834917"/>
                      <a:gd name="connsiteY113" fmla="*/ 1524076 h 3099658"/>
                      <a:gd name="connsiteX114" fmla="*/ 614290 w 834917"/>
                      <a:gd name="connsiteY114" fmla="*/ 1495941 h 3099658"/>
                      <a:gd name="connsiteX115" fmla="*/ 642425 w 834917"/>
                      <a:gd name="connsiteY115" fmla="*/ 1467805 h 3099658"/>
                      <a:gd name="connsiteX116" fmla="*/ 726831 w 834917"/>
                      <a:gd name="connsiteY116" fmla="*/ 1411535 h 3099658"/>
                      <a:gd name="connsiteX117" fmla="*/ 740899 w 834917"/>
                      <a:gd name="connsiteY117" fmla="*/ 1355264 h 3099658"/>
                      <a:gd name="connsiteX118" fmla="*/ 712764 w 834917"/>
                      <a:gd name="connsiteY118" fmla="*/ 1411535 h 3099658"/>
                      <a:gd name="connsiteX119" fmla="*/ 586154 w 834917"/>
                      <a:gd name="connsiteY119" fmla="*/ 1481873 h 3099658"/>
                      <a:gd name="connsiteX120" fmla="*/ 501748 w 834917"/>
                      <a:gd name="connsiteY120" fmla="*/ 1538144 h 3099658"/>
                      <a:gd name="connsiteX121" fmla="*/ 445478 w 834917"/>
                      <a:gd name="connsiteY121" fmla="*/ 1608482 h 3099658"/>
                      <a:gd name="connsiteX122" fmla="*/ 431410 w 834917"/>
                      <a:gd name="connsiteY122" fmla="*/ 1791362 h 3099658"/>
                      <a:gd name="connsiteX123" fmla="*/ 403274 w 834917"/>
                      <a:gd name="connsiteY123" fmla="*/ 1833565 h 3099658"/>
                      <a:gd name="connsiteX124" fmla="*/ 304801 w 834917"/>
                      <a:gd name="connsiteY124" fmla="*/ 1749159 h 3099658"/>
                      <a:gd name="connsiteX125" fmla="*/ 234462 w 834917"/>
                      <a:gd name="connsiteY125" fmla="*/ 1692889 h 3099658"/>
                      <a:gd name="connsiteX126" fmla="*/ 164124 w 834917"/>
                      <a:gd name="connsiteY126" fmla="*/ 1636618 h 3099658"/>
                      <a:gd name="connsiteX127" fmla="*/ 93785 w 834917"/>
                      <a:gd name="connsiteY127" fmla="*/ 1566279 h 3099658"/>
                      <a:gd name="connsiteX128" fmla="*/ 51582 w 834917"/>
                      <a:gd name="connsiteY128" fmla="*/ 1538144 h 3099658"/>
                      <a:gd name="connsiteX129" fmla="*/ 37514 w 834917"/>
                      <a:gd name="connsiteY129" fmla="*/ 1495941 h 3099658"/>
                      <a:gd name="connsiteX130" fmla="*/ 9379 w 834917"/>
                      <a:gd name="connsiteY130" fmla="*/ 1467805 h 3099658"/>
                      <a:gd name="connsiteX131" fmla="*/ 51582 w 834917"/>
                      <a:gd name="connsiteY131" fmla="*/ 1481873 h 3099658"/>
                      <a:gd name="connsiteX132" fmla="*/ 150056 w 834917"/>
                      <a:gd name="connsiteY132" fmla="*/ 1538144 h 3099658"/>
                      <a:gd name="connsiteX133" fmla="*/ 206327 w 834917"/>
                      <a:gd name="connsiteY133" fmla="*/ 1566279 h 3099658"/>
                      <a:gd name="connsiteX134" fmla="*/ 234462 w 834917"/>
                      <a:gd name="connsiteY134" fmla="*/ 1594415 h 3099658"/>
                      <a:gd name="connsiteX135" fmla="*/ 318868 w 834917"/>
                      <a:gd name="connsiteY135" fmla="*/ 1650685 h 3099658"/>
                      <a:gd name="connsiteX136" fmla="*/ 389207 w 834917"/>
                      <a:gd name="connsiteY136" fmla="*/ 1721024 h 3099658"/>
                      <a:gd name="connsiteX137" fmla="*/ 459545 w 834917"/>
                      <a:gd name="connsiteY137" fmla="*/ 1777295 h 3099658"/>
                      <a:gd name="connsiteX138" fmla="*/ 473613 w 834917"/>
                      <a:gd name="connsiteY138" fmla="*/ 1819498 h 3099658"/>
                      <a:gd name="connsiteX139" fmla="*/ 473613 w 834917"/>
                      <a:gd name="connsiteY139" fmla="*/ 1889836 h 3099658"/>
                      <a:gd name="connsiteX140" fmla="*/ 515816 w 834917"/>
                      <a:gd name="connsiteY140" fmla="*/ 1847633 h 3099658"/>
                      <a:gd name="connsiteX141" fmla="*/ 543951 w 834917"/>
                      <a:gd name="connsiteY141" fmla="*/ 1805430 h 3099658"/>
                      <a:gd name="connsiteX142" fmla="*/ 642425 w 834917"/>
                      <a:gd name="connsiteY142" fmla="*/ 1749159 h 3099658"/>
                      <a:gd name="connsiteX143" fmla="*/ 670561 w 834917"/>
                      <a:gd name="connsiteY143" fmla="*/ 1706956 h 3099658"/>
                      <a:gd name="connsiteX144" fmla="*/ 684628 w 834917"/>
                      <a:gd name="connsiteY144" fmla="*/ 1664753 h 3099658"/>
                      <a:gd name="connsiteX145" fmla="*/ 712764 w 834917"/>
                      <a:gd name="connsiteY145" fmla="*/ 1636618 h 3099658"/>
                      <a:gd name="connsiteX146" fmla="*/ 740899 w 834917"/>
                      <a:gd name="connsiteY146" fmla="*/ 1594415 h 3099658"/>
                      <a:gd name="connsiteX147" fmla="*/ 726831 w 834917"/>
                      <a:gd name="connsiteY147" fmla="*/ 1636618 h 3099658"/>
                      <a:gd name="connsiteX148" fmla="*/ 684628 w 834917"/>
                      <a:gd name="connsiteY148" fmla="*/ 1650685 h 3099658"/>
                      <a:gd name="connsiteX149" fmla="*/ 656493 w 834917"/>
                      <a:gd name="connsiteY149" fmla="*/ 1678821 h 3099658"/>
                      <a:gd name="connsiteX150" fmla="*/ 515816 w 834917"/>
                      <a:gd name="connsiteY150" fmla="*/ 1721024 h 3099658"/>
                      <a:gd name="connsiteX151" fmla="*/ 445478 w 834917"/>
                      <a:gd name="connsiteY151" fmla="*/ 1777295 h 3099658"/>
                      <a:gd name="connsiteX152" fmla="*/ 431410 w 834917"/>
                      <a:gd name="connsiteY152" fmla="*/ 1819498 h 3099658"/>
                      <a:gd name="connsiteX153" fmla="*/ 403274 w 834917"/>
                      <a:gd name="connsiteY153" fmla="*/ 1861701 h 3099658"/>
                      <a:gd name="connsiteX154" fmla="*/ 417342 w 834917"/>
                      <a:gd name="connsiteY154" fmla="*/ 2086784 h 3099658"/>
                      <a:gd name="connsiteX155" fmla="*/ 361071 w 834917"/>
                      <a:gd name="connsiteY155" fmla="*/ 2072716 h 3099658"/>
                      <a:gd name="connsiteX156" fmla="*/ 318868 w 834917"/>
                      <a:gd name="connsiteY156" fmla="*/ 2044581 h 3099658"/>
                      <a:gd name="connsiteX157" fmla="*/ 290733 w 834917"/>
                      <a:gd name="connsiteY157" fmla="*/ 2016445 h 3099658"/>
                      <a:gd name="connsiteX158" fmla="*/ 220394 w 834917"/>
                      <a:gd name="connsiteY158" fmla="*/ 1960175 h 3099658"/>
                      <a:gd name="connsiteX159" fmla="*/ 192259 w 834917"/>
                      <a:gd name="connsiteY159" fmla="*/ 1917972 h 3099658"/>
                      <a:gd name="connsiteX160" fmla="*/ 135988 w 834917"/>
                      <a:gd name="connsiteY160" fmla="*/ 1861701 h 3099658"/>
                      <a:gd name="connsiteX161" fmla="*/ 178191 w 834917"/>
                      <a:gd name="connsiteY161" fmla="*/ 1847633 h 3099658"/>
                      <a:gd name="connsiteX162" fmla="*/ 220394 w 834917"/>
                      <a:gd name="connsiteY162" fmla="*/ 1889836 h 3099658"/>
                      <a:gd name="connsiteX163" fmla="*/ 248530 w 834917"/>
                      <a:gd name="connsiteY163" fmla="*/ 1932039 h 3099658"/>
                      <a:gd name="connsiteX164" fmla="*/ 304801 w 834917"/>
                      <a:gd name="connsiteY164" fmla="*/ 1974242 h 3099658"/>
                      <a:gd name="connsiteX165" fmla="*/ 347004 w 834917"/>
                      <a:gd name="connsiteY165" fmla="*/ 2016445 h 3099658"/>
                      <a:gd name="connsiteX166" fmla="*/ 459545 w 834917"/>
                      <a:gd name="connsiteY166" fmla="*/ 2100852 h 3099658"/>
                      <a:gd name="connsiteX167" fmla="*/ 501748 w 834917"/>
                      <a:gd name="connsiteY167" fmla="*/ 2086784 h 3099658"/>
                      <a:gd name="connsiteX168" fmla="*/ 515816 w 834917"/>
                      <a:gd name="connsiteY168" fmla="*/ 2044581 h 3099658"/>
                      <a:gd name="connsiteX169" fmla="*/ 543951 w 834917"/>
                      <a:gd name="connsiteY169" fmla="*/ 2002378 h 3099658"/>
                      <a:gd name="connsiteX170" fmla="*/ 656493 w 834917"/>
                      <a:gd name="connsiteY170" fmla="*/ 1917972 h 3099658"/>
                      <a:gd name="connsiteX171" fmla="*/ 684628 w 834917"/>
                      <a:gd name="connsiteY171" fmla="*/ 1889836 h 3099658"/>
                      <a:gd name="connsiteX172" fmla="*/ 712764 w 834917"/>
                      <a:gd name="connsiteY172" fmla="*/ 1847633 h 3099658"/>
                      <a:gd name="connsiteX173" fmla="*/ 797170 w 834917"/>
                      <a:gd name="connsiteY173" fmla="*/ 1763227 h 3099658"/>
                      <a:gd name="connsiteX174" fmla="*/ 698696 w 834917"/>
                      <a:gd name="connsiteY174" fmla="*/ 1791362 h 3099658"/>
                      <a:gd name="connsiteX175" fmla="*/ 656493 w 834917"/>
                      <a:gd name="connsiteY175" fmla="*/ 1819498 h 3099658"/>
                      <a:gd name="connsiteX176" fmla="*/ 529884 w 834917"/>
                      <a:gd name="connsiteY176" fmla="*/ 1889836 h 3099658"/>
                      <a:gd name="connsiteX177" fmla="*/ 473613 w 834917"/>
                      <a:gd name="connsiteY177" fmla="*/ 1960175 h 3099658"/>
                      <a:gd name="connsiteX178" fmla="*/ 459545 w 834917"/>
                      <a:gd name="connsiteY178" fmla="*/ 2002378 h 3099658"/>
                      <a:gd name="connsiteX179" fmla="*/ 417342 w 834917"/>
                      <a:gd name="connsiteY179" fmla="*/ 2086784 h 3099658"/>
                      <a:gd name="connsiteX180" fmla="*/ 431410 w 834917"/>
                      <a:gd name="connsiteY180" fmla="*/ 145442 h 3099658"/>
                      <a:gd name="connsiteX181" fmla="*/ 417342 w 834917"/>
                      <a:gd name="connsiteY181" fmla="*/ 272052 h 3099658"/>
                      <a:gd name="connsiteX182" fmla="*/ 431410 w 834917"/>
                      <a:gd name="connsiteY182" fmla="*/ 736285 h 3099658"/>
                      <a:gd name="connsiteX183" fmla="*/ 459545 w 834917"/>
                      <a:gd name="connsiteY183" fmla="*/ 623744 h 3099658"/>
                      <a:gd name="connsiteX184" fmla="*/ 473613 w 834917"/>
                      <a:gd name="connsiteY184" fmla="*/ 539338 h 3099658"/>
                      <a:gd name="connsiteX185" fmla="*/ 487681 w 834917"/>
                      <a:gd name="connsiteY185" fmla="*/ 497135 h 3099658"/>
                      <a:gd name="connsiteX186" fmla="*/ 501748 w 834917"/>
                      <a:gd name="connsiteY186" fmla="*/ 440864 h 3099658"/>
                      <a:gd name="connsiteX187" fmla="*/ 515816 w 834917"/>
                      <a:gd name="connsiteY187" fmla="*/ 398661 h 3099658"/>
                      <a:gd name="connsiteX188" fmla="*/ 529884 w 834917"/>
                      <a:gd name="connsiteY188" fmla="*/ 314255 h 3099658"/>
                      <a:gd name="connsiteX189" fmla="*/ 572087 w 834917"/>
                      <a:gd name="connsiteY189" fmla="*/ 187645 h 3099658"/>
                      <a:gd name="connsiteX190" fmla="*/ 586154 w 834917"/>
                      <a:gd name="connsiteY190" fmla="*/ 145442 h 3099658"/>
                      <a:gd name="connsiteX191" fmla="*/ 529884 w 834917"/>
                      <a:gd name="connsiteY191" fmla="*/ 243916 h 3099658"/>
                      <a:gd name="connsiteX192" fmla="*/ 515816 w 834917"/>
                      <a:gd name="connsiteY192" fmla="*/ 300187 h 3099658"/>
                      <a:gd name="connsiteX193" fmla="*/ 459545 w 834917"/>
                      <a:gd name="connsiteY193" fmla="*/ 384593 h 3099658"/>
                      <a:gd name="connsiteX194" fmla="*/ 445478 w 834917"/>
                      <a:gd name="connsiteY194" fmla="*/ 426796 h 3099658"/>
                      <a:gd name="connsiteX195" fmla="*/ 417342 w 834917"/>
                      <a:gd name="connsiteY195" fmla="*/ 454932 h 3099658"/>
                      <a:gd name="connsiteX196" fmla="*/ 389207 w 834917"/>
                      <a:gd name="connsiteY196" fmla="*/ 539338 h 3099658"/>
                      <a:gd name="connsiteX197" fmla="*/ 375139 w 834917"/>
                      <a:gd name="connsiteY197" fmla="*/ 581541 h 3099658"/>
                      <a:gd name="connsiteX198" fmla="*/ 389207 w 834917"/>
                      <a:gd name="connsiteY198" fmla="*/ 454932 h 30996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</a:cxnLst>
                    <a:rect l="l" t="t" r="r" b="b"/>
                    <a:pathLst>
                      <a:path w="834917" h="3099658">
                        <a:moveTo>
                          <a:pt x="389207" y="3099658"/>
                        </a:moveTo>
                        <a:cubicBezTo>
                          <a:pt x="484542" y="2956653"/>
                          <a:pt x="420142" y="3069175"/>
                          <a:pt x="431410" y="2691695"/>
                        </a:cubicBezTo>
                        <a:cubicBezTo>
                          <a:pt x="449646" y="2080804"/>
                          <a:pt x="398464" y="2302980"/>
                          <a:pt x="459545" y="2058649"/>
                        </a:cubicBezTo>
                        <a:cubicBezTo>
                          <a:pt x="454856" y="1763227"/>
                          <a:pt x="453150" y="1467743"/>
                          <a:pt x="445478" y="1172384"/>
                        </a:cubicBezTo>
                        <a:cubicBezTo>
                          <a:pt x="436221" y="816000"/>
                          <a:pt x="415691" y="1137584"/>
                          <a:pt x="445478" y="750353"/>
                        </a:cubicBezTo>
                        <a:cubicBezTo>
                          <a:pt x="453767" y="642599"/>
                          <a:pt x="439964" y="601122"/>
                          <a:pt x="515816" y="525270"/>
                        </a:cubicBezTo>
                        <a:cubicBezTo>
                          <a:pt x="639123" y="401963"/>
                          <a:pt x="488219" y="558385"/>
                          <a:pt x="586154" y="440864"/>
                        </a:cubicBezTo>
                        <a:cubicBezTo>
                          <a:pt x="598890" y="425580"/>
                          <a:pt x="628358" y="418556"/>
                          <a:pt x="628358" y="398661"/>
                        </a:cubicBezTo>
                        <a:cubicBezTo>
                          <a:pt x="628358" y="381754"/>
                          <a:pt x="599357" y="416234"/>
                          <a:pt x="586154" y="426796"/>
                        </a:cubicBezTo>
                        <a:cubicBezTo>
                          <a:pt x="575797" y="435081"/>
                          <a:pt x="566304" y="444575"/>
                          <a:pt x="558019" y="454932"/>
                        </a:cubicBezTo>
                        <a:cubicBezTo>
                          <a:pt x="547457" y="468134"/>
                          <a:pt x="540446" y="483933"/>
                          <a:pt x="529884" y="497135"/>
                        </a:cubicBezTo>
                        <a:cubicBezTo>
                          <a:pt x="449703" y="597361"/>
                          <a:pt x="560209" y="437577"/>
                          <a:pt x="473613" y="567473"/>
                        </a:cubicBezTo>
                        <a:cubicBezTo>
                          <a:pt x="436523" y="456204"/>
                          <a:pt x="473613" y="585670"/>
                          <a:pt x="473613" y="342390"/>
                        </a:cubicBezTo>
                        <a:cubicBezTo>
                          <a:pt x="473613" y="299927"/>
                          <a:pt x="463990" y="426770"/>
                          <a:pt x="459545" y="468999"/>
                        </a:cubicBezTo>
                        <a:cubicBezTo>
                          <a:pt x="459060" y="473605"/>
                          <a:pt x="450546" y="627675"/>
                          <a:pt x="431410" y="665947"/>
                        </a:cubicBezTo>
                        <a:cubicBezTo>
                          <a:pt x="425478" y="677810"/>
                          <a:pt x="412653" y="684704"/>
                          <a:pt x="403274" y="694082"/>
                        </a:cubicBezTo>
                        <a:lnTo>
                          <a:pt x="375139" y="609676"/>
                        </a:lnTo>
                        <a:cubicBezTo>
                          <a:pt x="370450" y="595608"/>
                          <a:pt x="369968" y="579336"/>
                          <a:pt x="361071" y="567473"/>
                        </a:cubicBezTo>
                        <a:lnTo>
                          <a:pt x="318868" y="511202"/>
                        </a:lnTo>
                        <a:cubicBezTo>
                          <a:pt x="289590" y="394087"/>
                          <a:pt x="325241" y="509883"/>
                          <a:pt x="276665" y="412729"/>
                        </a:cubicBezTo>
                        <a:cubicBezTo>
                          <a:pt x="270033" y="399466"/>
                          <a:pt x="260960" y="355787"/>
                          <a:pt x="262598" y="370525"/>
                        </a:cubicBezTo>
                        <a:cubicBezTo>
                          <a:pt x="264640" y="388905"/>
                          <a:pt x="288793" y="578632"/>
                          <a:pt x="318868" y="623744"/>
                        </a:cubicBezTo>
                        <a:cubicBezTo>
                          <a:pt x="328247" y="637812"/>
                          <a:pt x="338616" y="651267"/>
                          <a:pt x="347004" y="665947"/>
                        </a:cubicBezTo>
                        <a:cubicBezTo>
                          <a:pt x="418405" y="790898"/>
                          <a:pt x="334721" y="661590"/>
                          <a:pt x="403274" y="764421"/>
                        </a:cubicBezTo>
                        <a:cubicBezTo>
                          <a:pt x="412653" y="801935"/>
                          <a:pt x="404067" y="904305"/>
                          <a:pt x="431410" y="876962"/>
                        </a:cubicBezTo>
                        <a:cubicBezTo>
                          <a:pt x="497523" y="810849"/>
                          <a:pt x="462579" y="851311"/>
                          <a:pt x="529884" y="750353"/>
                        </a:cubicBezTo>
                        <a:cubicBezTo>
                          <a:pt x="539262" y="736285"/>
                          <a:pt x="543951" y="717528"/>
                          <a:pt x="558019" y="708150"/>
                        </a:cubicBezTo>
                        <a:lnTo>
                          <a:pt x="600222" y="680015"/>
                        </a:lnTo>
                        <a:cubicBezTo>
                          <a:pt x="609601" y="665947"/>
                          <a:pt x="628358" y="620905"/>
                          <a:pt x="628358" y="637812"/>
                        </a:cubicBezTo>
                        <a:cubicBezTo>
                          <a:pt x="628358" y="667469"/>
                          <a:pt x="616673" y="697542"/>
                          <a:pt x="600222" y="722218"/>
                        </a:cubicBezTo>
                        <a:lnTo>
                          <a:pt x="543951" y="806624"/>
                        </a:lnTo>
                        <a:cubicBezTo>
                          <a:pt x="539262" y="820692"/>
                          <a:pt x="538503" y="836760"/>
                          <a:pt x="529884" y="848827"/>
                        </a:cubicBezTo>
                        <a:cubicBezTo>
                          <a:pt x="472194" y="929594"/>
                          <a:pt x="481612" y="875033"/>
                          <a:pt x="445478" y="947301"/>
                        </a:cubicBezTo>
                        <a:cubicBezTo>
                          <a:pt x="435387" y="967484"/>
                          <a:pt x="421850" y="1027744"/>
                          <a:pt x="417342" y="1045775"/>
                        </a:cubicBezTo>
                        <a:cubicBezTo>
                          <a:pt x="338855" y="1019612"/>
                          <a:pt x="404949" y="1052697"/>
                          <a:pt x="347004" y="975436"/>
                        </a:cubicBezTo>
                        <a:cubicBezTo>
                          <a:pt x="331088" y="954215"/>
                          <a:pt x="305447" y="941236"/>
                          <a:pt x="290733" y="919165"/>
                        </a:cubicBezTo>
                        <a:cubicBezTo>
                          <a:pt x="281355" y="905097"/>
                          <a:pt x="270159" y="892084"/>
                          <a:pt x="262598" y="876962"/>
                        </a:cubicBezTo>
                        <a:cubicBezTo>
                          <a:pt x="255966" y="863699"/>
                          <a:pt x="256159" y="847474"/>
                          <a:pt x="248530" y="834759"/>
                        </a:cubicBezTo>
                        <a:cubicBezTo>
                          <a:pt x="241706" y="823386"/>
                          <a:pt x="229773" y="816002"/>
                          <a:pt x="220394" y="806624"/>
                        </a:cubicBezTo>
                        <a:cubicBezTo>
                          <a:pt x="229773" y="830070"/>
                          <a:pt x="239663" y="853318"/>
                          <a:pt x="248530" y="876962"/>
                        </a:cubicBezTo>
                        <a:cubicBezTo>
                          <a:pt x="264384" y="919240"/>
                          <a:pt x="258432" y="925030"/>
                          <a:pt x="290733" y="961369"/>
                        </a:cubicBezTo>
                        <a:cubicBezTo>
                          <a:pt x="317167" y="991108"/>
                          <a:pt x="353068" y="1012668"/>
                          <a:pt x="375139" y="1045775"/>
                        </a:cubicBezTo>
                        <a:cubicBezTo>
                          <a:pt x="393896" y="1073910"/>
                          <a:pt x="420717" y="1098102"/>
                          <a:pt x="431410" y="1130181"/>
                        </a:cubicBezTo>
                        <a:lnTo>
                          <a:pt x="459545" y="1214587"/>
                        </a:lnTo>
                        <a:cubicBezTo>
                          <a:pt x="487680" y="1186452"/>
                          <a:pt x="531368" y="1167928"/>
                          <a:pt x="543951" y="1130181"/>
                        </a:cubicBezTo>
                        <a:cubicBezTo>
                          <a:pt x="548640" y="1116113"/>
                          <a:pt x="549400" y="1100045"/>
                          <a:pt x="558019" y="1087978"/>
                        </a:cubicBezTo>
                        <a:cubicBezTo>
                          <a:pt x="573437" y="1066393"/>
                          <a:pt x="614290" y="1031707"/>
                          <a:pt x="614290" y="1031707"/>
                        </a:cubicBezTo>
                        <a:cubicBezTo>
                          <a:pt x="629149" y="987132"/>
                          <a:pt x="625327" y="986259"/>
                          <a:pt x="656493" y="947301"/>
                        </a:cubicBezTo>
                        <a:cubicBezTo>
                          <a:pt x="664778" y="936944"/>
                          <a:pt x="676343" y="929522"/>
                          <a:pt x="684628" y="919165"/>
                        </a:cubicBezTo>
                        <a:cubicBezTo>
                          <a:pt x="695190" y="905963"/>
                          <a:pt x="695857" y="876962"/>
                          <a:pt x="712764" y="876962"/>
                        </a:cubicBezTo>
                        <a:cubicBezTo>
                          <a:pt x="727593" y="876962"/>
                          <a:pt x="705328" y="905902"/>
                          <a:pt x="698696" y="919165"/>
                        </a:cubicBezTo>
                        <a:cubicBezTo>
                          <a:pt x="691135" y="934288"/>
                          <a:pt x="678122" y="946246"/>
                          <a:pt x="670561" y="961369"/>
                        </a:cubicBezTo>
                        <a:cubicBezTo>
                          <a:pt x="663929" y="974632"/>
                          <a:pt x="664718" y="991234"/>
                          <a:pt x="656493" y="1003572"/>
                        </a:cubicBezTo>
                        <a:cubicBezTo>
                          <a:pt x="616890" y="1062976"/>
                          <a:pt x="585784" y="1046143"/>
                          <a:pt x="529884" y="1102045"/>
                        </a:cubicBezTo>
                        <a:cubicBezTo>
                          <a:pt x="498771" y="1133159"/>
                          <a:pt x="484650" y="1152798"/>
                          <a:pt x="445478" y="1172384"/>
                        </a:cubicBezTo>
                        <a:cubicBezTo>
                          <a:pt x="432215" y="1179016"/>
                          <a:pt x="417342" y="1181763"/>
                          <a:pt x="403274" y="1186452"/>
                        </a:cubicBezTo>
                        <a:cubicBezTo>
                          <a:pt x="365762" y="1173948"/>
                          <a:pt x="339566" y="1167426"/>
                          <a:pt x="304801" y="1144249"/>
                        </a:cubicBezTo>
                        <a:cubicBezTo>
                          <a:pt x="218760" y="1086888"/>
                          <a:pt x="342595" y="1149163"/>
                          <a:pt x="248530" y="1073910"/>
                        </a:cubicBezTo>
                        <a:cubicBezTo>
                          <a:pt x="236951" y="1064647"/>
                          <a:pt x="220395" y="1064531"/>
                          <a:pt x="206327" y="1059842"/>
                        </a:cubicBezTo>
                        <a:cubicBezTo>
                          <a:pt x="182881" y="1036396"/>
                          <a:pt x="127946" y="957336"/>
                          <a:pt x="135988" y="989504"/>
                        </a:cubicBezTo>
                        <a:cubicBezTo>
                          <a:pt x="165266" y="1106615"/>
                          <a:pt x="129616" y="990829"/>
                          <a:pt x="178191" y="1087978"/>
                        </a:cubicBezTo>
                        <a:cubicBezTo>
                          <a:pt x="236434" y="1204463"/>
                          <a:pt x="139763" y="1051436"/>
                          <a:pt x="220394" y="1172384"/>
                        </a:cubicBezTo>
                        <a:cubicBezTo>
                          <a:pt x="249571" y="1289090"/>
                          <a:pt x="207290" y="1187223"/>
                          <a:pt x="276665" y="1242722"/>
                        </a:cubicBezTo>
                        <a:cubicBezTo>
                          <a:pt x="289868" y="1253284"/>
                          <a:pt x="294239" y="1271723"/>
                          <a:pt x="304801" y="1284925"/>
                        </a:cubicBezTo>
                        <a:cubicBezTo>
                          <a:pt x="334998" y="1322671"/>
                          <a:pt x="334512" y="1308694"/>
                          <a:pt x="375139" y="1341196"/>
                        </a:cubicBezTo>
                        <a:cubicBezTo>
                          <a:pt x="385496" y="1349482"/>
                          <a:pt x="393896" y="1359953"/>
                          <a:pt x="403274" y="1369332"/>
                        </a:cubicBezTo>
                        <a:cubicBezTo>
                          <a:pt x="409199" y="1387107"/>
                          <a:pt x="417891" y="1434153"/>
                          <a:pt x="445478" y="1439670"/>
                        </a:cubicBezTo>
                        <a:cubicBezTo>
                          <a:pt x="460019" y="1442578"/>
                          <a:pt x="473613" y="1430291"/>
                          <a:pt x="487681" y="1425602"/>
                        </a:cubicBezTo>
                        <a:cubicBezTo>
                          <a:pt x="501780" y="1383303"/>
                          <a:pt x="499582" y="1377558"/>
                          <a:pt x="529884" y="1341196"/>
                        </a:cubicBezTo>
                        <a:cubicBezTo>
                          <a:pt x="542620" y="1325913"/>
                          <a:pt x="559873" y="1314697"/>
                          <a:pt x="572087" y="1298993"/>
                        </a:cubicBezTo>
                        <a:cubicBezTo>
                          <a:pt x="651095" y="1197412"/>
                          <a:pt x="589915" y="1227402"/>
                          <a:pt x="670561" y="1200519"/>
                        </a:cubicBezTo>
                        <a:cubicBezTo>
                          <a:pt x="679939" y="1186451"/>
                          <a:pt x="690308" y="1172996"/>
                          <a:pt x="698696" y="1158316"/>
                        </a:cubicBezTo>
                        <a:cubicBezTo>
                          <a:pt x="709100" y="1140108"/>
                          <a:pt x="715198" y="1119494"/>
                          <a:pt x="726831" y="1102045"/>
                        </a:cubicBezTo>
                        <a:cubicBezTo>
                          <a:pt x="734188" y="1091009"/>
                          <a:pt x="766830" y="1067978"/>
                          <a:pt x="754967" y="1073910"/>
                        </a:cubicBezTo>
                        <a:cubicBezTo>
                          <a:pt x="724723" y="1089033"/>
                          <a:pt x="670561" y="1130181"/>
                          <a:pt x="670561" y="1130181"/>
                        </a:cubicBezTo>
                        <a:cubicBezTo>
                          <a:pt x="651804" y="1158316"/>
                          <a:pt x="638201" y="1190677"/>
                          <a:pt x="614290" y="1214587"/>
                        </a:cubicBezTo>
                        <a:cubicBezTo>
                          <a:pt x="604911" y="1223965"/>
                          <a:pt x="594440" y="1232365"/>
                          <a:pt x="586154" y="1242722"/>
                        </a:cubicBezTo>
                        <a:cubicBezTo>
                          <a:pt x="575592" y="1255924"/>
                          <a:pt x="568581" y="1271723"/>
                          <a:pt x="558019" y="1284925"/>
                        </a:cubicBezTo>
                        <a:cubicBezTo>
                          <a:pt x="549734" y="1295282"/>
                          <a:pt x="537842" y="1302450"/>
                          <a:pt x="529884" y="1313061"/>
                        </a:cubicBezTo>
                        <a:cubicBezTo>
                          <a:pt x="509595" y="1340113"/>
                          <a:pt x="492370" y="1369332"/>
                          <a:pt x="473613" y="1397467"/>
                        </a:cubicBezTo>
                        <a:lnTo>
                          <a:pt x="445478" y="1439670"/>
                        </a:lnTo>
                        <a:cubicBezTo>
                          <a:pt x="405624" y="1320110"/>
                          <a:pt x="461208" y="1465888"/>
                          <a:pt x="403274" y="1369332"/>
                        </a:cubicBezTo>
                        <a:cubicBezTo>
                          <a:pt x="395645" y="1356617"/>
                          <a:pt x="393281" y="1341387"/>
                          <a:pt x="389207" y="1327129"/>
                        </a:cubicBezTo>
                        <a:cubicBezTo>
                          <a:pt x="383197" y="1306094"/>
                          <a:pt x="372315" y="1251142"/>
                          <a:pt x="361071" y="1228655"/>
                        </a:cubicBezTo>
                        <a:cubicBezTo>
                          <a:pt x="343325" y="1193163"/>
                          <a:pt x="330970" y="1184486"/>
                          <a:pt x="304801" y="1158316"/>
                        </a:cubicBezTo>
                        <a:cubicBezTo>
                          <a:pt x="280040" y="1084033"/>
                          <a:pt x="298959" y="1128452"/>
                          <a:pt x="234462" y="1031707"/>
                        </a:cubicBezTo>
                        <a:cubicBezTo>
                          <a:pt x="225084" y="1017639"/>
                          <a:pt x="194372" y="977548"/>
                          <a:pt x="206327" y="989504"/>
                        </a:cubicBezTo>
                        <a:cubicBezTo>
                          <a:pt x="230879" y="1014058"/>
                          <a:pt x="214103" y="1001475"/>
                          <a:pt x="262598" y="1017639"/>
                        </a:cubicBezTo>
                        <a:lnTo>
                          <a:pt x="332936" y="1087978"/>
                        </a:lnTo>
                        <a:cubicBezTo>
                          <a:pt x="347004" y="1102046"/>
                          <a:pt x="364104" y="1113628"/>
                          <a:pt x="375139" y="1130181"/>
                        </a:cubicBezTo>
                        <a:cubicBezTo>
                          <a:pt x="384517" y="1144249"/>
                          <a:pt x="392271" y="1159547"/>
                          <a:pt x="403274" y="1172384"/>
                        </a:cubicBezTo>
                        <a:cubicBezTo>
                          <a:pt x="505618" y="1291786"/>
                          <a:pt x="423084" y="1173966"/>
                          <a:pt x="487681" y="1270858"/>
                        </a:cubicBezTo>
                        <a:cubicBezTo>
                          <a:pt x="519112" y="1365154"/>
                          <a:pt x="535157" y="1395717"/>
                          <a:pt x="487681" y="1538144"/>
                        </a:cubicBezTo>
                        <a:cubicBezTo>
                          <a:pt x="481567" y="1556486"/>
                          <a:pt x="450167" y="1528765"/>
                          <a:pt x="431410" y="1524076"/>
                        </a:cubicBezTo>
                        <a:cubicBezTo>
                          <a:pt x="403275" y="1505319"/>
                          <a:pt x="370915" y="1491715"/>
                          <a:pt x="347004" y="1467805"/>
                        </a:cubicBezTo>
                        <a:cubicBezTo>
                          <a:pt x="337625" y="1458427"/>
                          <a:pt x="329479" y="1447628"/>
                          <a:pt x="318868" y="1439670"/>
                        </a:cubicBezTo>
                        <a:cubicBezTo>
                          <a:pt x="291816" y="1419381"/>
                          <a:pt x="262597" y="1402156"/>
                          <a:pt x="234462" y="1383399"/>
                        </a:cubicBezTo>
                        <a:lnTo>
                          <a:pt x="192259" y="1355264"/>
                        </a:lnTo>
                        <a:cubicBezTo>
                          <a:pt x="182881" y="1341196"/>
                          <a:pt x="174686" y="1326263"/>
                          <a:pt x="164124" y="1313061"/>
                        </a:cubicBezTo>
                        <a:cubicBezTo>
                          <a:pt x="155838" y="1302704"/>
                          <a:pt x="143946" y="1295536"/>
                          <a:pt x="135988" y="1284925"/>
                        </a:cubicBezTo>
                        <a:cubicBezTo>
                          <a:pt x="115699" y="1257873"/>
                          <a:pt x="79718" y="1200519"/>
                          <a:pt x="79718" y="1200519"/>
                        </a:cubicBezTo>
                        <a:cubicBezTo>
                          <a:pt x="84407" y="1219276"/>
                          <a:pt x="84193" y="1240003"/>
                          <a:pt x="93785" y="1256790"/>
                        </a:cubicBezTo>
                        <a:cubicBezTo>
                          <a:pt x="103655" y="1274063"/>
                          <a:pt x="123252" y="1283710"/>
                          <a:pt x="135988" y="1298993"/>
                        </a:cubicBezTo>
                        <a:cubicBezTo>
                          <a:pt x="146812" y="1311982"/>
                          <a:pt x="155736" y="1326516"/>
                          <a:pt x="164124" y="1341196"/>
                        </a:cubicBezTo>
                        <a:cubicBezTo>
                          <a:pt x="174528" y="1359404"/>
                          <a:pt x="177430" y="1382638"/>
                          <a:pt x="192259" y="1397467"/>
                        </a:cubicBezTo>
                        <a:cubicBezTo>
                          <a:pt x="207088" y="1412296"/>
                          <a:pt x="229773" y="1416224"/>
                          <a:pt x="248530" y="1425602"/>
                        </a:cubicBezTo>
                        <a:lnTo>
                          <a:pt x="347004" y="1524076"/>
                        </a:lnTo>
                        <a:lnTo>
                          <a:pt x="389207" y="1566279"/>
                        </a:lnTo>
                        <a:cubicBezTo>
                          <a:pt x="398585" y="1575658"/>
                          <a:pt x="406306" y="1587058"/>
                          <a:pt x="417342" y="1594415"/>
                        </a:cubicBezTo>
                        <a:cubicBezTo>
                          <a:pt x="470581" y="1629907"/>
                          <a:pt x="447590" y="1610595"/>
                          <a:pt x="487681" y="1650685"/>
                        </a:cubicBezTo>
                        <a:cubicBezTo>
                          <a:pt x="492370" y="1664753"/>
                          <a:pt x="512234" y="1682403"/>
                          <a:pt x="501748" y="1692889"/>
                        </a:cubicBezTo>
                        <a:cubicBezTo>
                          <a:pt x="492369" y="1702268"/>
                          <a:pt x="473613" y="1678016"/>
                          <a:pt x="473613" y="1664753"/>
                        </a:cubicBezTo>
                        <a:cubicBezTo>
                          <a:pt x="473613" y="1623103"/>
                          <a:pt x="522051" y="1592559"/>
                          <a:pt x="543951" y="1566279"/>
                        </a:cubicBezTo>
                        <a:cubicBezTo>
                          <a:pt x="554775" y="1553290"/>
                          <a:pt x="560132" y="1536031"/>
                          <a:pt x="572087" y="1524076"/>
                        </a:cubicBezTo>
                        <a:cubicBezTo>
                          <a:pt x="584042" y="1512121"/>
                          <a:pt x="601088" y="1506503"/>
                          <a:pt x="614290" y="1495941"/>
                        </a:cubicBezTo>
                        <a:cubicBezTo>
                          <a:pt x="624647" y="1487655"/>
                          <a:pt x="631814" y="1475763"/>
                          <a:pt x="642425" y="1467805"/>
                        </a:cubicBezTo>
                        <a:cubicBezTo>
                          <a:pt x="669476" y="1447516"/>
                          <a:pt x="726831" y="1411535"/>
                          <a:pt x="726831" y="1411535"/>
                        </a:cubicBezTo>
                        <a:cubicBezTo>
                          <a:pt x="731520" y="1392778"/>
                          <a:pt x="760233" y="1355264"/>
                          <a:pt x="740899" y="1355264"/>
                        </a:cubicBezTo>
                        <a:cubicBezTo>
                          <a:pt x="719928" y="1355264"/>
                          <a:pt x="727593" y="1396706"/>
                          <a:pt x="712764" y="1411535"/>
                        </a:cubicBezTo>
                        <a:cubicBezTo>
                          <a:pt x="664393" y="1459906"/>
                          <a:pt x="639223" y="1464183"/>
                          <a:pt x="586154" y="1481873"/>
                        </a:cubicBezTo>
                        <a:cubicBezTo>
                          <a:pt x="558019" y="1500630"/>
                          <a:pt x="512441" y="1506065"/>
                          <a:pt x="501748" y="1538144"/>
                        </a:cubicBezTo>
                        <a:cubicBezTo>
                          <a:pt x="482335" y="1596387"/>
                          <a:pt x="500019" y="1572122"/>
                          <a:pt x="445478" y="1608482"/>
                        </a:cubicBezTo>
                        <a:cubicBezTo>
                          <a:pt x="393195" y="1686905"/>
                          <a:pt x="410101" y="1642200"/>
                          <a:pt x="431410" y="1791362"/>
                        </a:cubicBezTo>
                        <a:cubicBezTo>
                          <a:pt x="441126" y="1859370"/>
                          <a:pt x="469917" y="1855779"/>
                          <a:pt x="403274" y="1833565"/>
                        </a:cubicBezTo>
                        <a:cubicBezTo>
                          <a:pt x="313872" y="1744163"/>
                          <a:pt x="413073" y="1839385"/>
                          <a:pt x="304801" y="1749159"/>
                        </a:cubicBezTo>
                        <a:cubicBezTo>
                          <a:pt x="224627" y="1682347"/>
                          <a:pt x="338796" y="1762444"/>
                          <a:pt x="234462" y="1692889"/>
                        </a:cubicBezTo>
                        <a:cubicBezTo>
                          <a:pt x="161210" y="1583007"/>
                          <a:pt x="254722" y="1704566"/>
                          <a:pt x="164124" y="1636618"/>
                        </a:cubicBezTo>
                        <a:cubicBezTo>
                          <a:pt x="137597" y="1616723"/>
                          <a:pt x="121374" y="1584672"/>
                          <a:pt x="93785" y="1566279"/>
                        </a:cubicBezTo>
                        <a:lnTo>
                          <a:pt x="51582" y="1538144"/>
                        </a:lnTo>
                        <a:cubicBezTo>
                          <a:pt x="46893" y="1524076"/>
                          <a:pt x="45143" y="1508657"/>
                          <a:pt x="37514" y="1495941"/>
                        </a:cubicBezTo>
                        <a:cubicBezTo>
                          <a:pt x="30690" y="1484568"/>
                          <a:pt x="0" y="1477184"/>
                          <a:pt x="9379" y="1467805"/>
                        </a:cubicBezTo>
                        <a:cubicBezTo>
                          <a:pt x="19864" y="1457320"/>
                          <a:pt x="37952" y="1476032"/>
                          <a:pt x="51582" y="1481873"/>
                        </a:cubicBezTo>
                        <a:cubicBezTo>
                          <a:pt x="136607" y="1518313"/>
                          <a:pt x="79413" y="1497777"/>
                          <a:pt x="150056" y="1538144"/>
                        </a:cubicBezTo>
                        <a:cubicBezTo>
                          <a:pt x="168264" y="1548548"/>
                          <a:pt x="187570" y="1556901"/>
                          <a:pt x="206327" y="1566279"/>
                        </a:cubicBezTo>
                        <a:cubicBezTo>
                          <a:pt x="215705" y="1575658"/>
                          <a:pt x="223851" y="1586457"/>
                          <a:pt x="234462" y="1594415"/>
                        </a:cubicBezTo>
                        <a:cubicBezTo>
                          <a:pt x="261513" y="1614704"/>
                          <a:pt x="294958" y="1626775"/>
                          <a:pt x="318868" y="1650685"/>
                        </a:cubicBezTo>
                        <a:cubicBezTo>
                          <a:pt x="342314" y="1674131"/>
                          <a:pt x="361618" y="1702631"/>
                          <a:pt x="389207" y="1721024"/>
                        </a:cubicBezTo>
                        <a:cubicBezTo>
                          <a:pt x="442446" y="1756516"/>
                          <a:pt x="419455" y="1737204"/>
                          <a:pt x="459545" y="1777295"/>
                        </a:cubicBezTo>
                        <a:cubicBezTo>
                          <a:pt x="464234" y="1791363"/>
                          <a:pt x="478302" y="1805430"/>
                          <a:pt x="473613" y="1819498"/>
                        </a:cubicBezTo>
                        <a:cubicBezTo>
                          <a:pt x="443161" y="1910855"/>
                          <a:pt x="363643" y="1917329"/>
                          <a:pt x="473613" y="1889836"/>
                        </a:cubicBezTo>
                        <a:cubicBezTo>
                          <a:pt x="487681" y="1875768"/>
                          <a:pt x="503080" y="1862917"/>
                          <a:pt x="515816" y="1847633"/>
                        </a:cubicBezTo>
                        <a:cubicBezTo>
                          <a:pt x="526640" y="1834645"/>
                          <a:pt x="531996" y="1817385"/>
                          <a:pt x="543951" y="1805430"/>
                        </a:cubicBezTo>
                        <a:cubicBezTo>
                          <a:pt x="563833" y="1785548"/>
                          <a:pt x="620361" y="1760191"/>
                          <a:pt x="642425" y="1749159"/>
                        </a:cubicBezTo>
                        <a:cubicBezTo>
                          <a:pt x="651804" y="1735091"/>
                          <a:pt x="663000" y="1722078"/>
                          <a:pt x="670561" y="1706956"/>
                        </a:cubicBezTo>
                        <a:cubicBezTo>
                          <a:pt x="677193" y="1693693"/>
                          <a:pt x="676999" y="1677468"/>
                          <a:pt x="684628" y="1664753"/>
                        </a:cubicBezTo>
                        <a:cubicBezTo>
                          <a:pt x="691452" y="1653380"/>
                          <a:pt x="704478" y="1646975"/>
                          <a:pt x="712764" y="1636618"/>
                        </a:cubicBezTo>
                        <a:cubicBezTo>
                          <a:pt x="723326" y="1623416"/>
                          <a:pt x="723992" y="1594415"/>
                          <a:pt x="740899" y="1594415"/>
                        </a:cubicBezTo>
                        <a:cubicBezTo>
                          <a:pt x="755728" y="1594415"/>
                          <a:pt x="737317" y="1626133"/>
                          <a:pt x="726831" y="1636618"/>
                        </a:cubicBezTo>
                        <a:cubicBezTo>
                          <a:pt x="716346" y="1647103"/>
                          <a:pt x="698696" y="1645996"/>
                          <a:pt x="684628" y="1650685"/>
                        </a:cubicBezTo>
                        <a:cubicBezTo>
                          <a:pt x="675250" y="1660064"/>
                          <a:pt x="668356" y="1672889"/>
                          <a:pt x="656493" y="1678821"/>
                        </a:cubicBezTo>
                        <a:cubicBezTo>
                          <a:pt x="622247" y="1695944"/>
                          <a:pt x="556200" y="1710928"/>
                          <a:pt x="515816" y="1721024"/>
                        </a:cubicBezTo>
                        <a:cubicBezTo>
                          <a:pt x="496645" y="1733804"/>
                          <a:pt x="458843" y="1755020"/>
                          <a:pt x="445478" y="1777295"/>
                        </a:cubicBezTo>
                        <a:cubicBezTo>
                          <a:pt x="437849" y="1790011"/>
                          <a:pt x="438042" y="1806235"/>
                          <a:pt x="431410" y="1819498"/>
                        </a:cubicBezTo>
                        <a:cubicBezTo>
                          <a:pt x="423849" y="1834620"/>
                          <a:pt x="412653" y="1847633"/>
                          <a:pt x="403274" y="1861701"/>
                        </a:cubicBezTo>
                        <a:cubicBezTo>
                          <a:pt x="407963" y="1936729"/>
                          <a:pt x="432085" y="2013070"/>
                          <a:pt x="417342" y="2086784"/>
                        </a:cubicBezTo>
                        <a:cubicBezTo>
                          <a:pt x="413550" y="2105743"/>
                          <a:pt x="378842" y="2080332"/>
                          <a:pt x="361071" y="2072716"/>
                        </a:cubicBezTo>
                        <a:cubicBezTo>
                          <a:pt x="345531" y="2066056"/>
                          <a:pt x="332070" y="2055143"/>
                          <a:pt x="318868" y="2044581"/>
                        </a:cubicBezTo>
                        <a:cubicBezTo>
                          <a:pt x="308511" y="2036295"/>
                          <a:pt x="301090" y="2024731"/>
                          <a:pt x="290733" y="2016445"/>
                        </a:cubicBezTo>
                        <a:cubicBezTo>
                          <a:pt x="250113" y="1983949"/>
                          <a:pt x="250586" y="1997915"/>
                          <a:pt x="220394" y="1960175"/>
                        </a:cubicBezTo>
                        <a:cubicBezTo>
                          <a:pt x="209832" y="1946973"/>
                          <a:pt x="203262" y="1930809"/>
                          <a:pt x="192259" y="1917972"/>
                        </a:cubicBezTo>
                        <a:cubicBezTo>
                          <a:pt x="174996" y="1897832"/>
                          <a:pt x="154745" y="1880458"/>
                          <a:pt x="135988" y="1861701"/>
                        </a:cubicBezTo>
                        <a:cubicBezTo>
                          <a:pt x="90945" y="1816657"/>
                          <a:pt x="94850" y="1830964"/>
                          <a:pt x="178191" y="1847633"/>
                        </a:cubicBezTo>
                        <a:cubicBezTo>
                          <a:pt x="192259" y="1861701"/>
                          <a:pt x="207658" y="1874553"/>
                          <a:pt x="220394" y="1889836"/>
                        </a:cubicBezTo>
                        <a:cubicBezTo>
                          <a:pt x="231218" y="1902825"/>
                          <a:pt x="236575" y="1920084"/>
                          <a:pt x="248530" y="1932039"/>
                        </a:cubicBezTo>
                        <a:cubicBezTo>
                          <a:pt x="265109" y="1948618"/>
                          <a:pt x="286999" y="1958983"/>
                          <a:pt x="304801" y="1974242"/>
                        </a:cubicBezTo>
                        <a:cubicBezTo>
                          <a:pt x="319906" y="1987189"/>
                          <a:pt x="331300" y="2004231"/>
                          <a:pt x="347004" y="2016445"/>
                        </a:cubicBezTo>
                        <a:cubicBezTo>
                          <a:pt x="490159" y="2127788"/>
                          <a:pt x="388785" y="2030090"/>
                          <a:pt x="459545" y="2100852"/>
                        </a:cubicBezTo>
                        <a:cubicBezTo>
                          <a:pt x="473613" y="2096163"/>
                          <a:pt x="491263" y="2097269"/>
                          <a:pt x="501748" y="2086784"/>
                        </a:cubicBezTo>
                        <a:cubicBezTo>
                          <a:pt x="512233" y="2076299"/>
                          <a:pt x="509184" y="2057844"/>
                          <a:pt x="515816" y="2044581"/>
                        </a:cubicBezTo>
                        <a:cubicBezTo>
                          <a:pt x="523377" y="2029459"/>
                          <a:pt x="533389" y="2015580"/>
                          <a:pt x="543951" y="2002378"/>
                        </a:cubicBezTo>
                        <a:cubicBezTo>
                          <a:pt x="593872" y="1939977"/>
                          <a:pt x="566471" y="2007997"/>
                          <a:pt x="656493" y="1917972"/>
                        </a:cubicBezTo>
                        <a:cubicBezTo>
                          <a:pt x="665871" y="1908593"/>
                          <a:pt x="676343" y="1900193"/>
                          <a:pt x="684628" y="1889836"/>
                        </a:cubicBezTo>
                        <a:cubicBezTo>
                          <a:pt x="695190" y="1876634"/>
                          <a:pt x="701531" y="1860270"/>
                          <a:pt x="712764" y="1847633"/>
                        </a:cubicBezTo>
                        <a:cubicBezTo>
                          <a:pt x="739199" y="1817894"/>
                          <a:pt x="834917" y="1750644"/>
                          <a:pt x="797170" y="1763227"/>
                        </a:cubicBezTo>
                        <a:cubicBezTo>
                          <a:pt x="736625" y="1783409"/>
                          <a:pt x="769353" y="1773699"/>
                          <a:pt x="698696" y="1791362"/>
                        </a:cubicBezTo>
                        <a:cubicBezTo>
                          <a:pt x="684628" y="1800741"/>
                          <a:pt x="671615" y="1811937"/>
                          <a:pt x="656493" y="1819498"/>
                        </a:cubicBezTo>
                        <a:cubicBezTo>
                          <a:pt x="585730" y="1854879"/>
                          <a:pt x="618602" y="1801118"/>
                          <a:pt x="529884" y="1889836"/>
                        </a:cubicBezTo>
                        <a:cubicBezTo>
                          <a:pt x="503714" y="1916006"/>
                          <a:pt x="491360" y="1924682"/>
                          <a:pt x="473613" y="1960175"/>
                        </a:cubicBezTo>
                        <a:cubicBezTo>
                          <a:pt x="466981" y="1973438"/>
                          <a:pt x="466177" y="1989115"/>
                          <a:pt x="459545" y="2002378"/>
                        </a:cubicBezTo>
                        <a:cubicBezTo>
                          <a:pt x="405004" y="2111460"/>
                          <a:pt x="452702" y="1980705"/>
                          <a:pt x="417342" y="2086784"/>
                        </a:cubicBezTo>
                        <a:cubicBezTo>
                          <a:pt x="212194" y="1471355"/>
                          <a:pt x="274430" y="773349"/>
                          <a:pt x="431410" y="145442"/>
                        </a:cubicBezTo>
                        <a:cubicBezTo>
                          <a:pt x="426721" y="187645"/>
                          <a:pt x="417342" y="229589"/>
                          <a:pt x="417342" y="272052"/>
                        </a:cubicBezTo>
                        <a:cubicBezTo>
                          <a:pt x="417342" y="426867"/>
                          <a:pt x="412965" y="582572"/>
                          <a:pt x="431410" y="736285"/>
                        </a:cubicBezTo>
                        <a:cubicBezTo>
                          <a:pt x="436017" y="774678"/>
                          <a:pt x="453188" y="661886"/>
                          <a:pt x="459545" y="623744"/>
                        </a:cubicBezTo>
                        <a:cubicBezTo>
                          <a:pt x="464234" y="595609"/>
                          <a:pt x="467425" y="567182"/>
                          <a:pt x="473613" y="539338"/>
                        </a:cubicBezTo>
                        <a:cubicBezTo>
                          <a:pt x="476830" y="524862"/>
                          <a:pt x="483607" y="511393"/>
                          <a:pt x="487681" y="497135"/>
                        </a:cubicBezTo>
                        <a:cubicBezTo>
                          <a:pt x="492992" y="478545"/>
                          <a:pt x="496437" y="459454"/>
                          <a:pt x="501748" y="440864"/>
                        </a:cubicBezTo>
                        <a:cubicBezTo>
                          <a:pt x="505822" y="426606"/>
                          <a:pt x="512599" y="413137"/>
                          <a:pt x="515816" y="398661"/>
                        </a:cubicBezTo>
                        <a:cubicBezTo>
                          <a:pt x="522004" y="370817"/>
                          <a:pt x="522966" y="341927"/>
                          <a:pt x="529884" y="314255"/>
                        </a:cubicBezTo>
                        <a:cubicBezTo>
                          <a:pt x="529886" y="314246"/>
                          <a:pt x="565052" y="208750"/>
                          <a:pt x="572087" y="187645"/>
                        </a:cubicBezTo>
                        <a:cubicBezTo>
                          <a:pt x="576776" y="173577"/>
                          <a:pt x="592785" y="132179"/>
                          <a:pt x="586154" y="145442"/>
                        </a:cubicBezTo>
                        <a:cubicBezTo>
                          <a:pt x="550458" y="216835"/>
                          <a:pt x="569651" y="184264"/>
                          <a:pt x="529884" y="243916"/>
                        </a:cubicBezTo>
                        <a:cubicBezTo>
                          <a:pt x="525195" y="262673"/>
                          <a:pt x="524463" y="282894"/>
                          <a:pt x="515816" y="300187"/>
                        </a:cubicBezTo>
                        <a:cubicBezTo>
                          <a:pt x="500694" y="330432"/>
                          <a:pt x="459545" y="384593"/>
                          <a:pt x="459545" y="384593"/>
                        </a:cubicBezTo>
                        <a:cubicBezTo>
                          <a:pt x="454856" y="398661"/>
                          <a:pt x="453107" y="414081"/>
                          <a:pt x="445478" y="426796"/>
                        </a:cubicBezTo>
                        <a:cubicBezTo>
                          <a:pt x="438654" y="438169"/>
                          <a:pt x="423274" y="443069"/>
                          <a:pt x="417342" y="454932"/>
                        </a:cubicBezTo>
                        <a:cubicBezTo>
                          <a:pt x="404079" y="481458"/>
                          <a:pt x="398585" y="511203"/>
                          <a:pt x="389207" y="539338"/>
                        </a:cubicBezTo>
                        <a:lnTo>
                          <a:pt x="375139" y="581541"/>
                        </a:lnTo>
                        <a:cubicBezTo>
                          <a:pt x="392533" y="42332"/>
                          <a:pt x="389207" y="0"/>
                          <a:pt x="389207" y="454932"/>
                        </a:cubicBezTo>
                      </a:path>
                    </a:pathLst>
                  </a:custGeom>
                  <a:gradFill flip="none" rotWithShape="1">
                    <a:gsLst>
                      <a:gs pos="23000">
                        <a:srgbClr val="8C817A"/>
                      </a:gs>
                      <a:gs pos="39999">
                        <a:srgbClr val="85C2FF"/>
                      </a:gs>
                      <a:gs pos="70000">
                        <a:srgbClr val="C4D6EB"/>
                      </a:gs>
                      <a:gs pos="100000">
                        <a:srgbClr val="FFEBFA"/>
                      </a:gs>
                    </a:gsLst>
                    <a:lin ang="16200000" scaled="1"/>
                    <a:tileRect/>
                  </a:gra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6" name="Freeform 3115"/>
                  <p:cNvSpPr/>
                  <p:nvPr/>
                </p:nvSpPr>
                <p:spPr>
                  <a:xfrm>
                    <a:off x="1447800" y="3810000"/>
                    <a:ext cx="228600" cy="2438400"/>
                  </a:xfrm>
                  <a:custGeom>
                    <a:avLst/>
                    <a:gdLst>
                      <a:gd name="connsiteX0" fmla="*/ 389207 w 834917"/>
                      <a:gd name="connsiteY0" fmla="*/ 3099658 h 3099658"/>
                      <a:gd name="connsiteX1" fmla="*/ 431410 w 834917"/>
                      <a:gd name="connsiteY1" fmla="*/ 2691695 h 3099658"/>
                      <a:gd name="connsiteX2" fmla="*/ 459545 w 834917"/>
                      <a:gd name="connsiteY2" fmla="*/ 2058649 h 3099658"/>
                      <a:gd name="connsiteX3" fmla="*/ 445478 w 834917"/>
                      <a:gd name="connsiteY3" fmla="*/ 1172384 h 3099658"/>
                      <a:gd name="connsiteX4" fmla="*/ 445478 w 834917"/>
                      <a:gd name="connsiteY4" fmla="*/ 750353 h 3099658"/>
                      <a:gd name="connsiteX5" fmla="*/ 515816 w 834917"/>
                      <a:gd name="connsiteY5" fmla="*/ 525270 h 3099658"/>
                      <a:gd name="connsiteX6" fmla="*/ 586154 w 834917"/>
                      <a:gd name="connsiteY6" fmla="*/ 440864 h 3099658"/>
                      <a:gd name="connsiteX7" fmla="*/ 628358 w 834917"/>
                      <a:gd name="connsiteY7" fmla="*/ 398661 h 3099658"/>
                      <a:gd name="connsiteX8" fmla="*/ 586154 w 834917"/>
                      <a:gd name="connsiteY8" fmla="*/ 426796 h 3099658"/>
                      <a:gd name="connsiteX9" fmla="*/ 558019 w 834917"/>
                      <a:gd name="connsiteY9" fmla="*/ 454932 h 3099658"/>
                      <a:gd name="connsiteX10" fmla="*/ 529884 w 834917"/>
                      <a:gd name="connsiteY10" fmla="*/ 497135 h 3099658"/>
                      <a:gd name="connsiteX11" fmla="*/ 473613 w 834917"/>
                      <a:gd name="connsiteY11" fmla="*/ 567473 h 3099658"/>
                      <a:gd name="connsiteX12" fmla="*/ 473613 w 834917"/>
                      <a:gd name="connsiteY12" fmla="*/ 342390 h 3099658"/>
                      <a:gd name="connsiteX13" fmla="*/ 459545 w 834917"/>
                      <a:gd name="connsiteY13" fmla="*/ 468999 h 3099658"/>
                      <a:gd name="connsiteX14" fmla="*/ 431410 w 834917"/>
                      <a:gd name="connsiteY14" fmla="*/ 665947 h 3099658"/>
                      <a:gd name="connsiteX15" fmla="*/ 403274 w 834917"/>
                      <a:gd name="connsiteY15" fmla="*/ 694082 h 3099658"/>
                      <a:gd name="connsiteX16" fmla="*/ 375139 w 834917"/>
                      <a:gd name="connsiteY16" fmla="*/ 609676 h 3099658"/>
                      <a:gd name="connsiteX17" fmla="*/ 361071 w 834917"/>
                      <a:gd name="connsiteY17" fmla="*/ 567473 h 3099658"/>
                      <a:gd name="connsiteX18" fmla="*/ 318868 w 834917"/>
                      <a:gd name="connsiteY18" fmla="*/ 511202 h 3099658"/>
                      <a:gd name="connsiteX19" fmla="*/ 276665 w 834917"/>
                      <a:gd name="connsiteY19" fmla="*/ 412729 h 3099658"/>
                      <a:gd name="connsiteX20" fmla="*/ 262598 w 834917"/>
                      <a:gd name="connsiteY20" fmla="*/ 370525 h 3099658"/>
                      <a:gd name="connsiteX21" fmla="*/ 318868 w 834917"/>
                      <a:gd name="connsiteY21" fmla="*/ 623744 h 3099658"/>
                      <a:gd name="connsiteX22" fmla="*/ 347004 w 834917"/>
                      <a:gd name="connsiteY22" fmla="*/ 665947 h 3099658"/>
                      <a:gd name="connsiteX23" fmla="*/ 403274 w 834917"/>
                      <a:gd name="connsiteY23" fmla="*/ 764421 h 3099658"/>
                      <a:gd name="connsiteX24" fmla="*/ 431410 w 834917"/>
                      <a:gd name="connsiteY24" fmla="*/ 876962 h 3099658"/>
                      <a:gd name="connsiteX25" fmla="*/ 529884 w 834917"/>
                      <a:gd name="connsiteY25" fmla="*/ 750353 h 3099658"/>
                      <a:gd name="connsiteX26" fmla="*/ 558019 w 834917"/>
                      <a:gd name="connsiteY26" fmla="*/ 708150 h 3099658"/>
                      <a:gd name="connsiteX27" fmla="*/ 600222 w 834917"/>
                      <a:gd name="connsiteY27" fmla="*/ 680015 h 3099658"/>
                      <a:gd name="connsiteX28" fmla="*/ 628358 w 834917"/>
                      <a:gd name="connsiteY28" fmla="*/ 637812 h 3099658"/>
                      <a:gd name="connsiteX29" fmla="*/ 600222 w 834917"/>
                      <a:gd name="connsiteY29" fmla="*/ 722218 h 3099658"/>
                      <a:gd name="connsiteX30" fmla="*/ 543951 w 834917"/>
                      <a:gd name="connsiteY30" fmla="*/ 806624 h 3099658"/>
                      <a:gd name="connsiteX31" fmla="*/ 529884 w 834917"/>
                      <a:gd name="connsiteY31" fmla="*/ 848827 h 3099658"/>
                      <a:gd name="connsiteX32" fmla="*/ 445478 w 834917"/>
                      <a:gd name="connsiteY32" fmla="*/ 947301 h 3099658"/>
                      <a:gd name="connsiteX33" fmla="*/ 417342 w 834917"/>
                      <a:gd name="connsiteY33" fmla="*/ 1045775 h 3099658"/>
                      <a:gd name="connsiteX34" fmla="*/ 347004 w 834917"/>
                      <a:gd name="connsiteY34" fmla="*/ 975436 h 3099658"/>
                      <a:gd name="connsiteX35" fmla="*/ 290733 w 834917"/>
                      <a:gd name="connsiteY35" fmla="*/ 919165 h 3099658"/>
                      <a:gd name="connsiteX36" fmla="*/ 262598 w 834917"/>
                      <a:gd name="connsiteY36" fmla="*/ 876962 h 3099658"/>
                      <a:gd name="connsiteX37" fmla="*/ 248530 w 834917"/>
                      <a:gd name="connsiteY37" fmla="*/ 834759 h 3099658"/>
                      <a:gd name="connsiteX38" fmla="*/ 220394 w 834917"/>
                      <a:gd name="connsiteY38" fmla="*/ 806624 h 3099658"/>
                      <a:gd name="connsiteX39" fmla="*/ 248530 w 834917"/>
                      <a:gd name="connsiteY39" fmla="*/ 876962 h 3099658"/>
                      <a:gd name="connsiteX40" fmla="*/ 290733 w 834917"/>
                      <a:gd name="connsiteY40" fmla="*/ 961369 h 3099658"/>
                      <a:gd name="connsiteX41" fmla="*/ 375139 w 834917"/>
                      <a:gd name="connsiteY41" fmla="*/ 1045775 h 3099658"/>
                      <a:gd name="connsiteX42" fmla="*/ 431410 w 834917"/>
                      <a:gd name="connsiteY42" fmla="*/ 1130181 h 3099658"/>
                      <a:gd name="connsiteX43" fmla="*/ 459545 w 834917"/>
                      <a:gd name="connsiteY43" fmla="*/ 1214587 h 3099658"/>
                      <a:gd name="connsiteX44" fmla="*/ 543951 w 834917"/>
                      <a:gd name="connsiteY44" fmla="*/ 1130181 h 3099658"/>
                      <a:gd name="connsiteX45" fmla="*/ 558019 w 834917"/>
                      <a:gd name="connsiteY45" fmla="*/ 1087978 h 3099658"/>
                      <a:gd name="connsiteX46" fmla="*/ 614290 w 834917"/>
                      <a:gd name="connsiteY46" fmla="*/ 1031707 h 3099658"/>
                      <a:gd name="connsiteX47" fmla="*/ 656493 w 834917"/>
                      <a:gd name="connsiteY47" fmla="*/ 947301 h 3099658"/>
                      <a:gd name="connsiteX48" fmla="*/ 684628 w 834917"/>
                      <a:gd name="connsiteY48" fmla="*/ 919165 h 3099658"/>
                      <a:gd name="connsiteX49" fmla="*/ 712764 w 834917"/>
                      <a:gd name="connsiteY49" fmla="*/ 876962 h 3099658"/>
                      <a:gd name="connsiteX50" fmla="*/ 698696 w 834917"/>
                      <a:gd name="connsiteY50" fmla="*/ 919165 h 3099658"/>
                      <a:gd name="connsiteX51" fmla="*/ 670561 w 834917"/>
                      <a:gd name="connsiteY51" fmla="*/ 961369 h 3099658"/>
                      <a:gd name="connsiteX52" fmla="*/ 656493 w 834917"/>
                      <a:gd name="connsiteY52" fmla="*/ 1003572 h 3099658"/>
                      <a:gd name="connsiteX53" fmla="*/ 529884 w 834917"/>
                      <a:gd name="connsiteY53" fmla="*/ 1102045 h 3099658"/>
                      <a:gd name="connsiteX54" fmla="*/ 445478 w 834917"/>
                      <a:gd name="connsiteY54" fmla="*/ 1172384 h 3099658"/>
                      <a:gd name="connsiteX55" fmla="*/ 403274 w 834917"/>
                      <a:gd name="connsiteY55" fmla="*/ 1186452 h 3099658"/>
                      <a:gd name="connsiteX56" fmla="*/ 304801 w 834917"/>
                      <a:gd name="connsiteY56" fmla="*/ 1144249 h 3099658"/>
                      <a:gd name="connsiteX57" fmla="*/ 248530 w 834917"/>
                      <a:gd name="connsiteY57" fmla="*/ 1073910 h 3099658"/>
                      <a:gd name="connsiteX58" fmla="*/ 206327 w 834917"/>
                      <a:gd name="connsiteY58" fmla="*/ 1059842 h 3099658"/>
                      <a:gd name="connsiteX59" fmla="*/ 135988 w 834917"/>
                      <a:gd name="connsiteY59" fmla="*/ 989504 h 3099658"/>
                      <a:gd name="connsiteX60" fmla="*/ 178191 w 834917"/>
                      <a:gd name="connsiteY60" fmla="*/ 1087978 h 3099658"/>
                      <a:gd name="connsiteX61" fmla="*/ 220394 w 834917"/>
                      <a:gd name="connsiteY61" fmla="*/ 1172384 h 3099658"/>
                      <a:gd name="connsiteX62" fmla="*/ 276665 w 834917"/>
                      <a:gd name="connsiteY62" fmla="*/ 1242722 h 3099658"/>
                      <a:gd name="connsiteX63" fmla="*/ 304801 w 834917"/>
                      <a:gd name="connsiteY63" fmla="*/ 1284925 h 3099658"/>
                      <a:gd name="connsiteX64" fmla="*/ 375139 w 834917"/>
                      <a:gd name="connsiteY64" fmla="*/ 1341196 h 3099658"/>
                      <a:gd name="connsiteX65" fmla="*/ 403274 w 834917"/>
                      <a:gd name="connsiteY65" fmla="*/ 1369332 h 3099658"/>
                      <a:gd name="connsiteX66" fmla="*/ 445478 w 834917"/>
                      <a:gd name="connsiteY66" fmla="*/ 1439670 h 3099658"/>
                      <a:gd name="connsiteX67" fmla="*/ 487681 w 834917"/>
                      <a:gd name="connsiteY67" fmla="*/ 1425602 h 3099658"/>
                      <a:gd name="connsiteX68" fmla="*/ 529884 w 834917"/>
                      <a:gd name="connsiteY68" fmla="*/ 1341196 h 3099658"/>
                      <a:gd name="connsiteX69" fmla="*/ 572087 w 834917"/>
                      <a:gd name="connsiteY69" fmla="*/ 1298993 h 3099658"/>
                      <a:gd name="connsiteX70" fmla="*/ 670561 w 834917"/>
                      <a:gd name="connsiteY70" fmla="*/ 1200519 h 3099658"/>
                      <a:gd name="connsiteX71" fmla="*/ 698696 w 834917"/>
                      <a:gd name="connsiteY71" fmla="*/ 1158316 h 3099658"/>
                      <a:gd name="connsiteX72" fmla="*/ 726831 w 834917"/>
                      <a:gd name="connsiteY72" fmla="*/ 1102045 h 3099658"/>
                      <a:gd name="connsiteX73" fmla="*/ 754967 w 834917"/>
                      <a:gd name="connsiteY73" fmla="*/ 1073910 h 3099658"/>
                      <a:gd name="connsiteX74" fmla="*/ 670561 w 834917"/>
                      <a:gd name="connsiteY74" fmla="*/ 1130181 h 3099658"/>
                      <a:gd name="connsiteX75" fmla="*/ 614290 w 834917"/>
                      <a:gd name="connsiteY75" fmla="*/ 1214587 h 3099658"/>
                      <a:gd name="connsiteX76" fmla="*/ 586154 w 834917"/>
                      <a:gd name="connsiteY76" fmla="*/ 1242722 h 3099658"/>
                      <a:gd name="connsiteX77" fmla="*/ 558019 w 834917"/>
                      <a:gd name="connsiteY77" fmla="*/ 1284925 h 3099658"/>
                      <a:gd name="connsiteX78" fmla="*/ 529884 w 834917"/>
                      <a:gd name="connsiteY78" fmla="*/ 1313061 h 3099658"/>
                      <a:gd name="connsiteX79" fmla="*/ 473613 w 834917"/>
                      <a:gd name="connsiteY79" fmla="*/ 1397467 h 3099658"/>
                      <a:gd name="connsiteX80" fmla="*/ 445478 w 834917"/>
                      <a:gd name="connsiteY80" fmla="*/ 1439670 h 3099658"/>
                      <a:gd name="connsiteX81" fmla="*/ 403274 w 834917"/>
                      <a:gd name="connsiteY81" fmla="*/ 1369332 h 3099658"/>
                      <a:gd name="connsiteX82" fmla="*/ 389207 w 834917"/>
                      <a:gd name="connsiteY82" fmla="*/ 1327129 h 3099658"/>
                      <a:gd name="connsiteX83" fmla="*/ 361071 w 834917"/>
                      <a:gd name="connsiteY83" fmla="*/ 1228655 h 3099658"/>
                      <a:gd name="connsiteX84" fmla="*/ 304801 w 834917"/>
                      <a:gd name="connsiteY84" fmla="*/ 1158316 h 3099658"/>
                      <a:gd name="connsiteX85" fmla="*/ 234462 w 834917"/>
                      <a:gd name="connsiteY85" fmla="*/ 1031707 h 3099658"/>
                      <a:gd name="connsiteX86" fmla="*/ 206327 w 834917"/>
                      <a:gd name="connsiteY86" fmla="*/ 989504 h 3099658"/>
                      <a:gd name="connsiteX87" fmla="*/ 262598 w 834917"/>
                      <a:gd name="connsiteY87" fmla="*/ 1017639 h 3099658"/>
                      <a:gd name="connsiteX88" fmla="*/ 332936 w 834917"/>
                      <a:gd name="connsiteY88" fmla="*/ 1087978 h 3099658"/>
                      <a:gd name="connsiteX89" fmla="*/ 375139 w 834917"/>
                      <a:gd name="connsiteY89" fmla="*/ 1130181 h 3099658"/>
                      <a:gd name="connsiteX90" fmla="*/ 403274 w 834917"/>
                      <a:gd name="connsiteY90" fmla="*/ 1172384 h 3099658"/>
                      <a:gd name="connsiteX91" fmla="*/ 487681 w 834917"/>
                      <a:gd name="connsiteY91" fmla="*/ 1270858 h 3099658"/>
                      <a:gd name="connsiteX92" fmla="*/ 487681 w 834917"/>
                      <a:gd name="connsiteY92" fmla="*/ 1538144 h 3099658"/>
                      <a:gd name="connsiteX93" fmla="*/ 431410 w 834917"/>
                      <a:gd name="connsiteY93" fmla="*/ 1524076 h 3099658"/>
                      <a:gd name="connsiteX94" fmla="*/ 347004 w 834917"/>
                      <a:gd name="connsiteY94" fmla="*/ 1467805 h 3099658"/>
                      <a:gd name="connsiteX95" fmla="*/ 318868 w 834917"/>
                      <a:gd name="connsiteY95" fmla="*/ 1439670 h 3099658"/>
                      <a:gd name="connsiteX96" fmla="*/ 234462 w 834917"/>
                      <a:gd name="connsiteY96" fmla="*/ 1383399 h 3099658"/>
                      <a:gd name="connsiteX97" fmla="*/ 192259 w 834917"/>
                      <a:gd name="connsiteY97" fmla="*/ 1355264 h 3099658"/>
                      <a:gd name="connsiteX98" fmla="*/ 164124 w 834917"/>
                      <a:gd name="connsiteY98" fmla="*/ 1313061 h 3099658"/>
                      <a:gd name="connsiteX99" fmla="*/ 135988 w 834917"/>
                      <a:gd name="connsiteY99" fmla="*/ 1284925 h 3099658"/>
                      <a:gd name="connsiteX100" fmla="*/ 79718 w 834917"/>
                      <a:gd name="connsiteY100" fmla="*/ 1200519 h 3099658"/>
                      <a:gd name="connsiteX101" fmla="*/ 93785 w 834917"/>
                      <a:gd name="connsiteY101" fmla="*/ 1256790 h 3099658"/>
                      <a:gd name="connsiteX102" fmla="*/ 135988 w 834917"/>
                      <a:gd name="connsiteY102" fmla="*/ 1298993 h 3099658"/>
                      <a:gd name="connsiteX103" fmla="*/ 164124 w 834917"/>
                      <a:gd name="connsiteY103" fmla="*/ 1341196 h 3099658"/>
                      <a:gd name="connsiteX104" fmla="*/ 192259 w 834917"/>
                      <a:gd name="connsiteY104" fmla="*/ 1397467 h 3099658"/>
                      <a:gd name="connsiteX105" fmla="*/ 248530 w 834917"/>
                      <a:gd name="connsiteY105" fmla="*/ 1425602 h 3099658"/>
                      <a:gd name="connsiteX106" fmla="*/ 347004 w 834917"/>
                      <a:gd name="connsiteY106" fmla="*/ 1524076 h 3099658"/>
                      <a:gd name="connsiteX107" fmla="*/ 389207 w 834917"/>
                      <a:gd name="connsiteY107" fmla="*/ 1566279 h 3099658"/>
                      <a:gd name="connsiteX108" fmla="*/ 417342 w 834917"/>
                      <a:gd name="connsiteY108" fmla="*/ 1594415 h 3099658"/>
                      <a:gd name="connsiteX109" fmla="*/ 487681 w 834917"/>
                      <a:gd name="connsiteY109" fmla="*/ 1650685 h 3099658"/>
                      <a:gd name="connsiteX110" fmla="*/ 501748 w 834917"/>
                      <a:gd name="connsiteY110" fmla="*/ 1692889 h 3099658"/>
                      <a:gd name="connsiteX111" fmla="*/ 473613 w 834917"/>
                      <a:gd name="connsiteY111" fmla="*/ 1664753 h 3099658"/>
                      <a:gd name="connsiteX112" fmla="*/ 543951 w 834917"/>
                      <a:gd name="connsiteY112" fmla="*/ 1566279 h 3099658"/>
                      <a:gd name="connsiteX113" fmla="*/ 572087 w 834917"/>
                      <a:gd name="connsiteY113" fmla="*/ 1524076 h 3099658"/>
                      <a:gd name="connsiteX114" fmla="*/ 614290 w 834917"/>
                      <a:gd name="connsiteY114" fmla="*/ 1495941 h 3099658"/>
                      <a:gd name="connsiteX115" fmla="*/ 642425 w 834917"/>
                      <a:gd name="connsiteY115" fmla="*/ 1467805 h 3099658"/>
                      <a:gd name="connsiteX116" fmla="*/ 726831 w 834917"/>
                      <a:gd name="connsiteY116" fmla="*/ 1411535 h 3099658"/>
                      <a:gd name="connsiteX117" fmla="*/ 740899 w 834917"/>
                      <a:gd name="connsiteY117" fmla="*/ 1355264 h 3099658"/>
                      <a:gd name="connsiteX118" fmla="*/ 712764 w 834917"/>
                      <a:gd name="connsiteY118" fmla="*/ 1411535 h 3099658"/>
                      <a:gd name="connsiteX119" fmla="*/ 586154 w 834917"/>
                      <a:gd name="connsiteY119" fmla="*/ 1481873 h 3099658"/>
                      <a:gd name="connsiteX120" fmla="*/ 501748 w 834917"/>
                      <a:gd name="connsiteY120" fmla="*/ 1538144 h 3099658"/>
                      <a:gd name="connsiteX121" fmla="*/ 445478 w 834917"/>
                      <a:gd name="connsiteY121" fmla="*/ 1608482 h 3099658"/>
                      <a:gd name="connsiteX122" fmla="*/ 431410 w 834917"/>
                      <a:gd name="connsiteY122" fmla="*/ 1791362 h 3099658"/>
                      <a:gd name="connsiteX123" fmla="*/ 403274 w 834917"/>
                      <a:gd name="connsiteY123" fmla="*/ 1833565 h 3099658"/>
                      <a:gd name="connsiteX124" fmla="*/ 304801 w 834917"/>
                      <a:gd name="connsiteY124" fmla="*/ 1749159 h 3099658"/>
                      <a:gd name="connsiteX125" fmla="*/ 234462 w 834917"/>
                      <a:gd name="connsiteY125" fmla="*/ 1692889 h 3099658"/>
                      <a:gd name="connsiteX126" fmla="*/ 164124 w 834917"/>
                      <a:gd name="connsiteY126" fmla="*/ 1636618 h 3099658"/>
                      <a:gd name="connsiteX127" fmla="*/ 93785 w 834917"/>
                      <a:gd name="connsiteY127" fmla="*/ 1566279 h 3099658"/>
                      <a:gd name="connsiteX128" fmla="*/ 51582 w 834917"/>
                      <a:gd name="connsiteY128" fmla="*/ 1538144 h 3099658"/>
                      <a:gd name="connsiteX129" fmla="*/ 37514 w 834917"/>
                      <a:gd name="connsiteY129" fmla="*/ 1495941 h 3099658"/>
                      <a:gd name="connsiteX130" fmla="*/ 9379 w 834917"/>
                      <a:gd name="connsiteY130" fmla="*/ 1467805 h 3099658"/>
                      <a:gd name="connsiteX131" fmla="*/ 51582 w 834917"/>
                      <a:gd name="connsiteY131" fmla="*/ 1481873 h 3099658"/>
                      <a:gd name="connsiteX132" fmla="*/ 150056 w 834917"/>
                      <a:gd name="connsiteY132" fmla="*/ 1538144 h 3099658"/>
                      <a:gd name="connsiteX133" fmla="*/ 206327 w 834917"/>
                      <a:gd name="connsiteY133" fmla="*/ 1566279 h 3099658"/>
                      <a:gd name="connsiteX134" fmla="*/ 234462 w 834917"/>
                      <a:gd name="connsiteY134" fmla="*/ 1594415 h 3099658"/>
                      <a:gd name="connsiteX135" fmla="*/ 318868 w 834917"/>
                      <a:gd name="connsiteY135" fmla="*/ 1650685 h 3099658"/>
                      <a:gd name="connsiteX136" fmla="*/ 389207 w 834917"/>
                      <a:gd name="connsiteY136" fmla="*/ 1721024 h 3099658"/>
                      <a:gd name="connsiteX137" fmla="*/ 459545 w 834917"/>
                      <a:gd name="connsiteY137" fmla="*/ 1777295 h 3099658"/>
                      <a:gd name="connsiteX138" fmla="*/ 473613 w 834917"/>
                      <a:gd name="connsiteY138" fmla="*/ 1819498 h 3099658"/>
                      <a:gd name="connsiteX139" fmla="*/ 473613 w 834917"/>
                      <a:gd name="connsiteY139" fmla="*/ 1889836 h 3099658"/>
                      <a:gd name="connsiteX140" fmla="*/ 515816 w 834917"/>
                      <a:gd name="connsiteY140" fmla="*/ 1847633 h 3099658"/>
                      <a:gd name="connsiteX141" fmla="*/ 543951 w 834917"/>
                      <a:gd name="connsiteY141" fmla="*/ 1805430 h 3099658"/>
                      <a:gd name="connsiteX142" fmla="*/ 642425 w 834917"/>
                      <a:gd name="connsiteY142" fmla="*/ 1749159 h 3099658"/>
                      <a:gd name="connsiteX143" fmla="*/ 670561 w 834917"/>
                      <a:gd name="connsiteY143" fmla="*/ 1706956 h 3099658"/>
                      <a:gd name="connsiteX144" fmla="*/ 684628 w 834917"/>
                      <a:gd name="connsiteY144" fmla="*/ 1664753 h 3099658"/>
                      <a:gd name="connsiteX145" fmla="*/ 712764 w 834917"/>
                      <a:gd name="connsiteY145" fmla="*/ 1636618 h 3099658"/>
                      <a:gd name="connsiteX146" fmla="*/ 740899 w 834917"/>
                      <a:gd name="connsiteY146" fmla="*/ 1594415 h 3099658"/>
                      <a:gd name="connsiteX147" fmla="*/ 726831 w 834917"/>
                      <a:gd name="connsiteY147" fmla="*/ 1636618 h 3099658"/>
                      <a:gd name="connsiteX148" fmla="*/ 684628 w 834917"/>
                      <a:gd name="connsiteY148" fmla="*/ 1650685 h 3099658"/>
                      <a:gd name="connsiteX149" fmla="*/ 656493 w 834917"/>
                      <a:gd name="connsiteY149" fmla="*/ 1678821 h 3099658"/>
                      <a:gd name="connsiteX150" fmla="*/ 515816 w 834917"/>
                      <a:gd name="connsiteY150" fmla="*/ 1721024 h 3099658"/>
                      <a:gd name="connsiteX151" fmla="*/ 445478 w 834917"/>
                      <a:gd name="connsiteY151" fmla="*/ 1777295 h 3099658"/>
                      <a:gd name="connsiteX152" fmla="*/ 431410 w 834917"/>
                      <a:gd name="connsiteY152" fmla="*/ 1819498 h 3099658"/>
                      <a:gd name="connsiteX153" fmla="*/ 403274 w 834917"/>
                      <a:gd name="connsiteY153" fmla="*/ 1861701 h 3099658"/>
                      <a:gd name="connsiteX154" fmla="*/ 417342 w 834917"/>
                      <a:gd name="connsiteY154" fmla="*/ 2086784 h 3099658"/>
                      <a:gd name="connsiteX155" fmla="*/ 361071 w 834917"/>
                      <a:gd name="connsiteY155" fmla="*/ 2072716 h 3099658"/>
                      <a:gd name="connsiteX156" fmla="*/ 318868 w 834917"/>
                      <a:gd name="connsiteY156" fmla="*/ 2044581 h 3099658"/>
                      <a:gd name="connsiteX157" fmla="*/ 290733 w 834917"/>
                      <a:gd name="connsiteY157" fmla="*/ 2016445 h 3099658"/>
                      <a:gd name="connsiteX158" fmla="*/ 220394 w 834917"/>
                      <a:gd name="connsiteY158" fmla="*/ 1960175 h 3099658"/>
                      <a:gd name="connsiteX159" fmla="*/ 192259 w 834917"/>
                      <a:gd name="connsiteY159" fmla="*/ 1917972 h 3099658"/>
                      <a:gd name="connsiteX160" fmla="*/ 135988 w 834917"/>
                      <a:gd name="connsiteY160" fmla="*/ 1861701 h 3099658"/>
                      <a:gd name="connsiteX161" fmla="*/ 178191 w 834917"/>
                      <a:gd name="connsiteY161" fmla="*/ 1847633 h 3099658"/>
                      <a:gd name="connsiteX162" fmla="*/ 220394 w 834917"/>
                      <a:gd name="connsiteY162" fmla="*/ 1889836 h 3099658"/>
                      <a:gd name="connsiteX163" fmla="*/ 248530 w 834917"/>
                      <a:gd name="connsiteY163" fmla="*/ 1932039 h 3099658"/>
                      <a:gd name="connsiteX164" fmla="*/ 304801 w 834917"/>
                      <a:gd name="connsiteY164" fmla="*/ 1974242 h 3099658"/>
                      <a:gd name="connsiteX165" fmla="*/ 347004 w 834917"/>
                      <a:gd name="connsiteY165" fmla="*/ 2016445 h 3099658"/>
                      <a:gd name="connsiteX166" fmla="*/ 459545 w 834917"/>
                      <a:gd name="connsiteY166" fmla="*/ 2100852 h 3099658"/>
                      <a:gd name="connsiteX167" fmla="*/ 501748 w 834917"/>
                      <a:gd name="connsiteY167" fmla="*/ 2086784 h 3099658"/>
                      <a:gd name="connsiteX168" fmla="*/ 515816 w 834917"/>
                      <a:gd name="connsiteY168" fmla="*/ 2044581 h 3099658"/>
                      <a:gd name="connsiteX169" fmla="*/ 543951 w 834917"/>
                      <a:gd name="connsiteY169" fmla="*/ 2002378 h 3099658"/>
                      <a:gd name="connsiteX170" fmla="*/ 656493 w 834917"/>
                      <a:gd name="connsiteY170" fmla="*/ 1917972 h 3099658"/>
                      <a:gd name="connsiteX171" fmla="*/ 684628 w 834917"/>
                      <a:gd name="connsiteY171" fmla="*/ 1889836 h 3099658"/>
                      <a:gd name="connsiteX172" fmla="*/ 712764 w 834917"/>
                      <a:gd name="connsiteY172" fmla="*/ 1847633 h 3099658"/>
                      <a:gd name="connsiteX173" fmla="*/ 797170 w 834917"/>
                      <a:gd name="connsiteY173" fmla="*/ 1763227 h 3099658"/>
                      <a:gd name="connsiteX174" fmla="*/ 698696 w 834917"/>
                      <a:gd name="connsiteY174" fmla="*/ 1791362 h 3099658"/>
                      <a:gd name="connsiteX175" fmla="*/ 656493 w 834917"/>
                      <a:gd name="connsiteY175" fmla="*/ 1819498 h 3099658"/>
                      <a:gd name="connsiteX176" fmla="*/ 529884 w 834917"/>
                      <a:gd name="connsiteY176" fmla="*/ 1889836 h 3099658"/>
                      <a:gd name="connsiteX177" fmla="*/ 473613 w 834917"/>
                      <a:gd name="connsiteY177" fmla="*/ 1960175 h 3099658"/>
                      <a:gd name="connsiteX178" fmla="*/ 459545 w 834917"/>
                      <a:gd name="connsiteY178" fmla="*/ 2002378 h 3099658"/>
                      <a:gd name="connsiteX179" fmla="*/ 417342 w 834917"/>
                      <a:gd name="connsiteY179" fmla="*/ 2086784 h 3099658"/>
                      <a:gd name="connsiteX180" fmla="*/ 431410 w 834917"/>
                      <a:gd name="connsiteY180" fmla="*/ 145442 h 3099658"/>
                      <a:gd name="connsiteX181" fmla="*/ 417342 w 834917"/>
                      <a:gd name="connsiteY181" fmla="*/ 272052 h 3099658"/>
                      <a:gd name="connsiteX182" fmla="*/ 431410 w 834917"/>
                      <a:gd name="connsiteY182" fmla="*/ 736285 h 3099658"/>
                      <a:gd name="connsiteX183" fmla="*/ 459545 w 834917"/>
                      <a:gd name="connsiteY183" fmla="*/ 623744 h 3099658"/>
                      <a:gd name="connsiteX184" fmla="*/ 473613 w 834917"/>
                      <a:gd name="connsiteY184" fmla="*/ 539338 h 3099658"/>
                      <a:gd name="connsiteX185" fmla="*/ 487681 w 834917"/>
                      <a:gd name="connsiteY185" fmla="*/ 497135 h 3099658"/>
                      <a:gd name="connsiteX186" fmla="*/ 501748 w 834917"/>
                      <a:gd name="connsiteY186" fmla="*/ 440864 h 3099658"/>
                      <a:gd name="connsiteX187" fmla="*/ 515816 w 834917"/>
                      <a:gd name="connsiteY187" fmla="*/ 398661 h 3099658"/>
                      <a:gd name="connsiteX188" fmla="*/ 529884 w 834917"/>
                      <a:gd name="connsiteY188" fmla="*/ 314255 h 3099658"/>
                      <a:gd name="connsiteX189" fmla="*/ 572087 w 834917"/>
                      <a:gd name="connsiteY189" fmla="*/ 187645 h 3099658"/>
                      <a:gd name="connsiteX190" fmla="*/ 586154 w 834917"/>
                      <a:gd name="connsiteY190" fmla="*/ 145442 h 3099658"/>
                      <a:gd name="connsiteX191" fmla="*/ 529884 w 834917"/>
                      <a:gd name="connsiteY191" fmla="*/ 243916 h 3099658"/>
                      <a:gd name="connsiteX192" fmla="*/ 515816 w 834917"/>
                      <a:gd name="connsiteY192" fmla="*/ 300187 h 3099658"/>
                      <a:gd name="connsiteX193" fmla="*/ 459545 w 834917"/>
                      <a:gd name="connsiteY193" fmla="*/ 384593 h 3099658"/>
                      <a:gd name="connsiteX194" fmla="*/ 445478 w 834917"/>
                      <a:gd name="connsiteY194" fmla="*/ 426796 h 3099658"/>
                      <a:gd name="connsiteX195" fmla="*/ 417342 w 834917"/>
                      <a:gd name="connsiteY195" fmla="*/ 454932 h 3099658"/>
                      <a:gd name="connsiteX196" fmla="*/ 389207 w 834917"/>
                      <a:gd name="connsiteY196" fmla="*/ 539338 h 3099658"/>
                      <a:gd name="connsiteX197" fmla="*/ 375139 w 834917"/>
                      <a:gd name="connsiteY197" fmla="*/ 581541 h 3099658"/>
                      <a:gd name="connsiteX198" fmla="*/ 389207 w 834917"/>
                      <a:gd name="connsiteY198" fmla="*/ 454932 h 30996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</a:cxnLst>
                    <a:rect l="l" t="t" r="r" b="b"/>
                    <a:pathLst>
                      <a:path w="834917" h="3099658">
                        <a:moveTo>
                          <a:pt x="389207" y="3099658"/>
                        </a:moveTo>
                        <a:cubicBezTo>
                          <a:pt x="484542" y="2956653"/>
                          <a:pt x="420142" y="3069175"/>
                          <a:pt x="431410" y="2691695"/>
                        </a:cubicBezTo>
                        <a:cubicBezTo>
                          <a:pt x="449646" y="2080804"/>
                          <a:pt x="398464" y="2302980"/>
                          <a:pt x="459545" y="2058649"/>
                        </a:cubicBezTo>
                        <a:cubicBezTo>
                          <a:pt x="454856" y="1763227"/>
                          <a:pt x="453150" y="1467743"/>
                          <a:pt x="445478" y="1172384"/>
                        </a:cubicBezTo>
                        <a:cubicBezTo>
                          <a:pt x="436221" y="816000"/>
                          <a:pt x="415691" y="1137584"/>
                          <a:pt x="445478" y="750353"/>
                        </a:cubicBezTo>
                        <a:cubicBezTo>
                          <a:pt x="453767" y="642599"/>
                          <a:pt x="439964" y="601122"/>
                          <a:pt x="515816" y="525270"/>
                        </a:cubicBezTo>
                        <a:cubicBezTo>
                          <a:pt x="639123" y="401963"/>
                          <a:pt x="488219" y="558385"/>
                          <a:pt x="586154" y="440864"/>
                        </a:cubicBezTo>
                        <a:cubicBezTo>
                          <a:pt x="598890" y="425580"/>
                          <a:pt x="628358" y="418556"/>
                          <a:pt x="628358" y="398661"/>
                        </a:cubicBezTo>
                        <a:cubicBezTo>
                          <a:pt x="628358" y="381754"/>
                          <a:pt x="599357" y="416234"/>
                          <a:pt x="586154" y="426796"/>
                        </a:cubicBezTo>
                        <a:cubicBezTo>
                          <a:pt x="575797" y="435081"/>
                          <a:pt x="566304" y="444575"/>
                          <a:pt x="558019" y="454932"/>
                        </a:cubicBezTo>
                        <a:cubicBezTo>
                          <a:pt x="547457" y="468134"/>
                          <a:pt x="540446" y="483933"/>
                          <a:pt x="529884" y="497135"/>
                        </a:cubicBezTo>
                        <a:cubicBezTo>
                          <a:pt x="449703" y="597361"/>
                          <a:pt x="560209" y="437577"/>
                          <a:pt x="473613" y="567473"/>
                        </a:cubicBezTo>
                        <a:cubicBezTo>
                          <a:pt x="436523" y="456204"/>
                          <a:pt x="473613" y="585670"/>
                          <a:pt x="473613" y="342390"/>
                        </a:cubicBezTo>
                        <a:cubicBezTo>
                          <a:pt x="473613" y="299927"/>
                          <a:pt x="463990" y="426770"/>
                          <a:pt x="459545" y="468999"/>
                        </a:cubicBezTo>
                        <a:cubicBezTo>
                          <a:pt x="459060" y="473605"/>
                          <a:pt x="450546" y="627675"/>
                          <a:pt x="431410" y="665947"/>
                        </a:cubicBezTo>
                        <a:cubicBezTo>
                          <a:pt x="425478" y="677810"/>
                          <a:pt x="412653" y="684704"/>
                          <a:pt x="403274" y="694082"/>
                        </a:cubicBezTo>
                        <a:lnTo>
                          <a:pt x="375139" y="609676"/>
                        </a:lnTo>
                        <a:cubicBezTo>
                          <a:pt x="370450" y="595608"/>
                          <a:pt x="369968" y="579336"/>
                          <a:pt x="361071" y="567473"/>
                        </a:cubicBezTo>
                        <a:lnTo>
                          <a:pt x="318868" y="511202"/>
                        </a:lnTo>
                        <a:cubicBezTo>
                          <a:pt x="289590" y="394087"/>
                          <a:pt x="325241" y="509883"/>
                          <a:pt x="276665" y="412729"/>
                        </a:cubicBezTo>
                        <a:cubicBezTo>
                          <a:pt x="270033" y="399466"/>
                          <a:pt x="260960" y="355787"/>
                          <a:pt x="262598" y="370525"/>
                        </a:cubicBezTo>
                        <a:cubicBezTo>
                          <a:pt x="264640" y="388905"/>
                          <a:pt x="288793" y="578632"/>
                          <a:pt x="318868" y="623744"/>
                        </a:cubicBezTo>
                        <a:cubicBezTo>
                          <a:pt x="328247" y="637812"/>
                          <a:pt x="338616" y="651267"/>
                          <a:pt x="347004" y="665947"/>
                        </a:cubicBezTo>
                        <a:cubicBezTo>
                          <a:pt x="418405" y="790898"/>
                          <a:pt x="334721" y="661590"/>
                          <a:pt x="403274" y="764421"/>
                        </a:cubicBezTo>
                        <a:cubicBezTo>
                          <a:pt x="412653" y="801935"/>
                          <a:pt x="404067" y="904305"/>
                          <a:pt x="431410" y="876962"/>
                        </a:cubicBezTo>
                        <a:cubicBezTo>
                          <a:pt x="497523" y="810849"/>
                          <a:pt x="462579" y="851311"/>
                          <a:pt x="529884" y="750353"/>
                        </a:cubicBezTo>
                        <a:cubicBezTo>
                          <a:pt x="539262" y="736285"/>
                          <a:pt x="543951" y="717528"/>
                          <a:pt x="558019" y="708150"/>
                        </a:cubicBezTo>
                        <a:lnTo>
                          <a:pt x="600222" y="680015"/>
                        </a:lnTo>
                        <a:cubicBezTo>
                          <a:pt x="609601" y="665947"/>
                          <a:pt x="628358" y="620905"/>
                          <a:pt x="628358" y="637812"/>
                        </a:cubicBezTo>
                        <a:cubicBezTo>
                          <a:pt x="628358" y="667469"/>
                          <a:pt x="616673" y="697542"/>
                          <a:pt x="600222" y="722218"/>
                        </a:cubicBezTo>
                        <a:lnTo>
                          <a:pt x="543951" y="806624"/>
                        </a:lnTo>
                        <a:cubicBezTo>
                          <a:pt x="539262" y="820692"/>
                          <a:pt x="538503" y="836760"/>
                          <a:pt x="529884" y="848827"/>
                        </a:cubicBezTo>
                        <a:cubicBezTo>
                          <a:pt x="472194" y="929594"/>
                          <a:pt x="481612" y="875033"/>
                          <a:pt x="445478" y="947301"/>
                        </a:cubicBezTo>
                        <a:cubicBezTo>
                          <a:pt x="435387" y="967484"/>
                          <a:pt x="421850" y="1027744"/>
                          <a:pt x="417342" y="1045775"/>
                        </a:cubicBezTo>
                        <a:cubicBezTo>
                          <a:pt x="338855" y="1019612"/>
                          <a:pt x="404949" y="1052697"/>
                          <a:pt x="347004" y="975436"/>
                        </a:cubicBezTo>
                        <a:cubicBezTo>
                          <a:pt x="331088" y="954215"/>
                          <a:pt x="305447" y="941236"/>
                          <a:pt x="290733" y="919165"/>
                        </a:cubicBezTo>
                        <a:cubicBezTo>
                          <a:pt x="281355" y="905097"/>
                          <a:pt x="270159" y="892084"/>
                          <a:pt x="262598" y="876962"/>
                        </a:cubicBezTo>
                        <a:cubicBezTo>
                          <a:pt x="255966" y="863699"/>
                          <a:pt x="256159" y="847474"/>
                          <a:pt x="248530" y="834759"/>
                        </a:cubicBezTo>
                        <a:cubicBezTo>
                          <a:pt x="241706" y="823386"/>
                          <a:pt x="229773" y="816002"/>
                          <a:pt x="220394" y="806624"/>
                        </a:cubicBezTo>
                        <a:cubicBezTo>
                          <a:pt x="229773" y="830070"/>
                          <a:pt x="239663" y="853318"/>
                          <a:pt x="248530" y="876962"/>
                        </a:cubicBezTo>
                        <a:cubicBezTo>
                          <a:pt x="264384" y="919240"/>
                          <a:pt x="258432" y="925030"/>
                          <a:pt x="290733" y="961369"/>
                        </a:cubicBezTo>
                        <a:cubicBezTo>
                          <a:pt x="317167" y="991108"/>
                          <a:pt x="353068" y="1012668"/>
                          <a:pt x="375139" y="1045775"/>
                        </a:cubicBezTo>
                        <a:cubicBezTo>
                          <a:pt x="393896" y="1073910"/>
                          <a:pt x="420717" y="1098102"/>
                          <a:pt x="431410" y="1130181"/>
                        </a:cubicBezTo>
                        <a:lnTo>
                          <a:pt x="459545" y="1214587"/>
                        </a:lnTo>
                        <a:cubicBezTo>
                          <a:pt x="487680" y="1186452"/>
                          <a:pt x="531368" y="1167928"/>
                          <a:pt x="543951" y="1130181"/>
                        </a:cubicBezTo>
                        <a:cubicBezTo>
                          <a:pt x="548640" y="1116113"/>
                          <a:pt x="549400" y="1100045"/>
                          <a:pt x="558019" y="1087978"/>
                        </a:cubicBezTo>
                        <a:cubicBezTo>
                          <a:pt x="573437" y="1066393"/>
                          <a:pt x="614290" y="1031707"/>
                          <a:pt x="614290" y="1031707"/>
                        </a:cubicBezTo>
                        <a:cubicBezTo>
                          <a:pt x="629149" y="987132"/>
                          <a:pt x="625327" y="986259"/>
                          <a:pt x="656493" y="947301"/>
                        </a:cubicBezTo>
                        <a:cubicBezTo>
                          <a:pt x="664778" y="936944"/>
                          <a:pt x="676343" y="929522"/>
                          <a:pt x="684628" y="919165"/>
                        </a:cubicBezTo>
                        <a:cubicBezTo>
                          <a:pt x="695190" y="905963"/>
                          <a:pt x="695857" y="876962"/>
                          <a:pt x="712764" y="876962"/>
                        </a:cubicBezTo>
                        <a:cubicBezTo>
                          <a:pt x="727593" y="876962"/>
                          <a:pt x="705328" y="905902"/>
                          <a:pt x="698696" y="919165"/>
                        </a:cubicBezTo>
                        <a:cubicBezTo>
                          <a:pt x="691135" y="934288"/>
                          <a:pt x="678122" y="946246"/>
                          <a:pt x="670561" y="961369"/>
                        </a:cubicBezTo>
                        <a:cubicBezTo>
                          <a:pt x="663929" y="974632"/>
                          <a:pt x="664718" y="991234"/>
                          <a:pt x="656493" y="1003572"/>
                        </a:cubicBezTo>
                        <a:cubicBezTo>
                          <a:pt x="616890" y="1062976"/>
                          <a:pt x="585784" y="1046143"/>
                          <a:pt x="529884" y="1102045"/>
                        </a:cubicBezTo>
                        <a:cubicBezTo>
                          <a:pt x="498771" y="1133159"/>
                          <a:pt x="484650" y="1152798"/>
                          <a:pt x="445478" y="1172384"/>
                        </a:cubicBezTo>
                        <a:cubicBezTo>
                          <a:pt x="432215" y="1179016"/>
                          <a:pt x="417342" y="1181763"/>
                          <a:pt x="403274" y="1186452"/>
                        </a:cubicBezTo>
                        <a:cubicBezTo>
                          <a:pt x="365762" y="1173948"/>
                          <a:pt x="339566" y="1167426"/>
                          <a:pt x="304801" y="1144249"/>
                        </a:cubicBezTo>
                        <a:cubicBezTo>
                          <a:pt x="218760" y="1086888"/>
                          <a:pt x="342595" y="1149163"/>
                          <a:pt x="248530" y="1073910"/>
                        </a:cubicBezTo>
                        <a:cubicBezTo>
                          <a:pt x="236951" y="1064647"/>
                          <a:pt x="220395" y="1064531"/>
                          <a:pt x="206327" y="1059842"/>
                        </a:cubicBezTo>
                        <a:cubicBezTo>
                          <a:pt x="182881" y="1036396"/>
                          <a:pt x="127946" y="957336"/>
                          <a:pt x="135988" y="989504"/>
                        </a:cubicBezTo>
                        <a:cubicBezTo>
                          <a:pt x="165266" y="1106615"/>
                          <a:pt x="129616" y="990829"/>
                          <a:pt x="178191" y="1087978"/>
                        </a:cubicBezTo>
                        <a:cubicBezTo>
                          <a:pt x="236434" y="1204463"/>
                          <a:pt x="139763" y="1051436"/>
                          <a:pt x="220394" y="1172384"/>
                        </a:cubicBezTo>
                        <a:cubicBezTo>
                          <a:pt x="249571" y="1289090"/>
                          <a:pt x="207290" y="1187223"/>
                          <a:pt x="276665" y="1242722"/>
                        </a:cubicBezTo>
                        <a:cubicBezTo>
                          <a:pt x="289868" y="1253284"/>
                          <a:pt x="294239" y="1271723"/>
                          <a:pt x="304801" y="1284925"/>
                        </a:cubicBezTo>
                        <a:cubicBezTo>
                          <a:pt x="334998" y="1322671"/>
                          <a:pt x="334512" y="1308694"/>
                          <a:pt x="375139" y="1341196"/>
                        </a:cubicBezTo>
                        <a:cubicBezTo>
                          <a:pt x="385496" y="1349482"/>
                          <a:pt x="393896" y="1359953"/>
                          <a:pt x="403274" y="1369332"/>
                        </a:cubicBezTo>
                        <a:cubicBezTo>
                          <a:pt x="409199" y="1387107"/>
                          <a:pt x="417891" y="1434153"/>
                          <a:pt x="445478" y="1439670"/>
                        </a:cubicBezTo>
                        <a:cubicBezTo>
                          <a:pt x="460019" y="1442578"/>
                          <a:pt x="473613" y="1430291"/>
                          <a:pt x="487681" y="1425602"/>
                        </a:cubicBezTo>
                        <a:cubicBezTo>
                          <a:pt x="501780" y="1383303"/>
                          <a:pt x="499582" y="1377558"/>
                          <a:pt x="529884" y="1341196"/>
                        </a:cubicBezTo>
                        <a:cubicBezTo>
                          <a:pt x="542620" y="1325913"/>
                          <a:pt x="559873" y="1314697"/>
                          <a:pt x="572087" y="1298993"/>
                        </a:cubicBezTo>
                        <a:cubicBezTo>
                          <a:pt x="651095" y="1197412"/>
                          <a:pt x="589915" y="1227402"/>
                          <a:pt x="670561" y="1200519"/>
                        </a:cubicBezTo>
                        <a:cubicBezTo>
                          <a:pt x="679939" y="1186451"/>
                          <a:pt x="690308" y="1172996"/>
                          <a:pt x="698696" y="1158316"/>
                        </a:cubicBezTo>
                        <a:cubicBezTo>
                          <a:pt x="709100" y="1140108"/>
                          <a:pt x="715198" y="1119494"/>
                          <a:pt x="726831" y="1102045"/>
                        </a:cubicBezTo>
                        <a:cubicBezTo>
                          <a:pt x="734188" y="1091009"/>
                          <a:pt x="766830" y="1067978"/>
                          <a:pt x="754967" y="1073910"/>
                        </a:cubicBezTo>
                        <a:cubicBezTo>
                          <a:pt x="724723" y="1089033"/>
                          <a:pt x="670561" y="1130181"/>
                          <a:pt x="670561" y="1130181"/>
                        </a:cubicBezTo>
                        <a:cubicBezTo>
                          <a:pt x="651804" y="1158316"/>
                          <a:pt x="638201" y="1190677"/>
                          <a:pt x="614290" y="1214587"/>
                        </a:cubicBezTo>
                        <a:cubicBezTo>
                          <a:pt x="604911" y="1223965"/>
                          <a:pt x="594440" y="1232365"/>
                          <a:pt x="586154" y="1242722"/>
                        </a:cubicBezTo>
                        <a:cubicBezTo>
                          <a:pt x="575592" y="1255924"/>
                          <a:pt x="568581" y="1271723"/>
                          <a:pt x="558019" y="1284925"/>
                        </a:cubicBezTo>
                        <a:cubicBezTo>
                          <a:pt x="549734" y="1295282"/>
                          <a:pt x="537842" y="1302450"/>
                          <a:pt x="529884" y="1313061"/>
                        </a:cubicBezTo>
                        <a:cubicBezTo>
                          <a:pt x="509595" y="1340113"/>
                          <a:pt x="492370" y="1369332"/>
                          <a:pt x="473613" y="1397467"/>
                        </a:cubicBezTo>
                        <a:lnTo>
                          <a:pt x="445478" y="1439670"/>
                        </a:lnTo>
                        <a:cubicBezTo>
                          <a:pt x="405624" y="1320110"/>
                          <a:pt x="461208" y="1465888"/>
                          <a:pt x="403274" y="1369332"/>
                        </a:cubicBezTo>
                        <a:cubicBezTo>
                          <a:pt x="395645" y="1356617"/>
                          <a:pt x="393281" y="1341387"/>
                          <a:pt x="389207" y="1327129"/>
                        </a:cubicBezTo>
                        <a:cubicBezTo>
                          <a:pt x="383197" y="1306094"/>
                          <a:pt x="372315" y="1251142"/>
                          <a:pt x="361071" y="1228655"/>
                        </a:cubicBezTo>
                        <a:cubicBezTo>
                          <a:pt x="343325" y="1193163"/>
                          <a:pt x="330970" y="1184486"/>
                          <a:pt x="304801" y="1158316"/>
                        </a:cubicBezTo>
                        <a:cubicBezTo>
                          <a:pt x="280040" y="1084033"/>
                          <a:pt x="298959" y="1128452"/>
                          <a:pt x="234462" y="1031707"/>
                        </a:cubicBezTo>
                        <a:cubicBezTo>
                          <a:pt x="225084" y="1017639"/>
                          <a:pt x="194372" y="977548"/>
                          <a:pt x="206327" y="989504"/>
                        </a:cubicBezTo>
                        <a:cubicBezTo>
                          <a:pt x="230879" y="1014058"/>
                          <a:pt x="214103" y="1001475"/>
                          <a:pt x="262598" y="1017639"/>
                        </a:cubicBezTo>
                        <a:lnTo>
                          <a:pt x="332936" y="1087978"/>
                        </a:lnTo>
                        <a:cubicBezTo>
                          <a:pt x="347004" y="1102046"/>
                          <a:pt x="364104" y="1113628"/>
                          <a:pt x="375139" y="1130181"/>
                        </a:cubicBezTo>
                        <a:cubicBezTo>
                          <a:pt x="384517" y="1144249"/>
                          <a:pt x="392271" y="1159547"/>
                          <a:pt x="403274" y="1172384"/>
                        </a:cubicBezTo>
                        <a:cubicBezTo>
                          <a:pt x="505618" y="1291786"/>
                          <a:pt x="423084" y="1173966"/>
                          <a:pt x="487681" y="1270858"/>
                        </a:cubicBezTo>
                        <a:cubicBezTo>
                          <a:pt x="519112" y="1365154"/>
                          <a:pt x="535157" y="1395717"/>
                          <a:pt x="487681" y="1538144"/>
                        </a:cubicBezTo>
                        <a:cubicBezTo>
                          <a:pt x="481567" y="1556486"/>
                          <a:pt x="450167" y="1528765"/>
                          <a:pt x="431410" y="1524076"/>
                        </a:cubicBezTo>
                        <a:cubicBezTo>
                          <a:pt x="403275" y="1505319"/>
                          <a:pt x="370915" y="1491715"/>
                          <a:pt x="347004" y="1467805"/>
                        </a:cubicBezTo>
                        <a:cubicBezTo>
                          <a:pt x="337625" y="1458427"/>
                          <a:pt x="329479" y="1447628"/>
                          <a:pt x="318868" y="1439670"/>
                        </a:cubicBezTo>
                        <a:cubicBezTo>
                          <a:pt x="291816" y="1419381"/>
                          <a:pt x="262597" y="1402156"/>
                          <a:pt x="234462" y="1383399"/>
                        </a:cubicBezTo>
                        <a:lnTo>
                          <a:pt x="192259" y="1355264"/>
                        </a:lnTo>
                        <a:cubicBezTo>
                          <a:pt x="182881" y="1341196"/>
                          <a:pt x="174686" y="1326263"/>
                          <a:pt x="164124" y="1313061"/>
                        </a:cubicBezTo>
                        <a:cubicBezTo>
                          <a:pt x="155838" y="1302704"/>
                          <a:pt x="143946" y="1295536"/>
                          <a:pt x="135988" y="1284925"/>
                        </a:cubicBezTo>
                        <a:cubicBezTo>
                          <a:pt x="115699" y="1257873"/>
                          <a:pt x="79718" y="1200519"/>
                          <a:pt x="79718" y="1200519"/>
                        </a:cubicBezTo>
                        <a:cubicBezTo>
                          <a:pt x="84407" y="1219276"/>
                          <a:pt x="84193" y="1240003"/>
                          <a:pt x="93785" y="1256790"/>
                        </a:cubicBezTo>
                        <a:cubicBezTo>
                          <a:pt x="103655" y="1274063"/>
                          <a:pt x="123252" y="1283710"/>
                          <a:pt x="135988" y="1298993"/>
                        </a:cubicBezTo>
                        <a:cubicBezTo>
                          <a:pt x="146812" y="1311982"/>
                          <a:pt x="155736" y="1326516"/>
                          <a:pt x="164124" y="1341196"/>
                        </a:cubicBezTo>
                        <a:cubicBezTo>
                          <a:pt x="174528" y="1359404"/>
                          <a:pt x="177430" y="1382638"/>
                          <a:pt x="192259" y="1397467"/>
                        </a:cubicBezTo>
                        <a:cubicBezTo>
                          <a:pt x="207088" y="1412296"/>
                          <a:pt x="229773" y="1416224"/>
                          <a:pt x="248530" y="1425602"/>
                        </a:cubicBezTo>
                        <a:lnTo>
                          <a:pt x="347004" y="1524076"/>
                        </a:lnTo>
                        <a:lnTo>
                          <a:pt x="389207" y="1566279"/>
                        </a:lnTo>
                        <a:cubicBezTo>
                          <a:pt x="398585" y="1575658"/>
                          <a:pt x="406306" y="1587058"/>
                          <a:pt x="417342" y="1594415"/>
                        </a:cubicBezTo>
                        <a:cubicBezTo>
                          <a:pt x="470581" y="1629907"/>
                          <a:pt x="447590" y="1610595"/>
                          <a:pt x="487681" y="1650685"/>
                        </a:cubicBezTo>
                        <a:cubicBezTo>
                          <a:pt x="492370" y="1664753"/>
                          <a:pt x="512234" y="1682403"/>
                          <a:pt x="501748" y="1692889"/>
                        </a:cubicBezTo>
                        <a:cubicBezTo>
                          <a:pt x="492369" y="1702268"/>
                          <a:pt x="473613" y="1678016"/>
                          <a:pt x="473613" y="1664753"/>
                        </a:cubicBezTo>
                        <a:cubicBezTo>
                          <a:pt x="473613" y="1623103"/>
                          <a:pt x="522051" y="1592559"/>
                          <a:pt x="543951" y="1566279"/>
                        </a:cubicBezTo>
                        <a:cubicBezTo>
                          <a:pt x="554775" y="1553290"/>
                          <a:pt x="560132" y="1536031"/>
                          <a:pt x="572087" y="1524076"/>
                        </a:cubicBezTo>
                        <a:cubicBezTo>
                          <a:pt x="584042" y="1512121"/>
                          <a:pt x="601088" y="1506503"/>
                          <a:pt x="614290" y="1495941"/>
                        </a:cubicBezTo>
                        <a:cubicBezTo>
                          <a:pt x="624647" y="1487655"/>
                          <a:pt x="631814" y="1475763"/>
                          <a:pt x="642425" y="1467805"/>
                        </a:cubicBezTo>
                        <a:cubicBezTo>
                          <a:pt x="669476" y="1447516"/>
                          <a:pt x="726831" y="1411535"/>
                          <a:pt x="726831" y="1411535"/>
                        </a:cubicBezTo>
                        <a:cubicBezTo>
                          <a:pt x="731520" y="1392778"/>
                          <a:pt x="760233" y="1355264"/>
                          <a:pt x="740899" y="1355264"/>
                        </a:cubicBezTo>
                        <a:cubicBezTo>
                          <a:pt x="719928" y="1355264"/>
                          <a:pt x="727593" y="1396706"/>
                          <a:pt x="712764" y="1411535"/>
                        </a:cubicBezTo>
                        <a:cubicBezTo>
                          <a:pt x="664393" y="1459906"/>
                          <a:pt x="639223" y="1464183"/>
                          <a:pt x="586154" y="1481873"/>
                        </a:cubicBezTo>
                        <a:cubicBezTo>
                          <a:pt x="558019" y="1500630"/>
                          <a:pt x="512441" y="1506065"/>
                          <a:pt x="501748" y="1538144"/>
                        </a:cubicBezTo>
                        <a:cubicBezTo>
                          <a:pt x="482335" y="1596387"/>
                          <a:pt x="500019" y="1572122"/>
                          <a:pt x="445478" y="1608482"/>
                        </a:cubicBezTo>
                        <a:cubicBezTo>
                          <a:pt x="393195" y="1686905"/>
                          <a:pt x="410101" y="1642200"/>
                          <a:pt x="431410" y="1791362"/>
                        </a:cubicBezTo>
                        <a:cubicBezTo>
                          <a:pt x="441126" y="1859370"/>
                          <a:pt x="469917" y="1855779"/>
                          <a:pt x="403274" y="1833565"/>
                        </a:cubicBezTo>
                        <a:cubicBezTo>
                          <a:pt x="313872" y="1744163"/>
                          <a:pt x="413073" y="1839385"/>
                          <a:pt x="304801" y="1749159"/>
                        </a:cubicBezTo>
                        <a:cubicBezTo>
                          <a:pt x="224627" y="1682347"/>
                          <a:pt x="338796" y="1762444"/>
                          <a:pt x="234462" y="1692889"/>
                        </a:cubicBezTo>
                        <a:cubicBezTo>
                          <a:pt x="161210" y="1583007"/>
                          <a:pt x="254722" y="1704566"/>
                          <a:pt x="164124" y="1636618"/>
                        </a:cubicBezTo>
                        <a:cubicBezTo>
                          <a:pt x="137597" y="1616723"/>
                          <a:pt x="121374" y="1584672"/>
                          <a:pt x="93785" y="1566279"/>
                        </a:cubicBezTo>
                        <a:lnTo>
                          <a:pt x="51582" y="1538144"/>
                        </a:lnTo>
                        <a:cubicBezTo>
                          <a:pt x="46893" y="1524076"/>
                          <a:pt x="45143" y="1508657"/>
                          <a:pt x="37514" y="1495941"/>
                        </a:cubicBezTo>
                        <a:cubicBezTo>
                          <a:pt x="30690" y="1484568"/>
                          <a:pt x="0" y="1477184"/>
                          <a:pt x="9379" y="1467805"/>
                        </a:cubicBezTo>
                        <a:cubicBezTo>
                          <a:pt x="19864" y="1457320"/>
                          <a:pt x="37952" y="1476032"/>
                          <a:pt x="51582" y="1481873"/>
                        </a:cubicBezTo>
                        <a:cubicBezTo>
                          <a:pt x="136607" y="1518313"/>
                          <a:pt x="79413" y="1497777"/>
                          <a:pt x="150056" y="1538144"/>
                        </a:cubicBezTo>
                        <a:cubicBezTo>
                          <a:pt x="168264" y="1548548"/>
                          <a:pt x="187570" y="1556901"/>
                          <a:pt x="206327" y="1566279"/>
                        </a:cubicBezTo>
                        <a:cubicBezTo>
                          <a:pt x="215705" y="1575658"/>
                          <a:pt x="223851" y="1586457"/>
                          <a:pt x="234462" y="1594415"/>
                        </a:cubicBezTo>
                        <a:cubicBezTo>
                          <a:pt x="261513" y="1614704"/>
                          <a:pt x="294958" y="1626775"/>
                          <a:pt x="318868" y="1650685"/>
                        </a:cubicBezTo>
                        <a:cubicBezTo>
                          <a:pt x="342314" y="1674131"/>
                          <a:pt x="361618" y="1702631"/>
                          <a:pt x="389207" y="1721024"/>
                        </a:cubicBezTo>
                        <a:cubicBezTo>
                          <a:pt x="442446" y="1756516"/>
                          <a:pt x="419455" y="1737204"/>
                          <a:pt x="459545" y="1777295"/>
                        </a:cubicBezTo>
                        <a:cubicBezTo>
                          <a:pt x="464234" y="1791363"/>
                          <a:pt x="478302" y="1805430"/>
                          <a:pt x="473613" y="1819498"/>
                        </a:cubicBezTo>
                        <a:cubicBezTo>
                          <a:pt x="443161" y="1910855"/>
                          <a:pt x="363643" y="1917329"/>
                          <a:pt x="473613" y="1889836"/>
                        </a:cubicBezTo>
                        <a:cubicBezTo>
                          <a:pt x="487681" y="1875768"/>
                          <a:pt x="503080" y="1862917"/>
                          <a:pt x="515816" y="1847633"/>
                        </a:cubicBezTo>
                        <a:cubicBezTo>
                          <a:pt x="526640" y="1834645"/>
                          <a:pt x="531996" y="1817385"/>
                          <a:pt x="543951" y="1805430"/>
                        </a:cubicBezTo>
                        <a:cubicBezTo>
                          <a:pt x="563833" y="1785548"/>
                          <a:pt x="620361" y="1760191"/>
                          <a:pt x="642425" y="1749159"/>
                        </a:cubicBezTo>
                        <a:cubicBezTo>
                          <a:pt x="651804" y="1735091"/>
                          <a:pt x="663000" y="1722078"/>
                          <a:pt x="670561" y="1706956"/>
                        </a:cubicBezTo>
                        <a:cubicBezTo>
                          <a:pt x="677193" y="1693693"/>
                          <a:pt x="676999" y="1677468"/>
                          <a:pt x="684628" y="1664753"/>
                        </a:cubicBezTo>
                        <a:cubicBezTo>
                          <a:pt x="691452" y="1653380"/>
                          <a:pt x="704478" y="1646975"/>
                          <a:pt x="712764" y="1636618"/>
                        </a:cubicBezTo>
                        <a:cubicBezTo>
                          <a:pt x="723326" y="1623416"/>
                          <a:pt x="723992" y="1594415"/>
                          <a:pt x="740899" y="1594415"/>
                        </a:cubicBezTo>
                        <a:cubicBezTo>
                          <a:pt x="755728" y="1594415"/>
                          <a:pt x="737317" y="1626133"/>
                          <a:pt x="726831" y="1636618"/>
                        </a:cubicBezTo>
                        <a:cubicBezTo>
                          <a:pt x="716346" y="1647103"/>
                          <a:pt x="698696" y="1645996"/>
                          <a:pt x="684628" y="1650685"/>
                        </a:cubicBezTo>
                        <a:cubicBezTo>
                          <a:pt x="675250" y="1660064"/>
                          <a:pt x="668356" y="1672889"/>
                          <a:pt x="656493" y="1678821"/>
                        </a:cubicBezTo>
                        <a:cubicBezTo>
                          <a:pt x="622247" y="1695944"/>
                          <a:pt x="556200" y="1710928"/>
                          <a:pt x="515816" y="1721024"/>
                        </a:cubicBezTo>
                        <a:cubicBezTo>
                          <a:pt x="496645" y="1733804"/>
                          <a:pt x="458843" y="1755020"/>
                          <a:pt x="445478" y="1777295"/>
                        </a:cubicBezTo>
                        <a:cubicBezTo>
                          <a:pt x="437849" y="1790011"/>
                          <a:pt x="438042" y="1806235"/>
                          <a:pt x="431410" y="1819498"/>
                        </a:cubicBezTo>
                        <a:cubicBezTo>
                          <a:pt x="423849" y="1834620"/>
                          <a:pt x="412653" y="1847633"/>
                          <a:pt x="403274" y="1861701"/>
                        </a:cubicBezTo>
                        <a:cubicBezTo>
                          <a:pt x="407963" y="1936729"/>
                          <a:pt x="432085" y="2013070"/>
                          <a:pt x="417342" y="2086784"/>
                        </a:cubicBezTo>
                        <a:cubicBezTo>
                          <a:pt x="413550" y="2105743"/>
                          <a:pt x="378842" y="2080332"/>
                          <a:pt x="361071" y="2072716"/>
                        </a:cubicBezTo>
                        <a:cubicBezTo>
                          <a:pt x="345531" y="2066056"/>
                          <a:pt x="332070" y="2055143"/>
                          <a:pt x="318868" y="2044581"/>
                        </a:cubicBezTo>
                        <a:cubicBezTo>
                          <a:pt x="308511" y="2036295"/>
                          <a:pt x="301090" y="2024731"/>
                          <a:pt x="290733" y="2016445"/>
                        </a:cubicBezTo>
                        <a:cubicBezTo>
                          <a:pt x="250113" y="1983949"/>
                          <a:pt x="250586" y="1997915"/>
                          <a:pt x="220394" y="1960175"/>
                        </a:cubicBezTo>
                        <a:cubicBezTo>
                          <a:pt x="209832" y="1946973"/>
                          <a:pt x="203262" y="1930809"/>
                          <a:pt x="192259" y="1917972"/>
                        </a:cubicBezTo>
                        <a:cubicBezTo>
                          <a:pt x="174996" y="1897832"/>
                          <a:pt x="154745" y="1880458"/>
                          <a:pt x="135988" y="1861701"/>
                        </a:cubicBezTo>
                        <a:cubicBezTo>
                          <a:pt x="90945" y="1816657"/>
                          <a:pt x="94850" y="1830964"/>
                          <a:pt x="178191" y="1847633"/>
                        </a:cubicBezTo>
                        <a:cubicBezTo>
                          <a:pt x="192259" y="1861701"/>
                          <a:pt x="207658" y="1874553"/>
                          <a:pt x="220394" y="1889836"/>
                        </a:cubicBezTo>
                        <a:cubicBezTo>
                          <a:pt x="231218" y="1902825"/>
                          <a:pt x="236575" y="1920084"/>
                          <a:pt x="248530" y="1932039"/>
                        </a:cubicBezTo>
                        <a:cubicBezTo>
                          <a:pt x="265109" y="1948618"/>
                          <a:pt x="286999" y="1958983"/>
                          <a:pt x="304801" y="1974242"/>
                        </a:cubicBezTo>
                        <a:cubicBezTo>
                          <a:pt x="319906" y="1987189"/>
                          <a:pt x="331300" y="2004231"/>
                          <a:pt x="347004" y="2016445"/>
                        </a:cubicBezTo>
                        <a:cubicBezTo>
                          <a:pt x="490159" y="2127788"/>
                          <a:pt x="388785" y="2030090"/>
                          <a:pt x="459545" y="2100852"/>
                        </a:cubicBezTo>
                        <a:cubicBezTo>
                          <a:pt x="473613" y="2096163"/>
                          <a:pt x="491263" y="2097269"/>
                          <a:pt x="501748" y="2086784"/>
                        </a:cubicBezTo>
                        <a:cubicBezTo>
                          <a:pt x="512233" y="2076299"/>
                          <a:pt x="509184" y="2057844"/>
                          <a:pt x="515816" y="2044581"/>
                        </a:cubicBezTo>
                        <a:cubicBezTo>
                          <a:pt x="523377" y="2029459"/>
                          <a:pt x="533389" y="2015580"/>
                          <a:pt x="543951" y="2002378"/>
                        </a:cubicBezTo>
                        <a:cubicBezTo>
                          <a:pt x="593872" y="1939977"/>
                          <a:pt x="566471" y="2007997"/>
                          <a:pt x="656493" y="1917972"/>
                        </a:cubicBezTo>
                        <a:cubicBezTo>
                          <a:pt x="665871" y="1908593"/>
                          <a:pt x="676343" y="1900193"/>
                          <a:pt x="684628" y="1889836"/>
                        </a:cubicBezTo>
                        <a:cubicBezTo>
                          <a:pt x="695190" y="1876634"/>
                          <a:pt x="701531" y="1860270"/>
                          <a:pt x="712764" y="1847633"/>
                        </a:cubicBezTo>
                        <a:cubicBezTo>
                          <a:pt x="739199" y="1817894"/>
                          <a:pt x="834917" y="1750644"/>
                          <a:pt x="797170" y="1763227"/>
                        </a:cubicBezTo>
                        <a:cubicBezTo>
                          <a:pt x="736625" y="1783409"/>
                          <a:pt x="769353" y="1773699"/>
                          <a:pt x="698696" y="1791362"/>
                        </a:cubicBezTo>
                        <a:cubicBezTo>
                          <a:pt x="684628" y="1800741"/>
                          <a:pt x="671615" y="1811937"/>
                          <a:pt x="656493" y="1819498"/>
                        </a:cubicBezTo>
                        <a:cubicBezTo>
                          <a:pt x="585730" y="1854879"/>
                          <a:pt x="618602" y="1801118"/>
                          <a:pt x="529884" y="1889836"/>
                        </a:cubicBezTo>
                        <a:cubicBezTo>
                          <a:pt x="503714" y="1916006"/>
                          <a:pt x="491360" y="1924682"/>
                          <a:pt x="473613" y="1960175"/>
                        </a:cubicBezTo>
                        <a:cubicBezTo>
                          <a:pt x="466981" y="1973438"/>
                          <a:pt x="466177" y="1989115"/>
                          <a:pt x="459545" y="2002378"/>
                        </a:cubicBezTo>
                        <a:cubicBezTo>
                          <a:pt x="405004" y="2111460"/>
                          <a:pt x="452702" y="1980705"/>
                          <a:pt x="417342" y="2086784"/>
                        </a:cubicBezTo>
                        <a:cubicBezTo>
                          <a:pt x="212194" y="1471355"/>
                          <a:pt x="274430" y="773349"/>
                          <a:pt x="431410" y="145442"/>
                        </a:cubicBezTo>
                        <a:cubicBezTo>
                          <a:pt x="426721" y="187645"/>
                          <a:pt x="417342" y="229589"/>
                          <a:pt x="417342" y="272052"/>
                        </a:cubicBezTo>
                        <a:cubicBezTo>
                          <a:pt x="417342" y="426867"/>
                          <a:pt x="412965" y="582572"/>
                          <a:pt x="431410" y="736285"/>
                        </a:cubicBezTo>
                        <a:cubicBezTo>
                          <a:pt x="436017" y="774678"/>
                          <a:pt x="453188" y="661886"/>
                          <a:pt x="459545" y="623744"/>
                        </a:cubicBezTo>
                        <a:cubicBezTo>
                          <a:pt x="464234" y="595609"/>
                          <a:pt x="467425" y="567182"/>
                          <a:pt x="473613" y="539338"/>
                        </a:cubicBezTo>
                        <a:cubicBezTo>
                          <a:pt x="476830" y="524862"/>
                          <a:pt x="483607" y="511393"/>
                          <a:pt x="487681" y="497135"/>
                        </a:cubicBezTo>
                        <a:cubicBezTo>
                          <a:pt x="492992" y="478545"/>
                          <a:pt x="496437" y="459454"/>
                          <a:pt x="501748" y="440864"/>
                        </a:cubicBezTo>
                        <a:cubicBezTo>
                          <a:pt x="505822" y="426606"/>
                          <a:pt x="512599" y="413137"/>
                          <a:pt x="515816" y="398661"/>
                        </a:cubicBezTo>
                        <a:cubicBezTo>
                          <a:pt x="522004" y="370817"/>
                          <a:pt x="522966" y="341927"/>
                          <a:pt x="529884" y="314255"/>
                        </a:cubicBezTo>
                        <a:cubicBezTo>
                          <a:pt x="529886" y="314246"/>
                          <a:pt x="565052" y="208750"/>
                          <a:pt x="572087" y="187645"/>
                        </a:cubicBezTo>
                        <a:cubicBezTo>
                          <a:pt x="576776" y="173577"/>
                          <a:pt x="592785" y="132179"/>
                          <a:pt x="586154" y="145442"/>
                        </a:cubicBezTo>
                        <a:cubicBezTo>
                          <a:pt x="550458" y="216835"/>
                          <a:pt x="569651" y="184264"/>
                          <a:pt x="529884" y="243916"/>
                        </a:cubicBezTo>
                        <a:cubicBezTo>
                          <a:pt x="525195" y="262673"/>
                          <a:pt x="524463" y="282894"/>
                          <a:pt x="515816" y="300187"/>
                        </a:cubicBezTo>
                        <a:cubicBezTo>
                          <a:pt x="500694" y="330432"/>
                          <a:pt x="459545" y="384593"/>
                          <a:pt x="459545" y="384593"/>
                        </a:cubicBezTo>
                        <a:cubicBezTo>
                          <a:pt x="454856" y="398661"/>
                          <a:pt x="453107" y="414081"/>
                          <a:pt x="445478" y="426796"/>
                        </a:cubicBezTo>
                        <a:cubicBezTo>
                          <a:pt x="438654" y="438169"/>
                          <a:pt x="423274" y="443069"/>
                          <a:pt x="417342" y="454932"/>
                        </a:cubicBezTo>
                        <a:cubicBezTo>
                          <a:pt x="404079" y="481458"/>
                          <a:pt x="398585" y="511203"/>
                          <a:pt x="389207" y="539338"/>
                        </a:cubicBezTo>
                        <a:lnTo>
                          <a:pt x="375139" y="581541"/>
                        </a:lnTo>
                        <a:cubicBezTo>
                          <a:pt x="392533" y="42332"/>
                          <a:pt x="389207" y="0"/>
                          <a:pt x="389207" y="454932"/>
                        </a:cubicBezTo>
                      </a:path>
                    </a:pathLst>
                  </a:custGeom>
                  <a:gradFill flip="none" rotWithShape="1">
                    <a:gsLst>
                      <a:gs pos="23000">
                        <a:srgbClr val="8C817A"/>
                      </a:gs>
                      <a:gs pos="39999">
                        <a:srgbClr val="85C2FF"/>
                      </a:gs>
                      <a:gs pos="70000">
                        <a:srgbClr val="C4D6EB"/>
                      </a:gs>
                      <a:gs pos="100000">
                        <a:srgbClr val="FFEBFA"/>
                      </a:gs>
                    </a:gsLst>
                    <a:lin ang="16200000" scaled="1"/>
                    <a:tileRect/>
                  </a:gra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7" name="Freeform 3116"/>
                  <p:cNvSpPr/>
                  <p:nvPr/>
                </p:nvSpPr>
                <p:spPr>
                  <a:xfrm>
                    <a:off x="2819400" y="3810000"/>
                    <a:ext cx="228600" cy="2438400"/>
                  </a:xfrm>
                  <a:custGeom>
                    <a:avLst/>
                    <a:gdLst>
                      <a:gd name="connsiteX0" fmla="*/ 389207 w 834917"/>
                      <a:gd name="connsiteY0" fmla="*/ 3099658 h 3099658"/>
                      <a:gd name="connsiteX1" fmla="*/ 431410 w 834917"/>
                      <a:gd name="connsiteY1" fmla="*/ 2691695 h 3099658"/>
                      <a:gd name="connsiteX2" fmla="*/ 459545 w 834917"/>
                      <a:gd name="connsiteY2" fmla="*/ 2058649 h 3099658"/>
                      <a:gd name="connsiteX3" fmla="*/ 445478 w 834917"/>
                      <a:gd name="connsiteY3" fmla="*/ 1172384 h 3099658"/>
                      <a:gd name="connsiteX4" fmla="*/ 445478 w 834917"/>
                      <a:gd name="connsiteY4" fmla="*/ 750353 h 3099658"/>
                      <a:gd name="connsiteX5" fmla="*/ 515816 w 834917"/>
                      <a:gd name="connsiteY5" fmla="*/ 525270 h 3099658"/>
                      <a:gd name="connsiteX6" fmla="*/ 586154 w 834917"/>
                      <a:gd name="connsiteY6" fmla="*/ 440864 h 3099658"/>
                      <a:gd name="connsiteX7" fmla="*/ 628358 w 834917"/>
                      <a:gd name="connsiteY7" fmla="*/ 398661 h 3099658"/>
                      <a:gd name="connsiteX8" fmla="*/ 586154 w 834917"/>
                      <a:gd name="connsiteY8" fmla="*/ 426796 h 3099658"/>
                      <a:gd name="connsiteX9" fmla="*/ 558019 w 834917"/>
                      <a:gd name="connsiteY9" fmla="*/ 454932 h 3099658"/>
                      <a:gd name="connsiteX10" fmla="*/ 529884 w 834917"/>
                      <a:gd name="connsiteY10" fmla="*/ 497135 h 3099658"/>
                      <a:gd name="connsiteX11" fmla="*/ 473613 w 834917"/>
                      <a:gd name="connsiteY11" fmla="*/ 567473 h 3099658"/>
                      <a:gd name="connsiteX12" fmla="*/ 473613 w 834917"/>
                      <a:gd name="connsiteY12" fmla="*/ 342390 h 3099658"/>
                      <a:gd name="connsiteX13" fmla="*/ 459545 w 834917"/>
                      <a:gd name="connsiteY13" fmla="*/ 468999 h 3099658"/>
                      <a:gd name="connsiteX14" fmla="*/ 431410 w 834917"/>
                      <a:gd name="connsiteY14" fmla="*/ 665947 h 3099658"/>
                      <a:gd name="connsiteX15" fmla="*/ 403274 w 834917"/>
                      <a:gd name="connsiteY15" fmla="*/ 694082 h 3099658"/>
                      <a:gd name="connsiteX16" fmla="*/ 375139 w 834917"/>
                      <a:gd name="connsiteY16" fmla="*/ 609676 h 3099658"/>
                      <a:gd name="connsiteX17" fmla="*/ 361071 w 834917"/>
                      <a:gd name="connsiteY17" fmla="*/ 567473 h 3099658"/>
                      <a:gd name="connsiteX18" fmla="*/ 318868 w 834917"/>
                      <a:gd name="connsiteY18" fmla="*/ 511202 h 3099658"/>
                      <a:gd name="connsiteX19" fmla="*/ 276665 w 834917"/>
                      <a:gd name="connsiteY19" fmla="*/ 412729 h 3099658"/>
                      <a:gd name="connsiteX20" fmla="*/ 262598 w 834917"/>
                      <a:gd name="connsiteY20" fmla="*/ 370525 h 3099658"/>
                      <a:gd name="connsiteX21" fmla="*/ 318868 w 834917"/>
                      <a:gd name="connsiteY21" fmla="*/ 623744 h 3099658"/>
                      <a:gd name="connsiteX22" fmla="*/ 347004 w 834917"/>
                      <a:gd name="connsiteY22" fmla="*/ 665947 h 3099658"/>
                      <a:gd name="connsiteX23" fmla="*/ 403274 w 834917"/>
                      <a:gd name="connsiteY23" fmla="*/ 764421 h 3099658"/>
                      <a:gd name="connsiteX24" fmla="*/ 431410 w 834917"/>
                      <a:gd name="connsiteY24" fmla="*/ 876962 h 3099658"/>
                      <a:gd name="connsiteX25" fmla="*/ 529884 w 834917"/>
                      <a:gd name="connsiteY25" fmla="*/ 750353 h 3099658"/>
                      <a:gd name="connsiteX26" fmla="*/ 558019 w 834917"/>
                      <a:gd name="connsiteY26" fmla="*/ 708150 h 3099658"/>
                      <a:gd name="connsiteX27" fmla="*/ 600222 w 834917"/>
                      <a:gd name="connsiteY27" fmla="*/ 680015 h 3099658"/>
                      <a:gd name="connsiteX28" fmla="*/ 628358 w 834917"/>
                      <a:gd name="connsiteY28" fmla="*/ 637812 h 3099658"/>
                      <a:gd name="connsiteX29" fmla="*/ 600222 w 834917"/>
                      <a:gd name="connsiteY29" fmla="*/ 722218 h 3099658"/>
                      <a:gd name="connsiteX30" fmla="*/ 543951 w 834917"/>
                      <a:gd name="connsiteY30" fmla="*/ 806624 h 3099658"/>
                      <a:gd name="connsiteX31" fmla="*/ 529884 w 834917"/>
                      <a:gd name="connsiteY31" fmla="*/ 848827 h 3099658"/>
                      <a:gd name="connsiteX32" fmla="*/ 445478 w 834917"/>
                      <a:gd name="connsiteY32" fmla="*/ 947301 h 3099658"/>
                      <a:gd name="connsiteX33" fmla="*/ 417342 w 834917"/>
                      <a:gd name="connsiteY33" fmla="*/ 1045775 h 3099658"/>
                      <a:gd name="connsiteX34" fmla="*/ 347004 w 834917"/>
                      <a:gd name="connsiteY34" fmla="*/ 975436 h 3099658"/>
                      <a:gd name="connsiteX35" fmla="*/ 290733 w 834917"/>
                      <a:gd name="connsiteY35" fmla="*/ 919165 h 3099658"/>
                      <a:gd name="connsiteX36" fmla="*/ 262598 w 834917"/>
                      <a:gd name="connsiteY36" fmla="*/ 876962 h 3099658"/>
                      <a:gd name="connsiteX37" fmla="*/ 248530 w 834917"/>
                      <a:gd name="connsiteY37" fmla="*/ 834759 h 3099658"/>
                      <a:gd name="connsiteX38" fmla="*/ 220394 w 834917"/>
                      <a:gd name="connsiteY38" fmla="*/ 806624 h 3099658"/>
                      <a:gd name="connsiteX39" fmla="*/ 248530 w 834917"/>
                      <a:gd name="connsiteY39" fmla="*/ 876962 h 3099658"/>
                      <a:gd name="connsiteX40" fmla="*/ 290733 w 834917"/>
                      <a:gd name="connsiteY40" fmla="*/ 961369 h 3099658"/>
                      <a:gd name="connsiteX41" fmla="*/ 375139 w 834917"/>
                      <a:gd name="connsiteY41" fmla="*/ 1045775 h 3099658"/>
                      <a:gd name="connsiteX42" fmla="*/ 431410 w 834917"/>
                      <a:gd name="connsiteY42" fmla="*/ 1130181 h 3099658"/>
                      <a:gd name="connsiteX43" fmla="*/ 459545 w 834917"/>
                      <a:gd name="connsiteY43" fmla="*/ 1214587 h 3099658"/>
                      <a:gd name="connsiteX44" fmla="*/ 543951 w 834917"/>
                      <a:gd name="connsiteY44" fmla="*/ 1130181 h 3099658"/>
                      <a:gd name="connsiteX45" fmla="*/ 558019 w 834917"/>
                      <a:gd name="connsiteY45" fmla="*/ 1087978 h 3099658"/>
                      <a:gd name="connsiteX46" fmla="*/ 614290 w 834917"/>
                      <a:gd name="connsiteY46" fmla="*/ 1031707 h 3099658"/>
                      <a:gd name="connsiteX47" fmla="*/ 656493 w 834917"/>
                      <a:gd name="connsiteY47" fmla="*/ 947301 h 3099658"/>
                      <a:gd name="connsiteX48" fmla="*/ 684628 w 834917"/>
                      <a:gd name="connsiteY48" fmla="*/ 919165 h 3099658"/>
                      <a:gd name="connsiteX49" fmla="*/ 712764 w 834917"/>
                      <a:gd name="connsiteY49" fmla="*/ 876962 h 3099658"/>
                      <a:gd name="connsiteX50" fmla="*/ 698696 w 834917"/>
                      <a:gd name="connsiteY50" fmla="*/ 919165 h 3099658"/>
                      <a:gd name="connsiteX51" fmla="*/ 670561 w 834917"/>
                      <a:gd name="connsiteY51" fmla="*/ 961369 h 3099658"/>
                      <a:gd name="connsiteX52" fmla="*/ 656493 w 834917"/>
                      <a:gd name="connsiteY52" fmla="*/ 1003572 h 3099658"/>
                      <a:gd name="connsiteX53" fmla="*/ 529884 w 834917"/>
                      <a:gd name="connsiteY53" fmla="*/ 1102045 h 3099658"/>
                      <a:gd name="connsiteX54" fmla="*/ 445478 w 834917"/>
                      <a:gd name="connsiteY54" fmla="*/ 1172384 h 3099658"/>
                      <a:gd name="connsiteX55" fmla="*/ 403274 w 834917"/>
                      <a:gd name="connsiteY55" fmla="*/ 1186452 h 3099658"/>
                      <a:gd name="connsiteX56" fmla="*/ 304801 w 834917"/>
                      <a:gd name="connsiteY56" fmla="*/ 1144249 h 3099658"/>
                      <a:gd name="connsiteX57" fmla="*/ 248530 w 834917"/>
                      <a:gd name="connsiteY57" fmla="*/ 1073910 h 3099658"/>
                      <a:gd name="connsiteX58" fmla="*/ 206327 w 834917"/>
                      <a:gd name="connsiteY58" fmla="*/ 1059842 h 3099658"/>
                      <a:gd name="connsiteX59" fmla="*/ 135988 w 834917"/>
                      <a:gd name="connsiteY59" fmla="*/ 989504 h 3099658"/>
                      <a:gd name="connsiteX60" fmla="*/ 178191 w 834917"/>
                      <a:gd name="connsiteY60" fmla="*/ 1087978 h 3099658"/>
                      <a:gd name="connsiteX61" fmla="*/ 220394 w 834917"/>
                      <a:gd name="connsiteY61" fmla="*/ 1172384 h 3099658"/>
                      <a:gd name="connsiteX62" fmla="*/ 276665 w 834917"/>
                      <a:gd name="connsiteY62" fmla="*/ 1242722 h 3099658"/>
                      <a:gd name="connsiteX63" fmla="*/ 304801 w 834917"/>
                      <a:gd name="connsiteY63" fmla="*/ 1284925 h 3099658"/>
                      <a:gd name="connsiteX64" fmla="*/ 375139 w 834917"/>
                      <a:gd name="connsiteY64" fmla="*/ 1341196 h 3099658"/>
                      <a:gd name="connsiteX65" fmla="*/ 403274 w 834917"/>
                      <a:gd name="connsiteY65" fmla="*/ 1369332 h 3099658"/>
                      <a:gd name="connsiteX66" fmla="*/ 445478 w 834917"/>
                      <a:gd name="connsiteY66" fmla="*/ 1439670 h 3099658"/>
                      <a:gd name="connsiteX67" fmla="*/ 487681 w 834917"/>
                      <a:gd name="connsiteY67" fmla="*/ 1425602 h 3099658"/>
                      <a:gd name="connsiteX68" fmla="*/ 529884 w 834917"/>
                      <a:gd name="connsiteY68" fmla="*/ 1341196 h 3099658"/>
                      <a:gd name="connsiteX69" fmla="*/ 572087 w 834917"/>
                      <a:gd name="connsiteY69" fmla="*/ 1298993 h 3099658"/>
                      <a:gd name="connsiteX70" fmla="*/ 670561 w 834917"/>
                      <a:gd name="connsiteY70" fmla="*/ 1200519 h 3099658"/>
                      <a:gd name="connsiteX71" fmla="*/ 698696 w 834917"/>
                      <a:gd name="connsiteY71" fmla="*/ 1158316 h 3099658"/>
                      <a:gd name="connsiteX72" fmla="*/ 726831 w 834917"/>
                      <a:gd name="connsiteY72" fmla="*/ 1102045 h 3099658"/>
                      <a:gd name="connsiteX73" fmla="*/ 754967 w 834917"/>
                      <a:gd name="connsiteY73" fmla="*/ 1073910 h 3099658"/>
                      <a:gd name="connsiteX74" fmla="*/ 670561 w 834917"/>
                      <a:gd name="connsiteY74" fmla="*/ 1130181 h 3099658"/>
                      <a:gd name="connsiteX75" fmla="*/ 614290 w 834917"/>
                      <a:gd name="connsiteY75" fmla="*/ 1214587 h 3099658"/>
                      <a:gd name="connsiteX76" fmla="*/ 586154 w 834917"/>
                      <a:gd name="connsiteY76" fmla="*/ 1242722 h 3099658"/>
                      <a:gd name="connsiteX77" fmla="*/ 558019 w 834917"/>
                      <a:gd name="connsiteY77" fmla="*/ 1284925 h 3099658"/>
                      <a:gd name="connsiteX78" fmla="*/ 529884 w 834917"/>
                      <a:gd name="connsiteY78" fmla="*/ 1313061 h 3099658"/>
                      <a:gd name="connsiteX79" fmla="*/ 473613 w 834917"/>
                      <a:gd name="connsiteY79" fmla="*/ 1397467 h 3099658"/>
                      <a:gd name="connsiteX80" fmla="*/ 445478 w 834917"/>
                      <a:gd name="connsiteY80" fmla="*/ 1439670 h 3099658"/>
                      <a:gd name="connsiteX81" fmla="*/ 403274 w 834917"/>
                      <a:gd name="connsiteY81" fmla="*/ 1369332 h 3099658"/>
                      <a:gd name="connsiteX82" fmla="*/ 389207 w 834917"/>
                      <a:gd name="connsiteY82" fmla="*/ 1327129 h 3099658"/>
                      <a:gd name="connsiteX83" fmla="*/ 361071 w 834917"/>
                      <a:gd name="connsiteY83" fmla="*/ 1228655 h 3099658"/>
                      <a:gd name="connsiteX84" fmla="*/ 304801 w 834917"/>
                      <a:gd name="connsiteY84" fmla="*/ 1158316 h 3099658"/>
                      <a:gd name="connsiteX85" fmla="*/ 234462 w 834917"/>
                      <a:gd name="connsiteY85" fmla="*/ 1031707 h 3099658"/>
                      <a:gd name="connsiteX86" fmla="*/ 206327 w 834917"/>
                      <a:gd name="connsiteY86" fmla="*/ 989504 h 3099658"/>
                      <a:gd name="connsiteX87" fmla="*/ 262598 w 834917"/>
                      <a:gd name="connsiteY87" fmla="*/ 1017639 h 3099658"/>
                      <a:gd name="connsiteX88" fmla="*/ 332936 w 834917"/>
                      <a:gd name="connsiteY88" fmla="*/ 1087978 h 3099658"/>
                      <a:gd name="connsiteX89" fmla="*/ 375139 w 834917"/>
                      <a:gd name="connsiteY89" fmla="*/ 1130181 h 3099658"/>
                      <a:gd name="connsiteX90" fmla="*/ 403274 w 834917"/>
                      <a:gd name="connsiteY90" fmla="*/ 1172384 h 3099658"/>
                      <a:gd name="connsiteX91" fmla="*/ 487681 w 834917"/>
                      <a:gd name="connsiteY91" fmla="*/ 1270858 h 3099658"/>
                      <a:gd name="connsiteX92" fmla="*/ 487681 w 834917"/>
                      <a:gd name="connsiteY92" fmla="*/ 1538144 h 3099658"/>
                      <a:gd name="connsiteX93" fmla="*/ 431410 w 834917"/>
                      <a:gd name="connsiteY93" fmla="*/ 1524076 h 3099658"/>
                      <a:gd name="connsiteX94" fmla="*/ 347004 w 834917"/>
                      <a:gd name="connsiteY94" fmla="*/ 1467805 h 3099658"/>
                      <a:gd name="connsiteX95" fmla="*/ 318868 w 834917"/>
                      <a:gd name="connsiteY95" fmla="*/ 1439670 h 3099658"/>
                      <a:gd name="connsiteX96" fmla="*/ 234462 w 834917"/>
                      <a:gd name="connsiteY96" fmla="*/ 1383399 h 3099658"/>
                      <a:gd name="connsiteX97" fmla="*/ 192259 w 834917"/>
                      <a:gd name="connsiteY97" fmla="*/ 1355264 h 3099658"/>
                      <a:gd name="connsiteX98" fmla="*/ 164124 w 834917"/>
                      <a:gd name="connsiteY98" fmla="*/ 1313061 h 3099658"/>
                      <a:gd name="connsiteX99" fmla="*/ 135988 w 834917"/>
                      <a:gd name="connsiteY99" fmla="*/ 1284925 h 3099658"/>
                      <a:gd name="connsiteX100" fmla="*/ 79718 w 834917"/>
                      <a:gd name="connsiteY100" fmla="*/ 1200519 h 3099658"/>
                      <a:gd name="connsiteX101" fmla="*/ 93785 w 834917"/>
                      <a:gd name="connsiteY101" fmla="*/ 1256790 h 3099658"/>
                      <a:gd name="connsiteX102" fmla="*/ 135988 w 834917"/>
                      <a:gd name="connsiteY102" fmla="*/ 1298993 h 3099658"/>
                      <a:gd name="connsiteX103" fmla="*/ 164124 w 834917"/>
                      <a:gd name="connsiteY103" fmla="*/ 1341196 h 3099658"/>
                      <a:gd name="connsiteX104" fmla="*/ 192259 w 834917"/>
                      <a:gd name="connsiteY104" fmla="*/ 1397467 h 3099658"/>
                      <a:gd name="connsiteX105" fmla="*/ 248530 w 834917"/>
                      <a:gd name="connsiteY105" fmla="*/ 1425602 h 3099658"/>
                      <a:gd name="connsiteX106" fmla="*/ 347004 w 834917"/>
                      <a:gd name="connsiteY106" fmla="*/ 1524076 h 3099658"/>
                      <a:gd name="connsiteX107" fmla="*/ 389207 w 834917"/>
                      <a:gd name="connsiteY107" fmla="*/ 1566279 h 3099658"/>
                      <a:gd name="connsiteX108" fmla="*/ 417342 w 834917"/>
                      <a:gd name="connsiteY108" fmla="*/ 1594415 h 3099658"/>
                      <a:gd name="connsiteX109" fmla="*/ 487681 w 834917"/>
                      <a:gd name="connsiteY109" fmla="*/ 1650685 h 3099658"/>
                      <a:gd name="connsiteX110" fmla="*/ 501748 w 834917"/>
                      <a:gd name="connsiteY110" fmla="*/ 1692889 h 3099658"/>
                      <a:gd name="connsiteX111" fmla="*/ 473613 w 834917"/>
                      <a:gd name="connsiteY111" fmla="*/ 1664753 h 3099658"/>
                      <a:gd name="connsiteX112" fmla="*/ 543951 w 834917"/>
                      <a:gd name="connsiteY112" fmla="*/ 1566279 h 3099658"/>
                      <a:gd name="connsiteX113" fmla="*/ 572087 w 834917"/>
                      <a:gd name="connsiteY113" fmla="*/ 1524076 h 3099658"/>
                      <a:gd name="connsiteX114" fmla="*/ 614290 w 834917"/>
                      <a:gd name="connsiteY114" fmla="*/ 1495941 h 3099658"/>
                      <a:gd name="connsiteX115" fmla="*/ 642425 w 834917"/>
                      <a:gd name="connsiteY115" fmla="*/ 1467805 h 3099658"/>
                      <a:gd name="connsiteX116" fmla="*/ 726831 w 834917"/>
                      <a:gd name="connsiteY116" fmla="*/ 1411535 h 3099658"/>
                      <a:gd name="connsiteX117" fmla="*/ 740899 w 834917"/>
                      <a:gd name="connsiteY117" fmla="*/ 1355264 h 3099658"/>
                      <a:gd name="connsiteX118" fmla="*/ 712764 w 834917"/>
                      <a:gd name="connsiteY118" fmla="*/ 1411535 h 3099658"/>
                      <a:gd name="connsiteX119" fmla="*/ 586154 w 834917"/>
                      <a:gd name="connsiteY119" fmla="*/ 1481873 h 3099658"/>
                      <a:gd name="connsiteX120" fmla="*/ 501748 w 834917"/>
                      <a:gd name="connsiteY120" fmla="*/ 1538144 h 3099658"/>
                      <a:gd name="connsiteX121" fmla="*/ 445478 w 834917"/>
                      <a:gd name="connsiteY121" fmla="*/ 1608482 h 3099658"/>
                      <a:gd name="connsiteX122" fmla="*/ 431410 w 834917"/>
                      <a:gd name="connsiteY122" fmla="*/ 1791362 h 3099658"/>
                      <a:gd name="connsiteX123" fmla="*/ 403274 w 834917"/>
                      <a:gd name="connsiteY123" fmla="*/ 1833565 h 3099658"/>
                      <a:gd name="connsiteX124" fmla="*/ 304801 w 834917"/>
                      <a:gd name="connsiteY124" fmla="*/ 1749159 h 3099658"/>
                      <a:gd name="connsiteX125" fmla="*/ 234462 w 834917"/>
                      <a:gd name="connsiteY125" fmla="*/ 1692889 h 3099658"/>
                      <a:gd name="connsiteX126" fmla="*/ 164124 w 834917"/>
                      <a:gd name="connsiteY126" fmla="*/ 1636618 h 3099658"/>
                      <a:gd name="connsiteX127" fmla="*/ 93785 w 834917"/>
                      <a:gd name="connsiteY127" fmla="*/ 1566279 h 3099658"/>
                      <a:gd name="connsiteX128" fmla="*/ 51582 w 834917"/>
                      <a:gd name="connsiteY128" fmla="*/ 1538144 h 3099658"/>
                      <a:gd name="connsiteX129" fmla="*/ 37514 w 834917"/>
                      <a:gd name="connsiteY129" fmla="*/ 1495941 h 3099658"/>
                      <a:gd name="connsiteX130" fmla="*/ 9379 w 834917"/>
                      <a:gd name="connsiteY130" fmla="*/ 1467805 h 3099658"/>
                      <a:gd name="connsiteX131" fmla="*/ 51582 w 834917"/>
                      <a:gd name="connsiteY131" fmla="*/ 1481873 h 3099658"/>
                      <a:gd name="connsiteX132" fmla="*/ 150056 w 834917"/>
                      <a:gd name="connsiteY132" fmla="*/ 1538144 h 3099658"/>
                      <a:gd name="connsiteX133" fmla="*/ 206327 w 834917"/>
                      <a:gd name="connsiteY133" fmla="*/ 1566279 h 3099658"/>
                      <a:gd name="connsiteX134" fmla="*/ 234462 w 834917"/>
                      <a:gd name="connsiteY134" fmla="*/ 1594415 h 3099658"/>
                      <a:gd name="connsiteX135" fmla="*/ 318868 w 834917"/>
                      <a:gd name="connsiteY135" fmla="*/ 1650685 h 3099658"/>
                      <a:gd name="connsiteX136" fmla="*/ 389207 w 834917"/>
                      <a:gd name="connsiteY136" fmla="*/ 1721024 h 3099658"/>
                      <a:gd name="connsiteX137" fmla="*/ 459545 w 834917"/>
                      <a:gd name="connsiteY137" fmla="*/ 1777295 h 3099658"/>
                      <a:gd name="connsiteX138" fmla="*/ 473613 w 834917"/>
                      <a:gd name="connsiteY138" fmla="*/ 1819498 h 3099658"/>
                      <a:gd name="connsiteX139" fmla="*/ 473613 w 834917"/>
                      <a:gd name="connsiteY139" fmla="*/ 1889836 h 3099658"/>
                      <a:gd name="connsiteX140" fmla="*/ 515816 w 834917"/>
                      <a:gd name="connsiteY140" fmla="*/ 1847633 h 3099658"/>
                      <a:gd name="connsiteX141" fmla="*/ 543951 w 834917"/>
                      <a:gd name="connsiteY141" fmla="*/ 1805430 h 3099658"/>
                      <a:gd name="connsiteX142" fmla="*/ 642425 w 834917"/>
                      <a:gd name="connsiteY142" fmla="*/ 1749159 h 3099658"/>
                      <a:gd name="connsiteX143" fmla="*/ 670561 w 834917"/>
                      <a:gd name="connsiteY143" fmla="*/ 1706956 h 3099658"/>
                      <a:gd name="connsiteX144" fmla="*/ 684628 w 834917"/>
                      <a:gd name="connsiteY144" fmla="*/ 1664753 h 3099658"/>
                      <a:gd name="connsiteX145" fmla="*/ 712764 w 834917"/>
                      <a:gd name="connsiteY145" fmla="*/ 1636618 h 3099658"/>
                      <a:gd name="connsiteX146" fmla="*/ 740899 w 834917"/>
                      <a:gd name="connsiteY146" fmla="*/ 1594415 h 3099658"/>
                      <a:gd name="connsiteX147" fmla="*/ 726831 w 834917"/>
                      <a:gd name="connsiteY147" fmla="*/ 1636618 h 3099658"/>
                      <a:gd name="connsiteX148" fmla="*/ 684628 w 834917"/>
                      <a:gd name="connsiteY148" fmla="*/ 1650685 h 3099658"/>
                      <a:gd name="connsiteX149" fmla="*/ 656493 w 834917"/>
                      <a:gd name="connsiteY149" fmla="*/ 1678821 h 3099658"/>
                      <a:gd name="connsiteX150" fmla="*/ 515816 w 834917"/>
                      <a:gd name="connsiteY150" fmla="*/ 1721024 h 3099658"/>
                      <a:gd name="connsiteX151" fmla="*/ 445478 w 834917"/>
                      <a:gd name="connsiteY151" fmla="*/ 1777295 h 3099658"/>
                      <a:gd name="connsiteX152" fmla="*/ 431410 w 834917"/>
                      <a:gd name="connsiteY152" fmla="*/ 1819498 h 3099658"/>
                      <a:gd name="connsiteX153" fmla="*/ 403274 w 834917"/>
                      <a:gd name="connsiteY153" fmla="*/ 1861701 h 3099658"/>
                      <a:gd name="connsiteX154" fmla="*/ 417342 w 834917"/>
                      <a:gd name="connsiteY154" fmla="*/ 2086784 h 3099658"/>
                      <a:gd name="connsiteX155" fmla="*/ 361071 w 834917"/>
                      <a:gd name="connsiteY155" fmla="*/ 2072716 h 3099658"/>
                      <a:gd name="connsiteX156" fmla="*/ 318868 w 834917"/>
                      <a:gd name="connsiteY156" fmla="*/ 2044581 h 3099658"/>
                      <a:gd name="connsiteX157" fmla="*/ 290733 w 834917"/>
                      <a:gd name="connsiteY157" fmla="*/ 2016445 h 3099658"/>
                      <a:gd name="connsiteX158" fmla="*/ 220394 w 834917"/>
                      <a:gd name="connsiteY158" fmla="*/ 1960175 h 3099658"/>
                      <a:gd name="connsiteX159" fmla="*/ 192259 w 834917"/>
                      <a:gd name="connsiteY159" fmla="*/ 1917972 h 3099658"/>
                      <a:gd name="connsiteX160" fmla="*/ 135988 w 834917"/>
                      <a:gd name="connsiteY160" fmla="*/ 1861701 h 3099658"/>
                      <a:gd name="connsiteX161" fmla="*/ 178191 w 834917"/>
                      <a:gd name="connsiteY161" fmla="*/ 1847633 h 3099658"/>
                      <a:gd name="connsiteX162" fmla="*/ 220394 w 834917"/>
                      <a:gd name="connsiteY162" fmla="*/ 1889836 h 3099658"/>
                      <a:gd name="connsiteX163" fmla="*/ 248530 w 834917"/>
                      <a:gd name="connsiteY163" fmla="*/ 1932039 h 3099658"/>
                      <a:gd name="connsiteX164" fmla="*/ 304801 w 834917"/>
                      <a:gd name="connsiteY164" fmla="*/ 1974242 h 3099658"/>
                      <a:gd name="connsiteX165" fmla="*/ 347004 w 834917"/>
                      <a:gd name="connsiteY165" fmla="*/ 2016445 h 3099658"/>
                      <a:gd name="connsiteX166" fmla="*/ 459545 w 834917"/>
                      <a:gd name="connsiteY166" fmla="*/ 2100852 h 3099658"/>
                      <a:gd name="connsiteX167" fmla="*/ 501748 w 834917"/>
                      <a:gd name="connsiteY167" fmla="*/ 2086784 h 3099658"/>
                      <a:gd name="connsiteX168" fmla="*/ 515816 w 834917"/>
                      <a:gd name="connsiteY168" fmla="*/ 2044581 h 3099658"/>
                      <a:gd name="connsiteX169" fmla="*/ 543951 w 834917"/>
                      <a:gd name="connsiteY169" fmla="*/ 2002378 h 3099658"/>
                      <a:gd name="connsiteX170" fmla="*/ 656493 w 834917"/>
                      <a:gd name="connsiteY170" fmla="*/ 1917972 h 3099658"/>
                      <a:gd name="connsiteX171" fmla="*/ 684628 w 834917"/>
                      <a:gd name="connsiteY171" fmla="*/ 1889836 h 3099658"/>
                      <a:gd name="connsiteX172" fmla="*/ 712764 w 834917"/>
                      <a:gd name="connsiteY172" fmla="*/ 1847633 h 3099658"/>
                      <a:gd name="connsiteX173" fmla="*/ 797170 w 834917"/>
                      <a:gd name="connsiteY173" fmla="*/ 1763227 h 3099658"/>
                      <a:gd name="connsiteX174" fmla="*/ 698696 w 834917"/>
                      <a:gd name="connsiteY174" fmla="*/ 1791362 h 3099658"/>
                      <a:gd name="connsiteX175" fmla="*/ 656493 w 834917"/>
                      <a:gd name="connsiteY175" fmla="*/ 1819498 h 3099658"/>
                      <a:gd name="connsiteX176" fmla="*/ 529884 w 834917"/>
                      <a:gd name="connsiteY176" fmla="*/ 1889836 h 3099658"/>
                      <a:gd name="connsiteX177" fmla="*/ 473613 w 834917"/>
                      <a:gd name="connsiteY177" fmla="*/ 1960175 h 3099658"/>
                      <a:gd name="connsiteX178" fmla="*/ 459545 w 834917"/>
                      <a:gd name="connsiteY178" fmla="*/ 2002378 h 3099658"/>
                      <a:gd name="connsiteX179" fmla="*/ 417342 w 834917"/>
                      <a:gd name="connsiteY179" fmla="*/ 2086784 h 3099658"/>
                      <a:gd name="connsiteX180" fmla="*/ 431410 w 834917"/>
                      <a:gd name="connsiteY180" fmla="*/ 145442 h 3099658"/>
                      <a:gd name="connsiteX181" fmla="*/ 417342 w 834917"/>
                      <a:gd name="connsiteY181" fmla="*/ 272052 h 3099658"/>
                      <a:gd name="connsiteX182" fmla="*/ 431410 w 834917"/>
                      <a:gd name="connsiteY182" fmla="*/ 736285 h 3099658"/>
                      <a:gd name="connsiteX183" fmla="*/ 459545 w 834917"/>
                      <a:gd name="connsiteY183" fmla="*/ 623744 h 3099658"/>
                      <a:gd name="connsiteX184" fmla="*/ 473613 w 834917"/>
                      <a:gd name="connsiteY184" fmla="*/ 539338 h 3099658"/>
                      <a:gd name="connsiteX185" fmla="*/ 487681 w 834917"/>
                      <a:gd name="connsiteY185" fmla="*/ 497135 h 3099658"/>
                      <a:gd name="connsiteX186" fmla="*/ 501748 w 834917"/>
                      <a:gd name="connsiteY186" fmla="*/ 440864 h 3099658"/>
                      <a:gd name="connsiteX187" fmla="*/ 515816 w 834917"/>
                      <a:gd name="connsiteY187" fmla="*/ 398661 h 3099658"/>
                      <a:gd name="connsiteX188" fmla="*/ 529884 w 834917"/>
                      <a:gd name="connsiteY188" fmla="*/ 314255 h 3099658"/>
                      <a:gd name="connsiteX189" fmla="*/ 572087 w 834917"/>
                      <a:gd name="connsiteY189" fmla="*/ 187645 h 3099658"/>
                      <a:gd name="connsiteX190" fmla="*/ 586154 w 834917"/>
                      <a:gd name="connsiteY190" fmla="*/ 145442 h 3099658"/>
                      <a:gd name="connsiteX191" fmla="*/ 529884 w 834917"/>
                      <a:gd name="connsiteY191" fmla="*/ 243916 h 3099658"/>
                      <a:gd name="connsiteX192" fmla="*/ 515816 w 834917"/>
                      <a:gd name="connsiteY192" fmla="*/ 300187 h 3099658"/>
                      <a:gd name="connsiteX193" fmla="*/ 459545 w 834917"/>
                      <a:gd name="connsiteY193" fmla="*/ 384593 h 3099658"/>
                      <a:gd name="connsiteX194" fmla="*/ 445478 w 834917"/>
                      <a:gd name="connsiteY194" fmla="*/ 426796 h 3099658"/>
                      <a:gd name="connsiteX195" fmla="*/ 417342 w 834917"/>
                      <a:gd name="connsiteY195" fmla="*/ 454932 h 3099658"/>
                      <a:gd name="connsiteX196" fmla="*/ 389207 w 834917"/>
                      <a:gd name="connsiteY196" fmla="*/ 539338 h 3099658"/>
                      <a:gd name="connsiteX197" fmla="*/ 375139 w 834917"/>
                      <a:gd name="connsiteY197" fmla="*/ 581541 h 3099658"/>
                      <a:gd name="connsiteX198" fmla="*/ 389207 w 834917"/>
                      <a:gd name="connsiteY198" fmla="*/ 454932 h 30996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</a:cxnLst>
                    <a:rect l="l" t="t" r="r" b="b"/>
                    <a:pathLst>
                      <a:path w="834917" h="3099658">
                        <a:moveTo>
                          <a:pt x="389207" y="3099658"/>
                        </a:moveTo>
                        <a:cubicBezTo>
                          <a:pt x="484542" y="2956653"/>
                          <a:pt x="420142" y="3069175"/>
                          <a:pt x="431410" y="2691695"/>
                        </a:cubicBezTo>
                        <a:cubicBezTo>
                          <a:pt x="449646" y="2080804"/>
                          <a:pt x="398464" y="2302980"/>
                          <a:pt x="459545" y="2058649"/>
                        </a:cubicBezTo>
                        <a:cubicBezTo>
                          <a:pt x="454856" y="1763227"/>
                          <a:pt x="453150" y="1467743"/>
                          <a:pt x="445478" y="1172384"/>
                        </a:cubicBezTo>
                        <a:cubicBezTo>
                          <a:pt x="436221" y="816000"/>
                          <a:pt x="415691" y="1137584"/>
                          <a:pt x="445478" y="750353"/>
                        </a:cubicBezTo>
                        <a:cubicBezTo>
                          <a:pt x="453767" y="642599"/>
                          <a:pt x="439964" y="601122"/>
                          <a:pt x="515816" y="525270"/>
                        </a:cubicBezTo>
                        <a:cubicBezTo>
                          <a:pt x="639123" y="401963"/>
                          <a:pt x="488219" y="558385"/>
                          <a:pt x="586154" y="440864"/>
                        </a:cubicBezTo>
                        <a:cubicBezTo>
                          <a:pt x="598890" y="425580"/>
                          <a:pt x="628358" y="418556"/>
                          <a:pt x="628358" y="398661"/>
                        </a:cubicBezTo>
                        <a:cubicBezTo>
                          <a:pt x="628358" y="381754"/>
                          <a:pt x="599357" y="416234"/>
                          <a:pt x="586154" y="426796"/>
                        </a:cubicBezTo>
                        <a:cubicBezTo>
                          <a:pt x="575797" y="435081"/>
                          <a:pt x="566304" y="444575"/>
                          <a:pt x="558019" y="454932"/>
                        </a:cubicBezTo>
                        <a:cubicBezTo>
                          <a:pt x="547457" y="468134"/>
                          <a:pt x="540446" y="483933"/>
                          <a:pt x="529884" y="497135"/>
                        </a:cubicBezTo>
                        <a:cubicBezTo>
                          <a:pt x="449703" y="597361"/>
                          <a:pt x="560209" y="437577"/>
                          <a:pt x="473613" y="567473"/>
                        </a:cubicBezTo>
                        <a:cubicBezTo>
                          <a:pt x="436523" y="456204"/>
                          <a:pt x="473613" y="585670"/>
                          <a:pt x="473613" y="342390"/>
                        </a:cubicBezTo>
                        <a:cubicBezTo>
                          <a:pt x="473613" y="299927"/>
                          <a:pt x="463990" y="426770"/>
                          <a:pt x="459545" y="468999"/>
                        </a:cubicBezTo>
                        <a:cubicBezTo>
                          <a:pt x="459060" y="473605"/>
                          <a:pt x="450546" y="627675"/>
                          <a:pt x="431410" y="665947"/>
                        </a:cubicBezTo>
                        <a:cubicBezTo>
                          <a:pt x="425478" y="677810"/>
                          <a:pt x="412653" y="684704"/>
                          <a:pt x="403274" y="694082"/>
                        </a:cubicBezTo>
                        <a:lnTo>
                          <a:pt x="375139" y="609676"/>
                        </a:lnTo>
                        <a:cubicBezTo>
                          <a:pt x="370450" y="595608"/>
                          <a:pt x="369968" y="579336"/>
                          <a:pt x="361071" y="567473"/>
                        </a:cubicBezTo>
                        <a:lnTo>
                          <a:pt x="318868" y="511202"/>
                        </a:lnTo>
                        <a:cubicBezTo>
                          <a:pt x="289590" y="394087"/>
                          <a:pt x="325241" y="509883"/>
                          <a:pt x="276665" y="412729"/>
                        </a:cubicBezTo>
                        <a:cubicBezTo>
                          <a:pt x="270033" y="399466"/>
                          <a:pt x="260960" y="355787"/>
                          <a:pt x="262598" y="370525"/>
                        </a:cubicBezTo>
                        <a:cubicBezTo>
                          <a:pt x="264640" y="388905"/>
                          <a:pt x="288793" y="578632"/>
                          <a:pt x="318868" y="623744"/>
                        </a:cubicBezTo>
                        <a:cubicBezTo>
                          <a:pt x="328247" y="637812"/>
                          <a:pt x="338616" y="651267"/>
                          <a:pt x="347004" y="665947"/>
                        </a:cubicBezTo>
                        <a:cubicBezTo>
                          <a:pt x="418405" y="790898"/>
                          <a:pt x="334721" y="661590"/>
                          <a:pt x="403274" y="764421"/>
                        </a:cubicBezTo>
                        <a:cubicBezTo>
                          <a:pt x="412653" y="801935"/>
                          <a:pt x="404067" y="904305"/>
                          <a:pt x="431410" y="876962"/>
                        </a:cubicBezTo>
                        <a:cubicBezTo>
                          <a:pt x="497523" y="810849"/>
                          <a:pt x="462579" y="851311"/>
                          <a:pt x="529884" y="750353"/>
                        </a:cubicBezTo>
                        <a:cubicBezTo>
                          <a:pt x="539262" y="736285"/>
                          <a:pt x="543951" y="717528"/>
                          <a:pt x="558019" y="708150"/>
                        </a:cubicBezTo>
                        <a:lnTo>
                          <a:pt x="600222" y="680015"/>
                        </a:lnTo>
                        <a:cubicBezTo>
                          <a:pt x="609601" y="665947"/>
                          <a:pt x="628358" y="620905"/>
                          <a:pt x="628358" y="637812"/>
                        </a:cubicBezTo>
                        <a:cubicBezTo>
                          <a:pt x="628358" y="667469"/>
                          <a:pt x="616673" y="697542"/>
                          <a:pt x="600222" y="722218"/>
                        </a:cubicBezTo>
                        <a:lnTo>
                          <a:pt x="543951" y="806624"/>
                        </a:lnTo>
                        <a:cubicBezTo>
                          <a:pt x="539262" y="820692"/>
                          <a:pt x="538503" y="836760"/>
                          <a:pt x="529884" y="848827"/>
                        </a:cubicBezTo>
                        <a:cubicBezTo>
                          <a:pt x="472194" y="929594"/>
                          <a:pt x="481612" y="875033"/>
                          <a:pt x="445478" y="947301"/>
                        </a:cubicBezTo>
                        <a:cubicBezTo>
                          <a:pt x="435387" y="967484"/>
                          <a:pt x="421850" y="1027744"/>
                          <a:pt x="417342" y="1045775"/>
                        </a:cubicBezTo>
                        <a:cubicBezTo>
                          <a:pt x="338855" y="1019612"/>
                          <a:pt x="404949" y="1052697"/>
                          <a:pt x="347004" y="975436"/>
                        </a:cubicBezTo>
                        <a:cubicBezTo>
                          <a:pt x="331088" y="954215"/>
                          <a:pt x="305447" y="941236"/>
                          <a:pt x="290733" y="919165"/>
                        </a:cubicBezTo>
                        <a:cubicBezTo>
                          <a:pt x="281355" y="905097"/>
                          <a:pt x="270159" y="892084"/>
                          <a:pt x="262598" y="876962"/>
                        </a:cubicBezTo>
                        <a:cubicBezTo>
                          <a:pt x="255966" y="863699"/>
                          <a:pt x="256159" y="847474"/>
                          <a:pt x="248530" y="834759"/>
                        </a:cubicBezTo>
                        <a:cubicBezTo>
                          <a:pt x="241706" y="823386"/>
                          <a:pt x="229773" y="816002"/>
                          <a:pt x="220394" y="806624"/>
                        </a:cubicBezTo>
                        <a:cubicBezTo>
                          <a:pt x="229773" y="830070"/>
                          <a:pt x="239663" y="853318"/>
                          <a:pt x="248530" y="876962"/>
                        </a:cubicBezTo>
                        <a:cubicBezTo>
                          <a:pt x="264384" y="919240"/>
                          <a:pt x="258432" y="925030"/>
                          <a:pt x="290733" y="961369"/>
                        </a:cubicBezTo>
                        <a:cubicBezTo>
                          <a:pt x="317167" y="991108"/>
                          <a:pt x="353068" y="1012668"/>
                          <a:pt x="375139" y="1045775"/>
                        </a:cubicBezTo>
                        <a:cubicBezTo>
                          <a:pt x="393896" y="1073910"/>
                          <a:pt x="420717" y="1098102"/>
                          <a:pt x="431410" y="1130181"/>
                        </a:cubicBezTo>
                        <a:lnTo>
                          <a:pt x="459545" y="1214587"/>
                        </a:lnTo>
                        <a:cubicBezTo>
                          <a:pt x="487680" y="1186452"/>
                          <a:pt x="531368" y="1167928"/>
                          <a:pt x="543951" y="1130181"/>
                        </a:cubicBezTo>
                        <a:cubicBezTo>
                          <a:pt x="548640" y="1116113"/>
                          <a:pt x="549400" y="1100045"/>
                          <a:pt x="558019" y="1087978"/>
                        </a:cubicBezTo>
                        <a:cubicBezTo>
                          <a:pt x="573437" y="1066393"/>
                          <a:pt x="614290" y="1031707"/>
                          <a:pt x="614290" y="1031707"/>
                        </a:cubicBezTo>
                        <a:cubicBezTo>
                          <a:pt x="629149" y="987132"/>
                          <a:pt x="625327" y="986259"/>
                          <a:pt x="656493" y="947301"/>
                        </a:cubicBezTo>
                        <a:cubicBezTo>
                          <a:pt x="664778" y="936944"/>
                          <a:pt x="676343" y="929522"/>
                          <a:pt x="684628" y="919165"/>
                        </a:cubicBezTo>
                        <a:cubicBezTo>
                          <a:pt x="695190" y="905963"/>
                          <a:pt x="695857" y="876962"/>
                          <a:pt x="712764" y="876962"/>
                        </a:cubicBezTo>
                        <a:cubicBezTo>
                          <a:pt x="727593" y="876962"/>
                          <a:pt x="705328" y="905902"/>
                          <a:pt x="698696" y="919165"/>
                        </a:cubicBezTo>
                        <a:cubicBezTo>
                          <a:pt x="691135" y="934288"/>
                          <a:pt x="678122" y="946246"/>
                          <a:pt x="670561" y="961369"/>
                        </a:cubicBezTo>
                        <a:cubicBezTo>
                          <a:pt x="663929" y="974632"/>
                          <a:pt x="664718" y="991234"/>
                          <a:pt x="656493" y="1003572"/>
                        </a:cubicBezTo>
                        <a:cubicBezTo>
                          <a:pt x="616890" y="1062976"/>
                          <a:pt x="585784" y="1046143"/>
                          <a:pt x="529884" y="1102045"/>
                        </a:cubicBezTo>
                        <a:cubicBezTo>
                          <a:pt x="498771" y="1133159"/>
                          <a:pt x="484650" y="1152798"/>
                          <a:pt x="445478" y="1172384"/>
                        </a:cubicBezTo>
                        <a:cubicBezTo>
                          <a:pt x="432215" y="1179016"/>
                          <a:pt x="417342" y="1181763"/>
                          <a:pt x="403274" y="1186452"/>
                        </a:cubicBezTo>
                        <a:cubicBezTo>
                          <a:pt x="365762" y="1173948"/>
                          <a:pt x="339566" y="1167426"/>
                          <a:pt x="304801" y="1144249"/>
                        </a:cubicBezTo>
                        <a:cubicBezTo>
                          <a:pt x="218760" y="1086888"/>
                          <a:pt x="342595" y="1149163"/>
                          <a:pt x="248530" y="1073910"/>
                        </a:cubicBezTo>
                        <a:cubicBezTo>
                          <a:pt x="236951" y="1064647"/>
                          <a:pt x="220395" y="1064531"/>
                          <a:pt x="206327" y="1059842"/>
                        </a:cubicBezTo>
                        <a:cubicBezTo>
                          <a:pt x="182881" y="1036396"/>
                          <a:pt x="127946" y="957336"/>
                          <a:pt x="135988" y="989504"/>
                        </a:cubicBezTo>
                        <a:cubicBezTo>
                          <a:pt x="165266" y="1106615"/>
                          <a:pt x="129616" y="990829"/>
                          <a:pt x="178191" y="1087978"/>
                        </a:cubicBezTo>
                        <a:cubicBezTo>
                          <a:pt x="236434" y="1204463"/>
                          <a:pt x="139763" y="1051436"/>
                          <a:pt x="220394" y="1172384"/>
                        </a:cubicBezTo>
                        <a:cubicBezTo>
                          <a:pt x="249571" y="1289090"/>
                          <a:pt x="207290" y="1187223"/>
                          <a:pt x="276665" y="1242722"/>
                        </a:cubicBezTo>
                        <a:cubicBezTo>
                          <a:pt x="289868" y="1253284"/>
                          <a:pt x="294239" y="1271723"/>
                          <a:pt x="304801" y="1284925"/>
                        </a:cubicBezTo>
                        <a:cubicBezTo>
                          <a:pt x="334998" y="1322671"/>
                          <a:pt x="334512" y="1308694"/>
                          <a:pt x="375139" y="1341196"/>
                        </a:cubicBezTo>
                        <a:cubicBezTo>
                          <a:pt x="385496" y="1349482"/>
                          <a:pt x="393896" y="1359953"/>
                          <a:pt x="403274" y="1369332"/>
                        </a:cubicBezTo>
                        <a:cubicBezTo>
                          <a:pt x="409199" y="1387107"/>
                          <a:pt x="417891" y="1434153"/>
                          <a:pt x="445478" y="1439670"/>
                        </a:cubicBezTo>
                        <a:cubicBezTo>
                          <a:pt x="460019" y="1442578"/>
                          <a:pt x="473613" y="1430291"/>
                          <a:pt x="487681" y="1425602"/>
                        </a:cubicBezTo>
                        <a:cubicBezTo>
                          <a:pt x="501780" y="1383303"/>
                          <a:pt x="499582" y="1377558"/>
                          <a:pt x="529884" y="1341196"/>
                        </a:cubicBezTo>
                        <a:cubicBezTo>
                          <a:pt x="542620" y="1325913"/>
                          <a:pt x="559873" y="1314697"/>
                          <a:pt x="572087" y="1298993"/>
                        </a:cubicBezTo>
                        <a:cubicBezTo>
                          <a:pt x="651095" y="1197412"/>
                          <a:pt x="589915" y="1227402"/>
                          <a:pt x="670561" y="1200519"/>
                        </a:cubicBezTo>
                        <a:cubicBezTo>
                          <a:pt x="679939" y="1186451"/>
                          <a:pt x="690308" y="1172996"/>
                          <a:pt x="698696" y="1158316"/>
                        </a:cubicBezTo>
                        <a:cubicBezTo>
                          <a:pt x="709100" y="1140108"/>
                          <a:pt x="715198" y="1119494"/>
                          <a:pt x="726831" y="1102045"/>
                        </a:cubicBezTo>
                        <a:cubicBezTo>
                          <a:pt x="734188" y="1091009"/>
                          <a:pt x="766830" y="1067978"/>
                          <a:pt x="754967" y="1073910"/>
                        </a:cubicBezTo>
                        <a:cubicBezTo>
                          <a:pt x="724723" y="1089033"/>
                          <a:pt x="670561" y="1130181"/>
                          <a:pt x="670561" y="1130181"/>
                        </a:cubicBezTo>
                        <a:cubicBezTo>
                          <a:pt x="651804" y="1158316"/>
                          <a:pt x="638201" y="1190677"/>
                          <a:pt x="614290" y="1214587"/>
                        </a:cubicBezTo>
                        <a:cubicBezTo>
                          <a:pt x="604911" y="1223965"/>
                          <a:pt x="594440" y="1232365"/>
                          <a:pt x="586154" y="1242722"/>
                        </a:cubicBezTo>
                        <a:cubicBezTo>
                          <a:pt x="575592" y="1255924"/>
                          <a:pt x="568581" y="1271723"/>
                          <a:pt x="558019" y="1284925"/>
                        </a:cubicBezTo>
                        <a:cubicBezTo>
                          <a:pt x="549734" y="1295282"/>
                          <a:pt x="537842" y="1302450"/>
                          <a:pt x="529884" y="1313061"/>
                        </a:cubicBezTo>
                        <a:cubicBezTo>
                          <a:pt x="509595" y="1340113"/>
                          <a:pt x="492370" y="1369332"/>
                          <a:pt x="473613" y="1397467"/>
                        </a:cubicBezTo>
                        <a:lnTo>
                          <a:pt x="445478" y="1439670"/>
                        </a:lnTo>
                        <a:cubicBezTo>
                          <a:pt x="405624" y="1320110"/>
                          <a:pt x="461208" y="1465888"/>
                          <a:pt x="403274" y="1369332"/>
                        </a:cubicBezTo>
                        <a:cubicBezTo>
                          <a:pt x="395645" y="1356617"/>
                          <a:pt x="393281" y="1341387"/>
                          <a:pt x="389207" y="1327129"/>
                        </a:cubicBezTo>
                        <a:cubicBezTo>
                          <a:pt x="383197" y="1306094"/>
                          <a:pt x="372315" y="1251142"/>
                          <a:pt x="361071" y="1228655"/>
                        </a:cubicBezTo>
                        <a:cubicBezTo>
                          <a:pt x="343325" y="1193163"/>
                          <a:pt x="330970" y="1184486"/>
                          <a:pt x="304801" y="1158316"/>
                        </a:cubicBezTo>
                        <a:cubicBezTo>
                          <a:pt x="280040" y="1084033"/>
                          <a:pt x="298959" y="1128452"/>
                          <a:pt x="234462" y="1031707"/>
                        </a:cubicBezTo>
                        <a:cubicBezTo>
                          <a:pt x="225084" y="1017639"/>
                          <a:pt x="194372" y="977548"/>
                          <a:pt x="206327" y="989504"/>
                        </a:cubicBezTo>
                        <a:cubicBezTo>
                          <a:pt x="230879" y="1014058"/>
                          <a:pt x="214103" y="1001475"/>
                          <a:pt x="262598" y="1017639"/>
                        </a:cubicBezTo>
                        <a:lnTo>
                          <a:pt x="332936" y="1087978"/>
                        </a:lnTo>
                        <a:cubicBezTo>
                          <a:pt x="347004" y="1102046"/>
                          <a:pt x="364104" y="1113628"/>
                          <a:pt x="375139" y="1130181"/>
                        </a:cubicBezTo>
                        <a:cubicBezTo>
                          <a:pt x="384517" y="1144249"/>
                          <a:pt x="392271" y="1159547"/>
                          <a:pt x="403274" y="1172384"/>
                        </a:cubicBezTo>
                        <a:cubicBezTo>
                          <a:pt x="505618" y="1291786"/>
                          <a:pt x="423084" y="1173966"/>
                          <a:pt x="487681" y="1270858"/>
                        </a:cubicBezTo>
                        <a:cubicBezTo>
                          <a:pt x="519112" y="1365154"/>
                          <a:pt x="535157" y="1395717"/>
                          <a:pt x="487681" y="1538144"/>
                        </a:cubicBezTo>
                        <a:cubicBezTo>
                          <a:pt x="481567" y="1556486"/>
                          <a:pt x="450167" y="1528765"/>
                          <a:pt x="431410" y="1524076"/>
                        </a:cubicBezTo>
                        <a:cubicBezTo>
                          <a:pt x="403275" y="1505319"/>
                          <a:pt x="370915" y="1491715"/>
                          <a:pt x="347004" y="1467805"/>
                        </a:cubicBezTo>
                        <a:cubicBezTo>
                          <a:pt x="337625" y="1458427"/>
                          <a:pt x="329479" y="1447628"/>
                          <a:pt x="318868" y="1439670"/>
                        </a:cubicBezTo>
                        <a:cubicBezTo>
                          <a:pt x="291816" y="1419381"/>
                          <a:pt x="262597" y="1402156"/>
                          <a:pt x="234462" y="1383399"/>
                        </a:cubicBezTo>
                        <a:lnTo>
                          <a:pt x="192259" y="1355264"/>
                        </a:lnTo>
                        <a:cubicBezTo>
                          <a:pt x="182881" y="1341196"/>
                          <a:pt x="174686" y="1326263"/>
                          <a:pt x="164124" y="1313061"/>
                        </a:cubicBezTo>
                        <a:cubicBezTo>
                          <a:pt x="155838" y="1302704"/>
                          <a:pt x="143946" y="1295536"/>
                          <a:pt x="135988" y="1284925"/>
                        </a:cubicBezTo>
                        <a:cubicBezTo>
                          <a:pt x="115699" y="1257873"/>
                          <a:pt x="79718" y="1200519"/>
                          <a:pt x="79718" y="1200519"/>
                        </a:cubicBezTo>
                        <a:cubicBezTo>
                          <a:pt x="84407" y="1219276"/>
                          <a:pt x="84193" y="1240003"/>
                          <a:pt x="93785" y="1256790"/>
                        </a:cubicBezTo>
                        <a:cubicBezTo>
                          <a:pt x="103655" y="1274063"/>
                          <a:pt x="123252" y="1283710"/>
                          <a:pt x="135988" y="1298993"/>
                        </a:cubicBezTo>
                        <a:cubicBezTo>
                          <a:pt x="146812" y="1311982"/>
                          <a:pt x="155736" y="1326516"/>
                          <a:pt x="164124" y="1341196"/>
                        </a:cubicBezTo>
                        <a:cubicBezTo>
                          <a:pt x="174528" y="1359404"/>
                          <a:pt x="177430" y="1382638"/>
                          <a:pt x="192259" y="1397467"/>
                        </a:cubicBezTo>
                        <a:cubicBezTo>
                          <a:pt x="207088" y="1412296"/>
                          <a:pt x="229773" y="1416224"/>
                          <a:pt x="248530" y="1425602"/>
                        </a:cubicBezTo>
                        <a:lnTo>
                          <a:pt x="347004" y="1524076"/>
                        </a:lnTo>
                        <a:lnTo>
                          <a:pt x="389207" y="1566279"/>
                        </a:lnTo>
                        <a:cubicBezTo>
                          <a:pt x="398585" y="1575658"/>
                          <a:pt x="406306" y="1587058"/>
                          <a:pt x="417342" y="1594415"/>
                        </a:cubicBezTo>
                        <a:cubicBezTo>
                          <a:pt x="470581" y="1629907"/>
                          <a:pt x="447590" y="1610595"/>
                          <a:pt x="487681" y="1650685"/>
                        </a:cubicBezTo>
                        <a:cubicBezTo>
                          <a:pt x="492370" y="1664753"/>
                          <a:pt x="512234" y="1682403"/>
                          <a:pt x="501748" y="1692889"/>
                        </a:cubicBezTo>
                        <a:cubicBezTo>
                          <a:pt x="492369" y="1702268"/>
                          <a:pt x="473613" y="1678016"/>
                          <a:pt x="473613" y="1664753"/>
                        </a:cubicBezTo>
                        <a:cubicBezTo>
                          <a:pt x="473613" y="1623103"/>
                          <a:pt x="522051" y="1592559"/>
                          <a:pt x="543951" y="1566279"/>
                        </a:cubicBezTo>
                        <a:cubicBezTo>
                          <a:pt x="554775" y="1553290"/>
                          <a:pt x="560132" y="1536031"/>
                          <a:pt x="572087" y="1524076"/>
                        </a:cubicBezTo>
                        <a:cubicBezTo>
                          <a:pt x="584042" y="1512121"/>
                          <a:pt x="601088" y="1506503"/>
                          <a:pt x="614290" y="1495941"/>
                        </a:cubicBezTo>
                        <a:cubicBezTo>
                          <a:pt x="624647" y="1487655"/>
                          <a:pt x="631814" y="1475763"/>
                          <a:pt x="642425" y="1467805"/>
                        </a:cubicBezTo>
                        <a:cubicBezTo>
                          <a:pt x="669476" y="1447516"/>
                          <a:pt x="726831" y="1411535"/>
                          <a:pt x="726831" y="1411535"/>
                        </a:cubicBezTo>
                        <a:cubicBezTo>
                          <a:pt x="731520" y="1392778"/>
                          <a:pt x="760233" y="1355264"/>
                          <a:pt x="740899" y="1355264"/>
                        </a:cubicBezTo>
                        <a:cubicBezTo>
                          <a:pt x="719928" y="1355264"/>
                          <a:pt x="727593" y="1396706"/>
                          <a:pt x="712764" y="1411535"/>
                        </a:cubicBezTo>
                        <a:cubicBezTo>
                          <a:pt x="664393" y="1459906"/>
                          <a:pt x="639223" y="1464183"/>
                          <a:pt x="586154" y="1481873"/>
                        </a:cubicBezTo>
                        <a:cubicBezTo>
                          <a:pt x="558019" y="1500630"/>
                          <a:pt x="512441" y="1506065"/>
                          <a:pt x="501748" y="1538144"/>
                        </a:cubicBezTo>
                        <a:cubicBezTo>
                          <a:pt x="482335" y="1596387"/>
                          <a:pt x="500019" y="1572122"/>
                          <a:pt x="445478" y="1608482"/>
                        </a:cubicBezTo>
                        <a:cubicBezTo>
                          <a:pt x="393195" y="1686905"/>
                          <a:pt x="410101" y="1642200"/>
                          <a:pt x="431410" y="1791362"/>
                        </a:cubicBezTo>
                        <a:cubicBezTo>
                          <a:pt x="441126" y="1859370"/>
                          <a:pt x="469917" y="1855779"/>
                          <a:pt x="403274" y="1833565"/>
                        </a:cubicBezTo>
                        <a:cubicBezTo>
                          <a:pt x="313872" y="1744163"/>
                          <a:pt x="413073" y="1839385"/>
                          <a:pt x="304801" y="1749159"/>
                        </a:cubicBezTo>
                        <a:cubicBezTo>
                          <a:pt x="224627" y="1682347"/>
                          <a:pt x="338796" y="1762444"/>
                          <a:pt x="234462" y="1692889"/>
                        </a:cubicBezTo>
                        <a:cubicBezTo>
                          <a:pt x="161210" y="1583007"/>
                          <a:pt x="254722" y="1704566"/>
                          <a:pt x="164124" y="1636618"/>
                        </a:cubicBezTo>
                        <a:cubicBezTo>
                          <a:pt x="137597" y="1616723"/>
                          <a:pt x="121374" y="1584672"/>
                          <a:pt x="93785" y="1566279"/>
                        </a:cubicBezTo>
                        <a:lnTo>
                          <a:pt x="51582" y="1538144"/>
                        </a:lnTo>
                        <a:cubicBezTo>
                          <a:pt x="46893" y="1524076"/>
                          <a:pt x="45143" y="1508657"/>
                          <a:pt x="37514" y="1495941"/>
                        </a:cubicBezTo>
                        <a:cubicBezTo>
                          <a:pt x="30690" y="1484568"/>
                          <a:pt x="0" y="1477184"/>
                          <a:pt x="9379" y="1467805"/>
                        </a:cubicBezTo>
                        <a:cubicBezTo>
                          <a:pt x="19864" y="1457320"/>
                          <a:pt x="37952" y="1476032"/>
                          <a:pt x="51582" y="1481873"/>
                        </a:cubicBezTo>
                        <a:cubicBezTo>
                          <a:pt x="136607" y="1518313"/>
                          <a:pt x="79413" y="1497777"/>
                          <a:pt x="150056" y="1538144"/>
                        </a:cubicBezTo>
                        <a:cubicBezTo>
                          <a:pt x="168264" y="1548548"/>
                          <a:pt x="187570" y="1556901"/>
                          <a:pt x="206327" y="1566279"/>
                        </a:cubicBezTo>
                        <a:cubicBezTo>
                          <a:pt x="215705" y="1575658"/>
                          <a:pt x="223851" y="1586457"/>
                          <a:pt x="234462" y="1594415"/>
                        </a:cubicBezTo>
                        <a:cubicBezTo>
                          <a:pt x="261513" y="1614704"/>
                          <a:pt x="294958" y="1626775"/>
                          <a:pt x="318868" y="1650685"/>
                        </a:cubicBezTo>
                        <a:cubicBezTo>
                          <a:pt x="342314" y="1674131"/>
                          <a:pt x="361618" y="1702631"/>
                          <a:pt x="389207" y="1721024"/>
                        </a:cubicBezTo>
                        <a:cubicBezTo>
                          <a:pt x="442446" y="1756516"/>
                          <a:pt x="419455" y="1737204"/>
                          <a:pt x="459545" y="1777295"/>
                        </a:cubicBezTo>
                        <a:cubicBezTo>
                          <a:pt x="464234" y="1791363"/>
                          <a:pt x="478302" y="1805430"/>
                          <a:pt x="473613" y="1819498"/>
                        </a:cubicBezTo>
                        <a:cubicBezTo>
                          <a:pt x="443161" y="1910855"/>
                          <a:pt x="363643" y="1917329"/>
                          <a:pt x="473613" y="1889836"/>
                        </a:cubicBezTo>
                        <a:cubicBezTo>
                          <a:pt x="487681" y="1875768"/>
                          <a:pt x="503080" y="1862917"/>
                          <a:pt x="515816" y="1847633"/>
                        </a:cubicBezTo>
                        <a:cubicBezTo>
                          <a:pt x="526640" y="1834645"/>
                          <a:pt x="531996" y="1817385"/>
                          <a:pt x="543951" y="1805430"/>
                        </a:cubicBezTo>
                        <a:cubicBezTo>
                          <a:pt x="563833" y="1785548"/>
                          <a:pt x="620361" y="1760191"/>
                          <a:pt x="642425" y="1749159"/>
                        </a:cubicBezTo>
                        <a:cubicBezTo>
                          <a:pt x="651804" y="1735091"/>
                          <a:pt x="663000" y="1722078"/>
                          <a:pt x="670561" y="1706956"/>
                        </a:cubicBezTo>
                        <a:cubicBezTo>
                          <a:pt x="677193" y="1693693"/>
                          <a:pt x="676999" y="1677468"/>
                          <a:pt x="684628" y="1664753"/>
                        </a:cubicBezTo>
                        <a:cubicBezTo>
                          <a:pt x="691452" y="1653380"/>
                          <a:pt x="704478" y="1646975"/>
                          <a:pt x="712764" y="1636618"/>
                        </a:cubicBezTo>
                        <a:cubicBezTo>
                          <a:pt x="723326" y="1623416"/>
                          <a:pt x="723992" y="1594415"/>
                          <a:pt x="740899" y="1594415"/>
                        </a:cubicBezTo>
                        <a:cubicBezTo>
                          <a:pt x="755728" y="1594415"/>
                          <a:pt x="737317" y="1626133"/>
                          <a:pt x="726831" y="1636618"/>
                        </a:cubicBezTo>
                        <a:cubicBezTo>
                          <a:pt x="716346" y="1647103"/>
                          <a:pt x="698696" y="1645996"/>
                          <a:pt x="684628" y="1650685"/>
                        </a:cubicBezTo>
                        <a:cubicBezTo>
                          <a:pt x="675250" y="1660064"/>
                          <a:pt x="668356" y="1672889"/>
                          <a:pt x="656493" y="1678821"/>
                        </a:cubicBezTo>
                        <a:cubicBezTo>
                          <a:pt x="622247" y="1695944"/>
                          <a:pt x="556200" y="1710928"/>
                          <a:pt x="515816" y="1721024"/>
                        </a:cubicBezTo>
                        <a:cubicBezTo>
                          <a:pt x="496645" y="1733804"/>
                          <a:pt x="458843" y="1755020"/>
                          <a:pt x="445478" y="1777295"/>
                        </a:cubicBezTo>
                        <a:cubicBezTo>
                          <a:pt x="437849" y="1790011"/>
                          <a:pt x="438042" y="1806235"/>
                          <a:pt x="431410" y="1819498"/>
                        </a:cubicBezTo>
                        <a:cubicBezTo>
                          <a:pt x="423849" y="1834620"/>
                          <a:pt x="412653" y="1847633"/>
                          <a:pt x="403274" y="1861701"/>
                        </a:cubicBezTo>
                        <a:cubicBezTo>
                          <a:pt x="407963" y="1936729"/>
                          <a:pt x="432085" y="2013070"/>
                          <a:pt x="417342" y="2086784"/>
                        </a:cubicBezTo>
                        <a:cubicBezTo>
                          <a:pt x="413550" y="2105743"/>
                          <a:pt x="378842" y="2080332"/>
                          <a:pt x="361071" y="2072716"/>
                        </a:cubicBezTo>
                        <a:cubicBezTo>
                          <a:pt x="345531" y="2066056"/>
                          <a:pt x="332070" y="2055143"/>
                          <a:pt x="318868" y="2044581"/>
                        </a:cubicBezTo>
                        <a:cubicBezTo>
                          <a:pt x="308511" y="2036295"/>
                          <a:pt x="301090" y="2024731"/>
                          <a:pt x="290733" y="2016445"/>
                        </a:cubicBezTo>
                        <a:cubicBezTo>
                          <a:pt x="250113" y="1983949"/>
                          <a:pt x="250586" y="1997915"/>
                          <a:pt x="220394" y="1960175"/>
                        </a:cubicBezTo>
                        <a:cubicBezTo>
                          <a:pt x="209832" y="1946973"/>
                          <a:pt x="203262" y="1930809"/>
                          <a:pt x="192259" y="1917972"/>
                        </a:cubicBezTo>
                        <a:cubicBezTo>
                          <a:pt x="174996" y="1897832"/>
                          <a:pt x="154745" y="1880458"/>
                          <a:pt x="135988" y="1861701"/>
                        </a:cubicBezTo>
                        <a:cubicBezTo>
                          <a:pt x="90945" y="1816657"/>
                          <a:pt x="94850" y="1830964"/>
                          <a:pt x="178191" y="1847633"/>
                        </a:cubicBezTo>
                        <a:cubicBezTo>
                          <a:pt x="192259" y="1861701"/>
                          <a:pt x="207658" y="1874553"/>
                          <a:pt x="220394" y="1889836"/>
                        </a:cubicBezTo>
                        <a:cubicBezTo>
                          <a:pt x="231218" y="1902825"/>
                          <a:pt x="236575" y="1920084"/>
                          <a:pt x="248530" y="1932039"/>
                        </a:cubicBezTo>
                        <a:cubicBezTo>
                          <a:pt x="265109" y="1948618"/>
                          <a:pt x="286999" y="1958983"/>
                          <a:pt x="304801" y="1974242"/>
                        </a:cubicBezTo>
                        <a:cubicBezTo>
                          <a:pt x="319906" y="1987189"/>
                          <a:pt x="331300" y="2004231"/>
                          <a:pt x="347004" y="2016445"/>
                        </a:cubicBezTo>
                        <a:cubicBezTo>
                          <a:pt x="490159" y="2127788"/>
                          <a:pt x="388785" y="2030090"/>
                          <a:pt x="459545" y="2100852"/>
                        </a:cubicBezTo>
                        <a:cubicBezTo>
                          <a:pt x="473613" y="2096163"/>
                          <a:pt x="491263" y="2097269"/>
                          <a:pt x="501748" y="2086784"/>
                        </a:cubicBezTo>
                        <a:cubicBezTo>
                          <a:pt x="512233" y="2076299"/>
                          <a:pt x="509184" y="2057844"/>
                          <a:pt x="515816" y="2044581"/>
                        </a:cubicBezTo>
                        <a:cubicBezTo>
                          <a:pt x="523377" y="2029459"/>
                          <a:pt x="533389" y="2015580"/>
                          <a:pt x="543951" y="2002378"/>
                        </a:cubicBezTo>
                        <a:cubicBezTo>
                          <a:pt x="593872" y="1939977"/>
                          <a:pt x="566471" y="2007997"/>
                          <a:pt x="656493" y="1917972"/>
                        </a:cubicBezTo>
                        <a:cubicBezTo>
                          <a:pt x="665871" y="1908593"/>
                          <a:pt x="676343" y="1900193"/>
                          <a:pt x="684628" y="1889836"/>
                        </a:cubicBezTo>
                        <a:cubicBezTo>
                          <a:pt x="695190" y="1876634"/>
                          <a:pt x="701531" y="1860270"/>
                          <a:pt x="712764" y="1847633"/>
                        </a:cubicBezTo>
                        <a:cubicBezTo>
                          <a:pt x="739199" y="1817894"/>
                          <a:pt x="834917" y="1750644"/>
                          <a:pt x="797170" y="1763227"/>
                        </a:cubicBezTo>
                        <a:cubicBezTo>
                          <a:pt x="736625" y="1783409"/>
                          <a:pt x="769353" y="1773699"/>
                          <a:pt x="698696" y="1791362"/>
                        </a:cubicBezTo>
                        <a:cubicBezTo>
                          <a:pt x="684628" y="1800741"/>
                          <a:pt x="671615" y="1811937"/>
                          <a:pt x="656493" y="1819498"/>
                        </a:cubicBezTo>
                        <a:cubicBezTo>
                          <a:pt x="585730" y="1854879"/>
                          <a:pt x="618602" y="1801118"/>
                          <a:pt x="529884" y="1889836"/>
                        </a:cubicBezTo>
                        <a:cubicBezTo>
                          <a:pt x="503714" y="1916006"/>
                          <a:pt x="491360" y="1924682"/>
                          <a:pt x="473613" y="1960175"/>
                        </a:cubicBezTo>
                        <a:cubicBezTo>
                          <a:pt x="466981" y="1973438"/>
                          <a:pt x="466177" y="1989115"/>
                          <a:pt x="459545" y="2002378"/>
                        </a:cubicBezTo>
                        <a:cubicBezTo>
                          <a:pt x="405004" y="2111460"/>
                          <a:pt x="452702" y="1980705"/>
                          <a:pt x="417342" y="2086784"/>
                        </a:cubicBezTo>
                        <a:cubicBezTo>
                          <a:pt x="212194" y="1471355"/>
                          <a:pt x="274430" y="773349"/>
                          <a:pt x="431410" y="145442"/>
                        </a:cubicBezTo>
                        <a:cubicBezTo>
                          <a:pt x="426721" y="187645"/>
                          <a:pt x="417342" y="229589"/>
                          <a:pt x="417342" y="272052"/>
                        </a:cubicBezTo>
                        <a:cubicBezTo>
                          <a:pt x="417342" y="426867"/>
                          <a:pt x="412965" y="582572"/>
                          <a:pt x="431410" y="736285"/>
                        </a:cubicBezTo>
                        <a:cubicBezTo>
                          <a:pt x="436017" y="774678"/>
                          <a:pt x="453188" y="661886"/>
                          <a:pt x="459545" y="623744"/>
                        </a:cubicBezTo>
                        <a:cubicBezTo>
                          <a:pt x="464234" y="595609"/>
                          <a:pt x="467425" y="567182"/>
                          <a:pt x="473613" y="539338"/>
                        </a:cubicBezTo>
                        <a:cubicBezTo>
                          <a:pt x="476830" y="524862"/>
                          <a:pt x="483607" y="511393"/>
                          <a:pt x="487681" y="497135"/>
                        </a:cubicBezTo>
                        <a:cubicBezTo>
                          <a:pt x="492992" y="478545"/>
                          <a:pt x="496437" y="459454"/>
                          <a:pt x="501748" y="440864"/>
                        </a:cubicBezTo>
                        <a:cubicBezTo>
                          <a:pt x="505822" y="426606"/>
                          <a:pt x="512599" y="413137"/>
                          <a:pt x="515816" y="398661"/>
                        </a:cubicBezTo>
                        <a:cubicBezTo>
                          <a:pt x="522004" y="370817"/>
                          <a:pt x="522966" y="341927"/>
                          <a:pt x="529884" y="314255"/>
                        </a:cubicBezTo>
                        <a:cubicBezTo>
                          <a:pt x="529886" y="314246"/>
                          <a:pt x="565052" y="208750"/>
                          <a:pt x="572087" y="187645"/>
                        </a:cubicBezTo>
                        <a:cubicBezTo>
                          <a:pt x="576776" y="173577"/>
                          <a:pt x="592785" y="132179"/>
                          <a:pt x="586154" y="145442"/>
                        </a:cubicBezTo>
                        <a:cubicBezTo>
                          <a:pt x="550458" y="216835"/>
                          <a:pt x="569651" y="184264"/>
                          <a:pt x="529884" y="243916"/>
                        </a:cubicBezTo>
                        <a:cubicBezTo>
                          <a:pt x="525195" y="262673"/>
                          <a:pt x="524463" y="282894"/>
                          <a:pt x="515816" y="300187"/>
                        </a:cubicBezTo>
                        <a:cubicBezTo>
                          <a:pt x="500694" y="330432"/>
                          <a:pt x="459545" y="384593"/>
                          <a:pt x="459545" y="384593"/>
                        </a:cubicBezTo>
                        <a:cubicBezTo>
                          <a:pt x="454856" y="398661"/>
                          <a:pt x="453107" y="414081"/>
                          <a:pt x="445478" y="426796"/>
                        </a:cubicBezTo>
                        <a:cubicBezTo>
                          <a:pt x="438654" y="438169"/>
                          <a:pt x="423274" y="443069"/>
                          <a:pt x="417342" y="454932"/>
                        </a:cubicBezTo>
                        <a:cubicBezTo>
                          <a:pt x="404079" y="481458"/>
                          <a:pt x="398585" y="511203"/>
                          <a:pt x="389207" y="539338"/>
                        </a:cubicBezTo>
                        <a:lnTo>
                          <a:pt x="375139" y="581541"/>
                        </a:lnTo>
                        <a:cubicBezTo>
                          <a:pt x="392533" y="42332"/>
                          <a:pt x="389207" y="0"/>
                          <a:pt x="389207" y="454932"/>
                        </a:cubicBezTo>
                      </a:path>
                    </a:pathLst>
                  </a:custGeom>
                  <a:gradFill flip="none" rotWithShape="1">
                    <a:gsLst>
                      <a:gs pos="23000">
                        <a:srgbClr val="8C817A"/>
                      </a:gs>
                      <a:gs pos="39999">
                        <a:srgbClr val="85C2FF"/>
                      </a:gs>
                      <a:gs pos="70000">
                        <a:srgbClr val="C4D6EB"/>
                      </a:gs>
                      <a:gs pos="100000">
                        <a:srgbClr val="FFEBFA"/>
                      </a:gs>
                    </a:gsLst>
                    <a:lin ang="16200000" scaled="1"/>
                    <a:tileRect/>
                  </a:gra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8" name="Freeform 3117"/>
                  <p:cNvSpPr/>
                  <p:nvPr/>
                </p:nvSpPr>
                <p:spPr>
                  <a:xfrm>
                    <a:off x="3505200" y="3886200"/>
                    <a:ext cx="228600" cy="2438400"/>
                  </a:xfrm>
                  <a:custGeom>
                    <a:avLst/>
                    <a:gdLst>
                      <a:gd name="connsiteX0" fmla="*/ 389207 w 834917"/>
                      <a:gd name="connsiteY0" fmla="*/ 3099658 h 3099658"/>
                      <a:gd name="connsiteX1" fmla="*/ 431410 w 834917"/>
                      <a:gd name="connsiteY1" fmla="*/ 2691695 h 3099658"/>
                      <a:gd name="connsiteX2" fmla="*/ 459545 w 834917"/>
                      <a:gd name="connsiteY2" fmla="*/ 2058649 h 3099658"/>
                      <a:gd name="connsiteX3" fmla="*/ 445478 w 834917"/>
                      <a:gd name="connsiteY3" fmla="*/ 1172384 h 3099658"/>
                      <a:gd name="connsiteX4" fmla="*/ 445478 w 834917"/>
                      <a:gd name="connsiteY4" fmla="*/ 750353 h 3099658"/>
                      <a:gd name="connsiteX5" fmla="*/ 515816 w 834917"/>
                      <a:gd name="connsiteY5" fmla="*/ 525270 h 3099658"/>
                      <a:gd name="connsiteX6" fmla="*/ 586154 w 834917"/>
                      <a:gd name="connsiteY6" fmla="*/ 440864 h 3099658"/>
                      <a:gd name="connsiteX7" fmla="*/ 628358 w 834917"/>
                      <a:gd name="connsiteY7" fmla="*/ 398661 h 3099658"/>
                      <a:gd name="connsiteX8" fmla="*/ 586154 w 834917"/>
                      <a:gd name="connsiteY8" fmla="*/ 426796 h 3099658"/>
                      <a:gd name="connsiteX9" fmla="*/ 558019 w 834917"/>
                      <a:gd name="connsiteY9" fmla="*/ 454932 h 3099658"/>
                      <a:gd name="connsiteX10" fmla="*/ 529884 w 834917"/>
                      <a:gd name="connsiteY10" fmla="*/ 497135 h 3099658"/>
                      <a:gd name="connsiteX11" fmla="*/ 473613 w 834917"/>
                      <a:gd name="connsiteY11" fmla="*/ 567473 h 3099658"/>
                      <a:gd name="connsiteX12" fmla="*/ 473613 w 834917"/>
                      <a:gd name="connsiteY12" fmla="*/ 342390 h 3099658"/>
                      <a:gd name="connsiteX13" fmla="*/ 459545 w 834917"/>
                      <a:gd name="connsiteY13" fmla="*/ 468999 h 3099658"/>
                      <a:gd name="connsiteX14" fmla="*/ 431410 w 834917"/>
                      <a:gd name="connsiteY14" fmla="*/ 665947 h 3099658"/>
                      <a:gd name="connsiteX15" fmla="*/ 403274 w 834917"/>
                      <a:gd name="connsiteY15" fmla="*/ 694082 h 3099658"/>
                      <a:gd name="connsiteX16" fmla="*/ 375139 w 834917"/>
                      <a:gd name="connsiteY16" fmla="*/ 609676 h 3099658"/>
                      <a:gd name="connsiteX17" fmla="*/ 361071 w 834917"/>
                      <a:gd name="connsiteY17" fmla="*/ 567473 h 3099658"/>
                      <a:gd name="connsiteX18" fmla="*/ 318868 w 834917"/>
                      <a:gd name="connsiteY18" fmla="*/ 511202 h 3099658"/>
                      <a:gd name="connsiteX19" fmla="*/ 276665 w 834917"/>
                      <a:gd name="connsiteY19" fmla="*/ 412729 h 3099658"/>
                      <a:gd name="connsiteX20" fmla="*/ 262598 w 834917"/>
                      <a:gd name="connsiteY20" fmla="*/ 370525 h 3099658"/>
                      <a:gd name="connsiteX21" fmla="*/ 318868 w 834917"/>
                      <a:gd name="connsiteY21" fmla="*/ 623744 h 3099658"/>
                      <a:gd name="connsiteX22" fmla="*/ 347004 w 834917"/>
                      <a:gd name="connsiteY22" fmla="*/ 665947 h 3099658"/>
                      <a:gd name="connsiteX23" fmla="*/ 403274 w 834917"/>
                      <a:gd name="connsiteY23" fmla="*/ 764421 h 3099658"/>
                      <a:gd name="connsiteX24" fmla="*/ 431410 w 834917"/>
                      <a:gd name="connsiteY24" fmla="*/ 876962 h 3099658"/>
                      <a:gd name="connsiteX25" fmla="*/ 529884 w 834917"/>
                      <a:gd name="connsiteY25" fmla="*/ 750353 h 3099658"/>
                      <a:gd name="connsiteX26" fmla="*/ 558019 w 834917"/>
                      <a:gd name="connsiteY26" fmla="*/ 708150 h 3099658"/>
                      <a:gd name="connsiteX27" fmla="*/ 600222 w 834917"/>
                      <a:gd name="connsiteY27" fmla="*/ 680015 h 3099658"/>
                      <a:gd name="connsiteX28" fmla="*/ 628358 w 834917"/>
                      <a:gd name="connsiteY28" fmla="*/ 637812 h 3099658"/>
                      <a:gd name="connsiteX29" fmla="*/ 600222 w 834917"/>
                      <a:gd name="connsiteY29" fmla="*/ 722218 h 3099658"/>
                      <a:gd name="connsiteX30" fmla="*/ 543951 w 834917"/>
                      <a:gd name="connsiteY30" fmla="*/ 806624 h 3099658"/>
                      <a:gd name="connsiteX31" fmla="*/ 529884 w 834917"/>
                      <a:gd name="connsiteY31" fmla="*/ 848827 h 3099658"/>
                      <a:gd name="connsiteX32" fmla="*/ 445478 w 834917"/>
                      <a:gd name="connsiteY32" fmla="*/ 947301 h 3099658"/>
                      <a:gd name="connsiteX33" fmla="*/ 417342 w 834917"/>
                      <a:gd name="connsiteY33" fmla="*/ 1045775 h 3099658"/>
                      <a:gd name="connsiteX34" fmla="*/ 347004 w 834917"/>
                      <a:gd name="connsiteY34" fmla="*/ 975436 h 3099658"/>
                      <a:gd name="connsiteX35" fmla="*/ 290733 w 834917"/>
                      <a:gd name="connsiteY35" fmla="*/ 919165 h 3099658"/>
                      <a:gd name="connsiteX36" fmla="*/ 262598 w 834917"/>
                      <a:gd name="connsiteY36" fmla="*/ 876962 h 3099658"/>
                      <a:gd name="connsiteX37" fmla="*/ 248530 w 834917"/>
                      <a:gd name="connsiteY37" fmla="*/ 834759 h 3099658"/>
                      <a:gd name="connsiteX38" fmla="*/ 220394 w 834917"/>
                      <a:gd name="connsiteY38" fmla="*/ 806624 h 3099658"/>
                      <a:gd name="connsiteX39" fmla="*/ 248530 w 834917"/>
                      <a:gd name="connsiteY39" fmla="*/ 876962 h 3099658"/>
                      <a:gd name="connsiteX40" fmla="*/ 290733 w 834917"/>
                      <a:gd name="connsiteY40" fmla="*/ 961369 h 3099658"/>
                      <a:gd name="connsiteX41" fmla="*/ 375139 w 834917"/>
                      <a:gd name="connsiteY41" fmla="*/ 1045775 h 3099658"/>
                      <a:gd name="connsiteX42" fmla="*/ 431410 w 834917"/>
                      <a:gd name="connsiteY42" fmla="*/ 1130181 h 3099658"/>
                      <a:gd name="connsiteX43" fmla="*/ 459545 w 834917"/>
                      <a:gd name="connsiteY43" fmla="*/ 1214587 h 3099658"/>
                      <a:gd name="connsiteX44" fmla="*/ 543951 w 834917"/>
                      <a:gd name="connsiteY44" fmla="*/ 1130181 h 3099658"/>
                      <a:gd name="connsiteX45" fmla="*/ 558019 w 834917"/>
                      <a:gd name="connsiteY45" fmla="*/ 1087978 h 3099658"/>
                      <a:gd name="connsiteX46" fmla="*/ 614290 w 834917"/>
                      <a:gd name="connsiteY46" fmla="*/ 1031707 h 3099658"/>
                      <a:gd name="connsiteX47" fmla="*/ 656493 w 834917"/>
                      <a:gd name="connsiteY47" fmla="*/ 947301 h 3099658"/>
                      <a:gd name="connsiteX48" fmla="*/ 684628 w 834917"/>
                      <a:gd name="connsiteY48" fmla="*/ 919165 h 3099658"/>
                      <a:gd name="connsiteX49" fmla="*/ 712764 w 834917"/>
                      <a:gd name="connsiteY49" fmla="*/ 876962 h 3099658"/>
                      <a:gd name="connsiteX50" fmla="*/ 698696 w 834917"/>
                      <a:gd name="connsiteY50" fmla="*/ 919165 h 3099658"/>
                      <a:gd name="connsiteX51" fmla="*/ 670561 w 834917"/>
                      <a:gd name="connsiteY51" fmla="*/ 961369 h 3099658"/>
                      <a:gd name="connsiteX52" fmla="*/ 656493 w 834917"/>
                      <a:gd name="connsiteY52" fmla="*/ 1003572 h 3099658"/>
                      <a:gd name="connsiteX53" fmla="*/ 529884 w 834917"/>
                      <a:gd name="connsiteY53" fmla="*/ 1102045 h 3099658"/>
                      <a:gd name="connsiteX54" fmla="*/ 445478 w 834917"/>
                      <a:gd name="connsiteY54" fmla="*/ 1172384 h 3099658"/>
                      <a:gd name="connsiteX55" fmla="*/ 403274 w 834917"/>
                      <a:gd name="connsiteY55" fmla="*/ 1186452 h 3099658"/>
                      <a:gd name="connsiteX56" fmla="*/ 304801 w 834917"/>
                      <a:gd name="connsiteY56" fmla="*/ 1144249 h 3099658"/>
                      <a:gd name="connsiteX57" fmla="*/ 248530 w 834917"/>
                      <a:gd name="connsiteY57" fmla="*/ 1073910 h 3099658"/>
                      <a:gd name="connsiteX58" fmla="*/ 206327 w 834917"/>
                      <a:gd name="connsiteY58" fmla="*/ 1059842 h 3099658"/>
                      <a:gd name="connsiteX59" fmla="*/ 135988 w 834917"/>
                      <a:gd name="connsiteY59" fmla="*/ 989504 h 3099658"/>
                      <a:gd name="connsiteX60" fmla="*/ 178191 w 834917"/>
                      <a:gd name="connsiteY60" fmla="*/ 1087978 h 3099658"/>
                      <a:gd name="connsiteX61" fmla="*/ 220394 w 834917"/>
                      <a:gd name="connsiteY61" fmla="*/ 1172384 h 3099658"/>
                      <a:gd name="connsiteX62" fmla="*/ 276665 w 834917"/>
                      <a:gd name="connsiteY62" fmla="*/ 1242722 h 3099658"/>
                      <a:gd name="connsiteX63" fmla="*/ 304801 w 834917"/>
                      <a:gd name="connsiteY63" fmla="*/ 1284925 h 3099658"/>
                      <a:gd name="connsiteX64" fmla="*/ 375139 w 834917"/>
                      <a:gd name="connsiteY64" fmla="*/ 1341196 h 3099658"/>
                      <a:gd name="connsiteX65" fmla="*/ 403274 w 834917"/>
                      <a:gd name="connsiteY65" fmla="*/ 1369332 h 3099658"/>
                      <a:gd name="connsiteX66" fmla="*/ 445478 w 834917"/>
                      <a:gd name="connsiteY66" fmla="*/ 1439670 h 3099658"/>
                      <a:gd name="connsiteX67" fmla="*/ 487681 w 834917"/>
                      <a:gd name="connsiteY67" fmla="*/ 1425602 h 3099658"/>
                      <a:gd name="connsiteX68" fmla="*/ 529884 w 834917"/>
                      <a:gd name="connsiteY68" fmla="*/ 1341196 h 3099658"/>
                      <a:gd name="connsiteX69" fmla="*/ 572087 w 834917"/>
                      <a:gd name="connsiteY69" fmla="*/ 1298993 h 3099658"/>
                      <a:gd name="connsiteX70" fmla="*/ 670561 w 834917"/>
                      <a:gd name="connsiteY70" fmla="*/ 1200519 h 3099658"/>
                      <a:gd name="connsiteX71" fmla="*/ 698696 w 834917"/>
                      <a:gd name="connsiteY71" fmla="*/ 1158316 h 3099658"/>
                      <a:gd name="connsiteX72" fmla="*/ 726831 w 834917"/>
                      <a:gd name="connsiteY72" fmla="*/ 1102045 h 3099658"/>
                      <a:gd name="connsiteX73" fmla="*/ 754967 w 834917"/>
                      <a:gd name="connsiteY73" fmla="*/ 1073910 h 3099658"/>
                      <a:gd name="connsiteX74" fmla="*/ 670561 w 834917"/>
                      <a:gd name="connsiteY74" fmla="*/ 1130181 h 3099658"/>
                      <a:gd name="connsiteX75" fmla="*/ 614290 w 834917"/>
                      <a:gd name="connsiteY75" fmla="*/ 1214587 h 3099658"/>
                      <a:gd name="connsiteX76" fmla="*/ 586154 w 834917"/>
                      <a:gd name="connsiteY76" fmla="*/ 1242722 h 3099658"/>
                      <a:gd name="connsiteX77" fmla="*/ 558019 w 834917"/>
                      <a:gd name="connsiteY77" fmla="*/ 1284925 h 3099658"/>
                      <a:gd name="connsiteX78" fmla="*/ 529884 w 834917"/>
                      <a:gd name="connsiteY78" fmla="*/ 1313061 h 3099658"/>
                      <a:gd name="connsiteX79" fmla="*/ 473613 w 834917"/>
                      <a:gd name="connsiteY79" fmla="*/ 1397467 h 3099658"/>
                      <a:gd name="connsiteX80" fmla="*/ 445478 w 834917"/>
                      <a:gd name="connsiteY80" fmla="*/ 1439670 h 3099658"/>
                      <a:gd name="connsiteX81" fmla="*/ 403274 w 834917"/>
                      <a:gd name="connsiteY81" fmla="*/ 1369332 h 3099658"/>
                      <a:gd name="connsiteX82" fmla="*/ 389207 w 834917"/>
                      <a:gd name="connsiteY82" fmla="*/ 1327129 h 3099658"/>
                      <a:gd name="connsiteX83" fmla="*/ 361071 w 834917"/>
                      <a:gd name="connsiteY83" fmla="*/ 1228655 h 3099658"/>
                      <a:gd name="connsiteX84" fmla="*/ 304801 w 834917"/>
                      <a:gd name="connsiteY84" fmla="*/ 1158316 h 3099658"/>
                      <a:gd name="connsiteX85" fmla="*/ 234462 w 834917"/>
                      <a:gd name="connsiteY85" fmla="*/ 1031707 h 3099658"/>
                      <a:gd name="connsiteX86" fmla="*/ 206327 w 834917"/>
                      <a:gd name="connsiteY86" fmla="*/ 989504 h 3099658"/>
                      <a:gd name="connsiteX87" fmla="*/ 262598 w 834917"/>
                      <a:gd name="connsiteY87" fmla="*/ 1017639 h 3099658"/>
                      <a:gd name="connsiteX88" fmla="*/ 332936 w 834917"/>
                      <a:gd name="connsiteY88" fmla="*/ 1087978 h 3099658"/>
                      <a:gd name="connsiteX89" fmla="*/ 375139 w 834917"/>
                      <a:gd name="connsiteY89" fmla="*/ 1130181 h 3099658"/>
                      <a:gd name="connsiteX90" fmla="*/ 403274 w 834917"/>
                      <a:gd name="connsiteY90" fmla="*/ 1172384 h 3099658"/>
                      <a:gd name="connsiteX91" fmla="*/ 487681 w 834917"/>
                      <a:gd name="connsiteY91" fmla="*/ 1270858 h 3099658"/>
                      <a:gd name="connsiteX92" fmla="*/ 487681 w 834917"/>
                      <a:gd name="connsiteY92" fmla="*/ 1538144 h 3099658"/>
                      <a:gd name="connsiteX93" fmla="*/ 431410 w 834917"/>
                      <a:gd name="connsiteY93" fmla="*/ 1524076 h 3099658"/>
                      <a:gd name="connsiteX94" fmla="*/ 347004 w 834917"/>
                      <a:gd name="connsiteY94" fmla="*/ 1467805 h 3099658"/>
                      <a:gd name="connsiteX95" fmla="*/ 318868 w 834917"/>
                      <a:gd name="connsiteY95" fmla="*/ 1439670 h 3099658"/>
                      <a:gd name="connsiteX96" fmla="*/ 234462 w 834917"/>
                      <a:gd name="connsiteY96" fmla="*/ 1383399 h 3099658"/>
                      <a:gd name="connsiteX97" fmla="*/ 192259 w 834917"/>
                      <a:gd name="connsiteY97" fmla="*/ 1355264 h 3099658"/>
                      <a:gd name="connsiteX98" fmla="*/ 164124 w 834917"/>
                      <a:gd name="connsiteY98" fmla="*/ 1313061 h 3099658"/>
                      <a:gd name="connsiteX99" fmla="*/ 135988 w 834917"/>
                      <a:gd name="connsiteY99" fmla="*/ 1284925 h 3099658"/>
                      <a:gd name="connsiteX100" fmla="*/ 79718 w 834917"/>
                      <a:gd name="connsiteY100" fmla="*/ 1200519 h 3099658"/>
                      <a:gd name="connsiteX101" fmla="*/ 93785 w 834917"/>
                      <a:gd name="connsiteY101" fmla="*/ 1256790 h 3099658"/>
                      <a:gd name="connsiteX102" fmla="*/ 135988 w 834917"/>
                      <a:gd name="connsiteY102" fmla="*/ 1298993 h 3099658"/>
                      <a:gd name="connsiteX103" fmla="*/ 164124 w 834917"/>
                      <a:gd name="connsiteY103" fmla="*/ 1341196 h 3099658"/>
                      <a:gd name="connsiteX104" fmla="*/ 192259 w 834917"/>
                      <a:gd name="connsiteY104" fmla="*/ 1397467 h 3099658"/>
                      <a:gd name="connsiteX105" fmla="*/ 248530 w 834917"/>
                      <a:gd name="connsiteY105" fmla="*/ 1425602 h 3099658"/>
                      <a:gd name="connsiteX106" fmla="*/ 347004 w 834917"/>
                      <a:gd name="connsiteY106" fmla="*/ 1524076 h 3099658"/>
                      <a:gd name="connsiteX107" fmla="*/ 389207 w 834917"/>
                      <a:gd name="connsiteY107" fmla="*/ 1566279 h 3099658"/>
                      <a:gd name="connsiteX108" fmla="*/ 417342 w 834917"/>
                      <a:gd name="connsiteY108" fmla="*/ 1594415 h 3099658"/>
                      <a:gd name="connsiteX109" fmla="*/ 487681 w 834917"/>
                      <a:gd name="connsiteY109" fmla="*/ 1650685 h 3099658"/>
                      <a:gd name="connsiteX110" fmla="*/ 501748 w 834917"/>
                      <a:gd name="connsiteY110" fmla="*/ 1692889 h 3099658"/>
                      <a:gd name="connsiteX111" fmla="*/ 473613 w 834917"/>
                      <a:gd name="connsiteY111" fmla="*/ 1664753 h 3099658"/>
                      <a:gd name="connsiteX112" fmla="*/ 543951 w 834917"/>
                      <a:gd name="connsiteY112" fmla="*/ 1566279 h 3099658"/>
                      <a:gd name="connsiteX113" fmla="*/ 572087 w 834917"/>
                      <a:gd name="connsiteY113" fmla="*/ 1524076 h 3099658"/>
                      <a:gd name="connsiteX114" fmla="*/ 614290 w 834917"/>
                      <a:gd name="connsiteY114" fmla="*/ 1495941 h 3099658"/>
                      <a:gd name="connsiteX115" fmla="*/ 642425 w 834917"/>
                      <a:gd name="connsiteY115" fmla="*/ 1467805 h 3099658"/>
                      <a:gd name="connsiteX116" fmla="*/ 726831 w 834917"/>
                      <a:gd name="connsiteY116" fmla="*/ 1411535 h 3099658"/>
                      <a:gd name="connsiteX117" fmla="*/ 740899 w 834917"/>
                      <a:gd name="connsiteY117" fmla="*/ 1355264 h 3099658"/>
                      <a:gd name="connsiteX118" fmla="*/ 712764 w 834917"/>
                      <a:gd name="connsiteY118" fmla="*/ 1411535 h 3099658"/>
                      <a:gd name="connsiteX119" fmla="*/ 586154 w 834917"/>
                      <a:gd name="connsiteY119" fmla="*/ 1481873 h 3099658"/>
                      <a:gd name="connsiteX120" fmla="*/ 501748 w 834917"/>
                      <a:gd name="connsiteY120" fmla="*/ 1538144 h 3099658"/>
                      <a:gd name="connsiteX121" fmla="*/ 445478 w 834917"/>
                      <a:gd name="connsiteY121" fmla="*/ 1608482 h 3099658"/>
                      <a:gd name="connsiteX122" fmla="*/ 431410 w 834917"/>
                      <a:gd name="connsiteY122" fmla="*/ 1791362 h 3099658"/>
                      <a:gd name="connsiteX123" fmla="*/ 403274 w 834917"/>
                      <a:gd name="connsiteY123" fmla="*/ 1833565 h 3099658"/>
                      <a:gd name="connsiteX124" fmla="*/ 304801 w 834917"/>
                      <a:gd name="connsiteY124" fmla="*/ 1749159 h 3099658"/>
                      <a:gd name="connsiteX125" fmla="*/ 234462 w 834917"/>
                      <a:gd name="connsiteY125" fmla="*/ 1692889 h 3099658"/>
                      <a:gd name="connsiteX126" fmla="*/ 164124 w 834917"/>
                      <a:gd name="connsiteY126" fmla="*/ 1636618 h 3099658"/>
                      <a:gd name="connsiteX127" fmla="*/ 93785 w 834917"/>
                      <a:gd name="connsiteY127" fmla="*/ 1566279 h 3099658"/>
                      <a:gd name="connsiteX128" fmla="*/ 51582 w 834917"/>
                      <a:gd name="connsiteY128" fmla="*/ 1538144 h 3099658"/>
                      <a:gd name="connsiteX129" fmla="*/ 37514 w 834917"/>
                      <a:gd name="connsiteY129" fmla="*/ 1495941 h 3099658"/>
                      <a:gd name="connsiteX130" fmla="*/ 9379 w 834917"/>
                      <a:gd name="connsiteY130" fmla="*/ 1467805 h 3099658"/>
                      <a:gd name="connsiteX131" fmla="*/ 51582 w 834917"/>
                      <a:gd name="connsiteY131" fmla="*/ 1481873 h 3099658"/>
                      <a:gd name="connsiteX132" fmla="*/ 150056 w 834917"/>
                      <a:gd name="connsiteY132" fmla="*/ 1538144 h 3099658"/>
                      <a:gd name="connsiteX133" fmla="*/ 206327 w 834917"/>
                      <a:gd name="connsiteY133" fmla="*/ 1566279 h 3099658"/>
                      <a:gd name="connsiteX134" fmla="*/ 234462 w 834917"/>
                      <a:gd name="connsiteY134" fmla="*/ 1594415 h 3099658"/>
                      <a:gd name="connsiteX135" fmla="*/ 318868 w 834917"/>
                      <a:gd name="connsiteY135" fmla="*/ 1650685 h 3099658"/>
                      <a:gd name="connsiteX136" fmla="*/ 389207 w 834917"/>
                      <a:gd name="connsiteY136" fmla="*/ 1721024 h 3099658"/>
                      <a:gd name="connsiteX137" fmla="*/ 459545 w 834917"/>
                      <a:gd name="connsiteY137" fmla="*/ 1777295 h 3099658"/>
                      <a:gd name="connsiteX138" fmla="*/ 473613 w 834917"/>
                      <a:gd name="connsiteY138" fmla="*/ 1819498 h 3099658"/>
                      <a:gd name="connsiteX139" fmla="*/ 473613 w 834917"/>
                      <a:gd name="connsiteY139" fmla="*/ 1889836 h 3099658"/>
                      <a:gd name="connsiteX140" fmla="*/ 515816 w 834917"/>
                      <a:gd name="connsiteY140" fmla="*/ 1847633 h 3099658"/>
                      <a:gd name="connsiteX141" fmla="*/ 543951 w 834917"/>
                      <a:gd name="connsiteY141" fmla="*/ 1805430 h 3099658"/>
                      <a:gd name="connsiteX142" fmla="*/ 642425 w 834917"/>
                      <a:gd name="connsiteY142" fmla="*/ 1749159 h 3099658"/>
                      <a:gd name="connsiteX143" fmla="*/ 670561 w 834917"/>
                      <a:gd name="connsiteY143" fmla="*/ 1706956 h 3099658"/>
                      <a:gd name="connsiteX144" fmla="*/ 684628 w 834917"/>
                      <a:gd name="connsiteY144" fmla="*/ 1664753 h 3099658"/>
                      <a:gd name="connsiteX145" fmla="*/ 712764 w 834917"/>
                      <a:gd name="connsiteY145" fmla="*/ 1636618 h 3099658"/>
                      <a:gd name="connsiteX146" fmla="*/ 740899 w 834917"/>
                      <a:gd name="connsiteY146" fmla="*/ 1594415 h 3099658"/>
                      <a:gd name="connsiteX147" fmla="*/ 726831 w 834917"/>
                      <a:gd name="connsiteY147" fmla="*/ 1636618 h 3099658"/>
                      <a:gd name="connsiteX148" fmla="*/ 684628 w 834917"/>
                      <a:gd name="connsiteY148" fmla="*/ 1650685 h 3099658"/>
                      <a:gd name="connsiteX149" fmla="*/ 656493 w 834917"/>
                      <a:gd name="connsiteY149" fmla="*/ 1678821 h 3099658"/>
                      <a:gd name="connsiteX150" fmla="*/ 515816 w 834917"/>
                      <a:gd name="connsiteY150" fmla="*/ 1721024 h 3099658"/>
                      <a:gd name="connsiteX151" fmla="*/ 445478 w 834917"/>
                      <a:gd name="connsiteY151" fmla="*/ 1777295 h 3099658"/>
                      <a:gd name="connsiteX152" fmla="*/ 431410 w 834917"/>
                      <a:gd name="connsiteY152" fmla="*/ 1819498 h 3099658"/>
                      <a:gd name="connsiteX153" fmla="*/ 403274 w 834917"/>
                      <a:gd name="connsiteY153" fmla="*/ 1861701 h 3099658"/>
                      <a:gd name="connsiteX154" fmla="*/ 417342 w 834917"/>
                      <a:gd name="connsiteY154" fmla="*/ 2086784 h 3099658"/>
                      <a:gd name="connsiteX155" fmla="*/ 361071 w 834917"/>
                      <a:gd name="connsiteY155" fmla="*/ 2072716 h 3099658"/>
                      <a:gd name="connsiteX156" fmla="*/ 318868 w 834917"/>
                      <a:gd name="connsiteY156" fmla="*/ 2044581 h 3099658"/>
                      <a:gd name="connsiteX157" fmla="*/ 290733 w 834917"/>
                      <a:gd name="connsiteY157" fmla="*/ 2016445 h 3099658"/>
                      <a:gd name="connsiteX158" fmla="*/ 220394 w 834917"/>
                      <a:gd name="connsiteY158" fmla="*/ 1960175 h 3099658"/>
                      <a:gd name="connsiteX159" fmla="*/ 192259 w 834917"/>
                      <a:gd name="connsiteY159" fmla="*/ 1917972 h 3099658"/>
                      <a:gd name="connsiteX160" fmla="*/ 135988 w 834917"/>
                      <a:gd name="connsiteY160" fmla="*/ 1861701 h 3099658"/>
                      <a:gd name="connsiteX161" fmla="*/ 178191 w 834917"/>
                      <a:gd name="connsiteY161" fmla="*/ 1847633 h 3099658"/>
                      <a:gd name="connsiteX162" fmla="*/ 220394 w 834917"/>
                      <a:gd name="connsiteY162" fmla="*/ 1889836 h 3099658"/>
                      <a:gd name="connsiteX163" fmla="*/ 248530 w 834917"/>
                      <a:gd name="connsiteY163" fmla="*/ 1932039 h 3099658"/>
                      <a:gd name="connsiteX164" fmla="*/ 304801 w 834917"/>
                      <a:gd name="connsiteY164" fmla="*/ 1974242 h 3099658"/>
                      <a:gd name="connsiteX165" fmla="*/ 347004 w 834917"/>
                      <a:gd name="connsiteY165" fmla="*/ 2016445 h 3099658"/>
                      <a:gd name="connsiteX166" fmla="*/ 459545 w 834917"/>
                      <a:gd name="connsiteY166" fmla="*/ 2100852 h 3099658"/>
                      <a:gd name="connsiteX167" fmla="*/ 501748 w 834917"/>
                      <a:gd name="connsiteY167" fmla="*/ 2086784 h 3099658"/>
                      <a:gd name="connsiteX168" fmla="*/ 515816 w 834917"/>
                      <a:gd name="connsiteY168" fmla="*/ 2044581 h 3099658"/>
                      <a:gd name="connsiteX169" fmla="*/ 543951 w 834917"/>
                      <a:gd name="connsiteY169" fmla="*/ 2002378 h 3099658"/>
                      <a:gd name="connsiteX170" fmla="*/ 656493 w 834917"/>
                      <a:gd name="connsiteY170" fmla="*/ 1917972 h 3099658"/>
                      <a:gd name="connsiteX171" fmla="*/ 684628 w 834917"/>
                      <a:gd name="connsiteY171" fmla="*/ 1889836 h 3099658"/>
                      <a:gd name="connsiteX172" fmla="*/ 712764 w 834917"/>
                      <a:gd name="connsiteY172" fmla="*/ 1847633 h 3099658"/>
                      <a:gd name="connsiteX173" fmla="*/ 797170 w 834917"/>
                      <a:gd name="connsiteY173" fmla="*/ 1763227 h 3099658"/>
                      <a:gd name="connsiteX174" fmla="*/ 698696 w 834917"/>
                      <a:gd name="connsiteY174" fmla="*/ 1791362 h 3099658"/>
                      <a:gd name="connsiteX175" fmla="*/ 656493 w 834917"/>
                      <a:gd name="connsiteY175" fmla="*/ 1819498 h 3099658"/>
                      <a:gd name="connsiteX176" fmla="*/ 529884 w 834917"/>
                      <a:gd name="connsiteY176" fmla="*/ 1889836 h 3099658"/>
                      <a:gd name="connsiteX177" fmla="*/ 473613 w 834917"/>
                      <a:gd name="connsiteY177" fmla="*/ 1960175 h 3099658"/>
                      <a:gd name="connsiteX178" fmla="*/ 459545 w 834917"/>
                      <a:gd name="connsiteY178" fmla="*/ 2002378 h 3099658"/>
                      <a:gd name="connsiteX179" fmla="*/ 417342 w 834917"/>
                      <a:gd name="connsiteY179" fmla="*/ 2086784 h 3099658"/>
                      <a:gd name="connsiteX180" fmla="*/ 431410 w 834917"/>
                      <a:gd name="connsiteY180" fmla="*/ 145442 h 3099658"/>
                      <a:gd name="connsiteX181" fmla="*/ 417342 w 834917"/>
                      <a:gd name="connsiteY181" fmla="*/ 272052 h 3099658"/>
                      <a:gd name="connsiteX182" fmla="*/ 431410 w 834917"/>
                      <a:gd name="connsiteY182" fmla="*/ 736285 h 3099658"/>
                      <a:gd name="connsiteX183" fmla="*/ 459545 w 834917"/>
                      <a:gd name="connsiteY183" fmla="*/ 623744 h 3099658"/>
                      <a:gd name="connsiteX184" fmla="*/ 473613 w 834917"/>
                      <a:gd name="connsiteY184" fmla="*/ 539338 h 3099658"/>
                      <a:gd name="connsiteX185" fmla="*/ 487681 w 834917"/>
                      <a:gd name="connsiteY185" fmla="*/ 497135 h 3099658"/>
                      <a:gd name="connsiteX186" fmla="*/ 501748 w 834917"/>
                      <a:gd name="connsiteY186" fmla="*/ 440864 h 3099658"/>
                      <a:gd name="connsiteX187" fmla="*/ 515816 w 834917"/>
                      <a:gd name="connsiteY187" fmla="*/ 398661 h 3099658"/>
                      <a:gd name="connsiteX188" fmla="*/ 529884 w 834917"/>
                      <a:gd name="connsiteY188" fmla="*/ 314255 h 3099658"/>
                      <a:gd name="connsiteX189" fmla="*/ 572087 w 834917"/>
                      <a:gd name="connsiteY189" fmla="*/ 187645 h 3099658"/>
                      <a:gd name="connsiteX190" fmla="*/ 586154 w 834917"/>
                      <a:gd name="connsiteY190" fmla="*/ 145442 h 3099658"/>
                      <a:gd name="connsiteX191" fmla="*/ 529884 w 834917"/>
                      <a:gd name="connsiteY191" fmla="*/ 243916 h 3099658"/>
                      <a:gd name="connsiteX192" fmla="*/ 515816 w 834917"/>
                      <a:gd name="connsiteY192" fmla="*/ 300187 h 3099658"/>
                      <a:gd name="connsiteX193" fmla="*/ 459545 w 834917"/>
                      <a:gd name="connsiteY193" fmla="*/ 384593 h 3099658"/>
                      <a:gd name="connsiteX194" fmla="*/ 445478 w 834917"/>
                      <a:gd name="connsiteY194" fmla="*/ 426796 h 3099658"/>
                      <a:gd name="connsiteX195" fmla="*/ 417342 w 834917"/>
                      <a:gd name="connsiteY195" fmla="*/ 454932 h 3099658"/>
                      <a:gd name="connsiteX196" fmla="*/ 389207 w 834917"/>
                      <a:gd name="connsiteY196" fmla="*/ 539338 h 3099658"/>
                      <a:gd name="connsiteX197" fmla="*/ 375139 w 834917"/>
                      <a:gd name="connsiteY197" fmla="*/ 581541 h 3099658"/>
                      <a:gd name="connsiteX198" fmla="*/ 389207 w 834917"/>
                      <a:gd name="connsiteY198" fmla="*/ 454932 h 30996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</a:cxnLst>
                    <a:rect l="l" t="t" r="r" b="b"/>
                    <a:pathLst>
                      <a:path w="834917" h="3099658">
                        <a:moveTo>
                          <a:pt x="389207" y="3099658"/>
                        </a:moveTo>
                        <a:cubicBezTo>
                          <a:pt x="484542" y="2956653"/>
                          <a:pt x="420142" y="3069175"/>
                          <a:pt x="431410" y="2691695"/>
                        </a:cubicBezTo>
                        <a:cubicBezTo>
                          <a:pt x="449646" y="2080804"/>
                          <a:pt x="398464" y="2302980"/>
                          <a:pt x="459545" y="2058649"/>
                        </a:cubicBezTo>
                        <a:cubicBezTo>
                          <a:pt x="454856" y="1763227"/>
                          <a:pt x="453150" y="1467743"/>
                          <a:pt x="445478" y="1172384"/>
                        </a:cubicBezTo>
                        <a:cubicBezTo>
                          <a:pt x="436221" y="816000"/>
                          <a:pt x="415691" y="1137584"/>
                          <a:pt x="445478" y="750353"/>
                        </a:cubicBezTo>
                        <a:cubicBezTo>
                          <a:pt x="453767" y="642599"/>
                          <a:pt x="439964" y="601122"/>
                          <a:pt x="515816" y="525270"/>
                        </a:cubicBezTo>
                        <a:cubicBezTo>
                          <a:pt x="639123" y="401963"/>
                          <a:pt x="488219" y="558385"/>
                          <a:pt x="586154" y="440864"/>
                        </a:cubicBezTo>
                        <a:cubicBezTo>
                          <a:pt x="598890" y="425580"/>
                          <a:pt x="628358" y="418556"/>
                          <a:pt x="628358" y="398661"/>
                        </a:cubicBezTo>
                        <a:cubicBezTo>
                          <a:pt x="628358" y="381754"/>
                          <a:pt x="599357" y="416234"/>
                          <a:pt x="586154" y="426796"/>
                        </a:cubicBezTo>
                        <a:cubicBezTo>
                          <a:pt x="575797" y="435081"/>
                          <a:pt x="566304" y="444575"/>
                          <a:pt x="558019" y="454932"/>
                        </a:cubicBezTo>
                        <a:cubicBezTo>
                          <a:pt x="547457" y="468134"/>
                          <a:pt x="540446" y="483933"/>
                          <a:pt x="529884" y="497135"/>
                        </a:cubicBezTo>
                        <a:cubicBezTo>
                          <a:pt x="449703" y="597361"/>
                          <a:pt x="560209" y="437577"/>
                          <a:pt x="473613" y="567473"/>
                        </a:cubicBezTo>
                        <a:cubicBezTo>
                          <a:pt x="436523" y="456204"/>
                          <a:pt x="473613" y="585670"/>
                          <a:pt x="473613" y="342390"/>
                        </a:cubicBezTo>
                        <a:cubicBezTo>
                          <a:pt x="473613" y="299927"/>
                          <a:pt x="463990" y="426770"/>
                          <a:pt x="459545" y="468999"/>
                        </a:cubicBezTo>
                        <a:cubicBezTo>
                          <a:pt x="459060" y="473605"/>
                          <a:pt x="450546" y="627675"/>
                          <a:pt x="431410" y="665947"/>
                        </a:cubicBezTo>
                        <a:cubicBezTo>
                          <a:pt x="425478" y="677810"/>
                          <a:pt x="412653" y="684704"/>
                          <a:pt x="403274" y="694082"/>
                        </a:cubicBezTo>
                        <a:lnTo>
                          <a:pt x="375139" y="609676"/>
                        </a:lnTo>
                        <a:cubicBezTo>
                          <a:pt x="370450" y="595608"/>
                          <a:pt x="369968" y="579336"/>
                          <a:pt x="361071" y="567473"/>
                        </a:cubicBezTo>
                        <a:lnTo>
                          <a:pt x="318868" y="511202"/>
                        </a:lnTo>
                        <a:cubicBezTo>
                          <a:pt x="289590" y="394087"/>
                          <a:pt x="325241" y="509883"/>
                          <a:pt x="276665" y="412729"/>
                        </a:cubicBezTo>
                        <a:cubicBezTo>
                          <a:pt x="270033" y="399466"/>
                          <a:pt x="260960" y="355787"/>
                          <a:pt x="262598" y="370525"/>
                        </a:cubicBezTo>
                        <a:cubicBezTo>
                          <a:pt x="264640" y="388905"/>
                          <a:pt x="288793" y="578632"/>
                          <a:pt x="318868" y="623744"/>
                        </a:cubicBezTo>
                        <a:cubicBezTo>
                          <a:pt x="328247" y="637812"/>
                          <a:pt x="338616" y="651267"/>
                          <a:pt x="347004" y="665947"/>
                        </a:cubicBezTo>
                        <a:cubicBezTo>
                          <a:pt x="418405" y="790898"/>
                          <a:pt x="334721" y="661590"/>
                          <a:pt x="403274" y="764421"/>
                        </a:cubicBezTo>
                        <a:cubicBezTo>
                          <a:pt x="412653" y="801935"/>
                          <a:pt x="404067" y="904305"/>
                          <a:pt x="431410" y="876962"/>
                        </a:cubicBezTo>
                        <a:cubicBezTo>
                          <a:pt x="497523" y="810849"/>
                          <a:pt x="462579" y="851311"/>
                          <a:pt x="529884" y="750353"/>
                        </a:cubicBezTo>
                        <a:cubicBezTo>
                          <a:pt x="539262" y="736285"/>
                          <a:pt x="543951" y="717528"/>
                          <a:pt x="558019" y="708150"/>
                        </a:cubicBezTo>
                        <a:lnTo>
                          <a:pt x="600222" y="680015"/>
                        </a:lnTo>
                        <a:cubicBezTo>
                          <a:pt x="609601" y="665947"/>
                          <a:pt x="628358" y="620905"/>
                          <a:pt x="628358" y="637812"/>
                        </a:cubicBezTo>
                        <a:cubicBezTo>
                          <a:pt x="628358" y="667469"/>
                          <a:pt x="616673" y="697542"/>
                          <a:pt x="600222" y="722218"/>
                        </a:cubicBezTo>
                        <a:lnTo>
                          <a:pt x="543951" y="806624"/>
                        </a:lnTo>
                        <a:cubicBezTo>
                          <a:pt x="539262" y="820692"/>
                          <a:pt x="538503" y="836760"/>
                          <a:pt x="529884" y="848827"/>
                        </a:cubicBezTo>
                        <a:cubicBezTo>
                          <a:pt x="472194" y="929594"/>
                          <a:pt x="481612" y="875033"/>
                          <a:pt x="445478" y="947301"/>
                        </a:cubicBezTo>
                        <a:cubicBezTo>
                          <a:pt x="435387" y="967484"/>
                          <a:pt x="421850" y="1027744"/>
                          <a:pt x="417342" y="1045775"/>
                        </a:cubicBezTo>
                        <a:cubicBezTo>
                          <a:pt x="338855" y="1019612"/>
                          <a:pt x="404949" y="1052697"/>
                          <a:pt x="347004" y="975436"/>
                        </a:cubicBezTo>
                        <a:cubicBezTo>
                          <a:pt x="331088" y="954215"/>
                          <a:pt x="305447" y="941236"/>
                          <a:pt x="290733" y="919165"/>
                        </a:cubicBezTo>
                        <a:cubicBezTo>
                          <a:pt x="281355" y="905097"/>
                          <a:pt x="270159" y="892084"/>
                          <a:pt x="262598" y="876962"/>
                        </a:cubicBezTo>
                        <a:cubicBezTo>
                          <a:pt x="255966" y="863699"/>
                          <a:pt x="256159" y="847474"/>
                          <a:pt x="248530" y="834759"/>
                        </a:cubicBezTo>
                        <a:cubicBezTo>
                          <a:pt x="241706" y="823386"/>
                          <a:pt x="229773" y="816002"/>
                          <a:pt x="220394" y="806624"/>
                        </a:cubicBezTo>
                        <a:cubicBezTo>
                          <a:pt x="229773" y="830070"/>
                          <a:pt x="239663" y="853318"/>
                          <a:pt x="248530" y="876962"/>
                        </a:cubicBezTo>
                        <a:cubicBezTo>
                          <a:pt x="264384" y="919240"/>
                          <a:pt x="258432" y="925030"/>
                          <a:pt x="290733" y="961369"/>
                        </a:cubicBezTo>
                        <a:cubicBezTo>
                          <a:pt x="317167" y="991108"/>
                          <a:pt x="353068" y="1012668"/>
                          <a:pt x="375139" y="1045775"/>
                        </a:cubicBezTo>
                        <a:cubicBezTo>
                          <a:pt x="393896" y="1073910"/>
                          <a:pt x="420717" y="1098102"/>
                          <a:pt x="431410" y="1130181"/>
                        </a:cubicBezTo>
                        <a:lnTo>
                          <a:pt x="459545" y="1214587"/>
                        </a:lnTo>
                        <a:cubicBezTo>
                          <a:pt x="487680" y="1186452"/>
                          <a:pt x="531368" y="1167928"/>
                          <a:pt x="543951" y="1130181"/>
                        </a:cubicBezTo>
                        <a:cubicBezTo>
                          <a:pt x="548640" y="1116113"/>
                          <a:pt x="549400" y="1100045"/>
                          <a:pt x="558019" y="1087978"/>
                        </a:cubicBezTo>
                        <a:cubicBezTo>
                          <a:pt x="573437" y="1066393"/>
                          <a:pt x="614290" y="1031707"/>
                          <a:pt x="614290" y="1031707"/>
                        </a:cubicBezTo>
                        <a:cubicBezTo>
                          <a:pt x="629149" y="987132"/>
                          <a:pt x="625327" y="986259"/>
                          <a:pt x="656493" y="947301"/>
                        </a:cubicBezTo>
                        <a:cubicBezTo>
                          <a:pt x="664778" y="936944"/>
                          <a:pt x="676343" y="929522"/>
                          <a:pt x="684628" y="919165"/>
                        </a:cubicBezTo>
                        <a:cubicBezTo>
                          <a:pt x="695190" y="905963"/>
                          <a:pt x="695857" y="876962"/>
                          <a:pt x="712764" y="876962"/>
                        </a:cubicBezTo>
                        <a:cubicBezTo>
                          <a:pt x="727593" y="876962"/>
                          <a:pt x="705328" y="905902"/>
                          <a:pt x="698696" y="919165"/>
                        </a:cubicBezTo>
                        <a:cubicBezTo>
                          <a:pt x="691135" y="934288"/>
                          <a:pt x="678122" y="946246"/>
                          <a:pt x="670561" y="961369"/>
                        </a:cubicBezTo>
                        <a:cubicBezTo>
                          <a:pt x="663929" y="974632"/>
                          <a:pt x="664718" y="991234"/>
                          <a:pt x="656493" y="1003572"/>
                        </a:cubicBezTo>
                        <a:cubicBezTo>
                          <a:pt x="616890" y="1062976"/>
                          <a:pt x="585784" y="1046143"/>
                          <a:pt x="529884" y="1102045"/>
                        </a:cubicBezTo>
                        <a:cubicBezTo>
                          <a:pt x="498771" y="1133159"/>
                          <a:pt x="484650" y="1152798"/>
                          <a:pt x="445478" y="1172384"/>
                        </a:cubicBezTo>
                        <a:cubicBezTo>
                          <a:pt x="432215" y="1179016"/>
                          <a:pt x="417342" y="1181763"/>
                          <a:pt x="403274" y="1186452"/>
                        </a:cubicBezTo>
                        <a:cubicBezTo>
                          <a:pt x="365762" y="1173948"/>
                          <a:pt x="339566" y="1167426"/>
                          <a:pt x="304801" y="1144249"/>
                        </a:cubicBezTo>
                        <a:cubicBezTo>
                          <a:pt x="218760" y="1086888"/>
                          <a:pt x="342595" y="1149163"/>
                          <a:pt x="248530" y="1073910"/>
                        </a:cubicBezTo>
                        <a:cubicBezTo>
                          <a:pt x="236951" y="1064647"/>
                          <a:pt x="220395" y="1064531"/>
                          <a:pt x="206327" y="1059842"/>
                        </a:cubicBezTo>
                        <a:cubicBezTo>
                          <a:pt x="182881" y="1036396"/>
                          <a:pt x="127946" y="957336"/>
                          <a:pt x="135988" y="989504"/>
                        </a:cubicBezTo>
                        <a:cubicBezTo>
                          <a:pt x="165266" y="1106615"/>
                          <a:pt x="129616" y="990829"/>
                          <a:pt x="178191" y="1087978"/>
                        </a:cubicBezTo>
                        <a:cubicBezTo>
                          <a:pt x="236434" y="1204463"/>
                          <a:pt x="139763" y="1051436"/>
                          <a:pt x="220394" y="1172384"/>
                        </a:cubicBezTo>
                        <a:cubicBezTo>
                          <a:pt x="249571" y="1289090"/>
                          <a:pt x="207290" y="1187223"/>
                          <a:pt x="276665" y="1242722"/>
                        </a:cubicBezTo>
                        <a:cubicBezTo>
                          <a:pt x="289868" y="1253284"/>
                          <a:pt x="294239" y="1271723"/>
                          <a:pt x="304801" y="1284925"/>
                        </a:cubicBezTo>
                        <a:cubicBezTo>
                          <a:pt x="334998" y="1322671"/>
                          <a:pt x="334512" y="1308694"/>
                          <a:pt x="375139" y="1341196"/>
                        </a:cubicBezTo>
                        <a:cubicBezTo>
                          <a:pt x="385496" y="1349482"/>
                          <a:pt x="393896" y="1359953"/>
                          <a:pt x="403274" y="1369332"/>
                        </a:cubicBezTo>
                        <a:cubicBezTo>
                          <a:pt x="409199" y="1387107"/>
                          <a:pt x="417891" y="1434153"/>
                          <a:pt x="445478" y="1439670"/>
                        </a:cubicBezTo>
                        <a:cubicBezTo>
                          <a:pt x="460019" y="1442578"/>
                          <a:pt x="473613" y="1430291"/>
                          <a:pt x="487681" y="1425602"/>
                        </a:cubicBezTo>
                        <a:cubicBezTo>
                          <a:pt x="501780" y="1383303"/>
                          <a:pt x="499582" y="1377558"/>
                          <a:pt x="529884" y="1341196"/>
                        </a:cubicBezTo>
                        <a:cubicBezTo>
                          <a:pt x="542620" y="1325913"/>
                          <a:pt x="559873" y="1314697"/>
                          <a:pt x="572087" y="1298993"/>
                        </a:cubicBezTo>
                        <a:cubicBezTo>
                          <a:pt x="651095" y="1197412"/>
                          <a:pt x="589915" y="1227402"/>
                          <a:pt x="670561" y="1200519"/>
                        </a:cubicBezTo>
                        <a:cubicBezTo>
                          <a:pt x="679939" y="1186451"/>
                          <a:pt x="690308" y="1172996"/>
                          <a:pt x="698696" y="1158316"/>
                        </a:cubicBezTo>
                        <a:cubicBezTo>
                          <a:pt x="709100" y="1140108"/>
                          <a:pt x="715198" y="1119494"/>
                          <a:pt x="726831" y="1102045"/>
                        </a:cubicBezTo>
                        <a:cubicBezTo>
                          <a:pt x="734188" y="1091009"/>
                          <a:pt x="766830" y="1067978"/>
                          <a:pt x="754967" y="1073910"/>
                        </a:cubicBezTo>
                        <a:cubicBezTo>
                          <a:pt x="724723" y="1089033"/>
                          <a:pt x="670561" y="1130181"/>
                          <a:pt x="670561" y="1130181"/>
                        </a:cubicBezTo>
                        <a:cubicBezTo>
                          <a:pt x="651804" y="1158316"/>
                          <a:pt x="638201" y="1190677"/>
                          <a:pt x="614290" y="1214587"/>
                        </a:cubicBezTo>
                        <a:cubicBezTo>
                          <a:pt x="604911" y="1223965"/>
                          <a:pt x="594440" y="1232365"/>
                          <a:pt x="586154" y="1242722"/>
                        </a:cubicBezTo>
                        <a:cubicBezTo>
                          <a:pt x="575592" y="1255924"/>
                          <a:pt x="568581" y="1271723"/>
                          <a:pt x="558019" y="1284925"/>
                        </a:cubicBezTo>
                        <a:cubicBezTo>
                          <a:pt x="549734" y="1295282"/>
                          <a:pt x="537842" y="1302450"/>
                          <a:pt x="529884" y="1313061"/>
                        </a:cubicBezTo>
                        <a:cubicBezTo>
                          <a:pt x="509595" y="1340113"/>
                          <a:pt x="492370" y="1369332"/>
                          <a:pt x="473613" y="1397467"/>
                        </a:cubicBezTo>
                        <a:lnTo>
                          <a:pt x="445478" y="1439670"/>
                        </a:lnTo>
                        <a:cubicBezTo>
                          <a:pt x="405624" y="1320110"/>
                          <a:pt x="461208" y="1465888"/>
                          <a:pt x="403274" y="1369332"/>
                        </a:cubicBezTo>
                        <a:cubicBezTo>
                          <a:pt x="395645" y="1356617"/>
                          <a:pt x="393281" y="1341387"/>
                          <a:pt x="389207" y="1327129"/>
                        </a:cubicBezTo>
                        <a:cubicBezTo>
                          <a:pt x="383197" y="1306094"/>
                          <a:pt x="372315" y="1251142"/>
                          <a:pt x="361071" y="1228655"/>
                        </a:cubicBezTo>
                        <a:cubicBezTo>
                          <a:pt x="343325" y="1193163"/>
                          <a:pt x="330970" y="1184486"/>
                          <a:pt x="304801" y="1158316"/>
                        </a:cubicBezTo>
                        <a:cubicBezTo>
                          <a:pt x="280040" y="1084033"/>
                          <a:pt x="298959" y="1128452"/>
                          <a:pt x="234462" y="1031707"/>
                        </a:cubicBezTo>
                        <a:cubicBezTo>
                          <a:pt x="225084" y="1017639"/>
                          <a:pt x="194372" y="977548"/>
                          <a:pt x="206327" y="989504"/>
                        </a:cubicBezTo>
                        <a:cubicBezTo>
                          <a:pt x="230879" y="1014058"/>
                          <a:pt x="214103" y="1001475"/>
                          <a:pt x="262598" y="1017639"/>
                        </a:cubicBezTo>
                        <a:lnTo>
                          <a:pt x="332936" y="1087978"/>
                        </a:lnTo>
                        <a:cubicBezTo>
                          <a:pt x="347004" y="1102046"/>
                          <a:pt x="364104" y="1113628"/>
                          <a:pt x="375139" y="1130181"/>
                        </a:cubicBezTo>
                        <a:cubicBezTo>
                          <a:pt x="384517" y="1144249"/>
                          <a:pt x="392271" y="1159547"/>
                          <a:pt x="403274" y="1172384"/>
                        </a:cubicBezTo>
                        <a:cubicBezTo>
                          <a:pt x="505618" y="1291786"/>
                          <a:pt x="423084" y="1173966"/>
                          <a:pt x="487681" y="1270858"/>
                        </a:cubicBezTo>
                        <a:cubicBezTo>
                          <a:pt x="519112" y="1365154"/>
                          <a:pt x="535157" y="1395717"/>
                          <a:pt x="487681" y="1538144"/>
                        </a:cubicBezTo>
                        <a:cubicBezTo>
                          <a:pt x="481567" y="1556486"/>
                          <a:pt x="450167" y="1528765"/>
                          <a:pt x="431410" y="1524076"/>
                        </a:cubicBezTo>
                        <a:cubicBezTo>
                          <a:pt x="403275" y="1505319"/>
                          <a:pt x="370915" y="1491715"/>
                          <a:pt x="347004" y="1467805"/>
                        </a:cubicBezTo>
                        <a:cubicBezTo>
                          <a:pt x="337625" y="1458427"/>
                          <a:pt x="329479" y="1447628"/>
                          <a:pt x="318868" y="1439670"/>
                        </a:cubicBezTo>
                        <a:cubicBezTo>
                          <a:pt x="291816" y="1419381"/>
                          <a:pt x="262597" y="1402156"/>
                          <a:pt x="234462" y="1383399"/>
                        </a:cubicBezTo>
                        <a:lnTo>
                          <a:pt x="192259" y="1355264"/>
                        </a:lnTo>
                        <a:cubicBezTo>
                          <a:pt x="182881" y="1341196"/>
                          <a:pt x="174686" y="1326263"/>
                          <a:pt x="164124" y="1313061"/>
                        </a:cubicBezTo>
                        <a:cubicBezTo>
                          <a:pt x="155838" y="1302704"/>
                          <a:pt x="143946" y="1295536"/>
                          <a:pt x="135988" y="1284925"/>
                        </a:cubicBezTo>
                        <a:cubicBezTo>
                          <a:pt x="115699" y="1257873"/>
                          <a:pt x="79718" y="1200519"/>
                          <a:pt x="79718" y="1200519"/>
                        </a:cubicBezTo>
                        <a:cubicBezTo>
                          <a:pt x="84407" y="1219276"/>
                          <a:pt x="84193" y="1240003"/>
                          <a:pt x="93785" y="1256790"/>
                        </a:cubicBezTo>
                        <a:cubicBezTo>
                          <a:pt x="103655" y="1274063"/>
                          <a:pt x="123252" y="1283710"/>
                          <a:pt x="135988" y="1298993"/>
                        </a:cubicBezTo>
                        <a:cubicBezTo>
                          <a:pt x="146812" y="1311982"/>
                          <a:pt x="155736" y="1326516"/>
                          <a:pt x="164124" y="1341196"/>
                        </a:cubicBezTo>
                        <a:cubicBezTo>
                          <a:pt x="174528" y="1359404"/>
                          <a:pt x="177430" y="1382638"/>
                          <a:pt x="192259" y="1397467"/>
                        </a:cubicBezTo>
                        <a:cubicBezTo>
                          <a:pt x="207088" y="1412296"/>
                          <a:pt x="229773" y="1416224"/>
                          <a:pt x="248530" y="1425602"/>
                        </a:cubicBezTo>
                        <a:lnTo>
                          <a:pt x="347004" y="1524076"/>
                        </a:lnTo>
                        <a:lnTo>
                          <a:pt x="389207" y="1566279"/>
                        </a:lnTo>
                        <a:cubicBezTo>
                          <a:pt x="398585" y="1575658"/>
                          <a:pt x="406306" y="1587058"/>
                          <a:pt x="417342" y="1594415"/>
                        </a:cubicBezTo>
                        <a:cubicBezTo>
                          <a:pt x="470581" y="1629907"/>
                          <a:pt x="447590" y="1610595"/>
                          <a:pt x="487681" y="1650685"/>
                        </a:cubicBezTo>
                        <a:cubicBezTo>
                          <a:pt x="492370" y="1664753"/>
                          <a:pt x="512234" y="1682403"/>
                          <a:pt x="501748" y="1692889"/>
                        </a:cubicBezTo>
                        <a:cubicBezTo>
                          <a:pt x="492369" y="1702268"/>
                          <a:pt x="473613" y="1678016"/>
                          <a:pt x="473613" y="1664753"/>
                        </a:cubicBezTo>
                        <a:cubicBezTo>
                          <a:pt x="473613" y="1623103"/>
                          <a:pt x="522051" y="1592559"/>
                          <a:pt x="543951" y="1566279"/>
                        </a:cubicBezTo>
                        <a:cubicBezTo>
                          <a:pt x="554775" y="1553290"/>
                          <a:pt x="560132" y="1536031"/>
                          <a:pt x="572087" y="1524076"/>
                        </a:cubicBezTo>
                        <a:cubicBezTo>
                          <a:pt x="584042" y="1512121"/>
                          <a:pt x="601088" y="1506503"/>
                          <a:pt x="614290" y="1495941"/>
                        </a:cubicBezTo>
                        <a:cubicBezTo>
                          <a:pt x="624647" y="1487655"/>
                          <a:pt x="631814" y="1475763"/>
                          <a:pt x="642425" y="1467805"/>
                        </a:cubicBezTo>
                        <a:cubicBezTo>
                          <a:pt x="669476" y="1447516"/>
                          <a:pt x="726831" y="1411535"/>
                          <a:pt x="726831" y="1411535"/>
                        </a:cubicBezTo>
                        <a:cubicBezTo>
                          <a:pt x="731520" y="1392778"/>
                          <a:pt x="760233" y="1355264"/>
                          <a:pt x="740899" y="1355264"/>
                        </a:cubicBezTo>
                        <a:cubicBezTo>
                          <a:pt x="719928" y="1355264"/>
                          <a:pt x="727593" y="1396706"/>
                          <a:pt x="712764" y="1411535"/>
                        </a:cubicBezTo>
                        <a:cubicBezTo>
                          <a:pt x="664393" y="1459906"/>
                          <a:pt x="639223" y="1464183"/>
                          <a:pt x="586154" y="1481873"/>
                        </a:cubicBezTo>
                        <a:cubicBezTo>
                          <a:pt x="558019" y="1500630"/>
                          <a:pt x="512441" y="1506065"/>
                          <a:pt x="501748" y="1538144"/>
                        </a:cubicBezTo>
                        <a:cubicBezTo>
                          <a:pt x="482335" y="1596387"/>
                          <a:pt x="500019" y="1572122"/>
                          <a:pt x="445478" y="1608482"/>
                        </a:cubicBezTo>
                        <a:cubicBezTo>
                          <a:pt x="393195" y="1686905"/>
                          <a:pt x="410101" y="1642200"/>
                          <a:pt x="431410" y="1791362"/>
                        </a:cubicBezTo>
                        <a:cubicBezTo>
                          <a:pt x="441126" y="1859370"/>
                          <a:pt x="469917" y="1855779"/>
                          <a:pt x="403274" y="1833565"/>
                        </a:cubicBezTo>
                        <a:cubicBezTo>
                          <a:pt x="313872" y="1744163"/>
                          <a:pt x="413073" y="1839385"/>
                          <a:pt x="304801" y="1749159"/>
                        </a:cubicBezTo>
                        <a:cubicBezTo>
                          <a:pt x="224627" y="1682347"/>
                          <a:pt x="338796" y="1762444"/>
                          <a:pt x="234462" y="1692889"/>
                        </a:cubicBezTo>
                        <a:cubicBezTo>
                          <a:pt x="161210" y="1583007"/>
                          <a:pt x="254722" y="1704566"/>
                          <a:pt x="164124" y="1636618"/>
                        </a:cubicBezTo>
                        <a:cubicBezTo>
                          <a:pt x="137597" y="1616723"/>
                          <a:pt x="121374" y="1584672"/>
                          <a:pt x="93785" y="1566279"/>
                        </a:cubicBezTo>
                        <a:lnTo>
                          <a:pt x="51582" y="1538144"/>
                        </a:lnTo>
                        <a:cubicBezTo>
                          <a:pt x="46893" y="1524076"/>
                          <a:pt x="45143" y="1508657"/>
                          <a:pt x="37514" y="1495941"/>
                        </a:cubicBezTo>
                        <a:cubicBezTo>
                          <a:pt x="30690" y="1484568"/>
                          <a:pt x="0" y="1477184"/>
                          <a:pt x="9379" y="1467805"/>
                        </a:cubicBezTo>
                        <a:cubicBezTo>
                          <a:pt x="19864" y="1457320"/>
                          <a:pt x="37952" y="1476032"/>
                          <a:pt x="51582" y="1481873"/>
                        </a:cubicBezTo>
                        <a:cubicBezTo>
                          <a:pt x="136607" y="1518313"/>
                          <a:pt x="79413" y="1497777"/>
                          <a:pt x="150056" y="1538144"/>
                        </a:cubicBezTo>
                        <a:cubicBezTo>
                          <a:pt x="168264" y="1548548"/>
                          <a:pt x="187570" y="1556901"/>
                          <a:pt x="206327" y="1566279"/>
                        </a:cubicBezTo>
                        <a:cubicBezTo>
                          <a:pt x="215705" y="1575658"/>
                          <a:pt x="223851" y="1586457"/>
                          <a:pt x="234462" y="1594415"/>
                        </a:cubicBezTo>
                        <a:cubicBezTo>
                          <a:pt x="261513" y="1614704"/>
                          <a:pt x="294958" y="1626775"/>
                          <a:pt x="318868" y="1650685"/>
                        </a:cubicBezTo>
                        <a:cubicBezTo>
                          <a:pt x="342314" y="1674131"/>
                          <a:pt x="361618" y="1702631"/>
                          <a:pt x="389207" y="1721024"/>
                        </a:cubicBezTo>
                        <a:cubicBezTo>
                          <a:pt x="442446" y="1756516"/>
                          <a:pt x="419455" y="1737204"/>
                          <a:pt x="459545" y="1777295"/>
                        </a:cubicBezTo>
                        <a:cubicBezTo>
                          <a:pt x="464234" y="1791363"/>
                          <a:pt x="478302" y="1805430"/>
                          <a:pt x="473613" y="1819498"/>
                        </a:cubicBezTo>
                        <a:cubicBezTo>
                          <a:pt x="443161" y="1910855"/>
                          <a:pt x="363643" y="1917329"/>
                          <a:pt x="473613" y="1889836"/>
                        </a:cubicBezTo>
                        <a:cubicBezTo>
                          <a:pt x="487681" y="1875768"/>
                          <a:pt x="503080" y="1862917"/>
                          <a:pt x="515816" y="1847633"/>
                        </a:cubicBezTo>
                        <a:cubicBezTo>
                          <a:pt x="526640" y="1834645"/>
                          <a:pt x="531996" y="1817385"/>
                          <a:pt x="543951" y="1805430"/>
                        </a:cubicBezTo>
                        <a:cubicBezTo>
                          <a:pt x="563833" y="1785548"/>
                          <a:pt x="620361" y="1760191"/>
                          <a:pt x="642425" y="1749159"/>
                        </a:cubicBezTo>
                        <a:cubicBezTo>
                          <a:pt x="651804" y="1735091"/>
                          <a:pt x="663000" y="1722078"/>
                          <a:pt x="670561" y="1706956"/>
                        </a:cubicBezTo>
                        <a:cubicBezTo>
                          <a:pt x="677193" y="1693693"/>
                          <a:pt x="676999" y="1677468"/>
                          <a:pt x="684628" y="1664753"/>
                        </a:cubicBezTo>
                        <a:cubicBezTo>
                          <a:pt x="691452" y="1653380"/>
                          <a:pt x="704478" y="1646975"/>
                          <a:pt x="712764" y="1636618"/>
                        </a:cubicBezTo>
                        <a:cubicBezTo>
                          <a:pt x="723326" y="1623416"/>
                          <a:pt x="723992" y="1594415"/>
                          <a:pt x="740899" y="1594415"/>
                        </a:cubicBezTo>
                        <a:cubicBezTo>
                          <a:pt x="755728" y="1594415"/>
                          <a:pt x="737317" y="1626133"/>
                          <a:pt x="726831" y="1636618"/>
                        </a:cubicBezTo>
                        <a:cubicBezTo>
                          <a:pt x="716346" y="1647103"/>
                          <a:pt x="698696" y="1645996"/>
                          <a:pt x="684628" y="1650685"/>
                        </a:cubicBezTo>
                        <a:cubicBezTo>
                          <a:pt x="675250" y="1660064"/>
                          <a:pt x="668356" y="1672889"/>
                          <a:pt x="656493" y="1678821"/>
                        </a:cubicBezTo>
                        <a:cubicBezTo>
                          <a:pt x="622247" y="1695944"/>
                          <a:pt x="556200" y="1710928"/>
                          <a:pt x="515816" y="1721024"/>
                        </a:cubicBezTo>
                        <a:cubicBezTo>
                          <a:pt x="496645" y="1733804"/>
                          <a:pt x="458843" y="1755020"/>
                          <a:pt x="445478" y="1777295"/>
                        </a:cubicBezTo>
                        <a:cubicBezTo>
                          <a:pt x="437849" y="1790011"/>
                          <a:pt x="438042" y="1806235"/>
                          <a:pt x="431410" y="1819498"/>
                        </a:cubicBezTo>
                        <a:cubicBezTo>
                          <a:pt x="423849" y="1834620"/>
                          <a:pt x="412653" y="1847633"/>
                          <a:pt x="403274" y="1861701"/>
                        </a:cubicBezTo>
                        <a:cubicBezTo>
                          <a:pt x="407963" y="1936729"/>
                          <a:pt x="432085" y="2013070"/>
                          <a:pt x="417342" y="2086784"/>
                        </a:cubicBezTo>
                        <a:cubicBezTo>
                          <a:pt x="413550" y="2105743"/>
                          <a:pt x="378842" y="2080332"/>
                          <a:pt x="361071" y="2072716"/>
                        </a:cubicBezTo>
                        <a:cubicBezTo>
                          <a:pt x="345531" y="2066056"/>
                          <a:pt x="332070" y="2055143"/>
                          <a:pt x="318868" y="2044581"/>
                        </a:cubicBezTo>
                        <a:cubicBezTo>
                          <a:pt x="308511" y="2036295"/>
                          <a:pt x="301090" y="2024731"/>
                          <a:pt x="290733" y="2016445"/>
                        </a:cubicBezTo>
                        <a:cubicBezTo>
                          <a:pt x="250113" y="1983949"/>
                          <a:pt x="250586" y="1997915"/>
                          <a:pt x="220394" y="1960175"/>
                        </a:cubicBezTo>
                        <a:cubicBezTo>
                          <a:pt x="209832" y="1946973"/>
                          <a:pt x="203262" y="1930809"/>
                          <a:pt x="192259" y="1917972"/>
                        </a:cubicBezTo>
                        <a:cubicBezTo>
                          <a:pt x="174996" y="1897832"/>
                          <a:pt x="154745" y="1880458"/>
                          <a:pt x="135988" y="1861701"/>
                        </a:cubicBezTo>
                        <a:cubicBezTo>
                          <a:pt x="90945" y="1816657"/>
                          <a:pt x="94850" y="1830964"/>
                          <a:pt x="178191" y="1847633"/>
                        </a:cubicBezTo>
                        <a:cubicBezTo>
                          <a:pt x="192259" y="1861701"/>
                          <a:pt x="207658" y="1874553"/>
                          <a:pt x="220394" y="1889836"/>
                        </a:cubicBezTo>
                        <a:cubicBezTo>
                          <a:pt x="231218" y="1902825"/>
                          <a:pt x="236575" y="1920084"/>
                          <a:pt x="248530" y="1932039"/>
                        </a:cubicBezTo>
                        <a:cubicBezTo>
                          <a:pt x="265109" y="1948618"/>
                          <a:pt x="286999" y="1958983"/>
                          <a:pt x="304801" y="1974242"/>
                        </a:cubicBezTo>
                        <a:cubicBezTo>
                          <a:pt x="319906" y="1987189"/>
                          <a:pt x="331300" y="2004231"/>
                          <a:pt x="347004" y="2016445"/>
                        </a:cubicBezTo>
                        <a:cubicBezTo>
                          <a:pt x="490159" y="2127788"/>
                          <a:pt x="388785" y="2030090"/>
                          <a:pt x="459545" y="2100852"/>
                        </a:cubicBezTo>
                        <a:cubicBezTo>
                          <a:pt x="473613" y="2096163"/>
                          <a:pt x="491263" y="2097269"/>
                          <a:pt x="501748" y="2086784"/>
                        </a:cubicBezTo>
                        <a:cubicBezTo>
                          <a:pt x="512233" y="2076299"/>
                          <a:pt x="509184" y="2057844"/>
                          <a:pt x="515816" y="2044581"/>
                        </a:cubicBezTo>
                        <a:cubicBezTo>
                          <a:pt x="523377" y="2029459"/>
                          <a:pt x="533389" y="2015580"/>
                          <a:pt x="543951" y="2002378"/>
                        </a:cubicBezTo>
                        <a:cubicBezTo>
                          <a:pt x="593872" y="1939977"/>
                          <a:pt x="566471" y="2007997"/>
                          <a:pt x="656493" y="1917972"/>
                        </a:cubicBezTo>
                        <a:cubicBezTo>
                          <a:pt x="665871" y="1908593"/>
                          <a:pt x="676343" y="1900193"/>
                          <a:pt x="684628" y="1889836"/>
                        </a:cubicBezTo>
                        <a:cubicBezTo>
                          <a:pt x="695190" y="1876634"/>
                          <a:pt x="701531" y="1860270"/>
                          <a:pt x="712764" y="1847633"/>
                        </a:cubicBezTo>
                        <a:cubicBezTo>
                          <a:pt x="739199" y="1817894"/>
                          <a:pt x="834917" y="1750644"/>
                          <a:pt x="797170" y="1763227"/>
                        </a:cubicBezTo>
                        <a:cubicBezTo>
                          <a:pt x="736625" y="1783409"/>
                          <a:pt x="769353" y="1773699"/>
                          <a:pt x="698696" y="1791362"/>
                        </a:cubicBezTo>
                        <a:cubicBezTo>
                          <a:pt x="684628" y="1800741"/>
                          <a:pt x="671615" y="1811937"/>
                          <a:pt x="656493" y="1819498"/>
                        </a:cubicBezTo>
                        <a:cubicBezTo>
                          <a:pt x="585730" y="1854879"/>
                          <a:pt x="618602" y="1801118"/>
                          <a:pt x="529884" y="1889836"/>
                        </a:cubicBezTo>
                        <a:cubicBezTo>
                          <a:pt x="503714" y="1916006"/>
                          <a:pt x="491360" y="1924682"/>
                          <a:pt x="473613" y="1960175"/>
                        </a:cubicBezTo>
                        <a:cubicBezTo>
                          <a:pt x="466981" y="1973438"/>
                          <a:pt x="466177" y="1989115"/>
                          <a:pt x="459545" y="2002378"/>
                        </a:cubicBezTo>
                        <a:cubicBezTo>
                          <a:pt x="405004" y="2111460"/>
                          <a:pt x="452702" y="1980705"/>
                          <a:pt x="417342" y="2086784"/>
                        </a:cubicBezTo>
                        <a:cubicBezTo>
                          <a:pt x="212194" y="1471355"/>
                          <a:pt x="274430" y="773349"/>
                          <a:pt x="431410" y="145442"/>
                        </a:cubicBezTo>
                        <a:cubicBezTo>
                          <a:pt x="426721" y="187645"/>
                          <a:pt x="417342" y="229589"/>
                          <a:pt x="417342" y="272052"/>
                        </a:cubicBezTo>
                        <a:cubicBezTo>
                          <a:pt x="417342" y="426867"/>
                          <a:pt x="412965" y="582572"/>
                          <a:pt x="431410" y="736285"/>
                        </a:cubicBezTo>
                        <a:cubicBezTo>
                          <a:pt x="436017" y="774678"/>
                          <a:pt x="453188" y="661886"/>
                          <a:pt x="459545" y="623744"/>
                        </a:cubicBezTo>
                        <a:cubicBezTo>
                          <a:pt x="464234" y="595609"/>
                          <a:pt x="467425" y="567182"/>
                          <a:pt x="473613" y="539338"/>
                        </a:cubicBezTo>
                        <a:cubicBezTo>
                          <a:pt x="476830" y="524862"/>
                          <a:pt x="483607" y="511393"/>
                          <a:pt x="487681" y="497135"/>
                        </a:cubicBezTo>
                        <a:cubicBezTo>
                          <a:pt x="492992" y="478545"/>
                          <a:pt x="496437" y="459454"/>
                          <a:pt x="501748" y="440864"/>
                        </a:cubicBezTo>
                        <a:cubicBezTo>
                          <a:pt x="505822" y="426606"/>
                          <a:pt x="512599" y="413137"/>
                          <a:pt x="515816" y="398661"/>
                        </a:cubicBezTo>
                        <a:cubicBezTo>
                          <a:pt x="522004" y="370817"/>
                          <a:pt x="522966" y="341927"/>
                          <a:pt x="529884" y="314255"/>
                        </a:cubicBezTo>
                        <a:cubicBezTo>
                          <a:pt x="529886" y="314246"/>
                          <a:pt x="565052" y="208750"/>
                          <a:pt x="572087" y="187645"/>
                        </a:cubicBezTo>
                        <a:cubicBezTo>
                          <a:pt x="576776" y="173577"/>
                          <a:pt x="592785" y="132179"/>
                          <a:pt x="586154" y="145442"/>
                        </a:cubicBezTo>
                        <a:cubicBezTo>
                          <a:pt x="550458" y="216835"/>
                          <a:pt x="569651" y="184264"/>
                          <a:pt x="529884" y="243916"/>
                        </a:cubicBezTo>
                        <a:cubicBezTo>
                          <a:pt x="525195" y="262673"/>
                          <a:pt x="524463" y="282894"/>
                          <a:pt x="515816" y="300187"/>
                        </a:cubicBezTo>
                        <a:cubicBezTo>
                          <a:pt x="500694" y="330432"/>
                          <a:pt x="459545" y="384593"/>
                          <a:pt x="459545" y="384593"/>
                        </a:cubicBezTo>
                        <a:cubicBezTo>
                          <a:pt x="454856" y="398661"/>
                          <a:pt x="453107" y="414081"/>
                          <a:pt x="445478" y="426796"/>
                        </a:cubicBezTo>
                        <a:cubicBezTo>
                          <a:pt x="438654" y="438169"/>
                          <a:pt x="423274" y="443069"/>
                          <a:pt x="417342" y="454932"/>
                        </a:cubicBezTo>
                        <a:cubicBezTo>
                          <a:pt x="404079" y="481458"/>
                          <a:pt x="398585" y="511203"/>
                          <a:pt x="389207" y="539338"/>
                        </a:cubicBezTo>
                        <a:lnTo>
                          <a:pt x="375139" y="581541"/>
                        </a:lnTo>
                        <a:cubicBezTo>
                          <a:pt x="392533" y="42332"/>
                          <a:pt x="389207" y="0"/>
                          <a:pt x="389207" y="454932"/>
                        </a:cubicBezTo>
                      </a:path>
                    </a:pathLst>
                  </a:custGeom>
                  <a:gradFill flip="none" rotWithShape="1">
                    <a:gsLst>
                      <a:gs pos="23000">
                        <a:srgbClr val="8C817A"/>
                      </a:gs>
                      <a:gs pos="39999">
                        <a:srgbClr val="85C2FF"/>
                      </a:gs>
                      <a:gs pos="70000">
                        <a:srgbClr val="C4D6EB"/>
                      </a:gs>
                      <a:gs pos="100000">
                        <a:srgbClr val="FFEBFA"/>
                      </a:gs>
                    </a:gsLst>
                    <a:lin ang="16200000" scaled="1"/>
                    <a:tileRect/>
                  </a:gra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9" name="Freeform 3118"/>
                  <p:cNvSpPr/>
                  <p:nvPr/>
                </p:nvSpPr>
                <p:spPr>
                  <a:xfrm>
                    <a:off x="2590800" y="3733800"/>
                    <a:ext cx="228600" cy="2438400"/>
                  </a:xfrm>
                  <a:custGeom>
                    <a:avLst/>
                    <a:gdLst>
                      <a:gd name="connsiteX0" fmla="*/ 389207 w 834917"/>
                      <a:gd name="connsiteY0" fmla="*/ 3099658 h 3099658"/>
                      <a:gd name="connsiteX1" fmla="*/ 431410 w 834917"/>
                      <a:gd name="connsiteY1" fmla="*/ 2691695 h 3099658"/>
                      <a:gd name="connsiteX2" fmla="*/ 459545 w 834917"/>
                      <a:gd name="connsiteY2" fmla="*/ 2058649 h 3099658"/>
                      <a:gd name="connsiteX3" fmla="*/ 445478 w 834917"/>
                      <a:gd name="connsiteY3" fmla="*/ 1172384 h 3099658"/>
                      <a:gd name="connsiteX4" fmla="*/ 445478 w 834917"/>
                      <a:gd name="connsiteY4" fmla="*/ 750353 h 3099658"/>
                      <a:gd name="connsiteX5" fmla="*/ 515816 w 834917"/>
                      <a:gd name="connsiteY5" fmla="*/ 525270 h 3099658"/>
                      <a:gd name="connsiteX6" fmla="*/ 586154 w 834917"/>
                      <a:gd name="connsiteY6" fmla="*/ 440864 h 3099658"/>
                      <a:gd name="connsiteX7" fmla="*/ 628358 w 834917"/>
                      <a:gd name="connsiteY7" fmla="*/ 398661 h 3099658"/>
                      <a:gd name="connsiteX8" fmla="*/ 586154 w 834917"/>
                      <a:gd name="connsiteY8" fmla="*/ 426796 h 3099658"/>
                      <a:gd name="connsiteX9" fmla="*/ 558019 w 834917"/>
                      <a:gd name="connsiteY9" fmla="*/ 454932 h 3099658"/>
                      <a:gd name="connsiteX10" fmla="*/ 529884 w 834917"/>
                      <a:gd name="connsiteY10" fmla="*/ 497135 h 3099658"/>
                      <a:gd name="connsiteX11" fmla="*/ 473613 w 834917"/>
                      <a:gd name="connsiteY11" fmla="*/ 567473 h 3099658"/>
                      <a:gd name="connsiteX12" fmla="*/ 473613 w 834917"/>
                      <a:gd name="connsiteY12" fmla="*/ 342390 h 3099658"/>
                      <a:gd name="connsiteX13" fmla="*/ 459545 w 834917"/>
                      <a:gd name="connsiteY13" fmla="*/ 468999 h 3099658"/>
                      <a:gd name="connsiteX14" fmla="*/ 431410 w 834917"/>
                      <a:gd name="connsiteY14" fmla="*/ 665947 h 3099658"/>
                      <a:gd name="connsiteX15" fmla="*/ 403274 w 834917"/>
                      <a:gd name="connsiteY15" fmla="*/ 694082 h 3099658"/>
                      <a:gd name="connsiteX16" fmla="*/ 375139 w 834917"/>
                      <a:gd name="connsiteY16" fmla="*/ 609676 h 3099658"/>
                      <a:gd name="connsiteX17" fmla="*/ 361071 w 834917"/>
                      <a:gd name="connsiteY17" fmla="*/ 567473 h 3099658"/>
                      <a:gd name="connsiteX18" fmla="*/ 318868 w 834917"/>
                      <a:gd name="connsiteY18" fmla="*/ 511202 h 3099658"/>
                      <a:gd name="connsiteX19" fmla="*/ 276665 w 834917"/>
                      <a:gd name="connsiteY19" fmla="*/ 412729 h 3099658"/>
                      <a:gd name="connsiteX20" fmla="*/ 262598 w 834917"/>
                      <a:gd name="connsiteY20" fmla="*/ 370525 h 3099658"/>
                      <a:gd name="connsiteX21" fmla="*/ 318868 w 834917"/>
                      <a:gd name="connsiteY21" fmla="*/ 623744 h 3099658"/>
                      <a:gd name="connsiteX22" fmla="*/ 347004 w 834917"/>
                      <a:gd name="connsiteY22" fmla="*/ 665947 h 3099658"/>
                      <a:gd name="connsiteX23" fmla="*/ 403274 w 834917"/>
                      <a:gd name="connsiteY23" fmla="*/ 764421 h 3099658"/>
                      <a:gd name="connsiteX24" fmla="*/ 431410 w 834917"/>
                      <a:gd name="connsiteY24" fmla="*/ 876962 h 3099658"/>
                      <a:gd name="connsiteX25" fmla="*/ 529884 w 834917"/>
                      <a:gd name="connsiteY25" fmla="*/ 750353 h 3099658"/>
                      <a:gd name="connsiteX26" fmla="*/ 558019 w 834917"/>
                      <a:gd name="connsiteY26" fmla="*/ 708150 h 3099658"/>
                      <a:gd name="connsiteX27" fmla="*/ 600222 w 834917"/>
                      <a:gd name="connsiteY27" fmla="*/ 680015 h 3099658"/>
                      <a:gd name="connsiteX28" fmla="*/ 628358 w 834917"/>
                      <a:gd name="connsiteY28" fmla="*/ 637812 h 3099658"/>
                      <a:gd name="connsiteX29" fmla="*/ 600222 w 834917"/>
                      <a:gd name="connsiteY29" fmla="*/ 722218 h 3099658"/>
                      <a:gd name="connsiteX30" fmla="*/ 543951 w 834917"/>
                      <a:gd name="connsiteY30" fmla="*/ 806624 h 3099658"/>
                      <a:gd name="connsiteX31" fmla="*/ 529884 w 834917"/>
                      <a:gd name="connsiteY31" fmla="*/ 848827 h 3099658"/>
                      <a:gd name="connsiteX32" fmla="*/ 445478 w 834917"/>
                      <a:gd name="connsiteY32" fmla="*/ 947301 h 3099658"/>
                      <a:gd name="connsiteX33" fmla="*/ 417342 w 834917"/>
                      <a:gd name="connsiteY33" fmla="*/ 1045775 h 3099658"/>
                      <a:gd name="connsiteX34" fmla="*/ 347004 w 834917"/>
                      <a:gd name="connsiteY34" fmla="*/ 975436 h 3099658"/>
                      <a:gd name="connsiteX35" fmla="*/ 290733 w 834917"/>
                      <a:gd name="connsiteY35" fmla="*/ 919165 h 3099658"/>
                      <a:gd name="connsiteX36" fmla="*/ 262598 w 834917"/>
                      <a:gd name="connsiteY36" fmla="*/ 876962 h 3099658"/>
                      <a:gd name="connsiteX37" fmla="*/ 248530 w 834917"/>
                      <a:gd name="connsiteY37" fmla="*/ 834759 h 3099658"/>
                      <a:gd name="connsiteX38" fmla="*/ 220394 w 834917"/>
                      <a:gd name="connsiteY38" fmla="*/ 806624 h 3099658"/>
                      <a:gd name="connsiteX39" fmla="*/ 248530 w 834917"/>
                      <a:gd name="connsiteY39" fmla="*/ 876962 h 3099658"/>
                      <a:gd name="connsiteX40" fmla="*/ 290733 w 834917"/>
                      <a:gd name="connsiteY40" fmla="*/ 961369 h 3099658"/>
                      <a:gd name="connsiteX41" fmla="*/ 375139 w 834917"/>
                      <a:gd name="connsiteY41" fmla="*/ 1045775 h 3099658"/>
                      <a:gd name="connsiteX42" fmla="*/ 431410 w 834917"/>
                      <a:gd name="connsiteY42" fmla="*/ 1130181 h 3099658"/>
                      <a:gd name="connsiteX43" fmla="*/ 459545 w 834917"/>
                      <a:gd name="connsiteY43" fmla="*/ 1214587 h 3099658"/>
                      <a:gd name="connsiteX44" fmla="*/ 543951 w 834917"/>
                      <a:gd name="connsiteY44" fmla="*/ 1130181 h 3099658"/>
                      <a:gd name="connsiteX45" fmla="*/ 558019 w 834917"/>
                      <a:gd name="connsiteY45" fmla="*/ 1087978 h 3099658"/>
                      <a:gd name="connsiteX46" fmla="*/ 614290 w 834917"/>
                      <a:gd name="connsiteY46" fmla="*/ 1031707 h 3099658"/>
                      <a:gd name="connsiteX47" fmla="*/ 656493 w 834917"/>
                      <a:gd name="connsiteY47" fmla="*/ 947301 h 3099658"/>
                      <a:gd name="connsiteX48" fmla="*/ 684628 w 834917"/>
                      <a:gd name="connsiteY48" fmla="*/ 919165 h 3099658"/>
                      <a:gd name="connsiteX49" fmla="*/ 712764 w 834917"/>
                      <a:gd name="connsiteY49" fmla="*/ 876962 h 3099658"/>
                      <a:gd name="connsiteX50" fmla="*/ 698696 w 834917"/>
                      <a:gd name="connsiteY50" fmla="*/ 919165 h 3099658"/>
                      <a:gd name="connsiteX51" fmla="*/ 670561 w 834917"/>
                      <a:gd name="connsiteY51" fmla="*/ 961369 h 3099658"/>
                      <a:gd name="connsiteX52" fmla="*/ 656493 w 834917"/>
                      <a:gd name="connsiteY52" fmla="*/ 1003572 h 3099658"/>
                      <a:gd name="connsiteX53" fmla="*/ 529884 w 834917"/>
                      <a:gd name="connsiteY53" fmla="*/ 1102045 h 3099658"/>
                      <a:gd name="connsiteX54" fmla="*/ 445478 w 834917"/>
                      <a:gd name="connsiteY54" fmla="*/ 1172384 h 3099658"/>
                      <a:gd name="connsiteX55" fmla="*/ 403274 w 834917"/>
                      <a:gd name="connsiteY55" fmla="*/ 1186452 h 3099658"/>
                      <a:gd name="connsiteX56" fmla="*/ 304801 w 834917"/>
                      <a:gd name="connsiteY56" fmla="*/ 1144249 h 3099658"/>
                      <a:gd name="connsiteX57" fmla="*/ 248530 w 834917"/>
                      <a:gd name="connsiteY57" fmla="*/ 1073910 h 3099658"/>
                      <a:gd name="connsiteX58" fmla="*/ 206327 w 834917"/>
                      <a:gd name="connsiteY58" fmla="*/ 1059842 h 3099658"/>
                      <a:gd name="connsiteX59" fmla="*/ 135988 w 834917"/>
                      <a:gd name="connsiteY59" fmla="*/ 989504 h 3099658"/>
                      <a:gd name="connsiteX60" fmla="*/ 178191 w 834917"/>
                      <a:gd name="connsiteY60" fmla="*/ 1087978 h 3099658"/>
                      <a:gd name="connsiteX61" fmla="*/ 220394 w 834917"/>
                      <a:gd name="connsiteY61" fmla="*/ 1172384 h 3099658"/>
                      <a:gd name="connsiteX62" fmla="*/ 276665 w 834917"/>
                      <a:gd name="connsiteY62" fmla="*/ 1242722 h 3099658"/>
                      <a:gd name="connsiteX63" fmla="*/ 304801 w 834917"/>
                      <a:gd name="connsiteY63" fmla="*/ 1284925 h 3099658"/>
                      <a:gd name="connsiteX64" fmla="*/ 375139 w 834917"/>
                      <a:gd name="connsiteY64" fmla="*/ 1341196 h 3099658"/>
                      <a:gd name="connsiteX65" fmla="*/ 403274 w 834917"/>
                      <a:gd name="connsiteY65" fmla="*/ 1369332 h 3099658"/>
                      <a:gd name="connsiteX66" fmla="*/ 445478 w 834917"/>
                      <a:gd name="connsiteY66" fmla="*/ 1439670 h 3099658"/>
                      <a:gd name="connsiteX67" fmla="*/ 487681 w 834917"/>
                      <a:gd name="connsiteY67" fmla="*/ 1425602 h 3099658"/>
                      <a:gd name="connsiteX68" fmla="*/ 529884 w 834917"/>
                      <a:gd name="connsiteY68" fmla="*/ 1341196 h 3099658"/>
                      <a:gd name="connsiteX69" fmla="*/ 572087 w 834917"/>
                      <a:gd name="connsiteY69" fmla="*/ 1298993 h 3099658"/>
                      <a:gd name="connsiteX70" fmla="*/ 670561 w 834917"/>
                      <a:gd name="connsiteY70" fmla="*/ 1200519 h 3099658"/>
                      <a:gd name="connsiteX71" fmla="*/ 698696 w 834917"/>
                      <a:gd name="connsiteY71" fmla="*/ 1158316 h 3099658"/>
                      <a:gd name="connsiteX72" fmla="*/ 726831 w 834917"/>
                      <a:gd name="connsiteY72" fmla="*/ 1102045 h 3099658"/>
                      <a:gd name="connsiteX73" fmla="*/ 754967 w 834917"/>
                      <a:gd name="connsiteY73" fmla="*/ 1073910 h 3099658"/>
                      <a:gd name="connsiteX74" fmla="*/ 670561 w 834917"/>
                      <a:gd name="connsiteY74" fmla="*/ 1130181 h 3099658"/>
                      <a:gd name="connsiteX75" fmla="*/ 614290 w 834917"/>
                      <a:gd name="connsiteY75" fmla="*/ 1214587 h 3099658"/>
                      <a:gd name="connsiteX76" fmla="*/ 586154 w 834917"/>
                      <a:gd name="connsiteY76" fmla="*/ 1242722 h 3099658"/>
                      <a:gd name="connsiteX77" fmla="*/ 558019 w 834917"/>
                      <a:gd name="connsiteY77" fmla="*/ 1284925 h 3099658"/>
                      <a:gd name="connsiteX78" fmla="*/ 529884 w 834917"/>
                      <a:gd name="connsiteY78" fmla="*/ 1313061 h 3099658"/>
                      <a:gd name="connsiteX79" fmla="*/ 473613 w 834917"/>
                      <a:gd name="connsiteY79" fmla="*/ 1397467 h 3099658"/>
                      <a:gd name="connsiteX80" fmla="*/ 445478 w 834917"/>
                      <a:gd name="connsiteY80" fmla="*/ 1439670 h 3099658"/>
                      <a:gd name="connsiteX81" fmla="*/ 403274 w 834917"/>
                      <a:gd name="connsiteY81" fmla="*/ 1369332 h 3099658"/>
                      <a:gd name="connsiteX82" fmla="*/ 389207 w 834917"/>
                      <a:gd name="connsiteY82" fmla="*/ 1327129 h 3099658"/>
                      <a:gd name="connsiteX83" fmla="*/ 361071 w 834917"/>
                      <a:gd name="connsiteY83" fmla="*/ 1228655 h 3099658"/>
                      <a:gd name="connsiteX84" fmla="*/ 304801 w 834917"/>
                      <a:gd name="connsiteY84" fmla="*/ 1158316 h 3099658"/>
                      <a:gd name="connsiteX85" fmla="*/ 234462 w 834917"/>
                      <a:gd name="connsiteY85" fmla="*/ 1031707 h 3099658"/>
                      <a:gd name="connsiteX86" fmla="*/ 206327 w 834917"/>
                      <a:gd name="connsiteY86" fmla="*/ 989504 h 3099658"/>
                      <a:gd name="connsiteX87" fmla="*/ 262598 w 834917"/>
                      <a:gd name="connsiteY87" fmla="*/ 1017639 h 3099658"/>
                      <a:gd name="connsiteX88" fmla="*/ 332936 w 834917"/>
                      <a:gd name="connsiteY88" fmla="*/ 1087978 h 3099658"/>
                      <a:gd name="connsiteX89" fmla="*/ 375139 w 834917"/>
                      <a:gd name="connsiteY89" fmla="*/ 1130181 h 3099658"/>
                      <a:gd name="connsiteX90" fmla="*/ 403274 w 834917"/>
                      <a:gd name="connsiteY90" fmla="*/ 1172384 h 3099658"/>
                      <a:gd name="connsiteX91" fmla="*/ 487681 w 834917"/>
                      <a:gd name="connsiteY91" fmla="*/ 1270858 h 3099658"/>
                      <a:gd name="connsiteX92" fmla="*/ 487681 w 834917"/>
                      <a:gd name="connsiteY92" fmla="*/ 1538144 h 3099658"/>
                      <a:gd name="connsiteX93" fmla="*/ 431410 w 834917"/>
                      <a:gd name="connsiteY93" fmla="*/ 1524076 h 3099658"/>
                      <a:gd name="connsiteX94" fmla="*/ 347004 w 834917"/>
                      <a:gd name="connsiteY94" fmla="*/ 1467805 h 3099658"/>
                      <a:gd name="connsiteX95" fmla="*/ 318868 w 834917"/>
                      <a:gd name="connsiteY95" fmla="*/ 1439670 h 3099658"/>
                      <a:gd name="connsiteX96" fmla="*/ 234462 w 834917"/>
                      <a:gd name="connsiteY96" fmla="*/ 1383399 h 3099658"/>
                      <a:gd name="connsiteX97" fmla="*/ 192259 w 834917"/>
                      <a:gd name="connsiteY97" fmla="*/ 1355264 h 3099658"/>
                      <a:gd name="connsiteX98" fmla="*/ 164124 w 834917"/>
                      <a:gd name="connsiteY98" fmla="*/ 1313061 h 3099658"/>
                      <a:gd name="connsiteX99" fmla="*/ 135988 w 834917"/>
                      <a:gd name="connsiteY99" fmla="*/ 1284925 h 3099658"/>
                      <a:gd name="connsiteX100" fmla="*/ 79718 w 834917"/>
                      <a:gd name="connsiteY100" fmla="*/ 1200519 h 3099658"/>
                      <a:gd name="connsiteX101" fmla="*/ 93785 w 834917"/>
                      <a:gd name="connsiteY101" fmla="*/ 1256790 h 3099658"/>
                      <a:gd name="connsiteX102" fmla="*/ 135988 w 834917"/>
                      <a:gd name="connsiteY102" fmla="*/ 1298993 h 3099658"/>
                      <a:gd name="connsiteX103" fmla="*/ 164124 w 834917"/>
                      <a:gd name="connsiteY103" fmla="*/ 1341196 h 3099658"/>
                      <a:gd name="connsiteX104" fmla="*/ 192259 w 834917"/>
                      <a:gd name="connsiteY104" fmla="*/ 1397467 h 3099658"/>
                      <a:gd name="connsiteX105" fmla="*/ 248530 w 834917"/>
                      <a:gd name="connsiteY105" fmla="*/ 1425602 h 3099658"/>
                      <a:gd name="connsiteX106" fmla="*/ 347004 w 834917"/>
                      <a:gd name="connsiteY106" fmla="*/ 1524076 h 3099658"/>
                      <a:gd name="connsiteX107" fmla="*/ 389207 w 834917"/>
                      <a:gd name="connsiteY107" fmla="*/ 1566279 h 3099658"/>
                      <a:gd name="connsiteX108" fmla="*/ 417342 w 834917"/>
                      <a:gd name="connsiteY108" fmla="*/ 1594415 h 3099658"/>
                      <a:gd name="connsiteX109" fmla="*/ 487681 w 834917"/>
                      <a:gd name="connsiteY109" fmla="*/ 1650685 h 3099658"/>
                      <a:gd name="connsiteX110" fmla="*/ 501748 w 834917"/>
                      <a:gd name="connsiteY110" fmla="*/ 1692889 h 3099658"/>
                      <a:gd name="connsiteX111" fmla="*/ 473613 w 834917"/>
                      <a:gd name="connsiteY111" fmla="*/ 1664753 h 3099658"/>
                      <a:gd name="connsiteX112" fmla="*/ 543951 w 834917"/>
                      <a:gd name="connsiteY112" fmla="*/ 1566279 h 3099658"/>
                      <a:gd name="connsiteX113" fmla="*/ 572087 w 834917"/>
                      <a:gd name="connsiteY113" fmla="*/ 1524076 h 3099658"/>
                      <a:gd name="connsiteX114" fmla="*/ 614290 w 834917"/>
                      <a:gd name="connsiteY114" fmla="*/ 1495941 h 3099658"/>
                      <a:gd name="connsiteX115" fmla="*/ 642425 w 834917"/>
                      <a:gd name="connsiteY115" fmla="*/ 1467805 h 3099658"/>
                      <a:gd name="connsiteX116" fmla="*/ 726831 w 834917"/>
                      <a:gd name="connsiteY116" fmla="*/ 1411535 h 3099658"/>
                      <a:gd name="connsiteX117" fmla="*/ 740899 w 834917"/>
                      <a:gd name="connsiteY117" fmla="*/ 1355264 h 3099658"/>
                      <a:gd name="connsiteX118" fmla="*/ 712764 w 834917"/>
                      <a:gd name="connsiteY118" fmla="*/ 1411535 h 3099658"/>
                      <a:gd name="connsiteX119" fmla="*/ 586154 w 834917"/>
                      <a:gd name="connsiteY119" fmla="*/ 1481873 h 3099658"/>
                      <a:gd name="connsiteX120" fmla="*/ 501748 w 834917"/>
                      <a:gd name="connsiteY120" fmla="*/ 1538144 h 3099658"/>
                      <a:gd name="connsiteX121" fmla="*/ 445478 w 834917"/>
                      <a:gd name="connsiteY121" fmla="*/ 1608482 h 3099658"/>
                      <a:gd name="connsiteX122" fmla="*/ 431410 w 834917"/>
                      <a:gd name="connsiteY122" fmla="*/ 1791362 h 3099658"/>
                      <a:gd name="connsiteX123" fmla="*/ 403274 w 834917"/>
                      <a:gd name="connsiteY123" fmla="*/ 1833565 h 3099658"/>
                      <a:gd name="connsiteX124" fmla="*/ 304801 w 834917"/>
                      <a:gd name="connsiteY124" fmla="*/ 1749159 h 3099658"/>
                      <a:gd name="connsiteX125" fmla="*/ 234462 w 834917"/>
                      <a:gd name="connsiteY125" fmla="*/ 1692889 h 3099658"/>
                      <a:gd name="connsiteX126" fmla="*/ 164124 w 834917"/>
                      <a:gd name="connsiteY126" fmla="*/ 1636618 h 3099658"/>
                      <a:gd name="connsiteX127" fmla="*/ 93785 w 834917"/>
                      <a:gd name="connsiteY127" fmla="*/ 1566279 h 3099658"/>
                      <a:gd name="connsiteX128" fmla="*/ 51582 w 834917"/>
                      <a:gd name="connsiteY128" fmla="*/ 1538144 h 3099658"/>
                      <a:gd name="connsiteX129" fmla="*/ 37514 w 834917"/>
                      <a:gd name="connsiteY129" fmla="*/ 1495941 h 3099658"/>
                      <a:gd name="connsiteX130" fmla="*/ 9379 w 834917"/>
                      <a:gd name="connsiteY130" fmla="*/ 1467805 h 3099658"/>
                      <a:gd name="connsiteX131" fmla="*/ 51582 w 834917"/>
                      <a:gd name="connsiteY131" fmla="*/ 1481873 h 3099658"/>
                      <a:gd name="connsiteX132" fmla="*/ 150056 w 834917"/>
                      <a:gd name="connsiteY132" fmla="*/ 1538144 h 3099658"/>
                      <a:gd name="connsiteX133" fmla="*/ 206327 w 834917"/>
                      <a:gd name="connsiteY133" fmla="*/ 1566279 h 3099658"/>
                      <a:gd name="connsiteX134" fmla="*/ 234462 w 834917"/>
                      <a:gd name="connsiteY134" fmla="*/ 1594415 h 3099658"/>
                      <a:gd name="connsiteX135" fmla="*/ 318868 w 834917"/>
                      <a:gd name="connsiteY135" fmla="*/ 1650685 h 3099658"/>
                      <a:gd name="connsiteX136" fmla="*/ 389207 w 834917"/>
                      <a:gd name="connsiteY136" fmla="*/ 1721024 h 3099658"/>
                      <a:gd name="connsiteX137" fmla="*/ 459545 w 834917"/>
                      <a:gd name="connsiteY137" fmla="*/ 1777295 h 3099658"/>
                      <a:gd name="connsiteX138" fmla="*/ 473613 w 834917"/>
                      <a:gd name="connsiteY138" fmla="*/ 1819498 h 3099658"/>
                      <a:gd name="connsiteX139" fmla="*/ 473613 w 834917"/>
                      <a:gd name="connsiteY139" fmla="*/ 1889836 h 3099658"/>
                      <a:gd name="connsiteX140" fmla="*/ 515816 w 834917"/>
                      <a:gd name="connsiteY140" fmla="*/ 1847633 h 3099658"/>
                      <a:gd name="connsiteX141" fmla="*/ 543951 w 834917"/>
                      <a:gd name="connsiteY141" fmla="*/ 1805430 h 3099658"/>
                      <a:gd name="connsiteX142" fmla="*/ 642425 w 834917"/>
                      <a:gd name="connsiteY142" fmla="*/ 1749159 h 3099658"/>
                      <a:gd name="connsiteX143" fmla="*/ 670561 w 834917"/>
                      <a:gd name="connsiteY143" fmla="*/ 1706956 h 3099658"/>
                      <a:gd name="connsiteX144" fmla="*/ 684628 w 834917"/>
                      <a:gd name="connsiteY144" fmla="*/ 1664753 h 3099658"/>
                      <a:gd name="connsiteX145" fmla="*/ 712764 w 834917"/>
                      <a:gd name="connsiteY145" fmla="*/ 1636618 h 3099658"/>
                      <a:gd name="connsiteX146" fmla="*/ 740899 w 834917"/>
                      <a:gd name="connsiteY146" fmla="*/ 1594415 h 3099658"/>
                      <a:gd name="connsiteX147" fmla="*/ 726831 w 834917"/>
                      <a:gd name="connsiteY147" fmla="*/ 1636618 h 3099658"/>
                      <a:gd name="connsiteX148" fmla="*/ 684628 w 834917"/>
                      <a:gd name="connsiteY148" fmla="*/ 1650685 h 3099658"/>
                      <a:gd name="connsiteX149" fmla="*/ 656493 w 834917"/>
                      <a:gd name="connsiteY149" fmla="*/ 1678821 h 3099658"/>
                      <a:gd name="connsiteX150" fmla="*/ 515816 w 834917"/>
                      <a:gd name="connsiteY150" fmla="*/ 1721024 h 3099658"/>
                      <a:gd name="connsiteX151" fmla="*/ 445478 w 834917"/>
                      <a:gd name="connsiteY151" fmla="*/ 1777295 h 3099658"/>
                      <a:gd name="connsiteX152" fmla="*/ 431410 w 834917"/>
                      <a:gd name="connsiteY152" fmla="*/ 1819498 h 3099658"/>
                      <a:gd name="connsiteX153" fmla="*/ 403274 w 834917"/>
                      <a:gd name="connsiteY153" fmla="*/ 1861701 h 3099658"/>
                      <a:gd name="connsiteX154" fmla="*/ 417342 w 834917"/>
                      <a:gd name="connsiteY154" fmla="*/ 2086784 h 3099658"/>
                      <a:gd name="connsiteX155" fmla="*/ 361071 w 834917"/>
                      <a:gd name="connsiteY155" fmla="*/ 2072716 h 3099658"/>
                      <a:gd name="connsiteX156" fmla="*/ 318868 w 834917"/>
                      <a:gd name="connsiteY156" fmla="*/ 2044581 h 3099658"/>
                      <a:gd name="connsiteX157" fmla="*/ 290733 w 834917"/>
                      <a:gd name="connsiteY157" fmla="*/ 2016445 h 3099658"/>
                      <a:gd name="connsiteX158" fmla="*/ 220394 w 834917"/>
                      <a:gd name="connsiteY158" fmla="*/ 1960175 h 3099658"/>
                      <a:gd name="connsiteX159" fmla="*/ 192259 w 834917"/>
                      <a:gd name="connsiteY159" fmla="*/ 1917972 h 3099658"/>
                      <a:gd name="connsiteX160" fmla="*/ 135988 w 834917"/>
                      <a:gd name="connsiteY160" fmla="*/ 1861701 h 3099658"/>
                      <a:gd name="connsiteX161" fmla="*/ 178191 w 834917"/>
                      <a:gd name="connsiteY161" fmla="*/ 1847633 h 3099658"/>
                      <a:gd name="connsiteX162" fmla="*/ 220394 w 834917"/>
                      <a:gd name="connsiteY162" fmla="*/ 1889836 h 3099658"/>
                      <a:gd name="connsiteX163" fmla="*/ 248530 w 834917"/>
                      <a:gd name="connsiteY163" fmla="*/ 1932039 h 3099658"/>
                      <a:gd name="connsiteX164" fmla="*/ 304801 w 834917"/>
                      <a:gd name="connsiteY164" fmla="*/ 1974242 h 3099658"/>
                      <a:gd name="connsiteX165" fmla="*/ 347004 w 834917"/>
                      <a:gd name="connsiteY165" fmla="*/ 2016445 h 3099658"/>
                      <a:gd name="connsiteX166" fmla="*/ 459545 w 834917"/>
                      <a:gd name="connsiteY166" fmla="*/ 2100852 h 3099658"/>
                      <a:gd name="connsiteX167" fmla="*/ 501748 w 834917"/>
                      <a:gd name="connsiteY167" fmla="*/ 2086784 h 3099658"/>
                      <a:gd name="connsiteX168" fmla="*/ 515816 w 834917"/>
                      <a:gd name="connsiteY168" fmla="*/ 2044581 h 3099658"/>
                      <a:gd name="connsiteX169" fmla="*/ 543951 w 834917"/>
                      <a:gd name="connsiteY169" fmla="*/ 2002378 h 3099658"/>
                      <a:gd name="connsiteX170" fmla="*/ 656493 w 834917"/>
                      <a:gd name="connsiteY170" fmla="*/ 1917972 h 3099658"/>
                      <a:gd name="connsiteX171" fmla="*/ 684628 w 834917"/>
                      <a:gd name="connsiteY171" fmla="*/ 1889836 h 3099658"/>
                      <a:gd name="connsiteX172" fmla="*/ 712764 w 834917"/>
                      <a:gd name="connsiteY172" fmla="*/ 1847633 h 3099658"/>
                      <a:gd name="connsiteX173" fmla="*/ 797170 w 834917"/>
                      <a:gd name="connsiteY173" fmla="*/ 1763227 h 3099658"/>
                      <a:gd name="connsiteX174" fmla="*/ 698696 w 834917"/>
                      <a:gd name="connsiteY174" fmla="*/ 1791362 h 3099658"/>
                      <a:gd name="connsiteX175" fmla="*/ 656493 w 834917"/>
                      <a:gd name="connsiteY175" fmla="*/ 1819498 h 3099658"/>
                      <a:gd name="connsiteX176" fmla="*/ 529884 w 834917"/>
                      <a:gd name="connsiteY176" fmla="*/ 1889836 h 3099658"/>
                      <a:gd name="connsiteX177" fmla="*/ 473613 w 834917"/>
                      <a:gd name="connsiteY177" fmla="*/ 1960175 h 3099658"/>
                      <a:gd name="connsiteX178" fmla="*/ 459545 w 834917"/>
                      <a:gd name="connsiteY178" fmla="*/ 2002378 h 3099658"/>
                      <a:gd name="connsiteX179" fmla="*/ 417342 w 834917"/>
                      <a:gd name="connsiteY179" fmla="*/ 2086784 h 3099658"/>
                      <a:gd name="connsiteX180" fmla="*/ 431410 w 834917"/>
                      <a:gd name="connsiteY180" fmla="*/ 145442 h 3099658"/>
                      <a:gd name="connsiteX181" fmla="*/ 417342 w 834917"/>
                      <a:gd name="connsiteY181" fmla="*/ 272052 h 3099658"/>
                      <a:gd name="connsiteX182" fmla="*/ 431410 w 834917"/>
                      <a:gd name="connsiteY182" fmla="*/ 736285 h 3099658"/>
                      <a:gd name="connsiteX183" fmla="*/ 459545 w 834917"/>
                      <a:gd name="connsiteY183" fmla="*/ 623744 h 3099658"/>
                      <a:gd name="connsiteX184" fmla="*/ 473613 w 834917"/>
                      <a:gd name="connsiteY184" fmla="*/ 539338 h 3099658"/>
                      <a:gd name="connsiteX185" fmla="*/ 487681 w 834917"/>
                      <a:gd name="connsiteY185" fmla="*/ 497135 h 3099658"/>
                      <a:gd name="connsiteX186" fmla="*/ 501748 w 834917"/>
                      <a:gd name="connsiteY186" fmla="*/ 440864 h 3099658"/>
                      <a:gd name="connsiteX187" fmla="*/ 515816 w 834917"/>
                      <a:gd name="connsiteY187" fmla="*/ 398661 h 3099658"/>
                      <a:gd name="connsiteX188" fmla="*/ 529884 w 834917"/>
                      <a:gd name="connsiteY188" fmla="*/ 314255 h 3099658"/>
                      <a:gd name="connsiteX189" fmla="*/ 572087 w 834917"/>
                      <a:gd name="connsiteY189" fmla="*/ 187645 h 3099658"/>
                      <a:gd name="connsiteX190" fmla="*/ 586154 w 834917"/>
                      <a:gd name="connsiteY190" fmla="*/ 145442 h 3099658"/>
                      <a:gd name="connsiteX191" fmla="*/ 529884 w 834917"/>
                      <a:gd name="connsiteY191" fmla="*/ 243916 h 3099658"/>
                      <a:gd name="connsiteX192" fmla="*/ 515816 w 834917"/>
                      <a:gd name="connsiteY192" fmla="*/ 300187 h 3099658"/>
                      <a:gd name="connsiteX193" fmla="*/ 459545 w 834917"/>
                      <a:gd name="connsiteY193" fmla="*/ 384593 h 3099658"/>
                      <a:gd name="connsiteX194" fmla="*/ 445478 w 834917"/>
                      <a:gd name="connsiteY194" fmla="*/ 426796 h 3099658"/>
                      <a:gd name="connsiteX195" fmla="*/ 417342 w 834917"/>
                      <a:gd name="connsiteY195" fmla="*/ 454932 h 3099658"/>
                      <a:gd name="connsiteX196" fmla="*/ 389207 w 834917"/>
                      <a:gd name="connsiteY196" fmla="*/ 539338 h 3099658"/>
                      <a:gd name="connsiteX197" fmla="*/ 375139 w 834917"/>
                      <a:gd name="connsiteY197" fmla="*/ 581541 h 3099658"/>
                      <a:gd name="connsiteX198" fmla="*/ 389207 w 834917"/>
                      <a:gd name="connsiteY198" fmla="*/ 454932 h 30996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</a:cxnLst>
                    <a:rect l="l" t="t" r="r" b="b"/>
                    <a:pathLst>
                      <a:path w="834917" h="3099658">
                        <a:moveTo>
                          <a:pt x="389207" y="3099658"/>
                        </a:moveTo>
                        <a:cubicBezTo>
                          <a:pt x="484542" y="2956653"/>
                          <a:pt x="420142" y="3069175"/>
                          <a:pt x="431410" y="2691695"/>
                        </a:cubicBezTo>
                        <a:cubicBezTo>
                          <a:pt x="449646" y="2080804"/>
                          <a:pt x="398464" y="2302980"/>
                          <a:pt x="459545" y="2058649"/>
                        </a:cubicBezTo>
                        <a:cubicBezTo>
                          <a:pt x="454856" y="1763227"/>
                          <a:pt x="453150" y="1467743"/>
                          <a:pt x="445478" y="1172384"/>
                        </a:cubicBezTo>
                        <a:cubicBezTo>
                          <a:pt x="436221" y="816000"/>
                          <a:pt x="415691" y="1137584"/>
                          <a:pt x="445478" y="750353"/>
                        </a:cubicBezTo>
                        <a:cubicBezTo>
                          <a:pt x="453767" y="642599"/>
                          <a:pt x="439964" y="601122"/>
                          <a:pt x="515816" y="525270"/>
                        </a:cubicBezTo>
                        <a:cubicBezTo>
                          <a:pt x="639123" y="401963"/>
                          <a:pt x="488219" y="558385"/>
                          <a:pt x="586154" y="440864"/>
                        </a:cubicBezTo>
                        <a:cubicBezTo>
                          <a:pt x="598890" y="425580"/>
                          <a:pt x="628358" y="418556"/>
                          <a:pt x="628358" y="398661"/>
                        </a:cubicBezTo>
                        <a:cubicBezTo>
                          <a:pt x="628358" y="381754"/>
                          <a:pt x="599357" y="416234"/>
                          <a:pt x="586154" y="426796"/>
                        </a:cubicBezTo>
                        <a:cubicBezTo>
                          <a:pt x="575797" y="435081"/>
                          <a:pt x="566304" y="444575"/>
                          <a:pt x="558019" y="454932"/>
                        </a:cubicBezTo>
                        <a:cubicBezTo>
                          <a:pt x="547457" y="468134"/>
                          <a:pt x="540446" y="483933"/>
                          <a:pt x="529884" y="497135"/>
                        </a:cubicBezTo>
                        <a:cubicBezTo>
                          <a:pt x="449703" y="597361"/>
                          <a:pt x="560209" y="437577"/>
                          <a:pt x="473613" y="567473"/>
                        </a:cubicBezTo>
                        <a:cubicBezTo>
                          <a:pt x="436523" y="456204"/>
                          <a:pt x="473613" y="585670"/>
                          <a:pt x="473613" y="342390"/>
                        </a:cubicBezTo>
                        <a:cubicBezTo>
                          <a:pt x="473613" y="299927"/>
                          <a:pt x="463990" y="426770"/>
                          <a:pt x="459545" y="468999"/>
                        </a:cubicBezTo>
                        <a:cubicBezTo>
                          <a:pt x="459060" y="473605"/>
                          <a:pt x="450546" y="627675"/>
                          <a:pt x="431410" y="665947"/>
                        </a:cubicBezTo>
                        <a:cubicBezTo>
                          <a:pt x="425478" y="677810"/>
                          <a:pt x="412653" y="684704"/>
                          <a:pt x="403274" y="694082"/>
                        </a:cubicBezTo>
                        <a:lnTo>
                          <a:pt x="375139" y="609676"/>
                        </a:lnTo>
                        <a:cubicBezTo>
                          <a:pt x="370450" y="595608"/>
                          <a:pt x="369968" y="579336"/>
                          <a:pt x="361071" y="567473"/>
                        </a:cubicBezTo>
                        <a:lnTo>
                          <a:pt x="318868" y="511202"/>
                        </a:lnTo>
                        <a:cubicBezTo>
                          <a:pt x="289590" y="394087"/>
                          <a:pt x="325241" y="509883"/>
                          <a:pt x="276665" y="412729"/>
                        </a:cubicBezTo>
                        <a:cubicBezTo>
                          <a:pt x="270033" y="399466"/>
                          <a:pt x="260960" y="355787"/>
                          <a:pt x="262598" y="370525"/>
                        </a:cubicBezTo>
                        <a:cubicBezTo>
                          <a:pt x="264640" y="388905"/>
                          <a:pt x="288793" y="578632"/>
                          <a:pt x="318868" y="623744"/>
                        </a:cubicBezTo>
                        <a:cubicBezTo>
                          <a:pt x="328247" y="637812"/>
                          <a:pt x="338616" y="651267"/>
                          <a:pt x="347004" y="665947"/>
                        </a:cubicBezTo>
                        <a:cubicBezTo>
                          <a:pt x="418405" y="790898"/>
                          <a:pt x="334721" y="661590"/>
                          <a:pt x="403274" y="764421"/>
                        </a:cubicBezTo>
                        <a:cubicBezTo>
                          <a:pt x="412653" y="801935"/>
                          <a:pt x="404067" y="904305"/>
                          <a:pt x="431410" y="876962"/>
                        </a:cubicBezTo>
                        <a:cubicBezTo>
                          <a:pt x="497523" y="810849"/>
                          <a:pt x="462579" y="851311"/>
                          <a:pt x="529884" y="750353"/>
                        </a:cubicBezTo>
                        <a:cubicBezTo>
                          <a:pt x="539262" y="736285"/>
                          <a:pt x="543951" y="717528"/>
                          <a:pt x="558019" y="708150"/>
                        </a:cubicBezTo>
                        <a:lnTo>
                          <a:pt x="600222" y="680015"/>
                        </a:lnTo>
                        <a:cubicBezTo>
                          <a:pt x="609601" y="665947"/>
                          <a:pt x="628358" y="620905"/>
                          <a:pt x="628358" y="637812"/>
                        </a:cubicBezTo>
                        <a:cubicBezTo>
                          <a:pt x="628358" y="667469"/>
                          <a:pt x="616673" y="697542"/>
                          <a:pt x="600222" y="722218"/>
                        </a:cubicBezTo>
                        <a:lnTo>
                          <a:pt x="543951" y="806624"/>
                        </a:lnTo>
                        <a:cubicBezTo>
                          <a:pt x="539262" y="820692"/>
                          <a:pt x="538503" y="836760"/>
                          <a:pt x="529884" y="848827"/>
                        </a:cubicBezTo>
                        <a:cubicBezTo>
                          <a:pt x="472194" y="929594"/>
                          <a:pt x="481612" y="875033"/>
                          <a:pt x="445478" y="947301"/>
                        </a:cubicBezTo>
                        <a:cubicBezTo>
                          <a:pt x="435387" y="967484"/>
                          <a:pt x="421850" y="1027744"/>
                          <a:pt x="417342" y="1045775"/>
                        </a:cubicBezTo>
                        <a:cubicBezTo>
                          <a:pt x="338855" y="1019612"/>
                          <a:pt x="404949" y="1052697"/>
                          <a:pt x="347004" y="975436"/>
                        </a:cubicBezTo>
                        <a:cubicBezTo>
                          <a:pt x="331088" y="954215"/>
                          <a:pt x="305447" y="941236"/>
                          <a:pt x="290733" y="919165"/>
                        </a:cubicBezTo>
                        <a:cubicBezTo>
                          <a:pt x="281355" y="905097"/>
                          <a:pt x="270159" y="892084"/>
                          <a:pt x="262598" y="876962"/>
                        </a:cubicBezTo>
                        <a:cubicBezTo>
                          <a:pt x="255966" y="863699"/>
                          <a:pt x="256159" y="847474"/>
                          <a:pt x="248530" y="834759"/>
                        </a:cubicBezTo>
                        <a:cubicBezTo>
                          <a:pt x="241706" y="823386"/>
                          <a:pt x="229773" y="816002"/>
                          <a:pt x="220394" y="806624"/>
                        </a:cubicBezTo>
                        <a:cubicBezTo>
                          <a:pt x="229773" y="830070"/>
                          <a:pt x="239663" y="853318"/>
                          <a:pt x="248530" y="876962"/>
                        </a:cubicBezTo>
                        <a:cubicBezTo>
                          <a:pt x="264384" y="919240"/>
                          <a:pt x="258432" y="925030"/>
                          <a:pt x="290733" y="961369"/>
                        </a:cubicBezTo>
                        <a:cubicBezTo>
                          <a:pt x="317167" y="991108"/>
                          <a:pt x="353068" y="1012668"/>
                          <a:pt x="375139" y="1045775"/>
                        </a:cubicBezTo>
                        <a:cubicBezTo>
                          <a:pt x="393896" y="1073910"/>
                          <a:pt x="420717" y="1098102"/>
                          <a:pt x="431410" y="1130181"/>
                        </a:cubicBezTo>
                        <a:lnTo>
                          <a:pt x="459545" y="1214587"/>
                        </a:lnTo>
                        <a:cubicBezTo>
                          <a:pt x="487680" y="1186452"/>
                          <a:pt x="531368" y="1167928"/>
                          <a:pt x="543951" y="1130181"/>
                        </a:cubicBezTo>
                        <a:cubicBezTo>
                          <a:pt x="548640" y="1116113"/>
                          <a:pt x="549400" y="1100045"/>
                          <a:pt x="558019" y="1087978"/>
                        </a:cubicBezTo>
                        <a:cubicBezTo>
                          <a:pt x="573437" y="1066393"/>
                          <a:pt x="614290" y="1031707"/>
                          <a:pt x="614290" y="1031707"/>
                        </a:cubicBezTo>
                        <a:cubicBezTo>
                          <a:pt x="629149" y="987132"/>
                          <a:pt x="625327" y="986259"/>
                          <a:pt x="656493" y="947301"/>
                        </a:cubicBezTo>
                        <a:cubicBezTo>
                          <a:pt x="664778" y="936944"/>
                          <a:pt x="676343" y="929522"/>
                          <a:pt x="684628" y="919165"/>
                        </a:cubicBezTo>
                        <a:cubicBezTo>
                          <a:pt x="695190" y="905963"/>
                          <a:pt x="695857" y="876962"/>
                          <a:pt x="712764" y="876962"/>
                        </a:cubicBezTo>
                        <a:cubicBezTo>
                          <a:pt x="727593" y="876962"/>
                          <a:pt x="705328" y="905902"/>
                          <a:pt x="698696" y="919165"/>
                        </a:cubicBezTo>
                        <a:cubicBezTo>
                          <a:pt x="691135" y="934288"/>
                          <a:pt x="678122" y="946246"/>
                          <a:pt x="670561" y="961369"/>
                        </a:cubicBezTo>
                        <a:cubicBezTo>
                          <a:pt x="663929" y="974632"/>
                          <a:pt x="664718" y="991234"/>
                          <a:pt x="656493" y="1003572"/>
                        </a:cubicBezTo>
                        <a:cubicBezTo>
                          <a:pt x="616890" y="1062976"/>
                          <a:pt x="585784" y="1046143"/>
                          <a:pt x="529884" y="1102045"/>
                        </a:cubicBezTo>
                        <a:cubicBezTo>
                          <a:pt x="498771" y="1133159"/>
                          <a:pt x="484650" y="1152798"/>
                          <a:pt x="445478" y="1172384"/>
                        </a:cubicBezTo>
                        <a:cubicBezTo>
                          <a:pt x="432215" y="1179016"/>
                          <a:pt x="417342" y="1181763"/>
                          <a:pt x="403274" y="1186452"/>
                        </a:cubicBezTo>
                        <a:cubicBezTo>
                          <a:pt x="365762" y="1173948"/>
                          <a:pt x="339566" y="1167426"/>
                          <a:pt x="304801" y="1144249"/>
                        </a:cubicBezTo>
                        <a:cubicBezTo>
                          <a:pt x="218760" y="1086888"/>
                          <a:pt x="342595" y="1149163"/>
                          <a:pt x="248530" y="1073910"/>
                        </a:cubicBezTo>
                        <a:cubicBezTo>
                          <a:pt x="236951" y="1064647"/>
                          <a:pt x="220395" y="1064531"/>
                          <a:pt x="206327" y="1059842"/>
                        </a:cubicBezTo>
                        <a:cubicBezTo>
                          <a:pt x="182881" y="1036396"/>
                          <a:pt x="127946" y="957336"/>
                          <a:pt x="135988" y="989504"/>
                        </a:cubicBezTo>
                        <a:cubicBezTo>
                          <a:pt x="165266" y="1106615"/>
                          <a:pt x="129616" y="990829"/>
                          <a:pt x="178191" y="1087978"/>
                        </a:cubicBezTo>
                        <a:cubicBezTo>
                          <a:pt x="236434" y="1204463"/>
                          <a:pt x="139763" y="1051436"/>
                          <a:pt x="220394" y="1172384"/>
                        </a:cubicBezTo>
                        <a:cubicBezTo>
                          <a:pt x="249571" y="1289090"/>
                          <a:pt x="207290" y="1187223"/>
                          <a:pt x="276665" y="1242722"/>
                        </a:cubicBezTo>
                        <a:cubicBezTo>
                          <a:pt x="289868" y="1253284"/>
                          <a:pt x="294239" y="1271723"/>
                          <a:pt x="304801" y="1284925"/>
                        </a:cubicBezTo>
                        <a:cubicBezTo>
                          <a:pt x="334998" y="1322671"/>
                          <a:pt x="334512" y="1308694"/>
                          <a:pt x="375139" y="1341196"/>
                        </a:cubicBezTo>
                        <a:cubicBezTo>
                          <a:pt x="385496" y="1349482"/>
                          <a:pt x="393896" y="1359953"/>
                          <a:pt x="403274" y="1369332"/>
                        </a:cubicBezTo>
                        <a:cubicBezTo>
                          <a:pt x="409199" y="1387107"/>
                          <a:pt x="417891" y="1434153"/>
                          <a:pt x="445478" y="1439670"/>
                        </a:cubicBezTo>
                        <a:cubicBezTo>
                          <a:pt x="460019" y="1442578"/>
                          <a:pt x="473613" y="1430291"/>
                          <a:pt x="487681" y="1425602"/>
                        </a:cubicBezTo>
                        <a:cubicBezTo>
                          <a:pt x="501780" y="1383303"/>
                          <a:pt x="499582" y="1377558"/>
                          <a:pt x="529884" y="1341196"/>
                        </a:cubicBezTo>
                        <a:cubicBezTo>
                          <a:pt x="542620" y="1325913"/>
                          <a:pt x="559873" y="1314697"/>
                          <a:pt x="572087" y="1298993"/>
                        </a:cubicBezTo>
                        <a:cubicBezTo>
                          <a:pt x="651095" y="1197412"/>
                          <a:pt x="589915" y="1227402"/>
                          <a:pt x="670561" y="1200519"/>
                        </a:cubicBezTo>
                        <a:cubicBezTo>
                          <a:pt x="679939" y="1186451"/>
                          <a:pt x="690308" y="1172996"/>
                          <a:pt x="698696" y="1158316"/>
                        </a:cubicBezTo>
                        <a:cubicBezTo>
                          <a:pt x="709100" y="1140108"/>
                          <a:pt x="715198" y="1119494"/>
                          <a:pt x="726831" y="1102045"/>
                        </a:cubicBezTo>
                        <a:cubicBezTo>
                          <a:pt x="734188" y="1091009"/>
                          <a:pt x="766830" y="1067978"/>
                          <a:pt x="754967" y="1073910"/>
                        </a:cubicBezTo>
                        <a:cubicBezTo>
                          <a:pt x="724723" y="1089033"/>
                          <a:pt x="670561" y="1130181"/>
                          <a:pt x="670561" y="1130181"/>
                        </a:cubicBezTo>
                        <a:cubicBezTo>
                          <a:pt x="651804" y="1158316"/>
                          <a:pt x="638201" y="1190677"/>
                          <a:pt x="614290" y="1214587"/>
                        </a:cubicBezTo>
                        <a:cubicBezTo>
                          <a:pt x="604911" y="1223965"/>
                          <a:pt x="594440" y="1232365"/>
                          <a:pt x="586154" y="1242722"/>
                        </a:cubicBezTo>
                        <a:cubicBezTo>
                          <a:pt x="575592" y="1255924"/>
                          <a:pt x="568581" y="1271723"/>
                          <a:pt x="558019" y="1284925"/>
                        </a:cubicBezTo>
                        <a:cubicBezTo>
                          <a:pt x="549734" y="1295282"/>
                          <a:pt x="537842" y="1302450"/>
                          <a:pt x="529884" y="1313061"/>
                        </a:cubicBezTo>
                        <a:cubicBezTo>
                          <a:pt x="509595" y="1340113"/>
                          <a:pt x="492370" y="1369332"/>
                          <a:pt x="473613" y="1397467"/>
                        </a:cubicBezTo>
                        <a:lnTo>
                          <a:pt x="445478" y="1439670"/>
                        </a:lnTo>
                        <a:cubicBezTo>
                          <a:pt x="405624" y="1320110"/>
                          <a:pt x="461208" y="1465888"/>
                          <a:pt x="403274" y="1369332"/>
                        </a:cubicBezTo>
                        <a:cubicBezTo>
                          <a:pt x="395645" y="1356617"/>
                          <a:pt x="393281" y="1341387"/>
                          <a:pt x="389207" y="1327129"/>
                        </a:cubicBezTo>
                        <a:cubicBezTo>
                          <a:pt x="383197" y="1306094"/>
                          <a:pt x="372315" y="1251142"/>
                          <a:pt x="361071" y="1228655"/>
                        </a:cubicBezTo>
                        <a:cubicBezTo>
                          <a:pt x="343325" y="1193163"/>
                          <a:pt x="330970" y="1184486"/>
                          <a:pt x="304801" y="1158316"/>
                        </a:cubicBezTo>
                        <a:cubicBezTo>
                          <a:pt x="280040" y="1084033"/>
                          <a:pt x="298959" y="1128452"/>
                          <a:pt x="234462" y="1031707"/>
                        </a:cubicBezTo>
                        <a:cubicBezTo>
                          <a:pt x="225084" y="1017639"/>
                          <a:pt x="194372" y="977548"/>
                          <a:pt x="206327" y="989504"/>
                        </a:cubicBezTo>
                        <a:cubicBezTo>
                          <a:pt x="230879" y="1014058"/>
                          <a:pt x="214103" y="1001475"/>
                          <a:pt x="262598" y="1017639"/>
                        </a:cubicBezTo>
                        <a:lnTo>
                          <a:pt x="332936" y="1087978"/>
                        </a:lnTo>
                        <a:cubicBezTo>
                          <a:pt x="347004" y="1102046"/>
                          <a:pt x="364104" y="1113628"/>
                          <a:pt x="375139" y="1130181"/>
                        </a:cubicBezTo>
                        <a:cubicBezTo>
                          <a:pt x="384517" y="1144249"/>
                          <a:pt x="392271" y="1159547"/>
                          <a:pt x="403274" y="1172384"/>
                        </a:cubicBezTo>
                        <a:cubicBezTo>
                          <a:pt x="505618" y="1291786"/>
                          <a:pt x="423084" y="1173966"/>
                          <a:pt x="487681" y="1270858"/>
                        </a:cubicBezTo>
                        <a:cubicBezTo>
                          <a:pt x="519112" y="1365154"/>
                          <a:pt x="535157" y="1395717"/>
                          <a:pt x="487681" y="1538144"/>
                        </a:cubicBezTo>
                        <a:cubicBezTo>
                          <a:pt x="481567" y="1556486"/>
                          <a:pt x="450167" y="1528765"/>
                          <a:pt x="431410" y="1524076"/>
                        </a:cubicBezTo>
                        <a:cubicBezTo>
                          <a:pt x="403275" y="1505319"/>
                          <a:pt x="370915" y="1491715"/>
                          <a:pt x="347004" y="1467805"/>
                        </a:cubicBezTo>
                        <a:cubicBezTo>
                          <a:pt x="337625" y="1458427"/>
                          <a:pt x="329479" y="1447628"/>
                          <a:pt x="318868" y="1439670"/>
                        </a:cubicBezTo>
                        <a:cubicBezTo>
                          <a:pt x="291816" y="1419381"/>
                          <a:pt x="262597" y="1402156"/>
                          <a:pt x="234462" y="1383399"/>
                        </a:cubicBezTo>
                        <a:lnTo>
                          <a:pt x="192259" y="1355264"/>
                        </a:lnTo>
                        <a:cubicBezTo>
                          <a:pt x="182881" y="1341196"/>
                          <a:pt x="174686" y="1326263"/>
                          <a:pt x="164124" y="1313061"/>
                        </a:cubicBezTo>
                        <a:cubicBezTo>
                          <a:pt x="155838" y="1302704"/>
                          <a:pt x="143946" y="1295536"/>
                          <a:pt x="135988" y="1284925"/>
                        </a:cubicBezTo>
                        <a:cubicBezTo>
                          <a:pt x="115699" y="1257873"/>
                          <a:pt x="79718" y="1200519"/>
                          <a:pt x="79718" y="1200519"/>
                        </a:cubicBezTo>
                        <a:cubicBezTo>
                          <a:pt x="84407" y="1219276"/>
                          <a:pt x="84193" y="1240003"/>
                          <a:pt x="93785" y="1256790"/>
                        </a:cubicBezTo>
                        <a:cubicBezTo>
                          <a:pt x="103655" y="1274063"/>
                          <a:pt x="123252" y="1283710"/>
                          <a:pt x="135988" y="1298993"/>
                        </a:cubicBezTo>
                        <a:cubicBezTo>
                          <a:pt x="146812" y="1311982"/>
                          <a:pt x="155736" y="1326516"/>
                          <a:pt x="164124" y="1341196"/>
                        </a:cubicBezTo>
                        <a:cubicBezTo>
                          <a:pt x="174528" y="1359404"/>
                          <a:pt x="177430" y="1382638"/>
                          <a:pt x="192259" y="1397467"/>
                        </a:cubicBezTo>
                        <a:cubicBezTo>
                          <a:pt x="207088" y="1412296"/>
                          <a:pt x="229773" y="1416224"/>
                          <a:pt x="248530" y="1425602"/>
                        </a:cubicBezTo>
                        <a:lnTo>
                          <a:pt x="347004" y="1524076"/>
                        </a:lnTo>
                        <a:lnTo>
                          <a:pt x="389207" y="1566279"/>
                        </a:lnTo>
                        <a:cubicBezTo>
                          <a:pt x="398585" y="1575658"/>
                          <a:pt x="406306" y="1587058"/>
                          <a:pt x="417342" y="1594415"/>
                        </a:cubicBezTo>
                        <a:cubicBezTo>
                          <a:pt x="470581" y="1629907"/>
                          <a:pt x="447590" y="1610595"/>
                          <a:pt x="487681" y="1650685"/>
                        </a:cubicBezTo>
                        <a:cubicBezTo>
                          <a:pt x="492370" y="1664753"/>
                          <a:pt x="512234" y="1682403"/>
                          <a:pt x="501748" y="1692889"/>
                        </a:cubicBezTo>
                        <a:cubicBezTo>
                          <a:pt x="492369" y="1702268"/>
                          <a:pt x="473613" y="1678016"/>
                          <a:pt x="473613" y="1664753"/>
                        </a:cubicBezTo>
                        <a:cubicBezTo>
                          <a:pt x="473613" y="1623103"/>
                          <a:pt x="522051" y="1592559"/>
                          <a:pt x="543951" y="1566279"/>
                        </a:cubicBezTo>
                        <a:cubicBezTo>
                          <a:pt x="554775" y="1553290"/>
                          <a:pt x="560132" y="1536031"/>
                          <a:pt x="572087" y="1524076"/>
                        </a:cubicBezTo>
                        <a:cubicBezTo>
                          <a:pt x="584042" y="1512121"/>
                          <a:pt x="601088" y="1506503"/>
                          <a:pt x="614290" y="1495941"/>
                        </a:cubicBezTo>
                        <a:cubicBezTo>
                          <a:pt x="624647" y="1487655"/>
                          <a:pt x="631814" y="1475763"/>
                          <a:pt x="642425" y="1467805"/>
                        </a:cubicBezTo>
                        <a:cubicBezTo>
                          <a:pt x="669476" y="1447516"/>
                          <a:pt x="726831" y="1411535"/>
                          <a:pt x="726831" y="1411535"/>
                        </a:cubicBezTo>
                        <a:cubicBezTo>
                          <a:pt x="731520" y="1392778"/>
                          <a:pt x="760233" y="1355264"/>
                          <a:pt x="740899" y="1355264"/>
                        </a:cubicBezTo>
                        <a:cubicBezTo>
                          <a:pt x="719928" y="1355264"/>
                          <a:pt x="727593" y="1396706"/>
                          <a:pt x="712764" y="1411535"/>
                        </a:cubicBezTo>
                        <a:cubicBezTo>
                          <a:pt x="664393" y="1459906"/>
                          <a:pt x="639223" y="1464183"/>
                          <a:pt x="586154" y="1481873"/>
                        </a:cubicBezTo>
                        <a:cubicBezTo>
                          <a:pt x="558019" y="1500630"/>
                          <a:pt x="512441" y="1506065"/>
                          <a:pt x="501748" y="1538144"/>
                        </a:cubicBezTo>
                        <a:cubicBezTo>
                          <a:pt x="482335" y="1596387"/>
                          <a:pt x="500019" y="1572122"/>
                          <a:pt x="445478" y="1608482"/>
                        </a:cubicBezTo>
                        <a:cubicBezTo>
                          <a:pt x="393195" y="1686905"/>
                          <a:pt x="410101" y="1642200"/>
                          <a:pt x="431410" y="1791362"/>
                        </a:cubicBezTo>
                        <a:cubicBezTo>
                          <a:pt x="441126" y="1859370"/>
                          <a:pt x="469917" y="1855779"/>
                          <a:pt x="403274" y="1833565"/>
                        </a:cubicBezTo>
                        <a:cubicBezTo>
                          <a:pt x="313872" y="1744163"/>
                          <a:pt x="413073" y="1839385"/>
                          <a:pt x="304801" y="1749159"/>
                        </a:cubicBezTo>
                        <a:cubicBezTo>
                          <a:pt x="224627" y="1682347"/>
                          <a:pt x="338796" y="1762444"/>
                          <a:pt x="234462" y="1692889"/>
                        </a:cubicBezTo>
                        <a:cubicBezTo>
                          <a:pt x="161210" y="1583007"/>
                          <a:pt x="254722" y="1704566"/>
                          <a:pt x="164124" y="1636618"/>
                        </a:cubicBezTo>
                        <a:cubicBezTo>
                          <a:pt x="137597" y="1616723"/>
                          <a:pt x="121374" y="1584672"/>
                          <a:pt x="93785" y="1566279"/>
                        </a:cubicBezTo>
                        <a:lnTo>
                          <a:pt x="51582" y="1538144"/>
                        </a:lnTo>
                        <a:cubicBezTo>
                          <a:pt x="46893" y="1524076"/>
                          <a:pt x="45143" y="1508657"/>
                          <a:pt x="37514" y="1495941"/>
                        </a:cubicBezTo>
                        <a:cubicBezTo>
                          <a:pt x="30690" y="1484568"/>
                          <a:pt x="0" y="1477184"/>
                          <a:pt x="9379" y="1467805"/>
                        </a:cubicBezTo>
                        <a:cubicBezTo>
                          <a:pt x="19864" y="1457320"/>
                          <a:pt x="37952" y="1476032"/>
                          <a:pt x="51582" y="1481873"/>
                        </a:cubicBezTo>
                        <a:cubicBezTo>
                          <a:pt x="136607" y="1518313"/>
                          <a:pt x="79413" y="1497777"/>
                          <a:pt x="150056" y="1538144"/>
                        </a:cubicBezTo>
                        <a:cubicBezTo>
                          <a:pt x="168264" y="1548548"/>
                          <a:pt x="187570" y="1556901"/>
                          <a:pt x="206327" y="1566279"/>
                        </a:cubicBezTo>
                        <a:cubicBezTo>
                          <a:pt x="215705" y="1575658"/>
                          <a:pt x="223851" y="1586457"/>
                          <a:pt x="234462" y="1594415"/>
                        </a:cubicBezTo>
                        <a:cubicBezTo>
                          <a:pt x="261513" y="1614704"/>
                          <a:pt x="294958" y="1626775"/>
                          <a:pt x="318868" y="1650685"/>
                        </a:cubicBezTo>
                        <a:cubicBezTo>
                          <a:pt x="342314" y="1674131"/>
                          <a:pt x="361618" y="1702631"/>
                          <a:pt x="389207" y="1721024"/>
                        </a:cubicBezTo>
                        <a:cubicBezTo>
                          <a:pt x="442446" y="1756516"/>
                          <a:pt x="419455" y="1737204"/>
                          <a:pt x="459545" y="1777295"/>
                        </a:cubicBezTo>
                        <a:cubicBezTo>
                          <a:pt x="464234" y="1791363"/>
                          <a:pt x="478302" y="1805430"/>
                          <a:pt x="473613" y="1819498"/>
                        </a:cubicBezTo>
                        <a:cubicBezTo>
                          <a:pt x="443161" y="1910855"/>
                          <a:pt x="363643" y="1917329"/>
                          <a:pt x="473613" y="1889836"/>
                        </a:cubicBezTo>
                        <a:cubicBezTo>
                          <a:pt x="487681" y="1875768"/>
                          <a:pt x="503080" y="1862917"/>
                          <a:pt x="515816" y="1847633"/>
                        </a:cubicBezTo>
                        <a:cubicBezTo>
                          <a:pt x="526640" y="1834645"/>
                          <a:pt x="531996" y="1817385"/>
                          <a:pt x="543951" y="1805430"/>
                        </a:cubicBezTo>
                        <a:cubicBezTo>
                          <a:pt x="563833" y="1785548"/>
                          <a:pt x="620361" y="1760191"/>
                          <a:pt x="642425" y="1749159"/>
                        </a:cubicBezTo>
                        <a:cubicBezTo>
                          <a:pt x="651804" y="1735091"/>
                          <a:pt x="663000" y="1722078"/>
                          <a:pt x="670561" y="1706956"/>
                        </a:cubicBezTo>
                        <a:cubicBezTo>
                          <a:pt x="677193" y="1693693"/>
                          <a:pt x="676999" y="1677468"/>
                          <a:pt x="684628" y="1664753"/>
                        </a:cubicBezTo>
                        <a:cubicBezTo>
                          <a:pt x="691452" y="1653380"/>
                          <a:pt x="704478" y="1646975"/>
                          <a:pt x="712764" y="1636618"/>
                        </a:cubicBezTo>
                        <a:cubicBezTo>
                          <a:pt x="723326" y="1623416"/>
                          <a:pt x="723992" y="1594415"/>
                          <a:pt x="740899" y="1594415"/>
                        </a:cubicBezTo>
                        <a:cubicBezTo>
                          <a:pt x="755728" y="1594415"/>
                          <a:pt x="737317" y="1626133"/>
                          <a:pt x="726831" y="1636618"/>
                        </a:cubicBezTo>
                        <a:cubicBezTo>
                          <a:pt x="716346" y="1647103"/>
                          <a:pt x="698696" y="1645996"/>
                          <a:pt x="684628" y="1650685"/>
                        </a:cubicBezTo>
                        <a:cubicBezTo>
                          <a:pt x="675250" y="1660064"/>
                          <a:pt x="668356" y="1672889"/>
                          <a:pt x="656493" y="1678821"/>
                        </a:cubicBezTo>
                        <a:cubicBezTo>
                          <a:pt x="622247" y="1695944"/>
                          <a:pt x="556200" y="1710928"/>
                          <a:pt x="515816" y="1721024"/>
                        </a:cubicBezTo>
                        <a:cubicBezTo>
                          <a:pt x="496645" y="1733804"/>
                          <a:pt x="458843" y="1755020"/>
                          <a:pt x="445478" y="1777295"/>
                        </a:cubicBezTo>
                        <a:cubicBezTo>
                          <a:pt x="437849" y="1790011"/>
                          <a:pt x="438042" y="1806235"/>
                          <a:pt x="431410" y="1819498"/>
                        </a:cubicBezTo>
                        <a:cubicBezTo>
                          <a:pt x="423849" y="1834620"/>
                          <a:pt x="412653" y="1847633"/>
                          <a:pt x="403274" y="1861701"/>
                        </a:cubicBezTo>
                        <a:cubicBezTo>
                          <a:pt x="407963" y="1936729"/>
                          <a:pt x="432085" y="2013070"/>
                          <a:pt x="417342" y="2086784"/>
                        </a:cubicBezTo>
                        <a:cubicBezTo>
                          <a:pt x="413550" y="2105743"/>
                          <a:pt x="378842" y="2080332"/>
                          <a:pt x="361071" y="2072716"/>
                        </a:cubicBezTo>
                        <a:cubicBezTo>
                          <a:pt x="345531" y="2066056"/>
                          <a:pt x="332070" y="2055143"/>
                          <a:pt x="318868" y="2044581"/>
                        </a:cubicBezTo>
                        <a:cubicBezTo>
                          <a:pt x="308511" y="2036295"/>
                          <a:pt x="301090" y="2024731"/>
                          <a:pt x="290733" y="2016445"/>
                        </a:cubicBezTo>
                        <a:cubicBezTo>
                          <a:pt x="250113" y="1983949"/>
                          <a:pt x="250586" y="1997915"/>
                          <a:pt x="220394" y="1960175"/>
                        </a:cubicBezTo>
                        <a:cubicBezTo>
                          <a:pt x="209832" y="1946973"/>
                          <a:pt x="203262" y="1930809"/>
                          <a:pt x="192259" y="1917972"/>
                        </a:cubicBezTo>
                        <a:cubicBezTo>
                          <a:pt x="174996" y="1897832"/>
                          <a:pt x="154745" y="1880458"/>
                          <a:pt x="135988" y="1861701"/>
                        </a:cubicBezTo>
                        <a:cubicBezTo>
                          <a:pt x="90945" y="1816657"/>
                          <a:pt x="94850" y="1830964"/>
                          <a:pt x="178191" y="1847633"/>
                        </a:cubicBezTo>
                        <a:cubicBezTo>
                          <a:pt x="192259" y="1861701"/>
                          <a:pt x="207658" y="1874553"/>
                          <a:pt x="220394" y="1889836"/>
                        </a:cubicBezTo>
                        <a:cubicBezTo>
                          <a:pt x="231218" y="1902825"/>
                          <a:pt x="236575" y="1920084"/>
                          <a:pt x="248530" y="1932039"/>
                        </a:cubicBezTo>
                        <a:cubicBezTo>
                          <a:pt x="265109" y="1948618"/>
                          <a:pt x="286999" y="1958983"/>
                          <a:pt x="304801" y="1974242"/>
                        </a:cubicBezTo>
                        <a:cubicBezTo>
                          <a:pt x="319906" y="1987189"/>
                          <a:pt x="331300" y="2004231"/>
                          <a:pt x="347004" y="2016445"/>
                        </a:cubicBezTo>
                        <a:cubicBezTo>
                          <a:pt x="490159" y="2127788"/>
                          <a:pt x="388785" y="2030090"/>
                          <a:pt x="459545" y="2100852"/>
                        </a:cubicBezTo>
                        <a:cubicBezTo>
                          <a:pt x="473613" y="2096163"/>
                          <a:pt x="491263" y="2097269"/>
                          <a:pt x="501748" y="2086784"/>
                        </a:cubicBezTo>
                        <a:cubicBezTo>
                          <a:pt x="512233" y="2076299"/>
                          <a:pt x="509184" y="2057844"/>
                          <a:pt x="515816" y="2044581"/>
                        </a:cubicBezTo>
                        <a:cubicBezTo>
                          <a:pt x="523377" y="2029459"/>
                          <a:pt x="533389" y="2015580"/>
                          <a:pt x="543951" y="2002378"/>
                        </a:cubicBezTo>
                        <a:cubicBezTo>
                          <a:pt x="593872" y="1939977"/>
                          <a:pt x="566471" y="2007997"/>
                          <a:pt x="656493" y="1917972"/>
                        </a:cubicBezTo>
                        <a:cubicBezTo>
                          <a:pt x="665871" y="1908593"/>
                          <a:pt x="676343" y="1900193"/>
                          <a:pt x="684628" y="1889836"/>
                        </a:cubicBezTo>
                        <a:cubicBezTo>
                          <a:pt x="695190" y="1876634"/>
                          <a:pt x="701531" y="1860270"/>
                          <a:pt x="712764" y="1847633"/>
                        </a:cubicBezTo>
                        <a:cubicBezTo>
                          <a:pt x="739199" y="1817894"/>
                          <a:pt x="834917" y="1750644"/>
                          <a:pt x="797170" y="1763227"/>
                        </a:cubicBezTo>
                        <a:cubicBezTo>
                          <a:pt x="736625" y="1783409"/>
                          <a:pt x="769353" y="1773699"/>
                          <a:pt x="698696" y="1791362"/>
                        </a:cubicBezTo>
                        <a:cubicBezTo>
                          <a:pt x="684628" y="1800741"/>
                          <a:pt x="671615" y="1811937"/>
                          <a:pt x="656493" y="1819498"/>
                        </a:cubicBezTo>
                        <a:cubicBezTo>
                          <a:pt x="585730" y="1854879"/>
                          <a:pt x="618602" y="1801118"/>
                          <a:pt x="529884" y="1889836"/>
                        </a:cubicBezTo>
                        <a:cubicBezTo>
                          <a:pt x="503714" y="1916006"/>
                          <a:pt x="491360" y="1924682"/>
                          <a:pt x="473613" y="1960175"/>
                        </a:cubicBezTo>
                        <a:cubicBezTo>
                          <a:pt x="466981" y="1973438"/>
                          <a:pt x="466177" y="1989115"/>
                          <a:pt x="459545" y="2002378"/>
                        </a:cubicBezTo>
                        <a:cubicBezTo>
                          <a:pt x="405004" y="2111460"/>
                          <a:pt x="452702" y="1980705"/>
                          <a:pt x="417342" y="2086784"/>
                        </a:cubicBezTo>
                        <a:cubicBezTo>
                          <a:pt x="212194" y="1471355"/>
                          <a:pt x="274430" y="773349"/>
                          <a:pt x="431410" y="145442"/>
                        </a:cubicBezTo>
                        <a:cubicBezTo>
                          <a:pt x="426721" y="187645"/>
                          <a:pt x="417342" y="229589"/>
                          <a:pt x="417342" y="272052"/>
                        </a:cubicBezTo>
                        <a:cubicBezTo>
                          <a:pt x="417342" y="426867"/>
                          <a:pt x="412965" y="582572"/>
                          <a:pt x="431410" y="736285"/>
                        </a:cubicBezTo>
                        <a:cubicBezTo>
                          <a:pt x="436017" y="774678"/>
                          <a:pt x="453188" y="661886"/>
                          <a:pt x="459545" y="623744"/>
                        </a:cubicBezTo>
                        <a:cubicBezTo>
                          <a:pt x="464234" y="595609"/>
                          <a:pt x="467425" y="567182"/>
                          <a:pt x="473613" y="539338"/>
                        </a:cubicBezTo>
                        <a:cubicBezTo>
                          <a:pt x="476830" y="524862"/>
                          <a:pt x="483607" y="511393"/>
                          <a:pt x="487681" y="497135"/>
                        </a:cubicBezTo>
                        <a:cubicBezTo>
                          <a:pt x="492992" y="478545"/>
                          <a:pt x="496437" y="459454"/>
                          <a:pt x="501748" y="440864"/>
                        </a:cubicBezTo>
                        <a:cubicBezTo>
                          <a:pt x="505822" y="426606"/>
                          <a:pt x="512599" y="413137"/>
                          <a:pt x="515816" y="398661"/>
                        </a:cubicBezTo>
                        <a:cubicBezTo>
                          <a:pt x="522004" y="370817"/>
                          <a:pt x="522966" y="341927"/>
                          <a:pt x="529884" y="314255"/>
                        </a:cubicBezTo>
                        <a:cubicBezTo>
                          <a:pt x="529886" y="314246"/>
                          <a:pt x="565052" y="208750"/>
                          <a:pt x="572087" y="187645"/>
                        </a:cubicBezTo>
                        <a:cubicBezTo>
                          <a:pt x="576776" y="173577"/>
                          <a:pt x="592785" y="132179"/>
                          <a:pt x="586154" y="145442"/>
                        </a:cubicBezTo>
                        <a:cubicBezTo>
                          <a:pt x="550458" y="216835"/>
                          <a:pt x="569651" y="184264"/>
                          <a:pt x="529884" y="243916"/>
                        </a:cubicBezTo>
                        <a:cubicBezTo>
                          <a:pt x="525195" y="262673"/>
                          <a:pt x="524463" y="282894"/>
                          <a:pt x="515816" y="300187"/>
                        </a:cubicBezTo>
                        <a:cubicBezTo>
                          <a:pt x="500694" y="330432"/>
                          <a:pt x="459545" y="384593"/>
                          <a:pt x="459545" y="384593"/>
                        </a:cubicBezTo>
                        <a:cubicBezTo>
                          <a:pt x="454856" y="398661"/>
                          <a:pt x="453107" y="414081"/>
                          <a:pt x="445478" y="426796"/>
                        </a:cubicBezTo>
                        <a:cubicBezTo>
                          <a:pt x="438654" y="438169"/>
                          <a:pt x="423274" y="443069"/>
                          <a:pt x="417342" y="454932"/>
                        </a:cubicBezTo>
                        <a:cubicBezTo>
                          <a:pt x="404079" y="481458"/>
                          <a:pt x="398585" y="511203"/>
                          <a:pt x="389207" y="539338"/>
                        </a:cubicBezTo>
                        <a:lnTo>
                          <a:pt x="375139" y="581541"/>
                        </a:lnTo>
                        <a:cubicBezTo>
                          <a:pt x="392533" y="42332"/>
                          <a:pt x="389207" y="0"/>
                          <a:pt x="389207" y="454932"/>
                        </a:cubicBezTo>
                      </a:path>
                    </a:pathLst>
                  </a:custGeom>
                  <a:gradFill flip="none" rotWithShape="1">
                    <a:gsLst>
                      <a:gs pos="23000">
                        <a:srgbClr val="8C817A"/>
                      </a:gs>
                      <a:gs pos="39999">
                        <a:srgbClr val="85C2FF"/>
                      </a:gs>
                      <a:gs pos="70000">
                        <a:srgbClr val="C4D6EB"/>
                      </a:gs>
                      <a:gs pos="100000">
                        <a:srgbClr val="FFEBFA"/>
                      </a:gs>
                    </a:gsLst>
                    <a:lin ang="16200000" scaled="1"/>
                    <a:tileRect/>
                  </a:gra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20" name="Freeform 3119"/>
                  <p:cNvSpPr/>
                  <p:nvPr/>
                </p:nvSpPr>
                <p:spPr>
                  <a:xfrm>
                    <a:off x="1752600" y="3810000"/>
                    <a:ext cx="228600" cy="2438400"/>
                  </a:xfrm>
                  <a:custGeom>
                    <a:avLst/>
                    <a:gdLst>
                      <a:gd name="connsiteX0" fmla="*/ 389207 w 834917"/>
                      <a:gd name="connsiteY0" fmla="*/ 3099658 h 3099658"/>
                      <a:gd name="connsiteX1" fmla="*/ 431410 w 834917"/>
                      <a:gd name="connsiteY1" fmla="*/ 2691695 h 3099658"/>
                      <a:gd name="connsiteX2" fmla="*/ 459545 w 834917"/>
                      <a:gd name="connsiteY2" fmla="*/ 2058649 h 3099658"/>
                      <a:gd name="connsiteX3" fmla="*/ 445478 w 834917"/>
                      <a:gd name="connsiteY3" fmla="*/ 1172384 h 3099658"/>
                      <a:gd name="connsiteX4" fmla="*/ 445478 w 834917"/>
                      <a:gd name="connsiteY4" fmla="*/ 750353 h 3099658"/>
                      <a:gd name="connsiteX5" fmla="*/ 515816 w 834917"/>
                      <a:gd name="connsiteY5" fmla="*/ 525270 h 3099658"/>
                      <a:gd name="connsiteX6" fmla="*/ 586154 w 834917"/>
                      <a:gd name="connsiteY6" fmla="*/ 440864 h 3099658"/>
                      <a:gd name="connsiteX7" fmla="*/ 628358 w 834917"/>
                      <a:gd name="connsiteY7" fmla="*/ 398661 h 3099658"/>
                      <a:gd name="connsiteX8" fmla="*/ 586154 w 834917"/>
                      <a:gd name="connsiteY8" fmla="*/ 426796 h 3099658"/>
                      <a:gd name="connsiteX9" fmla="*/ 558019 w 834917"/>
                      <a:gd name="connsiteY9" fmla="*/ 454932 h 3099658"/>
                      <a:gd name="connsiteX10" fmla="*/ 529884 w 834917"/>
                      <a:gd name="connsiteY10" fmla="*/ 497135 h 3099658"/>
                      <a:gd name="connsiteX11" fmla="*/ 473613 w 834917"/>
                      <a:gd name="connsiteY11" fmla="*/ 567473 h 3099658"/>
                      <a:gd name="connsiteX12" fmla="*/ 473613 w 834917"/>
                      <a:gd name="connsiteY12" fmla="*/ 342390 h 3099658"/>
                      <a:gd name="connsiteX13" fmla="*/ 459545 w 834917"/>
                      <a:gd name="connsiteY13" fmla="*/ 468999 h 3099658"/>
                      <a:gd name="connsiteX14" fmla="*/ 431410 w 834917"/>
                      <a:gd name="connsiteY14" fmla="*/ 665947 h 3099658"/>
                      <a:gd name="connsiteX15" fmla="*/ 403274 w 834917"/>
                      <a:gd name="connsiteY15" fmla="*/ 694082 h 3099658"/>
                      <a:gd name="connsiteX16" fmla="*/ 375139 w 834917"/>
                      <a:gd name="connsiteY16" fmla="*/ 609676 h 3099658"/>
                      <a:gd name="connsiteX17" fmla="*/ 361071 w 834917"/>
                      <a:gd name="connsiteY17" fmla="*/ 567473 h 3099658"/>
                      <a:gd name="connsiteX18" fmla="*/ 318868 w 834917"/>
                      <a:gd name="connsiteY18" fmla="*/ 511202 h 3099658"/>
                      <a:gd name="connsiteX19" fmla="*/ 276665 w 834917"/>
                      <a:gd name="connsiteY19" fmla="*/ 412729 h 3099658"/>
                      <a:gd name="connsiteX20" fmla="*/ 262598 w 834917"/>
                      <a:gd name="connsiteY20" fmla="*/ 370525 h 3099658"/>
                      <a:gd name="connsiteX21" fmla="*/ 318868 w 834917"/>
                      <a:gd name="connsiteY21" fmla="*/ 623744 h 3099658"/>
                      <a:gd name="connsiteX22" fmla="*/ 347004 w 834917"/>
                      <a:gd name="connsiteY22" fmla="*/ 665947 h 3099658"/>
                      <a:gd name="connsiteX23" fmla="*/ 403274 w 834917"/>
                      <a:gd name="connsiteY23" fmla="*/ 764421 h 3099658"/>
                      <a:gd name="connsiteX24" fmla="*/ 431410 w 834917"/>
                      <a:gd name="connsiteY24" fmla="*/ 876962 h 3099658"/>
                      <a:gd name="connsiteX25" fmla="*/ 529884 w 834917"/>
                      <a:gd name="connsiteY25" fmla="*/ 750353 h 3099658"/>
                      <a:gd name="connsiteX26" fmla="*/ 558019 w 834917"/>
                      <a:gd name="connsiteY26" fmla="*/ 708150 h 3099658"/>
                      <a:gd name="connsiteX27" fmla="*/ 600222 w 834917"/>
                      <a:gd name="connsiteY27" fmla="*/ 680015 h 3099658"/>
                      <a:gd name="connsiteX28" fmla="*/ 628358 w 834917"/>
                      <a:gd name="connsiteY28" fmla="*/ 637812 h 3099658"/>
                      <a:gd name="connsiteX29" fmla="*/ 600222 w 834917"/>
                      <a:gd name="connsiteY29" fmla="*/ 722218 h 3099658"/>
                      <a:gd name="connsiteX30" fmla="*/ 543951 w 834917"/>
                      <a:gd name="connsiteY30" fmla="*/ 806624 h 3099658"/>
                      <a:gd name="connsiteX31" fmla="*/ 529884 w 834917"/>
                      <a:gd name="connsiteY31" fmla="*/ 848827 h 3099658"/>
                      <a:gd name="connsiteX32" fmla="*/ 445478 w 834917"/>
                      <a:gd name="connsiteY32" fmla="*/ 947301 h 3099658"/>
                      <a:gd name="connsiteX33" fmla="*/ 417342 w 834917"/>
                      <a:gd name="connsiteY33" fmla="*/ 1045775 h 3099658"/>
                      <a:gd name="connsiteX34" fmla="*/ 347004 w 834917"/>
                      <a:gd name="connsiteY34" fmla="*/ 975436 h 3099658"/>
                      <a:gd name="connsiteX35" fmla="*/ 290733 w 834917"/>
                      <a:gd name="connsiteY35" fmla="*/ 919165 h 3099658"/>
                      <a:gd name="connsiteX36" fmla="*/ 262598 w 834917"/>
                      <a:gd name="connsiteY36" fmla="*/ 876962 h 3099658"/>
                      <a:gd name="connsiteX37" fmla="*/ 248530 w 834917"/>
                      <a:gd name="connsiteY37" fmla="*/ 834759 h 3099658"/>
                      <a:gd name="connsiteX38" fmla="*/ 220394 w 834917"/>
                      <a:gd name="connsiteY38" fmla="*/ 806624 h 3099658"/>
                      <a:gd name="connsiteX39" fmla="*/ 248530 w 834917"/>
                      <a:gd name="connsiteY39" fmla="*/ 876962 h 3099658"/>
                      <a:gd name="connsiteX40" fmla="*/ 290733 w 834917"/>
                      <a:gd name="connsiteY40" fmla="*/ 961369 h 3099658"/>
                      <a:gd name="connsiteX41" fmla="*/ 375139 w 834917"/>
                      <a:gd name="connsiteY41" fmla="*/ 1045775 h 3099658"/>
                      <a:gd name="connsiteX42" fmla="*/ 431410 w 834917"/>
                      <a:gd name="connsiteY42" fmla="*/ 1130181 h 3099658"/>
                      <a:gd name="connsiteX43" fmla="*/ 459545 w 834917"/>
                      <a:gd name="connsiteY43" fmla="*/ 1214587 h 3099658"/>
                      <a:gd name="connsiteX44" fmla="*/ 543951 w 834917"/>
                      <a:gd name="connsiteY44" fmla="*/ 1130181 h 3099658"/>
                      <a:gd name="connsiteX45" fmla="*/ 558019 w 834917"/>
                      <a:gd name="connsiteY45" fmla="*/ 1087978 h 3099658"/>
                      <a:gd name="connsiteX46" fmla="*/ 614290 w 834917"/>
                      <a:gd name="connsiteY46" fmla="*/ 1031707 h 3099658"/>
                      <a:gd name="connsiteX47" fmla="*/ 656493 w 834917"/>
                      <a:gd name="connsiteY47" fmla="*/ 947301 h 3099658"/>
                      <a:gd name="connsiteX48" fmla="*/ 684628 w 834917"/>
                      <a:gd name="connsiteY48" fmla="*/ 919165 h 3099658"/>
                      <a:gd name="connsiteX49" fmla="*/ 712764 w 834917"/>
                      <a:gd name="connsiteY49" fmla="*/ 876962 h 3099658"/>
                      <a:gd name="connsiteX50" fmla="*/ 698696 w 834917"/>
                      <a:gd name="connsiteY50" fmla="*/ 919165 h 3099658"/>
                      <a:gd name="connsiteX51" fmla="*/ 670561 w 834917"/>
                      <a:gd name="connsiteY51" fmla="*/ 961369 h 3099658"/>
                      <a:gd name="connsiteX52" fmla="*/ 656493 w 834917"/>
                      <a:gd name="connsiteY52" fmla="*/ 1003572 h 3099658"/>
                      <a:gd name="connsiteX53" fmla="*/ 529884 w 834917"/>
                      <a:gd name="connsiteY53" fmla="*/ 1102045 h 3099658"/>
                      <a:gd name="connsiteX54" fmla="*/ 445478 w 834917"/>
                      <a:gd name="connsiteY54" fmla="*/ 1172384 h 3099658"/>
                      <a:gd name="connsiteX55" fmla="*/ 403274 w 834917"/>
                      <a:gd name="connsiteY55" fmla="*/ 1186452 h 3099658"/>
                      <a:gd name="connsiteX56" fmla="*/ 304801 w 834917"/>
                      <a:gd name="connsiteY56" fmla="*/ 1144249 h 3099658"/>
                      <a:gd name="connsiteX57" fmla="*/ 248530 w 834917"/>
                      <a:gd name="connsiteY57" fmla="*/ 1073910 h 3099658"/>
                      <a:gd name="connsiteX58" fmla="*/ 206327 w 834917"/>
                      <a:gd name="connsiteY58" fmla="*/ 1059842 h 3099658"/>
                      <a:gd name="connsiteX59" fmla="*/ 135988 w 834917"/>
                      <a:gd name="connsiteY59" fmla="*/ 989504 h 3099658"/>
                      <a:gd name="connsiteX60" fmla="*/ 178191 w 834917"/>
                      <a:gd name="connsiteY60" fmla="*/ 1087978 h 3099658"/>
                      <a:gd name="connsiteX61" fmla="*/ 220394 w 834917"/>
                      <a:gd name="connsiteY61" fmla="*/ 1172384 h 3099658"/>
                      <a:gd name="connsiteX62" fmla="*/ 276665 w 834917"/>
                      <a:gd name="connsiteY62" fmla="*/ 1242722 h 3099658"/>
                      <a:gd name="connsiteX63" fmla="*/ 304801 w 834917"/>
                      <a:gd name="connsiteY63" fmla="*/ 1284925 h 3099658"/>
                      <a:gd name="connsiteX64" fmla="*/ 375139 w 834917"/>
                      <a:gd name="connsiteY64" fmla="*/ 1341196 h 3099658"/>
                      <a:gd name="connsiteX65" fmla="*/ 403274 w 834917"/>
                      <a:gd name="connsiteY65" fmla="*/ 1369332 h 3099658"/>
                      <a:gd name="connsiteX66" fmla="*/ 445478 w 834917"/>
                      <a:gd name="connsiteY66" fmla="*/ 1439670 h 3099658"/>
                      <a:gd name="connsiteX67" fmla="*/ 487681 w 834917"/>
                      <a:gd name="connsiteY67" fmla="*/ 1425602 h 3099658"/>
                      <a:gd name="connsiteX68" fmla="*/ 529884 w 834917"/>
                      <a:gd name="connsiteY68" fmla="*/ 1341196 h 3099658"/>
                      <a:gd name="connsiteX69" fmla="*/ 572087 w 834917"/>
                      <a:gd name="connsiteY69" fmla="*/ 1298993 h 3099658"/>
                      <a:gd name="connsiteX70" fmla="*/ 670561 w 834917"/>
                      <a:gd name="connsiteY70" fmla="*/ 1200519 h 3099658"/>
                      <a:gd name="connsiteX71" fmla="*/ 698696 w 834917"/>
                      <a:gd name="connsiteY71" fmla="*/ 1158316 h 3099658"/>
                      <a:gd name="connsiteX72" fmla="*/ 726831 w 834917"/>
                      <a:gd name="connsiteY72" fmla="*/ 1102045 h 3099658"/>
                      <a:gd name="connsiteX73" fmla="*/ 754967 w 834917"/>
                      <a:gd name="connsiteY73" fmla="*/ 1073910 h 3099658"/>
                      <a:gd name="connsiteX74" fmla="*/ 670561 w 834917"/>
                      <a:gd name="connsiteY74" fmla="*/ 1130181 h 3099658"/>
                      <a:gd name="connsiteX75" fmla="*/ 614290 w 834917"/>
                      <a:gd name="connsiteY75" fmla="*/ 1214587 h 3099658"/>
                      <a:gd name="connsiteX76" fmla="*/ 586154 w 834917"/>
                      <a:gd name="connsiteY76" fmla="*/ 1242722 h 3099658"/>
                      <a:gd name="connsiteX77" fmla="*/ 558019 w 834917"/>
                      <a:gd name="connsiteY77" fmla="*/ 1284925 h 3099658"/>
                      <a:gd name="connsiteX78" fmla="*/ 529884 w 834917"/>
                      <a:gd name="connsiteY78" fmla="*/ 1313061 h 3099658"/>
                      <a:gd name="connsiteX79" fmla="*/ 473613 w 834917"/>
                      <a:gd name="connsiteY79" fmla="*/ 1397467 h 3099658"/>
                      <a:gd name="connsiteX80" fmla="*/ 445478 w 834917"/>
                      <a:gd name="connsiteY80" fmla="*/ 1439670 h 3099658"/>
                      <a:gd name="connsiteX81" fmla="*/ 403274 w 834917"/>
                      <a:gd name="connsiteY81" fmla="*/ 1369332 h 3099658"/>
                      <a:gd name="connsiteX82" fmla="*/ 389207 w 834917"/>
                      <a:gd name="connsiteY82" fmla="*/ 1327129 h 3099658"/>
                      <a:gd name="connsiteX83" fmla="*/ 361071 w 834917"/>
                      <a:gd name="connsiteY83" fmla="*/ 1228655 h 3099658"/>
                      <a:gd name="connsiteX84" fmla="*/ 304801 w 834917"/>
                      <a:gd name="connsiteY84" fmla="*/ 1158316 h 3099658"/>
                      <a:gd name="connsiteX85" fmla="*/ 234462 w 834917"/>
                      <a:gd name="connsiteY85" fmla="*/ 1031707 h 3099658"/>
                      <a:gd name="connsiteX86" fmla="*/ 206327 w 834917"/>
                      <a:gd name="connsiteY86" fmla="*/ 989504 h 3099658"/>
                      <a:gd name="connsiteX87" fmla="*/ 262598 w 834917"/>
                      <a:gd name="connsiteY87" fmla="*/ 1017639 h 3099658"/>
                      <a:gd name="connsiteX88" fmla="*/ 332936 w 834917"/>
                      <a:gd name="connsiteY88" fmla="*/ 1087978 h 3099658"/>
                      <a:gd name="connsiteX89" fmla="*/ 375139 w 834917"/>
                      <a:gd name="connsiteY89" fmla="*/ 1130181 h 3099658"/>
                      <a:gd name="connsiteX90" fmla="*/ 403274 w 834917"/>
                      <a:gd name="connsiteY90" fmla="*/ 1172384 h 3099658"/>
                      <a:gd name="connsiteX91" fmla="*/ 487681 w 834917"/>
                      <a:gd name="connsiteY91" fmla="*/ 1270858 h 3099658"/>
                      <a:gd name="connsiteX92" fmla="*/ 487681 w 834917"/>
                      <a:gd name="connsiteY92" fmla="*/ 1538144 h 3099658"/>
                      <a:gd name="connsiteX93" fmla="*/ 431410 w 834917"/>
                      <a:gd name="connsiteY93" fmla="*/ 1524076 h 3099658"/>
                      <a:gd name="connsiteX94" fmla="*/ 347004 w 834917"/>
                      <a:gd name="connsiteY94" fmla="*/ 1467805 h 3099658"/>
                      <a:gd name="connsiteX95" fmla="*/ 318868 w 834917"/>
                      <a:gd name="connsiteY95" fmla="*/ 1439670 h 3099658"/>
                      <a:gd name="connsiteX96" fmla="*/ 234462 w 834917"/>
                      <a:gd name="connsiteY96" fmla="*/ 1383399 h 3099658"/>
                      <a:gd name="connsiteX97" fmla="*/ 192259 w 834917"/>
                      <a:gd name="connsiteY97" fmla="*/ 1355264 h 3099658"/>
                      <a:gd name="connsiteX98" fmla="*/ 164124 w 834917"/>
                      <a:gd name="connsiteY98" fmla="*/ 1313061 h 3099658"/>
                      <a:gd name="connsiteX99" fmla="*/ 135988 w 834917"/>
                      <a:gd name="connsiteY99" fmla="*/ 1284925 h 3099658"/>
                      <a:gd name="connsiteX100" fmla="*/ 79718 w 834917"/>
                      <a:gd name="connsiteY100" fmla="*/ 1200519 h 3099658"/>
                      <a:gd name="connsiteX101" fmla="*/ 93785 w 834917"/>
                      <a:gd name="connsiteY101" fmla="*/ 1256790 h 3099658"/>
                      <a:gd name="connsiteX102" fmla="*/ 135988 w 834917"/>
                      <a:gd name="connsiteY102" fmla="*/ 1298993 h 3099658"/>
                      <a:gd name="connsiteX103" fmla="*/ 164124 w 834917"/>
                      <a:gd name="connsiteY103" fmla="*/ 1341196 h 3099658"/>
                      <a:gd name="connsiteX104" fmla="*/ 192259 w 834917"/>
                      <a:gd name="connsiteY104" fmla="*/ 1397467 h 3099658"/>
                      <a:gd name="connsiteX105" fmla="*/ 248530 w 834917"/>
                      <a:gd name="connsiteY105" fmla="*/ 1425602 h 3099658"/>
                      <a:gd name="connsiteX106" fmla="*/ 347004 w 834917"/>
                      <a:gd name="connsiteY106" fmla="*/ 1524076 h 3099658"/>
                      <a:gd name="connsiteX107" fmla="*/ 389207 w 834917"/>
                      <a:gd name="connsiteY107" fmla="*/ 1566279 h 3099658"/>
                      <a:gd name="connsiteX108" fmla="*/ 417342 w 834917"/>
                      <a:gd name="connsiteY108" fmla="*/ 1594415 h 3099658"/>
                      <a:gd name="connsiteX109" fmla="*/ 487681 w 834917"/>
                      <a:gd name="connsiteY109" fmla="*/ 1650685 h 3099658"/>
                      <a:gd name="connsiteX110" fmla="*/ 501748 w 834917"/>
                      <a:gd name="connsiteY110" fmla="*/ 1692889 h 3099658"/>
                      <a:gd name="connsiteX111" fmla="*/ 473613 w 834917"/>
                      <a:gd name="connsiteY111" fmla="*/ 1664753 h 3099658"/>
                      <a:gd name="connsiteX112" fmla="*/ 543951 w 834917"/>
                      <a:gd name="connsiteY112" fmla="*/ 1566279 h 3099658"/>
                      <a:gd name="connsiteX113" fmla="*/ 572087 w 834917"/>
                      <a:gd name="connsiteY113" fmla="*/ 1524076 h 3099658"/>
                      <a:gd name="connsiteX114" fmla="*/ 614290 w 834917"/>
                      <a:gd name="connsiteY114" fmla="*/ 1495941 h 3099658"/>
                      <a:gd name="connsiteX115" fmla="*/ 642425 w 834917"/>
                      <a:gd name="connsiteY115" fmla="*/ 1467805 h 3099658"/>
                      <a:gd name="connsiteX116" fmla="*/ 726831 w 834917"/>
                      <a:gd name="connsiteY116" fmla="*/ 1411535 h 3099658"/>
                      <a:gd name="connsiteX117" fmla="*/ 740899 w 834917"/>
                      <a:gd name="connsiteY117" fmla="*/ 1355264 h 3099658"/>
                      <a:gd name="connsiteX118" fmla="*/ 712764 w 834917"/>
                      <a:gd name="connsiteY118" fmla="*/ 1411535 h 3099658"/>
                      <a:gd name="connsiteX119" fmla="*/ 586154 w 834917"/>
                      <a:gd name="connsiteY119" fmla="*/ 1481873 h 3099658"/>
                      <a:gd name="connsiteX120" fmla="*/ 501748 w 834917"/>
                      <a:gd name="connsiteY120" fmla="*/ 1538144 h 3099658"/>
                      <a:gd name="connsiteX121" fmla="*/ 445478 w 834917"/>
                      <a:gd name="connsiteY121" fmla="*/ 1608482 h 3099658"/>
                      <a:gd name="connsiteX122" fmla="*/ 431410 w 834917"/>
                      <a:gd name="connsiteY122" fmla="*/ 1791362 h 3099658"/>
                      <a:gd name="connsiteX123" fmla="*/ 403274 w 834917"/>
                      <a:gd name="connsiteY123" fmla="*/ 1833565 h 3099658"/>
                      <a:gd name="connsiteX124" fmla="*/ 304801 w 834917"/>
                      <a:gd name="connsiteY124" fmla="*/ 1749159 h 3099658"/>
                      <a:gd name="connsiteX125" fmla="*/ 234462 w 834917"/>
                      <a:gd name="connsiteY125" fmla="*/ 1692889 h 3099658"/>
                      <a:gd name="connsiteX126" fmla="*/ 164124 w 834917"/>
                      <a:gd name="connsiteY126" fmla="*/ 1636618 h 3099658"/>
                      <a:gd name="connsiteX127" fmla="*/ 93785 w 834917"/>
                      <a:gd name="connsiteY127" fmla="*/ 1566279 h 3099658"/>
                      <a:gd name="connsiteX128" fmla="*/ 51582 w 834917"/>
                      <a:gd name="connsiteY128" fmla="*/ 1538144 h 3099658"/>
                      <a:gd name="connsiteX129" fmla="*/ 37514 w 834917"/>
                      <a:gd name="connsiteY129" fmla="*/ 1495941 h 3099658"/>
                      <a:gd name="connsiteX130" fmla="*/ 9379 w 834917"/>
                      <a:gd name="connsiteY130" fmla="*/ 1467805 h 3099658"/>
                      <a:gd name="connsiteX131" fmla="*/ 51582 w 834917"/>
                      <a:gd name="connsiteY131" fmla="*/ 1481873 h 3099658"/>
                      <a:gd name="connsiteX132" fmla="*/ 150056 w 834917"/>
                      <a:gd name="connsiteY132" fmla="*/ 1538144 h 3099658"/>
                      <a:gd name="connsiteX133" fmla="*/ 206327 w 834917"/>
                      <a:gd name="connsiteY133" fmla="*/ 1566279 h 3099658"/>
                      <a:gd name="connsiteX134" fmla="*/ 234462 w 834917"/>
                      <a:gd name="connsiteY134" fmla="*/ 1594415 h 3099658"/>
                      <a:gd name="connsiteX135" fmla="*/ 318868 w 834917"/>
                      <a:gd name="connsiteY135" fmla="*/ 1650685 h 3099658"/>
                      <a:gd name="connsiteX136" fmla="*/ 389207 w 834917"/>
                      <a:gd name="connsiteY136" fmla="*/ 1721024 h 3099658"/>
                      <a:gd name="connsiteX137" fmla="*/ 459545 w 834917"/>
                      <a:gd name="connsiteY137" fmla="*/ 1777295 h 3099658"/>
                      <a:gd name="connsiteX138" fmla="*/ 473613 w 834917"/>
                      <a:gd name="connsiteY138" fmla="*/ 1819498 h 3099658"/>
                      <a:gd name="connsiteX139" fmla="*/ 473613 w 834917"/>
                      <a:gd name="connsiteY139" fmla="*/ 1889836 h 3099658"/>
                      <a:gd name="connsiteX140" fmla="*/ 515816 w 834917"/>
                      <a:gd name="connsiteY140" fmla="*/ 1847633 h 3099658"/>
                      <a:gd name="connsiteX141" fmla="*/ 543951 w 834917"/>
                      <a:gd name="connsiteY141" fmla="*/ 1805430 h 3099658"/>
                      <a:gd name="connsiteX142" fmla="*/ 642425 w 834917"/>
                      <a:gd name="connsiteY142" fmla="*/ 1749159 h 3099658"/>
                      <a:gd name="connsiteX143" fmla="*/ 670561 w 834917"/>
                      <a:gd name="connsiteY143" fmla="*/ 1706956 h 3099658"/>
                      <a:gd name="connsiteX144" fmla="*/ 684628 w 834917"/>
                      <a:gd name="connsiteY144" fmla="*/ 1664753 h 3099658"/>
                      <a:gd name="connsiteX145" fmla="*/ 712764 w 834917"/>
                      <a:gd name="connsiteY145" fmla="*/ 1636618 h 3099658"/>
                      <a:gd name="connsiteX146" fmla="*/ 740899 w 834917"/>
                      <a:gd name="connsiteY146" fmla="*/ 1594415 h 3099658"/>
                      <a:gd name="connsiteX147" fmla="*/ 726831 w 834917"/>
                      <a:gd name="connsiteY147" fmla="*/ 1636618 h 3099658"/>
                      <a:gd name="connsiteX148" fmla="*/ 684628 w 834917"/>
                      <a:gd name="connsiteY148" fmla="*/ 1650685 h 3099658"/>
                      <a:gd name="connsiteX149" fmla="*/ 656493 w 834917"/>
                      <a:gd name="connsiteY149" fmla="*/ 1678821 h 3099658"/>
                      <a:gd name="connsiteX150" fmla="*/ 515816 w 834917"/>
                      <a:gd name="connsiteY150" fmla="*/ 1721024 h 3099658"/>
                      <a:gd name="connsiteX151" fmla="*/ 445478 w 834917"/>
                      <a:gd name="connsiteY151" fmla="*/ 1777295 h 3099658"/>
                      <a:gd name="connsiteX152" fmla="*/ 431410 w 834917"/>
                      <a:gd name="connsiteY152" fmla="*/ 1819498 h 3099658"/>
                      <a:gd name="connsiteX153" fmla="*/ 403274 w 834917"/>
                      <a:gd name="connsiteY153" fmla="*/ 1861701 h 3099658"/>
                      <a:gd name="connsiteX154" fmla="*/ 417342 w 834917"/>
                      <a:gd name="connsiteY154" fmla="*/ 2086784 h 3099658"/>
                      <a:gd name="connsiteX155" fmla="*/ 361071 w 834917"/>
                      <a:gd name="connsiteY155" fmla="*/ 2072716 h 3099658"/>
                      <a:gd name="connsiteX156" fmla="*/ 318868 w 834917"/>
                      <a:gd name="connsiteY156" fmla="*/ 2044581 h 3099658"/>
                      <a:gd name="connsiteX157" fmla="*/ 290733 w 834917"/>
                      <a:gd name="connsiteY157" fmla="*/ 2016445 h 3099658"/>
                      <a:gd name="connsiteX158" fmla="*/ 220394 w 834917"/>
                      <a:gd name="connsiteY158" fmla="*/ 1960175 h 3099658"/>
                      <a:gd name="connsiteX159" fmla="*/ 192259 w 834917"/>
                      <a:gd name="connsiteY159" fmla="*/ 1917972 h 3099658"/>
                      <a:gd name="connsiteX160" fmla="*/ 135988 w 834917"/>
                      <a:gd name="connsiteY160" fmla="*/ 1861701 h 3099658"/>
                      <a:gd name="connsiteX161" fmla="*/ 178191 w 834917"/>
                      <a:gd name="connsiteY161" fmla="*/ 1847633 h 3099658"/>
                      <a:gd name="connsiteX162" fmla="*/ 220394 w 834917"/>
                      <a:gd name="connsiteY162" fmla="*/ 1889836 h 3099658"/>
                      <a:gd name="connsiteX163" fmla="*/ 248530 w 834917"/>
                      <a:gd name="connsiteY163" fmla="*/ 1932039 h 3099658"/>
                      <a:gd name="connsiteX164" fmla="*/ 304801 w 834917"/>
                      <a:gd name="connsiteY164" fmla="*/ 1974242 h 3099658"/>
                      <a:gd name="connsiteX165" fmla="*/ 347004 w 834917"/>
                      <a:gd name="connsiteY165" fmla="*/ 2016445 h 3099658"/>
                      <a:gd name="connsiteX166" fmla="*/ 459545 w 834917"/>
                      <a:gd name="connsiteY166" fmla="*/ 2100852 h 3099658"/>
                      <a:gd name="connsiteX167" fmla="*/ 501748 w 834917"/>
                      <a:gd name="connsiteY167" fmla="*/ 2086784 h 3099658"/>
                      <a:gd name="connsiteX168" fmla="*/ 515816 w 834917"/>
                      <a:gd name="connsiteY168" fmla="*/ 2044581 h 3099658"/>
                      <a:gd name="connsiteX169" fmla="*/ 543951 w 834917"/>
                      <a:gd name="connsiteY169" fmla="*/ 2002378 h 3099658"/>
                      <a:gd name="connsiteX170" fmla="*/ 656493 w 834917"/>
                      <a:gd name="connsiteY170" fmla="*/ 1917972 h 3099658"/>
                      <a:gd name="connsiteX171" fmla="*/ 684628 w 834917"/>
                      <a:gd name="connsiteY171" fmla="*/ 1889836 h 3099658"/>
                      <a:gd name="connsiteX172" fmla="*/ 712764 w 834917"/>
                      <a:gd name="connsiteY172" fmla="*/ 1847633 h 3099658"/>
                      <a:gd name="connsiteX173" fmla="*/ 797170 w 834917"/>
                      <a:gd name="connsiteY173" fmla="*/ 1763227 h 3099658"/>
                      <a:gd name="connsiteX174" fmla="*/ 698696 w 834917"/>
                      <a:gd name="connsiteY174" fmla="*/ 1791362 h 3099658"/>
                      <a:gd name="connsiteX175" fmla="*/ 656493 w 834917"/>
                      <a:gd name="connsiteY175" fmla="*/ 1819498 h 3099658"/>
                      <a:gd name="connsiteX176" fmla="*/ 529884 w 834917"/>
                      <a:gd name="connsiteY176" fmla="*/ 1889836 h 3099658"/>
                      <a:gd name="connsiteX177" fmla="*/ 473613 w 834917"/>
                      <a:gd name="connsiteY177" fmla="*/ 1960175 h 3099658"/>
                      <a:gd name="connsiteX178" fmla="*/ 459545 w 834917"/>
                      <a:gd name="connsiteY178" fmla="*/ 2002378 h 3099658"/>
                      <a:gd name="connsiteX179" fmla="*/ 417342 w 834917"/>
                      <a:gd name="connsiteY179" fmla="*/ 2086784 h 3099658"/>
                      <a:gd name="connsiteX180" fmla="*/ 431410 w 834917"/>
                      <a:gd name="connsiteY180" fmla="*/ 145442 h 3099658"/>
                      <a:gd name="connsiteX181" fmla="*/ 417342 w 834917"/>
                      <a:gd name="connsiteY181" fmla="*/ 272052 h 3099658"/>
                      <a:gd name="connsiteX182" fmla="*/ 431410 w 834917"/>
                      <a:gd name="connsiteY182" fmla="*/ 736285 h 3099658"/>
                      <a:gd name="connsiteX183" fmla="*/ 459545 w 834917"/>
                      <a:gd name="connsiteY183" fmla="*/ 623744 h 3099658"/>
                      <a:gd name="connsiteX184" fmla="*/ 473613 w 834917"/>
                      <a:gd name="connsiteY184" fmla="*/ 539338 h 3099658"/>
                      <a:gd name="connsiteX185" fmla="*/ 487681 w 834917"/>
                      <a:gd name="connsiteY185" fmla="*/ 497135 h 3099658"/>
                      <a:gd name="connsiteX186" fmla="*/ 501748 w 834917"/>
                      <a:gd name="connsiteY186" fmla="*/ 440864 h 3099658"/>
                      <a:gd name="connsiteX187" fmla="*/ 515816 w 834917"/>
                      <a:gd name="connsiteY187" fmla="*/ 398661 h 3099658"/>
                      <a:gd name="connsiteX188" fmla="*/ 529884 w 834917"/>
                      <a:gd name="connsiteY188" fmla="*/ 314255 h 3099658"/>
                      <a:gd name="connsiteX189" fmla="*/ 572087 w 834917"/>
                      <a:gd name="connsiteY189" fmla="*/ 187645 h 3099658"/>
                      <a:gd name="connsiteX190" fmla="*/ 586154 w 834917"/>
                      <a:gd name="connsiteY190" fmla="*/ 145442 h 3099658"/>
                      <a:gd name="connsiteX191" fmla="*/ 529884 w 834917"/>
                      <a:gd name="connsiteY191" fmla="*/ 243916 h 3099658"/>
                      <a:gd name="connsiteX192" fmla="*/ 515816 w 834917"/>
                      <a:gd name="connsiteY192" fmla="*/ 300187 h 3099658"/>
                      <a:gd name="connsiteX193" fmla="*/ 459545 w 834917"/>
                      <a:gd name="connsiteY193" fmla="*/ 384593 h 3099658"/>
                      <a:gd name="connsiteX194" fmla="*/ 445478 w 834917"/>
                      <a:gd name="connsiteY194" fmla="*/ 426796 h 3099658"/>
                      <a:gd name="connsiteX195" fmla="*/ 417342 w 834917"/>
                      <a:gd name="connsiteY195" fmla="*/ 454932 h 3099658"/>
                      <a:gd name="connsiteX196" fmla="*/ 389207 w 834917"/>
                      <a:gd name="connsiteY196" fmla="*/ 539338 h 3099658"/>
                      <a:gd name="connsiteX197" fmla="*/ 375139 w 834917"/>
                      <a:gd name="connsiteY197" fmla="*/ 581541 h 3099658"/>
                      <a:gd name="connsiteX198" fmla="*/ 389207 w 834917"/>
                      <a:gd name="connsiteY198" fmla="*/ 454932 h 30996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</a:cxnLst>
                    <a:rect l="l" t="t" r="r" b="b"/>
                    <a:pathLst>
                      <a:path w="834917" h="3099658">
                        <a:moveTo>
                          <a:pt x="389207" y="3099658"/>
                        </a:moveTo>
                        <a:cubicBezTo>
                          <a:pt x="484542" y="2956653"/>
                          <a:pt x="420142" y="3069175"/>
                          <a:pt x="431410" y="2691695"/>
                        </a:cubicBezTo>
                        <a:cubicBezTo>
                          <a:pt x="449646" y="2080804"/>
                          <a:pt x="398464" y="2302980"/>
                          <a:pt x="459545" y="2058649"/>
                        </a:cubicBezTo>
                        <a:cubicBezTo>
                          <a:pt x="454856" y="1763227"/>
                          <a:pt x="453150" y="1467743"/>
                          <a:pt x="445478" y="1172384"/>
                        </a:cubicBezTo>
                        <a:cubicBezTo>
                          <a:pt x="436221" y="816000"/>
                          <a:pt x="415691" y="1137584"/>
                          <a:pt x="445478" y="750353"/>
                        </a:cubicBezTo>
                        <a:cubicBezTo>
                          <a:pt x="453767" y="642599"/>
                          <a:pt x="439964" y="601122"/>
                          <a:pt x="515816" y="525270"/>
                        </a:cubicBezTo>
                        <a:cubicBezTo>
                          <a:pt x="639123" y="401963"/>
                          <a:pt x="488219" y="558385"/>
                          <a:pt x="586154" y="440864"/>
                        </a:cubicBezTo>
                        <a:cubicBezTo>
                          <a:pt x="598890" y="425580"/>
                          <a:pt x="628358" y="418556"/>
                          <a:pt x="628358" y="398661"/>
                        </a:cubicBezTo>
                        <a:cubicBezTo>
                          <a:pt x="628358" y="381754"/>
                          <a:pt x="599357" y="416234"/>
                          <a:pt x="586154" y="426796"/>
                        </a:cubicBezTo>
                        <a:cubicBezTo>
                          <a:pt x="575797" y="435081"/>
                          <a:pt x="566304" y="444575"/>
                          <a:pt x="558019" y="454932"/>
                        </a:cubicBezTo>
                        <a:cubicBezTo>
                          <a:pt x="547457" y="468134"/>
                          <a:pt x="540446" y="483933"/>
                          <a:pt x="529884" y="497135"/>
                        </a:cubicBezTo>
                        <a:cubicBezTo>
                          <a:pt x="449703" y="597361"/>
                          <a:pt x="560209" y="437577"/>
                          <a:pt x="473613" y="567473"/>
                        </a:cubicBezTo>
                        <a:cubicBezTo>
                          <a:pt x="436523" y="456204"/>
                          <a:pt x="473613" y="585670"/>
                          <a:pt x="473613" y="342390"/>
                        </a:cubicBezTo>
                        <a:cubicBezTo>
                          <a:pt x="473613" y="299927"/>
                          <a:pt x="463990" y="426770"/>
                          <a:pt x="459545" y="468999"/>
                        </a:cubicBezTo>
                        <a:cubicBezTo>
                          <a:pt x="459060" y="473605"/>
                          <a:pt x="450546" y="627675"/>
                          <a:pt x="431410" y="665947"/>
                        </a:cubicBezTo>
                        <a:cubicBezTo>
                          <a:pt x="425478" y="677810"/>
                          <a:pt x="412653" y="684704"/>
                          <a:pt x="403274" y="694082"/>
                        </a:cubicBezTo>
                        <a:lnTo>
                          <a:pt x="375139" y="609676"/>
                        </a:lnTo>
                        <a:cubicBezTo>
                          <a:pt x="370450" y="595608"/>
                          <a:pt x="369968" y="579336"/>
                          <a:pt x="361071" y="567473"/>
                        </a:cubicBezTo>
                        <a:lnTo>
                          <a:pt x="318868" y="511202"/>
                        </a:lnTo>
                        <a:cubicBezTo>
                          <a:pt x="289590" y="394087"/>
                          <a:pt x="325241" y="509883"/>
                          <a:pt x="276665" y="412729"/>
                        </a:cubicBezTo>
                        <a:cubicBezTo>
                          <a:pt x="270033" y="399466"/>
                          <a:pt x="260960" y="355787"/>
                          <a:pt x="262598" y="370525"/>
                        </a:cubicBezTo>
                        <a:cubicBezTo>
                          <a:pt x="264640" y="388905"/>
                          <a:pt x="288793" y="578632"/>
                          <a:pt x="318868" y="623744"/>
                        </a:cubicBezTo>
                        <a:cubicBezTo>
                          <a:pt x="328247" y="637812"/>
                          <a:pt x="338616" y="651267"/>
                          <a:pt x="347004" y="665947"/>
                        </a:cubicBezTo>
                        <a:cubicBezTo>
                          <a:pt x="418405" y="790898"/>
                          <a:pt x="334721" y="661590"/>
                          <a:pt x="403274" y="764421"/>
                        </a:cubicBezTo>
                        <a:cubicBezTo>
                          <a:pt x="412653" y="801935"/>
                          <a:pt x="404067" y="904305"/>
                          <a:pt x="431410" y="876962"/>
                        </a:cubicBezTo>
                        <a:cubicBezTo>
                          <a:pt x="497523" y="810849"/>
                          <a:pt x="462579" y="851311"/>
                          <a:pt x="529884" y="750353"/>
                        </a:cubicBezTo>
                        <a:cubicBezTo>
                          <a:pt x="539262" y="736285"/>
                          <a:pt x="543951" y="717528"/>
                          <a:pt x="558019" y="708150"/>
                        </a:cubicBezTo>
                        <a:lnTo>
                          <a:pt x="600222" y="680015"/>
                        </a:lnTo>
                        <a:cubicBezTo>
                          <a:pt x="609601" y="665947"/>
                          <a:pt x="628358" y="620905"/>
                          <a:pt x="628358" y="637812"/>
                        </a:cubicBezTo>
                        <a:cubicBezTo>
                          <a:pt x="628358" y="667469"/>
                          <a:pt x="616673" y="697542"/>
                          <a:pt x="600222" y="722218"/>
                        </a:cubicBezTo>
                        <a:lnTo>
                          <a:pt x="543951" y="806624"/>
                        </a:lnTo>
                        <a:cubicBezTo>
                          <a:pt x="539262" y="820692"/>
                          <a:pt x="538503" y="836760"/>
                          <a:pt x="529884" y="848827"/>
                        </a:cubicBezTo>
                        <a:cubicBezTo>
                          <a:pt x="472194" y="929594"/>
                          <a:pt x="481612" y="875033"/>
                          <a:pt x="445478" y="947301"/>
                        </a:cubicBezTo>
                        <a:cubicBezTo>
                          <a:pt x="435387" y="967484"/>
                          <a:pt x="421850" y="1027744"/>
                          <a:pt x="417342" y="1045775"/>
                        </a:cubicBezTo>
                        <a:cubicBezTo>
                          <a:pt x="338855" y="1019612"/>
                          <a:pt x="404949" y="1052697"/>
                          <a:pt x="347004" y="975436"/>
                        </a:cubicBezTo>
                        <a:cubicBezTo>
                          <a:pt x="331088" y="954215"/>
                          <a:pt x="305447" y="941236"/>
                          <a:pt x="290733" y="919165"/>
                        </a:cubicBezTo>
                        <a:cubicBezTo>
                          <a:pt x="281355" y="905097"/>
                          <a:pt x="270159" y="892084"/>
                          <a:pt x="262598" y="876962"/>
                        </a:cubicBezTo>
                        <a:cubicBezTo>
                          <a:pt x="255966" y="863699"/>
                          <a:pt x="256159" y="847474"/>
                          <a:pt x="248530" y="834759"/>
                        </a:cubicBezTo>
                        <a:cubicBezTo>
                          <a:pt x="241706" y="823386"/>
                          <a:pt x="229773" y="816002"/>
                          <a:pt x="220394" y="806624"/>
                        </a:cubicBezTo>
                        <a:cubicBezTo>
                          <a:pt x="229773" y="830070"/>
                          <a:pt x="239663" y="853318"/>
                          <a:pt x="248530" y="876962"/>
                        </a:cubicBezTo>
                        <a:cubicBezTo>
                          <a:pt x="264384" y="919240"/>
                          <a:pt x="258432" y="925030"/>
                          <a:pt x="290733" y="961369"/>
                        </a:cubicBezTo>
                        <a:cubicBezTo>
                          <a:pt x="317167" y="991108"/>
                          <a:pt x="353068" y="1012668"/>
                          <a:pt x="375139" y="1045775"/>
                        </a:cubicBezTo>
                        <a:cubicBezTo>
                          <a:pt x="393896" y="1073910"/>
                          <a:pt x="420717" y="1098102"/>
                          <a:pt x="431410" y="1130181"/>
                        </a:cubicBezTo>
                        <a:lnTo>
                          <a:pt x="459545" y="1214587"/>
                        </a:lnTo>
                        <a:cubicBezTo>
                          <a:pt x="487680" y="1186452"/>
                          <a:pt x="531368" y="1167928"/>
                          <a:pt x="543951" y="1130181"/>
                        </a:cubicBezTo>
                        <a:cubicBezTo>
                          <a:pt x="548640" y="1116113"/>
                          <a:pt x="549400" y="1100045"/>
                          <a:pt x="558019" y="1087978"/>
                        </a:cubicBezTo>
                        <a:cubicBezTo>
                          <a:pt x="573437" y="1066393"/>
                          <a:pt x="614290" y="1031707"/>
                          <a:pt x="614290" y="1031707"/>
                        </a:cubicBezTo>
                        <a:cubicBezTo>
                          <a:pt x="629149" y="987132"/>
                          <a:pt x="625327" y="986259"/>
                          <a:pt x="656493" y="947301"/>
                        </a:cubicBezTo>
                        <a:cubicBezTo>
                          <a:pt x="664778" y="936944"/>
                          <a:pt x="676343" y="929522"/>
                          <a:pt x="684628" y="919165"/>
                        </a:cubicBezTo>
                        <a:cubicBezTo>
                          <a:pt x="695190" y="905963"/>
                          <a:pt x="695857" y="876962"/>
                          <a:pt x="712764" y="876962"/>
                        </a:cubicBezTo>
                        <a:cubicBezTo>
                          <a:pt x="727593" y="876962"/>
                          <a:pt x="705328" y="905902"/>
                          <a:pt x="698696" y="919165"/>
                        </a:cubicBezTo>
                        <a:cubicBezTo>
                          <a:pt x="691135" y="934288"/>
                          <a:pt x="678122" y="946246"/>
                          <a:pt x="670561" y="961369"/>
                        </a:cubicBezTo>
                        <a:cubicBezTo>
                          <a:pt x="663929" y="974632"/>
                          <a:pt x="664718" y="991234"/>
                          <a:pt x="656493" y="1003572"/>
                        </a:cubicBezTo>
                        <a:cubicBezTo>
                          <a:pt x="616890" y="1062976"/>
                          <a:pt x="585784" y="1046143"/>
                          <a:pt x="529884" y="1102045"/>
                        </a:cubicBezTo>
                        <a:cubicBezTo>
                          <a:pt x="498771" y="1133159"/>
                          <a:pt x="484650" y="1152798"/>
                          <a:pt x="445478" y="1172384"/>
                        </a:cubicBezTo>
                        <a:cubicBezTo>
                          <a:pt x="432215" y="1179016"/>
                          <a:pt x="417342" y="1181763"/>
                          <a:pt x="403274" y="1186452"/>
                        </a:cubicBezTo>
                        <a:cubicBezTo>
                          <a:pt x="365762" y="1173948"/>
                          <a:pt x="339566" y="1167426"/>
                          <a:pt x="304801" y="1144249"/>
                        </a:cubicBezTo>
                        <a:cubicBezTo>
                          <a:pt x="218760" y="1086888"/>
                          <a:pt x="342595" y="1149163"/>
                          <a:pt x="248530" y="1073910"/>
                        </a:cubicBezTo>
                        <a:cubicBezTo>
                          <a:pt x="236951" y="1064647"/>
                          <a:pt x="220395" y="1064531"/>
                          <a:pt x="206327" y="1059842"/>
                        </a:cubicBezTo>
                        <a:cubicBezTo>
                          <a:pt x="182881" y="1036396"/>
                          <a:pt x="127946" y="957336"/>
                          <a:pt x="135988" y="989504"/>
                        </a:cubicBezTo>
                        <a:cubicBezTo>
                          <a:pt x="165266" y="1106615"/>
                          <a:pt x="129616" y="990829"/>
                          <a:pt x="178191" y="1087978"/>
                        </a:cubicBezTo>
                        <a:cubicBezTo>
                          <a:pt x="236434" y="1204463"/>
                          <a:pt x="139763" y="1051436"/>
                          <a:pt x="220394" y="1172384"/>
                        </a:cubicBezTo>
                        <a:cubicBezTo>
                          <a:pt x="249571" y="1289090"/>
                          <a:pt x="207290" y="1187223"/>
                          <a:pt x="276665" y="1242722"/>
                        </a:cubicBezTo>
                        <a:cubicBezTo>
                          <a:pt x="289868" y="1253284"/>
                          <a:pt x="294239" y="1271723"/>
                          <a:pt x="304801" y="1284925"/>
                        </a:cubicBezTo>
                        <a:cubicBezTo>
                          <a:pt x="334998" y="1322671"/>
                          <a:pt x="334512" y="1308694"/>
                          <a:pt x="375139" y="1341196"/>
                        </a:cubicBezTo>
                        <a:cubicBezTo>
                          <a:pt x="385496" y="1349482"/>
                          <a:pt x="393896" y="1359953"/>
                          <a:pt x="403274" y="1369332"/>
                        </a:cubicBezTo>
                        <a:cubicBezTo>
                          <a:pt x="409199" y="1387107"/>
                          <a:pt x="417891" y="1434153"/>
                          <a:pt x="445478" y="1439670"/>
                        </a:cubicBezTo>
                        <a:cubicBezTo>
                          <a:pt x="460019" y="1442578"/>
                          <a:pt x="473613" y="1430291"/>
                          <a:pt x="487681" y="1425602"/>
                        </a:cubicBezTo>
                        <a:cubicBezTo>
                          <a:pt x="501780" y="1383303"/>
                          <a:pt x="499582" y="1377558"/>
                          <a:pt x="529884" y="1341196"/>
                        </a:cubicBezTo>
                        <a:cubicBezTo>
                          <a:pt x="542620" y="1325913"/>
                          <a:pt x="559873" y="1314697"/>
                          <a:pt x="572087" y="1298993"/>
                        </a:cubicBezTo>
                        <a:cubicBezTo>
                          <a:pt x="651095" y="1197412"/>
                          <a:pt x="589915" y="1227402"/>
                          <a:pt x="670561" y="1200519"/>
                        </a:cubicBezTo>
                        <a:cubicBezTo>
                          <a:pt x="679939" y="1186451"/>
                          <a:pt x="690308" y="1172996"/>
                          <a:pt x="698696" y="1158316"/>
                        </a:cubicBezTo>
                        <a:cubicBezTo>
                          <a:pt x="709100" y="1140108"/>
                          <a:pt x="715198" y="1119494"/>
                          <a:pt x="726831" y="1102045"/>
                        </a:cubicBezTo>
                        <a:cubicBezTo>
                          <a:pt x="734188" y="1091009"/>
                          <a:pt x="766830" y="1067978"/>
                          <a:pt x="754967" y="1073910"/>
                        </a:cubicBezTo>
                        <a:cubicBezTo>
                          <a:pt x="724723" y="1089033"/>
                          <a:pt x="670561" y="1130181"/>
                          <a:pt x="670561" y="1130181"/>
                        </a:cubicBezTo>
                        <a:cubicBezTo>
                          <a:pt x="651804" y="1158316"/>
                          <a:pt x="638201" y="1190677"/>
                          <a:pt x="614290" y="1214587"/>
                        </a:cubicBezTo>
                        <a:cubicBezTo>
                          <a:pt x="604911" y="1223965"/>
                          <a:pt x="594440" y="1232365"/>
                          <a:pt x="586154" y="1242722"/>
                        </a:cubicBezTo>
                        <a:cubicBezTo>
                          <a:pt x="575592" y="1255924"/>
                          <a:pt x="568581" y="1271723"/>
                          <a:pt x="558019" y="1284925"/>
                        </a:cubicBezTo>
                        <a:cubicBezTo>
                          <a:pt x="549734" y="1295282"/>
                          <a:pt x="537842" y="1302450"/>
                          <a:pt x="529884" y="1313061"/>
                        </a:cubicBezTo>
                        <a:cubicBezTo>
                          <a:pt x="509595" y="1340113"/>
                          <a:pt x="492370" y="1369332"/>
                          <a:pt x="473613" y="1397467"/>
                        </a:cubicBezTo>
                        <a:lnTo>
                          <a:pt x="445478" y="1439670"/>
                        </a:lnTo>
                        <a:cubicBezTo>
                          <a:pt x="405624" y="1320110"/>
                          <a:pt x="461208" y="1465888"/>
                          <a:pt x="403274" y="1369332"/>
                        </a:cubicBezTo>
                        <a:cubicBezTo>
                          <a:pt x="395645" y="1356617"/>
                          <a:pt x="393281" y="1341387"/>
                          <a:pt x="389207" y="1327129"/>
                        </a:cubicBezTo>
                        <a:cubicBezTo>
                          <a:pt x="383197" y="1306094"/>
                          <a:pt x="372315" y="1251142"/>
                          <a:pt x="361071" y="1228655"/>
                        </a:cubicBezTo>
                        <a:cubicBezTo>
                          <a:pt x="343325" y="1193163"/>
                          <a:pt x="330970" y="1184486"/>
                          <a:pt x="304801" y="1158316"/>
                        </a:cubicBezTo>
                        <a:cubicBezTo>
                          <a:pt x="280040" y="1084033"/>
                          <a:pt x="298959" y="1128452"/>
                          <a:pt x="234462" y="1031707"/>
                        </a:cubicBezTo>
                        <a:cubicBezTo>
                          <a:pt x="225084" y="1017639"/>
                          <a:pt x="194372" y="977548"/>
                          <a:pt x="206327" y="989504"/>
                        </a:cubicBezTo>
                        <a:cubicBezTo>
                          <a:pt x="230879" y="1014058"/>
                          <a:pt x="214103" y="1001475"/>
                          <a:pt x="262598" y="1017639"/>
                        </a:cubicBezTo>
                        <a:lnTo>
                          <a:pt x="332936" y="1087978"/>
                        </a:lnTo>
                        <a:cubicBezTo>
                          <a:pt x="347004" y="1102046"/>
                          <a:pt x="364104" y="1113628"/>
                          <a:pt x="375139" y="1130181"/>
                        </a:cubicBezTo>
                        <a:cubicBezTo>
                          <a:pt x="384517" y="1144249"/>
                          <a:pt x="392271" y="1159547"/>
                          <a:pt x="403274" y="1172384"/>
                        </a:cubicBezTo>
                        <a:cubicBezTo>
                          <a:pt x="505618" y="1291786"/>
                          <a:pt x="423084" y="1173966"/>
                          <a:pt x="487681" y="1270858"/>
                        </a:cubicBezTo>
                        <a:cubicBezTo>
                          <a:pt x="519112" y="1365154"/>
                          <a:pt x="535157" y="1395717"/>
                          <a:pt x="487681" y="1538144"/>
                        </a:cubicBezTo>
                        <a:cubicBezTo>
                          <a:pt x="481567" y="1556486"/>
                          <a:pt x="450167" y="1528765"/>
                          <a:pt x="431410" y="1524076"/>
                        </a:cubicBezTo>
                        <a:cubicBezTo>
                          <a:pt x="403275" y="1505319"/>
                          <a:pt x="370915" y="1491715"/>
                          <a:pt x="347004" y="1467805"/>
                        </a:cubicBezTo>
                        <a:cubicBezTo>
                          <a:pt x="337625" y="1458427"/>
                          <a:pt x="329479" y="1447628"/>
                          <a:pt x="318868" y="1439670"/>
                        </a:cubicBezTo>
                        <a:cubicBezTo>
                          <a:pt x="291816" y="1419381"/>
                          <a:pt x="262597" y="1402156"/>
                          <a:pt x="234462" y="1383399"/>
                        </a:cubicBezTo>
                        <a:lnTo>
                          <a:pt x="192259" y="1355264"/>
                        </a:lnTo>
                        <a:cubicBezTo>
                          <a:pt x="182881" y="1341196"/>
                          <a:pt x="174686" y="1326263"/>
                          <a:pt x="164124" y="1313061"/>
                        </a:cubicBezTo>
                        <a:cubicBezTo>
                          <a:pt x="155838" y="1302704"/>
                          <a:pt x="143946" y="1295536"/>
                          <a:pt x="135988" y="1284925"/>
                        </a:cubicBezTo>
                        <a:cubicBezTo>
                          <a:pt x="115699" y="1257873"/>
                          <a:pt x="79718" y="1200519"/>
                          <a:pt x="79718" y="1200519"/>
                        </a:cubicBezTo>
                        <a:cubicBezTo>
                          <a:pt x="84407" y="1219276"/>
                          <a:pt x="84193" y="1240003"/>
                          <a:pt x="93785" y="1256790"/>
                        </a:cubicBezTo>
                        <a:cubicBezTo>
                          <a:pt x="103655" y="1274063"/>
                          <a:pt x="123252" y="1283710"/>
                          <a:pt x="135988" y="1298993"/>
                        </a:cubicBezTo>
                        <a:cubicBezTo>
                          <a:pt x="146812" y="1311982"/>
                          <a:pt x="155736" y="1326516"/>
                          <a:pt x="164124" y="1341196"/>
                        </a:cubicBezTo>
                        <a:cubicBezTo>
                          <a:pt x="174528" y="1359404"/>
                          <a:pt x="177430" y="1382638"/>
                          <a:pt x="192259" y="1397467"/>
                        </a:cubicBezTo>
                        <a:cubicBezTo>
                          <a:pt x="207088" y="1412296"/>
                          <a:pt x="229773" y="1416224"/>
                          <a:pt x="248530" y="1425602"/>
                        </a:cubicBezTo>
                        <a:lnTo>
                          <a:pt x="347004" y="1524076"/>
                        </a:lnTo>
                        <a:lnTo>
                          <a:pt x="389207" y="1566279"/>
                        </a:lnTo>
                        <a:cubicBezTo>
                          <a:pt x="398585" y="1575658"/>
                          <a:pt x="406306" y="1587058"/>
                          <a:pt x="417342" y="1594415"/>
                        </a:cubicBezTo>
                        <a:cubicBezTo>
                          <a:pt x="470581" y="1629907"/>
                          <a:pt x="447590" y="1610595"/>
                          <a:pt x="487681" y="1650685"/>
                        </a:cubicBezTo>
                        <a:cubicBezTo>
                          <a:pt x="492370" y="1664753"/>
                          <a:pt x="512234" y="1682403"/>
                          <a:pt x="501748" y="1692889"/>
                        </a:cubicBezTo>
                        <a:cubicBezTo>
                          <a:pt x="492369" y="1702268"/>
                          <a:pt x="473613" y="1678016"/>
                          <a:pt x="473613" y="1664753"/>
                        </a:cubicBezTo>
                        <a:cubicBezTo>
                          <a:pt x="473613" y="1623103"/>
                          <a:pt x="522051" y="1592559"/>
                          <a:pt x="543951" y="1566279"/>
                        </a:cubicBezTo>
                        <a:cubicBezTo>
                          <a:pt x="554775" y="1553290"/>
                          <a:pt x="560132" y="1536031"/>
                          <a:pt x="572087" y="1524076"/>
                        </a:cubicBezTo>
                        <a:cubicBezTo>
                          <a:pt x="584042" y="1512121"/>
                          <a:pt x="601088" y="1506503"/>
                          <a:pt x="614290" y="1495941"/>
                        </a:cubicBezTo>
                        <a:cubicBezTo>
                          <a:pt x="624647" y="1487655"/>
                          <a:pt x="631814" y="1475763"/>
                          <a:pt x="642425" y="1467805"/>
                        </a:cubicBezTo>
                        <a:cubicBezTo>
                          <a:pt x="669476" y="1447516"/>
                          <a:pt x="726831" y="1411535"/>
                          <a:pt x="726831" y="1411535"/>
                        </a:cubicBezTo>
                        <a:cubicBezTo>
                          <a:pt x="731520" y="1392778"/>
                          <a:pt x="760233" y="1355264"/>
                          <a:pt x="740899" y="1355264"/>
                        </a:cubicBezTo>
                        <a:cubicBezTo>
                          <a:pt x="719928" y="1355264"/>
                          <a:pt x="727593" y="1396706"/>
                          <a:pt x="712764" y="1411535"/>
                        </a:cubicBezTo>
                        <a:cubicBezTo>
                          <a:pt x="664393" y="1459906"/>
                          <a:pt x="639223" y="1464183"/>
                          <a:pt x="586154" y="1481873"/>
                        </a:cubicBezTo>
                        <a:cubicBezTo>
                          <a:pt x="558019" y="1500630"/>
                          <a:pt x="512441" y="1506065"/>
                          <a:pt x="501748" y="1538144"/>
                        </a:cubicBezTo>
                        <a:cubicBezTo>
                          <a:pt x="482335" y="1596387"/>
                          <a:pt x="500019" y="1572122"/>
                          <a:pt x="445478" y="1608482"/>
                        </a:cubicBezTo>
                        <a:cubicBezTo>
                          <a:pt x="393195" y="1686905"/>
                          <a:pt x="410101" y="1642200"/>
                          <a:pt x="431410" y="1791362"/>
                        </a:cubicBezTo>
                        <a:cubicBezTo>
                          <a:pt x="441126" y="1859370"/>
                          <a:pt x="469917" y="1855779"/>
                          <a:pt x="403274" y="1833565"/>
                        </a:cubicBezTo>
                        <a:cubicBezTo>
                          <a:pt x="313872" y="1744163"/>
                          <a:pt x="413073" y="1839385"/>
                          <a:pt x="304801" y="1749159"/>
                        </a:cubicBezTo>
                        <a:cubicBezTo>
                          <a:pt x="224627" y="1682347"/>
                          <a:pt x="338796" y="1762444"/>
                          <a:pt x="234462" y="1692889"/>
                        </a:cubicBezTo>
                        <a:cubicBezTo>
                          <a:pt x="161210" y="1583007"/>
                          <a:pt x="254722" y="1704566"/>
                          <a:pt x="164124" y="1636618"/>
                        </a:cubicBezTo>
                        <a:cubicBezTo>
                          <a:pt x="137597" y="1616723"/>
                          <a:pt x="121374" y="1584672"/>
                          <a:pt x="93785" y="1566279"/>
                        </a:cubicBezTo>
                        <a:lnTo>
                          <a:pt x="51582" y="1538144"/>
                        </a:lnTo>
                        <a:cubicBezTo>
                          <a:pt x="46893" y="1524076"/>
                          <a:pt x="45143" y="1508657"/>
                          <a:pt x="37514" y="1495941"/>
                        </a:cubicBezTo>
                        <a:cubicBezTo>
                          <a:pt x="30690" y="1484568"/>
                          <a:pt x="0" y="1477184"/>
                          <a:pt x="9379" y="1467805"/>
                        </a:cubicBezTo>
                        <a:cubicBezTo>
                          <a:pt x="19864" y="1457320"/>
                          <a:pt x="37952" y="1476032"/>
                          <a:pt x="51582" y="1481873"/>
                        </a:cubicBezTo>
                        <a:cubicBezTo>
                          <a:pt x="136607" y="1518313"/>
                          <a:pt x="79413" y="1497777"/>
                          <a:pt x="150056" y="1538144"/>
                        </a:cubicBezTo>
                        <a:cubicBezTo>
                          <a:pt x="168264" y="1548548"/>
                          <a:pt x="187570" y="1556901"/>
                          <a:pt x="206327" y="1566279"/>
                        </a:cubicBezTo>
                        <a:cubicBezTo>
                          <a:pt x="215705" y="1575658"/>
                          <a:pt x="223851" y="1586457"/>
                          <a:pt x="234462" y="1594415"/>
                        </a:cubicBezTo>
                        <a:cubicBezTo>
                          <a:pt x="261513" y="1614704"/>
                          <a:pt x="294958" y="1626775"/>
                          <a:pt x="318868" y="1650685"/>
                        </a:cubicBezTo>
                        <a:cubicBezTo>
                          <a:pt x="342314" y="1674131"/>
                          <a:pt x="361618" y="1702631"/>
                          <a:pt x="389207" y="1721024"/>
                        </a:cubicBezTo>
                        <a:cubicBezTo>
                          <a:pt x="442446" y="1756516"/>
                          <a:pt x="419455" y="1737204"/>
                          <a:pt x="459545" y="1777295"/>
                        </a:cubicBezTo>
                        <a:cubicBezTo>
                          <a:pt x="464234" y="1791363"/>
                          <a:pt x="478302" y="1805430"/>
                          <a:pt x="473613" y="1819498"/>
                        </a:cubicBezTo>
                        <a:cubicBezTo>
                          <a:pt x="443161" y="1910855"/>
                          <a:pt x="363643" y="1917329"/>
                          <a:pt x="473613" y="1889836"/>
                        </a:cubicBezTo>
                        <a:cubicBezTo>
                          <a:pt x="487681" y="1875768"/>
                          <a:pt x="503080" y="1862917"/>
                          <a:pt x="515816" y="1847633"/>
                        </a:cubicBezTo>
                        <a:cubicBezTo>
                          <a:pt x="526640" y="1834645"/>
                          <a:pt x="531996" y="1817385"/>
                          <a:pt x="543951" y="1805430"/>
                        </a:cubicBezTo>
                        <a:cubicBezTo>
                          <a:pt x="563833" y="1785548"/>
                          <a:pt x="620361" y="1760191"/>
                          <a:pt x="642425" y="1749159"/>
                        </a:cubicBezTo>
                        <a:cubicBezTo>
                          <a:pt x="651804" y="1735091"/>
                          <a:pt x="663000" y="1722078"/>
                          <a:pt x="670561" y="1706956"/>
                        </a:cubicBezTo>
                        <a:cubicBezTo>
                          <a:pt x="677193" y="1693693"/>
                          <a:pt x="676999" y="1677468"/>
                          <a:pt x="684628" y="1664753"/>
                        </a:cubicBezTo>
                        <a:cubicBezTo>
                          <a:pt x="691452" y="1653380"/>
                          <a:pt x="704478" y="1646975"/>
                          <a:pt x="712764" y="1636618"/>
                        </a:cubicBezTo>
                        <a:cubicBezTo>
                          <a:pt x="723326" y="1623416"/>
                          <a:pt x="723992" y="1594415"/>
                          <a:pt x="740899" y="1594415"/>
                        </a:cubicBezTo>
                        <a:cubicBezTo>
                          <a:pt x="755728" y="1594415"/>
                          <a:pt x="737317" y="1626133"/>
                          <a:pt x="726831" y="1636618"/>
                        </a:cubicBezTo>
                        <a:cubicBezTo>
                          <a:pt x="716346" y="1647103"/>
                          <a:pt x="698696" y="1645996"/>
                          <a:pt x="684628" y="1650685"/>
                        </a:cubicBezTo>
                        <a:cubicBezTo>
                          <a:pt x="675250" y="1660064"/>
                          <a:pt x="668356" y="1672889"/>
                          <a:pt x="656493" y="1678821"/>
                        </a:cubicBezTo>
                        <a:cubicBezTo>
                          <a:pt x="622247" y="1695944"/>
                          <a:pt x="556200" y="1710928"/>
                          <a:pt x="515816" y="1721024"/>
                        </a:cubicBezTo>
                        <a:cubicBezTo>
                          <a:pt x="496645" y="1733804"/>
                          <a:pt x="458843" y="1755020"/>
                          <a:pt x="445478" y="1777295"/>
                        </a:cubicBezTo>
                        <a:cubicBezTo>
                          <a:pt x="437849" y="1790011"/>
                          <a:pt x="438042" y="1806235"/>
                          <a:pt x="431410" y="1819498"/>
                        </a:cubicBezTo>
                        <a:cubicBezTo>
                          <a:pt x="423849" y="1834620"/>
                          <a:pt x="412653" y="1847633"/>
                          <a:pt x="403274" y="1861701"/>
                        </a:cubicBezTo>
                        <a:cubicBezTo>
                          <a:pt x="407963" y="1936729"/>
                          <a:pt x="432085" y="2013070"/>
                          <a:pt x="417342" y="2086784"/>
                        </a:cubicBezTo>
                        <a:cubicBezTo>
                          <a:pt x="413550" y="2105743"/>
                          <a:pt x="378842" y="2080332"/>
                          <a:pt x="361071" y="2072716"/>
                        </a:cubicBezTo>
                        <a:cubicBezTo>
                          <a:pt x="345531" y="2066056"/>
                          <a:pt x="332070" y="2055143"/>
                          <a:pt x="318868" y="2044581"/>
                        </a:cubicBezTo>
                        <a:cubicBezTo>
                          <a:pt x="308511" y="2036295"/>
                          <a:pt x="301090" y="2024731"/>
                          <a:pt x="290733" y="2016445"/>
                        </a:cubicBezTo>
                        <a:cubicBezTo>
                          <a:pt x="250113" y="1983949"/>
                          <a:pt x="250586" y="1997915"/>
                          <a:pt x="220394" y="1960175"/>
                        </a:cubicBezTo>
                        <a:cubicBezTo>
                          <a:pt x="209832" y="1946973"/>
                          <a:pt x="203262" y="1930809"/>
                          <a:pt x="192259" y="1917972"/>
                        </a:cubicBezTo>
                        <a:cubicBezTo>
                          <a:pt x="174996" y="1897832"/>
                          <a:pt x="154745" y="1880458"/>
                          <a:pt x="135988" y="1861701"/>
                        </a:cubicBezTo>
                        <a:cubicBezTo>
                          <a:pt x="90945" y="1816657"/>
                          <a:pt x="94850" y="1830964"/>
                          <a:pt x="178191" y="1847633"/>
                        </a:cubicBezTo>
                        <a:cubicBezTo>
                          <a:pt x="192259" y="1861701"/>
                          <a:pt x="207658" y="1874553"/>
                          <a:pt x="220394" y="1889836"/>
                        </a:cubicBezTo>
                        <a:cubicBezTo>
                          <a:pt x="231218" y="1902825"/>
                          <a:pt x="236575" y="1920084"/>
                          <a:pt x="248530" y="1932039"/>
                        </a:cubicBezTo>
                        <a:cubicBezTo>
                          <a:pt x="265109" y="1948618"/>
                          <a:pt x="286999" y="1958983"/>
                          <a:pt x="304801" y="1974242"/>
                        </a:cubicBezTo>
                        <a:cubicBezTo>
                          <a:pt x="319906" y="1987189"/>
                          <a:pt x="331300" y="2004231"/>
                          <a:pt x="347004" y="2016445"/>
                        </a:cubicBezTo>
                        <a:cubicBezTo>
                          <a:pt x="490159" y="2127788"/>
                          <a:pt x="388785" y="2030090"/>
                          <a:pt x="459545" y="2100852"/>
                        </a:cubicBezTo>
                        <a:cubicBezTo>
                          <a:pt x="473613" y="2096163"/>
                          <a:pt x="491263" y="2097269"/>
                          <a:pt x="501748" y="2086784"/>
                        </a:cubicBezTo>
                        <a:cubicBezTo>
                          <a:pt x="512233" y="2076299"/>
                          <a:pt x="509184" y="2057844"/>
                          <a:pt x="515816" y="2044581"/>
                        </a:cubicBezTo>
                        <a:cubicBezTo>
                          <a:pt x="523377" y="2029459"/>
                          <a:pt x="533389" y="2015580"/>
                          <a:pt x="543951" y="2002378"/>
                        </a:cubicBezTo>
                        <a:cubicBezTo>
                          <a:pt x="593872" y="1939977"/>
                          <a:pt x="566471" y="2007997"/>
                          <a:pt x="656493" y="1917972"/>
                        </a:cubicBezTo>
                        <a:cubicBezTo>
                          <a:pt x="665871" y="1908593"/>
                          <a:pt x="676343" y="1900193"/>
                          <a:pt x="684628" y="1889836"/>
                        </a:cubicBezTo>
                        <a:cubicBezTo>
                          <a:pt x="695190" y="1876634"/>
                          <a:pt x="701531" y="1860270"/>
                          <a:pt x="712764" y="1847633"/>
                        </a:cubicBezTo>
                        <a:cubicBezTo>
                          <a:pt x="739199" y="1817894"/>
                          <a:pt x="834917" y="1750644"/>
                          <a:pt x="797170" y="1763227"/>
                        </a:cubicBezTo>
                        <a:cubicBezTo>
                          <a:pt x="736625" y="1783409"/>
                          <a:pt x="769353" y="1773699"/>
                          <a:pt x="698696" y="1791362"/>
                        </a:cubicBezTo>
                        <a:cubicBezTo>
                          <a:pt x="684628" y="1800741"/>
                          <a:pt x="671615" y="1811937"/>
                          <a:pt x="656493" y="1819498"/>
                        </a:cubicBezTo>
                        <a:cubicBezTo>
                          <a:pt x="585730" y="1854879"/>
                          <a:pt x="618602" y="1801118"/>
                          <a:pt x="529884" y="1889836"/>
                        </a:cubicBezTo>
                        <a:cubicBezTo>
                          <a:pt x="503714" y="1916006"/>
                          <a:pt x="491360" y="1924682"/>
                          <a:pt x="473613" y="1960175"/>
                        </a:cubicBezTo>
                        <a:cubicBezTo>
                          <a:pt x="466981" y="1973438"/>
                          <a:pt x="466177" y="1989115"/>
                          <a:pt x="459545" y="2002378"/>
                        </a:cubicBezTo>
                        <a:cubicBezTo>
                          <a:pt x="405004" y="2111460"/>
                          <a:pt x="452702" y="1980705"/>
                          <a:pt x="417342" y="2086784"/>
                        </a:cubicBezTo>
                        <a:cubicBezTo>
                          <a:pt x="212194" y="1471355"/>
                          <a:pt x="274430" y="773349"/>
                          <a:pt x="431410" y="145442"/>
                        </a:cubicBezTo>
                        <a:cubicBezTo>
                          <a:pt x="426721" y="187645"/>
                          <a:pt x="417342" y="229589"/>
                          <a:pt x="417342" y="272052"/>
                        </a:cubicBezTo>
                        <a:cubicBezTo>
                          <a:pt x="417342" y="426867"/>
                          <a:pt x="412965" y="582572"/>
                          <a:pt x="431410" y="736285"/>
                        </a:cubicBezTo>
                        <a:cubicBezTo>
                          <a:pt x="436017" y="774678"/>
                          <a:pt x="453188" y="661886"/>
                          <a:pt x="459545" y="623744"/>
                        </a:cubicBezTo>
                        <a:cubicBezTo>
                          <a:pt x="464234" y="595609"/>
                          <a:pt x="467425" y="567182"/>
                          <a:pt x="473613" y="539338"/>
                        </a:cubicBezTo>
                        <a:cubicBezTo>
                          <a:pt x="476830" y="524862"/>
                          <a:pt x="483607" y="511393"/>
                          <a:pt x="487681" y="497135"/>
                        </a:cubicBezTo>
                        <a:cubicBezTo>
                          <a:pt x="492992" y="478545"/>
                          <a:pt x="496437" y="459454"/>
                          <a:pt x="501748" y="440864"/>
                        </a:cubicBezTo>
                        <a:cubicBezTo>
                          <a:pt x="505822" y="426606"/>
                          <a:pt x="512599" y="413137"/>
                          <a:pt x="515816" y="398661"/>
                        </a:cubicBezTo>
                        <a:cubicBezTo>
                          <a:pt x="522004" y="370817"/>
                          <a:pt x="522966" y="341927"/>
                          <a:pt x="529884" y="314255"/>
                        </a:cubicBezTo>
                        <a:cubicBezTo>
                          <a:pt x="529886" y="314246"/>
                          <a:pt x="565052" y="208750"/>
                          <a:pt x="572087" y="187645"/>
                        </a:cubicBezTo>
                        <a:cubicBezTo>
                          <a:pt x="576776" y="173577"/>
                          <a:pt x="592785" y="132179"/>
                          <a:pt x="586154" y="145442"/>
                        </a:cubicBezTo>
                        <a:cubicBezTo>
                          <a:pt x="550458" y="216835"/>
                          <a:pt x="569651" y="184264"/>
                          <a:pt x="529884" y="243916"/>
                        </a:cubicBezTo>
                        <a:cubicBezTo>
                          <a:pt x="525195" y="262673"/>
                          <a:pt x="524463" y="282894"/>
                          <a:pt x="515816" y="300187"/>
                        </a:cubicBezTo>
                        <a:cubicBezTo>
                          <a:pt x="500694" y="330432"/>
                          <a:pt x="459545" y="384593"/>
                          <a:pt x="459545" y="384593"/>
                        </a:cubicBezTo>
                        <a:cubicBezTo>
                          <a:pt x="454856" y="398661"/>
                          <a:pt x="453107" y="414081"/>
                          <a:pt x="445478" y="426796"/>
                        </a:cubicBezTo>
                        <a:cubicBezTo>
                          <a:pt x="438654" y="438169"/>
                          <a:pt x="423274" y="443069"/>
                          <a:pt x="417342" y="454932"/>
                        </a:cubicBezTo>
                        <a:cubicBezTo>
                          <a:pt x="404079" y="481458"/>
                          <a:pt x="398585" y="511203"/>
                          <a:pt x="389207" y="539338"/>
                        </a:cubicBezTo>
                        <a:lnTo>
                          <a:pt x="375139" y="581541"/>
                        </a:lnTo>
                        <a:cubicBezTo>
                          <a:pt x="392533" y="42332"/>
                          <a:pt x="389207" y="0"/>
                          <a:pt x="389207" y="454932"/>
                        </a:cubicBezTo>
                      </a:path>
                    </a:pathLst>
                  </a:custGeom>
                  <a:gradFill flip="none" rotWithShape="1">
                    <a:gsLst>
                      <a:gs pos="23000">
                        <a:srgbClr val="8C817A"/>
                      </a:gs>
                      <a:gs pos="39999">
                        <a:srgbClr val="85C2FF"/>
                      </a:gs>
                      <a:gs pos="70000">
                        <a:srgbClr val="C4D6EB"/>
                      </a:gs>
                      <a:gs pos="100000">
                        <a:srgbClr val="FFEBFA"/>
                      </a:gs>
                    </a:gsLst>
                    <a:lin ang="16200000" scaled="1"/>
                    <a:tileRect/>
                  </a:gra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122" name="Group 3121"/>
              <p:cNvGrpSpPr/>
              <p:nvPr/>
            </p:nvGrpSpPr>
            <p:grpSpPr>
              <a:xfrm>
                <a:off x="4495800" y="3429000"/>
                <a:ext cx="2895600" cy="2743200"/>
                <a:chOff x="1066800" y="3657600"/>
                <a:chExt cx="2895600" cy="2743200"/>
              </a:xfrm>
            </p:grpSpPr>
            <p:sp>
              <p:nvSpPr>
                <p:cNvPr id="3123" name="Freeform 3122"/>
                <p:cNvSpPr/>
                <p:nvPr/>
              </p:nvSpPr>
              <p:spPr>
                <a:xfrm>
                  <a:off x="3048000" y="3886200"/>
                  <a:ext cx="228600" cy="24384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4" name="Freeform 3123"/>
                <p:cNvSpPr/>
                <p:nvPr/>
              </p:nvSpPr>
              <p:spPr>
                <a:xfrm>
                  <a:off x="1066800" y="3810000"/>
                  <a:ext cx="228600" cy="24384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5" name="Freeform 3124"/>
                <p:cNvSpPr/>
                <p:nvPr/>
              </p:nvSpPr>
              <p:spPr>
                <a:xfrm>
                  <a:off x="3352800" y="3733800"/>
                  <a:ext cx="228600" cy="24384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6" name="Freeform 3125"/>
                <p:cNvSpPr/>
                <p:nvPr/>
              </p:nvSpPr>
              <p:spPr>
                <a:xfrm>
                  <a:off x="2209800" y="3886200"/>
                  <a:ext cx="228600" cy="24384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7" name="Freeform 3126"/>
                <p:cNvSpPr/>
                <p:nvPr/>
              </p:nvSpPr>
              <p:spPr>
                <a:xfrm>
                  <a:off x="3581400" y="3657600"/>
                  <a:ext cx="228600" cy="24384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8" name="Freeform 3127"/>
                <p:cNvSpPr/>
                <p:nvPr/>
              </p:nvSpPr>
              <p:spPr>
                <a:xfrm>
                  <a:off x="1219200" y="3886200"/>
                  <a:ext cx="228600" cy="24384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9" name="Freeform 3128"/>
                <p:cNvSpPr/>
                <p:nvPr/>
              </p:nvSpPr>
              <p:spPr>
                <a:xfrm>
                  <a:off x="1447800" y="3810000"/>
                  <a:ext cx="228600" cy="24384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0" name="Freeform 3129"/>
                <p:cNvSpPr/>
                <p:nvPr/>
              </p:nvSpPr>
              <p:spPr>
                <a:xfrm>
                  <a:off x="2819400" y="3810000"/>
                  <a:ext cx="228600" cy="24384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1" name="Freeform 3130"/>
                <p:cNvSpPr/>
                <p:nvPr/>
              </p:nvSpPr>
              <p:spPr>
                <a:xfrm>
                  <a:off x="3733800" y="3962400"/>
                  <a:ext cx="228600" cy="24384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2" name="Freeform 3131"/>
                <p:cNvSpPr/>
                <p:nvPr/>
              </p:nvSpPr>
              <p:spPr>
                <a:xfrm>
                  <a:off x="2590800" y="3733800"/>
                  <a:ext cx="228600" cy="24384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3" name="Freeform 3132"/>
                <p:cNvSpPr/>
                <p:nvPr/>
              </p:nvSpPr>
              <p:spPr>
                <a:xfrm>
                  <a:off x="1752600" y="3810000"/>
                  <a:ext cx="228600" cy="24384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35" name="Group 3134"/>
              <p:cNvGrpSpPr/>
              <p:nvPr/>
            </p:nvGrpSpPr>
            <p:grpSpPr>
              <a:xfrm>
                <a:off x="4572000" y="3352800"/>
                <a:ext cx="2438400" cy="2819400"/>
                <a:chOff x="838200" y="3581400"/>
                <a:chExt cx="3124200" cy="2819400"/>
              </a:xfrm>
            </p:grpSpPr>
            <p:sp>
              <p:nvSpPr>
                <p:cNvPr id="3136" name="Freeform 3135"/>
                <p:cNvSpPr/>
                <p:nvPr/>
              </p:nvSpPr>
              <p:spPr>
                <a:xfrm>
                  <a:off x="3048000" y="3886200"/>
                  <a:ext cx="228600" cy="24384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7" name="Freeform 3136"/>
                <p:cNvSpPr/>
                <p:nvPr/>
              </p:nvSpPr>
              <p:spPr>
                <a:xfrm>
                  <a:off x="838200" y="3581400"/>
                  <a:ext cx="228600" cy="24384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8" name="Freeform 3137"/>
                <p:cNvSpPr/>
                <p:nvPr/>
              </p:nvSpPr>
              <p:spPr>
                <a:xfrm>
                  <a:off x="3352800" y="3733800"/>
                  <a:ext cx="228600" cy="24384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9" name="Freeform 3138"/>
                <p:cNvSpPr/>
                <p:nvPr/>
              </p:nvSpPr>
              <p:spPr>
                <a:xfrm>
                  <a:off x="2031471" y="3886200"/>
                  <a:ext cx="228600" cy="24384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40" name="Freeform 3139"/>
                <p:cNvSpPr/>
                <p:nvPr/>
              </p:nvSpPr>
              <p:spPr>
                <a:xfrm>
                  <a:off x="3581400" y="3657600"/>
                  <a:ext cx="228600" cy="24384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41" name="Freeform 3140"/>
                <p:cNvSpPr/>
                <p:nvPr/>
              </p:nvSpPr>
              <p:spPr>
                <a:xfrm>
                  <a:off x="1219200" y="3886200"/>
                  <a:ext cx="228600" cy="24384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42" name="Freeform 3141"/>
                <p:cNvSpPr/>
                <p:nvPr/>
              </p:nvSpPr>
              <p:spPr>
                <a:xfrm>
                  <a:off x="1447800" y="3810000"/>
                  <a:ext cx="228600" cy="24384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43" name="Freeform 3142"/>
                <p:cNvSpPr/>
                <p:nvPr/>
              </p:nvSpPr>
              <p:spPr>
                <a:xfrm>
                  <a:off x="2819400" y="3810000"/>
                  <a:ext cx="228600" cy="24384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44" name="Freeform 3143"/>
                <p:cNvSpPr/>
                <p:nvPr/>
              </p:nvSpPr>
              <p:spPr>
                <a:xfrm>
                  <a:off x="3733800" y="3962400"/>
                  <a:ext cx="228600" cy="24384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45" name="Freeform 3144"/>
                <p:cNvSpPr/>
                <p:nvPr/>
              </p:nvSpPr>
              <p:spPr>
                <a:xfrm>
                  <a:off x="2590800" y="3733800"/>
                  <a:ext cx="228600" cy="24384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46" name="Freeform 3145"/>
                <p:cNvSpPr/>
                <p:nvPr/>
              </p:nvSpPr>
              <p:spPr>
                <a:xfrm>
                  <a:off x="1752600" y="3810000"/>
                  <a:ext cx="228600" cy="24384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228" name="Rectangle 3227"/>
            <p:cNvSpPr/>
            <p:nvPr/>
          </p:nvSpPr>
          <p:spPr>
            <a:xfrm>
              <a:off x="7239000" y="2209800"/>
              <a:ext cx="1600200" cy="110799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6600" dirty="0" err="1" smtClean="0">
                  <a:solidFill>
                    <a:prstClr val="black"/>
                  </a:solidFill>
                  <a:latin typeface="NikoshBAN" pitchFamily="2" charset="0"/>
                  <a:cs typeface="NikoshBAN" pitchFamily="2" charset="0"/>
                </a:rPr>
                <a:t>শর</a:t>
              </a:r>
              <a:r>
                <a:rPr lang="en-US" sz="6600" dirty="0" smtClean="0">
                  <a:solidFill>
                    <a:prstClr val="black"/>
                  </a:solidFill>
                  <a:latin typeface="NikoshBAN" pitchFamily="2" charset="0"/>
                  <a:cs typeface="NikoshBAN" pitchFamily="2" charset="0"/>
                </a:rPr>
                <a:t>ৎ</a:t>
              </a:r>
              <a:endParaRPr lang="en-US" sz="1200" dirty="0"/>
            </a:p>
          </p:txBody>
        </p:sp>
        <p:grpSp>
          <p:nvGrpSpPr>
            <p:cNvPr id="3074" name="Group 3073"/>
            <p:cNvGrpSpPr/>
            <p:nvPr/>
          </p:nvGrpSpPr>
          <p:grpSpPr>
            <a:xfrm>
              <a:off x="4495800" y="0"/>
              <a:ext cx="4212772" cy="3063240"/>
              <a:chOff x="4495800" y="0"/>
              <a:chExt cx="4212772" cy="3063240"/>
            </a:xfrm>
          </p:grpSpPr>
          <p:grpSp>
            <p:nvGrpSpPr>
              <p:cNvPr id="3071" name="Group 3070"/>
              <p:cNvGrpSpPr/>
              <p:nvPr/>
            </p:nvGrpSpPr>
            <p:grpSpPr>
              <a:xfrm>
                <a:off x="4572000" y="0"/>
                <a:ext cx="4136572" cy="2987040"/>
                <a:chOff x="4626428" y="381000"/>
                <a:chExt cx="4136572" cy="2987040"/>
              </a:xfrm>
            </p:grpSpPr>
            <p:sp>
              <p:nvSpPr>
                <p:cNvPr id="3029" name="Freeform 3028"/>
                <p:cNvSpPr/>
                <p:nvPr/>
              </p:nvSpPr>
              <p:spPr>
                <a:xfrm>
                  <a:off x="6019800" y="685800"/>
                  <a:ext cx="293914" cy="268224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0" name="Freeform 3029"/>
                <p:cNvSpPr/>
                <p:nvPr/>
              </p:nvSpPr>
              <p:spPr>
                <a:xfrm>
                  <a:off x="6564086" y="533400"/>
                  <a:ext cx="293914" cy="268224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5" name="Freeform 3034"/>
                <p:cNvSpPr/>
                <p:nvPr/>
              </p:nvSpPr>
              <p:spPr>
                <a:xfrm>
                  <a:off x="7086600" y="685800"/>
                  <a:ext cx="293914" cy="268224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6" name="Freeform 3035"/>
                <p:cNvSpPr/>
                <p:nvPr/>
              </p:nvSpPr>
              <p:spPr>
                <a:xfrm>
                  <a:off x="7402285" y="609600"/>
                  <a:ext cx="293914" cy="268224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8" name="Freeform 3037"/>
                <p:cNvSpPr/>
                <p:nvPr/>
              </p:nvSpPr>
              <p:spPr>
                <a:xfrm>
                  <a:off x="7707085" y="609600"/>
                  <a:ext cx="293914" cy="268224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0" name="Freeform 3039"/>
                <p:cNvSpPr/>
                <p:nvPr/>
              </p:nvSpPr>
              <p:spPr>
                <a:xfrm>
                  <a:off x="8011885" y="381000"/>
                  <a:ext cx="293914" cy="268224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1" name="Freeform 3040"/>
                <p:cNvSpPr/>
                <p:nvPr/>
              </p:nvSpPr>
              <p:spPr>
                <a:xfrm>
                  <a:off x="8469086" y="685800"/>
                  <a:ext cx="293914" cy="268224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3" name="Freeform 3042"/>
                <p:cNvSpPr/>
                <p:nvPr/>
              </p:nvSpPr>
              <p:spPr>
                <a:xfrm>
                  <a:off x="5540828" y="1066800"/>
                  <a:ext cx="174172" cy="21336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5" name="Freeform 3044"/>
                <p:cNvSpPr/>
                <p:nvPr/>
              </p:nvSpPr>
              <p:spPr>
                <a:xfrm>
                  <a:off x="5693228" y="1219200"/>
                  <a:ext cx="174172" cy="21336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6" name="Freeform 3045"/>
                <p:cNvSpPr/>
                <p:nvPr/>
              </p:nvSpPr>
              <p:spPr>
                <a:xfrm>
                  <a:off x="5845628" y="1219200"/>
                  <a:ext cx="174172" cy="21336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7" name="Freeform 3046"/>
                <p:cNvSpPr/>
                <p:nvPr/>
              </p:nvSpPr>
              <p:spPr>
                <a:xfrm>
                  <a:off x="5334000" y="1143000"/>
                  <a:ext cx="174172" cy="21336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8" name="Freeform 3047"/>
                <p:cNvSpPr/>
                <p:nvPr/>
              </p:nvSpPr>
              <p:spPr>
                <a:xfrm>
                  <a:off x="4855028" y="1066800"/>
                  <a:ext cx="174172" cy="21336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0" name="Freeform 3049"/>
                <p:cNvSpPr/>
                <p:nvPr/>
              </p:nvSpPr>
              <p:spPr>
                <a:xfrm>
                  <a:off x="6400800" y="1143000"/>
                  <a:ext cx="174172" cy="21336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3" name="Freeform 3052"/>
                <p:cNvSpPr/>
                <p:nvPr/>
              </p:nvSpPr>
              <p:spPr>
                <a:xfrm>
                  <a:off x="4626428" y="1143000"/>
                  <a:ext cx="174172" cy="21336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7" name="Freeform 3056"/>
                <p:cNvSpPr/>
                <p:nvPr/>
              </p:nvSpPr>
              <p:spPr>
                <a:xfrm>
                  <a:off x="6912428" y="990600"/>
                  <a:ext cx="174172" cy="21336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72" name="Group 3071"/>
              <p:cNvGrpSpPr/>
              <p:nvPr/>
            </p:nvGrpSpPr>
            <p:grpSpPr>
              <a:xfrm>
                <a:off x="4495800" y="228600"/>
                <a:ext cx="3810000" cy="2834640"/>
                <a:chOff x="4953000" y="533400"/>
                <a:chExt cx="3810000" cy="2834640"/>
              </a:xfrm>
            </p:grpSpPr>
            <p:sp>
              <p:nvSpPr>
                <p:cNvPr id="3027" name="Freeform 3026"/>
                <p:cNvSpPr/>
                <p:nvPr/>
              </p:nvSpPr>
              <p:spPr>
                <a:xfrm>
                  <a:off x="5791200" y="685800"/>
                  <a:ext cx="293914" cy="268224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8" name="Freeform 3027"/>
                <p:cNvSpPr/>
                <p:nvPr/>
              </p:nvSpPr>
              <p:spPr>
                <a:xfrm>
                  <a:off x="6259286" y="609600"/>
                  <a:ext cx="293914" cy="268224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1" name="Freeform 3030"/>
                <p:cNvSpPr/>
                <p:nvPr/>
              </p:nvSpPr>
              <p:spPr>
                <a:xfrm>
                  <a:off x="6487886" y="685800"/>
                  <a:ext cx="293914" cy="268224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3" name="Freeform 3032"/>
                <p:cNvSpPr/>
                <p:nvPr/>
              </p:nvSpPr>
              <p:spPr>
                <a:xfrm>
                  <a:off x="6945085" y="533400"/>
                  <a:ext cx="293914" cy="268224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7" name="Freeform 3036"/>
                <p:cNvSpPr/>
                <p:nvPr/>
              </p:nvSpPr>
              <p:spPr>
                <a:xfrm>
                  <a:off x="7554685" y="609600"/>
                  <a:ext cx="293914" cy="268224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2" name="Freeform 3041"/>
                <p:cNvSpPr/>
                <p:nvPr/>
              </p:nvSpPr>
              <p:spPr>
                <a:xfrm>
                  <a:off x="5388428" y="914400"/>
                  <a:ext cx="174172" cy="21336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9" name="Freeform 3048"/>
                <p:cNvSpPr/>
                <p:nvPr/>
              </p:nvSpPr>
              <p:spPr>
                <a:xfrm>
                  <a:off x="6150428" y="1143000"/>
                  <a:ext cx="174172" cy="21336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2" name="Freeform 3051"/>
                <p:cNvSpPr/>
                <p:nvPr/>
              </p:nvSpPr>
              <p:spPr>
                <a:xfrm>
                  <a:off x="6836228" y="1143000"/>
                  <a:ext cx="174172" cy="21336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4" name="Freeform 3053"/>
                <p:cNvSpPr/>
                <p:nvPr/>
              </p:nvSpPr>
              <p:spPr>
                <a:xfrm>
                  <a:off x="4953000" y="1143000"/>
                  <a:ext cx="174172" cy="21336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8" name="Freeform 3057"/>
                <p:cNvSpPr/>
                <p:nvPr/>
              </p:nvSpPr>
              <p:spPr>
                <a:xfrm>
                  <a:off x="7369628" y="1143000"/>
                  <a:ext cx="174172" cy="21336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5" name="Freeform 3064"/>
                <p:cNvSpPr/>
                <p:nvPr/>
              </p:nvSpPr>
              <p:spPr>
                <a:xfrm>
                  <a:off x="7979228" y="1066800"/>
                  <a:ext cx="174172" cy="21336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6" name="Freeform 3065"/>
                <p:cNvSpPr/>
                <p:nvPr/>
              </p:nvSpPr>
              <p:spPr>
                <a:xfrm>
                  <a:off x="8207828" y="1066800"/>
                  <a:ext cx="174172" cy="21336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9" name="Freeform 3068"/>
                <p:cNvSpPr/>
                <p:nvPr/>
              </p:nvSpPr>
              <p:spPr>
                <a:xfrm>
                  <a:off x="8588828" y="1143000"/>
                  <a:ext cx="174172" cy="2133600"/>
                </a:xfrm>
                <a:custGeom>
                  <a:avLst/>
                  <a:gdLst>
                    <a:gd name="connsiteX0" fmla="*/ 389207 w 834917"/>
                    <a:gd name="connsiteY0" fmla="*/ 3099658 h 3099658"/>
                    <a:gd name="connsiteX1" fmla="*/ 431410 w 834917"/>
                    <a:gd name="connsiteY1" fmla="*/ 2691695 h 3099658"/>
                    <a:gd name="connsiteX2" fmla="*/ 459545 w 834917"/>
                    <a:gd name="connsiteY2" fmla="*/ 2058649 h 3099658"/>
                    <a:gd name="connsiteX3" fmla="*/ 445478 w 834917"/>
                    <a:gd name="connsiteY3" fmla="*/ 1172384 h 3099658"/>
                    <a:gd name="connsiteX4" fmla="*/ 445478 w 834917"/>
                    <a:gd name="connsiteY4" fmla="*/ 750353 h 3099658"/>
                    <a:gd name="connsiteX5" fmla="*/ 515816 w 834917"/>
                    <a:gd name="connsiteY5" fmla="*/ 525270 h 3099658"/>
                    <a:gd name="connsiteX6" fmla="*/ 586154 w 834917"/>
                    <a:gd name="connsiteY6" fmla="*/ 440864 h 3099658"/>
                    <a:gd name="connsiteX7" fmla="*/ 628358 w 834917"/>
                    <a:gd name="connsiteY7" fmla="*/ 398661 h 3099658"/>
                    <a:gd name="connsiteX8" fmla="*/ 586154 w 834917"/>
                    <a:gd name="connsiteY8" fmla="*/ 426796 h 3099658"/>
                    <a:gd name="connsiteX9" fmla="*/ 558019 w 834917"/>
                    <a:gd name="connsiteY9" fmla="*/ 454932 h 3099658"/>
                    <a:gd name="connsiteX10" fmla="*/ 529884 w 834917"/>
                    <a:gd name="connsiteY10" fmla="*/ 497135 h 3099658"/>
                    <a:gd name="connsiteX11" fmla="*/ 473613 w 834917"/>
                    <a:gd name="connsiteY11" fmla="*/ 567473 h 3099658"/>
                    <a:gd name="connsiteX12" fmla="*/ 473613 w 834917"/>
                    <a:gd name="connsiteY12" fmla="*/ 342390 h 3099658"/>
                    <a:gd name="connsiteX13" fmla="*/ 459545 w 834917"/>
                    <a:gd name="connsiteY13" fmla="*/ 468999 h 3099658"/>
                    <a:gd name="connsiteX14" fmla="*/ 431410 w 834917"/>
                    <a:gd name="connsiteY14" fmla="*/ 665947 h 3099658"/>
                    <a:gd name="connsiteX15" fmla="*/ 403274 w 834917"/>
                    <a:gd name="connsiteY15" fmla="*/ 694082 h 3099658"/>
                    <a:gd name="connsiteX16" fmla="*/ 375139 w 834917"/>
                    <a:gd name="connsiteY16" fmla="*/ 609676 h 3099658"/>
                    <a:gd name="connsiteX17" fmla="*/ 361071 w 834917"/>
                    <a:gd name="connsiteY17" fmla="*/ 567473 h 3099658"/>
                    <a:gd name="connsiteX18" fmla="*/ 318868 w 834917"/>
                    <a:gd name="connsiteY18" fmla="*/ 511202 h 3099658"/>
                    <a:gd name="connsiteX19" fmla="*/ 276665 w 834917"/>
                    <a:gd name="connsiteY19" fmla="*/ 412729 h 3099658"/>
                    <a:gd name="connsiteX20" fmla="*/ 262598 w 834917"/>
                    <a:gd name="connsiteY20" fmla="*/ 370525 h 3099658"/>
                    <a:gd name="connsiteX21" fmla="*/ 318868 w 834917"/>
                    <a:gd name="connsiteY21" fmla="*/ 623744 h 3099658"/>
                    <a:gd name="connsiteX22" fmla="*/ 347004 w 834917"/>
                    <a:gd name="connsiteY22" fmla="*/ 665947 h 3099658"/>
                    <a:gd name="connsiteX23" fmla="*/ 403274 w 834917"/>
                    <a:gd name="connsiteY23" fmla="*/ 764421 h 3099658"/>
                    <a:gd name="connsiteX24" fmla="*/ 431410 w 834917"/>
                    <a:gd name="connsiteY24" fmla="*/ 876962 h 3099658"/>
                    <a:gd name="connsiteX25" fmla="*/ 529884 w 834917"/>
                    <a:gd name="connsiteY25" fmla="*/ 750353 h 3099658"/>
                    <a:gd name="connsiteX26" fmla="*/ 558019 w 834917"/>
                    <a:gd name="connsiteY26" fmla="*/ 708150 h 3099658"/>
                    <a:gd name="connsiteX27" fmla="*/ 600222 w 834917"/>
                    <a:gd name="connsiteY27" fmla="*/ 680015 h 3099658"/>
                    <a:gd name="connsiteX28" fmla="*/ 628358 w 834917"/>
                    <a:gd name="connsiteY28" fmla="*/ 637812 h 3099658"/>
                    <a:gd name="connsiteX29" fmla="*/ 600222 w 834917"/>
                    <a:gd name="connsiteY29" fmla="*/ 722218 h 3099658"/>
                    <a:gd name="connsiteX30" fmla="*/ 543951 w 834917"/>
                    <a:gd name="connsiteY30" fmla="*/ 806624 h 3099658"/>
                    <a:gd name="connsiteX31" fmla="*/ 529884 w 834917"/>
                    <a:gd name="connsiteY31" fmla="*/ 848827 h 3099658"/>
                    <a:gd name="connsiteX32" fmla="*/ 445478 w 834917"/>
                    <a:gd name="connsiteY32" fmla="*/ 947301 h 3099658"/>
                    <a:gd name="connsiteX33" fmla="*/ 417342 w 834917"/>
                    <a:gd name="connsiteY33" fmla="*/ 1045775 h 3099658"/>
                    <a:gd name="connsiteX34" fmla="*/ 347004 w 834917"/>
                    <a:gd name="connsiteY34" fmla="*/ 975436 h 3099658"/>
                    <a:gd name="connsiteX35" fmla="*/ 290733 w 834917"/>
                    <a:gd name="connsiteY35" fmla="*/ 919165 h 3099658"/>
                    <a:gd name="connsiteX36" fmla="*/ 262598 w 834917"/>
                    <a:gd name="connsiteY36" fmla="*/ 876962 h 3099658"/>
                    <a:gd name="connsiteX37" fmla="*/ 248530 w 834917"/>
                    <a:gd name="connsiteY37" fmla="*/ 834759 h 3099658"/>
                    <a:gd name="connsiteX38" fmla="*/ 220394 w 834917"/>
                    <a:gd name="connsiteY38" fmla="*/ 806624 h 3099658"/>
                    <a:gd name="connsiteX39" fmla="*/ 248530 w 834917"/>
                    <a:gd name="connsiteY39" fmla="*/ 876962 h 3099658"/>
                    <a:gd name="connsiteX40" fmla="*/ 290733 w 834917"/>
                    <a:gd name="connsiteY40" fmla="*/ 961369 h 3099658"/>
                    <a:gd name="connsiteX41" fmla="*/ 375139 w 834917"/>
                    <a:gd name="connsiteY41" fmla="*/ 1045775 h 3099658"/>
                    <a:gd name="connsiteX42" fmla="*/ 431410 w 834917"/>
                    <a:gd name="connsiteY42" fmla="*/ 1130181 h 3099658"/>
                    <a:gd name="connsiteX43" fmla="*/ 459545 w 834917"/>
                    <a:gd name="connsiteY43" fmla="*/ 1214587 h 3099658"/>
                    <a:gd name="connsiteX44" fmla="*/ 543951 w 834917"/>
                    <a:gd name="connsiteY44" fmla="*/ 1130181 h 3099658"/>
                    <a:gd name="connsiteX45" fmla="*/ 558019 w 834917"/>
                    <a:gd name="connsiteY45" fmla="*/ 1087978 h 3099658"/>
                    <a:gd name="connsiteX46" fmla="*/ 614290 w 834917"/>
                    <a:gd name="connsiteY46" fmla="*/ 1031707 h 3099658"/>
                    <a:gd name="connsiteX47" fmla="*/ 656493 w 834917"/>
                    <a:gd name="connsiteY47" fmla="*/ 947301 h 3099658"/>
                    <a:gd name="connsiteX48" fmla="*/ 684628 w 834917"/>
                    <a:gd name="connsiteY48" fmla="*/ 919165 h 3099658"/>
                    <a:gd name="connsiteX49" fmla="*/ 712764 w 834917"/>
                    <a:gd name="connsiteY49" fmla="*/ 876962 h 3099658"/>
                    <a:gd name="connsiteX50" fmla="*/ 698696 w 834917"/>
                    <a:gd name="connsiteY50" fmla="*/ 919165 h 3099658"/>
                    <a:gd name="connsiteX51" fmla="*/ 670561 w 834917"/>
                    <a:gd name="connsiteY51" fmla="*/ 961369 h 3099658"/>
                    <a:gd name="connsiteX52" fmla="*/ 656493 w 834917"/>
                    <a:gd name="connsiteY52" fmla="*/ 1003572 h 3099658"/>
                    <a:gd name="connsiteX53" fmla="*/ 529884 w 834917"/>
                    <a:gd name="connsiteY53" fmla="*/ 1102045 h 3099658"/>
                    <a:gd name="connsiteX54" fmla="*/ 445478 w 834917"/>
                    <a:gd name="connsiteY54" fmla="*/ 1172384 h 3099658"/>
                    <a:gd name="connsiteX55" fmla="*/ 403274 w 834917"/>
                    <a:gd name="connsiteY55" fmla="*/ 1186452 h 3099658"/>
                    <a:gd name="connsiteX56" fmla="*/ 304801 w 834917"/>
                    <a:gd name="connsiteY56" fmla="*/ 1144249 h 3099658"/>
                    <a:gd name="connsiteX57" fmla="*/ 248530 w 834917"/>
                    <a:gd name="connsiteY57" fmla="*/ 1073910 h 3099658"/>
                    <a:gd name="connsiteX58" fmla="*/ 206327 w 834917"/>
                    <a:gd name="connsiteY58" fmla="*/ 1059842 h 3099658"/>
                    <a:gd name="connsiteX59" fmla="*/ 135988 w 834917"/>
                    <a:gd name="connsiteY59" fmla="*/ 989504 h 3099658"/>
                    <a:gd name="connsiteX60" fmla="*/ 178191 w 834917"/>
                    <a:gd name="connsiteY60" fmla="*/ 1087978 h 3099658"/>
                    <a:gd name="connsiteX61" fmla="*/ 220394 w 834917"/>
                    <a:gd name="connsiteY61" fmla="*/ 1172384 h 3099658"/>
                    <a:gd name="connsiteX62" fmla="*/ 276665 w 834917"/>
                    <a:gd name="connsiteY62" fmla="*/ 1242722 h 3099658"/>
                    <a:gd name="connsiteX63" fmla="*/ 304801 w 834917"/>
                    <a:gd name="connsiteY63" fmla="*/ 1284925 h 3099658"/>
                    <a:gd name="connsiteX64" fmla="*/ 375139 w 834917"/>
                    <a:gd name="connsiteY64" fmla="*/ 1341196 h 3099658"/>
                    <a:gd name="connsiteX65" fmla="*/ 403274 w 834917"/>
                    <a:gd name="connsiteY65" fmla="*/ 1369332 h 3099658"/>
                    <a:gd name="connsiteX66" fmla="*/ 445478 w 834917"/>
                    <a:gd name="connsiteY66" fmla="*/ 1439670 h 3099658"/>
                    <a:gd name="connsiteX67" fmla="*/ 487681 w 834917"/>
                    <a:gd name="connsiteY67" fmla="*/ 1425602 h 3099658"/>
                    <a:gd name="connsiteX68" fmla="*/ 529884 w 834917"/>
                    <a:gd name="connsiteY68" fmla="*/ 1341196 h 3099658"/>
                    <a:gd name="connsiteX69" fmla="*/ 572087 w 834917"/>
                    <a:gd name="connsiteY69" fmla="*/ 1298993 h 3099658"/>
                    <a:gd name="connsiteX70" fmla="*/ 670561 w 834917"/>
                    <a:gd name="connsiteY70" fmla="*/ 1200519 h 3099658"/>
                    <a:gd name="connsiteX71" fmla="*/ 698696 w 834917"/>
                    <a:gd name="connsiteY71" fmla="*/ 1158316 h 3099658"/>
                    <a:gd name="connsiteX72" fmla="*/ 726831 w 834917"/>
                    <a:gd name="connsiteY72" fmla="*/ 1102045 h 3099658"/>
                    <a:gd name="connsiteX73" fmla="*/ 754967 w 834917"/>
                    <a:gd name="connsiteY73" fmla="*/ 1073910 h 3099658"/>
                    <a:gd name="connsiteX74" fmla="*/ 670561 w 834917"/>
                    <a:gd name="connsiteY74" fmla="*/ 1130181 h 3099658"/>
                    <a:gd name="connsiteX75" fmla="*/ 614290 w 834917"/>
                    <a:gd name="connsiteY75" fmla="*/ 1214587 h 3099658"/>
                    <a:gd name="connsiteX76" fmla="*/ 586154 w 834917"/>
                    <a:gd name="connsiteY76" fmla="*/ 1242722 h 3099658"/>
                    <a:gd name="connsiteX77" fmla="*/ 558019 w 834917"/>
                    <a:gd name="connsiteY77" fmla="*/ 1284925 h 3099658"/>
                    <a:gd name="connsiteX78" fmla="*/ 529884 w 834917"/>
                    <a:gd name="connsiteY78" fmla="*/ 1313061 h 3099658"/>
                    <a:gd name="connsiteX79" fmla="*/ 473613 w 834917"/>
                    <a:gd name="connsiteY79" fmla="*/ 1397467 h 3099658"/>
                    <a:gd name="connsiteX80" fmla="*/ 445478 w 834917"/>
                    <a:gd name="connsiteY80" fmla="*/ 1439670 h 3099658"/>
                    <a:gd name="connsiteX81" fmla="*/ 403274 w 834917"/>
                    <a:gd name="connsiteY81" fmla="*/ 1369332 h 3099658"/>
                    <a:gd name="connsiteX82" fmla="*/ 389207 w 834917"/>
                    <a:gd name="connsiteY82" fmla="*/ 1327129 h 3099658"/>
                    <a:gd name="connsiteX83" fmla="*/ 361071 w 834917"/>
                    <a:gd name="connsiteY83" fmla="*/ 1228655 h 3099658"/>
                    <a:gd name="connsiteX84" fmla="*/ 304801 w 834917"/>
                    <a:gd name="connsiteY84" fmla="*/ 1158316 h 3099658"/>
                    <a:gd name="connsiteX85" fmla="*/ 234462 w 834917"/>
                    <a:gd name="connsiteY85" fmla="*/ 1031707 h 3099658"/>
                    <a:gd name="connsiteX86" fmla="*/ 206327 w 834917"/>
                    <a:gd name="connsiteY86" fmla="*/ 989504 h 3099658"/>
                    <a:gd name="connsiteX87" fmla="*/ 262598 w 834917"/>
                    <a:gd name="connsiteY87" fmla="*/ 1017639 h 3099658"/>
                    <a:gd name="connsiteX88" fmla="*/ 332936 w 834917"/>
                    <a:gd name="connsiteY88" fmla="*/ 1087978 h 3099658"/>
                    <a:gd name="connsiteX89" fmla="*/ 375139 w 834917"/>
                    <a:gd name="connsiteY89" fmla="*/ 1130181 h 3099658"/>
                    <a:gd name="connsiteX90" fmla="*/ 403274 w 834917"/>
                    <a:gd name="connsiteY90" fmla="*/ 1172384 h 3099658"/>
                    <a:gd name="connsiteX91" fmla="*/ 487681 w 834917"/>
                    <a:gd name="connsiteY91" fmla="*/ 1270858 h 3099658"/>
                    <a:gd name="connsiteX92" fmla="*/ 487681 w 834917"/>
                    <a:gd name="connsiteY92" fmla="*/ 1538144 h 3099658"/>
                    <a:gd name="connsiteX93" fmla="*/ 431410 w 834917"/>
                    <a:gd name="connsiteY93" fmla="*/ 1524076 h 3099658"/>
                    <a:gd name="connsiteX94" fmla="*/ 347004 w 834917"/>
                    <a:gd name="connsiteY94" fmla="*/ 1467805 h 3099658"/>
                    <a:gd name="connsiteX95" fmla="*/ 318868 w 834917"/>
                    <a:gd name="connsiteY95" fmla="*/ 1439670 h 3099658"/>
                    <a:gd name="connsiteX96" fmla="*/ 234462 w 834917"/>
                    <a:gd name="connsiteY96" fmla="*/ 1383399 h 3099658"/>
                    <a:gd name="connsiteX97" fmla="*/ 192259 w 834917"/>
                    <a:gd name="connsiteY97" fmla="*/ 1355264 h 3099658"/>
                    <a:gd name="connsiteX98" fmla="*/ 164124 w 834917"/>
                    <a:gd name="connsiteY98" fmla="*/ 1313061 h 3099658"/>
                    <a:gd name="connsiteX99" fmla="*/ 135988 w 834917"/>
                    <a:gd name="connsiteY99" fmla="*/ 1284925 h 3099658"/>
                    <a:gd name="connsiteX100" fmla="*/ 79718 w 834917"/>
                    <a:gd name="connsiteY100" fmla="*/ 1200519 h 3099658"/>
                    <a:gd name="connsiteX101" fmla="*/ 93785 w 834917"/>
                    <a:gd name="connsiteY101" fmla="*/ 1256790 h 3099658"/>
                    <a:gd name="connsiteX102" fmla="*/ 135988 w 834917"/>
                    <a:gd name="connsiteY102" fmla="*/ 1298993 h 3099658"/>
                    <a:gd name="connsiteX103" fmla="*/ 164124 w 834917"/>
                    <a:gd name="connsiteY103" fmla="*/ 1341196 h 3099658"/>
                    <a:gd name="connsiteX104" fmla="*/ 192259 w 834917"/>
                    <a:gd name="connsiteY104" fmla="*/ 1397467 h 3099658"/>
                    <a:gd name="connsiteX105" fmla="*/ 248530 w 834917"/>
                    <a:gd name="connsiteY105" fmla="*/ 1425602 h 3099658"/>
                    <a:gd name="connsiteX106" fmla="*/ 347004 w 834917"/>
                    <a:gd name="connsiteY106" fmla="*/ 1524076 h 3099658"/>
                    <a:gd name="connsiteX107" fmla="*/ 389207 w 834917"/>
                    <a:gd name="connsiteY107" fmla="*/ 1566279 h 3099658"/>
                    <a:gd name="connsiteX108" fmla="*/ 417342 w 834917"/>
                    <a:gd name="connsiteY108" fmla="*/ 1594415 h 3099658"/>
                    <a:gd name="connsiteX109" fmla="*/ 487681 w 834917"/>
                    <a:gd name="connsiteY109" fmla="*/ 1650685 h 3099658"/>
                    <a:gd name="connsiteX110" fmla="*/ 501748 w 834917"/>
                    <a:gd name="connsiteY110" fmla="*/ 1692889 h 3099658"/>
                    <a:gd name="connsiteX111" fmla="*/ 473613 w 834917"/>
                    <a:gd name="connsiteY111" fmla="*/ 1664753 h 3099658"/>
                    <a:gd name="connsiteX112" fmla="*/ 543951 w 834917"/>
                    <a:gd name="connsiteY112" fmla="*/ 1566279 h 3099658"/>
                    <a:gd name="connsiteX113" fmla="*/ 572087 w 834917"/>
                    <a:gd name="connsiteY113" fmla="*/ 1524076 h 3099658"/>
                    <a:gd name="connsiteX114" fmla="*/ 614290 w 834917"/>
                    <a:gd name="connsiteY114" fmla="*/ 1495941 h 3099658"/>
                    <a:gd name="connsiteX115" fmla="*/ 642425 w 834917"/>
                    <a:gd name="connsiteY115" fmla="*/ 1467805 h 3099658"/>
                    <a:gd name="connsiteX116" fmla="*/ 726831 w 834917"/>
                    <a:gd name="connsiteY116" fmla="*/ 1411535 h 3099658"/>
                    <a:gd name="connsiteX117" fmla="*/ 740899 w 834917"/>
                    <a:gd name="connsiteY117" fmla="*/ 1355264 h 3099658"/>
                    <a:gd name="connsiteX118" fmla="*/ 712764 w 834917"/>
                    <a:gd name="connsiteY118" fmla="*/ 1411535 h 3099658"/>
                    <a:gd name="connsiteX119" fmla="*/ 586154 w 834917"/>
                    <a:gd name="connsiteY119" fmla="*/ 1481873 h 3099658"/>
                    <a:gd name="connsiteX120" fmla="*/ 501748 w 834917"/>
                    <a:gd name="connsiteY120" fmla="*/ 1538144 h 3099658"/>
                    <a:gd name="connsiteX121" fmla="*/ 445478 w 834917"/>
                    <a:gd name="connsiteY121" fmla="*/ 1608482 h 3099658"/>
                    <a:gd name="connsiteX122" fmla="*/ 431410 w 834917"/>
                    <a:gd name="connsiteY122" fmla="*/ 1791362 h 3099658"/>
                    <a:gd name="connsiteX123" fmla="*/ 403274 w 834917"/>
                    <a:gd name="connsiteY123" fmla="*/ 1833565 h 3099658"/>
                    <a:gd name="connsiteX124" fmla="*/ 304801 w 834917"/>
                    <a:gd name="connsiteY124" fmla="*/ 1749159 h 3099658"/>
                    <a:gd name="connsiteX125" fmla="*/ 234462 w 834917"/>
                    <a:gd name="connsiteY125" fmla="*/ 1692889 h 3099658"/>
                    <a:gd name="connsiteX126" fmla="*/ 164124 w 834917"/>
                    <a:gd name="connsiteY126" fmla="*/ 1636618 h 3099658"/>
                    <a:gd name="connsiteX127" fmla="*/ 93785 w 834917"/>
                    <a:gd name="connsiteY127" fmla="*/ 1566279 h 3099658"/>
                    <a:gd name="connsiteX128" fmla="*/ 51582 w 834917"/>
                    <a:gd name="connsiteY128" fmla="*/ 1538144 h 3099658"/>
                    <a:gd name="connsiteX129" fmla="*/ 37514 w 834917"/>
                    <a:gd name="connsiteY129" fmla="*/ 1495941 h 3099658"/>
                    <a:gd name="connsiteX130" fmla="*/ 9379 w 834917"/>
                    <a:gd name="connsiteY130" fmla="*/ 1467805 h 3099658"/>
                    <a:gd name="connsiteX131" fmla="*/ 51582 w 834917"/>
                    <a:gd name="connsiteY131" fmla="*/ 1481873 h 3099658"/>
                    <a:gd name="connsiteX132" fmla="*/ 150056 w 834917"/>
                    <a:gd name="connsiteY132" fmla="*/ 1538144 h 3099658"/>
                    <a:gd name="connsiteX133" fmla="*/ 206327 w 834917"/>
                    <a:gd name="connsiteY133" fmla="*/ 1566279 h 3099658"/>
                    <a:gd name="connsiteX134" fmla="*/ 234462 w 834917"/>
                    <a:gd name="connsiteY134" fmla="*/ 1594415 h 3099658"/>
                    <a:gd name="connsiteX135" fmla="*/ 318868 w 834917"/>
                    <a:gd name="connsiteY135" fmla="*/ 1650685 h 3099658"/>
                    <a:gd name="connsiteX136" fmla="*/ 389207 w 834917"/>
                    <a:gd name="connsiteY136" fmla="*/ 1721024 h 3099658"/>
                    <a:gd name="connsiteX137" fmla="*/ 459545 w 834917"/>
                    <a:gd name="connsiteY137" fmla="*/ 1777295 h 3099658"/>
                    <a:gd name="connsiteX138" fmla="*/ 473613 w 834917"/>
                    <a:gd name="connsiteY138" fmla="*/ 1819498 h 3099658"/>
                    <a:gd name="connsiteX139" fmla="*/ 473613 w 834917"/>
                    <a:gd name="connsiteY139" fmla="*/ 1889836 h 3099658"/>
                    <a:gd name="connsiteX140" fmla="*/ 515816 w 834917"/>
                    <a:gd name="connsiteY140" fmla="*/ 1847633 h 3099658"/>
                    <a:gd name="connsiteX141" fmla="*/ 543951 w 834917"/>
                    <a:gd name="connsiteY141" fmla="*/ 1805430 h 3099658"/>
                    <a:gd name="connsiteX142" fmla="*/ 642425 w 834917"/>
                    <a:gd name="connsiteY142" fmla="*/ 1749159 h 3099658"/>
                    <a:gd name="connsiteX143" fmla="*/ 670561 w 834917"/>
                    <a:gd name="connsiteY143" fmla="*/ 1706956 h 3099658"/>
                    <a:gd name="connsiteX144" fmla="*/ 684628 w 834917"/>
                    <a:gd name="connsiteY144" fmla="*/ 1664753 h 3099658"/>
                    <a:gd name="connsiteX145" fmla="*/ 712764 w 834917"/>
                    <a:gd name="connsiteY145" fmla="*/ 1636618 h 3099658"/>
                    <a:gd name="connsiteX146" fmla="*/ 740899 w 834917"/>
                    <a:gd name="connsiteY146" fmla="*/ 1594415 h 3099658"/>
                    <a:gd name="connsiteX147" fmla="*/ 726831 w 834917"/>
                    <a:gd name="connsiteY147" fmla="*/ 1636618 h 3099658"/>
                    <a:gd name="connsiteX148" fmla="*/ 684628 w 834917"/>
                    <a:gd name="connsiteY148" fmla="*/ 1650685 h 3099658"/>
                    <a:gd name="connsiteX149" fmla="*/ 656493 w 834917"/>
                    <a:gd name="connsiteY149" fmla="*/ 1678821 h 3099658"/>
                    <a:gd name="connsiteX150" fmla="*/ 515816 w 834917"/>
                    <a:gd name="connsiteY150" fmla="*/ 1721024 h 3099658"/>
                    <a:gd name="connsiteX151" fmla="*/ 445478 w 834917"/>
                    <a:gd name="connsiteY151" fmla="*/ 1777295 h 3099658"/>
                    <a:gd name="connsiteX152" fmla="*/ 431410 w 834917"/>
                    <a:gd name="connsiteY152" fmla="*/ 1819498 h 3099658"/>
                    <a:gd name="connsiteX153" fmla="*/ 403274 w 834917"/>
                    <a:gd name="connsiteY153" fmla="*/ 1861701 h 3099658"/>
                    <a:gd name="connsiteX154" fmla="*/ 417342 w 834917"/>
                    <a:gd name="connsiteY154" fmla="*/ 2086784 h 3099658"/>
                    <a:gd name="connsiteX155" fmla="*/ 361071 w 834917"/>
                    <a:gd name="connsiteY155" fmla="*/ 2072716 h 3099658"/>
                    <a:gd name="connsiteX156" fmla="*/ 318868 w 834917"/>
                    <a:gd name="connsiteY156" fmla="*/ 2044581 h 3099658"/>
                    <a:gd name="connsiteX157" fmla="*/ 290733 w 834917"/>
                    <a:gd name="connsiteY157" fmla="*/ 2016445 h 3099658"/>
                    <a:gd name="connsiteX158" fmla="*/ 220394 w 834917"/>
                    <a:gd name="connsiteY158" fmla="*/ 1960175 h 3099658"/>
                    <a:gd name="connsiteX159" fmla="*/ 192259 w 834917"/>
                    <a:gd name="connsiteY159" fmla="*/ 1917972 h 3099658"/>
                    <a:gd name="connsiteX160" fmla="*/ 135988 w 834917"/>
                    <a:gd name="connsiteY160" fmla="*/ 1861701 h 3099658"/>
                    <a:gd name="connsiteX161" fmla="*/ 178191 w 834917"/>
                    <a:gd name="connsiteY161" fmla="*/ 1847633 h 3099658"/>
                    <a:gd name="connsiteX162" fmla="*/ 220394 w 834917"/>
                    <a:gd name="connsiteY162" fmla="*/ 1889836 h 3099658"/>
                    <a:gd name="connsiteX163" fmla="*/ 248530 w 834917"/>
                    <a:gd name="connsiteY163" fmla="*/ 1932039 h 3099658"/>
                    <a:gd name="connsiteX164" fmla="*/ 304801 w 834917"/>
                    <a:gd name="connsiteY164" fmla="*/ 1974242 h 3099658"/>
                    <a:gd name="connsiteX165" fmla="*/ 347004 w 834917"/>
                    <a:gd name="connsiteY165" fmla="*/ 2016445 h 3099658"/>
                    <a:gd name="connsiteX166" fmla="*/ 459545 w 834917"/>
                    <a:gd name="connsiteY166" fmla="*/ 2100852 h 3099658"/>
                    <a:gd name="connsiteX167" fmla="*/ 501748 w 834917"/>
                    <a:gd name="connsiteY167" fmla="*/ 2086784 h 3099658"/>
                    <a:gd name="connsiteX168" fmla="*/ 515816 w 834917"/>
                    <a:gd name="connsiteY168" fmla="*/ 2044581 h 3099658"/>
                    <a:gd name="connsiteX169" fmla="*/ 543951 w 834917"/>
                    <a:gd name="connsiteY169" fmla="*/ 2002378 h 3099658"/>
                    <a:gd name="connsiteX170" fmla="*/ 656493 w 834917"/>
                    <a:gd name="connsiteY170" fmla="*/ 1917972 h 3099658"/>
                    <a:gd name="connsiteX171" fmla="*/ 684628 w 834917"/>
                    <a:gd name="connsiteY171" fmla="*/ 1889836 h 3099658"/>
                    <a:gd name="connsiteX172" fmla="*/ 712764 w 834917"/>
                    <a:gd name="connsiteY172" fmla="*/ 1847633 h 3099658"/>
                    <a:gd name="connsiteX173" fmla="*/ 797170 w 834917"/>
                    <a:gd name="connsiteY173" fmla="*/ 1763227 h 3099658"/>
                    <a:gd name="connsiteX174" fmla="*/ 698696 w 834917"/>
                    <a:gd name="connsiteY174" fmla="*/ 1791362 h 3099658"/>
                    <a:gd name="connsiteX175" fmla="*/ 656493 w 834917"/>
                    <a:gd name="connsiteY175" fmla="*/ 1819498 h 3099658"/>
                    <a:gd name="connsiteX176" fmla="*/ 529884 w 834917"/>
                    <a:gd name="connsiteY176" fmla="*/ 1889836 h 3099658"/>
                    <a:gd name="connsiteX177" fmla="*/ 473613 w 834917"/>
                    <a:gd name="connsiteY177" fmla="*/ 1960175 h 3099658"/>
                    <a:gd name="connsiteX178" fmla="*/ 459545 w 834917"/>
                    <a:gd name="connsiteY178" fmla="*/ 2002378 h 3099658"/>
                    <a:gd name="connsiteX179" fmla="*/ 417342 w 834917"/>
                    <a:gd name="connsiteY179" fmla="*/ 2086784 h 3099658"/>
                    <a:gd name="connsiteX180" fmla="*/ 431410 w 834917"/>
                    <a:gd name="connsiteY180" fmla="*/ 145442 h 3099658"/>
                    <a:gd name="connsiteX181" fmla="*/ 417342 w 834917"/>
                    <a:gd name="connsiteY181" fmla="*/ 272052 h 3099658"/>
                    <a:gd name="connsiteX182" fmla="*/ 431410 w 834917"/>
                    <a:gd name="connsiteY182" fmla="*/ 736285 h 3099658"/>
                    <a:gd name="connsiteX183" fmla="*/ 459545 w 834917"/>
                    <a:gd name="connsiteY183" fmla="*/ 623744 h 3099658"/>
                    <a:gd name="connsiteX184" fmla="*/ 473613 w 834917"/>
                    <a:gd name="connsiteY184" fmla="*/ 539338 h 3099658"/>
                    <a:gd name="connsiteX185" fmla="*/ 487681 w 834917"/>
                    <a:gd name="connsiteY185" fmla="*/ 497135 h 3099658"/>
                    <a:gd name="connsiteX186" fmla="*/ 501748 w 834917"/>
                    <a:gd name="connsiteY186" fmla="*/ 440864 h 3099658"/>
                    <a:gd name="connsiteX187" fmla="*/ 515816 w 834917"/>
                    <a:gd name="connsiteY187" fmla="*/ 398661 h 3099658"/>
                    <a:gd name="connsiteX188" fmla="*/ 529884 w 834917"/>
                    <a:gd name="connsiteY188" fmla="*/ 314255 h 3099658"/>
                    <a:gd name="connsiteX189" fmla="*/ 572087 w 834917"/>
                    <a:gd name="connsiteY189" fmla="*/ 187645 h 3099658"/>
                    <a:gd name="connsiteX190" fmla="*/ 586154 w 834917"/>
                    <a:gd name="connsiteY190" fmla="*/ 145442 h 3099658"/>
                    <a:gd name="connsiteX191" fmla="*/ 529884 w 834917"/>
                    <a:gd name="connsiteY191" fmla="*/ 243916 h 3099658"/>
                    <a:gd name="connsiteX192" fmla="*/ 515816 w 834917"/>
                    <a:gd name="connsiteY192" fmla="*/ 300187 h 3099658"/>
                    <a:gd name="connsiteX193" fmla="*/ 459545 w 834917"/>
                    <a:gd name="connsiteY193" fmla="*/ 384593 h 3099658"/>
                    <a:gd name="connsiteX194" fmla="*/ 445478 w 834917"/>
                    <a:gd name="connsiteY194" fmla="*/ 426796 h 3099658"/>
                    <a:gd name="connsiteX195" fmla="*/ 417342 w 834917"/>
                    <a:gd name="connsiteY195" fmla="*/ 454932 h 3099658"/>
                    <a:gd name="connsiteX196" fmla="*/ 389207 w 834917"/>
                    <a:gd name="connsiteY196" fmla="*/ 539338 h 3099658"/>
                    <a:gd name="connsiteX197" fmla="*/ 375139 w 834917"/>
                    <a:gd name="connsiteY197" fmla="*/ 581541 h 3099658"/>
                    <a:gd name="connsiteX198" fmla="*/ 389207 w 834917"/>
                    <a:gd name="connsiteY198" fmla="*/ 454932 h 309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34917" h="3099658">
                      <a:moveTo>
                        <a:pt x="389207" y="3099658"/>
                      </a:moveTo>
                      <a:cubicBezTo>
                        <a:pt x="484542" y="2956653"/>
                        <a:pt x="420142" y="3069175"/>
                        <a:pt x="431410" y="2691695"/>
                      </a:cubicBezTo>
                      <a:cubicBezTo>
                        <a:pt x="449646" y="2080804"/>
                        <a:pt x="398464" y="2302980"/>
                        <a:pt x="459545" y="2058649"/>
                      </a:cubicBezTo>
                      <a:cubicBezTo>
                        <a:pt x="454856" y="1763227"/>
                        <a:pt x="453150" y="1467743"/>
                        <a:pt x="445478" y="1172384"/>
                      </a:cubicBezTo>
                      <a:cubicBezTo>
                        <a:pt x="436221" y="816000"/>
                        <a:pt x="415691" y="1137584"/>
                        <a:pt x="445478" y="750353"/>
                      </a:cubicBezTo>
                      <a:cubicBezTo>
                        <a:pt x="453767" y="642599"/>
                        <a:pt x="439964" y="601122"/>
                        <a:pt x="515816" y="525270"/>
                      </a:cubicBezTo>
                      <a:cubicBezTo>
                        <a:pt x="639123" y="401963"/>
                        <a:pt x="488219" y="558385"/>
                        <a:pt x="586154" y="440864"/>
                      </a:cubicBezTo>
                      <a:cubicBezTo>
                        <a:pt x="598890" y="425580"/>
                        <a:pt x="628358" y="418556"/>
                        <a:pt x="628358" y="398661"/>
                      </a:cubicBezTo>
                      <a:cubicBezTo>
                        <a:pt x="628358" y="381754"/>
                        <a:pt x="599357" y="416234"/>
                        <a:pt x="586154" y="426796"/>
                      </a:cubicBezTo>
                      <a:cubicBezTo>
                        <a:pt x="575797" y="435081"/>
                        <a:pt x="566304" y="444575"/>
                        <a:pt x="558019" y="454932"/>
                      </a:cubicBezTo>
                      <a:cubicBezTo>
                        <a:pt x="547457" y="468134"/>
                        <a:pt x="540446" y="483933"/>
                        <a:pt x="529884" y="497135"/>
                      </a:cubicBezTo>
                      <a:cubicBezTo>
                        <a:pt x="449703" y="597361"/>
                        <a:pt x="560209" y="437577"/>
                        <a:pt x="473613" y="567473"/>
                      </a:cubicBezTo>
                      <a:cubicBezTo>
                        <a:pt x="436523" y="456204"/>
                        <a:pt x="473613" y="585670"/>
                        <a:pt x="473613" y="342390"/>
                      </a:cubicBezTo>
                      <a:cubicBezTo>
                        <a:pt x="473613" y="299927"/>
                        <a:pt x="463990" y="426770"/>
                        <a:pt x="459545" y="468999"/>
                      </a:cubicBezTo>
                      <a:cubicBezTo>
                        <a:pt x="459060" y="473605"/>
                        <a:pt x="450546" y="627675"/>
                        <a:pt x="431410" y="665947"/>
                      </a:cubicBezTo>
                      <a:cubicBezTo>
                        <a:pt x="425478" y="677810"/>
                        <a:pt x="412653" y="684704"/>
                        <a:pt x="403274" y="694082"/>
                      </a:cubicBezTo>
                      <a:lnTo>
                        <a:pt x="375139" y="609676"/>
                      </a:lnTo>
                      <a:cubicBezTo>
                        <a:pt x="370450" y="595608"/>
                        <a:pt x="369968" y="579336"/>
                        <a:pt x="361071" y="567473"/>
                      </a:cubicBezTo>
                      <a:lnTo>
                        <a:pt x="318868" y="511202"/>
                      </a:lnTo>
                      <a:cubicBezTo>
                        <a:pt x="289590" y="394087"/>
                        <a:pt x="325241" y="509883"/>
                        <a:pt x="276665" y="412729"/>
                      </a:cubicBezTo>
                      <a:cubicBezTo>
                        <a:pt x="270033" y="399466"/>
                        <a:pt x="260960" y="355787"/>
                        <a:pt x="262598" y="370525"/>
                      </a:cubicBezTo>
                      <a:cubicBezTo>
                        <a:pt x="264640" y="388905"/>
                        <a:pt x="288793" y="578632"/>
                        <a:pt x="318868" y="623744"/>
                      </a:cubicBezTo>
                      <a:cubicBezTo>
                        <a:pt x="328247" y="637812"/>
                        <a:pt x="338616" y="651267"/>
                        <a:pt x="347004" y="665947"/>
                      </a:cubicBezTo>
                      <a:cubicBezTo>
                        <a:pt x="418405" y="790898"/>
                        <a:pt x="334721" y="661590"/>
                        <a:pt x="403274" y="764421"/>
                      </a:cubicBezTo>
                      <a:cubicBezTo>
                        <a:pt x="412653" y="801935"/>
                        <a:pt x="404067" y="904305"/>
                        <a:pt x="431410" y="876962"/>
                      </a:cubicBezTo>
                      <a:cubicBezTo>
                        <a:pt x="497523" y="810849"/>
                        <a:pt x="462579" y="851311"/>
                        <a:pt x="529884" y="750353"/>
                      </a:cubicBezTo>
                      <a:cubicBezTo>
                        <a:pt x="539262" y="736285"/>
                        <a:pt x="543951" y="717528"/>
                        <a:pt x="558019" y="708150"/>
                      </a:cubicBezTo>
                      <a:lnTo>
                        <a:pt x="600222" y="680015"/>
                      </a:lnTo>
                      <a:cubicBezTo>
                        <a:pt x="609601" y="665947"/>
                        <a:pt x="628358" y="620905"/>
                        <a:pt x="628358" y="637812"/>
                      </a:cubicBezTo>
                      <a:cubicBezTo>
                        <a:pt x="628358" y="667469"/>
                        <a:pt x="616673" y="697542"/>
                        <a:pt x="600222" y="722218"/>
                      </a:cubicBezTo>
                      <a:lnTo>
                        <a:pt x="543951" y="806624"/>
                      </a:lnTo>
                      <a:cubicBezTo>
                        <a:pt x="539262" y="820692"/>
                        <a:pt x="538503" y="836760"/>
                        <a:pt x="529884" y="848827"/>
                      </a:cubicBezTo>
                      <a:cubicBezTo>
                        <a:pt x="472194" y="929594"/>
                        <a:pt x="481612" y="875033"/>
                        <a:pt x="445478" y="947301"/>
                      </a:cubicBezTo>
                      <a:cubicBezTo>
                        <a:pt x="435387" y="967484"/>
                        <a:pt x="421850" y="1027744"/>
                        <a:pt x="417342" y="1045775"/>
                      </a:cubicBezTo>
                      <a:cubicBezTo>
                        <a:pt x="338855" y="1019612"/>
                        <a:pt x="404949" y="1052697"/>
                        <a:pt x="347004" y="975436"/>
                      </a:cubicBezTo>
                      <a:cubicBezTo>
                        <a:pt x="331088" y="954215"/>
                        <a:pt x="305447" y="941236"/>
                        <a:pt x="290733" y="919165"/>
                      </a:cubicBezTo>
                      <a:cubicBezTo>
                        <a:pt x="281355" y="905097"/>
                        <a:pt x="270159" y="892084"/>
                        <a:pt x="262598" y="876962"/>
                      </a:cubicBezTo>
                      <a:cubicBezTo>
                        <a:pt x="255966" y="863699"/>
                        <a:pt x="256159" y="847474"/>
                        <a:pt x="248530" y="834759"/>
                      </a:cubicBezTo>
                      <a:cubicBezTo>
                        <a:pt x="241706" y="823386"/>
                        <a:pt x="229773" y="816002"/>
                        <a:pt x="220394" y="806624"/>
                      </a:cubicBezTo>
                      <a:cubicBezTo>
                        <a:pt x="229773" y="830070"/>
                        <a:pt x="239663" y="853318"/>
                        <a:pt x="248530" y="876962"/>
                      </a:cubicBezTo>
                      <a:cubicBezTo>
                        <a:pt x="264384" y="919240"/>
                        <a:pt x="258432" y="925030"/>
                        <a:pt x="290733" y="961369"/>
                      </a:cubicBezTo>
                      <a:cubicBezTo>
                        <a:pt x="317167" y="991108"/>
                        <a:pt x="353068" y="1012668"/>
                        <a:pt x="375139" y="1045775"/>
                      </a:cubicBezTo>
                      <a:cubicBezTo>
                        <a:pt x="393896" y="1073910"/>
                        <a:pt x="420717" y="1098102"/>
                        <a:pt x="431410" y="1130181"/>
                      </a:cubicBezTo>
                      <a:lnTo>
                        <a:pt x="459545" y="1214587"/>
                      </a:lnTo>
                      <a:cubicBezTo>
                        <a:pt x="487680" y="1186452"/>
                        <a:pt x="531368" y="1167928"/>
                        <a:pt x="543951" y="1130181"/>
                      </a:cubicBezTo>
                      <a:cubicBezTo>
                        <a:pt x="548640" y="1116113"/>
                        <a:pt x="549400" y="1100045"/>
                        <a:pt x="558019" y="1087978"/>
                      </a:cubicBezTo>
                      <a:cubicBezTo>
                        <a:pt x="573437" y="1066393"/>
                        <a:pt x="614290" y="1031707"/>
                        <a:pt x="614290" y="1031707"/>
                      </a:cubicBezTo>
                      <a:cubicBezTo>
                        <a:pt x="629149" y="987132"/>
                        <a:pt x="625327" y="986259"/>
                        <a:pt x="656493" y="947301"/>
                      </a:cubicBezTo>
                      <a:cubicBezTo>
                        <a:pt x="664778" y="936944"/>
                        <a:pt x="676343" y="929522"/>
                        <a:pt x="684628" y="919165"/>
                      </a:cubicBezTo>
                      <a:cubicBezTo>
                        <a:pt x="695190" y="905963"/>
                        <a:pt x="695857" y="876962"/>
                        <a:pt x="712764" y="876962"/>
                      </a:cubicBezTo>
                      <a:cubicBezTo>
                        <a:pt x="727593" y="876962"/>
                        <a:pt x="705328" y="905902"/>
                        <a:pt x="698696" y="919165"/>
                      </a:cubicBezTo>
                      <a:cubicBezTo>
                        <a:pt x="691135" y="934288"/>
                        <a:pt x="678122" y="946246"/>
                        <a:pt x="670561" y="961369"/>
                      </a:cubicBezTo>
                      <a:cubicBezTo>
                        <a:pt x="663929" y="974632"/>
                        <a:pt x="664718" y="991234"/>
                        <a:pt x="656493" y="1003572"/>
                      </a:cubicBezTo>
                      <a:cubicBezTo>
                        <a:pt x="616890" y="1062976"/>
                        <a:pt x="585784" y="1046143"/>
                        <a:pt x="529884" y="1102045"/>
                      </a:cubicBezTo>
                      <a:cubicBezTo>
                        <a:pt x="498771" y="1133159"/>
                        <a:pt x="484650" y="1152798"/>
                        <a:pt x="445478" y="1172384"/>
                      </a:cubicBezTo>
                      <a:cubicBezTo>
                        <a:pt x="432215" y="1179016"/>
                        <a:pt x="417342" y="1181763"/>
                        <a:pt x="403274" y="1186452"/>
                      </a:cubicBezTo>
                      <a:cubicBezTo>
                        <a:pt x="365762" y="1173948"/>
                        <a:pt x="339566" y="1167426"/>
                        <a:pt x="304801" y="1144249"/>
                      </a:cubicBezTo>
                      <a:cubicBezTo>
                        <a:pt x="218760" y="1086888"/>
                        <a:pt x="342595" y="1149163"/>
                        <a:pt x="248530" y="1073910"/>
                      </a:cubicBezTo>
                      <a:cubicBezTo>
                        <a:pt x="236951" y="1064647"/>
                        <a:pt x="220395" y="1064531"/>
                        <a:pt x="206327" y="1059842"/>
                      </a:cubicBezTo>
                      <a:cubicBezTo>
                        <a:pt x="182881" y="1036396"/>
                        <a:pt x="127946" y="957336"/>
                        <a:pt x="135988" y="989504"/>
                      </a:cubicBezTo>
                      <a:cubicBezTo>
                        <a:pt x="165266" y="1106615"/>
                        <a:pt x="129616" y="990829"/>
                        <a:pt x="178191" y="1087978"/>
                      </a:cubicBezTo>
                      <a:cubicBezTo>
                        <a:pt x="236434" y="1204463"/>
                        <a:pt x="139763" y="1051436"/>
                        <a:pt x="220394" y="1172384"/>
                      </a:cubicBezTo>
                      <a:cubicBezTo>
                        <a:pt x="249571" y="1289090"/>
                        <a:pt x="207290" y="1187223"/>
                        <a:pt x="276665" y="1242722"/>
                      </a:cubicBezTo>
                      <a:cubicBezTo>
                        <a:pt x="289868" y="1253284"/>
                        <a:pt x="294239" y="1271723"/>
                        <a:pt x="304801" y="1284925"/>
                      </a:cubicBezTo>
                      <a:cubicBezTo>
                        <a:pt x="334998" y="1322671"/>
                        <a:pt x="334512" y="1308694"/>
                        <a:pt x="375139" y="1341196"/>
                      </a:cubicBezTo>
                      <a:cubicBezTo>
                        <a:pt x="385496" y="1349482"/>
                        <a:pt x="393896" y="1359953"/>
                        <a:pt x="403274" y="1369332"/>
                      </a:cubicBezTo>
                      <a:cubicBezTo>
                        <a:pt x="409199" y="1387107"/>
                        <a:pt x="417891" y="1434153"/>
                        <a:pt x="445478" y="1439670"/>
                      </a:cubicBezTo>
                      <a:cubicBezTo>
                        <a:pt x="460019" y="1442578"/>
                        <a:pt x="473613" y="1430291"/>
                        <a:pt x="487681" y="1425602"/>
                      </a:cubicBezTo>
                      <a:cubicBezTo>
                        <a:pt x="501780" y="1383303"/>
                        <a:pt x="499582" y="1377558"/>
                        <a:pt x="529884" y="1341196"/>
                      </a:cubicBezTo>
                      <a:cubicBezTo>
                        <a:pt x="542620" y="1325913"/>
                        <a:pt x="559873" y="1314697"/>
                        <a:pt x="572087" y="1298993"/>
                      </a:cubicBezTo>
                      <a:cubicBezTo>
                        <a:pt x="651095" y="1197412"/>
                        <a:pt x="589915" y="1227402"/>
                        <a:pt x="670561" y="1200519"/>
                      </a:cubicBezTo>
                      <a:cubicBezTo>
                        <a:pt x="679939" y="1186451"/>
                        <a:pt x="690308" y="1172996"/>
                        <a:pt x="698696" y="1158316"/>
                      </a:cubicBezTo>
                      <a:cubicBezTo>
                        <a:pt x="709100" y="1140108"/>
                        <a:pt x="715198" y="1119494"/>
                        <a:pt x="726831" y="1102045"/>
                      </a:cubicBezTo>
                      <a:cubicBezTo>
                        <a:pt x="734188" y="1091009"/>
                        <a:pt x="766830" y="1067978"/>
                        <a:pt x="754967" y="1073910"/>
                      </a:cubicBezTo>
                      <a:cubicBezTo>
                        <a:pt x="724723" y="1089033"/>
                        <a:pt x="670561" y="1130181"/>
                        <a:pt x="670561" y="1130181"/>
                      </a:cubicBezTo>
                      <a:cubicBezTo>
                        <a:pt x="651804" y="1158316"/>
                        <a:pt x="638201" y="1190677"/>
                        <a:pt x="614290" y="1214587"/>
                      </a:cubicBezTo>
                      <a:cubicBezTo>
                        <a:pt x="604911" y="1223965"/>
                        <a:pt x="594440" y="1232365"/>
                        <a:pt x="586154" y="1242722"/>
                      </a:cubicBezTo>
                      <a:cubicBezTo>
                        <a:pt x="575592" y="1255924"/>
                        <a:pt x="568581" y="1271723"/>
                        <a:pt x="558019" y="1284925"/>
                      </a:cubicBezTo>
                      <a:cubicBezTo>
                        <a:pt x="549734" y="1295282"/>
                        <a:pt x="537842" y="1302450"/>
                        <a:pt x="529884" y="1313061"/>
                      </a:cubicBezTo>
                      <a:cubicBezTo>
                        <a:pt x="509595" y="1340113"/>
                        <a:pt x="492370" y="1369332"/>
                        <a:pt x="473613" y="1397467"/>
                      </a:cubicBezTo>
                      <a:lnTo>
                        <a:pt x="445478" y="1439670"/>
                      </a:lnTo>
                      <a:cubicBezTo>
                        <a:pt x="405624" y="1320110"/>
                        <a:pt x="461208" y="1465888"/>
                        <a:pt x="403274" y="1369332"/>
                      </a:cubicBezTo>
                      <a:cubicBezTo>
                        <a:pt x="395645" y="1356617"/>
                        <a:pt x="393281" y="1341387"/>
                        <a:pt x="389207" y="1327129"/>
                      </a:cubicBezTo>
                      <a:cubicBezTo>
                        <a:pt x="383197" y="1306094"/>
                        <a:pt x="372315" y="1251142"/>
                        <a:pt x="361071" y="1228655"/>
                      </a:cubicBezTo>
                      <a:cubicBezTo>
                        <a:pt x="343325" y="1193163"/>
                        <a:pt x="330970" y="1184486"/>
                        <a:pt x="304801" y="1158316"/>
                      </a:cubicBezTo>
                      <a:cubicBezTo>
                        <a:pt x="280040" y="1084033"/>
                        <a:pt x="298959" y="1128452"/>
                        <a:pt x="234462" y="1031707"/>
                      </a:cubicBezTo>
                      <a:cubicBezTo>
                        <a:pt x="225084" y="1017639"/>
                        <a:pt x="194372" y="977548"/>
                        <a:pt x="206327" y="989504"/>
                      </a:cubicBezTo>
                      <a:cubicBezTo>
                        <a:pt x="230879" y="1014058"/>
                        <a:pt x="214103" y="1001475"/>
                        <a:pt x="262598" y="1017639"/>
                      </a:cubicBezTo>
                      <a:lnTo>
                        <a:pt x="332936" y="1087978"/>
                      </a:lnTo>
                      <a:cubicBezTo>
                        <a:pt x="347004" y="1102046"/>
                        <a:pt x="364104" y="1113628"/>
                        <a:pt x="375139" y="1130181"/>
                      </a:cubicBezTo>
                      <a:cubicBezTo>
                        <a:pt x="384517" y="1144249"/>
                        <a:pt x="392271" y="1159547"/>
                        <a:pt x="403274" y="1172384"/>
                      </a:cubicBezTo>
                      <a:cubicBezTo>
                        <a:pt x="505618" y="1291786"/>
                        <a:pt x="423084" y="1173966"/>
                        <a:pt x="487681" y="1270858"/>
                      </a:cubicBezTo>
                      <a:cubicBezTo>
                        <a:pt x="519112" y="1365154"/>
                        <a:pt x="535157" y="1395717"/>
                        <a:pt x="487681" y="1538144"/>
                      </a:cubicBezTo>
                      <a:cubicBezTo>
                        <a:pt x="481567" y="1556486"/>
                        <a:pt x="450167" y="1528765"/>
                        <a:pt x="431410" y="1524076"/>
                      </a:cubicBezTo>
                      <a:cubicBezTo>
                        <a:pt x="403275" y="1505319"/>
                        <a:pt x="370915" y="1491715"/>
                        <a:pt x="347004" y="1467805"/>
                      </a:cubicBezTo>
                      <a:cubicBezTo>
                        <a:pt x="337625" y="1458427"/>
                        <a:pt x="329479" y="1447628"/>
                        <a:pt x="318868" y="1439670"/>
                      </a:cubicBezTo>
                      <a:cubicBezTo>
                        <a:pt x="291816" y="1419381"/>
                        <a:pt x="262597" y="1402156"/>
                        <a:pt x="234462" y="1383399"/>
                      </a:cubicBezTo>
                      <a:lnTo>
                        <a:pt x="192259" y="1355264"/>
                      </a:lnTo>
                      <a:cubicBezTo>
                        <a:pt x="182881" y="1341196"/>
                        <a:pt x="174686" y="1326263"/>
                        <a:pt x="164124" y="1313061"/>
                      </a:cubicBezTo>
                      <a:cubicBezTo>
                        <a:pt x="155838" y="1302704"/>
                        <a:pt x="143946" y="1295536"/>
                        <a:pt x="135988" y="1284925"/>
                      </a:cubicBezTo>
                      <a:cubicBezTo>
                        <a:pt x="115699" y="1257873"/>
                        <a:pt x="79718" y="1200519"/>
                        <a:pt x="79718" y="1200519"/>
                      </a:cubicBezTo>
                      <a:cubicBezTo>
                        <a:pt x="84407" y="1219276"/>
                        <a:pt x="84193" y="1240003"/>
                        <a:pt x="93785" y="1256790"/>
                      </a:cubicBezTo>
                      <a:cubicBezTo>
                        <a:pt x="103655" y="1274063"/>
                        <a:pt x="123252" y="1283710"/>
                        <a:pt x="135988" y="1298993"/>
                      </a:cubicBezTo>
                      <a:cubicBezTo>
                        <a:pt x="146812" y="1311982"/>
                        <a:pt x="155736" y="1326516"/>
                        <a:pt x="164124" y="1341196"/>
                      </a:cubicBezTo>
                      <a:cubicBezTo>
                        <a:pt x="174528" y="1359404"/>
                        <a:pt x="177430" y="1382638"/>
                        <a:pt x="192259" y="1397467"/>
                      </a:cubicBezTo>
                      <a:cubicBezTo>
                        <a:pt x="207088" y="1412296"/>
                        <a:pt x="229773" y="1416224"/>
                        <a:pt x="248530" y="1425602"/>
                      </a:cubicBezTo>
                      <a:lnTo>
                        <a:pt x="347004" y="1524076"/>
                      </a:lnTo>
                      <a:lnTo>
                        <a:pt x="389207" y="1566279"/>
                      </a:lnTo>
                      <a:cubicBezTo>
                        <a:pt x="398585" y="1575658"/>
                        <a:pt x="406306" y="1587058"/>
                        <a:pt x="417342" y="1594415"/>
                      </a:cubicBezTo>
                      <a:cubicBezTo>
                        <a:pt x="470581" y="1629907"/>
                        <a:pt x="447590" y="1610595"/>
                        <a:pt x="487681" y="1650685"/>
                      </a:cubicBezTo>
                      <a:cubicBezTo>
                        <a:pt x="492370" y="1664753"/>
                        <a:pt x="512234" y="1682403"/>
                        <a:pt x="501748" y="1692889"/>
                      </a:cubicBezTo>
                      <a:cubicBezTo>
                        <a:pt x="492369" y="1702268"/>
                        <a:pt x="473613" y="1678016"/>
                        <a:pt x="473613" y="1664753"/>
                      </a:cubicBezTo>
                      <a:cubicBezTo>
                        <a:pt x="473613" y="1623103"/>
                        <a:pt x="522051" y="1592559"/>
                        <a:pt x="543951" y="1566279"/>
                      </a:cubicBezTo>
                      <a:cubicBezTo>
                        <a:pt x="554775" y="1553290"/>
                        <a:pt x="560132" y="1536031"/>
                        <a:pt x="572087" y="1524076"/>
                      </a:cubicBezTo>
                      <a:cubicBezTo>
                        <a:pt x="584042" y="1512121"/>
                        <a:pt x="601088" y="1506503"/>
                        <a:pt x="614290" y="1495941"/>
                      </a:cubicBezTo>
                      <a:cubicBezTo>
                        <a:pt x="624647" y="1487655"/>
                        <a:pt x="631814" y="1475763"/>
                        <a:pt x="642425" y="1467805"/>
                      </a:cubicBezTo>
                      <a:cubicBezTo>
                        <a:pt x="669476" y="1447516"/>
                        <a:pt x="726831" y="1411535"/>
                        <a:pt x="726831" y="1411535"/>
                      </a:cubicBezTo>
                      <a:cubicBezTo>
                        <a:pt x="731520" y="1392778"/>
                        <a:pt x="760233" y="1355264"/>
                        <a:pt x="740899" y="1355264"/>
                      </a:cubicBezTo>
                      <a:cubicBezTo>
                        <a:pt x="719928" y="1355264"/>
                        <a:pt x="727593" y="1396706"/>
                        <a:pt x="712764" y="1411535"/>
                      </a:cubicBezTo>
                      <a:cubicBezTo>
                        <a:pt x="664393" y="1459906"/>
                        <a:pt x="639223" y="1464183"/>
                        <a:pt x="586154" y="1481873"/>
                      </a:cubicBezTo>
                      <a:cubicBezTo>
                        <a:pt x="558019" y="1500630"/>
                        <a:pt x="512441" y="1506065"/>
                        <a:pt x="501748" y="1538144"/>
                      </a:cubicBezTo>
                      <a:cubicBezTo>
                        <a:pt x="482335" y="1596387"/>
                        <a:pt x="500019" y="1572122"/>
                        <a:pt x="445478" y="1608482"/>
                      </a:cubicBezTo>
                      <a:cubicBezTo>
                        <a:pt x="393195" y="1686905"/>
                        <a:pt x="410101" y="1642200"/>
                        <a:pt x="431410" y="1791362"/>
                      </a:cubicBezTo>
                      <a:cubicBezTo>
                        <a:pt x="441126" y="1859370"/>
                        <a:pt x="469917" y="1855779"/>
                        <a:pt x="403274" y="1833565"/>
                      </a:cubicBezTo>
                      <a:cubicBezTo>
                        <a:pt x="313872" y="1744163"/>
                        <a:pt x="413073" y="1839385"/>
                        <a:pt x="304801" y="1749159"/>
                      </a:cubicBezTo>
                      <a:cubicBezTo>
                        <a:pt x="224627" y="1682347"/>
                        <a:pt x="338796" y="1762444"/>
                        <a:pt x="234462" y="1692889"/>
                      </a:cubicBezTo>
                      <a:cubicBezTo>
                        <a:pt x="161210" y="1583007"/>
                        <a:pt x="254722" y="1704566"/>
                        <a:pt x="164124" y="1636618"/>
                      </a:cubicBezTo>
                      <a:cubicBezTo>
                        <a:pt x="137597" y="1616723"/>
                        <a:pt x="121374" y="1584672"/>
                        <a:pt x="93785" y="1566279"/>
                      </a:cubicBezTo>
                      <a:lnTo>
                        <a:pt x="51582" y="1538144"/>
                      </a:lnTo>
                      <a:cubicBezTo>
                        <a:pt x="46893" y="1524076"/>
                        <a:pt x="45143" y="1508657"/>
                        <a:pt x="37514" y="1495941"/>
                      </a:cubicBezTo>
                      <a:cubicBezTo>
                        <a:pt x="30690" y="1484568"/>
                        <a:pt x="0" y="1477184"/>
                        <a:pt x="9379" y="1467805"/>
                      </a:cubicBezTo>
                      <a:cubicBezTo>
                        <a:pt x="19864" y="1457320"/>
                        <a:pt x="37952" y="1476032"/>
                        <a:pt x="51582" y="1481873"/>
                      </a:cubicBezTo>
                      <a:cubicBezTo>
                        <a:pt x="136607" y="1518313"/>
                        <a:pt x="79413" y="1497777"/>
                        <a:pt x="150056" y="1538144"/>
                      </a:cubicBezTo>
                      <a:cubicBezTo>
                        <a:pt x="168264" y="1548548"/>
                        <a:pt x="187570" y="1556901"/>
                        <a:pt x="206327" y="1566279"/>
                      </a:cubicBezTo>
                      <a:cubicBezTo>
                        <a:pt x="215705" y="1575658"/>
                        <a:pt x="223851" y="1586457"/>
                        <a:pt x="234462" y="1594415"/>
                      </a:cubicBezTo>
                      <a:cubicBezTo>
                        <a:pt x="261513" y="1614704"/>
                        <a:pt x="294958" y="1626775"/>
                        <a:pt x="318868" y="1650685"/>
                      </a:cubicBezTo>
                      <a:cubicBezTo>
                        <a:pt x="342314" y="1674131"/>
                        <a:pt x="361618" y="1702631"/>
                        <a:pt x="389207" y="1721024"/>
                      </a:cubicBezTo>
                      <a:cubicBezTo>
                        <a:pt x="442446" y="1756516"/>
                        <a:pt x="419455" y="1737204"/>
                        <a:pt x="459545" y="1777295"/>
                      </a:cubicBezTo>
                      <a:cubicBezTo>
                        <a:pt x="464234" y="1791363"/>
                        <a:pt x="478302" y="1805430"/>
                        <a:pt x="473613" y="1819498"/>
                      </a:cubicBezTo>
                      <a:cubicBezTo>
                        <a:pt x="443161" y="1910855"/>
                        <a:pt x="363643" y="1917329"/>
                        <a:pt x="473613" y="1889836"/>
                      </a:cubicBezTo>
                      <a:cubicBezTo>
                        <a:pt x="487681" y="1875768"/>
                        <a:pt x="503080" y="1862917"/>
                        <a:pt x="515816" y="1847633"/>
                      </a:cubicBezTo>
                      <a:cubicBezTo>
                        <a:pt x="526640" y="1834645"/>
                        <a:pt x="531996" y="1817385"/>
                        <a:pt x="543951" y="1805430"/>
                      </a:cubicBezTo>
                      <a:cubicBezTo>
                        <a:pt x="563833" y="1785548"/>
                        <a:pt x="620361" y="1760191"/>
                        <a:pt x="642425" y="1749159"/>
                      </a:cubicBezTo>
                      <a:cubicBezTo>
                        <a:pt x="651804" y="1735091"/>
                        <a:pt x="663000" y="1722078"/>
                        <a:pt x="670561" y="1706956"/>
                      </a:cubicBezTo>
                      <a:cubicBezTo>
                        <a:pt x="677193" y="1693693"/>
                        <a:pt x="676999" y="1677468"/>
                        <a:pt x="684628" y="1664753"/>
                      </a:cubicBezTo>
                      <a:cubicBezTo>
                        <a:pt x="691452" y="1653380"/>
                        <a:pt x="704478" y="1646975"/>
                        <a:pt x="712764" y="1636618"/>
                      </a:cubicBezTo>
                      <a:cubicBezTo>
                        <a:pt x="723326" y="1623416"/>
                        <a:pt x="723992" y="1594415"/>
                        <a:pt x="740899" y="1594415"/>
                      </a:cubicBezTo>
                      <a:cubicBezTo>
                        <a:pt x="755728" y="1594415"/>
                        <a:pt x="737317" y="1626133"/>
                        <a:pt x="726831" y="1636618"/>
                      </a:cubicBezTo>
                      <a:cubicBezTo>
                        <a:pt x="716346" y="1647103"/>
                        <a:pt x="698696" y="1645996"/>
                        <a:pt x="684628" y="1650685"/>
                      </a:cubicBezTo>
                      <a:cubicBezTo>
                        <a:pt x="675250" y="1660064"/>
                        <a:pt x="668356" y="1672889"/>
                        <a:pt x="656493" y="1678821"/>
                      </a:cubicBezTo>
                      <a:cubicBezTo>
                        <a:pt x="622247" y="1695944"/>
                        <a:pt x="556200" y="1710928"/>
                        <a:pt x="515816" y="1721024"/>
                      </a:cubicBezTo>
                      <a:cubicBezTo>
                        <a:pt x="496645" y="1733804"/>
                        <a:pt x="458843" y="1755020"/>
                        <a:pt x="445478" y="1777295"/>
                      </a:cubicBezTo>
                      <a:cubicBezTo>
                        <a:pt x="437849" y="1790011"/>
                        <a:pt x="438042" y="1806235"/>
                        <a:pt x="431410" y="1819498"/>
                      </a:cubicBezTo>
                      <a:cubicBezTo>
                        <a:pt x="423849" y="1834620"/>
                        <a:pt x="412653" y="1847633"/>
                        <a:pt x="403274" y="1861701"/>
                      </a:cubicBezTo>
                      <a:cubicBezTo>
                        <a:pt x="407963" y="1936729"/>
                        <a:pt x="432085" y="2013070"/>
                        <a:pt x="417342" y="2086784"/>
                      </a:cubicBezTo>
                      <a:cubicBezTo>
                        <a:pt x="413550" y="2105743"/>
                        <a:pt x="378842" y="2080332"/>
                        <a:pt x="361071" y="2072716"/>
                      </a:cubicBezTo>
                      <a:cubicBezTo>
                        <a:pt x="345531" y="2066056"/>
                        <a:pt x="332070" y="2055143"/>
                        <a:pt x="318868" y="2044581"/>
                      </a:cubicBezTo>
                      <a:cubicBezTo>
                        <a:pt x="308511" y="2036295"/>
                        <a:pt x="301090" y="2024731"/>
                        <a:pt x="290733" y="2016445"/>
                      </a:cubicBezTo>
                      <a:cubicBezTo>
                        <a:pt x="250113" y="1983949"/>
                        <a:pt x="250586" y="1997915"/>
                        <a:pt x="220394" y="1960175"/>
                      </a:cubicBezTo>
                      <a:cubicBezTo>
                        <a:pt x="209832" y="1946973"/>
                        <a:pt x="203262" y="1930809"/>
                        <a:pt x="192259" y="1917972"/>
                      </a:cubicBezTo>
                      <a:cubicBezTo>
                        <a:pt x="174996" y="1897832"/>
                        <a:pt x="154745" y="1880458"/>
                        <a:pt x="135988" y="1861701"/>
                      </a:cubicBezTo>
                      <a:cubicBezTo>
                        <a:pt x="90945" y="1816657"/>
                        <a:pt x="94850" y="1830964"/>
                        <a:pt x="178191" y="1847633"/>
                      </a:cubicBezTo>
                      <a:cubicBezTo>
                        <a:pt x="192259" y="1861701"/>
                        <a:pt x="207658" y="1874553"/>
                        <a:pt x="220394" y="1889836"/>
                      </a:cubicBezTo>
                      <a:cubicBezTo>
                        <a:pt x="231218" y="1902825"/>
                        <a:pt x="236575" y="1920084"/>
                        <a:pt x="248530" y="1932039"/>
                      </a:cubicBezTo>
                      <a:cubicBezTo>
                        <a:pt x="265109" y="1948618"/>
                        <a:pt x="286999" y="1958983"/>
                        <a:pt x="304801" y="1974242"/>
                      </a:cubicBezTo>
                      <a:cubicBezTo>
                        <a:pt x="319906" y="1987189"/>
                        <a:pt x="331300" y="2004231"/>
                        <a:pt x="347004" y="2016445"/>
                      </a:cubicBezTo>
                      <a:cubicBezTo>
                        <a:pt x="490159" y="2127788"/>
                        <a:pt x="388785" y="2030090"/>
                        <a:pt x="459545" y="2100852"/>
                      </a:cubicBezTo>
                      <a:cubicBezTo>
                        <a:pt x="473613" y="2096163"/>
                        <a:pt x="491263" y="2097269"/>
                        <a:pt x="501748" y="2086784"/>
                      </a:cubicBezTo>
                      <a:cubicBezTo>
                        <a:pt x="512233" y="2076299"/>
                        <a:pt x="509184" y="2057844"/>
                        <a:pt x="515816" y="2044581"/>
                      </a:cubicBezTo>
                      <a:cubicBezTo>
                        <a:pt x="523377" y="2029459"/>
                        <a:pt x="533389" y="2015580"/>
                        <a:pt x="543951" y="2002378"/>
                      </a:cubicBezTo>
                      <a:cubicBezTo>
                        <a:pt x="593872" y="1939977"/>
                        <a:pt x="566471" y="2007997"/>
                        <a:pt x="656493" y="1917972"/>
                      </a:cubicBezTo>
                      <a:cubicBezTo>
                        <a:pt x="665871" y="1908593"/>
                        <a:pt x="676343" y="1900193"/>
                        <a:pt x="684628" y="1889836"/>
                      </a:cubicBezTo>
                      <a:cubicBezTo>
                        <a:pt x="695190" y="1876634"/>
                        <a:pt x="701531" y="1860270"/>
                        <a:pt x="712764" y="1847633"/>
                      </a:cubicBezTo>
                      <a:cubicBezTo>
                        <a:pt x="739199" y="1817894"/>
                        <a:pt x="834917" y="1750644"/>
                        <a:pt x="797170" y="1763227"/>
                      </a:cubicBezTo>
                      <a:cubicBezTo>
                        <a:pt x="736625" y="1783409"/>
                        <a:pt x="769353" y="1773699"/>
                        <a:pt x="698696" y="1791362"/>
                      </a:cubicBezTo>
                      <a:cubicBezTo>
                        <a:pt x="684628" y="1800741"/>
                        <a:pt x="671615" y="1811937"/>
                        <a:pt x="656493" y="1819498"/>
                      </a:cubicBezTo>
                      <a:cubicBezTo>
                        <a:pt x="585730" y="1854879"/>
                        <a:pt x="618602" y="1801118"/>
                        <a:pt x="529884" y="1889836"/>
                      </a:cubicBezTo>
                      <a:cubicBezTo>
                        <a:pt x="503714" y="1916006"/>
                        <a:pt x="491360" y="1924682"/>
                        <a:pt x="473613" y="1960175"/>
                      </a:cubicBezTo>
                      <a:cubicBezTo>
                        <a:pt x="466981" y="1973438"/>
                        <a:pt x="466177" y="1989115"/>
                        <a:pt x="459545" y="2002378"/>
                      </a:cubicBezTo>
                      <a:cubicBezTo>
                        <a:pt x="405004" y="2111460"/>
                        <a:pt x="452702" y="1980705"/>
                        <a:pt x="417342" y="2086784"/>
                      </a:cubicBezTo>
                      <a:cubicBezTo>
                        <a:pt x="212194" y="1471355"/>
                        <a:pt x="274430" y="773349"/>
                        <a:pt x="431410" y="145442"/>
                      </a:cubicBezTo>
                      <a:cubicBezTo>
                        <a:pt x="426721" y="187645"/>
                        <a:pt x="417342" y="229589"/>
                        <a:pt x="417342" y="272052"/>
                      </a:cubicBezTo>
                      <a:cubicBezTo>
                        <a:pt x="417342" y="426867"/>
                        <a:pt x="412965" y="582572"/>
                        <a:pt x="431410" y="736285"/>
                      </a:cubicBezTo>
                      <a:cubicBezTo>
                        <a:pt x="436017" y="774678"/>
                        <a:pt x="453188" y="661886"/>
                        <a:pt x="459545" y="623744"/>
                      </a:cubicBezTo>
                      <a:cubicBezTo>
                        <a:pt x="464234" y="595609"/>
                        <a:pt x="467425" y="567182"/>
                        <a:pt x="473613" y="539338"/>
                      </a:cubicBezTo>
                      <a:cubicBezTo>
                        <a:pt x="476830" y="524862"/>
                        <a:pt x="483607" y="511393"/>
                        <a:pt x="487681" y="497135"/>
                      </a:cubicBezTo>
                      <a:cubicBezTo>
                        <a:pt x="492992" y="478545"/>
                        <a:pt x="496437" y="459454"/>
                        <a:pt x="501748" y="440864"/>
                      </a:cubicBezTo>
                      <a:cubicBezTo>
                        <a:pt x="505822" y="426606"/>
                        <a:pt x="512599" y="413137"/>
                        <a:pt x="515816" y="398661"/>
                      </a:cubicBezTo>
                      <a:cubicBezTo>
                        <a:pt x="522004" y="370817"/>
                        <a:pt x="522966" y="341927"/>
                        <a:pt x="529884" y="314255"/>
                      </a:cubicBezTo>
                      <a:cubicBezTo>
                        <a:pt x="529886" y="314246"/>
                        <a:pt x="565052" y="208750"/>
                        <a:pt x="572087" y="187645"/>
                      </a:cubicBezTo>
                      <a:cubicBezTo>
                        <a:pt x="576776" y="173577"/>
                        <a:pt x="592785" y="132179"/>
                        <a:pt x="586154" y="145442"/>
                      </a:cubicBezTo>
                      <a:cubicBezTo>
                        <a:pt x="550458" y="216835"/>
                        <a:pt x="569651" y="184264"/>
                        <a:pt x="529884" y="243916"/>
                      </a:cubicBezTo>
                      <a:cubicBezTo>
                        <a:pt x="525195" y="262673"/>
                        <a:pt x="524463" y="282894"/>
                        <a:pt x="515816" y="300187"/>
                      </a:cubicBezTo>
                      <a:cubicBezTo>
                        <a:pt x="500694" y="330432"/>
                        <a:pt x="459545" y="384593"/>
                        <a:pt x="459545" y="384593"/>
                      </a:cubicBezTo>
                      <a:cubicBezTo>
                        <a:pt x="454856" y="398661"/>
                        <a:pt x="453107" y="414081"/>
                        <a:pt x="445478" y="426796"/>
                      </a:cubicBezTo>
                      <a:cubicBezTo>
                        <a:pt x="438654" y="438169"/>
                        <a:pt x="423274" y="443069"/>
                        <a:pt x="417342" y="454932"/>
                      </a:cubicBezTo>
                      <a:cubicBezTo>
                        <a:pt x="404079" y="481458"/>
                        <a:pt x="398585" y="511203"/>
                        <a:pt x="389207" y="539338"/>
                      </a:cubicBezTo>
                      <a:lnTo>
                        <a:pt x="375139" y="581541"/>
                      </a:lnTo>
                      <a:cubicBezTo>
                        <a:pt x="392533" y="42332"/>
                        <a:pt x="389207" y="0"/>
                        <a:pt x="389207" y="454932"/>
                      </a:cubicBezTo>
                    </a:path>
                  </a:pathLst>
                </a:custGeom>
                <a:gradFill flip="none" rotWithShape="1">
                  <a:gsLst>
                    <a:gs pos="23000">
                      <a:srgbClr val="8C817A"/>
                    </a:gs>
                    <a:gs pos="39999">
                      <a:srgbClr val="85C2FF"/>
                    </a:gs>
                    <a:gs pos="70000">
                      <a:srgbClr val="C4D6EB"/>
                    </a:gs>
                    <a:gs pos="100000">
                      <a:srgbClr val="FFEBFA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3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2" dur="2000"/>
                                        <p:tgtEl>
                                          <p:spTgt spid="3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7" dur="2000"/>
                                        <p:tgtEl>
                                          <p:spTgt spid="3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2" dur="2000"/>
                                        <p:tgtEl>
                                          <p:spTgt spid="3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304800"/>
            <a:ext cx="8229600" cy="5821363"/>
          </a:xfrm>
          <a:gradFill>
            <a:gsLst>
              <a:gs pos="0">
                <a:srgbClr val="FFFF00">
                  <a:alpha val="36000"/>
                </a:srgbClr>
              </a:gs>
              <a:gs pos="17999">
                <a:srgbClr val="99CCFF"/>
              </a:gs>
              <a:gs pos="36000">
                <a:srgbClr val="9966FF"/>
              </a:gs>
              <a:gs pos="61000">
                <a:srgbClr val="CC99FF"/>
              </a:gs>
              <a:gs pos="82001">
                <a:srgbClr val="99CCFF"/>
              </a:gs>
              <a:gs pos="100000">
                <a:srgbClr val="CCCCFF"/>
              </a:gs>
            </a:gsLst>
            <a:lin ang="5400000" scaled="0"/>
          </a:gradFill>
        </p:spPr>
        <p:txBody>
          <a:bodyPr>
            <a:normAutofit fontScale="77500" lnSpcReduction="20000"/>
          </a:bodyPr>
          <a:lstStyle/>
          <a:p>
            <a:pPr>
              <a:buNone/>
            </a:pPr>
            <a:r>
              <a:rPr lang="en-US" dirty="0" smtClean="0">
                <a:latin typeface="NikoshBAN" pitchFamily="2" charset="0"/>
                <a:cs typeface="NikoshBAN" pitchFamily="2" charset="0"/>
              </a:rPr>
              <a:t>                        </a:t>
            </a:r>
          </a:p>
          <a:p>
            <a:endParaRPr lang="en-US" dirty="0" smtClean="0">
              <a:latin typeface="NikoshBAN" pitchFamily="2" charset="0"/>
              <a:cs typeface="NikoshBAN" pitchFamily="2" charset="0"/>
            </a:endParaRPr>
          </a:p>
          <a:p>
            <a:pPr algn="ctr">
              <a:buNone/>
            </a:pPr>
            <a:r>
              <a:rPr lang="en-US" dirty="0" smtClean="0">
                <a:latin typeface="NikoshBAN" pitchFamily="2" charset="0"/>
                <a:cs typeface="NikoshBAN" pitchFamily="2" charset="0"/>
              </a:rPr>
              <a:t>      </a:t>
            </a:r>
            <a:r>
              <a:rPr lang="en-US" sz="19600" dirty="0" err="1" smtClean="0">
                <a:blipFill>
                  <a:blip r:embed="rId2"/>
                  <a:tile tx="0" ty="0" sx="100000" sy="100000" flip="none" algn="tl"/>
                </a:blipFill>
                <a:latin typeface="NikoshBAN" pitchFamily="2" charset="0"/>
                <a:cs typeface="NikoshBAN" pitchFamily="2" charset="0"/>
              </a:rPr>
              <a:t>ঋতু</a:t>
            </a:r>
            <a:r>
              <a:rPr lang="en-US" sz="19600" dirty="0" smtClean="0">
                <a:blipFill>
                  <a:blip r:embed="rId2"/>
                  <a:tile tx="0" ty="0" sx="100000" sy="100000" flip="none" algn="tl"/>
                </a:blipFill>
                <a:latin typeface="NikoshBAN" pitchFamily="2" charset="0"/>
                <a:cs typeface="NikoshBAN" pitchFamily="2" charset="0"/>
              </a:rPr>
              <a:t>     </a:t>
            </a:r>
            <a:r>
              <a:rPr lang="en-US" sz="19600" dirty="0" err="1" smtClean="0">
                <a:blipFill>
                  <a:blip r:embed="rId2"/>
                  <a:tile tx="0" ty="0" sx="100000" sy="100000" flip="none" algn="tl"/>
                </a:blipFill>
                <a:latin typeface="NikoshBAN" pitchFamily="2" charset="0"/>
                <a:cs typeface="NikoshBAN" pitchFamily="2" charset="0"/>
              </a:rPr>
              <a:t>পরির্বতন</a:t>
            </a:r>
            <a:r>
              <a:rPr lang="en-US" sz="19600" dirty="0" smtClean="0">
                <a:blipFill>
                  <a:blip r:embed="rId2"/>
                  <a:tile tx="0" ty="0" sx="100000" sy="100000" flip="none" algn="tl"/>
                </a:blipFill>
                <a:latin typeface="NikoshBAN" pitchFamily="2" charset="0"/>
                <a:cs typeface="NikoshBAN" pitchFamily="2" charset="0"/>
              </a:rPr>
              <a:t> </a:t>
            </a:r>
            <a:endParaRPr lang="en-US" sz="4100" dirty="0">
              <a:blipFill>
                <a:blip r:embed="rId2"/>
                <a:tile tx="0" ty="0" sx="100000" sy="100000" flip="none" algn="tl"/>
              </a:blipFill>
              <a:latin typeface="NikoshBAN" pitchFamily="2" charset="0"/>
              <a:cs typeface="NikoshBAN" pitchFamily="2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" dur="500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en-US" b="1" dirty="0" err="1" smtClean="0">
                <a:ln w="11430"/>
                <a:solidFill>
                  <a:srgbClr val="00B05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শিখনফল</a:t>
            </a:r>
            <a:r>
              <a:rPr lang="en-US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endParaRPr lang="en-US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/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>
              <a:buFont typeface="Wingdings" pitchFamily="2" charset="2"/>
              <a:buChar char="Ø"/>
            </a:pP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ঋতু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পরির্বতন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কী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বলতে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পারবে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।</a:t>
            </a:r>
          </a:p>
          <a:p>
            <a:pPr>
              <a:buFont typeface="Wingdings" pitchFamily="2" charset="2"/>
              <a:buChar char="Ø"/>
            </a:pPr>
            <a:r>
              <a:rPr lang="en-US" b="1" dirty="0" smtClean="0">
                <a:ln w="11430"/>
                <a:solidFill>
                  <a:srgbClr val="00B05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দিবারাত্রির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হ্রাসবৃদ্ধির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সাথে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ঋতু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পরির্বতনের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প্রভাব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ব্যাখ্যা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করতে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পারবে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।</a:t>
            </a:r>
          </a:p>
          <a:p>
            <a:pPr>
              <a:buFont typeface="Wingdings" pitchFamily="2" charset="2"/>
              <a:buChar char="Ø"/>
            </a:pPr>
            <a:r>
              <a:rPr lang="en-US" b="1" dirty="0" smtClean="0">
                <a:ln w="11430"/>
                <a:solidFill>
                  <a:srgbClr val="00B05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ঋতু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পরির্বতনের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সাথে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সাথে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প্রকৃতির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পরির্বতনের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কারণ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বিশ্লেষণ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করতে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b="1" dirty="0" err="1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পারবে</a:t>
            </a:r>
            <a:r>
              <a:rPr lang="en-US" b="1" dirty="0" smtClean="0">
                <a:ln w="11430"/>
                <a:solidFill>
                  <a:schemeClr val="tx1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। </a:t>
            </a:r>
            <a:endParaRPr lang="en-US" b="1" dirty="0">
              <a:ln w="11430"/>
              <a:solidFill>
                <a:schemeClr val="tx1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build="p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 rot="19359820">
            <a:off x="54564" y="576291"/>
            <a:ext cx="1559890" cy="420999"/>
          </a:xfrm>
          <a:gradFill flip="none" rotWithShape="1">
            <a:gsLst>
              <a:gs pos="39000">
                <a:srgbClr val="33CC33"/>
              </a:gs>
              <a:gs pos="17999">
                <a:srgbClr val="99CCFF"/>
              </a:gs>
              <a:gs pos="36000">
                <a:srgbClr val="9966FF"/>
              </a:gs>
              <a:gs pos="61000">
                <a:srgbClr val="CC99FF"/>
              </a:gs>
              <a:gs pos="82001">
                <a:srgbClr val="99CCFF"/>
              </a:gs>
              <a:gs pos="100000">
                <a:srgbClr val="CCCCFF"/>
              </a:gs>
            </a:gsLst>
            <a:lin ang="8100000" scaled="1"/>
            <a:tileRect/>
          </a:gradFill>
        </p:spPr>
        <p:txBody>
          <a:bodyPr>
            <a:noAutofit/>
          </a:bodyPr>
          <a:lstStyle/>
          <a:p>
            <a:r>
              <a:rPr lang="en-US" sz="3600" dirty="0" err="1" smtClean="0">
                <a:solidFill>
                  <a:srgbClr val="FF3300"/>
                </a:solidFill>
                <a:latin typeface="NikoshBAN" pitchFamily="2" charset="0"/>
                <a:cs typeface="NikoshBAN" pitchFamily="2" charset="0"/>
              </a:rPr>
              <a:t>এপ্রিল</a:t>
            </a:r>
            <a:r>
              <a:rPr lang="en-US" sz="3600" dirty="0" smtClean="0">
                <a:solidFill>
                  <a:srgbClr val="FF3300"/>
                </a:solidFill>
                <a:latin typeface="NikoshBAN" pitchFamily="2" charset="0"/>
                <a:cs typeface="NikoshBAN" pitchFamily="2" charset="0"/>
              </a:rPr>
              <a:t>/</a:t>
            </a:r>
            <a:r>
              <a:rPr lang="en-US" sz="3600" dirty="0" err="1" smtClean="0">
                <a:solidFill>
                  <a:srgbClr val="FF3300"/>
                </a:solidFill>
                <a:latin typeface="NikoshBAN" pitchFamily="2" charset="0"/>
                <a:cs typeface="NikoshBAN" pitchFamily="2" charset="0"/>
              </a:rPr>
              <a:t>মে</a:t>
            </a:r>
            <a:endParaRPr lang="en-US" sz="3600" dirty="0">
              <a:solidFill>
                <a:srgbClr val="FF3300"/>
              </a:solidFill>
              <a:latin typeface="NikoshBAN" pitchFamily="2" charset="0"/>
              <a:cs typeface="NikoshBAN" pitchFamily="2" charset="0"/>
            </a:endParaRPr>
          </a:p>
        </p:txBody>
      </p:sp>
      <p:pic>
        <p:nvPicPr>
          <p:cNvPr id="4" name="Content Placeholder 3" descr="image_708_205533.jpg"/>
          <p:cNvPicPr>
            <a:picLocks noGrp="1" noChangeAspect="1"/>
          </p:cNvPicPr>
          <p:nvPr>
            <p:ph idx="1"/>
          </p:nvPr>
        </p:nvPicPr>
        <p:blipFill>
          <a:blip r:embed="rId2" cstate="print"/>
          <a:srcRect l="42592" t="5829" r="11111"/>
          <a:stretch>
            <a:fillRect/>
          </a:stretch>
        </p:blipFill>
        <p:spPr>
          <a:xfrm>
            <a:off x="228600" y="533400"/>
            <a:ext cx="3733800" cy="3061716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9" name="Picture 8" descr="spring_season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53000" y="3771900"/>
            <a:ext cx="3810000" cy="3086100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0" name="Picture 9" descr="Winter-in-Bangladesh.jpg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3400" y="3810000"/>
            <a:ext cx="3746773" cy="3048000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1" name="Picture 10" descr="Rainy Season Bangladesh.png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76800" y="381000"/>
            <a:ext cx="3735305" cy="3124200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2" name="Title 1"/>
          <p:cNvSpPr txBox="1">
            <a:spLocks/>
          </p:cNvSpPr>
          <p:nvPr/>
        </p:nvSpPr>
        <p:spPr>
          <a:xfrm rot="2941534">
            <a:off x="7382008" y="570779"/>
            <a:ext cx="1877418" cy="427506"/>
          </a:xfrm>
          <a:prstGeom prst="rect">
            <a:avLst/>
          </a:prstGeom>
          <a:gradFill flip="none" rotWithShape="1">
            <a:gsLst>
              <a:gs pos="39000">
                <a:srgbClr val="33CC33"/>
              </a:gs>
              <a:gs pos="17999">
                <a:srgbClr val="99CCFF"/>
              </a:gs>
              <a:gs pos="36000">
                <a:srgbClr val="9966FF"/>
              </a:gs>
              <a:gs pos="61000">
                <a:srgbClr val="CC99FF"/>
              </a:gs>
              <a:gs pos="82001">
                <a:srgbClr val="99CCFF"/>
              </a:gs>
              <a:gs pos="100000">
                <a:srgbClr val="CCCCFF"/>
              </a:gs>
            </a:gsLst>
            <a:lin ang="8100000" scaled="1"/>
            <a:tileRect/>
          </a:gradFill>
        </p:spPr>
        <p:txBody>
          <a:bodyPr vert="horz" lIns="91440" tIns="45720" rIns="91440" bIns="4572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NikoshBAN" pitchFamily="2" charset="0"/>
                <a:ea typeface="+mj-ea"/>
                <a:cs typeface="NikoshBAN" pitchFamily="2" charset="0"/>
              </a:rPr>
              <a:t>আগস্ট</a:t>
            </a: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NikoshBAN" pitchFamily="2" charset="0"/>
                <a:ea typeface="+mj-ea"/>
                <a:cs typeface="NikoshBAN" pitchFamily="2" charset="0"/>
              </a:rPr>
              <a:t>/</a:t>
            </a:r>
            <a:r>
              <a:rPr kumimoji="0" lang="en-US" sz="36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NikoshBAN" pitchFamily="2" charset="0"/>
                <a:ea typeface="+mj-ea"/>
                <a:cs typeface="NikoshBAN" pitchFamily="2" charset="0"/>
              </a:rPr>
              <a:t>সেপ্ট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NikoshBAN" pitchFamily="2" charset="0"/>
              <a:ea typeface="+mj-ea"/>
              <a:cs typeface="NikoshBAN" pitchFamily="2" charset="0"/>
            </a:endParaRP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 rot="3216794">
            <a:off x="7423662" y="3687946"/>
            <a:ext cx="1568252" cy="413007"/>
          </a:xfrm>
          <a:prstGeom prst="rect">
            <a:avLst/>
          </a:prstGeom>
          <a:gradFill flip="none" rotWithShape="1">
            <a:gsLst>
              <a:gs pos="39000">
                <a:srgbClr val="33CC33"/>
              </a:gs>
              <a:gs pos="17999">
                <a:srgbClr val="99CCFF"/>
              </a:gs>
              <a:gs pos="36000">
                <a:srgbClr val="9966FF"/>
              </a:gs>
              <a:gs pos="61000">
                <a:srgbClr val="CC99FF"/>
              </a:gs>
              <a:gs pos="82001">
                <a:srgbClr val="99CCFF"/>
              </a:gs>
              <a:gs pos="100000">
                <a:srgbClr val="CCCCFF"/>
              </a:gs>
            </a:gsLst>
            <a:lin ang="8100000" scaled="1"/>
            <a:tileRect/>
          </a:gradFill>
        </p:spPr>
        <p:txBody>
          <a:bodyPr vert="horz" lIns="91440" tIns="45720" rIns="91440" bIns="4572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NikoshBAN" pitchFamily="2" charset="0"/>
                <a:ea typeface="+mj-ea"/>
                <a:cs typeface="NikoshBAN" pitchFamily="2" charset="0"/>
              </a:rPr>
              <a:t>ফেব্রু</a:t>
            </a:r>
            <a:r>
              <a:rPr kumimoji="0" lang="en-US" sz="3600" b="0" i="0" u="none" strike="noStrike" kern="1200" cap="none" spc="0" normalizeH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NikoshBAN" pitchFamily="2" charset="0"/>
                <a:ea typeface="+mj-ea"/>
                <a:cs typeface="NikoshBAN" pitchFamily="2" charset="0"/>
              </a:rPr>
              <a:t>/</a:t>
            </a:r>
            <a:r>
              <a:rPr kumimoji="0" lang="en-US" sz="3600" b="0" i="0" u="none" strike="noStrike" kern="1200" cap="none" spc="0" normalizeH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NikoshBAN" pitchFamily="2" charset="0"/>
                <a:ea typeface="+mj-ea"/>
                <a:cs typeface="NikoshBAN" pitchFamily="2" charset="0"/>
              </a:rPr>
              <a:t>মার্চ</a:t>
            </a:r>
            <a:r>
              <a:rPr kumimoji="0" lang="en-US" sz="3600" b="0" i="0" u="none" strike="noStrike" kern="1200" cap="none" spc="0" normalizeH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NikoshBAN" pitchFamily="2" charset="0"/>
                <a:ea typeface="+mj-ea"/>
                <a:cs typeface="NikoshBAN" pitchFamily="2" charset="0"/>
              </a:rPr>
              <a:t>  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NikoshBAN" pitchFamily="2" charset="0"/>
              <a:ea typeface="+mj-ea"/>
              <a:cs typeface="NikoshBAN" pitchFamily="2" charset="0"/>
            </a:endParaRP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 rot="18769105">
            <a:off x="-56603" y="4059711"/>
            <a:ext cx="1758926" cy="406015"/>
          </a:xfrm>
          <a:prstGeom prst="rect">
            <a:avLst/>
          </a:prstGeom>
          <a:gradFill flip="none" rotWithShape="1">
            <a:gsLst>
              <a:gs pos="39000">
                <a:srgbClr val="33CC33"/>
              </a:gs>
              <a:gs pos="17999">
                <a:srgbClr val="99CCFF"/>
              </a:gs>
              <a:gs pos="36000">
                <a:srgbClr val="9966FF"/>
              </a:gs>
              <a:gs pos="61000">
                <a:srgbClr val="CC99FF"/>
              </a:gs>
              <a:gs pos="82001">
                <a:srgbClr val="99CCFF"/>
              </a:gs>
              <a:gs pos="100000">
                <a:srgbClr val="CCCCFF"/>
              </a:gs>
            </a:gsLst>
            <a:lin ang="8100000" scaled="1"/>
            <a:tileRect/>
          </a:gradFill>
        </p:spPr>
        <p:txBody>
          <a:bodyPr vert="horz" lIns="91440" tIns="45720" rIns="91440" bIns="4572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dirty="0" err="1" smtClean="0">
                <a:solidFill>
                  <a:srgbClr val="FF3300"/>
                </a:solidFill>
                <a:latin typeface="NikoshBAN" pitchFamily="2" charset="0"/>
                <a:ea typeface="+mj-ea"/>
                <a:cs typeface="NikoshBAN" pitchFamily="2" charset="0"/>
              </a:rPr>
              <a:t>ডিসে</a:t>
            </a:r>
            <a:r>
              <a:rPr lang="en-US" sz="3600" dirty="0" smtClean="0">
                <a:solidFill>
                  <a:srgbClr val="FF3300"/>
                </a:solidFill>
                <a:latin typeface="NikoshBAN" pitchFamily="2" charset="0"/>
                <a:ea typeface="+mj-ea"/>
                <a:cs typeface="NikoshBAN" pitchFamily="2" charset="0"/>
              </a:rPr>
              <a:t>/</a:t>
            </a:r>
            <a:r>
              <a:rPr lang="en-US" sz="3600" dirty="0" err="1" smtClean="0">
                <a:solidFill>
                  <a:srgbClr val="FF3300"/>
                </a:solidFill>
                <a:latin typeface="NikoshBAN" pitchFamily="2" charset="0"/>
                <a:ea typeface="+mj-ea"/>
                <a:cs typeface="NikoshBAN" pitchFamily="2" charset="0"/>
              </a:rPr>
              <a:t>জানু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NikoshBAN" pitchFamily="2" charset="0"/>
              <a:ea typeface="+mj-ea"/>
              <a:cs typeface="NikoshBAN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971800" y="76200"/>
            <a:ext cx="2895600" cy="954107"/>
          </a:xfrm>
          <a:prstGeom prst="rect">
            <a:avLst/>
          </a:prstGeom>
          <a:gradFill>
            <a:gsLst>
              <a:gs pos="39000">
                <a:srgbClr val="33CC33"/>
              </a:gs>
              <a:gs pos="17999">
                <a:srgbClr val="99CCFF"/>
              </a:gs>
              <a:gs pos="36000">
                <a:srgbClr val="9966FF"/>
              </a:gs>
              <a:gs pos="61000">
                <a:srgbClr val="CC99FF"/>
              </a:gs>
              <a:gs pos="82001">
                <a:srgbClr val="99CCFF"/>
              </a:gs>
              <a:gs pos="100000">
                <a:srgbClr val="CCCCFF"/>
              </a:gs>
            </a:gsLst>
            <a:lin ang="8100000" scaled="1"/>
          </a:gradFill>
        </p:spPr>
        <p:txBody>
          <a:bodyPr wrap="square" rtlCol="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en-US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 </a:t>
            </a:r>
            <a:r>
              <a:rPr lang="en-US" sz="28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সময়ের</a:t>
            </a:r>
            <a:r>
              <a:rPr lang="en-US" sz="28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8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সাথে</a:t>
            </a:r>
            <a:r>
              <a:rPr lang="en-US" sz="28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8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সাথে</a:t>
            </a:r>
            <a:endParaRPr lang="en-US" sz="2800" b="1" dirty="0" smtClean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NikoshBAN" pitchFamily="2" charset="0"/>
              <a:cs typeface="NikoshBAN" pitchFamily="2" charset="0"/>
            </a:endParaRPr>
          </a:p>
          <a:p>
            <a:r>
              <a:rPr lang="en-US" sz="28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8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প্রকৃতির</a:t>
            </a:r>
            <a:r>
              <a:rPr lang="en-US" sz="28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8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পরির্বতন</a:t>
            </a:r>
            <a:r>
              <a:rPr lang="en-US" sz="28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।</a:t>
            </a:r>
            <a:endParaRPr lang="en-US" sz="32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NikoshBAN" pitchFamily="2" charset="0"/>
              <a:cs typeface="NikoshBAN" pitchFamily="2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2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2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2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7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2" grpId="0" animBg="1"/>
      <p:bldP spid="13" grpId="0" animBg="1"/>
      <p:bldP spid="14" grpId="0" animBg="1"/>
      <p:bldP spid="1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28600" y="304800"/>
            <a:ext cx="8686800" cy="6324600"/>
          </a:xfrm>
          <a:prstGeom prst="rect">
            <a:avLst/>
          </a:prstGeom>
          <a:gradFill>
            <a:gsLst>
              <a:gs pos="0">
                <a:srgbClr val="FF0000">
                  <a:alpha val="22000"/>
                </a:srgbClr>
              </a:gs>
              <a:gs pos="64999">
                <a:srgbClr val="F0EBD5"/>
              </a:gs>
              <a:gs pos="100000">
                <a:srgbClr val="D1C39F"/>
              </a:gs>
            </a:gsLst>
            <a:lin ang="189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 </a:t>
            </a:r>
            <a:endParaRPr lang="en-US" dirty="0"/>
          </a:p>
        </p:txBody>
      </p:sp>
      <p:grpSp>
        <p:nvGrpSpPr>
          <p:cNvPr id="41" name="Group 40"/>
          <p:cNvGrpSpPr/>
          <p:nvPr/>
        </p:nvGrpSpPr>
        <p:grpSpPr>
          <a:xfrm rot="20926662">
            <a:off x="758402" y="3053892"/>
            <a:ext cx="2740350" cy="3364573"/>
            <a:chOff x="2514600" y="604911"/>
            <a:chExt cx="3815862" cy="5719689"/>
          </a:xfrm>
          <a:gradFill flip="none" rotWithShape="1">
            <a:gsLst>
              <a:gs pos="12000">
                <a:srgbClr val="FF0000">
                  <a:alpha val="45000"/>
                </a:srgbClr>
              </a:gs>
              <a:gs pos="50000">
                <a:srgbClr val="9CB86E"/>
              </a:gs>
              <a:gs pos="100000">
                <a:srgbClr val="156B13"/>
              </a:gs>
            </a:gsLst>
            <a:lin ang="8100000" scaled="1"/>
            <a:tileRect/>
          </a:gradFill>
        </p:grpSpPr>
        <p:sp>
          <p:nvSpPr>
            <p:cNvPr id="42" name="Oval 41"/>
            <p:cNvSpPr/>
            <p:nvPr/>
          </p:nvSpPr>
          <p:spPr>
            <a:xfrm>
              <a:off x="2514600" y="609600"/>
              <a:ext cx="3810000" cy="5715000"/>
            </a:xfrm>
            <a:prstGeom prst="ellipse">
              <a:avLst/>
            </a:prstGeom>
            <a:grpFill/>
            <a:ln>
              <a:solidFill>
                <a:srgbClr val="346A4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>
              <a:off x="4191000" y="762000"/>
              <a:ext cx="457200" cy="381000"/>
            </a:xfrm>
            <a:prstGeom prst="ellipse">
              <a:avLst/>
            </a:prstGeom>
            <a:grpFill/>
            <a:ln>
              <a:solidFill>
                <a:srgbClr val="346A4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>
              <a:off x="4417255" y="1111348"/>
              <a:ext cx="14068" cy="5162843"/>
            </a:xfrm>
            <a:custGeom>
              <a:avLst/>
              <a:gdLst>
                <a:gd name="connsiteX0" fmla="*/ 0 w 14068"/>
                <a:gd name="connsiteY0" fmla="*/ 0 h 5162843"/>
                <a:gd name="connsiteX1" fmla="*/ 14068 w 14068"/>
                <a:gd name="connsiteY1" fmla="*/ 5162843 h 5162843"/>
                <a:gd name="connsiteX2" fmla="*/ 14068 w 14068"/>
                <a:gd name="connsiteY2" fmla="*/ 5162843 h 516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68" h="5162843">
                  <a:moveTo>
                    <a:pt x="0" y="0"/>
                  </a:moveTo>
                  <a:cubicBezTo>
                    <a:pt x="5861" y="2151184"/>
                    <a:pt x="14068" y="5162843"/>
                    <a:pt x="14068" y="5162843"/>
                  </a:cubicBezTo>
                  <a:lnTo>
                    <a:pt x="14068" y="5162843"/>
                  </a:lnTo>
                </a:path>
              </a:pathLst>
            </a:custGeom>
            <a:grpFill/>
            <a:ln>
              <a:solidFill>
                <a:srgbClr val="346A4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>
              <a:off x="4515729" y="1097280"/>
              <a:ext cx="764345" cy="4839286"/>
            </a:xfrm>
            <a:custGeom>
              <a:avLst/>
              <a:gdLst>
                <a:gd name="connsiteX0" fmla="*/ 0 w 764345"/>
                <a:gd name="connsiteY0" fmla="*/ 0 h 4839286"/>
                <a:gd name="connsiteX1" fmla="*/ 182880 w 764345"/>
                <a:gd name="connsiteY1" fmla="*/ 182880 h 4839286"/>
                <a:gd name="connsiteX2" fmla="*/ 337625 w 764345"/>
                <a:gd name="connsiteY2" fmla="*/ 534572 h 4839286"/>
                <a:gd name="connsiteX3" fmla="*/ 478302 w 764345"/>
                <a:gd name="connsiteY3" fmla="*/ 1125415 h 4839286"/>
                <a:gd name="connsiteX4" fmla="*/ 576776 w 764345"/>
                <a:gd name="connsiteY4" fmla="*/ 1645920 h 4839286"/>
                <a:gd name="connsiteX5" fmla="*/ 661182 w 764345"/>
                <a:gd name="connsiteY5" fmla="*/ 2166425 h 4839286"/>
                <a:gd name="connsiteX6" fmla="*/ 689317 w 764345"/>
                <a:gd name="connsiteY6" fmla="*/ 2729132 h 4839286"/>
                <a:gd name="connsiteX7" fmla="*/ 717453 w 764345"/>
                <a:gd name="connsiteY7" fmla="*/ 3221502 h 4839286"/>
                <a:gd name="connsiteX8" fmla="*/ 717453 w 764345"/>
                <a:gd name="connsiteY8" fmla="*/ 3502855 h 4839286"/>
                <a:gd name="connsiteX9" fmla="*/ 759656 w 764345"/>
                <a:gd name="connsiteY9" fmla="*/ 4107766 h 4839286"/>
                <a:gd name="connsiteX10" fmla="*/ 745588 w 764345"/>
                <a:gd name="connsiteY10" fmla="*/ 4234375 h 4839286"/>
                <a:gd name="connsiteX11" fmla="*/ 745588 w 764345"/>
                <a:gd name="connsiteY11" fmla="*/ 4768948 h 4839286"/>
                <a:gd name="connsiteX12" fmla="*/ 745588 w 764345"/>
                <a:gd name="connsiteY12" fmla="*/ 4839286 h 4839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4345" h="4839286">
                  <a:moveTo>
                    <a:pt x="0" y="0"/>
                  </a:moveTo>
                  <a:cubicBezTo>
                    <a:pt x="63304" y="46892"/>
                    <a:pt x="126609" y="93785"/>
                    <a:pt x="182880" y="182880"/>
                  </a:cubicBezTo>
                  <a:cubicBezTo>
                    <a:pt x="239151" y="271975"/>
                    <a:pt x="288388" y="377483"/>
                    <a:pt x="337625" y="534572"/>
                  </a:cubicBezTo>
                  <a:cubicBezTo>
                    <a:pt x="386862" y="691661"/>
                    <a:pt x="438444" y="940190"/>
                    <a:pt x="478302" y="1125415"/>
                  </a:cubicBezTo>
                  <a:cubicBezTo>
                    <a:pt x="518160" y="1310640"/>
                    <a:pt x="546296" y="1472418"/>
                    <a:pt x="576776" y="1645920"/>
                  </a:cubicBezTo>
                  <a:cubicBezTo>
                    <a:pt x="607256" y="1819422"/>
                    <a:pt x="642425" y="1985890"/>
                    <a:pt x="661182" y="2166425"/>
                  </a:cubicBezTo>
                  <a:cubicBezTo>
                    <a:pt x="679939" y="2346960"/>
                    <a:pt x="679939" y="2553286"/>
                    <a:pt x="689317" y="2729132"/>
                  </a:cubicBezTo>
                  <a:cubicBezTo>
                    <a:pt x="698696" y="2904978"/>
                    <a:pt x="712764" y="3092548"/>
                    <a:pt x="717453" y="3221502"/>
                  </a:cubicBezTo>
                  <a:cubicBezTo>
                    <a:pt x="722142" y="3350456"/>
                    <a:pt x="710419" y="3355144"/>
                    <a:pt x="717453" y="3502855"/>
                  </a:cubicBezTo>
                  <a:cubicBezTo>
                    <a:pt x="724487" y="3650566"/>
                    <a:pt x="754967" y="3985846"/>
                    <a:pt x="759656" y="4107766"/>
                  </a:cubicBezTo>
                  <a:cubicBezTo>
                    <a:pt x="764345" y="4229686"/>
                    <a:pt x="747933" y="4124178"/>
                    <a:pt x="745588" y="4234375"/>
                  </a:cubicBezTo>
                  <a:cubicBezTo>
                    <a:pt x="743243" y="4344572"/>
                    <a:pt x="745588" y="4768948"/>
                    <a:pt x="745588" y="4768948"/>
                  </a:cubicBezTo>
                  <a:lnTo>
                    <a:pt x="745588" y="4839286"/>
                  </a:lnTo>
                </a:path>
              </a:pathLst>
            </a:custGeom>
            <a:grpFill/>
            <a:ln>
              <a:solidFill>
                <a:srgbClr val="346A4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 45"/>
            <p:cNvSpPr/>
            <p:nvPr/>
          </p:nvSpPr>
          <p:spPr>
            <a:xfrm>
              <a:off x="4642338" y="928468"/>
              <a:ext cx="1617785" cy="3291840"/>
            </a:xfrm>
            <a:custGeom>
              <a:avLst/>
              <a:gdLst>
                <a:gd name="connsiteX0" fmla="*/ 0 w 1617785"/>
                <a:gd name="connsiteY0" fmla="*/ 0 h 3291840"/>
                <a:gd name="connsiteX1" fmla="*/ 295422 w 1617785"/>
                <a:gd name="connsiteY1" fmla="*/ 253218 h 3291840"/>
                <a:gd name="connsiteX2" fmla="*/ 633047 w 1617785"/>
                <a:gd name="connsiteY2" fmla="*/ 590843 h 3291840"/>
                <a:gd name="connsiteX3" fmla="*/ 872197 w 1617785"/>
                <a:gd name="connsiteY3" fmla="*/ 956603 h 3291840"/>
                <a:gd name="connsiteX4" fmla="*/ 872197 w 1617785"/>
                <a:gd name="connsiteY4" fmla="*/ 956603 h 3291840"/>
                <a:gd name="connsiteX5" fmla="*/ 1055077 w 1617785"/>
                <a:gd name="connsiteY5" fmla="*/ 1308295 h 3291840"/>
                <a:gd name="connsiteX6" fmla="*/ 1223890 w 1617785"/>
                <a:gd name="connsiteY6" fmla="*/ 1913206 h 3291840"/>
                <a:gd name="connsiteX7" fmla="*/ 1336431 w 1617785"/>
                <a:gd name="connsiteY7" fmla="*/ 2335237 h 3291840"/>
                <a:gd name="connsiteX8" fmla="*/ 1477108 w 1617785"/>
                <a:gd name="connsiteY8" fmla="*/ 2672861 h 3291840"/>
                <a:gd name="connsiteX9" fmla="*/ 1575582 w 1617785"/>
                <a:gd name="connsiteY9" fmla="*/ 3080824 h 3291840"/>
                <a:gd name="connsiteX10" fmla="*/ 1617785 w 1617785"/>
                <a:gd name="connsiteY10" fmla="*/ 3291840 h 329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7785" h="3291840">
                  <a:moveTo>
                    <a:pt x="0" y="0"/>
                  </a:moveTo>
                  <a:cubicBezTo>
                    <a:pt x="94957" y="77372"/>
                    <a:pt x="189914" y="154744"/>
                    <a:pt x="295422" y="253218"/>
                  </a:cubicBezTo>
                  <a:cubicBezTo>
                    <a:pt x="400930" y="351692"/>
                    <a:pt x="536918" y="473612"/>
                    <a:pt x="633047" y="590843"/>
                  </a:cubicBezTo>
                  <a:cubicBezTo>
                    <a:pt x="729176" y="708074"/>
                    <a:pt x="872197" y="956603"/>
                    <a:pt x="872197" y="956603"/>
                  </a:cubicBezTo>
                  <a:lnTo>
                    <a:pt x="872197" y="956603"/>
                  </a:lnTo>
                  <a:cubicBezTo>
                    <a:pt x="902677" y="1015218"/>
                    <a:pt x="996462" y="1148861"/>
                    <a:pt x="1055077" y="1308295"/>
                  </a:cubicBezTo>
                  <a:cubicBezTo>
                    <a:pt x="1113692" y="1467729"/>
                    <a:pt x="1176998" y="1742049"/>
                    <a:pt x="1223890" y="1913206"/>
                  </a:cubicBezTo>
                  <a:cubicBezTo>
                    <a:pt x="1270782" y="2084363"/>
                    <a:pt x="1294228" y="2208628"/>
                    <a:pt x="1336431" y="2335237"/>
                  </a:cubicBezTo>
                  <a:cubicBezTo>
                    <a:pt x="1378634" y="2461846"/>
                    <a:pt x="1437250" y="2548597"/>
                    <a:pt x="1477108" y="2672861"/>
                  </a:cubicBezTo>
                  <a:cubicBezTo>
                    <a:pt x="1516967" y="2797126"/>
                    <a:pt x="1552136" y="2977661"/>
                    <a:pt x="1575582" y="3080824"/>
                  </a:cubicBezTo>
                  <a:cubicBezTo>
                    <a:pt x="1599028" y="3183987"/>
                    <a:pt x="1608406" y="3237913"/>
                    <a:pt x="1617785" y="3291840"/>
                  </a:cubicBezTo>
                </a:path>
              </a:pathLst>
            </a:custGeom>
            <a:grpFill/>
            <a:ln>
              <a:solidFill>
                <a:srgbClr val="346A4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>
              <a:off x="4557932" y="773723"/>
              <a:ext cx="1012874" cy="436099"/>
            </a:xfrm>
            <a:custGeom>
              <a:avLst/>
              <a:gdLst>
                <a:gd name="connsiteX0" fmla="*/ 0 w 1012874"/>
                <a:gd name="connsiteY0" fmla="*/ 0 h 436099"/>
                <a:gd name="connsiteX1" fmla="*/ 309490 w 1012874"/>
                <a:gd name="connsiteY1" fmla="*/ 56271 h 436099"/>
                <a:gd name="connsiteX2" fmla="*/ 604911 w 1012874"/>
                <a:gd name="connsiteY2" fmla="*/ 281354 h 436099"/>
                <a:gd name="connsiteX3" fmla="*/ 858130 w 1012874"/>
                <a:gd name="connsiteY3" fmla="*/ 323557 h 436099"/>
                <a:gd name="connsiteX4" fmla="*/ 1012874 w 1012874"/>
                <a:gd name="connsiteY4" fmla="*/ 436099 h 436099"/>
                <a:gd name="connsiteX5" fmla="*/ 1012874 w 1012874"/>
                <a:gd name="connsiteY5" fmla="*/ 436099 h 436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2874" h="436099">
                  <a:moveTo>
                    <a:pt x="0" y="0"/>
                  </a:moveTo>
                  <a:cubicBezTo>
                    <a:pt x="104336" y="4689"/>
                    <a:pt x="208672" y="9379"/>
                    <a:pt x="309490" y="56271"/>
                  </a:cubicBezTo>
                  <a:cubicBezTo>
                    <a:pt x="410308" y="103163"/>
                    <a:pt x="513471" y="236806"/>
                    <a:pt x="604911" y="281354"/>
                  </a:cubicBezTo>
                  <a:cubicBezTo>
                    <a:pt x="696351" y="325902"/>
                    <a:pt x="790136" y="297766"/>
                    <a:pt x="858130" y="323557"/>
                  </a:cubicBezTo>
                  <a:cubicBezTo>
                    <a:pt x="926124" y="349348"/>
                    <a:pt x="1012874" y="436099"/>
                    <a:pt x="1012874" y="436099"/>
                  </a:cubicBezTo>
                  <a:lnTo>
                    <a:pt x="1012874" y="436099"/>
                  </a:lnTo>
                </a:path>
              </a:pathLst>
            </a:custGeom>
            <a:grpFill/>
            <a:ln>
              <a:solidFill>
                <a:srgbClr val="346A4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Freeform 47"/>
            <p:cNvSpPr/>
            <p:nvPr/>
          </p:nvSpPr>
          <p:spPr>
            <a:xfrm>
              <a:off x="3662290" y="1083212"/>
              <a:ext cx="558018" cy="5008099"/>
            </a:xfrm>
            <a:custGeom>
              <a:avLst/>
              <a:gdLst>
                <a:gd name="connsiteX0" fmla="*/ 558018 w 558018"/>
                <a:gd name="connsiteY0" fmla="*/ 0 h 5008099"/>
                <a:gd name="connsiteX1" fmla="*/ 361070 w 558018"/>
                <a:gd name="connsiteY1" fmla="*/ 450166 h 5008099"/>
                <a:gd name="connsiteX2" fmla="*/ 290732 w 558018"/>
                <a:gd name="connsiteY2" fmla="*/ 942536 h 5008099"/>
                <a:gd name="connsiteX3" fmla="*/ 248528 w 558018"/>
                <a:gd name="connsiteY3" fmla="*/ 1252025 h 5008099"/>
                <a:gd name="connsiteX4" fmla="*/ 178190 w 558018"/>
                <a:gd name="connsiteY4" fmla="*/ 2180493 h 5008099"/>
                <a:gd name="connsiteX5" fmla="*/ 135987 w 558018"/>
                <a:gd name="connsiteY5" fmla="*/ 2715065 h 5008099"/>
                <a:gd name="connsiteX6" fmla="*/ 107852 w 558018"/>
                <a:gd name="connsiteY6" fmla="*/ 3151163 h 5008099"/>
                <a:gd name="connsiteX7" fmla="*/ 51581 w 558018"/>
                <a:gd name="connsiteY7" fmla="*/ 3713871 h 5008099"/>
                <a:gd name="connsiteX8" fmla="*/ 65648 w 558018"/>
                <a:gd name="connsiteY8" fmla="*/ 4149970 h 5008099"/>
                <a:gd name="connsiteX9" fmla="*/ 9378 w 558018"/>
                <a:gd name="connsiteY9" fmla="*/ 4642339 h 5008099"/>
                <a:gd name="connsiteX10" fmla="*/ 9378 w 558018"/>
                <a:gd name="connsiteY10" fmla="*/ 5008099 h 5008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8018" h="5008099">
                  <a:moveTo>
                    <a:pt x="558018" y="0"/>
                  </a:moveTo>
                  <a:cubicBezTo>
                    <a:pt x="481818" y="146538"/>
                    <a:pt x="405618" y="293077"/>
                    <a:pt x="361070" y="450166"/>
                  </a:cubicBezTo>
                  <a:cubicBezTo>
                    <a:pt x="316522" y="607255"/>
                    <a:pt x="309489" y="808893"/>
                    <a:pt x="290732" y="942536"/>
                  </a:cubicBezTo>
                  <a:cubicBezTo>
                    <a:pt x="271975" y="1076179"/>
                    <a:pt x="267285" y="1045699"/>
                    <a:pt x="248528" y="1252025"/>
                  </a:cubicBezTo>
                  <a:cubicBezTo>
                    <a:pt x="229771" y="1458351"/>
                    <a:pt x="196947" y="1936653"/>
                    <a:pt x="178190" y="2180493"/>
                  </a:cubicBezTo>
                  <a:cubicBezTo>
                    <a:pt x="159433" y="2424333"/>
                    <a:pt x="147710" y="2553287"/>
                    <a:pt x="135987" y="2715065"/>
                  </a:cubicBezTo>
                  <a:cubicBezTo>
                    <a:pt x="124264" y="2876843"/>
                    <a:pt x="121920" y="2984695"/>
                    <a:pt x="107852" y="3151163"/>
                  </a:cubicBezTo>
                  <a:cubicBezTo>
                    <a:pt x="93784" y="3317631"/>
                    <a:pt x="58615" y="3547403"/>
                    <a:pt x="51581" y="3713871"/>
                  </a:cubicBezTo>
                  <a:cubicBezTo>
                    <a:pt x="44547" y="3880339"/>
                    <a:pt x="72682" y="3995225"/>
                    <a:pt x="65648" y="4149970"/>
                  </a:cubicBezTo>
                  <a:cubicBezTo>
                    <a:pt x="58614" y="4304715"/>
                    <a:pt x="18756" y="4499318"/>
                    <a:pt x="9378" y="4642339"/>
                  </a:cubicBezTo>
                  <a:cubicBezTo>
                    <a:pt x="0" y="4785360"/>
                    <a:pt x="4689" y="4896729"/>
                    <a:pt x="9378" y="5008099"/>
                  </a:cubicBezTo>
                </a:path>
              </a:pathLst>
            </a:custGeom>
            <a:grpFill/>
            <a:ln>
              <a:solidFill>
                <a:srgbClr val="346A4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 48"/>
            <p:cNvSpPr/>
            <p:nvPr/>
          </p:nvSpPr>
          <p:spPr>
            <a:xfrm>
              <a:off x="2794781" y="886265"/>
              <a:ext cx="1397391" cy="4206240"/>
            </a:xfrm>
            <a:custGeom>
              <a:avLst/>
              <a:gdLst>
                <a:gd name="connsiteX0" fmla="*/ 1397391 w 1397391"/>
                <a:gd name="connsiteY0" fmla="*/ 0 h 4206240"/>
                <a:gd name="connsiteX1" fmla="*/ 736210 w 1397391"/>
                <a:gd name="connsiteY1" fmla="*/ 520504 h 4206240"/>
                <a:gd name="connsiteX2" fmla="*/ 497059 w 1397391"/>
                <a:gd name="connsiteY2" fmla="*/ 1237957 h 4206240"/>
                <a:gd name="connsiteX3" fmla="*/ 370450 w 1397391"/>
                <a:gd name="connsiteY3" fmla="*/ 1772529 h 4206240"/>
                <a:gd name="connsiteX4" fmla="*/ 243841 w 1397391"/>
                <a:gd name="connsiteY4" fmla="*/ 2715064 h 4206240"/>
                <a:gd name="connsiteX5" fmla="*/ 131299 w 1397391"/>
                <a:gd name="connsiteY5" fmla="*/ 3404381 h 4206240"/>
                <a:gd name="connsiteX6" fmla="*/ 18757 w 1397391"/>
                <a:gd name="connsiteY6" fmla="*/ 4093698 h 4206240"/>
                <a:gd name="connsiteX7" fmla="*/ 18757 w 1397391"/>
                <a:gd name="connsiteY7" fmla="*/ 4079630 h 4206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391" h="4206240">
                  <a:moveTo>
                    <a:pt x="1397391" y="0"/>
                  </a:moveTo>
                  <a:cubicBezTo>
                    <a:pt x="1141828" y="157089"/>
                    <a:pt x="886265" y="314178"/>
                    <a:pt x="736210" y="520504"/>
                  </a:cubicBezTo>
                  <a:cubicBezTo>
                    <a:pt x="586155" y="726830"/>
                    <a:pt x="558019" y="1029286"/>
                    <a:pt x="497059" y="1237957"/>
                  </a:cubicBezTo>
                  <a:cubicBezTo>
                    <a:pt x="436099" y="1446628"/>
                    <a:pt x="412653" y="1526345"/>
                    <a:pt x="370450" y="1772529"/>
                  </a:cubicBezTo>
                  <a:cubicBezTo>
                    <a:pt x="328247" y="2018714"/>
                    <a:pt x="283700" y="2443089"/>
                    <a:pt x="243841" y="2715064"/>
                  </a:cubicBezTo>
                  <a:cubicBezTo>
                    <a:pt x="203982" y="2987039"/>
                    <a:pt x="131299" y="3404381"/>
                    <a:pt x="131299" y="3404381"/>
                  </a:cubicBezTo>
                  <a:cubicBezTo>
                    <a:pt x="93785" y="3634153"/>
                    <a:pt x="37514" y="3981157"/>
                    <a:pt x="18757" y="4093698"/>
                  </a:cubicBezTo>
                  <a:cubicBezTo>
                    <a:pt x="0" y="4206240"/>
                    <a:pt x="9378" y="4142935"/>
                    <a:pt x="18757" y="4079630"/>
                  </a:cubicBezTo>
                </a:path>
              </a:pathLst>
            </a:custGeom>
            <a:grpFill/>
            <a:ln>
              <a:solidFill>
                <a:srgbClr val="346A4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 49"/>
            <p:cNvSpPr/>
            <p:nvPr/>
          </p:nvSpPr>
          <p:spPr>
            <a:xfrm>
              <a:off x="3263705" y="801858"/>
              <a:ext cx="984738" cy="365760"/>
            </a:xfrm>
            <a:custGeom>
              <a:avLst/>
              <a:gdLst>
                <a:gd name="connsiteX0" fmla="*/ 984738 w 984738"/>
                <a:gd name="connsiteY0" fmla="*/ 0 h 365760"/>
                <a:gd name="connsiteX1" fmla="*/ 562707 w 984738"/>
                <a:gd name="connsiteY1" fmla="*/ 56271 h 365760"/>
                <a:gd name="connsiteX2" fmla="*/ 309489 w 984738"/>
                <a:gd name="connsiteY2" fmla="*/ 196948 h 365760"/>
                <a:gd name="connsiteX3" fmla="*/ 0 w 984738"/>
                <a:gd name="connsiteY3" fmla="*/ 365760 h 365760"/>
                <a:gd name="connsiteX4" fmla="*/ 0 w 984738"/>
                <a:gd name="connsiteY4" fmla="*/ 365760 h 36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4738" h="365760">
                  <a:moveTo>
                    <a:pt x="984738" y="0"/>
                  </a:moveTo>
                  <a:cubicBezTo>
                    <a:pt x="829993" y="11723"/>
                    <a:pt x="675249" y="23446"/>
                    <a:pt x="562707" y="56271"/>
                  </a:cubicBezTo>
                  <a:cubicBezTo>
                    <a:pt x="450166" y="89096"/>
                    <a:pt x="309489" y="196948"/>
                    <a:pt x="309489" y="196948"/>
                  </a:cubicBezTo>
                  <a:lnTo>
                    <a:pt x="0" y="365760"/>
                  </a:lnTo>
                  <a:lnTo>
                    <a:pt x="0" y="365760"/>
                  </a:lnTo>
                </a:path>
              </a:pathLst>
            </a:custGeom>
            <a:grpFill/>
            <a:ln>
              <a:solidFill>
                <a:srgbClr val="346A4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 50"/>
            <p:cNvSpPr/>
            <p:nvPr/>
          </p:nvSpPr>
          <p:spPr>
            <a:xfrm>
              <a:off x="4403188" y="604911"/>
              <a:ext cx="28135" cy="154744"/>
            </a:xfrm>
            <a:custGeom>
              <a:avLst/>
              <a:gdLst>
                <a:gd name="connsiteX0" fmla="*/ 0 w 28135"/>
                <a:gd name="connsiteY0" fmla="*/ 154744 h 154744"/>
                <a:gd name="connsiteX1" fmla="*/ 28135 w 28135"/>
                <a:gd name="connsiteY1" fmla="*/ 0 h 15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135" h="154744">
                  <a:moveTo>
                    <a:pt x="0" y="154744"/>
                  </a:moveTo>
                  <a:lnTo>
                    <a:pt x="28135" y="0"/>
                  </a:lnTo>
                </a:path>
              </a:pathLst>
            </a:custGeom>
            <a:grpFill/>
            <a:ln>
              <a:solidFill>
                <a:srgbClr val="346A4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 51"/>
            <p:cNvSpPr/>
            <p:nvPr/>
          </p:nvSpPr>
          <p:spPr>
            <a:xfrm>
              <a:off x="2532185" y="3348111"/>
              <a:ext cx="3798277" cy="84406"/>
            </a:xfrm>
            <a:custGeom>
              <a:avLst/>
              <a:gdLst>
                <a:gd name="connsiteX0" fmla="*/ 0 w 3798277"/>
                <a:gd name="connsiteY0" fmla="*/ 0 h 84406"/>
                <a:gd name="connsiteX1" fmla="*/ 3798277 w 3798277"/>
                <a:gd name="connsiteY1" fmla="*/ 84406 h 84406"/>
                <a:gd name="connsiteX2" fmla="*/ 3798277 w 3798277"/>
                <a:gd name="connsiteY2" fmla="*/ 84406 h 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8277" h="84406">
                  <a:moveTo>
                    <a:pt x="0" y="0"/>
                  </a:moveTo>
                  <a:lnTo>
                    <a:pt x="3798277" y="84406"/>
                  </a:lnTo>
                  <a:lnTo>
                    <a:pt x="3798277" y="84406"/>
                  </a:lnTo>
                </a:path>
              </a:pathLst>
            </a:custGeom>
            <a:grpFill/>
            <a:ln w="5715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Freeform 52"/>
            <p:cNvSpPr/>
            <p:nvPr/>
          </p:nvSpPr>
          <p:spPr>
            <a:xfrm>
              <a:off x="2661365" y="2173257"/>
              <a:ext cx="3601329" cy="276664"/>
            </a:xfrm>
            <a:custGeom>
              <a:avLst/>
              <a:gdLst>
                <a:gd name="connsiteX0" fmla="*/ 0 w 3601330"/>
                <a:gd name="connsiteY0" fmla="*/ 0 h 276664"/>
                <a:gd name="connsiteX1" fmla="*/ 351693 w 3601330"/>
                <a:gd name="connsiteY1" fmla="*/ 140676 h 276664"/>
                <a:gd name="connsiteX2" fmla="*/ 717453 w 3601330"/>
                <a:gd name="connsiteY2" fmla="*/ 225083 h 276664"/>
                <a:gd name="connsiteX3" fmla="*/ 1209822 w 3601330"/>
                <a:gd name="connsiteY3" fmla="*/ 239150 h 276664"/>
                <a:gd name="connsiteX4" fmla="*/ 1955410 w 3601330"/>
                <a:gd name="connsiteY4" fmla="*/ 267286 h 276664"/>
                <a:gd name="connsiteX5" fmla="*/ 2447779 w 3601330"/>
                <a:gd name="connsiteY5" fmla="*/ 239150 h 276664"/>
                <a:gd name="connsiteX6" fmla="*/ 3151164 w 3601330"/>
                <a:gd name="connsiteY6" fmla="*/ 267286 h 276664"/>
                <a:gd name="connsiteX7" fmla="*/ 3263705 w 3601330"/>
                <a:gd name="connsiteY7" fmla="*/ 182880 h 276664"/>
                <a:gd name="connsiteX8" fmla="*/ 3601330 w 3601330"/>
                <a:gd name="connsiteY8" fmla="*/ 98473 h 276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01330" h="276664">
                  <a:moveTo>
                    <a:pt x="0" y="0"/>
                  </a:moveTo>
                  <a:cubicBezTo>
                    <a:pt x="116059" y="51581"/>
                    <a:pt x="232118" y="103162"/>
                    <a:pt x="351693" y="140676"/>
                  </a:cubicBezTo>
                  <a:cubicBezTo>
                    <a:pt x="471268" y="178190"/>
                    <a:pt x="574432" y="208671"/>
                    <a:pt x="717453" y="225083"/>
                  </a:cubicBezTo>
                  <a:cubicBezTo>
                    <a:pt x="860474" y="241495"/>
                    <a:pt x="1209822" y="239150"/>
                    <a:pt x="1209822" y="239150"/>
                  </a:cubicBezTo>
                  <a:cubicBezTo>
                    <a:pt x="1416148" y="246184"/>
                    <a:pt x="1749084" y="267286"/>
                    <a:pt x="1955410" y="267286"/>
                  </a:cubicBezTo>
                  <a:cubicBezTo>
                    <a:pt x="2161736" y="267286"/>
                    <a:pt x="2248487" y="239150"/>
                    <a:pt x="2447779" y="239150"/>
                  </a:cubicBezTo>
                  <a:cubicBezTo>
                    <a:pt x="2647071" y="239150"/>
                    <a:pt x="3015176" y="276664"/>
                    <a:pt x="3151164" y="267286"/>
                  </a:cubicBezTo>
                  <a:cubicBezTo>
                    <a:pt x="3287152" y="257908"/>
                    <a:pt x="3188677" y="211015"/>
                    <a:pt x="3263705" y="182880"/>
                  </a:cubicBezTo>
                  <a:cubicBezTo>
                    <a:pt x="3338733" y="154745"/>
                    <a:pt x="3470031" y="126609"/>
                    <a:pt x="3601330" y="98473"/>
                  </a:cubicBezTo>
                </a:path>
              </a:pathLst>
            </a:custGeom>
            <a:grpFill/>
            <a:ln w="381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reeform 53"/>
            <p:cNvSpPr/>
            <p:nvPr/>
          </p:nvSpPr>
          <p:spPr>
            <a:xfrm>
              <a:off x="2588374" y="4451180"/>
              <a:ext cx="3643532" cy="133644"/>
            </a:xfrm>
            <a:custGeom>
              <a:avLst/>
              <a:gdLst>
                <a:gd name="connsiteX0" fmla="*/ 0 w 3643533"/>
                <a:gd name="connsiteY0" fmla="*/ 133643 h 133643"/>
                <a:gd name="connsiteX1" fmla="*/ 295422 w 3643533"/>
                <a:gd name="connsiteY1" fmla="*/ 77373 h 133643"/>
                <a:gd name="connsiteX2" fmla="*/ 703385 w 3643533"/>
                <a:gd name="connsiteY2" fmla="*/ 21102 h 133643"/>
                <a:gd name="connsiteX3" fmla="*/ 1125416 w 3643533"/>
                <a:gd name="connsiteY3" fmla="*/ 21102 h 133643"/>
                <a:gd name="connsiteX4" fmla="*/ 1589650 w 3643533"/>
                <a:gd name="connsiteY4" fmla="*/ 21102 h 133643"/>
                <a:gd name="connsiteX5" fmla="*/ 1997613 w 3643533"/>
                <a:gd name="connsiteY5" fmla="*/ 7034 h 133643"/>
                <a:gd name="connsiteX6" fmla="*/ 2433711 w 3643533"/>
                <a:gd name="connsiteY6" fmla="*/ 7034 h 133643"/>
                <a:gd name="connsiteX7" fmla="*/ 2715065 w 3643533"/>
                <a:gd name="connsiteY7" fmla="*/ 7034 h 133643"/>
                <a:gd name="connsiteX8" fmla="*/ 3165231 w 3643533"/>
                <a:gd name="connsiteY8" fmla="*/ 7034 h 133643"/>
                <a:gd name="connsiteX9" fmla="*/ 3559127 w 3643533"/>
                <a:gd name="connsiteY9" fmla="*/ 49237 h 133643"/>
                <a:gd name="connsiteX10" fmla="*/ 3643533 w 3643533"/>
                <a:gd name="connsiteY10" fmla="*/ 77373 h 13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43533" h="133643">
                  <a:moveTo>
                    <a:pt x="0" y="133643"/>
                  </a:moveTo>
                  <a:cubicBezTo>
                    <a:pt x="89095" y="114886"/>
                    <a:pt x="178191" y="96130"/>
                    <a:pt x="295422" y="77373"/>
                  </a:cubicBezTo>
                  <a:cubicBezTo>
                    <a:pt x="412653" y="58616"/>
                    <a:pt x="565053" y="30480"/>
                    <a:pt x="703385" y="21102"/>
                  </a:cubicBezTo>
                  <a:cubicBezTo>
                    <a:pt x="841717" y="11724"/>
                    <a:pt x="1125416" y="21102"/>
                    <a:pt x="1125416" y="21102"/>
                  </a:cubicBezTo>
                  <a:lnTo>
                    <a:pt x="1589650" y="21102"/>
                  </a:lnTo>
                  <a:cubicBezTo>
                    <a:pt x="1735016" y="18757"/>
                    <a:pt x="1856936" y="9379"/>
                    <a:pt x="1997613" y="7034"/>
                  </a:cubicBezTo>
                  <a:cubicBezTo>
                    <a:pt x="2138290" y="4689"/>
                    <a:pt x="2433711" y="7034"/>
                    <a:pt x="2433711" y="7034"/>
                  </a:cubicBezTo>
                  <a:lnTo>
                    <a:pt x="2715065" y="7034"/>
                  </a:lnTo>
                  <a:cubicBezTo>
                    <a:pt x="2836985" y="7034"/>
                    <a:pt x="3024554" y="0"/>
                    <a:pt x="3165231" y="7034"/>
                  </a:cubicBezTo>
                  <a:cubicBezTo>
                    <a:pt x="3305908" y="14068"/>
                    <a:pt x="3479410" y="37514"/>
                    <a:pt x="3559127" y="49237"/>
                  </a:cubicBezTo>
                  <a:cubicBezTo>
                    <a:pt x="3638844" y="60960"/>
                    <a:pt x="3641188" y="69166"/>
                    <a:pt x="3643533" y="77373"/>
                  </a:cubicBezTo>
                </a:path>
              </a:pathLst>
            </a:custGeom>
            <a:grpFill/>
            <a:ln w="381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6" name="Oval 55"/>
          <p:cNvSpPr/>
          <p:nvPr/>
        </p:nvSpPr>
        <p:spPr>
          <a:xfrm>
            <a:off x="7010400" y="762000"/>
            <a:ext cx="1143000" cy="1371600"/>
          </a:xfrm>
          <a:prstGeom prst="ellipse">
            <a:avLst/>
          </a:prstGeom>
          <a:gradFill flip="none" rotWithShape="1">
            <a:gsLst>
              <a:gs pos="32000">
                <a:srgbClr val="FFFF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TextBox 68"/>
          <p:cNvSpPr txBox="1"/>
          <p:nvPr/>
        </p:nvSpPr>
        <p:spPr>
          <a:xfrm>
            <a:off x="838200" y="685800"/>
            <a:ext cx="1219200" cy="461665"/>
          </a:xfrm>
          <a:prstGeom prst="rect">
            <a:avLst/>
          </a:prstGeom>
          <a:gradFill>
            <a:gsLst>
              <a:gs pos="0">
                <a:srgbClr val="346A4E">
                  <a:alpha val="40000"/>
                </a:srgbClr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lin ang="18900000" scaled="0"/>
          </a:gradFill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en-US" sz="2400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২১শে</a:t>
            </a:r>
            <a:r>
              <a:rPr lang="en-US" sz="2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400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জুন</a:t>
            </a:r>
            <a:endParaRPr lang="en-US" sz="24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5257800" y="685800"/>
            <a:ext cx="1676400" cy="461665"/>
          </a:xfrm>
          <a:prstGeom prst="rect">
            <a:avLst/>
          </a:prstGeom>
          <a:gradFill>
            <a:gsLst>
              <a:gs pos="0">
                <a:srgbClr val="346A4E">
                  <a:alpha val="40000"/>
                </a:srgbClr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lin ang="18900000" scaled="0"/>
          </a:gradFill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en-US" sz="2400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২২শে</a:t>
            </a:r>
            <a:r>
              <a:rPr lang="en-US" sz="2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400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ডিসেম্বর</a:t>
            </a:r>
            <a:endParaRPr lang="en-US" sz="24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2133600" y="685800"/>
            <a:ext cx="3048000" cy="461665"/>
          </a:xfrm>
          <a:prstGeom prst="rect">
            <a:avLst/>
          </a:prstGeom>
          <a:gradFill>
            <a:gsLst>
              <a:gs pos="0">
                <a:srgbClr val="346A4E">
                  <a:alpha val="40000"/>
                </a:srgbClr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lin ang="18900000" scaled="0"/>
          </a:gradFill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en-US" sz="2400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২১শে</a:t>
            </a:r>
            <a:r>
              <a:rPr lang="en-US" sz="2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400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মার্চ</a:t>
            </a:r>
            <a:r>
              <a:rPr lang="en-US" sz="2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ও </a:t>
            </a:r>
            <a:r>
              <a:rPr lang="en-US" sz="2400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২৩শে</a:t>
            </a:r>
            <a:r>
              <a:rPr lang="en-US" sz="2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 </a:t>
            </a:r>
            <a:r>
              <a:rPr lang="en-US" sz="2400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ikoshBAN" pitchFamily="2" charset="0"/>
                <a:cs typeface="NikoshBAN" pitchFamily="2" charset="0"/>
              </a:rPr>
              <a:t>সেপ্টেম্বর</a:t>
            </a:r>
            <a:endParaRPr lang="en-US" sz="24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76" name="Notched Right Arrow 75"/>
          <p:cNvSpPr/>
          <p:nvPr/>
        </p:nvSpPr>
        <p:spPr>
          <a:xfrm rot="8916775">
            <a:off x="6215863" y="1975005"/>
            <a:ext cx="978408" cy="442568"/>
          </a:xfrm>
          <a:prstGeom prst="notchedRightArrow">
            <a:avLst>
              <a:gd name="adj1" fmla="val 25915"/>
              <a:gd name="adj2" fmla="val 64214"/>
            </a:avLst>
          </a:prstGeom>
          <a:gradFill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lin ang="189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Notched Right Arrow 81"/>
          <p:cNvSpPr/>
          <p:nvPr/>
        </p:nvSpPr>
        <p:spPr>
          <a:xfrm rot="8916775">
            <a:off x="6215862" y="1975006"/>
            <a:ext cx="978408" cy="442568"/>
          </a:xfrm>
          <a:prstGeom prst="notchedRightArrow">
            <a:avLst>
              <a:gd name="adj1" fmla="val 25915"/>
              <a:gd name="adj2" fmla="val 64214"/>
            </a:avLst>
          </a:prstGeom>
          <a:gradFill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lin ang="189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Notched Right Arrow 82"/>
          <p:cNvSpPr/>
          <p:nvPr/>
        </p:nvSpPr>
        <p:spPr>
          <a:xfrm rot="8916775">
            <a:off x="6215862" y="1975005"/>
            <a:ext cx="978408" cy="442568"/>
          </a:xfrm>
          <a:prstGeom prst="notchedRightArrow">
            <a:avLst>
              <a:gd name="adj1" fmla="val 25915"/>
              <a:gd name="adj2" fmla="val 64214"/>
            </a:avLst>
          </a:prstGeom>
          <a:gradFill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lin ang="189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" dur="2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7" dur="2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35" presetClass="path" presetSubtype="0" repeatCount="indefinite" fill="hold" grpId="1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33333E-6 -4.14431E-6 L -0.425 0.25532 " pathEditMode="relative" rAng="0" ptsTypes="AA">
                                      <p:cBhvr>
                                        <p:cTn id="35" dur="3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300" y="1280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35" presetClass="path" presetSubtype="0" repeatCount="indefinite" fill="hold" grpId="1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33333E-6 -2.73821E-6 L -0.41666 0.34621 " pathEditMode="relative" rAng="0" ptsTypes="AA">
                                      <p:cBhvr>
                                        <p:cTn id="43" dur="3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800" y="1730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5" presetClass="path" presetSubtype="0" repeatCount="indefinite" fill="hold" grpId="1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33333E-6 -4.14431E-6 L -0.40833 0.43294 " pathEditMode="relative" rAng="0" ptsTypes="AA">
                                      <p:cBhvr>
                                        <p:cTn id="51" dur="3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400" y="2160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69" grpId="0" animBg="1"/>
      <p:bldP spid="70" grpId="0" animBg="1"/>
      <p:bldP spid="71" grpId="0" animBg="1"/>
      <p:bldP spid="76" grpId="0" animBg="1"/>
      <p:bldP spid="76" grpId="1" animBg="1"/>
      <p:bldP spid="82" grpId="0" animBg="1"/>
      <p:bldP spid="82" grpId="1" animBg="1"/>
      <p:bldP spid="83" grpId="0" animBg="1"/>
      <p:bldP spid="83" grpId="1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/>
          <p:cNvSpPr/>
          <p:nvPr/>
        </p:nvSpPr>
        <p:spPr>
          <a:xfrm>
            <a:off x="685800" y="1143000"/>
            <a:ext cx="7543800" cy="502920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" name="Group 8"/>
          <p:cNvGrpSpPr/>
          <p:nvPr/>
        </p:nvGrpSpPr>
        <p:grpSpPr>
          <a:xfrm rot="20669724">
            <a:off x="4026328" y="467482"/>
            <a:ext cx="960407" cy="1412247"/>
            <a:chOff x="1139483" y="608064"/>
            <a:chExt cx="3756074" cy="5716536"/>
          </a:xfrm>
          <a:gradFill flip="none" rotWithShape="1">
            <a:gsLst>
              <a:gs pos="82000">
                <a:srgbClr val="FF0000">
                  <a:alpha val="0"/>
                </a:srgbClr>
              </a:gs>
              <a:gs pos="17999">
                <a:srgbClr val="FEE7F2"/>
              </a:gs>
              <a:gs pos="36000">
                <a:srgbClr val="FAC77D"/>
              </a:gs>
              <a:gs pos="61000">
                <a:srgbClr val="FBA97D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  <a:tileRect/>
          </a:gradFill>
          <a:effectLst>
            <a:glow rad="63500">
              <a:schemeClr val="accent6">
                <a:satMod val="175000"/>
                <a:alpha val="40000"/>
              </a:schemeClr>
            </a:glow>
          </a:effectLst>
        </p:grpSpPr>
        <p:sp>
          <p:nvSpPr>
            <p:cNvPr id="10" name="Oval 9"/>
            <p:cNvSpPr/>
            <p:nvPr/>
          </p:nvSpPr>
          <p:spPr>
            <a:xfrm>
              <a:off x="1153090" y="608064"/>
              <a:ext cx="3723710" cy="5716536"/>
            </a:xfrm>
            <a:prstGeom prst="ellipse">
              <a:avLst/>
            </a:pr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2819400" y="838200"/>
              <a:ext cx="533400" cy="304800"/>
            </a:xfrm>
            <a:prstGeom prst="ellipse">
              <a:avLst/>
            </a:pr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 11"/>
            <p:cNvSpPr/>
            <p:nvPr/>
          </p:nvSpPr>
          <p:spPr>
            <a:xfrm>
              <a:off x="2982351" y="1139483"/>
              <a:ext cx="84406" cy="5106572"/>
            </a:xfrm>
            <a:custGeom>
              <a:avLst/>
              <a:gdLst>
                <a:gd name="connsiteX0" fmla="*/ 84406 w 84406"/>
                <a:gd name="connsiteY0" fmla="*/ 0 h 5106572"/>
                <a:gd name="connsiteX1" fmla="*/ 0 w 84406"/>
                <a:gd name="connsiteY1" fmla="*/ 5092505 h 5106572"/>
                <a:gd name="connsiteX2" fmla="*/ 0 w 84406"/>
                <a:gd name="connsiteY2" fmla="*/ 5092505 h 5106572"/>
                <a:gd name="connsiteX3" fmla="*/ 0 w 84406"/>
                <a:gd name="connsiteY3" fmla="*/ 5092505 h 5106572"/>
                <a:gd name="connsiteX4" fmla="*/ 0 w 84406"/>
                <a:gd name="connsiteY4" fmla="*/ 5106572 h 5106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406" h="5106572">
                  <a:moveTo>
                    <a:pt x="84406" y="0"/>
                  </a:moveTo>
                  <a:lnTo>
                    <a:pt x="0" y="5092505"/>
                  </a:lnTo>
                  <a:lnTo>
                    <a:pt x="0" y="5092505"/>
                  </a:lnTo>
                  <a:lnTo>
                    <a:pt x="0" y="5092505"/>
                  </a:lnTo>
                  <a:lnTo>
                    <a:pt x="0" y="5106572"/>
                  </a:ln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3116260" y="1125415"/>
              <a:ext cx="363416" cy="5176911"/>
            </a:xfrm>
            <a:custGeom>
              <a:avLst/>
              <a:gdLst>
                <a:gd name="connsiteX0" fmla="*/ 0 w 363416"/>
                <a:gd name="connsiteY0" fmla="*/ 0 h 5176911"/>
                <a:gd name="connsiteX1" fmla="*/ 154745 w 363416"/>
                <a:gd name="connsiteY1" fmla="*/ 393896 h 5176911"/>
                <a:gd name="connsiteX2" fmla="*/ 239151 w 363416"/>
                <a:gd name="connsiteY2" fmla="*/ 1069145 h 5176911"/>
                <a:gd name="connsiteX3" fmla="*/ 337625 w 363416"/>
                <a:gd name="connsiteY3" fmla="*/ 2307102 h 5176911"/>
                <a:gd name="connsiteX4" fmla="*/ 351693 w 363416"/>
                <a:gd name="connsiteY4" fmla="*/ 3404382 h 5176911"/>
                <a:gd name="connsiteX5" fmla="*/ 267287 w 363416"/>
                <a:gd name="connsiteY5" fmla="*/ 4318782 h 5176911"/>
                <a:gd name="connsiteX6" fmla="*/ 154745 w 363416"/>
                <a:gd name="connsiteY6" fmla="*/ 5036234 h 5176911"/>
                <a:gd name="connsiteX7" fmla="*/ 56271 w 363416"/>
                <a:gd name="connsiteY7" fmla="*/ 5162843 h 517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3416" h="5176911">
                  <a:moveTo>
                    <a:pt x="0" y="0"/>
                  </a:moveTo>
                  <a:cubicBezTo>
                    <a:pt x="57443" y="107852"/>
                    <a:pt x="114887" y="215705"/>
                    <a:pt x="154745" y="393896"/>
                  </a:cubicBezTo>
                  <a:cubicBezTo>
                    <a:pt x="194603" y="572087"/>
                    <a:pt x="208671" y="750277"/>
                    <a:pt x="239151" y="1069145"/>
                  </a:cubicBezTo>
                  <a:cubicBezTo>
                    <a:pt x="269631" y="1388013"/>
                    <a:pt x="318868" y="1917896"/>
                    <a:pt x="337625" y="2307102"/>
                  </a:cubicBezTo>
                  <a:cubicBezTo>
                    <a:pt x="356382" y="2696308"/>
                    <a:pt x="363416" y="3069102"/>
                    <a:pt x="351693" y="3404382"/>
                  </a:cubicBezTo>
                  <a:cubicBezTo>
                    <a:pt x="339970" y="3739662"/>
                    <a:pt x="300112" y="4046807"/>
                    <a:pt x="267287" y="4318782"/>
                  </a:cubicBezTo>
                  <a:cubicBezTo>
                    <a:pt x="234462" y="4590757"/>
                    <a:pt x="189914" y="4895557"/>
                    <a:pt x="154745" y="5036234"/>
                  </a:cubicBezTo>
                  <a:cubicBezTo>
                    <a:pt x="119576" y="5176911"/>
                    <a:pt x="87923" y="5169877"/>
                    <a:pt x="56271" y="5162843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 13"/>
            <p:cNvSpPr/>
            <p:nvPr/>
          </p:nvSpPr>
          <p:spPr>
            <a:xfrm rot="10989412">
              <a:off x="2542313" y="1065440"/>
              <a:ext cx="363416" cy="5176911"/>
            </a:xfrm>
            <a:custGeom>
              <a:avLst/>
              <a:gdLst>
                <a:gd name="connsiteX0" fmla="*/ 0 w 363416"/>
                <a:gd name="connsiteY0" fmla="*/ 0 h 5176911"/>
                <a:gd name="connsiteX1" fmla="*/ 154745 w 363416"/>
                <a:gd name="connsiteY1" fmla="*/ 393896 h 5176911"/>
                <a:gd name="connsiteX2" fmla="*/ 239151 w 363416"/>
                <a:gd name="connsiteY2" fmla="*/ 1069145 h 5176911"/>
                <a:gd name="connsiteX3" fmla="*/ 337625 w 363416"/>
                <a:gd name="connsiteY3" fmla="*/ 2307102 h 5176911"/>
                <a:gd name="connsiteX4" fmla="*/ 351693 w 363416"/>
                <a:gd name="connsiteY4" fmla="*/ 3404382 h 5176911"/>
                <a:gd name="connsiteX5" fmla="*/ 267287 w 363416"/>
                <a:gd name="connsiteY5" fmla="*/ 4318782 h 5176911"/>
                <a:gd name="connsiteX6" fmla="*/ 154745 w 363416"/>
                <a:gd name="connsiteY6" fmla="*/ 5036234 h 5176911"/>
                <a:gd name="connsiteX7" fmla="*/ 56271 w 363416"/>
                <a:gd name="connsiteY7" fmla="*/ 5162843 h 517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3416" h="5176911">
                  <a:moveTo>
                    <a:pt x="0" y="0"/>
                  </a:moveTo>
                  <a:cubicBezTo>
                    <a:pt x="57443" y="107852"/>
                    <a:pt x="114887" y="215705"/>
                    <a:pt x="154745" y="393896"/>
                  </a:cubicBezTo>
                  <a:cubicBezTo>
                    <a:pt x="194603" y="572087"/>
                    <a:pt x="208671" y="750277"/>
                    <a:pt x="239151" y="1069145"/>
                  </a:cubicBezTo>
                  <a:cubicBezTo>
                    <a:pt x="269631" y="1388013"/>
                    <a:pt x="318868" y="1917896"/>
                    <a:pt x="337625" y="2307102"/>
                  </a:cubicBezTo>
                  <a:cubicBezTo>
                    <a:pt x="356382" y="2696308"/>
                    <a:pt x="363416" y="3069102"/>
                    <a:pt x="351693" y="3404382"/>
                  </a:cubicBezTo>
                  <a:cubicBezTo>
                    <a:pt x="339970" y="3739662"/>
                    <a:pt x="300112" y="4046807"/>
                    <a:pt x="267287" y="4318782"/>
                  </a:cubicBezTo>
                  <a:cubicBezTo>
                    <a:pt x="234462" y="4590757"/>
                    <a:pt x="189914" y="4895557"/>
                    <a:pt x="154745" y="5036234"/>
                  </a:cubicBezTo>
                  <a:cubicBezTo>
                    <a:pt x="119576" y="5176911"/>
                    <a:pt x="87923" y="5169877"/>
                    <a:pt x="56271" y="5162843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3305908" y="1069145"/>
              <a:ext cx="745587" cy="4909624"/>
            </a:xfrm>
            <a:custGeom>
              <a:avLst/>
              <a:gdLst>
                <a:gd name="connsiteX0" fmla="*/ 0 w 745587"/>
                <a:gd name="connsiteY0" fmla="*/ 0 h 4909624"/>
                <a:gd name="connsiteX1" fmla="*/ 295421 w 745587"/>
                <a:gd name="connsiteY1" fmla="*/ 379827 h 4909624"/>
                <a:gd name="connsiteX2" fmla="*/ 506437 w 745587"/>
                <a:gd name="connsiteY2" fmla="*/ 1223889 h 4909624"/>
                <a:gd name="connsiteX3" fmla="*/ 647114 w 745587"/>
                <a:gd name="connsiteY3" fmla="*/ 2250830 h 4909624"/>
                <a:gd name="connsiteX4" fmla="*/ 745587 w 745587"/>
                <a:gd name="connsiteY4" fmla="*/ 3432517 h 4909624"/>
                <a:gd name="connsiteX5" fmla="*/ 647114 w 745587"/>
                <a:gd name="connsiteY5" fmla="*/ 4586067 h 4909624"/>
                <a:gd name="connsiteX6" fmla="*/ 590843 w 745587"/>
                <a:gd name="connsiteY6" fmla="*/ 4909624 h 49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5587" h="4909624">
                  <a:moveTo>
                    <a:pt x="0" y="0"/>
                  </a:moveTo>
                  <a:cubicBezTo>
                    <a:pt x="105507" y="87923"/>
                    <a:pt x="211015" y="175846"/>
                    <a:pt x="295421" y="379827"/>
                  </a:cubicBezTo>
                  <a:cubicBezTo>
                    <a:pt x="379827" y="583808"/>
                    <a:pt x="447822" y="912055"/>
                    <a:pt x="506437" y="1223889"/>
                  </a:cubicBezTo>
                  <a:cubicBezTo>
                    <a:pt x="565053" y="1535723"/>
                    <a:pt x="607256" y="1882725"/>
                    <a:pt x="647114" y="2250830"/>
                  </a:cubicBezTo>
                  <a:cubicBezTo>
                    <a:pt x="686972" y="2618935"/>
                    <a:pt x="745587" y="3043311"/>
                    <a:pt x="745587" y="3432517"/>
                  </a:cubicBezTo>
                  <a:cubicBezTo>
                    <a:pt x="745587" y="3821723"/>
                    <a:pt x="672905" y="4339883"/>
                    <a:pt x="647114" y="4586067"/>
                  </a:cubicBezTo>
                  <a:cubicBezTo>
                    <a:pt x="621323" y="4832251"/>
                    <a:pt x="606083" y="4870937"/>
                    <a:pt x="590843" y="4909624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11683974">
              <a:off x="2003625" y="1018742"/>
              <a:ext cx="745587" cy="4909624"/>
            </a:xfrm>
            <a:custGeom>
              <a:avLst/>
              <a:gdLst>
                <a:gd name="connsiteX0" fmla="*/ 0 w 745587"/>
                <a:gd name="connsiteY0" fmla="*/ 0 h 4909624"/>
                <a:gd name="connsiteX1" fmla="*/ 295421 w 745587"/>
                <a:gd name="connsiteY1" fmla="*/ 379827 h 4909624"/>
                <a:gd name="connsiteX2" fmla="*/ 506437 w 745587"/>
                <a:gd name="connsiteY2" fmla="*/ 1223889 h 4909624"/>
                <a:gd name="connsiteX3" fmla="*/ 647114 w 745587"/>
                <a:gd name="connsiteY3" fmla="*/ 2250830 h 4909624"/>
                <a:gd name="connsiteX4" fmla="*/ 745587 w 745587"/>
                <a:gd name="connsiteY4" fmla="*/ 3432517 h 4909624"/>
                <a:gd name="connsiteX5" fmla="*/ 647114 w 745587"/>
                <a:gd name="connsiteY5" fmla="*/ 4586067 h 4909624"/>
                <a:gd name="connsiteX6" fmla="*/ 590843 w 745587"/>
                <a:gd name="connsiteY6" fmla="*/ 4909624 h 49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5587" h="4909624">
                  <a:moveTo>
                    <a:pt x="0" y="0"/>
                  </a:moveTo>
                  <a:cubicBezTo>
                    <a:pt x="105507" y="87923"/>
                    <a:pt x="211015" y="175846"/>
                    <a:pt x="295421" y="379827"/>
                  </a:cubicBezTo>
                  <a:cubicBezTo>
                    <a:pt x="379827" y="583808"/>
                    <a:pt x="447822" y="912055"/>
                    <a:pt x="506437" y="1223889"/>
                  </a:cubicBezTo>
                  <a:cubicBezTo>
                    <a:pt x="565053" y="1535723"/>
                    <a:pt x="607256" y="1882725"/>
                    <a:pt x="647114" y="2250830"/>
                  </a:cubicBezTo>
                  <a:cubicBezTo>
                    <a:pt x="686972" y="2618935"/>
                    <a:pt x="745587" y="3043311"/>
                    <a:pt x="745587" y="3432517"/>
                  </a:cubicBezTo>
                  <a:cubicBezTo>
                    <a:pt x="745587" y="3821723"/>
                    <a:pt x="672905" y="4339883"/>
                    <a:pt x="647114" y="4586067"/>
                  </a:cubicBezTo>
                  <a:cubicBezTo>
                    <a:pt x="621323" y="4832251"/>
                    <a:pt x="606083" y="4870937"/>
                    <a:pt x="590843" y="4909624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3348111" y="942535"/>
              <a:ext cx="1392701" cy="3488788"/>
            </a:xfrm>
            <a:custGeom>
              <a:avLst/>
              <a:gdLst>
                <a:gd name="connsiteX0" fmla="*/ 0 w 1392701"/>
                <a:gd name="connsiteY0" fmla="*/ 0 h 3488788"/>
                <a:gd name="connsiteX1" fmla="*/ 520504 w 1392701"/>
                <a:gd name="connsiteY1" fmla="*/ 351693 h 3488788"/>
                <a:gd name="connsiteX2" fmla="*/ 829994 w 1392701"/>
                <a:gd name="connsiteY2" fmla="*/ 1069145 h 3488788"/>
                <a:gd name="connsiteX3" fmla="*/ 1153551 w 1392701"/>
                <a:gd name="connsiteY3" fmla="*/ 2264899 h 3488788"/>
                <a:gd name="connsiteX4" fmla="*/ 1308295 w 1392701"/>
                <a:gd name="connsiteY4" fmla="*/ 3080825 h 3488788"/>
                <a:gd name="connsiteX5" fmla="*/ 1392701 w 1392701"/>
                <a:gd name="connsiteY5" fmla="*/ 3488788 h 3488788"/>
                <a:gd name="connsiteX6" fmla="*/ 1392701 w 1392701"/>
                <a:gd name="connsiteY6" fmla="*/ 3488788 h 348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2701" h="3488788">
                  <a:moveTo>
                    <a:pt x="0" y="0"/>
                  </a:moveTo>
                  <a:cubicBezTo>
                    <a:pt x="191086" y="86751"/>
                    <a:pt x="382172" y="173502"/>
                    <a:pt x="520504" y="351693"/>
                  </a:cubicBezTo>
                  <a:cubicBezTo>
                    <a:pt x="658836" y="529884"/>
                    <a:pt x="724486" y="750277"/>
                    <a:pt x="829994" y="1069145"/>
                  </a:cubicBezTo>
                  <a:cubicBezTo>
                    <a:pt x="935502" y="1388013"/>
                    <a:pt x="1073834" y="1929619"/>
                    <a:pt x="1153551" y="2264899"/>
                  </a:cubicBezTo>
                  <a:cubicBezTo>
                    <a:pt x="1233268" y="2600179"/>
                    <a:pt x="1268437" y="2876844"/>
                    <a:pt x="1308295" y="3080825"/>
                  </a:cubicBezTo>
                  <a:cubicBezTo>
                    <a:pt x="1348153" y="3284806"/>
                    <a:pt x="1392701" y="3488788"/>
                    <a:pt x="1392701" y="3488788"/>
                  </a:cubicBezTo>
                  <a:lnTo>
                    <a:pt x="1392701" y="3488788"/>
                  </a:ln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reeform 17"/>
            <p:cNvSpPr/>
            <p:nvPr/>
          </p:nvSpPr>
          <p:spPr>
            <a:xfrm>
              <a:off x="1322363" y="886265"/>
              <a:ext cx="1505243" cy="3727938"/>
            </a:xfrm>
            <a:custGeom>
              <a:avLst/>
              <a:gdLst>
                <a:gd name="connsiteX0" fmla="*/ 1505243 w 1505243"/>
                <a:gd name="connsiteY0" fmla="*/ 0 h 3727938"/>
                <a:gd name="connsiteX1" fmla="*/ 970671 w 1505243"/>
                <a:gd name="connsiteY1" fmla="*/ 253218 h 3727938"/>
                <a:gd name="connsiteX2" fmla="*/ 506437 w 1505243"/>
                <a:gd name="connsiteY2" fmla="*/ 1181686 h 3727938"/>
                <a:gd name="connsiteX3" fmla="*/ 309489 w 1505243"/>
                <a:gd name="connsiteY3" fmla="*/ 1730326 h 3727938"/>
                <a:gd name="connsiteX4" fmla="*/ 196948 w 1505243"/>
                <a:gd name="connsiteY4" fmla="*/ 2433710 h 3727938"/>
                <a:gd name="connsiteX5" fmla="*/ 112542 w 1505243"/>
                <a:gd name="connsiteY5" fmla="*/ 2940147 h 3727938"/>
                <a:gd name="connsiteX6" fmla="*/ 0 w 1505243"/>
                <a:gd name="connsiteY6" fmla="*/ 3727938 h 3727938"/>
                <a:gd name="connsiteX7" fmla="*/ 0 w 1505243"/>
                <a:gd name="connsiteY7" fmla="*/ 3727938 h 3727938"/>
                <a:gd name="connsiteX8" fmla="*/ 0 w 1505243"/>
                <a:gd name="connsiteY8" fmla="*/ 3699803 h 372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5243" h="3727938">
                  <a:moveTo>
                    <a:pt x="1505243" y="0"/>
                  </a:moveTo>
                  <a:cubicBezTo>
                    <a:pt x="1321191" y="28135"/>
                    <a:pt x="1137139" y="56270"/>
                    <a:pt x="970671" y="253218"/>
                  </a:cubicBezTo>
                  <a:cubicBezTo>
                    <a:pt x="804203" y="450166"/>
                    <a:pt x="616634" y="935501"/>
                    <a:pt x="506437" y="1181686"/>
                  </a:cubicBezTo>
                  <a:cubicBezTo>
                    <a:pt x="396240" y="1427871"/>
                    <a:pt x="361070" y="1521655"/>
                    <a:pt x="309489" y="1730326"/>
                  </a:cubicBezTo>
                  <a:cubicBezTo>
                    <a:pt x="257908" y="1938997"/>
                    <a:pt x="229773" y="2232073"/>
                    <a:pt x="196948" y="2433710"/>
                  </a:cubicBezTo>
                  <a:cubicBezTo>
                    <a:pt x="164123" y="2635347"/>
                    <a:pt x="145367" y="2724442"/>
                    <a:pt x="112542" y="2940147"/>
                  </a:cubicBezTo>
                  <a:cubicBezTo>
                    <a:pt x="79717" y="3155852"/>
                    <a:pt x="0" y="3727938"/>
                    <a:pt x="0" y="3727938"/>
                  </a:cubicBezTo>
                  <a:lnTo>
                    <a:pt x="0" y="3727938"/>
                  </a:lnTo>
                  <a:lnTo>
                    <a:pt x="0" y="3699803"/>
                  </a:ln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3305908" y="872197"/>
              <a:ext cx="675249" cy="140677"/>
            </a:xfrm>
            <a:custGeom>
              <a:avLst/>
              <a:gdLst>
                <a:gd name="connsiteX0" fmla="*/ 0 w 675249"/>
                <a:gd name="connsiteY0" fmla="*/ 0 h 140677"/>
                <a:gd name="connsiteX1" fmla="*/ 295421 w 675249"/>
                <a:gd name="connsiteY1" fmla="*/ 14068 h 140677"/>
                <a:gd name="connsiteX2" fmla="*/ 675249 w 675249"/>
                <a:gd name="connsiteY2" fmla="*/ 140677 h 140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5249" h="140677">
                  <a:moveTo>
                    <a:pt x="0" y="0"/>
                  </a:moveTo>
                  <a:lnTo>
                    <a:pt x="295421" y="14068"/>
                  </a:lnTo>
                  <a:cubicBezTo>
                    <a:pt x="407962" y="37514"/>
                    <a:pt x="541605" y="89095"/>
                    <a:pt x="675249" y="140677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 19"/>
            <p:cNvSpPr/>
            <p:nvPr/>
          </p:nvSpPr>
          <p:spPr>
            <a:xfrm>
              <a:off x="2377440" y="759655"/>
              <a:ext cx="548640" cy="98474"/>
            </a:xfrm>
            <a:custGeom>
              <a:avLst/>
              <a:gdLst>
                <a:gd name="connsiteX0" fmla="*/ 548640 w 548640"/>
                <a:gd name="connsiteY0" fmla="*/ 98474 h 98474"/>
                <a:gd name="connsiteX1" fmla="*/ 436098 w 548640"/>
                <a:gd name="connsiteY1" fmla="*/ 14068 h 98474"/>
                <a:gd name="connsiteX2" fmla="*/ 239151 w 548640"/>
                <a:gd name="connsiteY2" fmla="*/ 14068 h 98474"/>
                <a:gd name="connsiteX3" fmla="*/ 0 w 548640"/>
                <a:gd name="connsiteY3" fmla="*/ 28136 h 98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8640" h="98474">
                  <a:moveTo>
                    <a:pt x="548640" y="98474"/>
                  </a:moveTo>
                  <a:cubicBezTo>
                    <a:pt x="518160" y="63305"/>
                    <a:pt x="487680" y="28136"/>
                    <a:pt x="436098" y="14068"/>
                  </a:cubicBezTo>
                  <a:cubicBezTo>
                    <a:pt x="384517" y="0"/>
                    <a:pt x="311834" y="11723"/>
                    <a:pt x="239151" y="14068"/>
                  </a:cubicBezTo>
                  <a:cubicBezTo>
                    <a:pt x="166468" y="16413"/>
                    <a:pt x="83234" y="22274"/>
                    <a:pt x="0" y="28136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/>
            <p:cNvSpPr/>
            <p:nvPr/>
          </p:nvSpPr>
          <p:spPr>
            <a:xfrm>
              <a:off x="3094892" y="618978"/>
              <a:ext cx="70339" cy="211016"/>
            </a:xfrm>
            <a:custGeom>
              <a:avLst/>
              <a:gdLst>
                <a:gd name="connsiteX0" fmla="*/ 0 w 70339"/>
                <a:gd name="connsiteY0" fmla="*/ 211016 h 211016"/>
                <a:gd name="connsiteX1" fmla="*/ 42203 w 70339"/>
                <a:gd name="connsiteY1" fmla="*/ 98474 h 211016"/>
                <a:gd name="connsiteX2" fmla="*/ 70339 w 70339"/>
                <a:gd name="connsiteY2" fmla="*/ 0 h 21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339" h="211016">
                  <a:moveTo>
                    <a:pt x="0" y="211016"/>
                  </a:moveTo>
                  <a:cubicBezTo>
                    <a:pt x="15240" y="172329"/>
                    <a:pt x="30480" y="133643"/>
                    <a:pt x="42203" y="98474"/>
                  </a:cubicBezTo>
                  <a:cubicBezTo>
                    <a:pt x="53926" y="63305"/>
                    <a:pt x="62132" y="31652"/>
                    <a:pt x="70339" y="0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 21"/>
            <p:cNvSpPr/>
            <p:nvPr/>
          </p:nvSpPr>
          <p:spPr>
            <a:xfrm>
              <a:off x="1139483" y="3348111"/>
              <a:ext cx="3756074" cy="182880"/>
            </a:xfrm>
            <a:custGeom>
              <a:avLst/>
              <a:gdLst>
                <a:gd name="connsiteX0" fmla="*/ 0 w 3756074"/>
                <a:gd name="connsiteY0" fmla="*/ 0 h 182880"/>
                <a:gd name="connsiteX1" fmla="*/ 3756074 w 3756074"/>
                <a:gd name="connsiteY1" fmla="*/ 182880 h 182880"/>
                <a:gd name="connsiteX2" fmla="*/ 3756074 w 3756074"/>
                <a:gd name="connsiteY2" fmla="*/ 18288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6074" h="182880">
                  <a:moveTo>
                    <a:pt x="0" y="0"/>
                  </a:moveTo>
                  <a:lnTo>
                    <a:pt x="3756074" y="182880"/>
                  </a:lnTo>
                  <a:lnTo>
                    <a:pt x="3756074" y="182880"/>
                  </a:lnTo>
                </a:path>
              </a:pathLst>
            </a:custGeom>
            <a:grpFill/>
            <a:ln w="38100">
              <a:solidFill>
                <a:srgbClr val="FF3300"/>
              </a:solidFill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reeform 22"/>
            <p:cNvSpPr/>
            <p:nvPr/>
          </p:nvSpPr>
          <p:spPr>
            <a:xfrm>
              <a:off x="1280160" y="2363372"/>
              <a:ext cx="3516923" cy="443133"/>
            </a:xfrm>
            <a:custGeom>
              <a:avLst/>
              <a:gdLst>
                <a:gd name="connsiteX0" fmla="*/ 0 w 3516923"/>
                <a:gd name="connsiteY0" fmla="*/ 0 h 443133"/>
                <a:gd name="connsiteX1" fmla="*/ 225083 w 3516923"/>
                <a:gd name="connsiteY1" fmla="*/ 140677 h 443133"/>
                <a:gd name="connsiteX2" fmla="*/ 464234 w 3516923"/>
                <a:gd name="connsiteY2" fmla="*/ 225083 h 443133"/>
                <a:gd name="connsiteX3" fmla="*/ 858129 w 3516923"/>
                <a:gd name="connsiteY3" fmla="*/ 337625 h 443133"/>
                <a:gd name="connsiteX4" fmla="*/ 1322363 w 3516923"/>
                <a:gd name="connsiteY4" fmla="*/ 393896 h 443133"/>
                <a:gd name="connsiteX5" fmla="*/ 1716258 w 3516923"/>
                <a:gd name="connsiteY5" fmla="*/ 436099 h 443133"/>
                <a:gd name="connsiteX6" fmla="*/ 2082018 w 3516923"/>
                <a:gd name="connsiteY6" fmla="*/ 436099 h 443133"/>
                <a:gd name="connsiteX7" fmla="*/ 2630658 w 3516923"/>
                <a:gd name="connsiteY7" fmla="*/ 422031 h 443133"/>
                <a:gd name="connsiteX8" fmla="*/ 2897945 w 3516923"/>
                <a:gd name="connsiteY8" fmla="*/ 422031 h 443133"/>
                <a:gd name="connsiteX9" fmla="*/ 3080825 w 3516923"/>
                <a:gd name="connsiteY9" fmla="*/ 393896 h 443133"/>
                <a:gd name="connsiteX10" fmla="*/ 3249637 w 3516923"/>
                <a:gd name="connsiteY10" fmla="*/ 351693 h 443133"/>
                <a:gd name="connsiteX11" fmla="*/ 3516923 w 3516923"/>
                <a:gd name="connsiteY11" fmla="*/ 281354 h 443133"/>
                <a:gd name="connsiteX12" fmla="*/ 3516923 w 3516923"/>
                <a:gd name="connsiteY12" fmla="*/ 281354 h 443133"/>
                <a:gd name="connsiteX13" fmla="*/ 3516923 w 3516923"/>
                <a:gd name="connsiteY13" fmla="*/ 281354 h 443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16923" h="443133">
                  <a:moveTo>
                    <a:pt x="0" y="0"/>
                  </a:moveTo>
                  <a:cubicBezTo>
                    <a:pt x="73855" y="51581"/>
                    <a:pt x="147711" y="103163"/>
                    <a:pt x="225083" y="140677"/>
                  </a:cubicBezTo>
                  <a:cubicBezTo>
                    <a:pt x="302455" y="178191"/>
                    <a:pt x="358726" y="192258"/>
                    <a:pt x="464234" y="225083"/>
                  </a:cubicBezTo>
                  <a:cubicBezTo>
                    <a:pt x="569742" y="257908"/>
                    <a:pt x="715108" y="309490"/>
                    <a:pt x="858129" y="337625"/>
                  </a:cubicBezTo>
                  <a:cubicBezTo>
                    <a:pt x="1001150" y="365760"/>
                    <a:pt x="1322363" y="393896"/>
                    <a:pt x="1322363" y="393896"/>
                  </a:cubicBezTo>
                  <a:cubicBezTo>
                    <a:pt x="1465384" y="410308"/>
                    <a:pt x="1589649" y="429065"/>
                    <a:pt x="1716258" y="436099"/>
                  </a:cubicBezTo>
                  <a:cubicBezTo>
                    <a:pt x="1842867" y="443133"/>
                    <a:pt x="1929618" y="438444"/>
                    <a:pt x="2082018" y="436099"/>
                  </a:cubicBezTo>
                  <a:cubicBezTo>
                    <a:pt x="2234418" y="433754"/>
                    <a:pt x="2494670" y="424376"/>
                    <a:pt x="2630658" y="422031"/>
                  </a:cubicBezTo>
                  <a:cubicBezTo>
                    <a:pt x="2766646" y="419686"/>
                    <a:pt x="2822917" y="426720"/>
                    <a:pt x="2897945" y="422031"/>
                  </a:cubicBezTo>
                  <a:cubicBezTo>
                    <a:pt x="2972973" y="417342"/>
                    <a:pt x="3022210" y="405619"/>
                    <a:pt x="3080825" y="393896"/>
                  </a:cubicBezTo>
                  <a:cubicBezTo>
                    <a:pt x="3139440" y="382173"/>
                    <a:pt x="3249637" y="351693"/>
                    <a:pt x="3249637" y="351693"/>
                  </a:cubicBezTo>
                  <a:lnTo>
                    <a:pt x="3516923" y="281354"/>
                  </a:lnTo>
                  <a:lnTo>
                    <a:pt x="3516923" y="281354"/>
                  </a:lnTo>
                  <a:lnTo>
                    <a:pt x="3516923" y="281354"/>
                  </a:lnTo>
                </a:path>
              </a:pathLst>
            </a:custGeom>
            <a:grpFill/>
            <a:ln w="28575"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1252025" y="4182794"/>
              <a:ext cx="3516923" cy="290732"/>
            </a:xfrm>
            <a:custGeom>
              <a:avLst/>
              <a:gdLst>
                <a:gd name="connsiteX0" fmla="*/ 0 w 3516923"/>
                <a:gd name="connsiteY0" fmla="*/ 290732 h 290732"/>
                <a:gd name="connsiteX1" fmla="*/ 309489 w 3516923"/>
                <a:gd name="connsiteY1" fmla="*/ 107852 h 290732"/>
                <a:gd name="connsiteX2" fmla="*/ 689317 w 3516923"/>
                <a:gd name="connsiteY2" fmla="*/ 79717 h 290732"/>
                <a:gd name="connsiteX3" fmla="*/ 1041009 w 3516923"/>
                <a:gd name="connsiteY3" fmla="*/ 9378 h 290732"/>
                <a:gd name="connsiteX4" fmla="*/ 1266092 w 3516923"/>
                <a:gd name="connsiteY4" fmla="*/ 23446 h 290732"/>
                <a:gd name="connsiteX5" fmla="*/ 1688123 w 3516923"/>
                <a:gd name="connsiteY5" fmla="*/ 23446 h 290732"/>
                <a:gd name="connsiteX6" fmla="*/ 1899138 w 3516923"/>
                <a:gd name="connsiteY6" fmla="*/ 9378 h 290732"/>
                <a:gd name="connsiteX7" fmla="*/ 2138289 w 3516923"/>
                <a:gd name="connsiteY7" fmla="*/ 37514 h 290732"/>
                <a:gd name="connsiteX8" fmla="*/ 2377440 w 3516923"/>
                <a:gd name="connsiteY8" fmla="*/ 51581 h 290732"/>
                <a:gd name="connsiteX9" fmla="*/ 2588455 w 3516923"/>
                <a:gd name="connsiteY9" fmla="*/ 79717 h 290732"/>
                <a:gd name="connsiteX10" fmla="*/ 2926080 w 3516923"/>
                <a:gd name="connsiteY10" fmla="*/ 150055 h 290732"/>
                <a:gd name="connsiteX11" fmla="*/ 3108960 w 3516923"/>
                <a:gd name="connsiteY11" fmla="*/ 150055 h 290732"/>
                <a:gd name="connsiteX12" fmla="*/ 3348110 w 3516923"/>
                <a:gd name="connsiteY12" fmla="*/ 206326 h 290732"/>
                <a:gd name="connsiteX13" fmla="*/ 3516923 w 3516923"/>
                <a:gd name="connsiteY13" fmla="*/ 248529 h 29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16923" h="290732">
                  <a:moveTo>
                    <a:pt x="0" y="290732"/>
                  </a:moveTo>
                  <a:cubicBezTo>
                    <a:pt x="97301" y="216876"/>
                    <a:pt x="194603" y="143021"/>
                    <a:pt x="309489" y="107852"/>
                  </a:cubicBezTo>
                  <a:cubicBezTo>
                    <a:pt x="424375" y="72683"/>
                    <a:pt x="567397" y="96129"/>
                    <a:pt x="689317" y="79717"/>
                  </a:cubicBezTo>
                  <a:cubicBezTo>
                    <a:pt x="811237" y="63305"/>
                    <a:pt x="944880" y="18756"/>
                    <a:pt x="1041009" y="9378"/>
                  </a:cubicBezTo>
                  <a:cubicBezTo>
                    <a:pt x="1137138" y="0"/>
                    <a:pt x="1158240" y="21101"/>
                    <a:pt x="1266092" y="23446"/>
                  </a:cubicBezTo>
                  <a:cubicBezTo>
                    <a:pt x="1373944" y="25791"/>
                    <a:pt x="1582615" y="25791"/>
                    <a:pt x="1688123" y="23446"/>
                  </a:cubicBezTo>
                  <a:cubicBezTo>
                    <a:pt x="1793631" y="21101"/>
                    <a:pt x="1824110" y="7033"/>
                    <a:pt x="1899138" y="9378"/>
                  </a:cubicBezTo>
                  <a:cubicBezTo>
                    <a:pt x="1974166" y="11723"/>
                    <a:pt x="2058572" y="30480"/>
                    <a:pt x="2138289" y="37514"/>
                  </a:cubicBezTo>
                  <a:cubicBezTo>
                    <a:pt x="2218006" y="44548"/>
                    <a:pt x="2302412" y="44547"/>
                    <a:pt x="2377440" y="51581"/>
                  </a:cubicBezTo>
                  <a:cubicBezTo>
                    <a:pt x="2452468" y="58615"/>
                    <a:pt x="2497015" y="63305"/>
                    <a:pt x="2588455" y="79717"/>
                  </a:cubicBezTo>
                  <a:cubicBezTo>
                    <a:pt x="2679895" y="96129"/>
                    <a:pt x="2839329" y="138332"/>
                    <a:pt x="2926080" y="150055"/>
                  </a:cubicBezTo>
                  <a:cubicBezTo>
                    <a:pt x="3012831" y="161778"/>
                    <a:pt x="3038622" y="140677"/>
                    <a:pt x="3108960" y="150055"/>
                  </a:cubicBezTo>
                  <a:cubicBezTo>
                    <a:pt x="3179298" y="159434"/>
                    <a:pt x="3348110" y="206326"/>
                    <a:pt x="3348110" y="206326"/>
                  </a:cubicBezTo>
                  <a:lnTo>
                    <a:pt x="3516923" y="248529"/>
                  </a:lnTo>
                </a:path>
              </a:pathLst>
            </a:custGeom>
            <a:grpFill/>
            <a:ln w="28575"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" name="Group 40"/>
          <p:cNvGrpSpPr/>
          <p:nvPr/>
        </p:nvGrpSpPr>
        <p:grpSpPr>
          <a:xfrm rot="20641795">
            <a:off x="3957447" y="5456048"/>
            <a:ext cx="907162" cy="1323692"/>
            <a:chOff x="1139483" y="608064"/>
            <a:chExt cx="3756074" cy="5716536"/>
          </a:xfrm>
          <a:gradFill flip="none" rotWithShape="1">
            <a:gsLst>
              <a:gs pos="42000">
                <a:srgbClr val="FF0000">
                  <a:alpha val="30000"/>
                </a:srgbClr>
              </a:gs>
              <a:gs pos="17999">
                <a:srgbClr val="FEE7F2"/>
              </a:gs>
              <a:gs pos="36000">
                <a:srgbClr val="FAC77D"/>
              </a:gs>
              <a:gs pos="61000">
                <a:srgbClr val="FBA97D"/>
              </a:gs>
              <a:gs pos="82001">
                <a:srgbClr val="FBD49C"/>
              </a:gs>
              <a:gs pos="100000">
                <a:srgbClr val="FEE7F2"/>
              </a:gs>
            </a:gsLst>
            <a:lin ang="16200000" scaled="0"/>
            <a:tileRect/>
          </a:gradFill>
          <a:effectLst/>
        </p:grpSpPr>
        <p:sp>
          <p:nvSpPr>
            <p:cNvPr id="42" name="Oval 41"/>
            <p:cNvSpPr/>
            <p:nvPr/>
          </p:nvSpPr>
          <p:spPr>
            <a:xfrm>
              <a:off x="1153090" y="608064"/>
              <a:ext cx="3723710" cy="5716536"/>
            </a:xfrm>
            <a:prstGeom prst="ellipse">
              <a:avLst/>
            </a:pr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>
              <a:off x="2819400" y="838200"/>
              <a:ext cx="533400" cy="304800"/>
            </a:xfrm>
            <a:prstGeom prst="ellipse">
              <a:avLst/>
            </a:pr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>
              <a:off x="2982351" y="1139483"/>
              <a:ext cx="84406" cy="5106572"/>
            </a:xfrm>
            <a:custGeom>
              <a:avLst/>
              <a:gdLst>
                <a:gd name="connsiteX0" fmla="*/ 84406 w 84406"/>
                <a:gd name="connsiteY0" fmla="*/ 0 h 5106572"/>
                <a:gd name="connsiteX1" fmla="*/ 0 w 84406"/>
                <a:gd name="connsiteY1" fmla="*/ 5092505 h 5106572"/>
                <a:gd name="connsiteX2" fmla="*/ 0 w 84406"/>
                <a:gd name="connsiteY2" fmla="*/ 5092505 h 5106572"/>
                <a:gd name="connsiteX3" fmla="*/ 0 w 84406"/>
                <a:gd name="connsiteY3" fmla="*/ 5092505 h 5106572"/>
                <a:gd name="connsiteX4" fmla="*/ 0 w 84406"/>
                <a:gd name="connsiteY4" fmla="*/ 5106572 h 5106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406" h="5106572">
                  <a:moveTo>
                    <a:pt x="84406" y="0"/>
                  </a:moveTo>
                  <a:lnTo>
                    <a:pt x="0" y="5092505"/>
                  </a:lnTo>
                  <a:lnTo>
                    <a:pt x="0" y="5092505"/>
                  </a:lnTo>
                  <a:lnTo>
                    <a:pt x="0" y="5092505"/>
                  </a:lnTo>
                  <a:lnTo>
                    <a:pt x="0" y="5106572"/>
                  </a:ln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>
              <a:off x="3116260" y="1125415"/>
              <a:ext cx="363416" cy="5176911"/>
            </a:xfrm>
            <a:custGeom>
              <a:avLst/>
              <a:gdLst>
                <a:gd name="connsiteX0" fmla="*/ 0 w 363416"/>
                <a:gd name="connsiteY0" fmla="*/ 0 h 5176911"/>
                <a:gd name="connsiteX1" fmla="*/ 154745 w 363416"/>
                <a:gd name="connsiteY1" fmla="*/ 393896 h 5176911"/>
                <a:gd name="connsiteX2" fmla="*/ 239151 w 363416"/>
                <a:gd name="connsiteY2" fmla="*/ 1069145 h 5176911"/>
                <a:gd name="connsiteX3" fmla="*/ 337625 w 363416"/>
                <a:gd name="connsiteY3" fmla="*/ 2307102 h 5176911"/>
                <a:gd name="connsiteX4" fmla="*/ 351693 w 363416"/>
                <a:gd name="connsiteY4" fmla="*/ 3404382 h 5176911"/>
                <a:gd name="connsiteX5" fmla="*/ 267287 w 363416"/>
                <a:gd name="connsiteY5" fmla="*/ 4318782 h 5176911"/>
                <a:gd name="connsiteX6" fmla="*/ 154745 w 363416"/>
                <a:gd name="connsiteY6" fmla="*/ 5036234 h 5176911"/>
                <a:gd name="connsiteX7" fmla="*/ 56271 w 363416"/>
                <a:gd name="connsiteY7" fmla="*/ 5162843 h 517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3416" h="5176911">
                  <a:moveTo>
                    <a:pt x="0" y="0"/>
                  </a:moveTo>
                  <a:cubicBezTo>
                    <a:pt x="57443" y="107852"/>
                    <a:pt x="114887" y="215705"/>
                    <a:pt x="154745" y="393896"/>
                  </a:cubicBezTo>
                  <a:cubicBezTo>
                    <a:pt x="194603" y="572087"/>
                    <a:pt x="208671" y="750277"/>
                    <a:pt x="239151" y="1069145"/>
                  </a:cubicBezTo>
                  <a:cubicBezTo>
                    <a:pt x="269631" y="1388013"/>
                    <a:pt x="318868" y="1917896"/>
                    <a:pt x="337625" y="2307102"/>
                  </a:cubicBezTo>
                  <a:cubicBezTo>
                    <a:pt x="356382" y="2696308"/>
                    <a:pt x="363416" y="3069102"/>
                    <a:pt x="351693" y="3404382"/>
                  </a:cubicBezTo>
                  <a:cubicBezTo>
                    <a:pt x="339970" y="3739662"/>
                    <a:pt x="300112" y="4046807"/>
                    <a:pt x="267287" y="4318782"/>
                  </a:cubicBezTo>
                  <a:cubicBezTo>
                    <a:pt x="234462" y="4590757"/>
                    <a:pt x="189914" y="4895557"/>
                    <a:pt x="154745" y="5036234"/>
                  </a:cubicBezTo>
                  <a:cubicBezTo>
                    <a:pt x="119576" y="5176911"/>
                    <a:pt x="87923" y="5169877"/>
                    <a:pt x="56271" y="5162843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 45"/>
            <p:cNvSpPr/>
            <p:nvPr/>
          </p:nvSpPr>
          <p:spPr>
            <a:xfrm rot="10989412">
              <a:off x="2542313" y="1065440"/>
              <a:ext cx="363416" cy="5176911"/>
            </a:xfrm>
            <a:custGeom>
              <a:avLst/>
              <a:gdLst>
                <a:gd name="connsiteX0" fmla="*/ 0 w 363416"/>
                <a:gd name="connsiteY0" fmla="*/ 0 h 5176911"/>
                <a:gd name="connsiteX1" fmla="*/ 154745 w 363416"/>
                <a:gd name="connsiteY1" fmla="*/ 393896 h 5176911"/>
                <a:gd name="connsiteX2" fmla="*/ 239151 w 363416"/>
                <a:gd name="connsiteY2" fmla="*/ 1069145 h 5176911"/>
                <a:gd name="connsiteX3" fmla="*/ 337625 w 363416"/>
                <a:gd name="connsiteY3" fmla="*/ 2307102 h 5176911"/>
                <a:gd name="connsiteX4" fmla="*/ 351693 w 363416"/>
                <a:gd name="connsiteY4" fmla="*/ 3404382 h 5176911"/>
                <a:gd name="connsiteX5" fmla="*/ 267287 w 363416"/>
                <a:gd name="connsiteY5" fmla="*/ 4318782 h 5176911"/>
                <a:gd name="connsiteX6" fmla="*/ 154745 w 363416"/>
                <a:gd name="connsiteY6" fmla="*/ 5036234 h 5176911"/>
                <a:gd name="connsiteX7" fmla="*/ 56271 w 363416"/>
                <a:gd name="connsiteY7" fmla="*/ 5162843 h 517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3416" h="5176911">
                  <a:moveTo>
                    <a:pt x="0" y="0"/>
                  </a:moveTo>
                  <a:cubicBezTo>
                    <a:pt x="57443" y="107852"/>
                    <a:pt x="114887" y="215705"/>
                    <a:pt x="154745" y="393896"/>
                  </a:cubicBezTo>
                  <a:cubicBezTo>
                    <a:pt x="194603" y="572087"/>
                    <a:pt x="208671" y="750277"/>
                    <a:pt x="239151" y="1069145"/>
                  </a:cubicBezTo>
                  <a:cubicBezTo>
                    <a:pt x="269631" y="1388013"/>
                    <a:pt x="318868" y="1917896"/>
                    <a:pt x="337625" y="2307102"/>
                  </a:cubicBezTo>
                  <a:cubicBezTo>
                    <a:pt x="356382" y="2696308"/>
                    <a:pt x="363416" y="3069102"/>
                    <a:pt x="351693" y="3404382"/>
                  </a:cubicBezTo>
                  <a:cubicBezTo>
                    <a:pt x="339970" y="3739662"/>
                    <a:pt x="300112" y="4046807"/>
                    <a:pt x="267287" y="4318782"/>
                  </a:cubicBezTo>
                  <a:cubicBezTo>
                    <a:pt x="234462" y="4590757"/>
                    <a:pt x="189914" y="4895557"/>
                    <a:pt x="154745" y="5036234"/>
                  </a:cubicBezTo>
                  <a:cubicBezTo>
                    <a:pt x="119576" y="5176911"/>
                    <a:pt x="87923" y="5169877"/>
                    <a:pt x="56271" y="5162843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>
              <a:off x="3305908" y="1069145"/>
              <a:ext cx="745587" cy="4909624"/>
            </a:xfrm>
            <a:custGeom>
              <a:avLst/>
              <a:gdLst>
                <a:gd name="connsiteX0" fmla="*/ 0 w 745587"/>
                <a:gd name="connsiteY0" fmla="*/ 0 h 4909624"/>
                <a:gd name="connsiteX1" fmla="*/ 295421 w 745587"/>
                <a:gd name="connsiteY1" fmla="*/ 379827 h 4909624"/>
                <a:gd name="connsiteX2" fmla="*/ 506437 w 745587"/>
                <a:gd name="connsiteY2" fmla="*/ 1223889 h 4909624"/>
                <a:gd name="connsiteX3" fmla="*/ 647114 w 745587"/>
                <a:gd name="connsiteY3" fmla="*/ 2250830 h 4909624"/>
                <a:gd name="connsiteX4" fmla="*/ 745587 w 745587"/>
                <a:gd name="connsiteY4" fmla="*/ 3432517 h 4909624"/>
                <a:gd name="connsiteX5" fmla="*/ 647114 w 745587"/>
                <a:gd name="connsiteY5" fmla="*/ 4586067 h 4909624"/>
                <a:gd name="connsiteX6" fmla="*/ 590843 w 745587"/>
                <a:gd name="connsiteY6" fmla="*/ 4909624 h 49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5587" h="4909624">
                  <a:moveTo>
                    <a:pt x="0" y="0"/>
                  </a:moveTo>
                  <a:cubicBezTo>
                    <a:pt x="105507" y="87923"/>
                    <a:pt x="211015" y="175846"/>
                    <a:pt x="295421" y="379827"/>
                  </a:cubicBezTo>
                  <a:cubicBezTo>
                    <a:pt x="379827" y="583808"/>
                    <a:pt x="447822" y="912055"/>
                    <a:pt x="506437" y="1223889"/>
                  </a:cubicBezTo>
                  <a:cubicBezTo>
                    <a:pt x="565053" y="1535723"/>
                    <a:pt x="607256" y="1882725"/>
                    <a:pt x="647114" y="2250830"/>
                  </a:cubicBezTo>
                  <a:cubicBezTo>
                    <a:pt x="686972" y="2618935"/>
                    <a:pt x="745587" y="3043311"/>
                    <a:pt x="745587" y="3432517"/>
                  </a:cubicBezTo>
                  <a:cubicBezTo>
                    <a:pt x="745587" y="3821723"/>
                    <a:pt x="672905" y="4339883"/>
                    <a:pt x="647114" y="4586067"/>
                  </a:cubicBezTo>
                  <a:cubicBezTo>
                    <a:pt x="621323" y="4832251"/>
                    <a:pt x="606083" y="4870937"/>
                    <a:pt x="590843" y="4909624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Freeform 47"/>
            <p:cNvSpPr/>
            <p:nvPr/>
          </p:nvSpPr>
          <p:spPr>
            <a:xfrm rot="11683974">
              <a:off x="2003625" y="1018742"/>
              <a:ext cx="745587" cy="4909624"/>
            </a:xfrm>
            <a:custGeom>
              <a:avLst/>
              <a:gdLst>
                <a:gd name="connsiteX0" fmla="*/ 0 w 745587"/>
                <a:gd name="connsiteY0" fmla="*/ 0 h 4909624"/>
                <a:gd name="connsiteX1" fmla="*/ 295421 w 745587"/>
                <a:gd name="connsiteY1" fmla="*/ 379827 h 4909624"/>
                <a:gd name="connsiteX2" fmla="*/ 506437 w 745587"/>
                <a:gd name="connsiteY2" fmla="*/ 1223889 h 4909624"/>
                <a:gd name="connsiteX3" fmla="*/ 647114 w 745587"/>
                <a:gd name="connsiteY3" fmla="*/ 2250830 h 4909624"/>
                <a:gd name="connsiteX4" fmla="*/ 745587 w 745587"/>
                <a:gd name="connsiteY4" fmla="*/ 3432517 h 4909624"/>
                <a:gd name="connsiteX5" fmla="*/ 647114 w 745587"/>
                <a:gd name="connsiteY5" fmla="*/ 4586067 h 4909624"/>
                <a:gd name="connsiteX6" fmla="*/ 590843 w 745587"/>
                <a:gd name="connsiteY6" fmla="*/ 4909624 h 49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5587" h="4909624">
                  <a:moveTo>
                    <a:pt x="0" y="0"/>
                  </a:moveTo>
                  <a:cubicBezTo>
                    <a:pt x="105507" y="87923"/>
                    <a:pt x="211015" y="175846"/>
                    <a:pt x="295421" y="379827"/>
                  </a:cubicBezTo>
                  <a:cubicBezTo>
                    <a:pt x="379827" y="583808"/>
                    <a:pt x="447822" y="912055"/>
                    <a:pt x="506437" y="1223889"/>
                  </a:cubicBezTo>
                  <a:cubicBezTo>
                    <a:pt x="565053" y="1535723"/>
                    <a:pt x="607256" y="1882725"/>
                    <a:pt x="647114" y="2250830"/>
                  </a:cubicBezTo>
                  <a:cubicBezTo>
                    <a:pt x="686972" y="2618935"/>
                    <a:pt x="745587" y="3043311"/>
                    <a:pt x="745587" y="3432517"/>
                  </a:cubicBezTo>
                  <a:cubicBezTo>
                    <a:pt x="745587" y="3821723"/>
                    <a:pt x="672905" y="4339883"/>
                    <a:pt x="647114" y="4586067"/>
                  </a:cubicBezTo>
                  <a:cubicBezTo>
                    <a:pt x="621323" y="4832251"/>
                    <a:pt x="606083" y="4870937"/>
                    <a:pt x="590843" y="4909624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 48"/>
            <p:cNvSpPr/>
            <p:nvPr/>
          </p:nvSpPr>
          <p:spPr>
            <a:xfrm>
              <a:off x="3348111" y="942535"/>
              <a:ext cx="1392701" cy="3488788"/>
            </a:xfrm>
            <a:custGeom>
              <a:avLst/>
              <a:gdLst>
                <a:gd name="connsiteX0" fmla="*/ 0 w 1392701"/>
                <a:gd name="connsiteY0" fmla="*/ 0 h 3488788"/>
                <a:gd name="connsiteX1" fmla="*/ 520504 w 1392701"/>
                <a:gd name="connsiteY1" fmla="*/ 351693 h 3488788"/>
                <a:gd name="connsiteX2" fmla="*/ 829994 w 1392701"/>
                <a:gd name="connsiteY2" fmla="*/ 1069145 h 3488788"/>
                <a:gd name="connsiteX3" fmla="*/ 1153551 w 1392701"/>
                <a:gd name="connsiteY3" fmla="*/ 2264899 h 3488788"/>
                <a:gd name="connsiteX4" fmla="*/ 1308295 w 1392701"/>
                <a:gd name="connsiteY4" fmla="*/ 3080825 h 3488788"/>
                <a:gd name="connsiteX5" fmla="*/ 1392701 w 1392701"/>
                <a:gd name="connsiteY5" fmla="*/ 3488788 h 3488788"/>
                <a:gd name="connsiteX6" fmla="*/ 1392701 w 1392701"/>
                <a:gd name="connsiteY6" fmla="*/ 3488788 h 348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2701" h="3488788">
                  <a:moveTo>
                    <a:pt x="0" y="0"/>
                  </a:moveTo>
                  <a:cubicBezTo>
                    <a:pt x="191086" y="86751"/>
                    <a:pt x="382172" y="173502"/>
                    <a:pt x="520504" y="351693"/>
                  </a:cubicBezTo>
                  <a:cubicBezTo>
                    <a:pt x="658836" y="529884"/>
                    <a:pt x="724486" y="750277"/>
                    <a:pt x="829994" y="1069145"/>
                  </a:cubicBezTo>
                  <a:cubicBezTo>
                    <a:pt x="935502" y="1388013"/>
                    <a:pt x="1073834" y="1929619"/>
                    <a:pt x="1153551" y="2264899"/>
                  </a:cubicBezTo>
                  <a:cubicBezTo>
                    <a:pt x="1233268" y="2600179"/>
                    <a:pt x="1268437" y="2876844"/>
                    <a:pt x="1308295" y="3080825"/>
                  </a:cubicBezTo>
                  <a:cubicBezTo>
                    <a:pt x="1348153" y="3284806"/>
                    <a:pt x="1392701" y="3488788"/>
                    <a:pt x="1392701" y="3488788"/>
                  </a:cubicBezTo>
                  <a:lnTo>
                    <a:pt x="1392701" y="3488788"/>
                  </a:ln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 49"/>
            <p:cNvSpPr/>
            <p:nvPr/>
          </p:nvSpPr>
          <p:spPr>
            <a:xfrm>
              <a:off x="1322363" y="886265"/>
              <a:ext cx="1505243" cy="3727938"/>
            </a:xfrm>
            <a:custGeom>
              <a:avLst/>
              <a:gdLst>
                <a:gd name="connsiteX0" fmla="*/ 1505243 w 1505243"/>
                <a:gd name="connsiteY0" fmla="*/ 0 h 3727938"/>
                <a:gd name="connsiteX1" fmla="*/ 970671 w 1505243"/>
                <a:gd name="connsiteY1" fmla="*/ 253218 h 3727938"/>
                <a:gd name="connsiteX2" fmla="*/ 506437 w 1505243"/>
                <a:gd name="connsiteY2" fmla="*/ 1181686 h 3727938"/>
                <a:gd name="connsiteX3" fmla="*/ 309489 w 1505243"/>
                <a:gd name="connsiteY3" fmla="*/ 1730326 h 3727938"/>
                <a:gd name="connsiteX4" fmla="*/ 196948 w 1505243"/>
                <a:gd name="connsiteY4" fmla="*/ 2433710 h 3727938"/>
                <a:gd name="connsiteX5" fmla="*/ 112542 w 1505243"/>
                <a:gd name="connsiteY5" fmla="*/ 2940147 h 3727938"/>
                <a:gd name="connsiteX6" fmla="*/ 0 w 1505243"/>
                <a:gd name="connsiteY6" fmla="*/ 3727938 h 3727938"/>
                <a:gd name="connsiteX7" fmla="*/ 0 w 1505243"/>
                <a:gd name="connsiteY7" fmla="*/ 3727938 h 3727938"/>
                <a:gd name="connsiteX8" fmla="*/ 0 w 1505243"/>
                <a:gd name="connsiteY8" fmla="*/ 3699803 h 372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5243" h="3727938">
                  <a:moveTo>
                    <a:pt x="1505243" y="0"/>
                  </a:moveTo>
                  <a:cubicBezTo>
                    <a:pt x="1321191" y="28135"/>
                    <a:pt x="1137139" y="56270"/>
                    <a:pt x="970671" y="253218"/>
                  </a:cubicBezTo>
                  <a:cubicBezTo>
                    <a:pt x="804203" y="450166"/>
                    <a:pt x="616634" y="935501"/>
                    <a:pt x="506437" y="1181686"/>
                  </a:cubicBezTo>
                  <a:cubicBezTo>
                    <a:pt x="396240" y="1427871"/>
                    <a:pt x="361070" y="1521655"/>
                    <a:pt x="309489" y="1730326"/>
                  </a:cubicBezTo>
                  <a:cubicBezTo>
                    <a:pt x="257908" y="1938997"/>
                    <a:pt x="229773" y="2232073"/>
                    <a:pt x="196948" y="2433710"/>
                  </a:cubicBezTo>
                  <a:cubicBezTo>
                    <a:pt x="164123" y="2635347"/>
                    <a:pt x="145367" y="2724442"/>
                    <a:pt x="112542" y="2940147"/>
                  </a:cubicBezTo>
                  <a:cubicBezTo>
                    <a:pt x="79717" y="3155852"/>
                    <a:pt x="0" y="3727938"/>
                    <a:pt x="0" y="3727938"/>
                  </a:cubicBezTo>
                  <a:lnTo>
                    <a:pt x="0" y="3727938"/>
                  </a:lnTo>
                  <a:lnTo>
                    <a:pt x="0" y="3699803"/>
                  </a:ln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 50"/>
            <p:cNvSpPr/>
            <p:nvPr/>
          </p:nvSpPr>
          <p:spPr>
            <a:xfrm>
              <a:off x="3305908" y="872197"/>
              <a:ext cx="675249" cy="140677"/>
            </a:xfrm>
            <a:custGeom>
              <a:avLst/>
              <a:gdLst>
                <a:gd name="connsiteX0" fmla="*/ 0 w 675249"/>
                <a:gd name="connsiteY0" fmla="*/ 0 h 140677"/>
                <a:gd name="connsiteX1" fmla="*/ 295421 w 675249"/>
                <a:gd name="connsiteY1" fmla="*/ 14068 h 140677"/>
                <a:gd name="connsiteX2" fmla="*/ 675249 w 675249"/>
                <a:gd name="connsiteY2" fmla="*/ 140677 h 140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5249" h="140677">
                  <a:moveTo>
                    <a:pt x="0" y="0"/>
                  </a:moveTo>
                  <a:lnTo>
                    <a:pt x="295421" y="14068"/>
                  </a:lnTo>
                  <a:cubicBezTo>
                    <a:pt x="407962" y="37514"/>
                    <a:pt x="541605" y="89095"/>
                    <a:pt x="675249" y="140677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 51"/>
            <p:cNvSpPr/>
            <p:nvPr/>
          </p:nvSpPr>
          <p:spPr>
            <a:xfrm>
              <a:off x="2377440" y="759655"/>
              <a:ext cx="548640" cy="98474"/>
            </a:xfrm>
            <a:custGeom>
              <a:avLst/>
              <a:gdLst>
                <a:gd name="connsiteX0" fmla="*/ 548640 w 548640"/>
                <a:gd name="connsiteY0" fmla="*/ 98474 h 98474"/>
                <a:gd name="connsiteX1" fmla="*/ 436098 w 548640"/>
                <a:gd name="connsiteY1" fmla="*/ 14068 h 98474"/>
                <a:gd name="connsiteX2" fmla="*/ 239151 w 548640"/>
                <a:gd name="connsiteY2" fmla="*/ 14068 h 98474"/>
                <a:gd name="connsiteX3" fmla="*/ 0 w 548640"/>
                <a:gd name="connsiteY3" fmla="*/ 28136 h 98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8640" h="98474">
                  <a:moveTo>
                    <a:pt x="548640" y="98474"/>
                  </a:moveTo>
                  <a:cubicBezTo>
                    <a:pt x="518160" y="63305"/>
                    <a:pt x="487680" y="28136"/>
                    <a:pt x="436098" y="14068"/>
                  </a:cubicBezTo>
                  <a:cubicBezTo>
                    <a:pt x="384517" y="0"/>
                    <a:pt x="311834" y="11723"/>
                    <a:pt x="239151" y="14068"/>
                  </a:cubicBezTo>
                  <a:cubicBezTo>
                    <a:pt x="166468" y="16413"/>
                    <a:pt x="83234" y="22274"/>
                    <a:pt x="0" y="28136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Freeform 52"/>
            <p:cNvSpPr/>
            <p:nvPr/>
          </p:nvSpPr>
          <p:spPr>
            <a:xfrm>
              <a:off x="3094892" y="618978"/>
              <a:ext cx="70339" cy="211016"/>
            </a:xfrm>
            <a:custGeom>
              <a:avLst/>
              <a:gdLst>
                <a:gd name="connsiteX0" fmla="*/ 0 w 70339"/>
                <a:gd name="connsiteY0" fmla="*/ 211016 h 211016"/>
                <a:gd name="connsiteX1" fmla="*/ 42203 w 70339"/>
                <a:gd name="connsiteY1" fmla="*/ 98474 h 211016"/>
                <a:gd name="connsiteX2" fmla="*/ 70339 w 70339"/>
                <a:gd name="connsiteY2" fmla="*/ 0 h 21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339" h="211016">
                  <a:moveTo>
                    <a:pt x="0" y="211016"/>
                  </a:moveTo>
                  <a:cubicBezTo>
                    <a:pt x="15240" y="172329"/>
                    <a:pt x="30480" y="133643"/>
                    <a:pt x="42203" y="98474"/>
                  </a:cubicBezTo>
                  <a:cubicBezTo>
                    <a:pt x="53926" y="63305"/>
                    <a:pt x="62132" y="31652"/>
                    <a:pt x="70339" y="0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reeform 53"/>
            <p:cNvSpPr/>
            <p:nvPr/>
          </p:nvSpPr>
          <p:spPr>
            <a:xfrm>
              <a:off x="1139483" y="3348111"/>
              <a:ext cx="3756074" cy="182880"/>
            </a:xfrm>
            <a:custGeom>
              <a:avLst/>
              <a:gdLst>
                <a:gd name="connsiteX0" fmla="*/ 0 w 3756074"/>
                <a:gd name="connsiteY0" fmla="*/ 0 h 182880"/>
                <a:gd name="connsiteX1" fmla="*/ 3756074 w 3756074"/>
                <a:gd name="connsiteY1" fmla="*/ 182880 h 182880"/>
                <a:gd name="connsiteX2" fmla="*/ 3756074 w 3756074"/>
                <a:gd name="connsiteY2" fmla="*/ 18288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6074" h="182880">
                  <a:moveTo>
                    <a:pt x="0" y="0"/>
                  </a:moveTo>
                  <a:lnTo>
                    <a:pt x="3756074" y="182880"/>
                  </a:lnTo>
                  <a:lnTo>
                    <a:pt x="3756074" y="182880"/>
                  </a:lnTo>
                </a:path>
              </a:pathLst>
            </a:custGeom>
            <a:grpFill/>
            <a:ln w="38100">
              <a:solidFill>
                <a:srgbClr val="FF3300"/>
              </a:solidFill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 54"/>
            <p:cNvSpPr/>
            <p:nvPr/>
          </p:nvSpPr>
          <p:spPr>
            <a:xfrm>
              <a:off x="1280160" y="2363372"/>
              <a:ext cx="3516923" cy="443133"/>
            </a:xfrm>
            <a:custGeom>
              <a:avLst/>
              <a:gdLst>
                <a:gd name="connsiteX0" fmla="*/ 0 w 3516923"/>
                <a:gd name="connsiteY0" fmla="*/ 0 h 443133"/>
                <a:gd name="connsiteX1" fmla="*/ 225083 w 3516923"/>
                <a:gd name="connsiteY1" fmla="*/ 140677 h 443133"/>
                <a:gd name="connsiteX2" fmla="*/ 464234 w 3516923"/>
                <a:gd name="connsiteY2" fmla="*/ 225083 h 443133"/>
                <a:gd name="connsiteX3" fmla="*/ 858129 w 3516923"/>
                <a:gd name="connsiteY3" fmla="*/ 337625 h 443133"/>
                <a:gd name="connsiteX4" fmla="*/ 1322363 w 3516923"/>
                <a:gd name="connsiteY4" fmla="*/ 393896 h 443133"/>
                <a:gd name="connsiteX5" fmla="*/ 1716258 w 3516923"/>
                <a:gd name="connsiteY5" fmla="*/ 436099 h 443133"/>
                <a:gd name="connsiteX6" fmla="*/ 2082018 w 3516923"/>
                <a:gd name="connsiteY6" fmla="*/ 436099 h 443133"/>
                <a:gd name="connsiteX7" fmla="*/ 2630658 w 3516923"/>
                <a:gd name="connsiteY7" fmla="*/ 422031 h 443133"/>
                <a:gd name="connsiteX8" fmla="*/ 2897945 w 3516923"/>
                <a:gd name="connsiteY8" fmla="*/ 422031 h 443133"/>
                <a:gd name="connsiteX9" fmla="*/ 3080825 w 3516923"/>
                <a:gd name="connsiteY9" fmla="*/ 393896 h 443133"/>
                <a:gd name="connsiteX10" fmla="*/ 3249637 w 3516923"/>
                <a:gd name="connsiteY10" fmla="*/ 351693 h 443133"/>
                <a:gd name="connsiteX11" fmla="*/ 3516923 w 3516923"/>
                <a:gd name="connsiteY11" fmla="*/ 281354 h 443133"/>
                <a:gd name="connsiteX12" fmla="*/ 3516923 w 3516923"/>
                <a:gd name="connsiteY12" fmla="*/ 281354 h 443133"/>
                <a:gd name="connsiteX13" fmla="*/ 3516923 w 3516923"/>
                <a:gd name="connsiteY13" fmla="*/ 281354 h 443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16923" h="443133">
                  <a:moveTo>
                    <a:pt x="0" y="0"/>
                  </a:moveTo>
                  <a:cubicBezTo>
                    <a:pt x="73855" y="51581"/>
                    <a:pt x="147711" y="103163"/>
                    <a:pt x="225083" y="140677"/>
                  </a:cubicBezTo>
                  <a:cubicBezTo>
                    <a:pt x="302455" y="178191"/>
                    <a:pt x="358726" y="192258"/>
                    <a:pt x="464234" y="225083"/>
                  </a:cubicBezTo>
                  <a:cubicBezTo>
                    <a:pt x="569742" y="257908"/>
                    <a:pt x="715108" y="309490"/>
                    <a:pt x="858129" y="337625"/>
                  </a:cubicBezTo>
                  <a:cubicBezTo>
                    <a:pt x="1001150" y="365760"/>
                    <a:pt x="1322363" y="393896"/>
                    <a:pt x="1322363" y="393896"/>
                  </a:cubicBezTo>
                  <a:cubicBezTo>
                    <a:pt x="1465384" y="410308"/>
                    <a:pt x="1589649" y="429065"/>
                    <a:pt x="1716258" y="436099"/>
                  </a:cubicBezTo>
                  <a:cubicBezTo>
                    <a:pt x="1842867" y="443133"/>
                    <a:pt x="1929618" y="438444"/>
                    <a:pt x="2082018" y="436099"/>
                  </a:cubicBezTo>
                  <a:cubicBezTo>
                    <a:pt x="2234418" y="433754"/>
                    <a:pt x="2494670" y="424376"/>
                    <a:pt x="2630658" y="422031"/>
                  </a:cubicBezTo>
                  <a:cubicBezTo>
                    <a:pt x="2766646" y="419686"/>
                    <a:pt x="2822917" y="426720"/>
                    <a:pt x="2897945" y="422031"/>
                  </a:cubicBezTo>
                  <a:cubicBezTo>
                    <a:pt x="2972973" y="417342"/>
                    <a:pt x="3022210" y="405619"/>
                    <a:pt x="3080825" y="393896"/>
                  </a:cubicBezTo>
                  <a:cubicBezTo>
                    <a:pt x="3139440" y="382173"/>
                    <a:pt x="3249637" y="351693"/>
                    <a:pt x="3249637" y="351693"/>
                  </a:cubicBezTo>
                  <a:lnTo>
                    <a:pt x="3516923" y="281354"/>
                  </a:lnTo>
                  <a:lnTo>
                    <a:pt x="3516923" y="281354"/>
                  </a:lnTo>
                  <a:lnTo>
                    <a:pt x="3516923" y="281354"/>
                  </a:lnTo>
                </a:path>
              </a:pathLst>
            </a:custGeom>
            <a:grpFill/>
            <a:ln w="28575"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 55"/>
            <p:cNvSpPr/>
            <p:nvPr/>
          </p:nvSpPr>
          <p:spPr>
            <a:xfrm>
              <a:off x="1252025" y="4182794"/>
              <a:ext cx="3516923" cy="290732"/>
            </a:xfrm>
            <a:custGeom>
              <a:avLst/>
              <a:gdLst>
                <a:gd name="connsiteX0" fmla="*/ 0 w 3516923"/>
                <a:gd name="connsiteY0" fmla="*/ 290732 h 290732"/>
                <a:gd name="connsiteX1" fmla="*/ 309489 w 3516923"/>
                <a:gd name="connsiteY1" fmla="*/ 107852 h 290732"/>
                <a:gd name="connsiteX2" fmla="*/ 689317 w 3516923"/>
                <a:gd name="connsiteY2" fmla="*/ 79717 h 290732"/>
                <a:gd name="connsiteX3" fmla="*/ 1041009 w 3516923"/>
                <a:gd name="connsiteY3" fmla="*/ 9378 h 290732"/>
                <a:gd name="connsiteX4" fmla="*/ 1266092 w 3516923"/>
                <a:gd name="connsiteY4" fmla="*/ 23446 h 290732"/>
                <a:gd name="connsiteX5" fmla="*/ 1688123 w 3516923"/>
                <a:gd name="connsiteY5" fmla="*/ 23446 h 290732"/>
                <a:gd name="connsiteX6" fmla="*/ 1899138 w 3516923"/>
                <a:gd name="connsiteY6" fmla="*/ 9378 h 290732"/>
                <a:gd name="connsiteX7" fmla="*/ 2138289 w 3516923"/>
                <a:gd name="connsiteY7" fmla="*/ 37514 h 290732"/>
                <a:gd name="connsiteX8" fmla="*/ 2377440 w 3516923"/>
                <a:gd name="connsiteY8" fmla="*/ 51581 h 290732"/>
                <a:gd name="connsiteX9" fmla="*/ 2588455 w 3516923"/>
                <a:gd name="connsiteY9" fmla="*/ 79717 h 290732"/>
                <a:gd name="connsiteX10" fmla="*/ 2926080 w 3516923"/>
                <a:gd name="connsiteY10" fmla="*/ 150055 h 290732"/>
                <a:gd name="connsiteX11" fmla="*/ 3108960 w 3516923"/>
                <a:gd name="connsiteY11" fmla="*/ 150055 h 290732"/>
                <a:gd name="connsiteX12" fmla="*/ 3348110 w 3516923"/>
                <a:gd name="connsiteY12" fmla="*/ 206326 h 290732"/>
                <a:gd name="connsiteX13" fmla="*/ 3516923 w 3516923"/>
                <a:gd name="connsiteY13" fmla="*/ 248529 h 29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16923" h="290732">
                  <a:moveTo>
                    <a:pt x="0" y="290732"/>
                  </a:moveTo>
                  <a:cubicBezTo>
                    <a:pt x="97301" y="216876"/>
                    <a:pt x="194603" y="143021"/>
                    <a:pt x="309489" y="107852"/>
                  </a:cubicBezTo>
                  <a:cubicBezTo>
                    <a:pt x="424375" y="72683"/>
                    <a:pt x="567397" y="96129"/>
                    <a:pt x="689317" y="79717"/>
                  </a:cubicBezTo>
                  <a:cubicBezTo>
                    <a:pt x="811237" y="63305"/>
                    <a:pt x="944880" y="18756"/>
                    <a:pt x="1041009" y="9378"/>
                  </a:cubicBezTo>
                  <a:cubicBezTo>
                    <a:pt x="1137138" y="0"/>
                    <a:pt x="1158240" y="21101"/>
                    <a:pt x="1266092" y="23446"/>
                  </a:cubicBezTo>
                  <a:cubicBezTo>
                    <a:pt x="1373944" y="25791"/>
                    <a:pt x="1582615" y="25791"/>
                    <a:pt x="1688123" y="23446"/>
                  </a:cubicBezTo>
                  <a:cubicBezTo>
                    <a:pt x="1793631" y="21101"/>
                    <a:pt x="1824110" y="7033"/>
                    <a:pt x="1899138" y="9378"/>
                  </a:cubicBezTo>
                  <a:cubicBezTo>
                    <a:pt x="1974166" y="11723"/>
                    <a:pt x="2058572" y="30480"/>
                    <a:pt x="2138289" y="37514"/>
                  </a:cubicBezTo>
                  <a:cubicBezTo>
                    <a:pt x="2218006" y="44548"/>
                    <a:pt x="2302412" y="44547"/>
                    <a:pt x="2377440" y="51581"/>
                  </a:cubicBezTo>
                  <a:cubicBezTo>
                    <a:pt x="2452468" y="58615"/>
                    <a:pt x="2497015" y="63305"/>
                    <a:pt x="2588455" y="79717"/>
                  </a:cubicBezTo>
                  <a:cubicBezTo>
                    <a:pt x="2679895" y="96129"/>
                    <a:pt x="2839329" y="138332"/>
                    <a:pt x="2926080" y="150055"/>
                  </a:cubicBezTo>
                  <a:cubicBezTo>
                    <a:pt x="3012831" y="161778"/>
                    <a:pt x="3038622" y="140677"/>
                    <a:pt x="3108960" y="150055"/>
                  </a:cubicBezTo>
                  <a:cubicBezTo>
                    <a:pt x="3179298" y="159434"/>
                    <a:pt x="3348110" y="206326"/>
                    <a:pt x="3348110" y="206326"/>
                  </a:cubicBezTo>
                  <a:lnTo>
                    <a:pt x="3516923" y="248529"/>
                  </a:lnTo>
                </a:path>
              </a:pathLst>
            </a:custGeom>
            <a:grpFill/>
            <a:ln w="28575">
              <a:prstDash val="dash"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3" name="Oval 72"/>
          <p:cNvSpPr/>
          <p:nvPr/>
        </p:nvSpPr>
        <p:spPr>
          <a:xfrm>
            <a:off x="4191000" y="3124200"/>
            <a:ext cx="533400" cy="914400"/>
          </a:xfrm>
          <a:prstGeom prst="ellipse">
            <a:avLst/>
          </a:prstGeom>
          <a:gradFill>
            <a:gsLst>
              <a:gs pos="2800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lin ang="5400000" scaled="0"/>
          </a:gradFill>
          <a:ln>
            <a:noFill/>
          </a:ln>
          <a:effectLst>
            <a:outerShdw blurRad="1193800" dist="38100" dir="21360000" rotWithShape="0">
              <a:srgbClr val="FF0000">
                <a:alpha val="4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5" name="Straight Arrow Connector 74"/>
          <p:cNvCxnSpPr/>
          <p:nvPr/>
        </p:nvCxnSpPr>
        <p:spPr>
          <a:xfrm>
            <a:off x="5029200" y="3733800"/>
            <a:ext cx="2362200" cy="15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Arrow Connector 75"/>
          <p:cNvCxnSpPr/>
          <p:nvPr/>
        </p:nvCxnSpPr>
        <p:spPr>
          <a:xfrm rot="10800000">
            <a:off x="1600200" y="3657600"/>
            <a:ext cx="2362200" cy="15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/>
          <p:cNvCxnSpPr/>
          <p:nvPr/>
        </p:nvCxnSpPr>
        <p:spPr>
          <a:xfrm rot="5400000" flipH="1" flipV="1">
            <a:off x="3961606" y="2437606"/>
            <a:ext cx="914400" cy="15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Arrow Connector 81"/>
          <p:cNvCxnSpPr/>
          <p:nvPr/>
        </p:nvCxnSpPr>
        <p:spPr>
          <a:xfrm rot="5400000">
            <a:off x="3923506" y="4686300"/>
            <a:ext cx="991394" cy="794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/>
          <p:cNvSpPr txBox="1"/>
          <p:nvPr/>
        </p:nvSpPr>
        <p:spPr>
          <a:xfrm>
            <a:off x="4038600" y="57090"/>
            <a:ext cx="838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 smtClean="0">
                <a:solidFill>
                  <a:srgbClr val="00B0F0"/>
                </a:solidFill>
                <a:latin typeface="NikoshBAN" pitchFamily="2" charset="0"/>
                <a:cs typeface="NikoshBAN" pitchFamily="2" charset="0"/>
              </a:rPr>
              <a:t>সুমেরু</a:t>
            </a:r>
            <a:endParaRPr lang="en-US" sz="2000" dirty="0">
              <a:solidFill>
                <a:srgbClr val="00B0F0"/>
              </a:solidFill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4419600" y="1828800"/>
            <a:ext cx="838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 smtClean="0">
                <a:latin typeface="NikoshBAN" pitchFamily="2" charset="0"/>
                <a:cs typeface="NikoshBAN" pitchFamily="2" charset="0"/>
              </a:rPr>
              <a:t>কুমেরু</a:t>
            </a:r>
            <a:endParaRPr lang="en-US" sz="2000" dirty="0"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7391400" y="2819400"/>
            <a:ext cx="838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B0F0"/>
                </a:solidFill>
                <a:latin typeface="NikoshBAN" pitchFamily="2" charset="0"/>
                <a:cs typeface="NikoshBAN" pitchFamily="2" charset="0"/>
              </a:rPr>
              <a:t>সুমেরু</a:t>
            </a:r>
            <a:endParaRPr lang="en-US" dirty="0">
              <a:solidFill>
                <a:srgbClr val="00B0F0"/>
              </a:solidFill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7848600" y="4648200"/>
            <a:ext cx="838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 smtClean="0">
                <a:latin typeface="NikoshBAN" pitchFamily="2" charset="0"/>
                <a:cs typeface="NikoshBAN" pitchFamily="2" charset="0"/>
              </a:rPr>
              <a:t>কুমেরু</a:t>
            </a:r>
            <a:endParaRPr lang="en-US" sz="2000" dirty="0"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3733800" y="5029200"/>
            <a:ext cx="838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 smtClean="0">
                <a:solidFill>
                  <a:srgbClr val="00B0F0"/>
                </a:solidFill>
                <a:latin typeface="NikoshBAN" pitchFamily="2" charset="0"/>
                <a:cs typeface="NikoshBAN" pitchFamily="2" charset="0"/>
              </a:rPr>
              <a:t>সুমেরু</a:t>
            </a:r>
            <a:endParaRPr lang="en-US" sz="2000" dirty="0">
              <a:solidFill>
                <a:srgbClr val="00B0F0"/>
              </a:solidFill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4724400" y="6396335"/>
            <a:ext cx="838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 smtClean="0">
                <a:latin typeface="NikoshBAN" pitchFamily="2" charset="0"/>
                <a:cs typeface="NikoshBAN" pitchFamily="2" charset="0"/>
              </a:rPr>
              <a:t>কুমেরু</a:t>
            </a:r>
            <a:endParaRPr lang="en-US" sz="2000" dirty="0"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152400" y="2590800"/>
            <a:ext cx="838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 smtClean="0">
                <a:solidFill>
                  <a:srgbClr val="0070C0"/>
                </a:solidFill>
                <a:latin typeface="NikoshBAN" pitchFamily="2" charset="0"/>
                <a:cs typeface="NikoshBAN" pitchFamily="2" charset="0"/>
              </a:rPr>
              <a:t>সুমেরু</a:t>
            </a:r>
            <a:endParaRPr lang="en-US" sz="2000" dirty="0">
              <a:solidFill>
                <a:srgbClr val="0070C0"/>
              </a:solidFill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381000" y="4343400"/>
            <a:ext cx="838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 smtClean="0">
                <a:latin typeface="NikoshBAN" pitchFamily="2" charset="0"/>
                <a:cs typeface="NikoshBAN" pitchFamily="2" charset="0"/>
              </a:rPr>
              <a:t>কুমেরু</a:t>
            </a:r>
            <a:endParaRPr lang="en-US" sz="2000" dirty="0"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1371600" y="533400"/>
            <a:ext cx="2590800" cy="400110"/>
          </a:xfrm>
          <a:prstGeom prst="rect">
            <a:avLst/>
          </a:prstGeom>
          <a:gradFill>
            <a:gsLst>
              <a:gs pos="0">
                <a:srgbClr val="DDEBCF">
                  <a:alpha val="27000"/>
                </a:srgbClr>
              </a:gs>
              <a:gs pos="50000">
                <a:srgbClr val="9CB86E"/>
              </a:gs>
              <a:gs pos="100000">
                <a:srgbClr val="156B13"/>
              </a:gs>
            </a:gsLst>
            <a:lin ang="5400000" scaled="0"/>
          </a:gradFill>
        </p:spPr>
        <p:txBody>
          <a:bodyPr wrap="square" rtlCol="0">
            <a:spAutoFit/>
          </a:bodyPr>
          <a:lstStyle/>
          <a:p>
            <a:r>
              <a:rPr lang="en-US" sz="2000" dirty="0" err="1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23শে</a:t>
            </a:r>
            <a:r>
              <a:rPr lang="en-US" sz="2000" dirty="0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2000" dirty="0" err="1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সেপ্টেম্বর,শারদ</a:t>
            </a:r>
            <a:r>
              <a:rPr lang="en-US" sz="2000" dirty="0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2000" dirty="0" err="1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বিষুব</a:t>
            </a:r>
            <a:r>
              <a:rPr lang="en-US" sz="2000" dirty="0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 </a:t>
            </a:r>
            <a:endParaRPr lang="en-US" sz="2000" dirty="0">
              <a:solidFill>
                <a:srgbClr val="C00000"/>
              </a:solidFill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1295400" y="3048000"/>
            <a:ext cx="2514600" cy="400110"/>
          </a:xfrm>
          <a:prstGeom prst="rect">
            <a:avLst/>
          </a:prstGeom>
          <a:gradFill>
            <a:gsLst>
              <a:gs pos="0">
                <a:srgbClr val="DDEBCF">
                  <a:alpha val="27000"/>
                </a:srgbClr>
              </a:gs>
              <a:gs pos="50000">
                <a:srgbClr val="9CB86E"/>
              </a:gs>
              <a:gs pos="100000">
                <a:srgbClr val="156B13"/>
              </a:gs>
            </a:gsLst>
            <a:lin ang="5400000" scaled="0"/>
          </a:gradFill>
        </p:spPr>
        <p:txBody>
          <a:bodyPr wrap="square" rtlCol="0">
            <a:spAutoFit/>
          </a:bodyPr>
          <a:lstStyle/>
          <a:p>
            <a:r>
              <a:rPr lang="en-US" sz="2000" dirty="0" err="1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2২শে</a:t>
            </a:r>
            <a:r>
              <a:rPr lang="en-US" sz="2000" dirty="0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2000" dirty="0" err="1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ডিসেম্বর,দক্ষিণ</a:t>
            </a:r>
            <a:r>
              <a:rPr lang="en-US" sz="2000" dirty="0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2000" dirty="0" err="1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অয়ণান্ত</a:t>
            </a:r>
            <a:r>
              <a:rPr lang="en-US" sz="2000" dirty="0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 </a:t>
            </a:r>
            <a:endParaRPr lang="en-US" sz="2000" dirty="0">
              <a:solidFill>
                <a:srgbClr val="C00000"/>
              </a:solidFill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4953000" y="6096000"/>
            <a:ext cx="1905000" cy="400110"/>
          </a:xfrm>
          <a:prstGeom prst="rect">
            <a:avLst/>
          </a:prstGeom>
          <a:gradFill>
            <a:gsLst>
              <a:gs pos="0">
                <a:srgbClr val="DDEBCF">
                  <a:alpha val="27000"/>
                </a:srgbClr>
              </a:gs>
              <a:gs pos="50000">
                <a:srgbClr val="9CB86E"/>
              </a:gs>
              <a:gs pos="100000">
                <a:srgbClr val="156B13"/>
              </a:gs>
            </a:gsLst>
            <a:lin ang="5400000" scaled="0"/>
          </a:gradFill>
        </p:spPr>
        <p:txBody>
          <a:bodyPr wrap="square" rtlCol="0">
            <a:spAutoFit/>
          </a:bodyPr>
          <a:lstStyle/>
          <a:p>
            <a:r>
              <a:rPr lang="en-US" sz="2000" dirty="0" err="1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২১শে</a:t>
            </a:r>
            <a:r>
              <a:rPr lang="en-US" sz="2000" dirty="0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2000" dirty="0" err="1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মার্চ,বাসন্ত</a:t>
            </a:r>
            <a:r>
              <a:rPr lang="en-US" sz="2000" dirty="0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2000" dirty="0" err="1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বিষুব</a:t>
            </a:r>
            <a:r>
              <a:rPr lang="en-US" sz="2000" dirty="0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 </a:t>
            </a:r>
            <a:endParaRPr lang="en-US" sz="2000" dirty="0">
              <a:solidFill>
                <a:srgbClr val="C00000"/>
              </a:solidFill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5638800" y="3733800"/>
            <a:ext cx="2057400" cy="400110"/>
          </a:xfrm>
          <a:prstGeom prst="rect">
            <a:avLst/>
          </a:prstGeom>
          <a:gradFill>
            <a:gsLst>
              <a:gs pos="0">
                <a:srgbClr val="DDEBCF">
                  <a:alpha val="27000"/>
                </a:srgbClr>
              </a:gs>
              <a:gs pos="50000">
                <a:srgbClr val="9CB86E"/>
              </a:gs>
              <a:gs pos="100000">
                <a:srgbClr val="156B13"/>
              </a:gs>
            </a:gsLst>
            <a:lin ang="5400000" scaled="0"/>
          </a:gradFill>
        </p:spPr>
        <p:txBody>
          <a:bodyPr wrap="square" rtlCol="0">
            <a:spAutoFit/>
          </a:bodyPr>
          <a:lstStyle/>
          <a:p>
            <a:r>
              <a:rPr lang="en-US" sz="2000" dirty="0" err="1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২১শে</a:t>
            </a:r>
            <a:r>
              <a:rPr lang="en-US" sz="2000" dirty="0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2000" dirty="0" err="1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জুন,উত্তর</a:t>
            </a:r>
            <a:r>
              <a:rPr lang="en-US" sz="2000" dirty="0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2000" dirty="0" err="1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অয়ণান্ত</a:t>
            </a:r>
            <a:r>
              <a:rPr lang="en-US" sz="2000" dirty="0" smtClean="0">
                <a:solidFill>
                  <a:srgbClr val="C00000"/>
                </a:solidFill>
                <a:latin typeface="NikoshBAN" pitchFamily="2" charset="0"/>
                <a:cs typeface="NikoshBAN" pitchFamily="2" charset="0"/>
              </a:rPr>
              <a:t>  </a:t>
            </a:r>
            <a:endParaRPr lang="en-US" sz="2000" dirty="0">
              <a:solidFill>
                <a:srgbClr val="C00000"/>
              </a:solidFill>
              <a:latin typeface="NikoshBAN" pitchFamily="2" charset="0"/>
              <a:cs typeface="NikoshBAN" pitchFamily="2" charset="0"/>
            </a:endParaRPr>
          </a:p>
        </p:txBody>
      </p:sp>
      <p:grpSp>
        <p:nvGrpSpPr>
          <p:cNvPr id="90" name="Group 89"/>
          <p:cNvGrpSpPr/>
          <p:nvPr/>
        </p:nvGrpSpPr>
        <p:grpSpPr>
          <a:xfrm rot="21062213">
            <a:off x="333181" y="2961230"/>
            <a:ext cx="953578" cy="1417259"/>
            <a:chOff x="1139483" y="608064"/>
            <a:chExt cx="3756074" cy="5716536"/>
          </a:xfrm>
          <a:gradFill flip="none" rotWithShape="1">
            <a:gsLst>
              <a:gs pos="51000">
                <a:srgbClr val="FFC000"/>
              </a:gs>
              <a:gs pos="20000">
                <a:srgbClr val="000040"/>
              </a:gs>
              <a:gs pos="50000">
                <a:srgbClr val="400040"/>
              </a:gs>
              <a:gs pos="75000">
                <a:srgbClr val="8F0040"/>
              </a:gs>
              <a:gs pos="89999">
                <a:srgbClr val="F27300"/>
              </a:gs>
              <a:gs pos="100000">
                <a:srgbClr val="FFBF00"/>
              </a:gs>
            </a:gsLst>
            <a:lin ang="0" scaled="0"/>
            <a:tileRect/>
          </a:gradFill>
          <a:effectLst>
            <a:glow rad="63500">
              <a:schemeClr val="accent6">
                <a:satMod val="175000"/>
                <a:alpha val="40000"/>
              </a:schemeClr>
            </a:glow>
          </a:effectLst>
        </p:grpSpPr>
        <p:sp>
          <p:nvSpPr>
            <p:cNvPr id="91" name="Oval 90"/>
            <p:cNvSpPr/>
            <p:nvPr/>
          </p:nvSpPr>
          <p:spPr>
            <a:xfrm>
              <a:off x="1153090" y="608064"/>
              <a:ext cx="3723710" cy="5716536"/>
            </a:xfrm>
            <a:prstGeom prst="ellipse">
              <a:avLst/>
            </a:pr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>
              <a:off x="2819400" y="838200"/>
              <a:ext cx="533400" cy="304800"/>
            </a:xfrm>
            <a:prstGeom prst="ellipse">
              <a:avLst/>
            </a:pr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 92"/>
            <p:cNvSpPr/>
            <p:nvPr/>
          </p:nvSpPr>
          <p:spPr>
            <a:xfrm>
              <a:off x="2982351" y="1139483"/>
              <a:ext cx="84406" cy="5106572"/>
            </a:xfrm>
            <a:custGeom>
              <a:avLst/>
              <a:gdLst>
                <a:gd name="connsiteX0" fmla="*/ 84406 w 84406"/>
                <a:gd name="connsiteY0" fmla="*/ 0 h 5106572"/>
                <a:gd name="connsiteX1" fmla="*/ 0 w 84406"/>
                <a:gd name="connsiteY1" fmla="*/ 5092505 h 5106572"/>
                <a:gd name="connsiteX2" fmla="*/ 0 w 84406"/>
                <a:gd name="connsiteY2" fmla="*/ 5092505 h 5106572"/>
                <a:gd name="connsiteX3" fmla="*/ 0 w 84406"/>
                <a:gd name="connsiteY3" fmla="*/ 5092505 h 5106572"/>
                <a:gd name="connsiteX4" fmla="*/ 0 w 84406"/>
                <a:gd name="connsiteY4" fmla="*/ 5106572 h 5106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406" h="5106572">
                  <a:moveTo>
                    <a:pt x="84406" y="0"/>
                  </a:moveTo>
                  <a:lnTo>
                    <a:pt x="0" y="5092505"/>
                  </a:lnTo>
                  <a:lnTo>
                    <a:pt x="0" y="5092505"/>
                  </a:lnTo>
                  <a:lnTo>
                    <a:pt x="0" y="5092505"/>
                  </a:lnTo>
                  <a:lnTo>
                    <a:pt x="0" y="5106572"/>
                  </a:ln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 93"/>
            <p:cNvSpPr/>
            <p:nvPr/>
          </p:nvSpPr>
          <p:spPr>
            <a:xfrm>
              <a:off x="3116260" y="1125415"/>
              <a:ext cx="363416" cy="5176911"/>
            </a:xfrm>
            <a:custGeom>
              <a:avLst/>
              <a:gdLst>
                <a:gd name="connsiteX0" fmla="*/ 0 w 363416"/>
                <a:gd name="connsiteY0" fmla="*/ 0 h 5176911"/>
                <a:gd name="connsiteX1" fmla="*/ 154745 w 363416"/>
                <a:gd name="connsiteY1" fmla="*/ 393896 h 5176911"/>
                <a:gd name="connsiteX2" fmla="*/ 239151 w 363416"/>
                <a:gd name="connsiteY2" fmla="*/ 1069145 h 5176911"/>
                <a:gd name="connsiteX3" fmla="*/ 337625 w 363416"/>
                <a:gd name="connsiteY3" fmla="*/ 2307102 h 5176911"/>
                <a:gd name="connsiteX4" fmla="*/ 351693 w 363416"/>
                <a:gd name="connsiteY4" fmla="*/ 3404382 h 5176911"/>
                <a:gd name="connsiteX5" fmla="*/ 267287 w 363416"/>
                <a:gd name="connsiteY5" fmla="*/ 4318782 h 5176911"/>
                <a:gd name="connsiteX6" fmla="*/ 154745 w 363416"/>
                <a:gd name="connsiteY6" fmla="*/ 5036234 h 5176911"/>
                <a:gd name="connsiteX7" fmla="*/ 56271 w 363416"/>
                <a:gd name="connsiteY7" fmla="*/ 5162843 h 517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3416" h="5176911">
                  <a:moveTo>
                    <a:pt x="0" y="0"/>
                  </a:moveTo>
                  <a:cubicBezTo>
                    <a:pt x="57443" y="107852"/>
                    <a:pt x="114887" y="215705"/>
                    <a:pt x="154745" y="393896"/>
                  </a:cubicBezTo>
                  <a:cubicBezTo>
                    <a:pt x="194603" y="572087"/>
                    <a:pt x="208671" y="750277"/>
                    <a:pt x="239151" y="1069145"/>
                  </a:cubicBezTo>
                  <a:cubicBezTo>
                    <a:pt x="269631" y="1388013"/>
                    <a:pt x="318868" y="1917896"/>
                    <a:pt x="337625" y="2307102"/>
                  </a:cubicBezTo>
                  <a:cubicBezTo>
                    <a:pt x="356382" y="2696308"/>
                    <a:pt x="363416" y="3069102"/>
                    <a:pt x="351693" y="3404382"/>
                  </a:cubicBezTo>
                  <a:cubicBezTo>
                    <a:pt x="339970" y="3739662"/>
                    <a:pt x="300112" y="4046807"/>
                    <a:pt x="267287" y="4318782"/>
                  </a:cubicBezTo>
                  <a:cubicBezTo>
                    <a:pt x="234462" y="4590757"/>
                    <a:pt x="189914" y="4895557"/>
                    <a:pt x="154745" y="5036234"/>
                  </a:cubicBezTo>
                  <a:cubicBezTo>
                    <a:pt x="119576" y="5176911"/>
                    <a:pt x="87923" y="5169877"/>
                    <a:pt x="56271" y="5162843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 94"/>
            <p:cNvSpPr/>
            <p:nvPr/>
          </p:nvSpPr>
          <p:spPr>
            <a:xfrm rot="10989412">
              <a:off x="2542313" y="1065440"/>
              <a:ext cx="363416" cy="5176911"/>
            </a:xfrm>
            <a:custGeom>
              <a:avLst/>
              <a:gdLst>
                <a:gd name="connsiteX0" fmla="*/ 0 w 363416"/>
                <a:gd name="connsiteY0" fmla="*/ 0 h 5176911"/>
                <a:gd name="connsiteX1" fmla="*/ 154745 w 363416"/>
                <a:gd name="connsiteY1" fmla="*/ 393896 h 5176911"/>
                <a:gd name="connsiteX2" fmla="*/ 239151 w 363416"/>
                <a:gd name="connsiteY2" fmla="*/ 1069145 h 5176911"/>
                <a:gd name="connsiteX3" fmla="*/ 337625 w 363416"/>
                <a:gd name="connsiteY3" fmla="*/ 2307102 h 5176911"/>
                <a:gd name="connsiteX4" fmla="*/ 351693 w 363416"/>
                <a:gd name="connsiteY4" fmla="*/ 3404382 h 5176911"/>
                <a:gd name="connsiteX5" fmla="*/ 267287 w 363416"/>
                <a:gd name="connsiteY5" fmla="*/ 4318782 h 5176911"/>
                <a:gd name="connsiteX6" fmla="*/ 154745 w 363416"/>
                <a:gd name="connsiteY6" fmla="*/ 5036234 h 5176911"/>
                <a:gd name="connsiteX7" fmla="*/ 56271 w 363416"/>
                <a:gd name="connsiteY7" fmla="*/ 5162843 h 517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3416" h="5176911">
                  <a:moveTo>
                    <a:pt x="0" y="0"/>
                  </a:moveTo>
                  <a:cubicBezTo>
                    <a:pt x="57443" y="107852"/>
                    <a:pt x="114887" y="215705"/>
                    <a:pt x="154745" y="393896"/>
                  </a:cubicBezTo>
                  <a:cubicBezTo>
                    <a:pt x="194603" y="572087"/>
                    <a:pt x="208671" y="750277"/>
                    <a:pt x="239151" y="1069145"/>
                  </a:cubicBezTo>
                  <a:cubicBezTo>
                    <a:pt x="269631" y="1388013"/>
                    <a:pt x="318868" y="1917896"/>
                    <a:pt x="337625" y="2307102"/>
                  </a:cubicBezTo>
                  <a:cubicBezTo>
                    <a:pt x="356382" y="2696308"/>
                    <a:pt x="363416" y="3069102"/>
                    <a:pt x="351693" y="3404382"/>
                  </a:cubicBezTo>
                  <a:cubicBezTo>
                    <a:pt x="339970" y="3739662"/>
                    <a:pt x="300112" y="4046807"/>
                    <a:pt x="267287" y="4318782"/>
                  </a:cubicBezTo>
                  <a:cubicBezTo>
                    <a:pt x="234462" y="4590757"/>
                    <a:pt x="189914" y="4895557"/>
                    <a:pt x="154745" y="5036234"/>
                  </a:cubicBezTo>
                  <a:cubicBezTo>
                    <a:pt x="119576" y="5176911"/>
                    <a:pt x="87923" y="5169877"/>
                    <a:pt x="56271" y="5162843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 95"/>
            <p:cNvSpPr/>
            <p:nvPr/>
          </p:nvSpPr>
          <p:spPr>
            <a:xfrm>
              <a:off x="3305908" y="1069145"/>
              <a:ext cx="745587" cy="4909624"/>
            </a:xfrm>
            <a:custGeom>
              <a:avLst/>
              <a:gdLst>
                <a:gd name="connsiteX0" fmla="*/ 0 w 745587"/>
                <a:gd name="connsiteY0" fmla="*/ 0 h 4909624"/>
                <a:gd name="connsiteX1" fmla="*/ 295421 w 745587"/>
                <a:gd name="connsiteY1" fmla="*/ 379827 h 4909624"/>
                <a:gd name="connsiteX2" fmla="*/ 506437 w 745587"/>
                <a:gd name="connsiteY2" fmla="*/ 1223889 h 4909624"/>
                <a:gd name="connsiteX3" fmla="*/ 647114 w 745587"/>
                <a:gd name="connsiteY3" fmla="*/ 2250830 h 4909624"/>
                <a:gd name="connsiteX4" fmla="*/ 745587 w 745587"/>
                <a:gd name="connsiteY4" fmla="*/ 3432517 h 4909624"/>
                <a:gd name="connsiteX5" fmla="*/ 647114 w 745587"/>
                <a:gd name="connsiteY5" fmla="*/ 4586067 h 4909624"/>
                <a:gd name="connsiteX6" fmla="*/ 590843 w 745587"/>
                <a:gd name="connsiteY6" fmla="*/ 4909624 h 49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5587" h="4909624">
                  <a:moveTo>
                    <a:pt x="0" y="0"/>
                  </a:moveTo>
                  <a:cubicBezTo>
                    <a:pt x="105507" y="87923"/>
                    <a:pt x="211015" y="175846"/>
                    <a:pt x="295421" y="379827"/>
                  </a:cubicBezTo>
                  <a:cubicBezTo>
                    <a:pt x="379827" y="583808"/>
                    <a:pt x="447822" y="912055"/>
                    <a:pt x="506437" y="1223889"/>
                  </a:cubicBezTo>
                  <a:cubicBezTo>
                    <a:pt x="565053" y="1535723"/>
                    <a:pt x="607256" y="1882725"/>
                    <a:pt x="647114" y="2250830"/>
                  </a:cubicBezTo>
                  <a:cubicBezTo>
                    <a:pt x="686972" y="2618935"/>
                    <a:pt x="745587" y="3043311"/>
                    <a:pt x="745587" y="3432517"/>
                  </a:cubicBezTo>
                  <a:cubicBezTo>
                    <a:pt x="745587" y="3821723"/>
                    <a:pt x="672905" y="4339883"/>
                    <a:pt x="647114" y="4586067"/>
                  </a:cubicBezTo>
                  <a:cubicBezTo>
                    <a:pt x="621323" y="4832251"/>
                    <a:pt x="606083" y="4870937"/>
                    <a:pt x="590843" y="4909624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 rot="11683974">
              <a:off x="2003625" y="1018742"/>
              <a:ext cx="745587" cy="4909624"/>
            </a:xfrm>
            <a:custGeom>
              <a:avLst/>
              <a:gdLst>
                <a:gd name="connsiteX0" fmla="*/ 0 w 745587"/>
                <a:gd name="connsiteY0" fmla="*/ 0 h 4909624"/>
                <a:gd name="connsiteX1" fmla="*/ 295421 w 745587"/>
                <a:gd name="connsiteY1" fmla="*/ 379827 h 4909624"/>
                <a:gd name="connsiteX2" fmla="*/ 506437 w 745587"/>
                <a:gd name="connsiteY2" fmla="*/ 1223889 h 4909624"/>
                <a:gd name="connsiteX3" fmla="*/ 647114 w 745587"/>
                <a:gd name="connsiteY3" fmla="*/ 2250830 h 4909624"/>
                <a:gd name="connsiteX4" fmla="*/ 745587 w 745587"/>
                <a:gd name="connsiteY4" fmla="*/ 3432517 h 4909624"/>
                <a:gd name="connsiteX5" fmla="*/ 647114 w 745587"/>
                <a:gd name="connsiteY5" fmla="*/ 4586067 h 4909624"/>
                <a:gd name="connsiteX6" fmla="*/ 590843 w 745587"/>
                <a:gd name="connsiteY6" fmla="*/ 4909624 h 49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5587" h="4909624">
                  <a:moveTo>
                    <a:pt x="0" y="0"/>
                  </a:moveTo>
                  <a:cubicBezTo>
                    <a:pt x="105507" y="87923"/>
                    <a:pt x="211015" y="175846"/>
                    <a:pt x="295421" y="379827"/>
                  </a:cubicBezTo>
                  <a:cubicBezTo>
                    <a:pt x="379827" y="583808"/>
                    <a:pt x="447822" y="912055"/>
                    <a:pt x="506437" y="1223889"/>
                  </a:cubicBezTo>
                  <a:cubicBezTo>
                    <a:pt x="565053" y="1535723"/>
                    <a:pt x="607256" y="1882725"/>
                    <a:pt x="647114" y="2250830"/>
                  </a:cubicBezTo>
                  <a:cubicBezTo>
                    <a:pt x="686972" y="2618935"/>
                    <a:pt x="745587" y="3043311"/>
                    <a:pt x="745587" y="3432517"/>
                  </a:cubicBezTo>
                  <a:cubicBezTo>
                    <a:pt x="745587" y="3821723"/>
                    <a:pt x="672905" y="4339883"/>
                    <a:pt x="647114" y="4586067"/>
                  </a:cubicBezTo>
                  <a:cubicBezTo>
                    <a:pt x="621323" y="4832251"/>
                    <a:pt x="606083" y="4870937"/>
                    <a:pt x="590843" y="4909624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 97"/>
            <p:cNvSpPr/>
            <p:nvPr/>
          </p:nvSpPr>
          <p:spPr>
            <a:xfrm>
              <a:off x="3348111" y="942535"/>
              <a:ext cx="1392701" cy="3488788"/>
            </a:xfrm>
            <a:custGeom>
              <a:avLst/>
              <a:gdLst>
                <a:gd name="connsiteX0" fmla="*/ 0 w 1392701"/>
                <a:gd name="connsiteY0" fmla="*/ 0 h 3488788"/>
                <a:gd name="connsiteX1" fmla="*/ 520504 w 1392701"/>
                <a:gd name="connsiteY1" fmla="*/ 351693 h 3488788"/>
                <a:gd name="connsiteX2" fmla="*/ 829994 w 1392701"/>
                <a:gd name="connsiteY2" fmla="*/ 1069145 h 3488788"/>
                <a:gd name="connsiteX3" fmla="*/ 1153551 w 1392701"/>
                <a:gd name="connsiteY3" fmla="*/ 2264899 h 3488788"/>
                <a:gd name="connsiteX4" fmla="*/ 1308295 w 1392701"/>
                <a:gd name="connsiteY4" fmla="*/ 3080825 h 3488788"/>
                <a:gd name="connsiteX5" fmla="*/ 1392701 w 1392701"/>
                <a:gd name="connsiteY5" fmla="*/ 3488788 h 3488788"/>
                <a:gd name="connsiteX6" fmla="*/ 1392701 w 1392701"/>
                <a:gd name="connsiteY6" fmla="*/ 3488788 h 348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2701" h="3488788">
                  <a:moveTo>
                    <a:pt x="0" y="0"/>
                  </a:moveTo>
                  <a:cubicBezTo>
                    <a:pt x="191086" y="86751"/>
                    <a:pt x="382172" y="173502"/>
                    <a:pt x="520504" y="351693"/>
                  </a:cubicBezTo>
                  <a:cubicBezTo>
                    <a:pt x="658836" y="529884"/>
                    <a:pt x="724486" y="750277"/>
                    <a:pt x="829994" y="1069145"/>
                  </a:cubicBezTo>
                  <a:cubicBezTo>
                    <a:pt x="935502" y="1388013"/>
                    <a:pt x="1073834" y="1929619"/>
                    <a:pt x="1153551" y="2264899"/>
                  </a:cubicBezTo>
                  <a:cubicBezTo>
                    <a:pt x="1233268" y="2600179"/>
                    <a:pt x="1268437" y="2876844"/>
                    <a:pt x="1308295" y="3080825"/>
                  </a:cubicBezTo>
                  <a:cubicBezTo>
                    <a:pt x="1348153" y="3284806"/>
                    <a:pt x="1392701" y="3488788"/>
                    <a:pt x="1392701" y="3488788"/>
                  </a:cubicBezTo>
                  <a:lnTo>
                    <a:pt x="1392701" y="3488788"/>
                  </a:ln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>
              <a:off x="1322363" y="886265"/>
              <a:ext cx="1505243" cy="3727938"/>
            </a:xfrm>
            <a:custGeom>
              <a:avLst/>
              <a:gdLst>
                <a:gd name="connsiteX0" fmla="*/ 1505243 w 1505243"/>
                <a:gd name="connsiteY0" fmla="*/ 0 h 3727938"/>
                <a:gd name="connsiteX1" fmla="*/ 970671 w 1505243"/>
                <a:gd name="connsiteY1" fmla="*/ 253218 h 3727938"/>
                <a:gd name="connsiteX2" fmla="*/ 506437 w 1505243"/>
                <a:gd name="connsiteY2" fmla="*/ 1181686 h 3727938"/>
                <a:gd name="connsiteX3" fmla="*/ 309489 w 1505243"/>
                <a:gd name="connsiteY3" fmla="*/ 1730326 h 3727938"/>
                <a:gd name="connsiteX4" fmla="*/ 196948 w 1505243"/>
                <a:gd name="connsiteY4" fmla="*/ 2433710 h 3727938"/>
                <a:gd name="connsiteX5" fmla="*/ 112542 w 1505243"/>
                <a:gd name="connsiteY5" fmla="*/ 2940147 h 3727938"/>
                <a:gd name="connsiteX6" fmla="*/ 0 w 1505243"/>
                <a:gd name="connsiteY6" fmla="*/ 3727938 h 3727938"/>
                <a:gd name="connsiteX7" fmla="*/ 0 w 1505243"/>
                <a:gd name="connsiteY7" fmla="*/ 3727938 h 3727938"/>
                <a:gd name="connsiteX8" fmla="*/ 0 w 1505243"/>
                <a:gd name="connsiteY8" fmla="*/ 3699803 h 372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5243" h="3727938">
                  <a:moveTo>
                    <a:pt x="1505243" y="0"/>
                  </a:moveTo>
                  <a:cubicBezTo>
                    <a:pt x="1321191" y="28135"/>
                    <a:pt x="1137139" y="56270"/>
                    <a:pt x="970671" y="253218"/>
                  </a:cubicBezTo>
                  <a:cubicBezTo>
                    <a:pt x="804203" y="450166"/>
                    <a:pt x="616634" y="935501"/>
                    <a:pt x="506437" y="1181686"/>
                  </a:cubicBezTo>
                  <a:cubicBezTo>
                    <a:pt x="396240" y="1427871"/>
                    <a:pt x="361070" y="1521655"/>
                    <a:pt x="309489" y="1730326"/>
                  </a:cubicBezTo>
                  <a:cubicBezTo>
                    <a:pt x="257908" y="1938997"/>
                    <a:pt x="229773" y="2232073"/>
                    <a:pt x="196948" y="2433710"/>
                  </a:cubicBezTo>
                  <a:cubicBezTo>
                    <a:pt x="164123" y="2635347"/>
                    <a:pt x="145367" y="2724442"/>
                    <a:pt x="112542" y="2940147"/>
                  </a:cubicBezTo>
                  <a:cubicBezTo>
                    <a:pt x="79717" y="3155852"/>
                    <a:pt x="0" y="3727938"/>
                    <a:pt x="0" y="3727938"/>
                  </a:cubicBezTo>
                  <a:lnTo>
                    <a:pt x="0" y="3727938"/>
                  </a:lnTo>
                  <a:lnTo>
                    <a:pt x="0" y="3699803"/>
                  </a:ln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>
              <a:off x="3305908" y="872197"/>
              <a:ext cx="675249" cy="140677"/>
            </a:xfrm>
            <a:custGeom>
              <a:avLst/>
              <a:gdLst>
                <a:gd name="connsiteX0" fmla="*/ 0 w 675249"/>
                <a:gd name="connsiteY0" fmla="*/ 0 h 140677"/>
                <a:gd name="connsiteX1" fmla="*/ 295421 w 675249"/>
                <a:gd name="connsiteY1" fmla="*/ 14068 h 140677"/>
                <a:gd name="connsiteX2" fmla="*/ 675249 w 675249"/>
                <a:gd name="connsiteY2" fmla="*/ 140677 h 140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5249" h="140677">
                  <a:moveTo>
                    <a:pt x="0" y="0"/>
                  </a:moveTo>
                  <a:lnTo>
                    <a:pt x="295421" y="14068"/>
                  </a:lnTo>
                  <a:cubicBezTo>
                    <a:pt x="407962" y="37514"/>
                    <a:pt x="541605" y="89095"/>
                    <a:pt x="675249" y="140677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2377440" y="759655"/>
              <a:ext cx="548640" cy="98474"/>
            </a:xfrm>
            <a:custGeom>
              <a:avLst/>
              <a:gdLst>
                <a:gd name="connsiteX0" fmla="*/ 548640 w 548640"/>
                <a:gd name="connsiteY0" fmla="*/ 98474 h 98474"/>
                <a:gd name="connsiteX1" fmla="*/ 436098 w 548640"/>
                <a:gd name="connsiteY1" fmla="*/ 14068 h 98474"/>
                <a:gd name="connsiteX2" fmla="*/ 239151 w 548640"/>
                <a:gd name="connsiteY2" fmla="*/ 14068 h 98474"/>
                <a:gd name="connsiteX3" fmla="*/ 0 w 548640"/>
                <a:gd name="connsiteY3" fmla="*/ 28136 h 98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8640" h="98474">
                  <a:moveTo>
                    <a:pt x="548640" y="98474"/>
                  </a:moveTo>
                  <a:cubicBezTo>
                    <a:pt x="518160" y="63305"/>
                    <a:pt x="487680" y="28136"/>
                    <a:pt x="436098" y="14068"/>
                  </a:cubicBezTo>
                  <a:cubicBezTo>
                    <a:pt x="384517" y="0"/>
                    <a:pt x="311834" y="11723"/>
                    <a:pt x="239151" y="14068"/>
                  </a:cubicBezTo>
                  <a:cubicBezTo>
                    <a:pt x="166468" y="16413"/>
                    <a:pt x="83234" y="22274"/>
                    <a:pt x="0" y="28136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3094892" y="618978"/>
              <a:ext cx="70339" cy="211016"/>
            </a:xfrm>
            <a:custGeom>
              <a:avLst/>
              <a:gdLst>
                <a:gd name="connsiteX0" fmla="*/ 0 w 70339"/>
                <a:gd name="connsiteY0" fmla="*/ 211016 h 211016"/>
                <a:gd name="connsiteX1" fmla="*/ 42203 w 70339"/>
                <a:gd name="connsiteY1" fmla="*/ 98474 h 211016"/>
                <a:gd name="connsiteX2" fmla="*/ 70339 w 70339"/>
                <a:gd name="connsiteY2" fmla="*/ 0 h 21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339" h="211016">
                  <a:moveTo>
                    <a:pt x="0" y="211016"/>
                  </a:moveTo>
                  <a:cubicBezTo>
                    <a:pt x="15240" y="172329"/>
                    <a:pt x="30480" y="133643"/>
                    <a:pt x="42203" y="98474"/>
                  </a:cubicBezTo>
                  <a:cubicBezTo>
                    <a:pt x="53926" y="63305"/>
                    <a:pt x="62132" y="31652"/>
                    <a:pt x="70339" y="0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reeform 102"/>
            <p:cNvSpPr/>
            <p:nvPr/>
          </p:nvSpPr>
          <p:spPr>
            <a:xfrm>
              <a:off x="1139483" y="3348111"/>
              <a:ext cx="3756074" cy="182880"/>
            </a:xfrm>
            <a:custGeom>
              <a:avLst/>
              <a:gdLst>
                <a:gd name="connsiteX0" fmla="*/ 0 w 3756074"/>
                <a:gd name="connsiteY0" fmla="*/ 0 h 182880"/>
                <a:gd name="connsiteX1" fmla="*/ 3756074 w 3756074"/>
                <a:gd name="connsiteY1" fmla="*/ 182880 h 182880"/>
                <a:gd name="connsiteX2" fmla="*/ 3756074 w 3756074"/>
                <a:gd name="connsiteY2" fmla="*/ 18288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6074" h="182880">
                  <a:moveTo>
                    <a:pt x="0" y="0"/>
                  </a:moveTo>
                  <a:lnTo>
                    <a:pt x="3756074" y="182880"/>
                  </a:lnTo>
                  <a:lnTo>
                    <a:pt x="3756074" y="182880"/>
                  </a:lnTo>
                </a:path>
              </a:pathLst>
            </a:custGeom>
            <a:grpFill/>
            <a:ln w="38100">
              <a:solidFill>
                <a:srgbClr val="FF3300"/>
              </a:solidFill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Freeform 103"/>
            <p:cNvSpPr/>
            <p:nvPr/>
          </p:nvSpPr>
          <p:spPr>
            <a:xfrm>
              <a:off x="1280160" y="2363372"/>
              <a:ext cx="3516923" cy="443133"/>
            </a:xfrm>
            <a:custGeom>
              <a:avLst/>
              <a:gdLst>
                <a:gd name="connsiteX0" fmla="*/ 0 w 3516923"/>
                <a:gd name="connsiteY0" fmla="*/ 0 h 443133"/>
                <a:gd name="connsiteX1" fmla="*/ 225083 w 3516923"/>
                <a:gd name="connsiteY1" fmla="*/ 140677 h 443133"/>
                <a:gd name="connsiteX2" fmla="*/ 464234 w 3516923"/>
                <a:gd name="connsiteY2" fmla="*/ 225083 h 443133"/>
                <a:gd name="connsiteX3" fmla="*/ 858129 w 3516923"/>
                <a:gd name="connsiteY3" fmla="*/ 337625 h 443133"/>
                <a:gd name="connsiteX4" fmla="*/ 1322363 w 3516923"/>
                <a:gd name="connsiteY4" fmla="*/ 393896 h 443133"/>
                <a:gd name="connsiteX5" fmla="*/ 1716258 w 3516923"/>
                <a:gd name="connsiteY5" fmla="*/ 436099 h 443133"/>
                <a:gd name="connsiteX6" fmla="*/ 2082018 w 3516923"/>
                <a:gd name="connsiteY6" fmla="*/ 436099 h 443133"/>
                <a:gd name="connsiteX7" fmla="*/ 2630658 w 3516923"/>
                <a:gd name="connsiteY7" fmla="*/ 422031 h 443133"/>
                <a:gd name="connsiteX8" fmla="*/ 2897945 w 3516923"/>
                <a:gd name="connsiteY8" fmla="*/ 422031 h 443133"/>
                <a:gd name="connsiteX9" fmla="*/ 3080825 w 3516923"/>
                <a:gd name="connsiteY9" fmla="*/ 393896 h 443133"/>
                <a:gd name="connsiteX10" fmla="*/ 3249637 w 3516923"/>
                <a:gd name="connsiteY10" fmla="*/ 351693 h 443133"/>
                <a:gd name="connsiteX11" fmla="*/ 3516923 w 3516923"/>
                <a:gd name="connsiteY11" fmla="*/ 281354 h 443133"/>
                <a:gd name="connsiteX12" fmla="*/ 3516923 w 3516923"/>
                <a:gd name="connsiteY12" fmla="*/ 281354 h 443133"/>
                <a:gd name="connsiteX13" fmla="*/ 3516923 w 3516923"/>
                <a:gd name="connsiteY13" fmla="*/ 281354 h 443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16923" h="443133">
                  <a:moveTo>
                    <a:pt x="0" y="0"/>
                  </a:moveTo>
                  <a:cubicBezTo>
                    <a:pt x="73855" y="51581"/>
                    <a:pt x="147711" y="103163"/>
                    <a:pt x="225083" y="140677"/>
                  </a:cubicBezTo>
                  <a:cubicBezTo>
                    <a:pt x="302455" y="178191"/>
                    <a:pt x="358726" y="192258"/>
                    <a:pt x="464234" y="225083"/>
                  </a:cubicBezTo>
                  <a:cubicBezTo>
                    <a:pt x="569742" y="257908"/>
                    <a:pt x="715108" y="309490"/>
                    <a:pt x="858129" y="337625"/>
                  </a:cubicBezTo>
                  <a:cubicBezTo>
                    <a:pt x="1001150" y="365760"/>
                    <a:pt x="1322363" y="393896"/>
                    <a:pt x="1322363" y="393896"/>
                  </a:cubicBezTo>
                  <a:cubicBezTo>
                    <a:pt x="1465384" y="410308"/>
                    <a:pt x="1589649" y="429065"/>
                    <a:pt x="1716258" y="436099"/>
                  </a:cubicBezTo>
                  <a:cubicBezTo>
                    <a:pt x="1842867" y="443133"/>
                    <a:pt x="1929618" y="438444"/>
                    <a:pt x="2082018" y="436099"/>
                  </a:cubicBezTo>
                  <a:cubicBezTo>
                    <a:pt x="2234418" y="433754"/>
                    <a:pt x="2494670" y="424376"/>
                    <a:pt x="2630658" y="422031"/>
                  </a:cubicBezTo>
                  <a:cubicBezTo>
                    <a:pt x="2766646" y="419686"/>
                    <a:pt x="2822917" y="426720"/>
                    <a:pt x="2897945" y="422031"/>
                  </a:cubicBezTo>
                  <a:cubicBezTo>
                    <a:pt x="2972973" y="417342"/>
                    <a:pt x="3022210" y="405619"/>
                    <a:pt x="3080825" y="393896"/>
                  </a:cubicBezTo>
                  <a:cubicBezTo>
                    <a:pt x="3139440" y="382173"/>
                    <a:pt x="3249637" y="351693"/>
                    <a:pt x="3249637" y="351693"/>
                  </a:cubicBezTo>
                  <a:lnTo>
                    <a:pt x="3516923" y="281354"/>
                  </a:lnTo>
                  <a:lnTo>
                    <a:pt x="3516923" y="281354"/>
                  </a:lnTo>
                  <a:lnTo>
                    <a:pt x="3516923" y="281354"/>
                  </a:lnTo>
                </a:path>
              </a:pathLst>
            </a:custGeom>
            <a:grpFill/>
            <a:ln w="28575"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Freeform 104"/>
            <p:cNvSpPr/>
            <p:nvPr/>
          </p:nvSpPr>
          <p:spPr>
            <a:xfrm>
              <a:off x="1252025" y="4182794"/>
              <a:ext cx="3516923" cy="290732"/>
            </a:xfrm>
            <a:custGeom>
              <a:avLst/>
              <a:gdLst>
                <a:gd name="connsiteX0" fmla="*/ 0 w 3516923"/>
                <a:gd name="connsiteY0" fmla="*/ 290732 h 290732"/>
                <a:gd name="connsiteX1" fmla="*/ 309489 w 3516923"/>
                <a:gd name="connsiteY1" fmla="*/ 107852 h 290732"/>
                <a:gd name="connsiteX2" fmla="*/ 689317 w 3516923"/>
                <a:gd name="connsiteY2" fmla="*/ 79717 h 290732"/>
                <a:gd name="connsiteX3" fmla="*/ 1041009 w 3516923"/>
                <a:gd name="connsiteY3" fmla="*/ 9378 h 290732"/>
                <a:gd name="connsiteX4" fmla="*/ 1266092 w 3516923"/>
                <a:gd name="connsiteY4" fmla="*/ 23446 h 290732"/>
                <a:gd name="connsiteX5" fmla="*/ 1688123 w 3516923"/>
                <a:gd name="connsiteY5" fmla="*/ 23446 h 290732"/>
                <a:gd name="connsiteX6" fmla="*/ 1899138 w 3516923"/>
                <a:gd name="connsiteY6" fmla="*/ 9378 h 290732"/>
                <a:gd name="connsiteX7" fmla="*/ 2138289 w 3516923"/>
                <a:gd name="connsiteY7" fmla="*/ 37514 h 290732"/>
                <a:gd name="connsiteX8" fmla="*/ 2377440 w 3516923"/>
                <a:gd name="connsiteY8" fmla="*/ 51581 h 290732"/>
                <a:gd name="connsiteX9" fmla="*/ 2588455 w 3516923"/>
                <a:gd name="connsiteY9" fmla="*/ 79717 h 290732"/>
                <a:gd name="connsiteX10" fmla="*/ 2926080 w 3516923"/>
                <a:gd name="connsiteY10" fmla="*/ 150055 h 290732"/>
                <a:gd name="connsiteX11" fmla="*/ 3108960 w 3516923"/>
                <a:gd name="connsiteY11" fmla="*/ 150055 h 290732"/>
                <a:gd name="connsiteX12" fmla="*/ 3348110 w 3516923"/>
                <a:gd name="connsiteY12" fmla="*/ 206326 h 290732"/>
                <a:gd name="connsiteX13" fmla="*/ 3516923 w 3516923"/>
                <a:gd name="connsiteY13" fmla="*/ 248529 h 29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16923" h="290732">
                  <a:moveTo>
                    <a:pt x="0" y="290732"/>
                  </a:moveTo>
                  <a:cubicBezTo>
                    <a:pt x="97301" y="216876"/>
                    <a:pt x="194603" y="143021"/>
                    <a:pt x="309489" y="107852"/>
                  </a:cubicBezTo>
                  <a:cubicBezTo>
                    <a:pt x="424375" y="72683"/>
                    <a:pt x="567397" y="96129"/>
                    <a:pt x="689317" y="79717"/>
                  </a:cubicBezTo>
                  <a:cubicBezTo>
                    <a:pt x="811237" y="63305"/>
                    <a:pt x="944880" y="18756"/>
                    <a:pt x="1041009" y="9378"/>
                  </a:cubicBezTo>
                  <a:cubicBezTo>
                    <a:pt x="1137138" y="0"/>
                    <a:pt x="1158240" y="21101"/>
                    <a:pt x="1266092" y="23446"/>
                  </a:cubicBezTo>
                  <a:cubicBezTo>
                    <a:pt x="1373944" y="25791"/>
                    <a:pt x="1582615" y="25791"/>
                    <a:pt x="1688123" y="23446"/>
                  </a:cubicBezTo>
                  <a:cubicBezTo>
                    <a:pt x="1793631" y="21101"/>
                    <a:pt x="1824110" y="7033"/>
                    <a:pt x="1899138" y="9378"/>
                  </a:cubicBezTo>
                  <a:cubicBezTo>
                    <a:pt x="1974166" y="11723"/>
                    <a:pt x="2058572" y="30480"/>
                    <a:pt x="2138289" y="37514"/>
                  </a:cubicBezTo>
                  <a:cubicBezTo>
                    <a:pt x="2218006" y="44548"/>
                    <a:pt x="2302412" y="44547"/>
                    <a:pt x="2377440" y="51581"/>
                  </a:cubicBezTo>
                  <a:cubicBezTo>
                    <a:pt x="2452468" y="58615"/>
                    <a:pt x="2497015" y="63305"/>
                    <a:pt x="2588455" y="79717"/>
                  </a:cubicBezTo>
                  <a:cubicBezTo>
                    <a:pt x="2679895" y="96129"/>
                    <a:pt x="2839329" y="138332"/>
                    <a:pt x="2926080" y="150055"/>
                  </a:cubicBezTo>
                  <a:cubicBezTo>
                    <a:pt x="3012831" y="161778"/>
                    <a:pt x="3038622" y="140677"/>
                    <a:pt x="3108960" y="150055"/>
                  </a:cubicBezTo>
                  <a:cubicBezTo>
                    <a:pt x="3179298" y="159434"/>
                    <a:pt x="3348110" y="206326"/>
                    <a:pt x="3348110" y="206326"/>
                  </a:cubicBezTo>
                  <a:lnTo>
                    <a:pt x="3516923" y="248529"/>
                  </a:lnTo>
                </a:path>
              </a:pathLst>
            </a:custGeom>
            <a:grpFill/>
            <a:ln w="28575"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/>
          <p:cNvGrpSpPr/>
          <p:nvPr/>
        </p:nvGrpSpPr>
        <p:grpSpPr>
          <a:xfrm rot="21062213">
            <a:off x="7724581" y="3113630"/>
            <a:ext cx="953578" cy="1417259"/>
            <a:chOff x="1139483" y="608064"/>
            <a:chExt cx="3756074" cy="5716536"/>
          </a:xfrm>
          <a:gradFill flip="none" rotWithShape="1">
            <a:gsLst>
              <a:gs pos="51000">
                <a:srgbClr val="FFC000"/>
              </a:gs>
              <a:gs pos="20000">
                <a:srgbClr val="000040"/>
              </a:gs>
              <a:gs pos="50000">
                <a:srgbClr val="400040"/>
              </a:gs>
              <a:gs pos="75000">
                <a:srgbClr val="8F0040"/>
              </a:gs>
              <a:gs pos="89999">
                <a:srgbClr val="F27300"/>
              </a:gs>
              <a:gs pos="100000">
                <a:srgbClr val="FFBF00"/>
              </a:gs>
            </a:gsLst>
            <a:lin ang="10800000" scaled="1"/>
            <a:tileRect/>
          </a:gradFill>
          <a:effectLst>
            <a:glow rad="63500">
              <a:schemeClr val="accent6">
                <a:satMod val="175000"/>
                <a:alpha val="40000"/>
              </a:schemeClr>
            </a:glow>
          </a:effectLst>
        </p:grpSpPr>
        <p:sp>
          <p:nvSpPr>
            <p:cNvPr id="108" name="Oval 107"/>
            <p:cNvSpPr/>
            <p:nvPr/>
          </p:nvSpPr>
          <p:spPr>
            <a:xfrm>
              <a:off x="1153090" y="608064"/>
              <a:ext cx="3723710" cy="5716536"/>
            </a:xfrm>
            <a:prstGeom prst="ellipse">
              <a:avLst/>
            </a:pr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/>
            <p:cNvSpPr/>
            <p:nvPr/>
          </p:nvSpPr>
          <p:spPr>
            <a:xfrm>
              <a:off x="2819400" y="838200"/>
              <a:ext cx="533400" cy="304800"/>
            </a:xfrm>
            <a:prstGeom prst="ellipse">
              <a:avLst/>
            </a:pr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Freeform 109"/>
            <p:cNvSpPr/>
            <p:nvPr/>
          </p:nvSpPr>
          <p:spPr>
            <a:xfrm>
              <a:off x="2982351" y="1139483"/>
              <a:ext cx="84406" cy="5106572"/>
            </a:xfrm>
            <a:custGeom>
              <a:avLst/>
              <a:gdLst>
                <a:gd name="connsiteX0" fmla="*/ 84406 w 84406"/>
                <a:gd name="connsiteY0" fmla="*/ 0 h 5106572"/>
                <a:gd name="connsiteX1" fmla="*/ 0 w 84406"/>
                <a:gd name="connsiteY1" fmla="*/ 5092505 h 5106572"/>
                <a:gd name="connsiteX2" fmla="*/ 0 w 84406"/>
                <a:gd name="connsiteY2" fmla="*/ 5092505 h 5106572"/>
                <a:gd name="connsiteX3" fmla="*/ 0 w 84406"/>
                <a:gd name="connsiteY3" fmla="*/ 5092505 h 5106572"/>
                <a:gd name="connsiteX4" fmla="*/ 0 w 84406"/>
                <a:gd name="connsiteY4" fmla="*/ 5106572 h 5106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406" h="5106572">
                  <a:moveTo>
                    <a:pt x="84406" y="0"/>
                  </a:moveTo>
                  <a:lnTo>
                    <a:pt x="0" y="5092505"/>
                  </a:lnTo>
                  <a:lnTo>
                    <a:pt x="0" y="5092505"/>
                  </a:lnTo>
                  <a:lnTo>
                    <a:pt x="0" y="5092505"/>
                  </a:lnTo>
                  <a:lnTo>
                    <a:pt x="0" y="5106572"/>
                  </a:ln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Freeform 110"/>
            <p:cNvSpPr/>
            <p:nvPr/>
          </p:nvSpPr>
          <p:spPr>
            <a:xfrm>
              <a:off x="3116260" y="1125415"/>
              <a:ext cx="363416" cy="5176911"/>
            </a:xfrm>
            <a:custGeom>
              <a:avLst/>
              <a:gdLst>
                <a:gd name="connsiteX0" fmla="*/ 0 w 363416"/>
                <a:gd name="connsiteY0" fmla="*/ 0 h 5176911"/>
                <a:gd name="connsiteX1" fmla="*/ 154745 w 363416"/>
                <a:gd name="connsiteY1" fmla="*/ 393896 h 5176911"/>
                <a:gd name="connsiteX2" fmla="*/ 239151 w 363416"/>
                <a:gd name="connsiteY2" fmla="*/ 1069145 h 5176911"/>
                <a:gd name="connsiteX3" fmla="*/ 337625 w 363416"/>
                <a:gd name="connsiteY3" fmla="*/ 2307102 h 5176911"/>
                <a:gd name="connsiteX4" fmla="*/ 351693 w 363416"/>
                <a:gd name="connsiteY4" fmla="*/ 3404382 h 5176911"/>
                <a:gd name="connsiteX5" fmla="*/ 267287 w 363416"/>
                <a:gd name="connsiteY5" fmla="*/ 4318782 h 5176911"/>
                <a:gd name="connsiteX6" fmla="*/ 154745 w 363416"/>
                <a:gd name="connsiteY6" fmla="*/ 5036234 h 5176911"/>
                <a:gd name="connsiteX7" fmla="*/ 56271 w 363416"/>
                <a:gd name="connsiteY7" fmla="*/ 5162843 h 517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3416" h="5176911">
                  <a:moveTo>
                    <a:pt x="0" y="0"/>
                  </a:moveTo>
                  <a:cubicBezTo>
                    <a:pt x="57443" y="107852"/>
                    <a:pt x="114887" y="215705"/>
                    <a:pt x="154745" y="393896"/>
                  </a:cubicBezTo>
                  <a:cubicBezTo>
                    <a:pt x="194603" y="572087"/>
                    <a:pt x="208671" y="750277"/>
                    <a:pt x="239151" y="1069145"/>
                  </a:cubicBezTo>
                  <a:cubicBezTo>
                    <a:pt x="269631" y="1388013"/>
                    <a:pt x="318868" y="1917896"/>
                    <a:pt x="337625" y="2307102"/>
                  </a:cubicBezTo>
                  <a:cubicBezTo>
                    <a:pt x="356382" y="2696308"/>
                    <a:pt x="363416" y="3069102"/>
                    <a:pt x="351693" y="3404382"/>
                  </a:cubicBezTo>
                  <a:cubicBezTo>
                    <a:pt x="339970" y="3739662"/>
                    <a:pt x="300112" y="4046807"/>
                    <a:pt x="267287" y="4318782"/>
                  </a:cubicBezTo>
                  <a:cubicBezTo>
                    <a:pt x="234462" y="4590757"/>
                    <a:pt x="189914" y="4895557"/>
                    <a:pt x="154745" y="5036234"/>
                  </a:cubicBezTo>
                  <a:cubicBezTo>
                    <a:pt x="119576" y="5176911"/>
                    <a:pt x="87923" y="5169877"/>
                    <a:pt x="56271" y="5162843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Freeform 111"/>
            <p:cNvSpPr/>
            <p:nvPr/>
          </p:nvSpPr>
          <p:spPr>
            <a:xfrm rot="10989412">
              <a:off x="2542313" y="1065440"/>
              <a:ext cx="363416" cy="5176911"/>
            </a:xfrm>
            <a:custGeom>
              <a:avLst/>
              <a:gdLst>
                <a:gd name="connsiteX0" fmla="*/ 0 w 363416"/>
                <a:gd name="connsiteY0" fmla="*/ 0 h 5176911"/>
                <a:gd name="connsiteX1" fmla="*/ 154745 w 363416"/>
                <a:gd name="connsiteY1" fmla="*/ 393896 h 5176911"/>
                <a:gd name="connsiteX2" fmla="*/ 239151 w 363416"/>
                <a:gd name="connsiteY2" fmla="*/ 1069145 h 5176911"/>
                <a:gd name="connsiteX3" fmla="*/ 337625 w 363416"/>
                <a:gd name="connsiteY3" fmla="*/ 2307102 h 5176911"/>
                <a:gd name="connsiteX4" fmla="*/ 351693 w 363416"/>
                <a:gd name="connsiteY4" fmla="*/ 3404382 h 5176911"/>
                <a:gd name="connsiteX5" fmla="*/ 267287 w 363416"/>
                <a:gd name="connsiteY5" fmla="*/ 4318782 h 5176911"/>
                <a:gd name="connsiteX6" fmla="*/ 154745 w 363416"/>
                <a:gd name="connsiteY6" fmla="*/ 5036234 h 5176911"/>
                <a:gd name="connsiteX7" fmla="*/ 56271 w 363416"/>
                <a:gd name="connsiteY7" fmla="*/ 5162843 h 517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3416" h="5176911">
                  <a:moveTo>
                    <a:pt x="0" y="0"/>
                  </a:moveTo>
                  <a:cubicBezTo>
                    <a:pt x="57443" y="107852"/>
                    <a:pt x="114887" y="215705"/>
                    <a:pt x="154745" y="393896"/>
                  </a:cubicBezTo>
                  <a:cubicBezTo>
                    <a:pt x="194603" y="572087"/>
                    <a:pt x="208671" y="750277"/>
                    <a:pt x="239151" y="1069145"/>
                  </a:cubicBezTo>
                  <a:cubicBezTo>
                    <a:pt x="269631" y="1388013"/>
                    <a:pt x="318868" y="1917896"/>
                    <a:pt x="337625" y="2307102"/>
                  </a:cubicBezTo>
                  <a:cubicBezTo>
                    <a:pt x="356382" y="2696308"/>
                    <a:pt x="363416" y="3069102"/>
                    <a:pt x="351693" y="3404382"/>
                  </a:cubicBezTo>
                  <a:cubicBezTo>
                    <a:pt x="339970" y="3739662"/>
                    <a:pt x="300112" y="4046807"/>
                    <a:pt x="267287" y="4318782"/>
                  </a:cubicBezTo>
                  <a:cubicBezTo>
                    <a:pt x="234462" y="4590757"/>
                    <a:pt x="189914" y="4895557"/>
                    <a:pt x="154745" y="5036234"/>
                  </a:cubicBezTo>
                  <a:cubicBezTo>
                    <a:pt x="119576" y="5176911"/>
                    <a:pt x="87923" y="5169877"/>
                    <a:pt x="56271" y="5162843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Freeform 112"/>
            <p:cNvSpPr/>
            <p:nvPr/>
          </p:nvSpPr>
          <p:spPr>
            <a:xfrm>
              <a:off x="3305908" y="1069145"/>
              <a:ext cx="745587" cy="4909624"/>
            </a:xfrm>
            <a:custGeom>
              <a:avLst/>
              <a:gdLst>
                <a:gd name="connsiteX0" fmla="*/ 0 w 745587"/>
                <a:gd name="connsiteY0" fmla="*/ 0 h 4909624"/>
                <a:gd name="connsiteX1" fmla="*/ 295421 w 745587"/>
                <a:gd name="connsiteY1" fmla="*/ 379827 h 4909624"/>
                <a:gd name="connsiteX2" fmla="*/ 506437 w 745587"/>
                <a:gd name="connsiteY2" fmla="*/ 1223889 h 4909624"/>
                <a:gd name="connsiteX3" fmla="*/ 647114 w 745587"/>
                <a:gd name="connsiteY3" fmla="*/ 2250830 h 4909624"/>
                <a:gd name="connsiteX4" fmla="*/ 745587 w 745587"/>
                <a:gd name="connsiteY4" fmla="*/ 3432517 h 4909624"/>
                <a:gd name="connsiteX5" fmla="*/ 647114 w 745587"/>
                <a:gd name="connsiteY5" fmla="*/ 4586067 h 4909624"/>
                <a:gd name="connsiteX6" fmla="*/ 590843 w 745587"/>
                <a:gd name="connsiteY6" fmla="*/ 4909624 h 49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5587" h="4909624">
                  <a:moveTo>
                    <a:pt x="0" y="0"/>
                  </a:moveTo>
                  <a:cubicBezTo>
                    <a:pt x="105507" y="87923"/>
                    <a:pt x="211015" y="175846"/>
                    <a:pt x="295421" y="379827"/>
                  </a:cubicBezTo>
                  <a:cubicBezTo>
                    <a:pt x="379827" y="583808"/>
                    <a:pt x="447822" y="912055"/>
                    <a:pt x="506437" y="1223889"/>
                  </a:cubicBezTo>
                  <a:cubicBezTo>
                    <a:pt x="565053" y="1535723"/>
                    <a:pt x="607256" y="1882725"/>
                    <a:pt x="647114" y="2250830"/>
                  </a:cubicBezTo>
                  <a:cubicBezTo>
                    <a:pt x="686972" y="2618935"/>
                    <a:pt x="745587" y="3043311"/>
                    <a:pt x="745587" y="3432517"/>
                  </a:cubicBezTo>
                  <a:cubicBezTo>
                    <a:pt x="745587" y="3821723"/>
                    <a:pt x="672905" y="4339883"/>
                    <a:pt x="647114" y="4586067"/>
                  </a:cubicBezTo>
                  <a:cubicBezTo>
                    <a:pt x="621323" y="4832251"/>
                    <a:pt x="606083" y="4870937"/>
                    <a:pt x="590843" y="4909624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Freeform 113"/>
            <p:cNvSpPr/>
            <p:nvPr/>
          </p:nvSpPr>
          <p:spPr>
            <a:xfrm rot="11683974">
              <a:off x="2003625" y="1018742"/>
              <a:ext cx="745587" cy="4909624"/>
            </a:xfrm>
            <a:custGeom>
              <a:avLst/>
              <a:gdLst>
                <a:gd name="connsiteX0" fmla="*/ 0 w 745587"/>
                <a:gd name="connsiteY0" fmla="*/ 0 h 4909624"/>
                <a:gd name="connsiteX1" fmla="*/ 295421 w 745587"/>
                <a:gd name="connsiteY1" fmla="*/ 379827 h 4909624"/>
                <a:gd name="connsiteX2" fmla="*/ 506437 w 745587"/>
                <a:gd name="connsiteY2" fmla="*/ 1223889 h 4909624"/>
                <a:gd name="connsiteX3" fmla="*/ 647114 w 745587"/>
                <a:gd name="connsiteY3" fmla="*/ 2250830 h 4909624"/>
                <a:gd name="connsiteX4" fmla="*/ 745587 w 745587"/>
                <a:gd name="connsiteY4" fmla="*/ 3432517 h 4909624"/>
                <a:gd name="connsiteX5" fmla="*/ 647114 w 745587"/>
                <a:gd name="connsiteY5" fmla="*/ 4586067 h 4909624"/>
                <a:gd name="connsiteX6" fmla="*/ 590843 w 745587"/>
                <a:gd name="connsiteY6" fmla="*/ 4909624 h 49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5587" h="4909624">
                  <a:moveTo>
                    <a:pt x="0" y="0"/>
                  </a:moveTo>
                  <a:cubicBezTo>
                    <a:pt x="105507" y="87923"/>
                    <a:pt x="211015" y="175846"/>
                    <a:pt x="295421" y="379827"/>
                  </a:cubicBezTo>
                  <a:cubicBezTo>
                    <a:pt x="379827" y="583808"/>
                    <a:pt x="447822" y="912055"/>
                    <a:pt x="506437" y="1223889"/>
                  </a:cubicBezTo>
                  <a:cubicBezTo>
                    <a:pt x="565053" y="1535723"/>
                    <a:pt x="607256" y="1882725"/>
                    <a:pt x="647114" y="2250830"/>
                  </a:cubicBezTo>
                  <a:cubicBezTo>
                    <a:pt x="686972" y="2618935"/>
                    <a:pt x="745587" y="3043311"/>
                    <a:pt x="745587" y="3432517"/>
                  </a:cubicBezTo>
                  <a:cubicBezTo>
                    <a:pt x="745587" y="3821723"/>
                    <a:pt x="672905" y="4339883"/>
                    <a:pt x="647114" y="4586067"/>
                  </a:cubicBezTo>
                  <a:cubicBezTo>
                    <a:pt x="621323" y="4832251"/>
                    <a:pt x="606083" y="4870937"/>
                    <a:pt x="590843" y="4909624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Freeform 114"/>
            <p:cNvSpPr/>
            <p:nvPr/>
          </p:nvSpPr>
          <p:spPr>
            <a:xfrm>
              <a:off x="3348111" y="942535"/>
              <a:ext cx="1392701" cy="3488788"/>
            </a:xfrm>
            <a:custGeom>
              <a:avLst/>
              <a:gdLst>
                <a:gd name="connsiteX0" fmla="*/ 0 w 1392701"/>
                <a:gd name="connsiteY0" fmla="*/ 0 h 3488788"/>
                <a:gd name="connsiteX1" fmla="*/ 520504 w 1392701"/>
                <a:gd name="connsiteY1" fmla="*/ 351693 h 3488788"/>
                <a:gd name="connsiteX2" fmla="*/ 829994 w 1392701"/>
                <a:gd name="connsiteY2" fmla="*/ 1069145 h 3488788"/>
                <a:gd name="connsiteX3" fmla="*/ 1153551 w 1392701"/>
                <a:gd name="connsiteY3" fmla="*/ 2264899 h 3488788"/>
                <a:gd name="connsiteX4" fmla="*/ 1308295 w 1392701"/>
                <a:gd name="connsiteY4" fmla="*/ 3080825 h 3488788"/>
                <a:gd name="connsiteX5" fmla="*/ 1392701 w 1392701"/>
                <a:gd name="connsiteY5" fmla="*/ 3488788 h 3488788"/>
                <a:gd name="connsiteX6" fmla="*/ 1392701 w 1392701"/>
                <a:gd name="connsiteY6" fmla="*/ 3488788 h 348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2701" h="3488788">
                  <a:moveTo>
                    <a:pt x="0" y="0"/>
                  </a:moveTo>
                  <a:cubicBezTo>
                    <a:pt x="191086" y="86751"/>
                    <a:pt x="382172" y="173502"/>
                    <a:pt x="520504" y="351693"/>
                  </a:cubicBezTo>
                  <a:cubicBezTo>
                    <a:pt x="658836" y="529884"/>
                    <a:pt x="724486" y="750277"/>
                    <a:pt x="829994" y="1069145"/>
                  </a:cubicBezTo>
                  <a:cubicBezTo>
                    <a:pt x="935502" y="1388013"/>
                    <a:pt x="1073834" y="1929619"/>
                    <a:pt x="1153551" y="2264899"/>
                  </a:cubicBezTo>
                  <a:cubicBezTo>
                    <a:pt x="1233268" y="2600179"/>
                    <a:pt x="1268437" y="2876844"/>
                    <a:pt x="1308295" y="3080825"/>
                  </a:cubicBezTo>
                  <a:cubicBezTo>
                    <a:pt x="1348153" y="3284806"/>
                    <a:pt x="1392701" y="3488788"/>
                    <a:pt x="1392701" y="3488788"/>
                  </a:cubicBezTo>
                  <a:lnTo>
                    <a:pt x="1392701" y="3488788"/>
                  </a:ln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 115"/>
            <p:cNvSpPr/>
            <p:nvPr/>
          </p:nvSpPr>
          <p:spPr>
            <a:xfrm>
              <a:off x="1322363" y="886265"/>
              <a:ext cx="1505243" cy="3727938"/>
            </a:xfrm>
            <a:custGeom>
              <a:avLst/>
              <a:gdLst>
                <a:gd name="connsiteX0" fmla="*/ 1505243 w 1505243"/>
                <a:gd name="connsiteY0" fmla="*/ 0 h 3727938"/>
                <a:gd name="connsiteX1" fmla="*/ 970671 w 1505243"/>
                <a:gd name="connsiteY1" fmla="*/ 253218 h 3727938"/>
                <a:gd name="connsiteX2" fmla="*/ 506437 w 1505243"/>
                <a:gd name="connsiteY2" fmla="*/ 1181686 h 3727938"/>
                <a:gd name="connsiteX3" fmla="*/ 309489 w 1505243"/>
                <a:gd name="connsiteY3" fmla="*/ 1730326 h 3727938"/>
                <a:gd name="connsiteX4" fmla="*/ 196948 w 1505243"/>
                <a:gd name="connsiteY4" fmla="*/ 2433710 h 3727938"/>
                <a:gd name="connsiteX5" fmla="*/ 112542 w 1505243"/>
                <a:gd name="connsiteY5" fmla="*/ 2940147 h 3727938"/>
                <a:gd name="connsiteX6" fmla="*/ 0 w 1505243"/>
                <a:gd name="connsiteY6" fmla="*/ 3727938 h 3727938"/>
                <a:gd name="connsiteX7" fmla="*/ 0 w 1505243"/>
                <a:gd name="connsiteY7" fmla="*/ 3727938 h 3727938"/>
                <a:gd name="connsiteX8" fmla="*/ 0 w 1505243"/>
                <a:gd name="connsiteY8" fmla="*/ 3699803 h 372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5243" h="3727938">
                  <a:moveTo>
                    <a:pt x="1505243" y="0"/>
                  </a:moveTo>
                  <a:cubicBezTo>
                    <a:pt x="1321191" y="28135"/>
                    <a:pt x="1137139" y="56270"/>
                    <a:pt x="970671" y="253218"/>
                  </a:cubicBezTo>
                  <a:cubicBezTo>
                    <a:pt x="804203" y="450166"/>
                    <a:pt x="616634" y="935501"/>
                    <a:pt x="506437" y="1181686"/>
                  </a:cubicBezTo>
                  <a:cubicBezTo>
                    <a:pt x="396240" y="1427871"/>
                    <a:pt x="361070" y="1521655"/>
                    <a:pt x="309489" y="1730326"/>
                  </a:cubicBezTo>
                  <a:cubicBezTo>
                    <a:pt x="257908" y="1938997"/>
                    <a:pt x="229773" y="2232073"/>
                    <a:pt x="196948" y="2433710"/>
                  </a:cubicBezTo>
                  <a:cubicBezTo>
                    <a:pt x="164123" y="2635347"/>
                    <a:pt x="145367" y="2724442"/>
                    <a:pt x="112542" y="2940147"/>
                  </a:cubicBezTo>
                  <a:cubicBezTo>
                    <a:pt x="79717" y="3155852"/>
                    <a:pt x="0" y="3727938"/>
                    <a:pt x="0" y="3727938"/>
                  </a:cubicBezTo>
                  <a:lnTo>
                    <a:pt x="0" y="3727938"/>
                  </a:lnTo>
                  <a:lnTo>
                    <a:pt x="0" y="3699803"/>
                  </a:ln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Freeform 116"/>
            <p:cNvSpPr/>
            <p:nvPr/>
          </p:nvSpPr>
          <p:spPr>
            <a:xfrm>
              <a:off x="3305908" y="872197"/>
              <a:ext cx="675249" cy="140677"/>
            </a:xfrm>
            <a:custGeom>
              <a:avLst/>
              <a:gdLst>
                <a:gd name="connsiteX0" fmla="*/ 0 w 675249"/>
                <a:gd name="connsiteY0" fmla="*/ 0 h 140677"/>
                <a:gd name="connsiteX1" fmla="*/ 295421 w 675249"/>
                <a:gd name="connsiteY1" fmla="*/ 14068 h 140677"/>
                <a:gd name="connsiteX2" fmla="*/ 675249 w 675249"/>
                <a:gd name="connsiteY2" fmla="*/ 140677 h 140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5249" h="140677">
                  <a:moveTo>
                    <a:pt x="0" y="0"/>
                  </a:moveTo>
                  <a:lnTo>
                    <a:pt x="295421" y="14068"/>
                  </a:lnTo>
                  <a:cubicBezTo>
                    <a:pt x="407962" y="37514"/>
                    <a:pt x="541605" y="89095"/>
                    <a:pt x="675249" y="140677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Freeform 117"/>
            <p:cNvSpPr/>
            <p:nvPr/>
          </p:nvSpPr>
          <p:spPr>
            <a:xfrm>
              <a:off x="2377440" y="759655"/>
              <a:ext cx="548640" cy="98474"/>
            </a:xfrm>
            <a:custGeom>
              <a:avLst/>
              <a:gdLst>
                <a:gd name="connsiteX0" fmla="*/ 548640 w 548640"/>
                <a:gd name="connsiteY0" fmla="*/ 98474 h 98474"/>
                <a:gd name="connsiteX1" fmla="*/ 436098 w 548640"/>
                <a:gd name="connsiteY1" fmla="*/ 14068 h 98474"/>
                <a:gd name="connsiteX2" fmla="*/ 239151 w 548640"/>
                <a:gd name="connsiteY2" fmla="*/ 14068 h 98474"/>
                <a:gd name="connsiteX3" fmla="*/ 0 w 548640"/>
                <a:gd name="connsiteY3" fmla="*/ 28136 h 98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8640" h="98474">
                  <a:moveTo>
                    <a:pt x="548640" y="98474"/>
                  </a:moveTo>
                  <a:cubicBezTo>
                    <a:pt x="518160" y="63305"/>
                    <a:pt x="487680" y="28136"/>
                    <a:pt x="436098" y="14068"/>
                  </a:cubicBezTo>
                  <a:cubicBezTo>
                    <a:pt x="384517" y="0"/>
                    <a:pt x="311834" y="11723"/>
                    <a:pt x="239151" y="14068"/>
                  </a:cubicBezTo>
                  <a:cubicBezTo>
                    <a:pt x="166468" y="16413"/>
                    <a:pt x="83234" y="22274"/>
                    <a:pt x="0" y="28136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 118"/>
            <p:cNvSpPr/>
            <p:nvPr/>
          </p:nvSpPr>
          <p:spPr>
            <a:xfrm>
              <a:off x="3094892" y="618978"/>
              <a:ext cx="70339" cy="211016"/>
            </a:xfrm>
            <a:custGeom>
              <a:avLst/>
              <a:gdLst>
                <a:gd name="connsiteX0" fmla="*/ 0 w 70339"/>
                <a:gd name="connsiteY0" fmla="*/ 211016 h 211016"/>
                <a:gd name="connsiteX1" fmla="*/ 42203 w 70339"/>
                <a:gd name="connsiteY1" fmla="*/ 98474 h 211016"/>
                <a:gd name="connsiteX2" fmla="*/ 70339 w 70339"/>
                <a:gd name="connsiteY2" fmla="*/ 0 h 21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339" h="211016">
                  <a:moveTo>
                    <a:pt x="0" y="211016"/>
                  </a:moveTo>
                  <a:cubicBezTo>
                    <a:pt x="15240" y="172329"/>
                    <a:pt x="30480" y="133643"/>
                    <a:pt x="42203" y="98474"/>
                  </a:cubicBezTo>
                  <a:cubicBezTo>
                    <a:pt x="53926" y="63305"/>
                    <a:pt x="62132" y="31652"/>
                    <a:pt x="70339" y="0"/>
                  </a:cubicBezTo>
                </a:path>
              </a:pathLst>
            </a:custGeom>
            <a:grpFill/>
            <a:ln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Freeform 119"/>
            <p:cNvSpPr/>
            <p:nvPr/>
          </p:nvSpPr>
          <p:spPr>
            <a:xfrm>
              <a:off x="1139483" y="3348111"/>
              <a:ext cx="3756074" cy="182880"/>
            </a:xfrm>
            <a:custGeom>
              <a:avLst/>
              <a:gdLst>
                <a:gd name="connsiteX0" fmla="*/ 0 w 3756074"/>
                <a:gd name="connsiteY0" fmla="*/ 0 h 182880"/>
                <a:gd name="connsiteX1" fmla="*/ 3756074 w 3756074"/>
                <a:gd name="connsiteY1" fmla="*/ 182880 h 182880"/>
                <a:gd name="connsiteX2" fmla="*/ 3756074 w 3756074"/>
                <a:gd name="connsiteY2" fmla="*/ 18288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6074" h="182880">
                  <a:moveTo>
                    <a:pt x="0" y="0"/>
                  </a:moveTo>
                  <a:lnTo>
                    <a:pt x="3756074" y="182880"/>
                  </a:lnTo>
                  <a:lnTo>
                    <a:pt x="3756074" y="182880"/>
                  </a:lnTo>
                </a:path>
              </a:pathLst>
            </a:custGeom>
            <a:solidFill>
              <a:srgbClr val="FF3300"/>
            </a:solidFill>
            <a:ln w="38100">
              <a:solidFill>
                <a:srgbClr val="FF3300"/>
              </a:solidFill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reeform 120"/>
            <p:cNvSpPr/>
            <p:nvPr/>
          </p:nvSpPr>
          <p:spPr>
            <a:xfrm>
              <a:off x="1280160" y="2363372"/>
              <a:ext cx="3516923" cy="443133"/>
            </a:xfrm>
            <a:custGeom>
              <a:avLst/>
              <a:gdLst>
                <a:gd name="connsiteX0" fmla="*/ 0 w 3516923"/>
                <a:gd name="connsiteY0" fmla="*/ 0 h 443133"/>
                <a:gd name="connsiteX1" fmla="*/ 225083 w 3516923"/>
                <a:gd name="connsiteY1" fmla="*/ 140677 h 443133"/>
                <a:gd name="connsiteX2" fmla="*/ 464234 w 3516923"/>
                <a:gd name="connsiteY2" fmla="*/ 225083 h 443133"/>
                <a:gd name="connsiteX3" fmla="*/ 858129 w 3516923"/>
                <a:gd name="connsiteY3" fmla="*/ 337625 h 443133"/>
                <a:gd name="connsiteX4" fmla="*/ 1322363 w 3516923"/>
                <a:gd name="connsiteY4" fmla="*/ 393896 h 443133"/>
                <a:gd name="connsiteX5" fmla="*/ 1716258 w 3516923"/>
                <a:gd name="connsiteY5" fmla="*/ 436099 h 443133"/>
                <a:gd name="connsiteX6" fmla="*/ 2082018 w 3516923"/>
                <a:gd name="connsiteY6" fmla="*/ 436099 h 443133"/>
                <a:gd name="connsiteX7" fmla="*/ 2630658 w 3516923"/>
                <a:gd name="connsiteY7" fmla="*/ 422031 h 443133"/>
                <a:gd name="connsiteX8" fmla="*/ 2897945 w 3516923"/>
                <a:gd name="connsiteY8" fmla="*/ 422031 h 443133"/>
                <a:gd name="connsiteX9" fmla="*/ 3080825 w 3516923"/>
                <a:gd name="connsiteY9" fmla="*/ 393896 h 443133"/>
                <a:gd name="connsiteX10" fmla="*/ 3249637 w 3516923"/>
                <a:gd name="connsiteY10" fmla="*/ 351693 h 443133"/>
                <a:gd name="connsiteX11" fmla="*/ 3516923 w 3516923"/>
                <a:gd name="connsiteY11" fmla="*/ 281354 h 443133"/>
                <a:gd name="connsiteX12" fmla="*/ 3516923 w 3516923"/>
                <a:gd name="connsiteY12" fmla="*/ 281354 h 443133"/>
                <a:gd name="connsiteX13" fmla="*/ 3516923 w 3516923"/>
                <a:gd name="connsiteY13" fmla="*/ 281354 h 443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16923" h="443133">
                  <a:moveTo>
                    <a:pt x="0" y="0"/>
                  </a:moveTo>
                  <a:cubicBezTo>
                    <a:pt x="73855" y="51581"/>
                    <a:pt x="147711" y="103163"/>
                    <a:pt x="225083" y="140677"/>
                  </a:cubicBezTo>
                  <a:cubicBezTo>
                    <a:pt x="302455" y="178191"/>
                    <a:pt x="358726" y="192258"/>
                    <a:pt x="464234" y="225083"/>
                  </a:cubicBezTo>
                  <a:cubicBezTo>
                    <a:pt x="569742" y="257908"/>
                    <a:pt x="715108" y="309490"/>
                    <a:pt x="858129" y="337625"/>
                  </a:cubicBezTo>
                  <a:cubicBezTo>
                    <a:pt x="1001150" y="365760"/>
                    <a:pt x="1322363" y="393896"/>
                    <a:pt x="1322363" y="393896"/>
                  </a:cubicBezTo>
                  <a:cubicBezTo>
                    <a:pt x="1465384" y="410308"/>
                    <a:pt x="1589649" y="429065"/>
                    <a:pt x="1716258" y="436099"/>
                  </a:cubicBezTo>
                  <a:cubicBezTo>
                    <a:pt x="1842867" y="443133"/>
                    <a:pt x="1929618" y="438444"/>
                    <a:pt x="2082018" y="436099"/>
                  </a:cubicBezTo>
                  <a:cubicBezTo>
                    <a:pt x="2234418" y="433754"/>
                    <a:pt x="2494670" y="424376"/>
                    <a:pt x="2630658" y="422031"/>
                  </a:cubicBezTo>
                  <a:cubicBezTo>
                    <a:pt x="2766646" y="419686"/>
                    <a:pt x="2822917" y="426720"/>
                    <a:pt x="2897945" y="422031"/>
                  </a:cubicBezTo>
                  <a:cubicBezTo>
                    <a:pt x="2972973" y="417342"/>
                    <a:pt x="3022210" y="405619"/>
                    <a:pt x="3080825" y="393896"/>
                  </a:cubicBezTo>
                  <a:cubicBezTo>
                    <a:pt x="3139440" y="382173"/>
                    <a:pt x="3249637" y="351693"/>
                    <a:pt x="3249637" y="351693"/>
                  </a:cubicBezTo>
                  <a:lnTo>
                    <a:pt x="3516923" y="281354"/>
                  </a:lnTo>
                  <a:lnTo>
                    <a:pt x="3516923" y="281354"/>
                  </a:lnTo>
                  <a:lnTo>
                    <a:pt x="3516923" y="281354"/>
                  </a:lnTo>
                </a:path>
              </a:pathLst>
            </a:custGeom>
            <a:grpFill/>
            <a:ln w="28575"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reeform 121"/>
            <p:cNvSpPr/>
            <p:nvPr/>
          </p:nvSpPr>
          <p:spPr>
            <a:xfrm>
              <a:off x="1252025" y="4182794"/>
              <a:ext cx="3516923" cy="290732"/>
            </a:xfrm>
            <a:custGeom>
              <a:avLst/>
              <a:gdLst>
                <a:gd name="connsiteX0" fmla="*/ 0 w 3516923"/>
                <a:gd name="connsiteY0" fmla="*/ 290732 h 290732"/>
                <a:gd name="connsiteX1" fmla="*/ 309489 w 3516923"/>
                <a:gd name="connsiteY1" fmla="*/ 107852 h 290732"/>
                <a:gd name="connsiteX2" fmla="*/ 689317 w 3516923"/>
                <a:gd name="connsiteY2" fmla="*/ 79717 h 290732"/>
                <a:gd name="connsiteX3" fmla="*/ 1041009 w 3516923"/>
                <a:gd name="connsiteY3" fmla="*/ 9378 h 290732"/>
                <a:gd name="connsiteX4" fmla="*/ 1266092 w 3516923"/>
                <a:gd name="connsiteY4" fmla="*/ 23446 h 290732"/>
                <a:gd name="connsiteX5" fmla="*/ 1688123 w 3516923"/>
                <a:gd name="connsiteY5" fmla="*/ 23446 h 290732"/>
                <a:gd name="connsiteX6" fmla="*/ 1899138 w 3516923"/>
                <a:gd name="connsiteY6" fmla="*/ 9378 h 290732"/>
                <a:gd name="connsiteX7" fmla="*/ 2138289 w 3516923"/>
                <a:gd name="connsiteY7" fmla="*/ 37514 h 290732"/>
                <a:gd name="connsiteX8" fmla="*/ 2377440 w 3516923"/>
                <a:gd name="connsiteY8" fmla="*/ 51581 h 290732"/>
                <a:gd name="connsiteX9" fmla="*/ 2588455 w 3516923"/>
                <a:gd name="connsiteY9" fmla="*/ 79717 h 290732"/>
                <a:gd name="connsiteX10" fmla="*/ 2926080 w 3516923"/>
                <a:gd name="connsiteY10" fmla="*/ 150055 h 290732"/>
                <a:gd name="connsiteX11" fmla="*/ 3108960 w 3516923"/>
                <a:gd name="connsiteY11" fmla="*/ 150055 h 290732"/>
                <a:gd name="connsiteX12" fmla="*/ 3348110 w 3516923"/>
                <a:gd name="connsiteY12" fmla="*/ 206326 h 290732"/>
                <a:gd name="connsiteX13" fmla="*/ 3516923 w 3516923"/>
                <a:gd name="connsiteY13" fmla="*/ 248529 h 29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16923" h="290732">
                  <a:moveTo>
                    <a:pt x="0" y="290732"/>
                  </a:moveTo>
                  <a:cubicBezTo>
                    <a:pt x="97301" y="216876"/>
                    <a:pt x="194603" y="143021"/>
                    <a:pt x="309489" y="107852"/>
                  </a:cubicBezTo>
                  <a:cubicBezTo>
                    <a:pt x="424375" y="72683"/>
                    <a:pt x="567397" y="96129"/>
                    <a:pt x="689317" y="79717"/>
                  </a:cubicBezTo>
                  <a:cubicBezTo>
                    <a:pt x="811237" y="63305"/>
                    <a:pt x="944880" y="18756"/>
                    <a:pt x="1041009" y="9378"/>
                  </a:cubicBezTo>
                  <a:cubicBezTo>
                    <a:pt x="1137138" y="0"/>
                    <a:pt x="1158240" y="21101"/>
                    <a:pt x="1266092" y="23446"/>
                  </a:cubicBezTo>
                  <a:cubicBezTo>
                    <a:pt x="1373944" y="25791"/>
                    <a:pt x="1582615" y="25791"/>
                    <a:pt x="1688123" y="23446"/>
                  </a:cubicBezTo>
                  <a:cubicBezTo>
                    <a:pt x="1793631" y="21101"/>
                    <a:pt x="1824110" y="7033"/>
                    <a:pt x="1899138" y="9378"/>
                  </a:cubicBezTo>
                  <a:cubicBezTo>
                    <a:pt x="1974166" y="11723"/>
                    <a:pt x="2058572" y="30480"/>
                    <a:pt x="2138289" y="37514"/>
                  </a:cubicBezTo>
                  <a:cubicBezTo>
                    <a:pt x="2218006" y="44548"/>
                    <a:pt x="2302412" y="44547"/>
                    <a:pt x="2377440" y="51581"/>
                  </a:cubicBezTo>
                  <a:cubicBezTo>
                    <a:pt x="2452468" y="58615"/>
                    <a:pt x="2497015" y="63305"/>
                    <a:pt x="2588455" y="79717"/>
                  </a:cubicBezTo>
                  <a:cubicBezTo>
                    <a:pt x="2679895" y="96129"/>
                    <a:pt x="2839329" y="138332"/>
                    <a:pt x="2926080" y="150055"/>
                  </a:cubicBezTo>
                  <a:cubicBezTo>
                    <a:pt x="3012831" y="161778"/>
                    <a:pt x="3038622" y="140677"/>
                    <a:pt x="3108960" y="150055"/>
                  </a:cubicBezTo>
                  <a:cubicBezTo>
                    <a:pt x="3179298" y="159434"/>
                    <a:pt x="3348110" y="206326"/>
                    <a:pt x="3348110" y="206326"/>
                  </a:cubicBezTo>
                  <a:lnTo>
                    <a:pt x="3516923" y="248529"/>
                  </a:lnTo>
                </a:path>
              </a:pathLst>
            </a:custGeom>
            <a:grpFill/>
            <a:ln w="28575">
              <a:prstDash val="dash"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8" name="Left Arrow 127"/>
          <p:cNvSpPr/>
          <p:nvPr/>
        </p:nvSpPr>
        <p:spPr>
          <a:xfrm rot="16200000">
            <a:off x="4610100" y="723900"/>
            <a:ext cx="457200" cy="228600"/>
          </a:xfrm>
          <a:prstGeom prst="leftArrow">
            <a:avLst/>
          </a:prstGeom>
          <a:solidFill>
            <a:srgbClr val="33CC33"/>
          </a:solidFill>
          <a:ln>
            <a:solidFill>
              <a:srgbClr val="33CC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Left Arrow 128"/>
          <p:cNvSpPr/>
          <p:nvPr/>
        </p:nvSpPr>
        <p:spPr>
          <a:xfrm rot="16200000">
            <a:off x="7810500" y="3695701"/>
            <a:ext cx="457200" cy="228600"/>
          </a:xfrm>
          <a:prstGeom prst="leftArrow">
            <a:avLst/>
          </a:prstGeom>
          <a:solidFill>
            <a:srgbClr val="33CC33"/>
          </a:solidFill>
          <a:ln>
            <a:solidFill>
              <a:srgbClr val="33CC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Left Arrow 129"/>
          <p:cNvSpPr/>
          <p:nvPr/>
        </p:nvSpPr>
        <p:spPr>
          <a:xfrm rot="16200000">
            <a:off x="419100" y="3162300"/>
            <a:ext cx="457200" cy="228600"/>
          </a:xfrm>
          <a:prstGeom prst="leftArrow">
            <a:avLst/>
          </a:prstGeom>
          <a:solidFill>
            <a:srgbClr val="33CC33"/>
          </a:solidFill>
          <a:ln>
            <a:solidFill>
              <a:srgbClr val="33CC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Left Arrow 130"/>
          <p:cNvSpPr/>
          <p:nvPr/>
        </p:nvSpPr>
        <p:spPr>
          <a:xfrm rot="16200000">
            <a:off x="4076700" y="5753100"/>
            <a:ext cx="457200" cy="228600"/>
          </a:xfrm>
          <a:prstGeom prst="leftArrow">
            <a:avLst/>
          </a:prstGeom>
          <a:solidFill>
            <a:srgbClr val="33CC33"/>
          </a:solidFill>
          <a:ln>
            <a:solidFill>
              <a:srgbClr val="33CC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9" dur="2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44" dur="2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49" dur="2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54" dur="2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7" presetClass="entr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3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3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47" presetClass="entr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3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3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71" restart="whenNotActive" fill="hold" evtFilter="cancelBubble" nodeType="interactiveSeq">
                <p:stCondLst>
                  <p:cond evt="onClick" delay="0">
                    <p:tgtEl>
                      <p:spTgt spid="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" fill="hold">
                      <p:stCondLst>
                        <p:cond delay="0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7" presetClass="entr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3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3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6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7" presetClass="entr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7"/>
                  </p:tgtEl>
                </p:cond>
              </p:nextCondLst>
            </p:seq>
          </p:childTnLst>
        </p:cTn>
      </p:par>
    </p:tnLst>
    <p:bldLst>
      <p:bldP spid="74" grpId="0"/>
      <p:bldP spid="77" grpId="0"/>
      <p:bldP spid="78" grpId="0"/>
      <p:bldP spid="79" grpId="0"/>
      <p:bldP spid="80" grpId="0"/>
      <p:bldP spid="83" grpId="0"/>
      <p:bldP spid="84" grpId="0"/>
      <p:bldP spid="85" grpId="0"/>
      <p:bldP spid="86" grpId="0" animBg="1"/>
      <p:bldP spid="87" grpId="0" animBg="1"/>
      <p:bldP spid="88" grpId="0" animBg="1"/>
      <p:bldP spid="89" grpId="0" animBg="1"/>
      <p:bldP spid="128" grpId="0" animBg="1"/>
      <p:bldP spid="129" grpId="0" animBg="1"/>
      <p:bldP spid="130" grpId="0" animBg="1"/>
      <p:bldP spid="131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924</TotalTime>
  <Words>204</Words>
  <Application>Microsoft Office PowerPoint</Application>
  <PresentationFormat>On-screen Show (4:3)</PresentationFormat>
  <Paragraphs>73</Paragraphs>
  <Slides>13</Slides>
  <Notes>1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14" baseType="lpstr">
      <vt:lpstr>Office Theme</vt:lpstr>
      <vt:lpstr>PowerPoint Presentation</vt:lpstr>
      <vt:lpstr> </vt:lpstr>
      <vt:lpstr>পরিচিতি</vt:lpstr>
      <vt:lpstr>PowerPoint Presentation</vt:lpstr>
      <vt:lpstr>PowerPoint Presentation</vt:lpstr>
      <vt:lpstr>শিখনফল </vt:lpstr>
      <vt:lpstr>এপ্রিল/মে</vt:lpstr>
      <vt:lpstr>PowerPoint Presentation</vt:lpstr>
      <vt:lpstr>PowerPoint Presentation</vt:lpstr>
      <vt:lpstr>দলগত কাজ</vt:lpstr>
      <vt:lpstr>মূল্যায়ন</vt:lpstr>
      <vt:lpstr>বাড়ির কাজ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আমি সাইফল আলাম সহকারী শিক্ষক</dc:title>
  <dc:creator>LAB 5_8</dc:creator>
  <cp:lastModifiedBy>pc</cp:lastModifiedBy>
  <cp:revision>119</cp:revision>
  <dcterms:created xsi:type="dcterms:W3CDTF">2006-08-16T00:00:00Z</dcterms:created>
  <dcterms:modified xsi:type="dcterms:W3CDTF">2022-03-04T02:01:17Z</dcterms:modified>
</cp:coreProperties>
</file>